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41.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0.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2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23.xml" ContentType="application/vnd.openxmlformats-officedocument.presentationml.notesSlide+xml"/>
  <Override PartName="/ppt/notesSlides/notesSlide18.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24.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33.xml" ContentType="application/vnd.openxmlformats-officedocument.presentationml.notesSlide+xml"/>
  <Override PartName="/ppt/notesSlides/notesSlide38.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32.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31.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charts/chart1.xml" ContentType="application/vnd.openxmlformats-officedocument.drawingml.chart+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3"/>
  </p:notesMasterIdLst>
  <p:sldIdLst>
    <p:sldId id="314" r:id="rId2"/>
    <p:sldId id="258" r:id="rId3"/>
    <p:sldId id="259" r:id="rId4"/>
    <p:sldId id="260" r:id="rId5"/>
    <p:sldId id="261" r:id="rId6"/>
    <p:sldId id="262" r:id="rId7"/>
    <p:sldId id="263" r:id="rId8"/>
    <p:sldId id="264" r:id="rId9"/>
    <p:sldId id="265" r:id="rId10"/>
    <p:sldId id="267" r:id="rId11"/>
    <p:sldId id="268" r:id="rId12"/>
    <p:sldId id="269" r:id="rId13"/>
    <p:sldId id="270" r:id="rId14"/>
    <p:sldId id="274" r:id="rId15"/>
    <p:sldId id="275" r:id="rId16"/>
    <p:sldId id="276" r:id="rId17"/>
    <p:sldId id="277" r:id="rId18"/>
    <p:sldId id="279" r:id="rId19"/>
    <p:sldId id="283" r:id="rId20"/>
    <p:sldId id="284" r:id="rId21"/>
    <p:sldId id="285" r:id="rId22"/>
    <p:sldId id="286" r:id="rId23"/>
    <p:sldId id="287" r:id="rId24"/>
    <p:sldId id="289" r:id="rId25"/>
    <p:sldId id="293" r:id="rId26"/>
    <p:sldId id="294" r:id="rId27"/>
    <p:sldId id="295" r:id="rId28"/>
    <p:sldId id="296" r:id="rId29"/>
    <p:sldId id="297" r:id="rId30"/>
    <p:sldId id="298" r:id="rId31"/>
    <p:sldId id="300" r:id="rId32"/>
    <p:sldId id="302" r:id="rId33"/>
    <p:sldId id="305" r:id="rId34"/>
    <p:sldId id="307" r:id="rId35"/>
    <p:sldId id="308" r:id="rId36"/>
    <p:sldId id="309" r:id="rId37"/>
    <p:sldId id="310" r:id="rId38"/>
    <p:sldId id="311" r:id="rId39"/>
    <p:sldId id="312" r:id="rId40"/>
    <p:sldId id="313" r:id="rId41"/>
    <p:sldId id="315" r:id="rId42"/>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15" d="100"/>
          <a:sy n="115" d="100"/>
        </p:scale>
        <p:origin x="51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col"/>
        <c:grouping val="stacked"/>
        <c:varyColors val="0"/>
        <c:ser>
          <c:idx val="0"/>
          <c:order val="0"/>
          <c:tx>
            <c:strRef>
              <c:f>Sheet1!$B$1</c:f>
              <c:strCache>
                <c:ptCount val="1"/>
                <c:pt idx="0">
                  <c:v>Interest paid</c:v>
                </c:pt>
              </c:strCache>
            </c:strRef>
          </c:tx>
          <c:spPr>
            <a:solidFill>
              <a:srgbClr val="B85042"/>
            </a:solidFill>
            <a:effectLst/>
          </c:spPr>
          <c:invertIfNegative val="0"/>
          <c:cat>
            <c:strRef>
              <c:f>Sheet1!$A$2:$A$21</c:f>
              <c:strCache>
                <c:ptCount val="20"/>
                <c:pt idx="0">
                  <c:v>Y1</c:v>
                </c:pt>
                <c:pt idx="1">
                  <c:v>Y2</c:v>
                </c:pt>
                <c:pt idx="2">
                  <c:v>Y3</c:v>
                </c:pt>
                <c:pt idx="3">
                  <c:v>Y4</c:v>
                </c:pt>
                <c:pt idx="4">
                  <c:v>Y5</c:v>
                </c:pt>
                <c:pt idx="5">
                  <c:v>Y6</c:v>
                </c:pt>
                <c:pt idx="6">
                  <c:v>Y7</c:v>
                </c:pt>
                <c:pt idx="7">
                  <c:v>Y8</c:v>
                </c:pt>
                <c:pt idx="8">
                  <c:v>Y9</c:v>
                </c:pt>
                <c:pt idx="9">
                  <c:v>Y10</c:v>
                </c:pt>
                <c:pt idx="10">
                  <c:v>Y11</c:v>
                </c:pt>
                <c:pt idx="11">
                  <c:v>Y12</c:v>
                </c:pt>
                <c:pt idx="12">
                  <c:v>Y13</c:v>
                </c:pt>
                <c:pt idx="13">
                  <c:v>Y14</c:v>
                </c:pt>
                <c:pt idx="14">
                  <c:v>Y15</c:v>
                </c:pt>
                <c:pt idx="15">
                  <c:v>Y16</c:v>
                </c:pt>
                <c:pt idx="16">
                  <c:v>Y17</c:v>
                </c:pt>
                <c:pt idx="17">
                  <c:v>Y18</c:v>
                </c:pt>
                <c:pt idx="18">
                  <c:v>Y19</c:v>
                </c:pt>
                <c:pt idx="19">
                  <c:v>Y20</c:v>
                </c:pt>
              </c:strCache>
            </c:strRef>
          </c:cat>
          <c:val>
            <c:numRef>
              <c:f>Sheet1!$B$2:$B$21</c:f>
              <c:numCache>
                <c:formatCode>General</c:formatCode>
                <c:ptCount val="20"/>
                <c:pt idx="0">
                  <c:v>898</c:v>
                </c:pt>
                <c:pt idx="1">
                  <c:v>892</c:v>
                </c:pt>
                <c:pt idx="2">
                  <c:v>886</c:v>
                </c:pt>
                <c:pt idx="3">
                  <c:v>878</c:v>
                </c:pt>
                <c:pt idx="4">
                  <c:v>868</c:v>
                </c:pt>
                <c:pt idx="5">
                  <c:v>857</c:v>
                </c:pt>
                <c:pt idx="6">
                  <c:v>843</c:v>
                </c:pt>
                <c:pt idx="7">
                  <c:v>827</c:v>
                </c:pt>
                <c:pt idx="8">
                  <c:v>808</c:v>
                </c:pt>
                <c:pt idx="9">
                  <c:v>785</c:v>
                </c:pt>
                <c:pt idx="10">
                  <c:v>757</c:v>
                </c:pt>
                <c:pt idx="11">
                  <c:v>724</c:v>
                </c:pt>
                <c:pt idx="12">
                  <c:v>685</c:v>
                </c:pt>
                <c:pt idx="13">
                  <c:v>638</c:v>
                </c:pt>
                <c:pt idx="14">
                  <c:v>581</c:v>
                </c:pt>
                <c:pt idx="15">
                  <c:v>514</c:v>
                </c:pt>
                <c:pt idx="16">
                  <c:v>434</c:v>
                </c:pt>
                <c:pt idx="17">
                  <c:v>337</c:v>
                </c:pt>
                <c:pt idx="18">
                  <c:v>222</c:v>
                </c:pt>
                <c:pt idx="19">
                  <c:v>84</c:v>
                </c:pt>
              </c:numCache>
            </c:numRef>
          </c:val>
          <c:extLst>
            <c:ext xmlns:c16="http://schemas.microsoft.com/office/drawing/2014/chart" uri="{C3380CC4-5D6E-409C-BE32-E72D297353CC}">
              <c16:uniqueId val="{00000000-3196-49D3-BC97-A891EB67F735}"/>
            </c:ext>
          </c:extLst>
        </c:ser>
        <c:ser>
          <c:idx val="1"/>
          <c:order val="1"/>
          <c:tx>
            <c:strRef>
              <c:f>Sheet1!$C$1</c:f>
              <c:strCache>
                <c:ptCount val="1"/>
                <c:pt idx="0">
                  <c:v>Principal repaid</c:v>
                </c:pt>
              </c:strCache>
            </c:strRef>
          </c:tx>
          <c:spPr>
            <a:solidFill>
              <a:srgbClr val="1E2A38"/>
            </a:solidFill>
            <a:effectLst/>
          </c:spPr>
          <c:invertIfNegative val="0"/>
          <c:cat>
            <c:strRef>
              <c:f>Sheet1!$A$2:$A$21</c:f>
              <c:strCache>
                <c:ptCount val="20"/>
                <c:pt idx="0">
                  <c:v>Y1</c:v>
                </c:pt>
                <c:pt idx="1">
                  <c:v>Y2</c:v>
                </c:pt>
                <c:pt idx="2">
                  <c:v>Y3</c:v>
                </c:pt>
                <c:pt idx="3">
                  <c:v>Y4</c:v>
                </c:pt>
                <c:pt idx="4">
                  <c:v>Y5</c:v>
                </c:pt>
                <c:pt idx="5">
                  <c:v>Y6</c:v>
                </c:pt>
                <c:pt idx="6">
                  <c:v>Y7</c:v>
                </c:pt>
                <c:pt idx="7">
                  <c:v>Y8</c:v>
                </c:pt>
                <c:pt idx="8">
                  <c:v>Y9</c:v>
                </c:pt>
                <c:pt idx="9">
                  <c:v>Y10</c:v>
                </c:pt>
                <c:pt idx="10">
                  <c:v>Y11</c:v>
                </c:pt>
                <c:pt idx="11">
                  <c:v>Y12</c:v>
                </c:pt>
                <c:pt idx="12">
                  <c:v>Y13</c:v>
                </c:pt>
                <c:pt idx="13">
                  <c:v>Y14</c:v>
                </c:pt>
                <c:pt idx="14">
                  <c:v>Y15</c:v>
                </c:pt>
                <c:pt idx="15">
                  <c:v>Y16</c:v>
                </c:pt>
                <c:pt idx="16">
                  <c:v>Y17</c:v>
                </c:pt>
                <c:pt idx="17">
                  <c:v>Y18</c:v>
                </c:pt>
                <c:pt idx="18">
                  <c:v>Y19</c:v>
                </c:pt>
                <c:pt idx="19">
                  <c:v>Y20</c:v>
                </c:pt>
              </c:strCache>
            </c:strRef>
          </c:cat>
          <c:val>
            <c:numRef>
              <c:f>Sheet1!$C$2:$C$21</c:f>
              <c:numCache>
                <c:formatCode>General</c:formatCode>
                <c:ptCount val="20"/>
                <c:pt idx="0">
                  <c:v>28</c:v>
                </c:pt>
                <c:pt idx="1">
                  <c:v>34</c:v>
                </c:pt>
                <c:pt idx="2">
                  <c:v>40</c:v>
                </c:pt>
                <c:pt idx="3">
                  <c:v>48</c:v>
                </c:pt>
                <c:pt idx="4">
                  <c:v>58</c:v>
                </c:pt>
                <c:pt idx="5">
                  <c:v>69</c:v>
                </c:pt>
                <c:pt idx="6">
                  <c:v>82</c:v>
                </c:pt>
                <c:pt idx="7">
                  <c:v>99</c:v>
                </c:pt>
                <c:pt idx="8">
                  <c:v>118</c:v>
                </c:pt>
                <c:pt idx="9">
                  <c:v>141</c:v>
                </c:pt>
                <c:pt idx="10">
                  <c:v>169</c:v>
                </c:pt>
                <c:pt idx="11">
                  <c:v>202</c:v>
                </c:pt>
                <c:pt idx="12">
                  <c:v>241</c:v>
                </c:pt>
                <c:pt idx="13">
                  <c:v>288</c:v>
                </c:pt>
                <c:pt idx="14">
                  <c:v>344</c:v>
                </c:pt>
                <c:pt idx="15">
                  <c:v>412</c:v>
                </c:pt>
                <c:pt idx="16">
                  <c:v>492</c:v>
                </c:pt>
                <c:pt idx="17">
                  <c:v>589</c:v>
                </c:pt>
                <c:pt idx="18">
                  <c:v>704</c:v>
                </c:pt>
                <c:pt idx="19">
                  <c:v>842</c:v>
                </c:pt>
              </c:numCache>
            </c:numRef>
          </c:val>
          <c:extLst>
            <c:ext xmlns:c16="http://schemas.microsoft.com/office/drawing/2014/chart" uri="{C3380CC4-5D6E-409C-BE32-E72D297353CC}">
              <c16:uniqueId val="{00000001-3196-49D3-BC97-A891EB67F735}"/>
            </c:ext>
          </c:extLst>
        </c:ser>
        <c:dLbls>
          <c:showLegendKey val="0"/>
          <c:showVal val="0"/>
          <c:showCatName val="0"/>
          <c:showSerName val="0"/>
          <c:showPercent val="0"/>
          <c:showBubbleSize val="0"/>
        </c:dLbls>
        <c:gapWidth val="50"/>
        <c:overlap val="10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50" b="0" i="0" u="none" strike="noStrike">
                <a:solidFill>
                  <a:srgbClr val="5A5A5A"/>
                </a:solidFill>
                <a:latin typeface="Calibri"/>
              </a:defRPr>
            </a:pPr>
            <a:endParaRPr lang="en-US"/>
          </a:p>
        </c:txPr>
        <c:crossAx val="2094734552"/>
        <c:crosses val="autoZero"/>
        <c:auto val="1"/>
        <c:lblAlgn val="ctr"/>
        <c:lblOffset val="100"/>
        <c:noMultiLvlLbl val="1"/>
      </c:catAx>
      <c:valAx>
        <c:axId val="2094734552"/>
        <c:scaling>
          <c:orientation val="minMax"/>
        </c:scaling>
        <c:delete val="0"/>
        <c:axPos val="l"/>
        <c:majorGridlines>
          <c:spPr>
            <a:ln w="6350" cap="flat">
              <a:solidFill>
                <a:srgbClr val="C8C0B0"/>
              </a:solidFill>
              <a:prstDash val="solid"/>
              <a:round/>
            </a:ln>
          </c:spPr>
        </c:majorGridlines>
        <c:title>
          <c:tx>
            <c:rich>
              <a:bodyPr/>
              <a:lstStyle/>
              <a:p>
                <a:pPr>
                  <a:defRPr sz="1050" b="0" i="0" u="none" strike="noStrike">
                    <a:solidFill>
                      <a:srgbClr val="5A5A5A"/>
                    </a:solidFill>
                    <a:latin typeface="Arial"/>
                  </a:defRPr>
                </a:pPr>
                <a:r>
                  <a:rPr lang="en-US" sz="1050" b="0" i="0" u="none" strike="noStrike">
                    <a:solidFill>
                      <a:srgbClr val="5A5A5A"/>
                    </a:solidFill>
                    <a:latin typeface="Arial"/>
                  </a:rPr>
                  <a:t>EGP thousands</a:t>
                </a:r>
              </a:p>
            </c:rich>
          </c:tx>
          <c:layout/>
          <c:overlay val="0"/>
        </c:title>
        <c:numFmt formatCode="General" sourceLinked="0"/>
        <c:majorTickMark val="out"/>
        <c:minorTickMark val="none"/>
        <c:tickLblPos val="nextTo"/>
        <c:spPr>
          <a:ln w="12700" cap="flat">
            <a:solidFill>
              <a:srgbClr val="888888"/>
            </a:solidFill>
            <a:prstDash val="solid"/>
            <a:round/>
          </a:ln>
        </c:spPr>
        <c:txPr>
          <a:bodyPr/>
          <a:lstStyle/>
          <a:p>
            <a:pPr>
              <a:defRPr sz="1050" b="0" i="0" u="none" strike="noStrike">
                <a:solidFill>
                  <a:srgbClr val="5A5A5A"/>
                </a:solidFill>
                <a:latin typeface="Calibri"/>
              </a:defRPr>
            </a:pPr>
            <a:endParaRPr lang="en-US"/>
          </a:p>
        </c:txPr>
        <c:crossAx val="2094734554"/>
        <c:crosses val="autoZero"/>
        <c:crossBetween val="between"/>
      </c:valAx>
      <c:spPr>
        <a:solidFill>
          <a:srgbClr val="FFFFFF">
            <a:alpha val="0"/>
          </a:srgbClr>
        </a:solidFill>
        <a:ln>
          <a:noFill/>
        </a:ln>
        <a:effectLst/>
      </c:spPr>
    </c:plotArea>
    <c:legend>
      <c:legendPos val="b"/>
      <c:layout/>
      <c:overlay val="0"/>
      <c:txPr>
        <a:bodyPr/>
        <a:lstStyle/>
        <a:p>
          <a:pPr>
            <a:defRPr sz="1150">
              <a:solidFill>
                <a:srgbClr val="5A5A5A"/>
              </a:solidFill>
              <a:latin typeface="Calibri"/>
              <a:cs typeface="Calibri"/>
            </a:defRPr>
          </a:pPr>
          <a:endParaRPr lang="en-US"/>
        </a:p>
      </c:txPr>
    </c:legend>
    <c:plotVisOnly val="1"/>
    <c:dispBlanksAs val="span"/>
    <c:showDLblsOverMax val="1"/>
  </c:chart>
  <c:spPr>
    <a:solidFill>
      <a:srgbClr val="FFFFFF">
        <a:alpha val="0"/>
      </a:srgbClr>
    </a:solid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0580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1841730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51435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45995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2"/>
            <a:ext cx="6554513" cy="51435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599034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slideLayout" Target="../slideLayouts/slideLayout3.xml"/><Relationship Id="rId6"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4540822" y="-540544"/>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TextBox 29"/>
          <p:cNvSpPr txBox="1"/>
          <p:nvPr/>
        </p:nvSpPr>
        <p:spPr>
          <a:xfrm>
            <a:off x="88578" y="2578969"/>
            <a:ext cx="4392185" cy="738664"/>
          </a:xfrm>
          <a:prstGeom prst="rect">
            <a:avLst/>
          </a:prstGeom>
          <a:noFill/>
        </p:spPr>
        <p:txBody>
          <a:bodyPr wrap="square" rtlCol="0">
            <a:spAutoFit/>
          </a:bodyPr>
          <a:lstStyle/>
          <a:p>
            <a:r>
              <a:rPr lang="en-US" sz="2100" b="1" dirty="0">
                <a:latin typeface="Times New Roman" panose="02020603050405020304" pitchFamily="18" charset="0"/>
                <a:cs typeface="Times New Roman" panose="02020603050405020304" pitchFamily="18" charset="0"/>
              </a:rPr>
              <a:t>Prepared by Dr. </a:t>
            </a:r>
            <a:r>
              <a:rPr lang="en-US" sz="2100" b="1" dirty="0" err="1">
                <a:latin typeface="Times New Roman" panose="02020603050405020304" pitchFamily="18" charset="0"/>
                <a:cs typeface="Times New Roman" panose="02020603050405020304" pitchFamily="18" charset="0"/>
              </a:rPr>
              <a:t>Emad</a:t>
            </a:r>
            <a:r>
              <a:rPr lang="en-US" sz="2100" b="1"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Zaher</a:t>
            </a:r>
            <a:endParaRPr lang="en-US" sz="2100" b="1" dirty="0">
              <a:latin typeface="Times New Roman" panose="02020603050405020304" pitchFamily="18" charset="0"/>
              <a:cs typeface="Times New Roman" panose="02020603050405020304" pitchFamily="18" charset="0"/>
            </a:endParaRPr>
          </a:p>
          <a:p>
            <a:r>
              <a:rPr lang="en-US" sz="2100" b="1" dirty="0">
                <a:solidFill>
                  <a:srgbClr val="0070C0"/>
                </a:solidFill>
                <a:latin typeface="Times New Roman" panose="02020603050405020304" pitchFamily="18" charset="0"/>
                <a:cs typeface="Times New Roman" panose="02020603050405020304" pitchFamily="18" charset="0"/>
              </a:rPr>
              <a:t>Assistant Professor of Accounting</a:t>
            </a:r>
          </a:p>
        </p:txBody>
      </p:sp>
      <p:sp>
        <p:nvSpPr>
          <p:cNvPr id="31" name="TextBox 30"/>
          <p:cNvSpPr txBox="1"/>
          <p:nvPr/>
        </p:nvSpPr>
        <p:spPr>
          <a:xfrm>
            <a:off x="88578" y="1352584"/>
            <a:ext cx="4204997" cy="1107996"/>
          </a:xfrm>
          <a:prstGeom prst="rect">
            <a:avLst/>
          </a:prstGeom>
          <a:noFill/>
        </p:spPr>
        <p:txBody>
          <a:bodyPr wrap="none" rtlCol="0">
            <a:spAutoFit/>
          </a:bodyPr>
          <a:lstStyle/>
          <a:p>
            <a:r>
              <a:rPr lang="en-US" sz="3300" b="1" dirty="0">
                <a:solidFill>
                  <a:srgbClr val="00B0F0"/>
                </a:solidFill>
                <a:latin typeface="Times New Roman" panose="02020603050405020304" pitchFamily="18" charset="0"/>
                <a:cs typeface="Times New Roman" panose="02020603050405020304" pitchFamily="18" charset="0"/>
              </a:rPr>
              <a:t>Real Estate</a:t>
            </a:r>
          </a:p>
          <a:p>
            <a:r>
              <a:rPr lang="en-US" sz="3300" b="1" dirty="0">
                <a:solidFill>
                  <a:srgbClr val="00B0F0"/>
                </a:solidFill>
                <a:latin typeface="Times New Roman" panose="02020603050405020304" pitchFamily="18" charset="0"/>
                <a:cs typeface="Times New Roman" panose="02020603050405020304" pitchFamily="18" charset="0"/>
              </a:rPr>
              <a:t>Finance &amp; Investment</a:t>
            </a:r>
          </a:p>
        </p:txBody>
      </p:sp>
      <p:sp>
        <p:nvSpPr>
          <p:cNvPr id="34" name="Rectangle: Rounded Corners 33"/>
          <p:cNvSpPr/>
          <p:nvPr/>
        </p:nvSpPr>
        <p:spPr>
          <a:xfrm>
            <a:off x="145963" y="3660013"/>
            <a:ext cx="4832681" cy="120627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300"/>
              </a:spcAft>
            </a:pPr>
            <a:r>
              <a:rPr lang="en-US" sz="2100" b="1" dirty="0">
                <a:solidFill>
                  <a:srgbClr val="FFFFFF"/>
                </a:solidFill>
                <a:latin typeface="Georgia" pitchFamily="34" charset="0"/>
                <a:ea typeface="Georgia" pitchFamily="34" charset="-122"/>
                <a:cs typeface="Georgia" pitchFamily="34" charset="-120"/>
              </a:rPr>
              <a:t>Lecture </a:t>
            </a:r>
            <a:r>
              <a:rPr lang="en-US" sz="2100" b="1" dirty="0" smtClean="0">
                <a:solidFill>
                  <a:srgbClr val="FFFFFF"/>
                </a:solidFill>
                <a:latin typeface="Georgia" pitchFamily="34" charset="0"/>
                <a:ea typeface="Georgia" pitchFamily="34" charset="-122"/>
                <a:cs typeface="Georgia" pitchFamily="34" charset="-120"/>
              </a:rPr>
              <a:t>(8)</a:t>
            </a:r>
            <a:endParaRPr lang="en-US" sz="2100" b="1" dirty="0">
              <a:solidFill>
                <a:srgbClr val="FFFFFF"/>
              </a:solidFill>
              <a:latin typeface="Georgia" pitchFamily="34" charset="0"/>
              <a:ea typeface="Georgia" pitchFamily="34" charset="-122"/>
              <a:cs typeface="Georgia" pitchFamily="34" charset="-120"/>
            </a:endParaRPr>
          </a:p>
          <a:p>
            <a:pPr algn="ctr"/>
            <a:r>
              <a:rPr lang="en-US" sz="2000" b="1" dirty="0">
                <a:solidFill>
                  <a:srgbClr val="F7F4ED"/>
                </a:solidFill>
                <a:latin typeface="Georgia" pitchFamily="34" charset="0"/>
                <a:ea typeface="Georgia" pitchFamily="34" charset="-122"/>
                <a:cs typeface="Georgia" pitchFamily="34" charset="-120"/>
              </a:rPr>
              <a:t>Real Estate Financing </a:t>
            </a:r>
            <a:r>
              <a:rPr lang="en-US" sz="2000" b="1" dirty="0" smtClean="0">
                <a:solidFill>
                  <a:srgbClr val="F7F4ED"/>
                </a:solidFill>
                <a:latin typeface="Georgia" pitchFamily="34" charset="0"/>
                <a:ea typeface="Georgia" pitchFamily="34" charset="-122"/>
                <a:cs typeface="Georgia" pitchFamily="34" charset="-120"/>
              </a:rPr>
              <a:t>Instruments</a:t>
            </a:r>
          </a:p>
          <a:p>
            <a:pPr algn="ctr"/>
            <a:r>
              <a:rPr lang="en-US" sz="1600" i="1" dirty="0">
                <a:solidFill>
                  <a:schemeClr val="bg1"/>
                </a:solidFill>
                <a:latin typeface="Calibri" pitchFamily="34" charset="0"/>
                <a:ea typeface="Calibri" pitchFamily="34" charset="-122"/>
                <a:cs typeface="Calibri" pitchFamily="34" charset="-120"/>
              </a:rPr>
              <a:t>Mortgages  ·  Mezzanine  ·  Equity  ·  Islamic Finance</a:t>
            </a:r>
            <a:endParaRPr lang="en-US" sz="1600" dirty="0">
              <a:solidFill>
                <a:schemeClr val="bg1"/>
              </a:solidFill>
            </a:endParaRPr>
          </a:p>
          <a:p>
            <a:pPr algn="ctr"/>
            <a:endParaRPr lang="en-US" sz="2000" dirty="0"/>
          </a:p>
        </p:txBody>
      </p:sp>
      <p:sp>
        <p:nvSpPr>
          <p:cNvPr id="14" name="Oval 13"/>
          <p:cNvSpPr/>
          <p:nvPr/>
        </p:nvSpPr>
        <p:spPr>
          <a:xfrm>
            <a:off x="4650257" y="-240507"/>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202240"/>
            <a:ext cx="2215991" cy="1034717"/>
          </a:xfrm>
          <a:prstGeom prst="rect">
            <a:avLst/>
          </a:prstGeom>
        </p:spPr>
      </p:pic>
      <p:sp>
        <p:nvSpPr>
          <p:cNvPr id="8" name="TextBox 7"/>
          <p:cNvSpPr txBox="1"/>
          <p:nvPr/>
        </p:nvSpPr>
        <p:spPr>
          <a:xfrm>
            <a:off x="88577" y="3343689"/>
            <a:ext cx="3912394"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REA 631</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4155554"/>
      </p:ext>
    </p:extLst>
  </p:cSld>
  <p:clrMapOvr>
    <a:masterClrMapping/>
  </p:clrMapOvr>
  <mc:AlternateContent xmlns:mc="http://schemas.openxmlformats.org/markup-compatibility/2006" xmlns:p14="http://schemas.microsoft.com/office/powerpoint/2010/main">
    <mc:Choice Requires="p14">
      <p:transition spd="slow" p14:dur="2000" advTm="139593"/>
    </mc:Choice>
    <mc:Fallback xmlns="">
      <p:transition spd="slow" advTm="139593"/>
    </mc:Fallback>
  </mc:AlternateContent>
  <p:timing>
    <p:tnLst>
      <p:par>
        <p:cTn id="1" dur="indefinite" restart="never" nodeType="tmRoot"/>
      </p:par>
    </p:tnLst>
  </p:timing>
  <p:extLst mod="1">
    <p:ext uri="{3A86A75C-4F4B-4683-9AE1-C65F6400EC91}">
      <p14:laserTraceLst xmlns:p14="http://schemas.microsoft.com/office/powerpoint/2010/main">
        <p14:tracePtLst>
          <p14:tracePt t="93683" x="4119563" y="3343275"/>
          <p14:tracePt t="94115" x="4052888" y="3367088"/>
          <p14:tracePt t="94122" x="3919538" y="3424238"/>
          <p14:tracePt t="94133" x="3762375" y="3471863"/>
          <p14:tracePt t="94149" x="3443288" y="3600450"/>
          <p14:tracePt t="94165" x="2847975" y="3862388"/>
          <p14:tracePt t="94182" x="2486025" y="4019550"/>
          <p14:tracePt t="94199" x="2138363" y="4186238"/>
          <p14:tracePt t="94215" x="1747838" y="4391025"/>
          <p14:tracePt t="94232" x="1600200" y="4462463"/>
          <p14:tracePt t="94249" x="1509713" y="4505325"/>
          <p14:tracePt t="94265" x="1466850" y="4519613"/>
          <p14:tracePt t="94282" x="1462088" y="4524375"/>
          <p14:tracePt t="94387" x="1462088" y="4529138"/>
          <p14:tracePt t="94415" x="1462088" y="4533900"/>
          <p14:tracePt t="94422" x="1462088" y="4538663"/>
          <p14:tracePt t="94437" x="1462088" y="4543425"/>
          <p14:tracePt t="94449" x="1462088" y="4548188"/>
          <p14:tracePt t="94465" x="1466850" y="4548188"/>
          <p14:tracePt t="94487" x="1495425" y="4567238"/>
          <p14:tracePt t="94499" x="1495425" y="4572000"/>
          <p14:tracePt t="94515" x="1514475" y="4576763"/>
          <p14:tracePt t="94532" x="1524000" y="4581525"/>
          <p14:tracePt t="94549" x="1547813" y="4591050"/>
          <p14:tracePt t="94565" x="1590675" y="4610100"/>
          <p14:tracePt t="94582" x="1624013" y="4619625"/>
          <p14:tracePt t="94598" x="1647825" y="4619625"/>
          <p14:tracePt t="94615" x="1695450" y="4629150"/>
          <p14:tracePt t="94632" x="1728788" y="4633913"/>
          <p14:tracePt t="94648" x="1762125" y="4633913"/>
          <p14:tracePt t="94665" x="1809750" y="4629150"/>
          <p14:tracePt t="94682" x="1828800" y="4624388"/>
          <p14:tracePt t="94698" x="1852613" y="4619625"/>
          <p14:tracePt t="94715" x="1885950" y="4610100"/>
          <p14:tracePt t="94732" x="1895475" y="4595813"/>
          <p14:tracePt t="94749" x="1909763" y="4591050"/>
          <p14:tracePt t="94765" x="1924050" y="4586288"/>
          <p14:tracePt t="94798" x="1928813" y="4586288"/>
          <p14:tracePt t="94838" x="1933575" y="4586288"/>
          <p14:tracePt t="94859" x="1943100" y="4586288"/>
          <p14:tracePt t="94873" x="1947863" y="4586288"/>
          <p14:tracePt t="94887" x="1952625" y="4591050"/>
          <p14:tracePt t="94902" x="1957388" y="4591050"/>
          <p14:tracePt t="94916" x="1962150" y="4591050"/>
          <p14:tracePt t="94923" x="1962150" y="4595813"/>
          <p14:tracePt t="94932" x="1966913" y="4600575"/>
          <p14:tracePt t="94948" x="1981200" y="4605338"/>
          <p14:tracePt t="94965" x="2000250" y="4619625"/>
          <p14:tracePt t="94982" x="2038350" y="4638675"/>
          <p14:tracePt t="94998" x="2057400" y="4648200"/>
          <p14:tracePt t="95015" x="2076450" y="4657725"/>
          <p14:tracePt t="95032" x="2095500" y="4676775"/>
          <p14:tracePt t="95048" x="2105025" y="4681538"/>
          <p14:tracePt t="95065" x="2114550" y="4686300"/>
          <p14:tracePt t="95082" x="2119313" y="4691063"/>
          <p14:tracePt t="95098" x="2119313" y="4695825"/>
          <p14:tracePt t="95124" x="2124075" y="4695825"/>
          <p14:tracePt t="95159" x="2128838" y="4695825"/>
          <p14:tracePt t="98444" x="2124075" y="4695825"/>
          <p14:tracePt t="98451" x="2124075" y="4691063"/>
          <p14:tracePt t="98464" x="2119313" y="4691063"/>
          <p14:tracePt t="98480" x="2109788" y="4691063"/>
          <p14:tracePt t="98497" x="2105025" y="4691063"/>
          <p14:tracePt t="98514" x="2100263" y="4691063"/>
          <p14:tracePt t="98531" x="2090738" y="4695825"/>
          <p14:tracePt t="98547" x="2081213" y="4695825"/>
          <p14:tracePt t="98564" x="2076450" y="4700588"/>
          <p14:tracePt t="98580" x="2071688" y="4700588"/>
          <p14:tracePt t="98597" x="2066925" y="4700588"/>
          <p14:tracePt t="98659" x="2062163" y="4700588"/>
          <p14:tracePt t="98866" x="2057400" y="4700588"/>
          <p14:tracePt t="99325" x="2057400" y="4695825"/>
          <p14:tracePt t="99346" x="2057400" y="4691063"/>
          <p14:tracePt t="99361" x="2057400" y="4686300"/>
          <p14:tracePt t="99375" x="2057400" y="4681538"/>
          <p14:tracePt t="99389" x="2052638" y="4676775"/>
          <p14:tracePt t="99425" x="2047875" y="4676775"/>
          <p14:tracePt t="99432" x="2047875" y="4672013"/>
          <p14:tracePt t="99455" x="2043113" y="4672013"/>
          <p14:tracePt t="99490" x="2043113" y="4667250"/>
          <p14:tracePt t="99540" x="2043113" y="4662488"/>
          <p14:tracePt t="99562" x="2043113" y="4657725"/>
          <p14:tracePt t="99583" x="2043113" y="4652963"/>
          <p14:tracePt t="99647" x="2047875" y="4648200"/>
          <p14:tracePt t="99669" x="2052638" y="4648200"/>
          <p14:tracePt t="99733" x="2057400" y="4648200"/>
          <p14:tracePt t="99970" x="2057400" y="4652963"/>
          <p14:tracePt t="100170" x="2057400" y="4657725"/>
          <p14:tracePt t="100213" x="2057400" y="4662488"/>
          <p14:tracePt t="100278" x="2057400" y="4667250"/>
          <p14:tracePt t="100414" x="2052638" y="4667250"/>
          <p14:tracePt t="100693" x="2047875" y="4667250"/>
          <p14:tracePt t="101066" x="2047875" y="4672013"/>
          <p14:tracePt t="101151" x="2047875" y="4676775"/>
          <p14:tracePt t="101209" x="2043113" y="4676775"/>
          <p14:tracePt t="102097" x="2043113" y="4672013"/>
          <p14:tracePt t="103250" x="2047875" y="4672013"/>
          <p14:tracePt t="103322" x="2052638" y="4672013"/>
          <p14:tracePt t="103809" x="2052638" y="4676775"/>
          <p14:tracePt t="103860" x="2052638" y="4681538"/>
          <p14:tracePt t="104160" x="2047875" y="4681538"/>
          <p14:tracePt t="104189" x="2047875" y="4676775"/>
          <p14:tracePt t="104203" x="2043113" y="4676775"/>
          <p14:tracePt t="104282" x="2038350" y="4676775"/>
          <p14:tracePt t="104611" x="2038350" y="4681538"/>
          <p14:tracePt t="105178" x="2043113" y="4681538"/>
          <p14:tracePt t="105227" x="2047875" y="4681538"/>
          <p14:tracePt t="105342" x="2047875" y="4676775"/>
          <p14:tracePt t="105472" x="2043113" y="4676775"/>
          <p14:tracePt t="106560" x="2043113" y="4681538"/>
          <p14:tracePt t="106711" x="2043113" y="4676775"/>
          <p14:tracePt t="107162" x="2047875" y="4676775"/>
          <p14:tracePt t="107262" x="2052638" y="4676775"/>
          <p14:tracePt t="107326" x="2052638" y="4672013"/>
          <p14:tracePt t="108043" x="2057400" y="4672013"/>
          <p14:tracePt t="108609" x="2052638" y="4672013"/>
          <p14:tracePt t="109147" x="2047875" y="4672013"/>
          <p14:tracePt t="109498" x="2047875" y="4676775"/>
          <p14:tracePt t="109621" x="2047875" y="4681538"/>
          <p14:tracePt t="110694" x="2043113" y="4681538"/>
          <p14:tracePt t="119209" x="2071688" y="4672013"/>
          <p14:tracePt t="119213" x="2114550" y="4652963"/>
          <p14:tracePt t="119223" x="2176463" y="4629150"/>
          <p14:tracePt t="119240" x="2314575" y="4591050"/>
          <p14:tracePt t="119257" x="2595563" y="4481513"/>
          <p14:tracePt t="119273" x="2743200" y="4433888"/>
          <p14:tracePt t="119290" x="2843213" y="4405313"/>
          <p14:tracePt t="119307" x="2981325" y="4371975"/>
          <p14:tracePt t="119323" x="3067050" y="4362450"/>
          <p14:tracePt t="119340" x="3119438" y="4357688"/>
          <p14:tracePt t="119357" x="3157538" y="4352925"/>
          <p14:tracePt t="119373" x="3176588" y="4352925"/>
          <p14:tracePt t="119390" x="3186113" y="4352925"/>
          <p14:tracePt t="119407" x="3190875" y="4352925"/>
          <p14:tracePt t="119423" x="3200400" y="4352925"/>
          <p14:tracePt t="119440" x="3205163" y="4352925"/>
          <p14:tracePt t="119457" x="3209925" y="4357688"/>
          <p14:tracePt t="119515" x="3214688" y="4357688"/>
          <p14:tracePt t="119522" x="3219450" y="4362450"/>
          <p14:tracePt t="119529" x="3219450" y="4367213"/>
          <p14:tracePt t="119540" x="3219450" y="4371975"/>
          <p14:tracePt t="119557" x="3228975" y="4395788"/>
          <p14:tracePt t="119573" x="3233738" y="4419600"/>
          <p14:tracePt t="119590" x="3233738" y="4452938"/>
          <p14:tracePt t="119607" x="3233738" y="4486275"/>
          <p14:tracePt t="119623" x="3224213" y="4529138"/>
          <p14:tracePt t="119640" x="3219450" y="4543425"/>
          <p14:tracePt t="119657" x="3214688" y="4552950"/>
          <p14:tracePt t="119673" x="3205163" y="4567238"/>
          <p14:tracePt t="119690" x="3190875" y="4581525"/>
          <p14:tracePt t="119707" x="3181350" y="4591050"/>
          <p14:tracePt t="119723" x="3157538" y="4614863"/>
          <p14:tracePt t="119740" x="3143250" y="4624388"/>
          <p14:tracePt t="119757" x="3124200" y="4633913"/>
          <p14:tracePt t="119773" x="3100388" y="4643438"/>
          <p14:tracePt t="119790" x="3076575" y="4652963"/>
          <p14:tracePt t="119807" x="3057525" y="4652963"/>
          <p14:tracePt t="119823" x="3038475" y="4657725"/>
          <p14:tracePt t="119840" x="3033713" y="4657725"/>
          <p14:tracePt t="119857" x="3024188" y="4657725"/>
          <p14:tracePt t="119873" x="3019425" y="4657725"/>
          <p14:tracePt t="120002" x="3019425" y="4652963"/>
          <p14:tracePt t="120023" x="3024188" y="4652963"/>
          <p14:tracePt t="120037" x="3024188" y="4648200"/>
          <p14:tracePt t="120059" x="3028950" y="4643438"/>
          <p14:tracePt t="120088" x="3028950" y="4638675"/>
          <p14:tracePt t="120145" x="3028950" y="4633913"/>
          <p14:tracePt t="120210" x="3033713" y="4633913"/>
          <p14:tracePt t="120238" x="3038475" y="4633913"/>
          <p14:tracePt t="120324" x="3038475" y="4629150"/>
          <p14:tracePt t="125929" x="3052763" y="4624388"/>
          <p14:tracePt t="125937" x="3067050" y="4619625"/>
          <p14:tracePt t="125943" x="3086100" y="4614863"/>
          <p14:tracePt t="125955" x="3100388" y="4614863"/>
          <p14:tracePt t="125971" x="3128963" y="4610100"/>
          <p14:tracePt t="125988" x="3228975" y="4600575"/>
          <p14:tracePt t="126005" x="3281363" y="4600575"/>
          <p14:tracePt t="126021" x="3328988" y="4600575"/>
          <p14:tracePt t="126038" x="3381375" y="4600575"/>
          <p14:tracePt t="126055" x="3409950" y="4595813"/>
          <p14:tracePt t="126071" x="3443288" y="4595813"/>
          <p14:tracePt t="126088" x="3490913" y="4595813"/>
          <p14:tracePt t="126105" x="3514725" y="4595813"/>
          <p14:tracePt t="126121" x="3538538" y="4595813"/>
          <p14:tracePt t="126138" x="3567113" y="4595813"/>
          <p14:tracePt t="126154" x="3576638" y="4605338"/>
          <p14:tracePt t="126171" x="3586163" y="4605338"/>
          <p14:tracePt t="126188" x="3590925" y="4605338"/>
          <p14:tracePt t="126205" x="3595688" y="4605338"/>
          <p14:tracePt t="126260" x="3600450" y="4605338"/>
          <p14:tracePt t="126388" x="3605213" y="4605338"/>
          <p14:tracePt t="139491" x="0" y="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name="Slide 3">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7" name="Shape 7"/>
          <p:cNvSpPr/>
          <p:nvPr/>
        </p:nvSpPr>
        <p:spPr>
          <a:xfrm>
            <a:off x="457200" y="3378708"/>
            <a:ext cx="8229600" cy="594360"/>
          </a:xfrm>
          <a:prstGeom prst="roundRect">
            <a:avLst>
              <a:gd name="adj" fmla="val 7692"/>
            </a:avLst>
          </a:prstGeom>
          <a:solidFill>
            <a:srgbClr val="F0EBDF"/>
          </a:solidFill>
          <a:ln w="9525">
            <a:solidFill>
              <a:srgbClr val="C8C0B0"/>
            </a:solidFill>
            <a:prstDash val="solid"/>
          </a:ln>
        </p:spPr>
      </p:sp>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What We Will Cover Today</a:t>
            </a:r>
            <a:endParaRPr lang="en-US" sz="2200" dirty="0"/>
          </a:p>
        </p:txBody>
      </p:sp>
      <p:sp>
        <p:nvSpPr>
          <p:cNvPr id="5" name="Shape 3"/>
          <p:cNvSpPr/>
          <p:nvPr/>
        </p:nvSpPr>
        <p:spPr>
          <a:xfrm>
            <a:off x="457200" y="1353312"/>
            <a:ext cx="8229600" cy="594360"/>
          </a:xfrm>
          <a:prstGeom prst="roundRect">
            <a:avLst>
              <a:gd name="adj" fmla="val 7692"/>
            </a:avLst>
          </a:prstGeom>
          <a:solidFill>
            <a:srgbClr val="FFFFFF"/>
          </a:solidFill>
          <a:ln w="9525">
            <a:solidFill>
              <a:srgbClr val="C8C0B0"/>
            </a:solidFill>
            <a:prstDash val="solid"/>
          </a:ln>
        </p:spPr>
      </p:sp>
      <p:sp>
        <p:nvSpPr>
          <p:cNvPr id="6" name="Text 4"/>
          <p:cNvSpPr/>
          <p:nvPr/>
        </p:nvSpPr>
        <p:spPr>
          <a:xfrm>
            <a:off x="640080" y="1353312"/>
            <a:ext cx="548640" cy="594360"/>
          </a:xfrm>
          <a:prstGeom prst="rect">
            <a:avLst/>
          </a:prstGeom>
          <a:noFill/>
          <a:ln/>
        </p:spPr>
        <p:txBody>
          <a:bodyPr wrap="square" lIns="0" tIns="0" rIns="0" bIns="0" rtlCol="0" anchor="ctr"/>
          <a:lstStyle/>
          <a:p>
            <a:pPr marL="0" indent="0" algn="ctr">
              <a:buNone/>
            </a:pPr>
            <a:r>
              <a:rPr lang="en-US" sz="2200" b="1" dirty="0">
                <a:solidFill>
                  <a:srgbClr val="B85042"/>
                </a:solidFill>
                <a:latin typeface="Georgia" pitchFamily="34" charset="0"/>
                <a:ea typeface="Georgia" pitchFamily="34" charset="-122"/>
                <a:cs typeface="Georgia" pitchFamily="34" charset="-120"/>
              </a:rPr>
              <a:t>01</a:t>
            </a:r>
            <a:endParaRPr lang="en-US" sz="2200" dirty="0"/>
          </a:p>
        </p:txBody>
      </p:sp>
      <p:sp>
        <p:nvSpPr>
          <p:cNvPr id="7" name="Text 5"/>
          <p:cNvSpPr/>
          <p:nvPr/>
        </p:nvSpPr>
        <p:spPr>
          <a:xfrm>
            <a:off x="1280160" y="1408176"/>
            <a:ext cx="2834640" cy="274320"/>
          </a:xfrm>
          <a:prstGeom prst="rect">
            <a:avLst/>
          </a:prstGeom>
          <a:noFill/>
          <a:ln/>
        </p:spPr>
        <p:txBody>
          <a:bodyPr wrap="square" lIns="0" tIns="0" rIns="0" bIns="0" rtlCol="0" anchor="ctr"/>
          <a:lstStyle/>
          <a:p>
            <a:pPr marL="0" indent="0">
              <a:buNone/>
            </a:pPr>
            <a:r>
              <a:rPr lang="en-US" sz="1500" b="1" dirty="0">
                <a:solidFill>
                  <a:srgbClr val="1E2A38"/>
                </a:solidFill>
                <a:latin typeface="Calibri" pitchFamily="34" charset="0"/>
                <a:ea typeface="Calibri" pitchFamily="34" charset="-122"/>
                <a:cs typeface="Calibri" pitchFamily="34" charset="-120"/>
              </a:rPr>
              <a:t>The Capital Stack</a:t>
            </a:r>
            <a:endParaRPr lang="en-US" sz="1500" dirty="0"/>
          </a:p>
        </p:txBody>
      </p:sp>
      <p:sp>
        <p:nvSpPr>
          <p:cNvPr id="8" name="Text 6"/>
          <p:cNvSpPr/>
          <p:nvPr/>
        </p:nvSpPr>
        <p:spPr>
          <a:xfrm>
            <a:off x="1280160" y="1655064"/>
            <a:ext cx="676656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Senior debt, mezzanine, preferred equity, common equity</a:t>
            </a:r>
            <a:endParaRPr lang="en-US" sz="1200" dirty="0"/>
          </a:p>
        </p:txBody>
      </p:sp>
      <p:sp>
        <p:nvSpPr>
          <p:cNvPr id="9" name="Shape 7"/>
          <p:cNvSpPr/>
          <p:nvPr/>
        </p:nvSpPr>
        <p:spPr>
          <a:xfrm>
            <a:off x="457200" y="2039112"/>
            <a:ext cx="8229600" cy="594360"/>
          </a:xfrm>
          <a:prstGeom prst="roundRect">
            <a:avLst>
              <a:gd name="adj" fmla="val 7692"/>
            </a:avLst>
          </a:prstGeom>
          <a:solidFill>
            <a:srgbClr val="F0EBDF"/>
          </a:solidFill>
          <a:ln w="9525">
            <a:solidFill>
              <a:srgbClr val="C8C0B0"/>
            </a:solidFill>
            <a:prstDash val="solid"/>
          </a:ln>
        </p:spPr>
      </p:sp>
      <p:sp>
        <p:nvSpPr>
          <p:cNvPr id="10" name="Text 8"/>
          <p:cNvSpPr/>
          <p:nvPr/>
        </p:nvSpPr>
        <p:spPr>
          <a:xfrm>
            <a:off x="640080" y="2039112"/>
            <a:ext cx="548640" cy="594360"/>
          </a:xfrm>
          <a:prstGeom prst="rect">
            <a:avLst/>
          </a:prstGeom>
          <a:noFill/>
          <a:ln/>
        </p:spPr>
        <p:txBody>
          <a:bodyPr wrap="square" lIns="0" tIns="0" rIns="0" bIns="0" rtlCol="0" anchor="ctr"/>
          <a:lstStyle/>
          <a:p>
            <a:pPr marL="0" indent="0" algn="ctr">
              <a:buNone/>
            </a:pPr>
            <a:r>
              <a:rPr lang="en-US" sz="2200" b="1" dirty="0">
                <a:solidFill>
                  <a:srgbClr val="B85042"/>
                </a:solidFill>
                <a:latin typeface="Georgia" pitchFamily="34" charset="0"/>
                <a:ea typeface="Georgia" pitchFamily="34" charset="-122"/>
                <a:cs typeface="Georgia" pitchFamily="34" charset="-120"/>
              </a:rPr>
              <a:t>02</a:t>
            </a:r>
            <a:endParaRPr lang="en-US" sz="2200" dirty="0"/>
          </a:p>
        </p:txBody>
      </p:sp>
      <p:sp>
        <p:nvSpPr>
          <p:cNvPr id="11" name="Text 9"/>
          <p:cNvSpPr/>
          <p:nvPr/>
        </p:nvSpPr>
        <p:spPr>
          <a:xfrm>
            <a:off x="1280160" y="2093976"/>
            <a:ext cx="2834640" cy="274320"/>
          </a:xfrm>
          <a:prstGeom prst="rect">
            <a:avLst/>
          </a:prstGeom>
          <a:noFill/>
          <a:ln/>
        </p:spPr>
        <p:txBody>
          <a:bodyPr wrap="square" lIns="0" tIns="0" rIns="0" bIns="0" rtlCol="0" anchor="ctr"/>
          <a:lstStyle/>
          <a:p>
            <a:pPr marL="0" indent="0">
              <a:buNone/>
            </a:pPr>
            <a:r>
              <a:rPr lang="en-US" sz="1500" b="1" dirty="0">
                <a:solidFill>
                  <a:srgbClr val="1E2A38"/>
                </a:solidFill>
                <a:latin typeface="Calibri" pitchFamily="34" charset="0"/>
                <a:ea typeface="Calibri" pitchFamily="34" charset="-122"/>
                <a:cs typeface="Calibri" pitchFamily="34" charset="-120"/>
              </a:rPr>
              <a:t>Mortgage Fundamentals</a:t>
            </a:r>
            <a:endParaRPr lang="en-US" sz="1500" dirty="0"/>
          </a:p>
        </p:txBody>
      </p:sp>
      <p:sp>
        <p:nvSpPr>
          <p:cNvPr id="12" name="Text 10"/>
          <p:cNvSpPr/>
          <p:nvPr/>
        </p:nvSpPr>
        <p:spPr>
          <a:xfrm>
            <a:off x="1280160" y="2340864"/>
            <a:ext cx="676656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Types, LTV, DSCR, amortization, underwriting</a:t>
            </a:r>
            <a:endParaRPr lang="en-US" sz="1200" dirty="0"/>
          </a:p>
        </p:txBody>
      </p:sp>
      <p:sp>
        <p:nvSpPr>
          <p:cNvPr id="13" name="Shape 11"/>
          <p:cNvSpPr/>
          <p:nvPr/>
        </p:nvSpPr>
        <p:spPr>
          <a:xfrm>
            <a:off x="457200" y="2724912"/>
            <a:ext cx="8229600" cy="594360"/>
          </a:xfrm>
          <a:prstGeom prst="roundRect">
            <a:avLst>
              <a:gd name="adj" fmla="val 7692"/>
            </a:avLst>
          </a:prstGeom>
          <a:solidFill>
            <a:srgbClr val="FFFFFF"/>
          </a:solidFill>
          <a:ln w="9525">
            <a:solidFill>
              <a:srgbClr val="C8C0B0"/>
            </a:solidFill>
            <a:prstDash val="solid"/>
          </a:ln>
        </p:spPr>
      </p:sp>
      <p:sp>
        <p:nvSpPr>
          <p:cNvPr id="14" name="Text 12"/>
          <p:cNvSpPr/>
          <p:nvPr/>
        </p:nvSpPr>
        <p:spPr>
          <a:xfrm>
            <a:off x="640080" y="2724912"/>
            <a:ext cx="548640" cy="594360"/>
          </a:xfrm>
          <a:prstGeom prst="rect">
            <a:avLst/>
          </a:prstGeom>
          <a:noFill/>
          <a:ln/>
        </p:spPr>
        <p:txBody>
          <a:bodyPr wrap="square" lIns="0" tIns="0" rIns="0" bIns="0" rtlCol="0" anchor="ctr"/>
          <a:lstStyle/>
          <a:p>
            <a:pPr marL="0" indent="0" algn="ctr">
              <a:buNone/>
            </a:pPr>
            <a:r>
              <a:rPr lang="en-US" sz="2200" b="1" dirty="0">
                <a:solidFill>
                  <a:srgbClr val="B85042"/>
                </a:solidFill>
                <a:latin typeface="Georgia" pitchFamily="34" charset="0"/>
                <a:ea typeface="Georgia" pitchFamily="34" charset="-122"/>
                <a:cs typeface="Georgia" pitchFamily="34" charset="-120"/>
              </a:rPr>
              <a:t>03</a:t>
            </a:r>
            <a:endParaRPr lang="en-US" sz="2200" dirty="0"/>
          </a:p>
        </p:txBody>
      </p:sp>
      <p:sp>
        <p:nvSpPr>
          <p:cNvPr id="15" name="Text 13"/>
          <p:cNvSpPr/>
          <p:nvPr/>
        </p:nvSpPr>
        <p:spPr>
          <a:xfrm>
            <a:off x="1280160" y="2779776"/>
            <a:ext cx="2834640" cy="274320"/>
          </a:xfrm>
          <a:prstGeom prst="rect">
            <a:avLst/>
          </a:prstGeom>
          <a:noFill/>
          <a:ln/>
        </p:spPr>
        <p:txBody>
          <a:bodyPr wrap="square" lIns="0" tIns="0" rIns="0" bIns="0" rtlCol="0" anchor="ctr"/>
          <a:lstStyle/>
          <a:p>
            <a:pPr marL="0" indent="0">
              <a:buNone/>
            </a:pPr>
            <a:r>
              <a:rPr lang="en-US" sz="1500" b="1" dirty="0">
                <a:solidFill>
                  <a:srgbClr val="1E2A38"/>
                </a:solidFill>
                <a:latin typeface="Calibri" pitchFamily="34" charset="0"/>
                <a:ea typeface="Calibri" pitchFamily="34" charset="-122"/>
                <a:cs typeface="Calibri" pitchFamily="34" charset="-120"/>
              </a:rPr>
              <a:t>Advanced Instruments</a:t>
            </a:r>
            <a:endParaRPr lang="en-US" sz="1500" dirty="0"/>
          </a:p>
        </p:txBody>
      </p:sp>
      <p:sp>
        <p:nvSpPr>
          <p:cNvPr id="16" name="Text 14"/>
          <p:cNvSpPr/>
          <p:nvPr/>
        </p:nvSpPr>
        <p:spPr>
          <a:xfrm>
            <a:off x="1280160" y="3026664"/>
            <a:ext cx="676656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Mezzanine debt, preferred equity, joint ventures</a:t>
            </a:r>
            <a:endParaRPr lang="en-US" sz="1200" dirty="0"/>
          </a:p>
        </p:txBody>
      </p:sp>
      <p:sp>
        <p:nvSpPr>
          <p:cNvPr id="18" name="Text 16"/>
          <p:cNvSpPr/>
          <p:nvPr/>
        </p:nvSpPr>
        <p:spPr>
          <a:xfrm>
            <a:off x="640080" y="3410712"/>
            <a:ext cx="548640" cy="594360"/>
          </a:xfrm>
          <a:prstGeom prst="rect">
            <a:avLst/>
          </a:prstGeom>
          <a:noFill/>
          <a:ln/>
        </p:spPr>
        <p:txBody>
          <a:bodyPr wrap="square" lIns="0" tIns="0" rIns="0" bIns="0" rtlCol="0" anchor="ctr"/>
          <a:lstStyle/>
          <a:p>
            <a:pPr marL="0" indent="0" algn="ctr">
              <a:buNone/>
            </a:pPr>
            <a:r>
              <a:rPr lang="en-US" sz="2200" b="1" dirty="0">
                <a:solidFill>
                  <a:srgbClr val="B85042"/>
                </a:solidFill>
                <a:latin typeface="Georgia" pitchFamily="34" charset="0"/>
                <a:ea typeface="Georgia" pitchFamily="34" charset="-122"/>
                <a:cs typeface="Georgia" pitchFamily="34" charset="-120"/>
              </a:rPr>
              <a:t>04</a:t>
            </a:r>
            <a:endParaRPr lang="en-US" sz="2200" dirty="0"/>
          </a:p>
        </p:txBody>
      </p:sp>
      <p:sp>
        <p:nvSpPr>
          <p:cNvPr id="23" name="Text 21"/>
          <p:cNvSpPr/>
          <p:nvPr/>
        </p:nvSpPr>
        <p:spPr>
          <a:xfrm>
            <a:off x="1280160" y="3374136"/>
            <a:ext cx="2834640" cy="274320"/>
          </a:xfrm>
          <a:prstGeom prst="rect">
            <a:avLst/>
          </a:prstGeom>
          <a:noFill/>
          <a:ln/>
        </p:spPr>
        <p:txBody>
          <a:bodyPr wrap="square" lIns="0" tIns="0" rIns="0" bIns="0" rtlCol="0" anchor="ctr"/>
          <a:lstStyle/>
          <a:p>
            <a:pPr marL="0" indent="0">
              <a:buNone/>
            </a:pPr>
            <a:r>
              <a:rPr lang="en-US" sz="1500" b="1" dirty="0">
                <a:solidFill>
                  <a:srgbClr val="1E2A38"/>
                </a:solidFill>
                <a:latin typeface="Calibri" pitchFamily="34" charset="0"/>
                <a:ea typeface="Calibri" pitchFamily="34" charset="-122"/>
                <a:cs typeface="Calibri" pitchFamily="34" charset="-120"/>
              </a:rPr>
              <a:t>Islamic Finance</a:t>
            </a:r>
            <a:endParaRPr lang="en-US" sz="1500" dirty="0"/>
          </a:p>
        </p:txBody>
      </p:sp>
      <p:sp>
        <p:nvSpPr>
          <p:cNvPr id="24" name="Text 22"/>
          <p:cNvSpPr/>
          <p:nvPr/>
        </p:nvSpPr>
        <p:spPr>
          <a:xfrm>
            <a:off x="1280160" y="3675888"/>
            <a:ext cx="676656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Murabaha, Ijara, and Musharaka structures</a:t>
            </a:r>
            <a:endParaRPr lang="en-US" sz="1200" dirty="0"/>
          </a:p>
        </p:txBody>
      </p:sp>
      <p:sp>
        <p:nvSpPr>
          <p:cNvPr id="25" name="Text 23"/>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6" name="Text 24"/>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3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241223"/>
    </mc:Choice>
    <mc:Fallback xmlns="">
      <p:transition spd="slow" advTm="241223"/>
    </mc:Fallback>
  </mc:AlternateContent>
  <p:timing>
    <p:tnLst>
      <p:par>
        <p:cTn id="1" dur="indefinite" restart="never" nodeType="tmRoot"/>
      </p:par>
    </p:tnLst>
  </p:timing>
  <p:extLst mod="1">
    <p:ext uri="{3A86A75C-4F4B-4683-9AE1-C65F6400EC91}">
      <p14:laserTraceLst xmlns:p14="http://schemas.microsoft.com/office/powerpoint/2010/main">
        <p14:tracePtLst>
          <p14:tracePt t="8482" x="5191125" y="3871913"/>
          <p14:tracePt t="11833" x="5153025" y="3871913"/>
          <p14:tracePt t="11837" x="5086350" y="3886200"/>
          <p14:tracePt t="11847" x="5010150" y="3890963"/>
          <p14:tracePt t="11864" x="4786313" y="3890963"/>
          <p14:tracePt t="11880" x="4348163" y="3862388"/>
          <p14:tracePt t="11897" x="4038600" y="3824288"/>
          <p14:tracePt t="11914" x="3705225" y="3729038"/>
          <p14:tracePt t="11930" x="3214688" y="3529013"/>
          <p14:tracePt t="11947" x="2914650" y="3333750"/>
          <p14:tracePt t="11964" x="2590800" y="3095625"/>
          <p14:tracePt t="11980" x="2195513" y="2681288"/>
          <p14:tracePt t="11997" x="1985963" y="2438400"/>
          <p14:tracePt t="12014" x="1866900" y="2238375"/>
          <p14:tracePt t="12030" x="1776413" y="2062163"/>
          <p14:tracePt t="12047" x="1747838" y="1995488"/>
          <p14:tracePt t="12064" x="1743075" y="1957388"/>
          <p14:tracePt t="12080" x="1738313" y="1933575"/>
          <p14:tracePt t="12446" x="1704975" y="1933575"/>
          <p14:tracePt t="12453" x="1638300" y="1933575"/>
          <p14:tracePt t="12463" x="1576388" y="1933575"/>
          <p14:tracePt t="12480" x="1447800" y="1933575"/>
          <p14:tracePt t="12497" x="1243013" y="1924050"/>
          <p14:tracePt t="12513" x="1128713" y="1914525"/>
          <p14:tracePt t="12530" x="1047750" y="1895475"/>
          <p14:tracePt t="12547" x="976313" y="1876425"/>
          <p14:tracePt t="12563" x="957263" y="1866900"/>
          <p14:tracePt t="12580" x="952500" y="1866900"/>
          <p14:tracePt t="12597" x="947738" y="1862138"/>
          <p14:tracePt t="12614" x="947738" y="1857375"/>
          <p14:tracePt t="12630" x="947738" y="1852613"/>
          <p14:tracePt t="12647" x="952500" y="1847850"/>
          <p14:tracePt t="12663" x="962025" y="1843088"/>
          <p14:tracePt t="12680" x="971550" y="1838325"/>
          <p14:tracePt t="12697" x="976313" y="1838325"/>
          <p14:tracePt t="12713" x="981075" y="1838325"/>
          <p14:tracePt t="12747" x="985838" y="1833563"/>
          <p14:tracePt t="12763" x="985838" y="1828800"/>
          <p14:tracePt t="12780" x="990600" y="1824038"/>
          <p14:tracePt t="12797" x="1000125" y="1814513"/>
          <p14:tracePt t="12813" x="1004888" y="1804988"/>
          <p14:tracePt t="12830" x="1009650" y="1800225"/>
          <p14:tracePt t="12847" x="1023938" y="1785938"/>
          <p14:tracePt t="12863" x="1033463" y="1781175"/>
          <p14:tracePt t="12897" x="1038225" y="1776413"/>
          <p14:tracePt t="12913" x="1042988" y="1776413"/>
          <p14:tracePt t="12930" x="1042988" y="1771650"/>
          <p14:tracePt t="12947" x="1047750" y="1766888"/>
          <p14:tracePt t="12983" x="1052513" y="1766888"/>
          <p14:tracePt t="13004" x="1052513" y="1762125"/>
          <p14:tracePt t="13013" x="1057275" y="1762125"/>
          <p14:tracePt t="13133" x="1062038" y="1762125"/>
          <p14:tracePt t="13284" x="1062038" y="1766888"/>
          <p14:tracePt t="13944" x="1076325" y="1766888"/>
          <p14:tracePt t="13950" x="1085850" y="1766888"/>
          <p14:tracePt t="13963" x="1100138" y="1766888"/>
          <p14:tracePt t="13980" x="1128713" y="1762125"/>
          <p14:tracePt t="13996" x="1152525" y="1757363"/>
          <p14:tracePt t="14013" x="1171575" y="1752600"/>
          <p14:tracePt t="14030" x="1200150" y="1752600"/>
          <p14:tracePt t="14046" x="1219200" y="1752600"/>
          <p14:tracePt t="14063" x="1238250" y="1752600"/>
          <p14:tracePt t="14079" x="1257300" y="1752600"/>
          <p14:tracePt t="14096" x="1266825" y="1752600"/>
          <p14:tracePt t="14113" x="1271588" y="1752600"/>
          <p14:tracePt t="14165" x="1276350" y="1752600"/>
          <p14:tracePt t="14202" x="1281113" y="1752600"/>
          <p14:tracePt t="14618" x="1281113" y="1747838"/>
          <p14:tracePt t="14689" x="1281113" y="1743075"/>
          <p14:tracePt t="15449" x="1285875" y="1743075"/>
          <p14:tracePt t="15456" x="1290638" y="1738313"/>
          <p14:tracePt t="15470" x="1295400" y="1738313"/>
          <p14:tracePt t="15492" x="1300163" y="1738313"/>
          <p14:tracePt t="15521" x="1304925" y="1738313"/>
          <p14:tracePt t="15556" x="1309688" y="1738313"/>
          <p14:tracePt t="15664" x="1309688" y="1733550"/>
          <p14:tracePt t="16352" x="1314450" y="1728788"/>
          <p14:tracePt t="16359" x="1323975" y="1724025"/>
          <p14:tracePt t="16366" x="1338263" y="1714500"/>
          <p14:tracePt t="16379" x="1357313" y="1709738"/>
          <p14:tracePt t="16396" x="1419225" y="1685925"/>
          <p14:tracePt t="16412" x="1443038" y="1676400"/>
          <p14:tracePt t="16429" x="1481138" y="1662113"/>
          <p14:tracePt t="16446" x="1524000" y="1652588"/>
          <p14:tracePt t="16462" x="1547813" y="1647825"/>
          <p14:tracePt t="16479" x="1566863" y="1643063"/>
          <p14:tracePt t="16495" x="1576388" y="1643063"/>
          <p14:tracePt t="16512" x="1581150" y="1643063"/>
          <p14:tracePt t="16545" x="1585913" y="1643063"/>
          <p14:tracePt t="16562" x="1590675" y="1643063"/>
          <p14:tracePt t="16579" x="1595438" y="1643063"/>
          <p14:tracePt t="16595" x="1600200" y="1643063"/>
          <p14:tracePt t="16653" x="1604963" y="1643063"/>
          <p14:tracePt t="16725" x="1609725" y="1643063"/>
          <p14:tracePt t="28803" x="1609725" y="1647825"/>
          <p14:tracePt t="28918" x="1614488" y="1647825"/>
          <p14:tracePt t="31714" x="1609725" y="1647825"/>
          <p14:tracePt t="32058" x="1604963" y="1647825"/>
          <p14:tracePt t="32166" x="1600200" y="1652588"/>
          <p14:tracePt t="32180" x="1595438" y="1657350"/>
          <p14:tracePt t="32187" x="1590675" y="1662113"/>
          <p14:tracePt t="32194" x="1585913" y="1666875"/>
          <p14:tracePt t="32207" x="1581150" y="1671638"/>
          <p14:tracePt t="32223" x="1571625" y="1685925"/>
          <p14:tracePt t="32240" x="1566863" y="1695450"/>
          <p14:tracePt t="32257" x="1557338" y="1709738"/>
          <p14:tracePt t="32273" x="1557338" y="1719263"/>
          <p14:tracePt t="32290" x="1552575" y="1728788"/>
          <p14:tracePt t="32307" x="1547813" y="1743075"/>
          <p14:tracePt t="32323" x="1547813" y="1757363"/>
          <p14:tracePt t="32340" x="1543050" y="1771650"/>
          <p14:tracePt t="32357" x="1543050" y="1785938"/>
          <p14:tracePt t="32373" x="1538288" y="1804988"/>
          <p14:tracePt t="32390" x="1533525" y="1814513"/>
          <p14:tracePt t="32407" x="1528763" y="1824038"/>
          <p14:tracePt t="32423" x="1524000" y="1847850"/>
          <p14:tracePt t="32440" x="1524000" y="1866900"/>
          <p14:tracePt t="32457" x="1519238" y="1885950"/>
          <p14:tracePt t="32473" x="1514475" y="1914525"/>
          <p14:tracePt t="32490" x="1509713" y="1924050"/>
          <p14:tracePt t="32507" x="1509713" y="1938338"/>
          <p14:tracePt t="32523" x="1504950" y="1952625"/>
          <p14:tracePt t="32540" x="1504950" y="1962150"/>
          <p14:tracePt t="32557" x="1500188" y="1971675"/>
          <p14:tracePt t="32574" x="1500188" y="1976438"/>
          <p14:tracePt t="32607" x="1500188" y="1981200"/>
          <p14:tracePt t="32623" x="1500188" y="1985963"/>
          <p14:tracePt t="32640" x="1504950" y="1985963"/>
          <p14:tracePt t="32657" x="1504950" y="1990725"/>
          <p14:tracePt t="32753" x="1504950" y="1985963"/>
          <p14:tracePt t="32775" x="1504950" y="1981200"/>
          <p14:tracePt t="32811" x="1504950" y="1976438"/>
          <p14:tracePt t="32847" x="1504950" y="1971675"/>
          <p14:tracePt t="32875" x="1504950" y="1966913"/>
          <p14:tracePt t="32897" x="1504950" y="1962150"/>
          <p14:tracePt t="32934" x="1504950" y="1957388"/>
          <p14:tracePt t="32997" x="1504950" y="1952625"/>
          <p14:tracePt t="33076" x="1504950" y="1947863"/>
          <p14:tracePt t="33112" x="1500188" y="1943100"/>
          <p14:tracePt t="33176" x="1500188" y="1938338"/>
          <p14:tracePt t="42152" x="1557338" y="1938338"/>
          <p14:tracePt t="42159" x="1628775" y="1947863"/>
          <p14:tracePt t="42170" x="1700213" y="1952625"/>
          <p14:tracePt t="42187" x="1881188" y="1971675"/>
          <p14:tracePt t="42203" x="1981200" y="1985963"/>
          <p14:tracePt t="42220" x="2033588" y="1995488"/>
          <p14:tracePt t="42237" x="2081213" y="1995488"/>
          <p14:tracePt t="42253" x="2100263" y="1995488"/>
          <p14:tracePt t="42270" x="2114550" y="1995488"/>
          <p14:tracePt t="42287" x="2128838" y="1995488"/>
          <p14:tracePt t="42303" x="2143125" y="1981200"/>
          <p14:tracePt t="42320" x="2157413" y="1981200"/>
          <p14:tracePt t="42337" x="2166938" y="1971675"/>
          <p14:tracePt t="42338" x="2171700" y="1971675"/>
          <p14:tracePt t="42353" x="2190750" y="1962150"/>
          <p14:tracePt t="42370" x="2209800" y="1952625"/>
          <p14:tracePt t="42387" x="2243138" y="1943100"/>
          <p14:tracePt t="42403" x="2286000" y="1924050"/>
          <p14:tracePt t="42420" x="2324100" y="1914525"/>
          <p14:tracePt t="42437" x="2357438" y="1905000"/>
          <p14:tracePt t="42453" x="2405063" y="1900238"/>
          <p14:tracePt t="42470" x="2424113" y="1890713"/>
          <p14:tracePt t="42487" x="2438400" y="1885950"/>
          <p14:tracePt t="42503" x="2447925" y="1881188"/>
          <p14:tracePt t="42520" x="2452688" y="1881188"/>
          <p14:tracePt t="42567" x="2457450" y="1881188"/>
          <p14:tracePt t="42739" x="2457450" y="1885950"/>
          <p14:tracePt t="42768" x="2457450" y="1890713"/>
          <p14:tracePt t="42782" x="2457450" y="1895475"/>
          <p14:tracePt t="42811" x="2457450" y="1900238"/>
          <p14:tracePt t="42818" x="2452688" y="1900238"/>
          <p14:tracePt t="42834" x="2452688" y="1905000"/>
          <p14:tracePt t="42839" x="2447925" y="1905000"/>
          <p14:tracePt t="42854" x="2443163" y="1905000"/>
          <p14:tracePt t="42870" x="2443163" y="1914525"/>
          <p14:tracePt t="42903" x="2443163" y="1919288"/>
          <p14:tracePt t="42920" x="2438400" y="1928813"/>
          <p14:tracePt t="42953" x="2438400" y="1938338"/>
          <p14:tracePt t="42970" x="2438400" y="1947863"/>
          <p14:tracePt t="42986" x="2438400" y="1952625"/>
          <p14:tracePt t="43003" x="2438400" y="1962150"/>
          <p14:tracePt t="43020" x="2438400" y="1976438"/>
          <p14:tracePt t="43036" x="2438400" y="1981200"/>
          <p14:tracePt t="43053" x="2438400" y="1985963"/>
          <p14:tracePt t="43070" x="2433638" y="1995488"/>
          <p14:tracePt t="43126" x="2433638" y="2000250"/>
          <p14:tracePt t="53378" x="2443163" y="2000250"/>
          <p14:tracePt t="53385" x="2466975" y="2000250"/>
          <p14:tracePt t="53391" x="2486025" y="2000250"/>
          <p14:tracePt t="53400" x="2514600" y="2000250"/>
          <p14:tracePt t="53417" x="2557463" y="2000250"/>
          <p14:tracePt t="53433" x="2590800" y="2000250"/>
          <p14:tracePt t="53434" x="2605088" y="2000250"/>
          <p14:tracePt t="53450" x="2633663" y="2000250"/>
          <p14:tracePt t="53466" x="2662238" y="2000250"/>
          <p14:tracePt t="53483" x="2686050" y="2000250"/>
          <p14:tracePt t="53500" x="2724150" y="2005013"/>
          <p14:tracePt t="53516" x="2747963" y="2005013"/>
          <p14:tracePt t="53533" x="2767013" y="2005013"/>
          <p14:tracePt t="53550" x="2786063" y="2009775"/>
          <p14:tracePt t="53566" x="2795588" y="2009775"/>
          <p14:tracePt t="53583" x="2805113" y="2009775"/>
          <p14:tracePt t="53599" x="2814638" y="2014538"/>
          <p14:tracePt t="53616" x="2824163" y="2014538"/>
          <p14:tracePt t="53633" x="2828925" y="2014538"/>
          <p14:tracePt t="53650" x="2843213" y="2014538"/>
          <p14:tracePt t="53666" x="2847975" y="2014538"/>
          <p14:tracePt t="53683" x="2867025" y="2014538"/>
          <p14:tracePt t="53700" x="2886075" y="2014538"/>
          <p14:tracePt t="53716" x="2905125" y="2014538"/>
          <p14:tracePt t="53733" x="2919413" y="2014538"/>
          <p14:tracePt t="53749" x="2938463" y="2014538"/>
          <p14:tracePt t="53766" x="2943225" y="2009775"/>
          <p14:tracePt t="53783" x="2952750" y="2009775"/>
          <p14:tracePt t="53799" x="2962275" y="2005013"/>
          <p14:tracePt t="53816" x="2967038" y="2000250"/>
          <p14:tracePt t="53833" x="2971800" y="2000250"/>
          <p14:tracePt t="53850" x="2971800" y="1995488"/>
          <p14:tracePt t="53866" x="2981325" y="1995488"/>
          <p14:tracePt t="53883" x="2986088" y="1990725"/>
          <p14:tracePt t="53900" x="2986088" y="1976438"/>
          <p14:tracePt t="53916" x="2990850" y="1976438"/>
          <p14:tracePt t="53933" x="2990850" y="1971675"/>
          <p14:tracePt t="53950" x="2995613" y="1966913"/>
          <p14:tracePt t="53950" x="2995613" y="1962150"/>
          <p14:tracePt t="53966" x="3000375" y="1957388"/>
          <p14:tracePt t="53983" x="3000375" y="1947863"/>
          <p14:tracePt t="53999" x="3005138" y="1943100"/>
          <p14:tracePt t="54016" x="3014663" y="1938338"/>
          <p14:tracePt t="54033" x="3014663" y="1933575"/>
          <p14:tracePt t="54049" x="3024188" y="1924050"/>
          <p14:tracePt t="54066" x="3033713" y="1919288"/>
          <p14:tracePt t="54083" x="3052763" y="1909763"/>
          <p14:tracePt t="54099" x="3076575" y="1905000"/>
          <p14:tracePt t="54116" x="3095625" y="1905000"/>
          <p14:tracePt t="54133" x="3105150" y="1905000"/>
          <p14:tracePt t="54149" x="3109913" y="1905000"/>
          <p14:tracePt t="54166" x="3119438" y="1905000"/>
          <p14:tracePt t="54223" x="3124200" y="1905000"/>
          <p14:tracePt t="54323" x="3128963" y="1905000"/>
          <p14:tracePt t="54359" x="3133725" y="1905000"/>
          <p14:tracePt t="54388" x="3138488" y="1905000"/>
          <p14:tracePt t="54409" x="3138488" y="1909763"/>
          <p14:tracePt t="54495" x="3138488" y="1914525"/>
          <p14:tracePt t="54517" x="3143250" y="1914525"/>
          <p14:tracePt t="54581" x="3148013" y="1914525"/>
          <p14:tracePt t="54639" x="3152775" y="1914525"/>
          <p14:tracePt t="54653" x="3157538" y="1914525"/>
          <p14:tracePt t="54675" x="3157538" y="1919288"/>
          <p14:tracePt t="54681" x="3167063" y="1919288"/>
          <p14:tracePt t="54696" x="3171825" y="1919288"/>
          <p14:tracePt t="54711" x="3176588" y="1919288"/>
          <p14:tracePt t="54717" x="3181350" y="1919288"/>
          <p14:tracePt t="54732" x="3186113" y="1919288"/>
          <p14:tracePt t="54749" x="3195638" y="1919288"/>
          <p14:tracePt t="54766" x="3200400" y="1919288"/>
          <p14:tracePt t="54782" x="3205163" y="1919288"/>
          <p14:tracePt t="54811" x="3209925" y="1919288"/>
          <p14:tracePt t="54839" x="3214688" y="1919288"/>
          <p14:tracePt t="66809" x="3238500" y="1914525"/>
          <p14:tracePt t="66816" x="3267075" y="1914525"/>
          <p14:tracePt t="66828" x="3286125" y="1914525"/>
          <p14:tracePt t="66845" x="3371850" y="1914525"/>
          <p14:tracePt t="66862" x="3433763" y="1919288"/>
          <p14:tracePt t="66878" x="3490913" y="1924050"/>
          <p14:tracePt t="66895" x="3571875" y="1924050"/>
          <p14:tracePt t="66912" x="3614738" y="1928813"/>
          <p14:tracePt t="66928" x="3652838" y="1928813"/>
          <p14:tracePt t="66945" x="3705225" y="1928813"/>
          <p14:tracePt t="66962" x="3743325" y="1928813"/>
          <p14:tracePt t="66978" x="3781425" y="1928813"/>
          <p14:tracePt t="66995" x="3829050" y="1928813"/>
          <p14:tracePt t="67012" x="3857625" y="1928813"/>
          <p14:tracePt t="67029" x="3890963" y="1928813"/>
          <p14:tracePt t="67045" x="3933825" y="1928813"/>
          <p14:tracePt t="67062" x="3967163" y="1928813"/>
          <p14:tracePt t="67078" x="3995738" y="1928813"/>
          <p14:tracePt t="67095" x="4033838" y="1933575"/>
          <p14:tracePt t="67112" x="4048125" y="1933575"/>
          <p14:tracePt t="67128" x="4071938" y="1933575"/>
          <p14:tracePt t="67145" x="4090988" y="1933575"/>
          <p14:tracePt t="67162" x="4100513" y="1933575"/>
          <p14:tracePt t="67178" x="4105275" y="1933575"/>
          <p14:tracePt t="67195" x="4110038" y="1933575"/>
          <p14:tracePt t="67228" x="4119563" y="1933575"/>
          <p14:tracePt t="67245" x="4124325" y="1938338"/>
          <p14:tracePt t="67267" x="4129088" y="1938338"/>
          <p14:tracePt t="67278" x="4129088" y="1943100"/>
          <p14:tracePt t="67324" x="4133850" y="1943100"/>
          <p14:tracePt t="67461" x="4138613" y="1943100"/>
          <p14:tracePt t="67525" x="4143375" y="1943100"/>
          <p14:tracePt t="67611" x="4148138" y="1943100"/>
          <p14:tracePt t="67640" x="4157663" y="1943100"/>
          <p14:tracePt t="67654" x="4162425" y="1943100"/>
          <p14:tracePt t="67661" x="4167188" y="1943100"/>
          <p14:tracePt t="67668" x="4171950" y="1943100"/>
          <p14:tracePt t="67678" x="4176713" y="1943100"/>
          <p14:tracePt t="67695" x="4181475" y="1943100"/>
          <p14:tracePt t="67719" x="4186238" y="1943100"/>
          <p14:tracePt t="67784" x="4191000" y="1943100"/>
          <p14:tracePt t="78507" x="4143375" y="1943100"/>
          <p14:tracePt t="78512" x="4067175" y="1943100"/>
          <p14:tracePt t="78524" x="3976688" y="1943100"/>
          <p14:tracePt t="78541" x="3686175" y="1938338"/>
          <p14:tracePt t="78558" x="3486150" y="1928813"/>
          <p14:tracePt t="78575" x="3262313" y="1924050"/>
          <p14:tracePt t="78591" x="3062288" y="1909763"/>
          <p14:tracePt t="78608" x="2924175" y="1885950"/>
          <p14:tracePt t="78625" x="2838450" y="1871663"/>
          <p14:tracePt t="78641" x="2752725" y="1838325"/>
          <p14:tracePt t="78658" x="2709863" y="1819275"/>
          <p14:tracePt t="78674" x="2686050" y="1804988"/>
          <p14:tracePt t="78691" x="2671763" y="1790700"/>
          <p14:tracePt t="78727" x="2671763" y="1785938"/>
          <p14:tracePt t="78836" x="2676525" y="1785938"/>
          <p14:tracePt t="78849" x="2681288" y="1785938"/>
          <p14:tracePt t="78885" x="2686050" y="1785938"/>
          <p14:tracePt t="78942" x="2690813" y="1785938"/>
          <p14:tracePt t="78979" x="2695575" y="1785938"/>
          <p14:tracePt t="79007" x="2695575" y="1790700"/>
          <p14:tracePt t="79014" x="2700338" y="1790700"/>
          <p14:tracePt t="79028" x="2700338" y="1795463"/>
          <p14:tracePt t="79050" x="2700338" y="1800225"/>
          <p14:tracePt t="79064" x="2705100" y="1800225"/>
          <p14:tracePt t="79078" x="2705100" y="1804988"/>
          <p14:tracePt t="79137" x="2705100" y="1809750"/>
          <p14:tracePt t="79867" x="2647950" y="1824038"/>
          <p14:tracePt t="79874" x="2628900" y="1824038"/>
          <p14:tracePt t="79881" x="2600325" y="1814513"/>
          <p14:tracePt t="79891" x="2566988" y="1809750"/>
          <p14:tracePt t="79907" x="2519363" y="1800225"/>
          <p14:tracePt t="79924" x="2419350" y="1781175"/>
          <p14:tracePt t="79941" x="2362200" y="1766888"/>
          <p14:tracePt t="79957" x="2309813" y="1752600"/>
          <p14:tracePt t="79974" x="2266950" y="1738313"/>
          <p14:tracePt t="79991" x="2247900" y="1728788"/>
          <p14:tracePt t="80007" x="2243138" y="1728788"/>
          <p14:tracePt t="80024" x="2238375" y="1719263"/>
          <p14:tracePt t="80057" x="2233613" y="1719263"/>
          <p14:tracePt t="80082" x="2233613" y="1714500"/>
          <p14:tracePt t="80140" x="2233613" y="1709738"/>
          <p14:tracePt t="80184" x="2238375" y="1700213"/>
          <p14:tracePt t="80197" x="2238375" y="1695450"/>
          <p14:tracePt t="80211" x="2243138" y="1685925"/>
          <p14:tracePt t="80226" x="2243138" y="1681163"/>
          <p14:tracePt t="80240" x="2247900" y="1671638"/>
          <p14:tracePt t="80247" x="2252663" y="1666875"/>
          <p14:tracePt t="80257" x="2252663" y="1662113"/>
          <p14:tracePt t="80274" x="2257425" y="1657350"/>
          <p14:tracePt t="80290" x="2262188" y="1647825"/>
          <p14:tracePt t="80326" x="2266950" y="1643063"/>
          <p14:tracePt t="80347" x="2271713" y="1643063"/>
          <p14:tracePt t="80369" x="2276475" y="1643063"/>
          <p14:tracePt t="80383" x="2281238" y="1643063"/>
          <p14:tracePt t="80413" x="2286000" y="1643063"/>
          <p14:tracePt t="80434" x="2286000" y="1647825"/>
          <p14:tracePt t="80448" x="2286000" y="1652588"/>
          <p14:tracePt t="95329" x="2286000" y="1666875"/>
          <p14:tracePt t="95335" x="2290763" y="1695450"/>
          <p14:tracePt t="95342" x="2290763" y="1714500"/>
          <p14:tracePt t="95352" x="2295525" y="1733550"/>
          <p14:tracePt t="95369" x="2309813" y="1776413"/>
          <p14:tracePt t="95385" x="2343150" y="1819275"/>
          <p14:tracePt t="95402" x="2371725" y="1843088"/>
          <p14:tracePt t="95419" x="2390775" y="1862138"/>
          <p14:tracePt t="95435" x="2419350" y="1881188"/>
          <p14:tracePt t="95452" x="2428875" y="1890713"/>
          <p14:tracePt t="95469" x="2443163" y="1905000"/>
          <p14:tracePt t="95486" x="2457450" y="1928813"/>
          <p14:tracePt t="95502" x="2466975" y="1938338"/>
          <p14:tracePt t="95519" x="2481263" y="1966913"/>
          <p14:tracePt t="95535" x="2490788" y="1985963"/>
          <p14:tracePt t="95552" x="2495550" y="1995488"/>
          <p14:tracePt t="95569" x="2500313" y="1995488"/>
          <p14:tracePt t="95585" x="2500313" y="2000250"/>
          <p14:tracePt t="95602" x="2505075" y="2000250"/>
          <p14:tracePt t="95635" x="2509838" y="2000250"/>
          <p14:tracePt t="95686" x="2514600" y="2000250"/>
          <p14:tracePt t="95743" x="2519363" y="2000250"/>
          <p14:tracePt t="95793" x="2519363" y="1990725"/>
          <p14:tracePt t="95837" x="2557463" y="1981200"/>
          <p14:tracePt t="95843" x="2576513" y="1981200"/>
          <p14:tracePt t="95852" x="2605088" y="1976438"/>
          <p14:tracePt t="95869" x="2628900" y="1976438"/>
          <p14:tracePt t="95885" x="2738438" y="1976438"/>
          <p14:tracePt t="95902" x="2838450" y="1981200"/>
          <p14:tracePt t="95919" x="2900363" y="1985963"/>
          <p14:tracePt t="95935" x="2943225" y="1985963"/>
          <p14:tracePt t="95952" x="3005138" y="1985963"/>
          <p14:tracePt t="95969" x="3033713" y="1981200"/>
          <p14:tracePt t="95985" x="3057525" y="1976438"/>
          <p14:tracePt t="96002" x="3086100" y="1971675"/>
          <p14:tracePt t="96019" x="3100388" y="1966913"/>
          <p14:tracePt t="96035" x="3109913" y="1966913"/>
          <p14:tracePt t="96052" x="3114675" y="1966913"/>
          <p14:tracePt t="96069" x="3124200" y="1966913"/>
          <p14:tracePt t="96102" x="3138488" y="1957388"/>
          <p14:tracePt t="96118" x="3148013" y="1957388"/>
          <p14:tracePt t="96135" x="3157538" y="1952625"/>
          <p14:tracePt t="96152" x="3171825" y="1947863"/>
          <p14:tracePt t="96168" x="3181350" y="1947863"/>
          <p14:tracePt t="96185" x="3186113" y="1947863"/>
          <p14:tracePt t="96202" x="3200400" y="1943100"/>
          <p14:tracePt t="96218" x="3205163" y="1943100"/>
          <p14:tracePt t="96235" x="3209925" y="1943100"/>
          <p14:tracePt t="96252" x="3214688" y="1943100"/>
          <p14:tracePt t="96268" x="3219450" y="1943100"/>
          <p14:tracePt t="96285" x="3224213" y="1943100"/>
          <p14:tracePt t="96331" x="3228975" y="1943100"/>
          <p14:tracePt t="96366" x="3233738" y="1943100"/>
          <p14:tracePt t="96381" x="3238500" y="1943100"/>
          <p14:tracePt t="96409" x="3243263" y="1943100"/>
          <p14:tracePt t="96438" x="3252788" y="1943100"/>
          <p14:tracePt t="96445" x="3257550" y="1943100"/>
          <p14:tracePt t="96459" x="3267075" y="1943100"/>
          <p14:tracePt t="96468" x="3271838" y="1943100"/>
          <p14:tracePt t="96485" x="3290888" y="1947863"/>
          <p14:tracePt t="96502" x="3309938" y="1957388"/>
          <p14:tracePt t="96518" x="3338513" y="1966913"/>
          <p14:tracePt t="96535" x="3357563" y="1971675"/>
          <p14:tracePt t="96552" x="3371850" y="1981200"/>
          <p14:tracePt t="96568" x="3390900" y="1981200"/>
          <p14:tracePt t="96585" x="3390900" y="1985963"/>
          <p14:tracePt t="96602" x="3395663" y="1985963"/>
          <p14:tracePt t="96646" x="3395663" y="1995488"/>
          <p14:tracePt t="96653" x="3400425" y="1995488"/>
          <p14:tracePt t="97736" x="3400425" y="1990725"/>
          <p14:tracePt t="97772" x="3400425" y="1985963"/>
          <p14:tracePt t="97893" x="3395663" y="1985963"/>
          <p14:tracePt t="97907" x="3390900" y="1985963"/>
          <p14:tracePt t="97922" x="3386138" y="1985963"/>
          <p14:tracePt t="97929" x="3381375" y="1985963"/>
          <p14:tracePt t="97936" x="3371850" y="1985963"/>
          <p14:tracePt t="97951" x="3367088" y="1990725"/>
          <p14:tracePt t="97968" x="3357563" y="1995488"/>
          <p14:tracePt t="97985" x="3338513" y="1995488"/>
          <p14:tracePt t="98001" x="3295650" y="1995488"/>
          <p14:tracePt t="98018" x="3252788" y="1985963"/>
          <p14:tracePt t="98035" x="3219450" y="1985963"/>
          <p14:tracePt t="98051" x="3186113" y="1976438"/>
          <p14:tracePt t="98068" x="3162300" y="1971675"/>
          <p14:tracePt t="98085" x="3143250" y="1971675"/>
          <p14:tracePt t="98101" x="3114675" y="1966913"/>
          <p14:tracePt t="98118" x="3105150" y="1962150"/>
          <p14:tracePt t="98135" x="3095625" y="1962150"/>
          <p14:tracePt t="98151" x="3086100" y="1962150"/>
          <p14:tracePt t="98184" x="3081338" y="1962150"/>
          <p14:tracePt t="98201" x="3071813" y="1962150"/>
          <p14:tracePt t="98538" x="3009900" y="1976438"/>
          <p14:tracePt t="98545" x="2919413" y="1995488"/>
          <p14:tracePt t="98554" x="2814638" y="2028825"/>
          <p14:tracePt t="98568" x="2600325" y="2076450"/>
          <p14:tracePt t="98584" x="2409825" y="2114550"/>
          <p14:tracePt t="98601" x="2286000" y="2143125"/>
          <p14:tracePt t="98618" x="2119313" y="2185988"/>
          <p14:tracePt t="98634" x="2033588" y="2209800"/>
          <p14:tracePt t="98651" x="1985963" y="2224088"/>
          <p14:tracePt t="98668" x="1947863" y="2228850"/>
          <p14:tracePt t="98684" x="1928813" y="2233613"/>
          <p14:tracePt t="98701" x="1919288" y="2238375"/>
          <p14:tracePt t="98718" x="1914525" y="2238375"/>
          <p14:tracePt t="98734" x="1900238" y="2247900"/>
          <p14:tracePt t="98751" x="1876425" y="2252663"/>
          <p14:tracePt t="98768" x="1809750" y="2266950"/>
          <p14:tracePt t="98784" x="1762125" y="2281238"/>
          <p14:tracePt t="98801" x="1704975" y="2290763"/>
          <p14:tracePt t="98818" x="1600200" y="2319338"/>
          <p14:tracePt t="98834" x="1528763" y="2328863"/>
          <p14:tracePt t="98851" x="1476375" y="2338388"/>
          <p14:tracePt t="98868" x="1381125" y="2352675"/>
          <p14:tracePt t="98884" x="1319213" y="2362200"/>
          <p14:tracePt t="98901" x="1252538" y="2371725"/>
          <p14:tracePt t="98918" x="1176338" y="2390775"/>
          <p14:tracePt t="98934" x="1128713" y="2400300"/>
          <p14:tracePt t="98951" x="1081088" y="2405063"/>
          <p14:tracePt t="98968" x="1023938" y="2428875"/>
          <p14:tracePt t="98984" x="1004888" y="2433638"/>
          <p14:tracePt t="99001" x="985838" y="2438400"/>
          <p14:tracePt t="99018" x="971550" y="2443163"/>
          <p14:tracePt t="99034" x="966788" y="2443163"/>
          <p14:tracePt t="99051" x="962025" y="2443163"/>
          <p14:tracePt t="99184" x="966788" y="2443163"/>
          <p14:tracePt t="99191" x="971550" y="2443163"/>
          <p14:tracePt t="99205" x="976313" y="2443163"/>
          <p14:tracePt t="99219" x="981075" y="2443163"/>
          <p14:tracePt t="99234" x="985838" y="2443163"/>
          <p14:tracePt t="99251" x="995363" y="2443163"/>
          <p14:tracePt t="99284" x="1000125" y="2443163"/>
          <p14:tracePt t="99301" x="1004888" y="2443163"/>
          <p14:tracePt t="99318" x="1009650" y="2443163"/>
          <p14:tracePt t="99334" x="1014413" y="2443163"/>
          <p14:tracePt t="99351" x="1019175" y="2443163"/>
          <p14:tracePt t="99377" x="1023938" y="2443163"/>
          <p14:tracePt t="99442" x="1028700" y="2443163"/>
          <p14:tracePt t="99492" x="1033463" y="2443163"/>
          <p14:tracePt t="99564" x="1038225" y="2443163"/>
          <p14:tracePt t="99628" x="1042988" y="2443163"/>
          <p14:tracePt t="99635" x="1042988" y="2438400"/>
          <p14:tracePt t="99664" x="1047750" y="2438400"/>
          <p14:tracePt t="99671" x="1047750" y="2433638"/>
          <p14:tracePt t="99700" x="1052513" y="2433638"/>
          <p14:tracePt t="99757" x="1057275" y="2433638"/>
          <p14:tracePt t="99771" x="1057275" y="2428875"/>
          <p14:tracePt t="99793" x="1062038" y="2428875"/>
          <p14:tracePt t="99857" x="1062038" y="2424113"/>
          <p14:tracePt t="99864" x="1066800" y="2424113"/>
          <p14:tracePt t="99893" x="1071563" y="2424113"/>
          <p14:tracePt t="99901" x="1076325" y="2419350"/>
          <p14:tracePt t="99907" x="1081088" y="2419350"/>
          <p14:tracePt t="99917" x="1085850" y="2414588"/>
          <p14:tracePt t="99934" x="1095375" y="2414588"/>
          <p14:tracePt t="99950" x="1109663" y="2414588"/>
          <p14:tracePt t="99967" x="1123950" y="2414588"/>
          <p14:tracePt t="99984" x="1143000" y="2414588"/>
          <p14:tracePt t="100001" x="1176338" y="2414588"/>
          <p14:tracePt t="100017" x="1195388" y="2414588"/>
          <p14:tracePt t="100034" x="1223963" y="2409825"/>
          <p14:tracePt t="100051" x="1262063" y="2409825"/>
          <p14:tracePt t="100067" x="1285875" y="2409825"/>
          <p14:tracePt t="100084" x="1304925" y="2409825"/>
          <p14:tracePt t="100101" x="1328738" y="2409825"/>
          <p14:tracePt t="100117" x="1347788" y="2405063"/>
          <p14:tracePt t="100134" x="1357313" y="2405063"/>
          <p14:tracePt t="100151" x="1371600" y="2405063"/>
          <p14:tracePt t="100167" x="1381125" y="2405063"/>
          <p14:tracePt t="100184" x="1385888" y="2405063"/>
          <p14:tracePt t="100201" x="1390650" y="2405063"/>
          <p14:tracePt t="100217" x="1400175" y="2405063"/>
          <p14:tracePt t="100234" x="1404938" y="2405063"/>
          <p14:tracePt t="100267" x="1409700" y="2405063"/>
          <p14:tracePt t="100330" x="1414463" y="2405063"/>
          <p14:tracePt t="100417" x="1419225" y="2405063"/>
          <p14:tracePt t="103592" x="1428750" y="2405063"/>
          <p14:tracePt t="103599" x="1447800" y="2405063"/>
          <p14:tracePt t="103607" x="1462088" y="2405063"/>
          <p14:tracePt t="103616" x="1490663" y="2400300"/>
          <p14:tracePt t="103633" x="1533525" y="2386013"/>
          <p14:tracePt t="103649" x="1571625" y="2381250"/>
          <p14:tracePt t="103666" x="1585913" y="2371725"/>
          <p14:tracePt t="103699" x="1590675" y="2371725"/>
          <p14:tracePt t="103728" x="1595438" y="2371725"/>
          <p14:tracePt t="103843" x="1600200" y="2366963"/>
          <p14:tracePt t="103965" x="1604963" y="2366963"/>
          <p14:tracePt t="103972" x="1609725" y="2366963"/>
          <p14:tracePt t="103983" x="1614488" y="2366963"/>
          <p14:tracePt t="103999" x="1628775" y="2366963"/>
          <p14:tracePt t="104016" x="1643063" y="2366963"/>
          <p14:tracePt t="104033" x="1657350" y="2366963"/>
          <p14:tracePt t="104049" x="1666875" y="2366963"/>
          <p14:tracePt t="104066" x="1676400" y="2366963"/>
          <p14:tracePt t="104083" x="1690688" y="2366963"/>
          <p14:tracePt t="104099" x="1704975" y="2376488"/>
          <p14:tracePt t="104116" x="1728788" y="2381250"/>
          <p14:tracePt t="104133" x="1752600" y="2381250"/>
          <p14:tracePt t="104149" x="1771650" y="2386013"/>
          <p14:tracePt t="104166" x="1800225" y="2386013"/>
          <p14:tracePt t="104182" x="1819275" y="2386013"/>
          <p14:tracePt t="104199" x="1833563" y="2390775"/>
          <p14:tracePt t="104216" x="1866900" y="2390775"/>
          <p14:tracePt t="104232" x="1895475" y="2395538"/>
          <p14:tracePt t="104249" x="1933575" y="2395538"/>
          <p14:tracePt t="104266" x="1952625" y="2395538"/>
          <p14:tracePt t="104283" x="1966913" y="2395538"/>
          <p14:tracePt t="104299" x="1971675" y="2395538"/>
          <p14:tracePt t="104862" x="1976438" y="2400300"/>
          <p14:tracePt t="104868" x="1990725" y="2400300"/>
          <p14:tracePt t="104875" x="1995488" y="2400300"/>
          <p14:tracePt t="104883" x="2009775" y="2400300"/>
          <p14:tracePt t="104899" x="2024063" y="2405063"/>
          <p14:tracePt t="104916" x="2047875" y="2405063"/>
          <p14:tracePt t="104932" x="2057400" y="2405063"/>
          <p14:tracePt t="104949" x="2085975" y="2405063"/>
          <p14:tracePt t="104966" x="2100263" y="2405063"/>
          <p14:tracePt t="104983" x="2124075" y="2405063"/>
          <p14:tracePt t="104999" x="2138363" y="2405063"/>
          <p14:tracePt t="105016" x="2157413" y="2405063"/>
          <p14:tracePt t="105033" x="2185988" y="2405063"/>
          <p14:tracePt t="105049" x="2214563" y="2405063"/>
          <p14:tracePt t="105065" x="2247900" y="2405063"/>
          <p14:tracePt t="105082" x="2281238" y="2400300"/>
          <p14:tracePt t="105099" x="2328863" y="2400300"/>
          <p14:tracePt t="105115" x="2357438" y="2400300"/>
          <p14:tracePt t="105132" x="2376488" y="2400300"/>
          <p14:tracePt t="105149" x="2428875" y="2395538"/>
          <p14:tracePt t="105166" x="2457450" y="2395538"/>
          <p14:tracePt t="105182" x="2509838" y="2390775"/>
          <p14:tracePt t="105199" x="2557463" y="2386013"/>
          <p14:tracePt t="105215" x="2581275" y="2386013"/>
          <p14:tracePt t="105232" x="2600325" y="2386013"/>
          <p14:tracePt t="105249" x="2624138" y="2386013"/>
          <p14:tracePt t="105265" x="2647950" y="2386013"/>
          <p14:tracePt t="105282" x="2667000" y="2381250"/>
          <p14:tracePt t="105299" x="2705100" y="2381250"/>
          <p14:tracePt t="105315" x="2728913" y="2381250"/>
          <p14:tracePt t="105332" x="2743200" y="2381250"/>
          <p14:tracePt t="105349" x="2762250" y="2376488"/>
          <p14:tracePt t="105365" x="2771775" y="2376488"/>
          <p14:tracePt t="105382" x="2781300" y="2376488"/>
          <p14:tracePt t="105399" x="2786063" y="2376488"/>
          <p14:tracePt t="105415" x="2790825" y="2376488"/>
          <p14:tracePt t="105465" x="2795588" y="2376488"/>
          <p14:tracePt t="105499" x="2800350" y="2376488"/>
          <p14:tracePt t="110137" x="2795588" y="2376488"/>
          <p14:tracePt t="110144" x="2795588" y="2381250"/>
          <p14:tracePt t="110151" x="2790825" y="2381250"/>
          <p14:tracePt t="110166" x="2781300" y="2386013"/>
          <p14:tracePt t="110181" x="2776538" y="2386013"/>
          <p14:tracePt t="110199" x="2767013" y="2386013"/>
          <p14:tracePt t="110214" x="2762250" y="2386013"/>
          <p14:tracePt t="110230" x="2747963" y="2390775"/>
          <p14:tracePt t="110247" x="2743200" y="2390775"/>
          <p14:tracePt t="110264" x="2738438" y="2395538"/>
          <p14:tracePt t="110280" x="2724150" y="2405063"/>
          <p14:tracePt t="110297" x="2714625" y="2409825"/>
          <p14:tracePt t="110314" x="2700338" y="2419350"/>
          <p14:tracePt t="110330" x="2686050" y="2424113"/>
          <p14:tracePt t="110347" x="2671763" y="2433638"/>
          <p14:tracePt t="110364" x="2647950" y="2447925"/>
          <p14:tracePt t="110380" x="2619375" y="2462213"/>
          <p14:tracePt t="110397" x="2590800" y="2471738"/>
          <p14:tracePt t="110414" x="2566988" y="2481263"/>
          <p14:tracePt t="110430" x="2528888" y="2495550"/>
          <p14:tracePt t="110447" x="2509838" y="2500313"/>
          <p14:tracePt t="110464" x="2490788" y="2505075"/>
          <p14:tracePt t="110481" x="2466975" y="2509838"/>
          <p14:tracePt t="110497" x="2447925" y="2519363"/>
          <p14:tracePt t="110514" x="2428875" y="2519363"/>
          <p14:tracePt t="110530" x="2405063" y="2524125"/>
          <p14:tracePt t="110547" x="2376488" y="2528888"/>
          <p14:tracePt t="110564" x="2357438" y="2533650"/>
          <p14:tracePt t="110580" x="2338388" y="2533650"/>
          <p14:tracePt t="110597" x="2319338" y="2533650"/>
          <p14:tracePt t="110614" x="2314575" y="2533650"/>
          <p14:tracePt t="110630" x="2309813" y="2533650"/>
          <p14:tracePt t="111105" x="2276475" y="2538413"/>
          <p14:tracePt t="111112" x="2228850" y="2543175"/>
          <p14:tracePt t="111119" x="2181225" y="2552700"/>
          <p14:tracePt t="111130" x="2128838" y="2557463"/>
          <p14:tracePt t="111147" x="2019300" y="2586038"/>
          <p14:tracePt t="111164" x="1957388" y="2595563"/>
          <p14:tracePt t="111180" x="1905000" y="2605088"/>
          <p14:tracePt t="111197" x="1862138" y="2614613"/>
          <p14:tracePt t="111214" x="1814513" y="2624138"/>
          <p14:tracePt t="111230" x="1795463" y="2628900"/>
          <p14:tracePt t="111247" x="1781175" y="2628900"/>
          <p14:tracePt t="111263" x="1766888" y="2628900"/>
          <p14:tracePt t="111280" x="1762125" y="2628900"/>
          <p14:tracePt t="111297" x="1757363" y="2628900"/>
          <p14:tracePt t="111313" x="1743075" y="2628900"/>
          <p14:tracePt t="111330" x="1738313" y="2628900"/>
          <p14:tracePt t="111347" x="1733550" y="2628900"/>
          <p14:tracePt t="111391" x="1728788" y="2628900"/>
          <p14:tracePt t="113176" x="1724025" y="2628900"/>
          <p14:tracePt t="113183" x="1714500" y="2628900"/>
          <p14:tracePt t="113190" x="1709738" y="2628900"/>
          <p14:tracePt t="113198" x="1700213" y="2628900"/>
          <p14:tracePt t="113213" x="1685925" y="2628900"/>
          <p14:tracePt t="113229" x="1681163" y="2628900"/>
          <p14:tracePt t="113246" x="1671638" y="2628900"/>
          <p14:tracePt t="113279" x="1666875" y="2628900"/>
          <p14:tracePt t="113527" x="1676400" y="2628900"/>
          <p14:tracePt t="113534" x="1681163" y="2628900"/>
          <p14:tracePt t="113549" x="1690688" y="2628900"/>
          <p14:tracePt t="113564" x="1695450" y="2628900"/>
          <p14:tracePt t="113579" x="1704975" y="2628900"/>
          <p14:tracePt t="113596" x="1709738" y="2628900"/>
          <p14:tracePt t="113613" x="1719263" y="2628900"/>
          <p14:tracePt t="113629" x="1724025" y="2628900"/>
          <p14:tracePt t="113663" x="1733550" y="2628900"/>
          <p14:tracePt t="113679" x="1743075" y="2624138"/>
          <p14:tracePt t="113696" x="1747838" y="2624138"/>
          <p14:tracePt t="113713" x="1752600" y="2619375"/>
          <p14:tracePt t="113729" x="1762125" y="2614613"/>
          <p14:tracePt t="113746" x="1766888" y="2609850"/>
          <p14:tracePt t="113779" x="1771650" y="2600325"/>
          <p14:tracePt t="113796" x="1771650" y="2590800"/>
          <p14:tracePt t="113813" x="1771650" y="2586038"/>
          <p14:tracePt t="113829" x="1771650" y="2571750"/>
          <p14:tracePt t="113846" x="1766888" y="2562225"/>
          <p14:tracePt t="113863" x="1757363" y="2557463"/>
          <p14:tracePt t="113879" x="1752600" y="2557463"/>
          <p14:tracePt t="113896" x="1747838" y="2552700"/>
          <p14:tracePt t="113913" x="1743075" y="2552700"/>
          <p14:tracePt t="113929" x="1738313" y="2552700"/>
          <p14:tracePt t="113946" x="1733550" y="2552700"/>
          <p14:tracePt t="113963" x="1728788" y="2552700"/>
          <p14:tracePt t="113986" x="1724025" y="2552700"/>
          <p14:tracePt t="114044" x="1719263" y="2552700"/>
          <p14:tracePt t="114094" x="1719263" y="2557463"/>
          <p14:tracePt t="114101" x="1719263" y="2562225"/>
          <p14:tracePt t="114115" x="1719263" y="2566988"/>
          <p14:tracePt t="114129" x="1719263" y="2576513"/>
          <p14:tracePt t="114146" x="1724025" y="2586038"/>
          <p14:tracePt t="114163" x="1724025" y="2595563"/>
          <p14:tracePt t="114179" x="1728788" y="2605088"/>
          <p14:tracePt t="114196" x="1733550" y="2609850"/>
          <p14:tracePt t="114213" x="1733550" y="2614613"/>
          <p14:tracePt t="114229" x="1738313" y="2619375"/>
          <p14:tracePt t="114246" x="1738313" y="2624138"/>
          <p14:tracePt t="114279" x="1743075" y="2624138"/>
          <p14:tracePt t="114316" x="1743075" y="2628900"/>
          <p14:tracePt t="114968" x="1738313" y="2628900"/>
          <p14:tracePt t="115076" x="1733550" y="2628900"/>
          <p14:tracePt t="115348" x="1733550" y="2633663"/>
          <p14:tracePt t="116860" x="1728788" y="2633663"/>
          <p14:tracePt t="117986" x="1733550" y="2633663"/>
          <p14:tracePt t="118847" x="1738313" y="2633663"/>
          <p14:tracePt t="119477" x="1738313" y="2628900"/>
          <p14:tracePt t="119585" x="1738313" y="2624138"/>
          <p14:tracePt t="119628" x="1738313" y="2619375"/>
          <p14:tracePt t="119857" x="1738313" y="2624138"/>
          <p14:tracePt t="120094" x="1743075" y="2624138"/>
          <p14:tracePt t="120129" x="1747838" y="2624138"/>
          <p14:tracePt t="120194" x="1790700" y="2609850"/>
          <p14:tracePt t="120201" x="1795463" y="2605088"/>
          <p14:tracePt t="120210" x="1804988" y="2600325"/>
          <p14:tracePt t="120227" x="1819275" y="2600325"/>
          <p14:tracePt t="120244" x="1847850" y="2595563"/>
          <p14:tracePt t="120260" x="1862138" y="2590800"/>
          <p14:tracePt t="120277" x="1885950" y="2590800"/>
          <p14:tracePt t="120294" x="1914525" y="2590800"/>
          <p14:tracePt t="120310" x="1928813" y="2590800"/>
          <p14:tracePt t="120327" x="1943100" y="2590800"/>
          <p14:tracePt t="120344" x="1952625" y="2590800"/>
          <p14:tracePt t="120360" x="1957388" y="2590800"/>
          <p14:tracePt t="120377" x="1971675" y="2590800"/>
          <p14:tracePt t="120394" x="1976438" y="2590800"/>
          <p14:tracePt t="120410" x="1985963" y="2590800"/>
          <p14:tracePt t="120427" x="1995488" y="2590800"/>
          <p14:tracePt t="120444" x="2000250" y="2590800"/>
          <p14:tracePt t="120460" x="2009775" y="2590800"/>
          <p14:tracePt t="120477" x="2024063" y="2590800"/>
          <p14:tracePt t="120494" x="2033588" y="2600325"/>
          <p14:tracePt t="120495" x="2038350" y="2600325"/>
          <p14:tracePt t="120510" x="2047875" y="2600325"/>
          <p14:tracePt t="120527" x="2071688" y="2600325"/>
          <p14:tracePt t="120544" x="2085975" y="2600325"/>
          <p14:tracePt t="120560" x="2124075" y="2600325"/>
          <p14:tracePt t="120577" x="2133600" y="2595563"/>
          <p14:tracePt t="120594" x="2143125" y="2595563"/>
          <p14:tracePt t="120610" x="2152650" y="2595563"/>
          <p14:tracePt t="120627" x="2157413" y="2595563"/>
          <p14:tracePt t="120644" x="2162175" y="2590800"/>
          <p14:tracePt t="120660" x="2166938" y="2590800"/>
          <p14:tracePt t="120677" x="2176463" y="2586038"/>
          <p14:tracePt t="120694" x="2185988" y="2586038"/>
          <p14:tracePt t="120710" x="2190750" y="2586038"/>
          <p14:tracePt t="120727" x="2195513" y="2586038"/>
          <p14:tracePt t="120760" x="2195513" y="2581275"/>
          <p14:tracePt t="120777" x="2200275" y="2581275"/>
          <p14:tracePt t="120793" x="2205038" y="2581275"/>
          <p14:tracePt t="120854" x="2209800" y="2581275"/>
          <p14:tracePt t="122645" x="2205038" y="2581275"/>
          <p14:tracePt t="122710" x="2200275" y="2581275"/>
          <p14:tracePt t="123019" x="2200275" y="2576513"/>
          <p14:tracePt t="123262" x="2195513" y="2576513"/>
          <p14:tracePt t="125449" x="2195513" y="2581275"/>
          <p14:tracePt t="125470" x="2195513" y="2586038"/>
          <p14:tracePt t="125477" x="2195513" y="2590800"/>
          <p14:tracePt t="125484" x="2195513" y="2595563"/>
          <p14:tracePt t="125506" x="2195513" y="2600325"/>
          <p14:tracePt t="125514" x="2200275" y="2605088"/>
          <p14:tracePt t="125525" x="2200275" y="2609850"/>
          <p14:tracePt t="125542" x="2205038" y="2619375"/>
          <p14:tracePt t="125559" x="2205038" y="2624138"/>
          <p14:tracePt t="125575" x="2205038" y="2628900"/>
          <p14:tracePt t="125592" x="2205038" y="2633663"/>
          <p14:tracePt t="125609" x="2205038" y="2638425"/>
          <p14:tracePt t="125635" x="2205038" y="2643188"/>
          <p14:tracePt t="125671" x="2205038" y="2647950"/>
          <p14:tracePt t="126029" x="2205038" y="2643188"/>
          <p14:tracePt t="126073" x="2205038" y="2638425"/>
          <p14:tracePt t="126108" x="2205038" y="2633663"/>
          <p14:tracePt t="126173" x="2200275" y="2633663"/>
          <p14:tracePt t="126194" x="2195513" y="2633663"/>
          <p14:tracePt t="126209" x="2195513" y="2628900"/>
          <p14:tracePt t="126223" x="2185988" y="2628900"/>
          <p14:tracePt t="126237" x="2181225" y="2628900"/>
          <p14:tracePt t="126266" x="2176463" y="2624138"/>
          <p14:tracePt t="126288" x="2176463" y="2619375"/>
          <p14:tracePt t="126295" x="2171700" y="2614613"/>
          <p14:tracePt t="126309" x="2171700" y="2609850"/>
          <p14:tracePt t="126316" x="2171700" y="2605088"/>
          <p14:tracePt t="126325" x="2171700" y="2600325"/>
          <p14:tracePt t="126345" x="2171700" y="2590800"/>
          <p14:tracePt t="126359" x="2171700" y="2586038"/>
          <p14:tracePt t="126381" x="2171700" y="2581275"/>
          <p14:tracePt t="126431" x="2166938" y="2576513"/>
          <p14:tracePt t="126445" x="2162175" y="2576513"/>
          <p14:tracePt t="126453" x="2162175" y="2571750"/>
          <p14:tracePt t="126460" x="2157413" y="2571750"/>
          <p14:tracePt t="126510" x="2152650" y="2571750"/>
          <p14:tracePt t="126524" x="2147888" y="2571750"/>
          <p14:tracePt t="126538" x="2147888" y="2576513"/>
          <p14:tracePt t="126574" x="2143125" y="2576513"/>
          <p14:tracePt t="126581" x="2143125" y="2581275"/>
          <p14:tracePt t="126632" x="2143125" y="2586038"/>
          <p14:tracePt t="126639" x="2138363" y="2586038"/>
          <p14:tracePt t="126660" x="2138363" y="2590800"/>
          <p14:tracePt t="126674" x="2138363" y="2595563"/>
          <p14:tracePt t="126696" x="2128838" y="2595563"/>
          <p14:tracePt t="126717" x="2128838" y="2600325"/>
          <p14:tracePt t="126775" x="2128838" y="2605088"/>
          <p14:tracePt t="126811" x="2128838" y="2609850"/>
          <p14:tracePt t="126825" x="2124075" y="2609850"/>
          <p14:tracePt t="126876" x="2124075" y="2614613"/>
          <p14:tracePt t="126919" x="2124075" y="2619375"/>
          <p14:tracePt t="126990" x="2124075" y="2624138"/>
          <p14:tracePt t="127047" x="2124075" y="2628900"/>
          <p14:tracePt t="127119" x="2124075" y="2633663"/>
          <p14:tracePt t="127427" x="2133600" y="2633663"/>
          <p14:tracePt t="127621" x="2133600" y="2628900"/>
          <p14:tracePt t="127721" x="2133600" y="2624138"/>
          <p14:tracePt t="127850" x="2133600" y="2619375"/>
          <p14:tracePt t="127894" x="2133600" y="2614613"/>
          <p14:tracePt t="127900" x="2138363" y="2614613"/>
          <p14:tracePt t="127908" x="2143125" y="2609850"/>
          <p14:tracePt t="127924" x="2147888" y="2609850"/>
          <p14:tracePt t="127941" x="2162175" y="2609850"/>
          <p14:tracePt t="127958" x="2171700" y="2609850"/>
          <p14:tracePt t="127975" x="2185988" y="2609850"/>
          <p14:tracePt t="127991" x="2190750" y="2609850"/>
          <p14:tracePt t="128008" x="2205038" y="2609850"/>
          <p14:tracePt t="128024" x="2214563" y="2609850"/>
          <p14:tracePt t="128041" x="2224088" y="2609850"/>
          <p14:tracePt t="128058" x="2233613" y="2609850"/>
          <p14:tracePt t="128075" x="2238375" y="2609850"/>
          <p14:tracePt t="128091" x="2243138" y="2609850"/>
          <p14:tracePt t="128108" x="2247900" y="2609850"/>
          <p14:tracePt t="128124" x="2252663" y="2609850"/>
          <p14:tracePt t="128141" x="2257425" y="2609850"/>
          <p14:tracePt t="128166" x="2262188" y="2609850"/>
          <p14:tracePt t="128230" x="2266950" y="2609850"/>
          <p14:tracePt t="128396" x="2266950" y="2614613"/>
          <p14:tracePt t="128467" x="2266950" y="2619375"/>
          <p14:tracePt t="128517" x="2266950" y="2624138"/>
          <p14:tracePt t="129421" x="2262188" y="2624138"/>
          <p14:tracePt t="129456" x="2262188" y="2628900"/>
          <p14:tracePt t="129464" x="2252663" y="2628900"/>
          <p14:tracePt t="129506" x="2224088" y="2628900"/>
          <p14:tracePt t="129514" x="2214563" y="2628900"/>
          <p14:tracePt t="129524" x="2205038" y="2628900"/>
          <p14:tracePt t="129541" x="2200275" y="2624138"/>
          <p14:tracePt t="129557" x="2190750" y="2624138"/>
          <p14:tracePt t="129574" x="2190750" y="2619375"/>
          <p14:tracePt t="129591" x="2185988" y="2619375"/>
          <p14:tracePt t="129607" x="2185988" y="2614613"/>
          <p14:tracePt t="129624" x="2181225" y="2614613"/>
          <p14:tracePt t="129657" x="2176463" y="2609850"/>
          <p14:tracePt t="129714" x="2171700" y="2609850"/>
          <p14:tracePt t="129987" x="2176463" y="2609850"/>
          <p14:tracePt t="130024" x="2181225" y="2609850"/>
          <p14:tracePt t="130030" x="2181225" y="2614613"/>
          <p14:tracePt t="130051" x="2185988" y="2614613"/>
          <p14:tracePt t="130195" x="2190750" y="2614613"/>
          <p14:tracePt t="130209" x="2190750" y="2619375"/>
          <p14:tracePt t="130768" x="2195513" y="2619375"/>
          <p14:tracePt t="131622" x="2195513" y="2624138"/>
          <p14:tracePt t="132919" x="2195513" y="2619375"/>
          <p14:tracePt t="133306" x="2195513" y="2614613"/>
          <p14:tracePt t="133334" x="2195513" y="2609850"/>
          <p14:tracePt t="133341" x="2200275" y="2609850"/>
          <p14:tracePt t="133886" x="2200275" y="2614613"/>
          <p14:tracePt t="133915" x="2200275" y="2619375"/>
          <p14:tracePt t="133973" x="2200275" y="2624138"/>
          <p14:tracePt t="134030" x="2200275" y="2628900"/>
          <p14:tracePt t="134066" x="2200275" y="2633663"/>
          <p14:tracePt t="134367" x="2200275" y="2628900"/>
          <p14:tracePt t="134431" x="2200275" y="2624138"/>
          <p14:tracePt t="134474" x="2200275" y="2619375"/>
          <p14:tracePt t="134510" x="2200275" y="2614613"/>
          <p14:tracePt t="134539" x="2200275" y="2609850"/>
          <p14:tracePt t="134711" x="2195513" y="2609850"/>
          <p14:tracePt t="135142" x="2195513" y="2614613"/>
          <p14:tracePt t="135184" x="2195513" y="2619375"/>
          <p14:tracePt t="135435" x="2200275" y="2614613"/>
          <p14:tracePt t="135442" x="2200275" y="2609850"/>
          <p14:tracePt t="135449" x="2205038" y="2609850"/>
          <p14:tracePt t="135464" x="2209800" y="2605088"/>
          <p14:tracePt t="135485" x="2209800" y="2600325"/>
          <p14:tracePt t="135506" x="2209800" y="2595563"/>
          <p14:tracePt t="135628" x="2205038" y="2595563"/>
          <p14:tracePt t="135664" x="2200275" y="2595563"/>
          <p14:tracePt t="135671" x="2200275" y="2600325"/>
          <p14:tracePt t="135729" x="2195513" y="2600325"/>
          <p14:tracePt t="135736" x="2195513" y="2605088"/>
          <p14:tracePt t="135958" x="2195513" y="2609850"/>
          <p14:tracePt t="136015" x="2195513" y="2619375"/>
          <p14:tracePt t="136051" x="2195513" y="2624138"/>
          <p14:tracePt t="136094" x="2195513" y="2628900"/>
          <p14:tracePt t="136115" x="2195513" y="2633663"/>
          <p14:tracePt t="136151" x="2195513" y="2638425"/>
          <p14:tracePt t="136194" x="2195513" y="2643188"/>
          <p14:tracePt t="136388" x="2195513" y="2638425"/>
          <p14:tracePt t="136424" x="2195513" y="2633663"/>
          <p14:tracePt t="136582" x="2195513" y="2628900"/>
          <p14:tracePt t="136668" x="2195513" y="2624138"/>
          <p14:tracePt t="136739" x="2195513" y="2614613"/>
          <p14:tracePt t="136761" x="2200275" y="2614613"/>
          <p14:tracePt t="136804" x="2200275" y="2609850"/>
          <p14:tracePt t="137313" x="2200275" y="2619375"/>
          <p14:tracePt t="137349" x="2200275" y="2624138"/>
          <p14:tracePt t="137385" x="2200275" y="2628900"/>
          <p14:tracePt t="137414" x="2195513" y="2628900"/>
          <p14:tracePt t="137800" x="2195513" y="2624138"/>
          <p14:tracePt t="137814" x="2200275" y="2624138"/>
          <p14:tracePt t="137843" x="2200275" y="2614613"/>
          <p14:tracePt t="137851" x="2205038" y="2614613"/>
          <p14:tracePt t="137879" x="2209800" y="2614613"/>
          <p14:tracePt t="137907" x="2209800" y="2609850"/>
          <p14:tracePt t="137994" x="2205038" y="2609850"/>
          <p14:tracePt t="138030" x="2200275" y="2609850"/>
          <p14:tracePt t="138223" x="2195513" y="2609850"/>
          <p14:tracePt t="139728" x="2195513" y="2619375"/>
          <p14:tracePt t="140932" x="2195513" y="2614613"/>
          <p14:tracePt t="141155" x="2195513" y="2619375"/>
          <p14:tracePt t="141398" x="2200275" y="2614613"/>
          <p14:tracePt t="141571" x="2200275" y="2609850"/>
          <p14:tracePt t="141643" x="2200275" y="2605088"/>
          <p14:tracePt t="141678" x="2200275" y="2600325"/>
          <p14:tracePt t="141858" x="2200275" y="2605088"/>
          <p14:tracePt t="141886" x="2195513" y="2605088"/>
          <p14:tracePt t="141907" x="2195513" y="2609850"/>
          <p14:tracePt t="141950" x="2190750" y="2609850"/>
          <p14:tracePt t="141972" x="2190750" y="2614613"/>
          <p14:tracePt t="142007" x="2190750" y="2619375"/>
          <p14:tracePt t="142043" x="2190750" y="2624138"/>
          <p14:tracePt t="142567" x="2190750" y="2628900"/>
          <p14:tracePt t="142653" x="2190750" y="2633663"/>
          <p14:tracePt t="142975" x="2190750" y="2638425"/>
          <p14:tracePt t="142997" x="2190750" y="2643188"/>
          <p14:tracePt t="143384" x="2190750" y="2638425"/>
          <p14:tracePt t="143556" x="2190750" y="2633663"/>
          <p14:tracePt t="144351" x="2190750" y="2628900"/>
          <p14:tracePt t="145463" x="2190750" y="2624138"/>
          <p14:tracePt t="145498" x="2190750" y="2619375"/>
          <p14:tracePt t="145699" x="2185988" y="2619375"/>
          <p14:tracePt t="146553" x="2185988" y="2624138"/>
          <p14:tracePt t="146716" x="2190750" y="2624138"/>
          <p14:tracePt t="147140" x="2190750" y="2619375"/>
          <p14:tracePt t="147175" x="2190750" y="2614613"/>
          <p14:tracePt t="147813" x="2190750" y="2619375"/>
          <p14:tracePt t="147849" x="2190750" y="2624138"/>
          <p14:tracePt t="147906" x="2190750" y="2628900"/>
          <p14:tracePt t="147928" x="2190750" y="2633663"/>
          <p14:tracePt t="147951" x="2190750" y="2638425"/>
          <p14:tracePt t="147956" x="2190750" y="2643188"/>
          <p14:tracePt t="147968" x="2195513" y="2643188"/>
          <p14:tracePt t="147985" x="2195513" y="2647950"/>
          <p14:tracePt t="148001" x="2200275" y="2652713"/>
          <p14:tracePt t="148034" x="2200275" y="2657475"/>
          <p14:tracePt t="148051" x="2205038" y="2662238"/>
          <p14:tracePt t="148084" x="2209800" y="2676525"/>
          <p14:tracePt t="148101" x="2214563" y="2686050"/>
          <p14:tracePt t="148118" x="2214563" y="2695575"/>
          <p14:tracePt t="148134" x="2214563" y="2714625"/>
          <p14:tracePt t="148151" x="2205038" y="2747963"/>
          <p14:tracePt t="148168" x="2205038" y="2767013"/>
          <p14:tracePt t="148184" x="2205038" y="2795588"/>
          <p14:tracePt t="148201" x="2195513" y="2833688"/>
          <p14:tracePt t="148218" x="2190750" y="2847975"/>
          <p14:tracePt t="148234" x="2190750" y="2857500"/>
          <p14:tracePt t="148251" x="2190750" y="2867025"/>
          <p14:tracePt t="148268" x="2185988" y="2867025"/>
          <p14:tracePt t="148315" x="2185988" y="2871788"/>
          <p14:tracePt t="148329" x="2181225" y="2871788"/>
          <p14:tracePt t="148365" x="2176463" y="2871788"/>
          <p14:tracePt t="148408" x="2171700" y="2871788"/>
          <p14:tracePt t="148588" x="2171700" y="2881313"/>
          <p14:tracePt t="148595" x="2162175" y="2890838"/>
          <p14:tracePt t="148602" x="2162175" y="2895600"/>
          <p14:tracePt t="148618" x="2138363" y="2928938"/>
          <p14:tracePt t="148634" x="2119313" y="2971800"/>
          <p14:tracePt t="148651" x="2090738" y="3014663"/>
          <p14:tracePt t="148668" x="2071688" y="3067050"/>
          <p14:tracePt t="148684" x="2057400" y="3090863"/>
          <p14:tracePt t="148701" x="2052638" y="3100388"/>
          <p14:tracePt t="148718" x="2043113" y="3114675"/>
          <p14:tracePt t="148734" x="2038350" y="3124200"/>
          <p14:tracePt t="148751" x="2033588" y="3124200"/>
          <p14:tracePt t="148767" x="2024063" y="3128963"/>
          <p14:tracePt t="148784" x="2019300" y="3133725"/>
          <p14:tracePt t="148818" x="2014538" y="3138488"/>
          <p14:tracePt t="148834" x="2009775" y="3138488"/>
          <p14:tracePt t="148867" x="2000250" y="3138488"/>
          <p14:tracePt t="148910" x="1995488" y="3138488"/>
          <p14:tracePt t="148924" x="1995488" y="3133725"/>
          <p14:tracePt t="148946" x="1990725" y="3133725"/>
          <p14:tracePt t="148954" x="1990725" y="3128963"/>
          <p14:tracePt t="148960" x="1985963" y="3128963"/>
          <p14:tracePt t="148982" x="1985963" y="3124200"/>
          <p14:tracePt t="148989" x="1985963" y="3119438"/>
          <p14:tracePt t="149004" x="1985963" y="3114675"/>
          <p14:tracePt t="149025" x="1985963" y="3109913"/>
          <p14:tracePt t="149046" x="1985963" y="3105150"/>
          <p14:tracePt t="149069" x="1985963" y="3100388"/>
          <p14:tracePt t="149075" x="1990725" y="3100388"/>
          <p14:tracePt t="149103" x="1990725" y="3095625"/>
          <p14:tracePt t="149118" x="1995488" y="3095625"/>
          <p14:tracePt t="149125" x="1995488" y="3086100"/>
          <p14:tracePt t="149134" x="2005013" y="3086100"/>
          <p14:tracePt t="149151" x="2009775" y="3081338"/>
          <p14:tracePt t="149168" x="2014538" y="3071813"/>
          <p14:tracePt t="149184" x="2019300" y="3071813"/>
          <p14:tracePt t="149201" x="2019300" y="3067050"/>
          <p14:tracePt t="149218" x="2024063" y="3067050"/>
          <p14:tracePt t="149234" x="2028825" y="3067050"/>
          <p14:tracePt t="149267" x="2033588" y="3067050"/>
          <p14:tracePt t="149756" x="2062163" y="3038475"/>
          <p14:tracePt t="149764" x="2085975" y="3014663"/>
          <p14:tracePt t="149770" x="2119313" y="2990850"/>
          <p14:tracePt t="149784" x="2190750" y="2947988"/>
          <p14:tracePt t="149800" x="2257425" y="2914650"/>
          <p14:tracePt t="149817" x="2309813" y="2895600"/>
          <p14:tracePt t="149834" x="2381250" y="2847975"/>
          <p14:tracePt t="149851" x="2438400" y="2814638"/>
          <p14:tracePt t="149867" x="2490788" y="2790825"/>
          <p14:tracePt t="149884" x="2524125" y="2776538"/>
          <p14:tracePt t="149900" x="2557463" y="2762250"/>
          <p14:tracePt t="149917" x="2576513" y="2757488"/>
          <p14:tracePt t="149934" x="2600325" y="2752725"/>
          <p14:tracePt t="149950" x="2624138" y="2743200"/>
          <p14:tracePt t="149967" x="2643188" y="2738438"/>
          <p14:tracePt t="149984" x="2657475" y="2733675"/>
          <p14:tracePt t="150000" x="2671763" y="2728913"/>
          <p14:tracePt t="150034" x="2681288" y="2724150"/>
          <p14:tracePt t="150050" x="2709863" y="2705100"/>
          <p14:tracePt t="150067" x="2728913" y="2700338"/>
          <p14:tracePt t="150084" x="2747963" y="2690813"/>
          <p14:tracePt t="150100" x="2771775" y="2662238"/>
          <p14:tracePt t="150117" x="2790825" y="2647950"/>
          <p14:tracePt t="150134" x="2814638" y="2619375"/>
          <p14:tracePt t="150150" x="2843213" y="2581275"/>
          <p14:tracePt t="150167" x="2867025" y="2557463"/>
          <p14:tracePt t="150184" x="2890838" y="2538413"/>
          <p14:tracePt t="150200" x="2914650" y="2524125"/>
          <p14:tracePt t="150217" x="2914650" y="2519363"/>
          <p14:tracePt t="150234" x="2919413" y="2519363"/>
          <p14:tracePt t="150336" x="2909888" y="2519363"/>
          <p14:tracePt t="150358" x="2905125" y="2519363"/>
          <p14:tracePt t="150380" x="2900363" y="2519363"/>
          <p14:tracePt t="150437" x="2895600" y="2519363"/>
          <p14:tracePt t="150473" x="2890838" y="2519363"/>
          <p14:tracePt t="150537" x="2886075" y="2519363"/>
          <p14:tracePt t="150573" x="2881313" y="2519363"/>
          <p14:tracePt t="150630" x="2876550" y="2519363"/>
          <p14:tracePt t="150637" x="2871788" y="2519363"/>
          <p14:tracePt t="150666" x="2867025" y="2519363"/>
          <p14:tracePt t="150687" x="2862263" y="2528888"/>
          <p14:tracePt t="150694" x="2857500" y="2528888"/>
          <p14:tracePt t="150709" x="2852738" y="2528888"/>
          <p14:tracePt t="150717" x="2852738" y="2533650"/>
          <p14:tracePt t="150738" x="2847975" y="2533650"/>
          <p14:tracePt t="150750" x="2847975" y="2538413"/>
          <p14:tracePt t="150767" x="2843213" y="2538413"/>
          <p14:tracePt t="150783" x="2838450" y="2543175"/>
          <p14:tracePt t="150800" x="2838450" y="2547938"/>
          <p14:tracePt t="150817" x="2833688" y="2552700"/>
          <p14:tracePt t="150833" x="2828925" y="2557463"/>
          <p14:tracePt t="150867" x="2824163" y="2562225"/>
          <p14:tracePt t="150917" x="2819400" y="2562225"/>
          <p14:tracePt t="151075" x="2814638" y="2566988"/>
          <p14:tracePt t="151117" x="2809875" y="2566988"/>
          <p14:tracePt t="151354" x="2805113" y="2566988"/>
          <p14:tracePt t="153605" x="2776538" y="2571750"/>
          <p14:tracePt t="153612" x="2733675" y="2576513"/>
          <p14:tracePt t="153619" x="2686050" y="2586038"/>
          <p14:tracePt t="153633" x="2633663" y="2595563"/>
          <p14:tracePt t="153649" x="2462213" y="2624138"/>
          <p14:tracePt t="153666" x="2362200" y="2647950"/>
          <p14:tracePt t="153683" x="2281238" y="2667000"/>
          <p14:tracePt t="153699" x="2162175" y="2690813"/>
          <p14:tracePt t="153716" x="2114550" y="2700338"/>
          <p14:tracePt t="153733" x="2081213" y="2705100"/>
          <p14:tracePt t="153749" x="2066925" y="2705100"/>
          <p14:tracePt t="153841" x="2071688" y="2705100"/>
          <p14:tracePt t="153848" x="2076450" y="2705100"/>
          <p14:tracePt t="153855" x="2085975" y="2700338"/>
          <p14:tracePt t="153866" x="2090738" y="2700338"/>
          <p14:tracePt t="153882" x="2109788" y="2700338"/>
          <p14:tracePt t="153899" x="2114550" y="2700338"/>
          <p14:tracePt t="153916" x="2176463" y="2695575"/>
          <p14:tracePt t="153932" x="2243138" y="2686050"/>
          <p14:tracePt t="153949" x="2309813" y="2671763"/>
          <p14:tracePt t="153966" x="2371725" y="2662238"/>
          <p14:tracePt t="153982" x="2443163" y="2652713"/>
          <p14:tracePt t="153999" x="2547938" y="2628900"/>
          <p14:tracePt t="154016" x="2633663" y="2614613"/>
          <p14:tracePt t="154032" x="2714625" y="2600325"/>
          <p14:tracePt t="154049" x="2814638" y="2581275"/>
          <p14:tracePt t="154066" x="2867025" y="2576513"/>
          <p14:tracePt t="154083" x="2909888" y="2571750"/>
          <p14:tracePt t="154099" x="2967038" y="2566988"/>
          <p14:tracePt t="154116" x="2990850" y="2557463"/>
          <p14:tracePt t="154132" x="3014663" y="2552700"/>
          <p14:tracePt t="154149" x="3038475" y="2547938"/>
          <p14:tracePt t="154166" x="3048000" y="2543175"/>
          <p14:tracePt t="154182" x="3052763" y="2543175"/>
          <p14:tracePt t="154199" x="3057525" y="2543175"/>
          <p14:tracePt t="154216" x="3062288" y="2538413"/>
          <p14:tracePt t="154249" x="3067050" y="2538413"/>
          <p14:tracePt t="154266" x="3071813" y="2538413"/>
          <p14:tracePt t="154282" x="3071813" y="2533650"/>
          <p14:tracePt t="154321" x="3076575" y="2533650"/>
          <p14:tracePt t="154394" x="3067050" y="2533650"/>
          <p14:tracePt t="154400" x="3052763" y="2533650"/>
          <p14:tracePt t="154407" x="3048000" y="2538413"/>
          <p14:tracePt t="154429" x="3009900" y="2543175"/>
          <p14:tracePt t="154436" x="2995613" y="2547938"/>
          <p14:tracePt t="154449" x="2990850" y="2552700"/>
          <p14:tracePt t="154466" x="2962275" y="2557463"/>
          <p14:tracePt t="154482" x="2952750" y="2557463"/>
          <p14:tracePt t="154499" x="2947988" y="2557463"/>
          <p14:tracePt t="154516" x="2943225" y="2562225"/>
          <p14:tracePt t="154532" x="2938463" y="2562225"/>
          <p14:tracePt t="154549" x="2933700" y="2562225"/>
          <p14:tracePt t="154566" x="2928938" y="2566988"/>
          <p14:tracePt t="154582" x="2924175" y="2566988"/>
          <p14:tracePt t="154644" x="2919413" y="2566988"/>
          <p14:tracePt t="154673" x="2914650" y="2566988"/>
          <p14:tracePt t="154903" x="2909888" y="2566988"/>
          <p14:tracePt t="154952" x="2905125" y="2571750"/>
          <p14:tracePt t="154974" x="2895600" y="2571750"/>
          <p14:tracePt t="154981" x="2890838" y="2571750"/>
          <p14:tracePt t="154988" x="2886075" y="2571750"/>
          <p14:tracePt t="154999" x="2881313" y="2576513"/>
          <p14:tracePt t="155015" x="2852738" y="2586038"/>
          <p14:tracePt t="155032" x="2790825" y="2600325"/>
          <p14:tracePt t="155049" x="2728913" y="2609850"/>
          <p14:tracePt t="155065" x="2681288" y="2619375"/>
          <p14:tracePt t="155082" x="2624138" y="2633663"/>
          <p14:tracePt t="155099" x="2590800" y="2643188"/>
          <p14:tracePt t="155115" x="2547938" y="2647950"/>
          <p14:tracePt t="155132" x="2505075" y="2657475"/>
          <p14:tracePt t="155149" x="2471738" y="2662238"/>
          <p14:tracePt t="155166" x="2452688" y="2662238"/>
          <p14:tracePt t="155182" x="2428875" y="2662238"/>
          <p14:tracePt t="155199" x="2414588" y="2662238"/>
          <p14:tracePt t="155215" x="2409825" y="2662238"/>
          <p14:tracePt t="155232" x="2390775" y="2662238"/>
          <p14:tracePt t="155249" x="2381250" y="2662238"/>
          <p14:tracePt t="155265" x="2362200" y="2657475"/>
          <p14:tracePt t="155282" x="2343150" y="2657475"/>
          <p14:tracePt t="155299" x="2328863" y="2652713"/>
          <p14:tracePt t="155315" x="2319338" y="2647950"/>
          <p14:tracePt t="155332" x="2295525" y="2647950"/>
          <p14:tracePt t="155349" x="2271713" y="2633663"/>
          <p14:tracePt t="155365" x="2243138" y="2628900"/>
          <p14:tracePt t="155382" x="2200275" y="2619375"/>
          <p14:tracePt t="155399" x="2147888" y="2609850"/>
          <p14:tracePt t="155415" x="2100263" y="2605088"/>
          <p14:tracePt t="155432" x="2052638" y="2595563"/>
          <p14:tracePt t="155449" x="2028825" y="2590800"/>
          <p14:tracePt t="155465" x="2009775" y="2590800"/>
          <p14:tracePt t="155482" x="1990725" y="2590800"/>
          <p14:tracePt t="155499" x="1966913" y="2590800"/>
          <p14:tracePt t="155515" x="1952625" y="2590800"/>
          <p14:tracePt t="155532" x="1938338" y="2590800"/>
          <p14:tracePt t="155549" x="1919288" y="2590800"/>
          <p14:tracePt t="155565" x="1909763" y="2586038"/>
          <p14:tracePt t="155582" x="1905000" y="2586038"/>
          <p14:tracePt t="155598" x="1895475" y="2586038"/>
          <p14:tracePt t="155615" x="1895475" y="2581275"/>
          <p14:tracePt t="155632" x="1890713" y="2581275"/>
          <p14:tracePt t="155649" x="1885950" y="2581275"/>
          <p14:tracePt t="155682" x="1881188" y="2576513"/>
          <p14:tracePt t="155698" x="1876425" y="2576513"/>
          <p14:tracePt t="155715" x="1871663" y="2566988"/>
          <p14:tracePt t="155732" x="1862138" y="2562225"/>
          <p14:tracePt t="155748" x="1857375" y="2557463"/>
          <p14:tracePt t="155765" x="1852613" y="2557463"/>
          <p14:tracePt t="155782" x="1847850" y="2557463"/>
          <p14:tracePt t="155798" x="1838325" y="2557463"/>
          <p14:tracePt t="155815" x="1833563" y="2557463"/>
          <p14:tracePt t="155832" x="1828800" y="2557463"/>
          <p14:tracePt t="155849" x="1819275" y="2557463"/>
          <p14:tracePt t="155865" x="1809750" y="2557463"/>
          <p14:tracePt t="155882" x="1809750" y="2562225"/>
          <p14:tracePt t="155898" x="1804988" y="2566988"/>
          <p14:tracePt t="155915" x="1800225" y="2571750"/>
          <p14:tracePt t="155932" x="1800225" y="2576513"/>
          <p14:tracePt t="155956" x="1800225" y="2581275"/>
          <p14:tracePt t="155992" x="1800225" y="2586038"/>
          <p14:tracePt t="155999" x="1800225" y="2590800"/>
          <p14:tracePt t="156006" x="1804988" y="2590800"/>
          <p14:tracePt t="156015" x="1804988" y="2595563"/>
          <p14:tracePt t="156035" x="1809750" y="2595563"/>
          <p14:tracePt t="156049" x="1814513" y="2595563"/>
          <p14:tracePt t="156065" x="1814513" y="2600325"/>
          <p14:tracePt t="156082" x="1819275" y="2600325"/>
          <p14:tracePt t="156098" x="1819275" y="2605088"/>
          <p14:tracePt t="156115" x="1824038" y="2605088"/>
          <p14:tracePt t="156179" x="1828800" y="2605088"/>
          <p14:tracePt t="156214" x="1833563" y="2605088"/>
          <p14:tracePt t="156257" x="1838325" y="2605088"/>
          <p14:tracePt t="156264" x="1843088" y="2600325"/>
          <p14:tracePt t="156322" x="1895475" y="2566988"/>
          <p14:tracePt t="156329" x="1905000" y="2562225"/>
          <p14:tracePt t="156336" x="1909763" y="2557463"/>
          <p14:tracePt t="156349" x="1919288" y="2552700"/>
          <p14:tracePt t="156365" x="1966913" y="2543175"/>
          <p14:tracePt t="156382" x="1990725" y="2543175"/>
          <p14:tracePt t="156398" x="2009775" y="2543175"/>
          <p14:tracePt t="156415" x="2033588" y="2543175"/>
          <p14:tracePt t="156432" x="2047875" y="2543175"/>
          <p14:tracePt t="156448" x="2062163" y="2543175"/>
          <p14:tracePt t="156465" x="2081213" y="2543175"/>
          <p14:tracePt t="156482" x="2090738" y="2547938"/>
          <p14:tracePt t="156498" x="2105025" y="2547938"/>
          <p14:tracePt t="156515" x="2109788" y="2547938"/>
          <p14:tracePt t="156532" x="2114550" y="2547938"/>
          <p14:tracePt t="156565" x="2119313" y="2552700"/>
          <p14:tracePt t="156581" x="2124075" y="2552700"/>
          <p14:tracePt t="156598" x="2124075" y="2557463"/>
          <p14:tracePt t="156615" x="2128838" y="2557463"/>
          <p14:tracePt t="156648" x="2133600" y="2557463"/>
          <p14:tracePt t="156665" x="2133600" y="2562225"/>
          <p14:tracePt t="156694" x="2138363" y="2566988"/>
          <p14:tracePt t="156716" x="2138363" y="2576513"/>
          <p14:tracePt t="156745" x="2138363" y="2581275"/>
          <p14:tracePt t="156766" x="2138363" y="2586038"/>
          <p14:tracePt t="156773" x="2138363" y="2590800"/>
          <p14:tracePt t="156795" x="2138363" y="2595563"/>
          <p14:tracePt t="156816" x="2138363" y="2600325"/>
          <p14:tracePt t="156824" x="2138363" y="2605088"/>
          <p14:tracePt t="156838" x="2138363" y="2609850"/>
          <p14:tracePt t="156866" x="2138363" y="2614613"/>
          <p14:tracePt t="156895" x="2138363" y="2619375"/>
          <p14:tracePt t="156931" x="2138363" y="2624138"/>
          <p14:tracePt t="156953" x="2138363" y="2628900"/>
          <p14:tracePt t="156974" x="2138363" y="2633663"/>
          <p14:tracePt t="157039" x="2138363" y="2638425"/>
          <p14:tracePt t="157110" x="2138363" y="2643188"/>
          <p14:tracePt t="158150" x="2124075" y="2676525"/>
          <p14:tracePt t="158157" x="2095500" y="2719388"/>
          <p14:tracePt t="158164" x="2057400" y="2767013"/>
          <p14:tracePt t="158181" x="1990725" y="2876550"/>
          <p14:tracePt t="158198" x="1914525" y="2971800"/>
          <p14:tracePt t="158214" x="1847850" y="3057525"/>
          <p14:tracePt t="158231" x="1824038" y="3090863"/>
          <p14:tracePt t="158248" x="1809750" y="3119438"/>
          <p14:tracePt t="158264" x="1804988" y="3128963"/>
          <p14:tracePt t="158298" x="1804988" y="3133725"/>
          <p14:tracePt t="158394" x="1804988" y="3128963"/>
          <p14:tracePt t="158415" x="1804988" y="3124200"/>
          <p14:tracePt t="158445" x="1804988" y="3119438"/>
          <p14:tracePt t="158479" x="1804988" y="3109913"/>
          <p14:tracePt t="158537" x="1776413" y="3090863"/>
          <p14:tracePt t="158544" x="1771650" y="3086100"/>
          <p14:tracePt t="158551" x="1762125" y="3086100"/>
          <p14:tracePt t="158564" x="1747838" y="3081338"/>
          <p14:tracePt t="158581" x="1709738" y="3076575"/>
          <p14:tracePt t="158597" x="1676400" y="3076575"/>
          <p14:tracePt t="158614" x="1638300" y="3086100"/>
          <p14:tracePt t="158631" x="1600200" y="3095625"/>
          <p14:tracePt t="158648" x="1576388" y="3109913"/>
          <p14:tracePt t="158664" x="1547813" y="3128963"/>
          <p14:tracePt t="158681" x="1500188" y="3157538"/>
          <p14:tracePt t="158697" x="1466850" y="3176588"/>
          <p14:tracePt t="158714" x="1443038" y="3195638"/>
          <p14:tracePt t="158731" x="1423988" y="3205163"/>
          <p14:tracePt t="158747" x="1419225" y="3205163"/>
          <p14:tracePt t="158781" x="1419225" y="3209925"/>
          <p14:tracePt t="158797" x="1409700" y="3209925"/>
          <p14:tracePt t="160157" x="1419225" y="3209925"/>
          <p14:tracePt t="160257" x="1419225" y="3205163"/>
          <p14:tracePt t="163727" x="1452563" y="3200400"/>
          <p14:tracePt t="163734" x="1495425" y="3195638"/>
          <p14:tracePt t="163746" x="1547813" y="3190875"/>
          <p14:tracePt t="163762" x="1643063" y="3176588"/>
          <p14:tracePt t="163779" x="1771650" y="3167063"/>
          <p14:tracePt t="163796" x="1843088" y="3152775"/>
          <p14:tracePt t="163813" x="1919288" y="3148013"/>
          <p14:tracePt t="163829" x="1995488" y="3138488"/>
          <p14:tracePt t="163846" x="2024063" y="3133725"/>
          <p14:tracePt t="163863" x="2043113" y="3133725"/>
          <p14:tracePt t="163879" x="2062163" y="3128963"/>
          <p14:tracePt t="163913" x="2071688" y="3128963"/>
          <p14:tracePt t="163929" x="2071688" y="3124200"/>
          <p14:tracePt t="163963" x="2071688" y="3119438"/>
          <p14:tracePt t="163979" x="2081213" y="3114675"/>
          <p14:tracePt t="163996" x="2085975" y="3105150"/>
          <p14:tracePt t="164012" x="2085975" y="3095625"/>
          <p14:tracePt t="164013" x="2085975" y="3086100"/>
          <p14:tracePt t="164029" x="2085975" y="3076575"/>
          <p14:tracePt t="164046" x="2085975" y="3067050"/>
          <p14:tracePt t="164062" x="2076450" y="3048000"/>
          <p14:tracePt t="164079" x="2038350" y="3028950"/>
          <p14:tracePt t="164096" x="1985963" y="3009900"/>
          <p14:tracePt t="164112" x="1952625" y="3005138"/>
          <p14:tracePt t="164129" x="1909763" y="3000375"/>
          <p14:tracePt t="164146" x="1890713" y="3000375"/>
          <p14:tracePt t="164162" x="1885950" y="3000375"/>
          <p14:tracePt t="164179" x="1876425" y="3005138"/>
          <p14:tracePt t="164196" x="1871663" y="3005138"/>
          <p14:tracePt t="164212" x="1871663" y="3014663"/>
          <p14:tracePt t="164229" x="1866900" y="3019425"/>
          <p14:tracePt t="164246" x="1862138" y="3024188"/>
          <p14:tracePt t="164262" x="1862138" y="3028950"/>
          <p14:tracePt t="164315" x="1862138" y="3033713"/>
          <p14:tracePt t="164379" x="1862138" y="3038475"/>
          <p14:tracePt t="164394" x="1857375" y="3038475"/>
          <p14:tracePt t="164415" x="1857375" y="3043238"/>
          <p14:tracePt t="164480" x="1857375" y="3048000"/>
          <p14:tracePt t="164730" x="1862138" y="3052763"/>
          <p14:tracePt t="164737" x="1866900" y="3052763"/>
          <p14:tracePt t="164745" x="1881188" y="3057525"/>
          <p14:tracePt t="164762" x="1905000" y="3057525"/>
          <p14:tracePt t="164779" x="1933575" y="3062288"/>
          <p14:tracePt t="164795" x="1976438" y="3062288"/>
          <p14:tracePt t="164812" x="2000250" y="3062288"/>
          <p14:tracePt t="164829" x="2024063" y="3062288"/>
          <p14:tracePt t="164845" x="2047875" y="3062288"/>
          <p14:tracePt t="164862" x="2066925" y="3071813"/>
          <p14:tracePt t="164879" x="2095500" y="3076575"/>
          <p14:tracePt t="164895" x="2124075" y="3076575"/>
          <p14:tracePt t="164912" x="2147888" y="3076575"/>
          <p14:tracePt t="164929" x="2166938" y="3076575"/>
          <p14:tracePt t="164945" x="2195513" y="3076575"/>
          <p14:tracePt t="164962" x="2205038" y="3076575"/>
          <p14:tracePt t="164979" x="2214563" y="3076575"/>
          <p14:tracePt t="164995" x="2228850" y="3076575"/>
          <p14:tracePt t="165012" x="2233613" y="3076575"/>
          <p14:tracePt t="165029" x="2238375" y="3076575"/>
          <p14:tracePt t="165045" x="2243138" y="3076575"/>
          <p14:tracePt t="165062" x="2257425" y="3076575"/>
          <p14:tracePt t="165095" x="2266950" y="3076575"/>
          <p14:tracePt t="165112" x="2281238" y="3076575"/>
          <p14:tracePt t="165129" x="2286000" y="3076575"/>
          <p14:tracePt t="165145" x="2300288" y="3076575"/>
          <p14:tracePt t="165162" x="2309813" y="3076575"/>
          <p14:tracePt t="165179" x="2319338" y="3076575"/>
          <p14:tracePt t="165195" x="2333625" y="3076575"/>
          <p14:tracePt t="165212" x="2347913" y="3076575"/>
          <p14:tracePt t="165229" x="2357438" y="3076575"/>
          <p14:tracePt t="165245" x="2371725" y="3071813"/>
          <p14:tracePt t="165262" x="2381250" y="3071813"/>
          <p14:tracePt t="165279" x="2390775" y="3071813"/>
          <p14:tracePt t="165295" x="2400300" y="3071813"/>
          <p14:tracePt t="165312" x="2405063" y="3071813"/>
          <p14:tracePt t="165329" x="2409825" y="3071813"/>
          <p14:tracePt t="165345" x="2414588" y="3071813"/>
          <p14:tracePt t="165362" x="2419350" y="3071813"/>
          <p14:tracePt t="165390" x="2424113" y="3071813"/>
          <p14:tracePt t="165425" x="2428875" y="3071813"/>
          <p14:tracePt t="165569" x="2433638" y="3071813"/>
          <p14:tracePt t="166357" x="2447925" y="3071813"/>
          <p14:tracePt t="166364" x="2457450" y="3071813"/>
          <p14:tracePt t="166371" x="2466975" y="3067050"/>
          <p14:tracePt t="166379" x="2481263" y="3067050"/>
          <p14:tracePt t="166395" x="2505075" y="3067050"/>
          <p14:tracePt t="166412" x="2524125" y="3067050"/>
          <p14:tracePt t="166428" x="2543175" y="3062288"/>
          <p14:tracePt t="166445" x="2547938" y="3062288"/>
          <p14:tracePt t="166462" x="2552700" y="3057525"/>
          <p14:tracePt t="166478" x="2571750" y="3057525"/>
          <p14:tracePt t="166495" x="2581275" y="3057525"/>
          <p14:tracePt t="166512" x="2586038" y="3057525"/>
          <p14:tracePt t="166528" x="2605088" y="3057525"/>
          <p14:tracePt t="166545" x="2614613" y="3057525"/>
          <p14:tracePt t="166562" x="2619375" y="3057525"/>
          <p14:tracePt t="166578" x="2628900" y="3057525"/>
          <p14:tracePt t="166595" x="2638425" y="3057525"/>
          <p14:tracePt t="166628" x="2643188" y="3057525"/>
          <p14:tracePt t="166645" x="2647950" y="3057525"/>
          <p14:tracePt t="166661" x="2652713" y="3057525"/>
          <p14:tracePt t="166680" x="2652713" y="3052763"/>
          <p14:tracePt t="166695" x="2657475" y="3052763"/>
          <p14:tracePt t="166744" x="2662238" y="3052763"/>
          <p14:tracePt t="166845" x="2667000" y="3052763"/>
          <p14:tracePt t="167547" x="2662238" y="3052763"/>
          <p14:tracePt t="167554" x="2662238" y="3057525"/>
          <p14:tracePt t="167561" x="2657475" y="3057525"/>
          <p14:tracePt t="167578" x="2647950" y="3062288"/>
          <p14:tracePt t="167594" x="2638425" y="3062288"/>
          <p14:tracePt t="167611" x="2619375" y="3071813"/>
          <p14:tracePt t="167628" x="2605088" y="3076575"/>
          <p14:tracePt t="167644" x="2581275" y="3081338"/>
          <p14:tracePt t="167661" x="2538413" y="3086100"/>
          <p14:tracePt t="167678" x="2490788" y="3095625"/>
          <p14:tracePt t="167694" x="2438400" y="3105150"/>
          <p14:tracePt t="167711" x="2362200" y="3124200"/>
          <p14:tracePt t="167728" x="2309813" y="3133725"/>
          <p14:tracePt t="167745" x="2252663" y="3143250"/>
          <p14:tracePt t="167761" x="2200275" y="3162300"/>
          <p14:tracePt t="167778" x="2128838" y="3186113"/>
          <p14:tracePt t="167794" x="2076450" y="3209925"/>
          <p14:tracePt t="167811" x="2024063" y="3219450"/>
          <p14:tracePt t="167828" x="1938338" y="3238500"/>
          <p14:tracePt t="167844" x="1890713" y="3252788"/>
          <p14:tracePt t="167861" x="1857375" y="3257550"/>
          <p14:tracePt t="167878" x="1824038" y="3267075"/>
          <p14:tracePt t="167894" x="1814513" y="3267075"/>
          <p14:tracePt t="167911" x="1795463" y="3271838"/>
          <p14:tracePt t="167928" x="1771650" y="3276600"/>
          <p14:tracePt t="167944" x="1766888" y="3286125"/>
          <p14:tracePt t="167961" x="1757363" y="3286125"/>
          <p14:tracePt t="167978" x="1757363" y="3290888"/>
          <p14:tracePt t="167994" x="1752600" y="3290888"/>
          <p14:tracePt t="168107" x="1752600" y="3295650"/>
          <p14:tracePt t="170730" x="1752600" y="3248025"/>
          <p14:tracePt t="170737" x="1743075" y="3167063"/>
          <p14:tracePt t="170744" x="1728788" y="3086100"/>
          <p14:tracePt t="170760" x="1685925" y="2847975"/>
          <p14:tracePt t="170777" x="1619250" y="2600325"/>
          <p14:tracePt t="170794" x="1581150" y="2386013"/>
          <p14:tracePt t="170810" x="1528763" y="2124075"/>
          <p14:tracePt t="170827" x="1514475" y="1990725"/>
          <p14:tracePt t="170843" x="1504950" y="1885950"/>
          <p14:tracePt t="170860" x="1495425" y="1781175"/>
          <p14:tracePt t="170877" x="1495425" y="1752600"/>
          <p14:tracePt t="170893" x="1500188" y="1733550"/>
          <p14:tracePt t="170910" x="1500188" y="1728788"/>
          <p14:tracePt t="170967" x="1500188" y="1733550"/>
          <p14:tracePt t="170981" x="1500188" y="1738313"/>
          <p14:tracePt t="170995" x="1495425" y="1747838"/>
          <p14:tracePt t="171038" x="1490663" y="1747838"/>
          <p14:tracePt t="171117" x="1490663" y="1757363"/>
          <p14:tracePt t="171153" x="1504950" y="1785938"/>
          <p14:tracePt t="171181" x="1543050" y="1833563"/>
          <p14:tracePt t="171188" x="1571625" y="1847850"/>
          <p14:tracePt t="171195" x="1585913" y="1862138"/>
          <p14:tracePt t="171210" x="1628775" y="1881188"/>
          <p14:tracePt t="171227" x="1666875" y="1895475"/>
          <p14:tracePt t="171243" x="1685925" y="1900238"/>
          <p14:tracePt t="171260" x="1700213" y="1909763"/>
          <p14:tracePt t="171276" x="1704975" y="1909763"/>
          <p14:tracePt t="171293" x="1709738" y="1919288"/>
          <p14:tracePt t="171354" x="1709738" y="1924050"/>
          <p14:tracePt t="171676" x="1709738" y="1914525"/>
          <p14:tracePt t="178206" x="1709738" y="1962150"/>
          <p14:tracePt t="178214" x="1709738" y="2019300"/>
          <p14:tracePt t="178224" x="1709738" y="2076450"/>
          <p14:tracePt t="178241" x="1709738" y="2190750"/>
          <p14:tracePt t="178258" x="1724025" y="2343150"/>
          <p14:tracePt t="178275" x="1743075" y="2428875"/>
          <p14:tracePt t="178291" x="1766888" y="2490788"/>
          <p14:tracePt t="178307" x="1785938" y="2576513"/>
          <p14:tracePt t="178324" x="1804988" y="2624138"/>
          <p14:tracePt t="178341" x="1819275" y="2662238"/>
          <p14:tracePt t="178357" x="1824038" y="2690813"/>
          <p14:tracePt t="178374" x="1833563" y="2705100"/>
          <p14:tracePt t="178391" x="1833563" y="2709863"/>
          <p14:tracePt t="178407" x="1838325" y="2714625"/>
          <p14:tracePt t="178424" x="1838325" y="2719388"/>
          <p14:tracePt t="178441" x="1843088" y="2728913"/>
          <p14:tracePt t="178457" x="1847850" y="2757488"/>
          <p14:tracePt t="178474" x="1852613" y="2786063"/>
          <p14:tracePt t="178491" x="1862138" y="2819400"/>
          <p14:tracePt t="178507" x="1876425" y="2895600"/>
          <p14:tracePt t="178524" x="1876425" y="2933700"/>
          <p14:tracePt t="178541" x="1881188" y="2981325"/>
          <p14:tracePt t="178557" x="1881188" y="3057525"/>
          <p14:tracePt t="178574" x="1876425" y="3105150"/>
          <p14:tracePt t="178591" x="1871663" y="3138488"/>
          <p14:tracePt t="178607" x="1866900" y="3171825"/>
          <p14:tracePt t="178624" x="1866900" y="3186113"/>
          <p14:tracePt t="178641" x="1862138" y="3205163"/>
          <p14:tracePt t="178657" x="1862138" y="3224213"/>
          <p14:tracePt t="178674" x="1857375" y="3243263"/>
          <p14:tracePt t="178691" x="1852613" y="3248025"/>
          <p14:tracePt t="178708" x="1852613" y="3267075"/>
          <p14:tracePt t="178724" x="1852613" y="3271838"/>
          <p14:tracePt t="178741" x="1847850" y="3276600"/>
          <p14:tracePt t="178758" x="1847850" y="3281363"/>
          <p14:tracePt t="178794" x="1847850" y="3286125"/>
          <p14:tracePt t="178859" x="1847850" y="3290888"/>
          <p14:tracePt t="180013" x="1833563" y="3290888"/>
          <p14:tracePt t="180020" x="1824038" y="3290888"/>
          <p14:tracePt t="180027" x="1809750" y="3290888"/>
          <p14:tracePt t="180041" x="1795463" y="3290888"/>
          <p14:tracePt t="180057" x="1695450" y="3305175"/>
          <p14:tracePt t="180074" x="1609725" y="3319463"/>
          <p14:tracePt t="180090" x="1543050" y="3328988"/>
          <p14:tracePt t="180107" x="1471613" y="3343275"/>
          <p14:tracePt t="180124" x="1438275" y="3348038"/>
          <p14:tracePt t="180140" x="1414463" y="3348038"/>
          <p14:tracePt t="180157" x="1395413" y="3348038"/>
          <p14:tracePt t="180229" x="1400175" y="3348038"/>
          <p14:tracePt t="180235" x="1404938" y="3348038"/>
          <p14:tracePt t="180242" x="1409700" y="3348038"/>
          <p14:tracePt t="180257" x="1423988" y="3348038"/>
          <p14:tracePt t="180273" x="1428750" y="3348038"/>
          <p14:tracePt t="180290" x="1438275" y="3348038"/>
          <p14:tracePt t="180307" x="1447800" y="3348038"/>
          <p14:tracePt t="180323" x="1447800" y="3352800"/>
          <p14:tracePt t="180340" x="1452563" y="3352800"/>
          <p14:tracePt t="180357" x="1457325" y="3352800"/>
          <p14:tracePt t="180373" x="1462088" y="3352800"/>
          <p14:tracePt t="180390" x="1466850" y="3352800"/>
          <p14:tracePt t="180407" x="1471613" y="3352800"/>
          <p14:tracePt t="180440" x="1476375" y="3357563"/>
          <p14:tracePt t="180473" x="1481138" y="3357563"/>
          <p14:tracePt t="180490" x="1485900" y="3357563"/>
          <p14:tracePt t="180507" x="1490663" y="3357563"/>
          <p14:tracePt t="180558" x="1495425" y="3357563"/>
          <p14:tracePt t="180623" x="1500188" y="3357563"/>
          <p14:tracePt t="181383" x="1519238" y="3357563"/>
          <p14:tracePt t="181389" x="1533525" y="3352800"/>
          <p14:tracePt t="181396" x="1552575" y="3352800"/>
          <p14:tracePt t="181411" x="1604963" y="3338513"/>
          <p14:tracePt t="181423" x="1619250" y="3338513"/>
          <p14:tracePt t="181440" x="1676400" y="3338513"/>
          <p14:tracePt t="181456" x="1714500" y="3338513"/>
          <p14:tracePt t="181473" x="1757363" y="3338513"/>
          <p14:tracePt t="181490" x="1800225" y="3338513"/>
          <p14:tracePt t="181506" x="1828800" y="3338513"/>
          <p14:tracePt t="181523" x="1838325" y="3333750"/>
          <p14:tracePt t="181540" x="1862138" y="3333750"/>
          <p14:tracePt t="181556" x="1866900" y="3328988"/>
          <p14:tracePt t="181573" x="1876425" y="3328988"/>
          <p14:tracePt t="181590" x="1885950" y="3328988"/>
          <p14:tracePt t="181606" x="1890713" y="3328988"/>
          <p14:tracePt t="181623" x="1895475" y="3328988"/>
          <p14:tracePt t="181657" x="1900238" y="3328988"/>
          <p14:tracePt t="181673" x="1909763" y="3328988"/>
          <p14:tracePt t="181690" x="1919288" y="3324225"/>
          <p14:tracePt t="181706" x="1928813" y="3324225"/>
          <p14:tracePt t="181723" x="1938338" y="3324225"/>
          <p14:tracePt t="181740" x="1962150" y="3314700"/>
          <p14:tracePt t="181756" x="1976438" y="3314700"/>
          <p14:tracePt t="181773" x="1985963" y="3309938"/>
          <p14:tracePt t="181790" x="2009775" y="3305175"/>
          <p14:tracePt t="181806" x="2033588" y="3300413"/>
          <p14:tracePt t="181823" x="2052638" y="3300413"/>
          <p14:tracePt t="181840" x="2071688" y="3300413"/>
          <p14:tracePt t="181856" x="2105025" y="3295650"/>
          <p14:tracePt t="181873" x="2133600" y="3295650"/>
          <p14:tracePt t="181890" x="2157413" y="3295650"/>
          <p14:tracePt t="181906" x="2185988" y="3295650"/>
          <p14:tracePt t="181923" x="2214563" y="3295650"/>
          <p14:tracePt t="181940" x="2243138" y="3295650"/>
          <p14:tracePt t="181956" x="2281238" y="3295650"/>
          <p14:tracePt t="181973" x="2314575" y="3295650"/>
          <p14:tracePt t="181990" x="2352675" y="3295650"/>
          <p14:tracePt t="182006" x="2395538" y="3295650"/>
          <p14:tracePt t="182023" x="2419350" y="3295650"/>
          <p14:tracePt t="182040" x="2433638" y="3295650"/>
          <p14:tracePt t="182450" x="2476500" y="3295650"/>
          <p14:tracePt t="182457" x="2514600" y="3290888"/>
          <p14:tracePt t="182464" x="2581275" y="3286125"/>
          <p14:tracePt t="182473" x="2638425" y="3281363"/>
          <p14:tracePt t="182490" x="2738438" y="3281363"/>
          <p14:tracePt t="182506" x="2819400" y="3281363"/>
          <p14:tracePt t="182523" x="2928938" y="3290888"/>
          <p14:tracePt t="182539" x="2986088" y="3295650"/>
          <p14:tracePt t="182556" x="3019425" y="3305175"/>
          <p14:tracePt t="182573" x="3048000" y="3305175"/>
          <p14:tracePt t="182590" x="3052763" y="3309938"/>
          <p14:tracePt t="182606" x="3057525" y="3309938"/>
          <p14:tracePt t="182623" x="3062288" y="3309938"/>
          <p14:tracePt t="182694" x="3067050" y="3309938"/>
          <p14:tracePt t="183346" x="3081338" y="3309938"/>
          <p14:tracePt t="183354" x="3109913" y="3309938"/>
          <p14:tracePt t="183361" x="3133725" y="3309938"/>
          <p14:tracePt t="183373" x="3167063" y="3309938"/>
          <p14:tracePt t="183389" x="3262313" y="3309938"/>
          <p14:tracePt t="183406" x="3324225" y="3314700"/>
          <p14:tracePt t="183422" x="3390900" y="3314700"/>
          <p14:tracePt t="183439" x="3462338" y="3314700"/>
          <p14:tracePt t="183456" x="3500438" y="3314700"/>
          <p14:tracePt t="183472" x="3538538" y="3314700"/>
          <p14:tracePt t="183489" x="3581400" y="3314700"/>
          <p14:tracePt t="183506" x="3605213" y="3314700"/>
          <p14:tracePt t="183522" x="3624263" y="3314700"/>
          <p14:tracePt t="183539" x="3638550" y="3314700"/>
          <p14:tracePt t="183556" x="3648075" y="3314700"/>
          <p14:tracePt t="183572" x="3657600" y="3314700"/>
          <p14:tracePt t="183606" x="3662363" y="3314700"/>
          <p14:tracePt t="183626" x="3667125" y="3314700"/>
          <p14:tracePt t="183698" x="3671888" y="3314700"/>
          <p14:tracePt t="185884" x="3667125" y="3314700"/>
          <p14:tracePt t="185942" x="3662363" y="3314700"/>
          <p14:tracePt t="186171" x="3662363" y="3309938"/>
          <p14:tracePt t="186207" x="3662363" y="3305175"/>
          <p14:tracePt t="186278" x="3662363" y="3300413"/>
          <p14:tracePt t="186335" x="3662363" y="3295650"/>
          <p14:tracePt t="186544" x="3662363" y="3286125"/>
          <p14:tracePt t="186725" x="3662363" y="3290888"/>
          <p14:tracePt t="187633" x="3662363" y="3295650"/>
          <p14:tracePt t="188071" x="3662363" y="3300413"/>
          <p14:tracePt t="188106" x="3662363" y="3305175"/>
          <p14:tracePt t="188407" x="3662363" y="3309938"/>
          <p14:tracePt t="209445" x="3609975" y="3324225"/>
          <p14:tracePt t="209451" x="3543300" y="3343275"/>
          <p14:tracePt t="209464" x="3457575" y="3371850"/>
          <p14:tracePt t="209480" x="3133725" y="3462338"/>
          <p14:tracePt t="209497" x="2909888" y="3538538"/>
          <p14:tracePt t="209514" x="2728913" y="3595688"/>
          <p14:tracePt t="209530" x="2543175" y="3657600"/>
          <p14:tracePt t="209547" x="2433638" y="3690938"/>
          <p14:tracePt t="209564" x="2338388" y="3719513"/>
          <p14:tracePt t="209580" x="2252663" y="3743325"/>
          <p14:tracePt t="209597" x="2209800" y="3757613"/>
          <p14:tracePt t="209614" x="2181225" y="3762375"/>
          <p14:tracePt t="209630" x="2157413" y="3767138"/>
          <p14:tracePt t="209647" x="2143125" y="3767138"/>
          <p14:tracePt t="209664" x="2138363" y="3767138"/>
          <p14:tracePt t="209680" x="2128838" y="3762375"/>
          <p14:tracePt t="209697" x="2119313" y="3762375"/>
          <p14:tracePt t="209714" x="2114550" y="3757613"/>
          <p14:tracePt t="209731" x="2100263" y="3752850"/>
          <p14:tracePt t="209747" x="2095500" y="3743325"/>
          <p14:tracePt t="209764" x="2090738" y="3743325"/>
          <p14:tracePt t="209780" x="2085975" y="3733800"/>
          <p14:tracePt t="209797" x="2081213" y="3719513"/>
          <p14:tracePt t="209814" x="2081213" y="3709988"/>
          <p14:tracePt t="209830" x="2081213" y="3705225"/>
          <p14:tracePt t="209847" x="2081213" y="3700463"/>
          <p14:tracePt t="209882" x="2081213" y="3695700"/>
          <p14:tracePt t="209910" x="2081213" y="3690938"/>
          <p14:tracePt t="209982" x="2085975" y="3690938"/>
          <p14:tracePt t="210032" x="2090738" y="3690938"/>
          <p14:tracePt t="210068" x="2090738" y="3695700"/>
          <p14:tracePt t="210111" x="2090738" y="3700463"/>
          <p14:tracePt t="210126" x="2085975" y="3705225"/>
          <p14:tracePt t="210133" x="2085975" y="3709988"/>
          <p14:tracePt t="210147" x="2076450" y="3719513"/>
          <p14:tracePt t="210163" x="2052638" y="3729038"/>
          <p14:tracePt t="210180" x="2038350" y="3738563"/>
          <p14:tracePt t="210197" x="2005013" y="3743325"/>
          <p14:tracePt t="210213" x="1990725" y="3743325"/>
          <p14:tracePt t="210230" x="1971675" y="3743325"/>
          <p14:tracePt t="210247" x="1947863" y="3743325"/>
          <p14:tracePt t="210263" x="1943100" y="3738563"/>
          <p14:tracePt t="210280" x="1938338" y="3738563"/>
          <p14:tracePt t="210297" x="1933575" y="3733800"/>
          <p14:tracePt t="210340" x="1928813" y="3733800"/>
          <p14:tracePt t="210354" x="1928813" y="3729038"/>
          <p14:tracePt t="210441" x="1928813" y="3719513"/>
          <p14:tracePt t="211187" x="1924050" y="3719513"/>
          <p14:tracePt t="211194" x="1919288" y="3719513"/>
          <p14:tracePt t="211201" x="1914525" y="3719513"/>
          <p14:tracePt t="211213" x="1909763" y="3719513"/>
          <p14:tracePt t="211230" x="1900238" y="3719513"/>
          <p14:tracePt t="211264" x="1895475" y="3719513"/>
          <p14:tracePt t="211280" x="1890713" y="3719513"/>
          <p14:tracePt t="211296" x="1885950" y="3719513"/>
          <p14:tracePt t="211313" x="1881188" y="3714750"/>
          <p14:tracePt t="211330" x="1876425" y="3714750"/>
          <p14:tracePt t="211351" x="1871663" y="3714750"/>
          <p14:tracePt t="211409" x="1871663" y="3705225"/>
          <p14:tracePt t="211832" x="1876425" y="3705225"/>
          <p14:tracePt t="211853" x="1876425" y="3700463"/>
          <p14:tracePt t="211889" x="1881188" y="3700463"/>
          <p14:tracePt t="211910" x="1885950" y="3700463"/>
          <p14:tracePt t="211918" x="1890713" y="3695700"/>
          <p14:tracePt t="211946" x="1895475" y="3695700"/>
          <p14:tracePt t="211975" x="1900238" y="3695700"/>
          <p14:tracePt t="212046" x="1924050" y="3695700"/>
          <p14:tracePt t="212075" x="1928813" y="3695700"/>
          <p14:tracePt t="212082" x="1933575" y="3695700"/>
          <p14:tracePt t="212104" x="1938338" y="3695700"/>
          <p14:tracePt t="212125" x="1947863" y="3695700"/>
          <p14:tracePt t="212132" x="1952625" y="3695700"/>
          <p14:tracePt t="212140" x="1957388" y="3695700"/>
          <p14:tracePt t="212147" x="1962150" y="3695700"/>
          <p14:tracePt t="212163" x="1981200" y="3700463"/>
          <p14:tracePt t="212179" x="1995488" y="3705225"/>
          <p14:tracePt t="212196" x="2019300" y="3709988"/>
          <p14:tracePt t="212213" x="2052638" y="3719513"/>
          <p14:tracePt t="212229" x="2071688" y="3719513"/>
          <p14:tracePt t="212246" x="2090738" y="3719513"/>
          <p14:tracePt t="212263" x="2105025" y="3724275"/>
          <p14:tracePt t="212279" x="2119313" y="3724275"/>
          <p14:tracePt t="212296" x="2124075" y="3724275"/>
          <p14:tracePt t="212313" x="2128838" y="3729038"/>
          <p14:tracePt t="212330" x="2133600" y="3729038"/>
          <p14:tracePt t="212346" x="2138363" y="3729038"/>
          <p14:tracePt t="212379" x="2143125" y="3729038"/>
          <p14:tracePt t="212396" x="2147888" y="3729038"/>
          <p14:tracePt t="212455" x="2152650" y="3729038"/>
          <p14:tracePt t="212484" x="2157413" y="3729038"/>
          <p14:tracePt t="212534" x="2162175" y="3729038"/>
          <p14:tracePt t="212599" x="2166938" y="3729038"/>
          <p14:tracePt t="212634" x="2171700" y="3729038"/>
          <p14:tracePt t="212670" x="2176463" y="3729038"/>
          <p14:tracePt t="212756" x="2181225" y="3729038"/>
          <p14:tracePt t="213007" x="2185988" y="3729038"/>
          <p14:tracePt t="213301" x="2185988" y="3733800"/>
          <p14:tracePt t="213616" x="2185988" y="3738563"/>
          <p14:tracePt t="213803" x="2190750" y="3738563"/>
          <p14:tracePt t="213889" x="2195513" y="3738563"/>
          <p14:tracePt t="213925" x="2195513" y="3733800"/>
          <p14:tracePt t="213975" x="2200275" y="3733800"/>
          <p14:tracePt t="213990" x="2200275" y="3729038"/>
          <p14:tracePt t="214276" x="2219325" y="3724275"/>
          <p14:tracePt t="214283" x="2243138" y="3714750"/>
          <p14:tracePt t="214304" x="2386013" y="3671888"/>
          <p14:tracePt t="214312" x="2424113" y="3652838"/>
          <p14:tracePt t="214329" x="2490788" y="3633788"/>
          <p14:tracePt t="214345" x="2562225" y="3614738"/>
          <p14:tracePt t="214362" x="2638425" y="3586163"/>
          <p14:tracePt t="214379" x="2676525" y="3576638"/>
          <p14:tracePt t="214395" x="2709863" y="3571875"/>
          <p14:tracePt t="214412" x="2738438" y="3567113"/>
          <p14:tracePt t="214429" x="2747963" y="3567113"/>
          <p14:tracePt t="214446" x="2752725" y="3567113"/>
          <p14:tracePt t="214462" x="2762250" y="3567113"/>
          <p14:tracePt t="214479" x="2771775" y="3567113"/>
          <p14:tracePt t="214495" x="2786063" y="3562350"/>
          <p14:tracePt t="214512" x="2819400" y="3552825"/>
          <p14:tracePt t="214529" x="2847975" y="3552825"/>
          <p14:tracePt t="214545" x="2876550" y="3548063"/>
          <p14:tracePt t="214562" x="2914650" y="3543300"/>
          <p14:tracePt t="214579" x="2938463" y="3538538"/>
          <p14:tracePt t="214595" x="2962275" y="3538538"/>
          <p14:tracePt t="214612" x="2995613" y="3524250"/>
          <p14:tracePt t="214629" x="3009900" y="3524250"/>
          <p14:tracePt t="214645" x="3019425" y="3524250"/>
          <p14:tracePt t="214663" x="3028950" y="3519488"/>
          <p14:tracePt t="214679" x="3033713" y="3519488"/>
          <p14:tracePt t="214712" x="3038475" y="3519488"/>
          <p14:tracePt t="217816" x="3014663" y="3524250"/>
          <p14:tracePt t="217824" x="2976563" y="3538538"/>
          <p14:tracePt t="217831" x="2928938" y="3562350"/>
          <p14:tracePt t="217844" x="2838450" y="3590925"/>
          <p14:tracePt t="217861" x="2743200" y="3619500"/>
          <p14:tracePt t="217878" x="2671763" y="3638550"/>
          <p14:tracePt t="217894" x="2614613" y="3662363"/>
          <p14:tracePt t="217911" x="2557463" y="3676650"/>
          <p14:tracePt t="217928" x="2533650" y="3686175"/>
          <p14:tracePt t="217944" x="2490788" y="3705225"/>
          <p14:tracePt t="217961" x="2424113" y="3719513"/>
          <p14:tracePt t="217978" x="2381250" y="3743325"/>
          <p14:tracePt t="217994" x="2338388" y="3767138"/>
          <p14:tracePt t="218011" x="2266950" y="3814763"/>
          <p14:tracePt t="218028" x="2200275" y="3852863"/>
          <p14:tracePt t="218044" x="2143125" y="3881438"/>
          <p14:tracePt t="218061" x="2057400" y="3929063"/>
          <p14:tracePt t="218078" x="2005013" y="3957638"/>
          <p14:tracePt t="218094" x="1957388" y="3981450"/>
          <p14:tracePt t="218096" x="1933575" y="3995738"/>
          <p14:tracePt t="218111" x="1885950" y="4014788"/>
          <p14:tracePt t="218128" x="1843088" y="4033838"/>
          <p14:tracePt t="218144" x="1809750" y="4048125"/>
          <p14:tracePt t="218161" x="1776413" y="4067175"/>
          <p14:tracePt t="218177" x="1766888" y="4067175"/>
          <p14:tracePt t="218194" x="1762125" y="4067175"/>
          <p14:tracePt t="218211" x="1757363" y="4067175"/>
          <p14:tracePt t="218244" x="1752600" y="4067175"/>
          <p14:tracePt t="218297" x="1752600" y="4062413"/>
          <p14:tracePt t="218340" x="1752600" y="4057650"/>
          <p14:tracePt t="218362" x="1752600" y="4052888"/>
          <p14:tracePt t="218383" x="1752600" y="4048125"/>
          <p14:tracePt t="218404" x="1752600" y="4043363"/>
          <p14:tracePt t="218412" x="1752600" y="4038600"/>
          <p14:tracePt t="218425" x="1752600" y="4033838"/>
          <p14:tracePt t="218454" x="1752600" y="4029075"/>
          <p14:tracePt t="218484" x="1752600" y="4024313"/>
          <p14:tracePt t="218555" x="1757363" y="4019550"/>
          <p14:tracePt t="218627" x="1762125" y="4019550"/>
          <p14:tracePt t="218662" x="1766888" y="4019550"/>
          <p14:tracePt t="218698" x="1771650" y="4019550"/>
          <p14:tracePt t="218763" x="1776413" y="4019550"/>
          <p14:tracePt t="218920" x="1776413" y="4014788"/>
          <p14:tracePt t="218956" x="1776413" y="4010025"/>
          <p14:tracePt t="219114" x="1776413" y="4014788"/>
          <p14:tracePt t="219178" x="1776413" y="4019550"/>
          <p14:tracePt t="219214" x="1781175" y="4019550"/>
          <p14:tracePt t="219221" x="1781175" y="4024313"/>
          <p14:tracePt t="223601" x="1785938" y="4024313"/>
          <p14:tracePt t="223608" x="1790700" y="4024313"/>
          <p14:tracePt t="223616" x="1804988" y="4014788"/>
          <p14:tracePt t="223625" x="1814513" y="4014788"/>
          <p14:tracePt t="223643" x="1838325" y="4014788"/>
          <p14:tracePt t="223645" x="1843088" y="4010025"/>
          <p14:tracePt t="223659" x="1871663" y="4005263"/>
          <p14:tracePt t="223676" x="1885950" y="4005263"/>
          <p14:tracePt t="223692" x="1900238" y="4005263"/>
          <p14:tracePt t="223709" x="1924050" y="3995738"/>
          <p14:tracePt t="223725" x="1938338" y="3990975"/>
          <p14:tracePt t="223742" x="1947863" y="3990975"/>
          <p14:tracePt t="223759" x="1962150" y="3990975"/>
          <p14:tracePt t="223775" x="1971675" y="3990975"/>
          <p14:tracePt t="223792" x="1981200" y="3990975"/>
          <p14:tracePt t="223809" x="1985963" y="3990975"/>
          <p14:tracePt t="223826" x="1995488" y="3990975"/>
          <p14:tracePt t="223842" x="2000250" y="3990975"/>
          <p14:tracePt t="223902" x="2005013" y="3990975"/>
          <p14:tracePt t="232133" x="1990725" y="3948113"/>
          <p14:tracePt t="232139" x="1947863" y="3871913"/>
          <p14:tracePt t="232146" x="1909763" y="3776663"/>
          <p14:tracePt t="232156" x="1852613" y="3652838"/>
          <p14:tracePt t="232173" x="1766888" y="3376613"/>
          <p14:tracePt t="232189" x="1657350" y="2919413"/>
          <p14:tracePt t="232206" x="1619250" y="2643188"/>
          <p14:tracePt t="232223" x="1595438" y="2390775"/>
          <p14:tracePt t="232239" x="1595438" y="2133600"/>
          <p14:tracePt t="232256" x="1614488" y="2014538"/>
          <p14:tracePt t="232273" x="1633538" y="1914525"/>
          <p14:tracePt t="232289" x="1662113" y="1824038"/>
          <p14:tracePt t="232306" x="1676400" y="1781175"/>
          <p14:tracePt t="232323" x="1695450" y="1752600"/>
          <p14:tracePt t="232339" x="1704975" y="1733550"/>
          <p14:tracePt t="232356" x="1719263" y="1719263"/>
          <p14:tracePt t="232373" x="1733550" y="1700213"/>
          <p14:tracePt t="232389" x="1747838" y="1662113"/>
          <p14:tracePt t="232406" x="1757363" y="1624013"/>
          <p14:tracePt t="232423" x="1762125" y="1581150"/>
          <p14:tracePt t="232439" x="1762125" y="1519238"/>
          <p14:tracePt t="232456" x="1762125" y="1495425"/>
          <p14:tracePt t="232473" x="1762125" y="1481138"/>
          <p14:tracePt t="232489" x="1762125" y="1471613"/>
          <p14:tracePt t="232506" x="1757363" y="1471613"/>
          <p14:tracePt t="232539" x="1738313" y="1490663"/>
          <p14:tracePt t="232556" x="1728788" y="1509713"/>
          <p14:tracePt t="232572" x="1719263" y="1519238"/>
          <p14:tracePt t="232589" x="1714500" y="1538288"/>
          <p14:tracePt t="232606" x="1714500" y="1543050"/>
          <p14:tracePt t="232623" x="1714500" y="1547813"/>
          <p14:tracePt t="232639" x="1709738" y="1557338"/>
          <p14:tracePt t="232656" x="1709738" y="1562100"/>
          <p14:tracePt t="232683" x="1714500" y="1581150"/>
          <p14:tracePt t="232690" x="1714500" y="1590675"/>
          <p14:tracePt t="232706" x="1714500" y="1600200"/>
          <p14:tracePt t="232723" x="1738313" y="1609725"/>
          <p14:tracePt t="232739" x="1766888" y="1628775"/>
          <p14:tracePt t="232756" x="1814513" y="1638300"/>
          <p14:tracePt t="232773" x="1838325" y="1647825"/>
          <p14:tracePt t="232790" x="1866900" y="1647825"/>
          <p14:tracePt t="232806" x="1895475" y="1647825"/>
          <p14:tracePt t="232823" x="1909763" y="1647825"/>
          <p14:tracePt t="232839" x="1924050" y="1647825"/>
          <p14:tracePt t="232856" x="1938338" y="1647825"/>
          <p14:tracePt t="232873" x="1947863" y="1647825"/>
          <p14:tracePt t="232906" x="1952625" y="1652588"/>
          <p14:tracePt t="232939" x="1952625" y="1662113"/>
          <p14:tracePt t="232956" x="1957388" y="1666875"/>
          <p14:tracePt t="232972" x="1957388" y="1671638"/>
          <p14:tracePt t="232989" x="1957388" y="1681163"/>
          <p14:tracePt t="233006" x="1952625" y="1695450"/>
          <p14:tracePt t="233022" x="1938338" y="1704975"/>
          <p14:tracePt t="233039" x="1924050" y="1709738"/>
          <p14:tracePt t="233056" x="1909763" y="1714500"/>
          <p14:tracePt t="233072" x="1905000" y="1714500"/>
          <p14:tracePt t="233106" x="1900238" y="1714500"/>
          <p14:tracePt t="240646" x="0" y="0"/>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name="Slide 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 2"/>
          <p:cNvSpPr/>
          <p:nvPr/>
        </p:nvSpPr>
        <p:spPr>
          <a:xfrm>
            <a:off x="914400" y="1755648"/>
            <a:ext cx="7498080" cy="914400"/>
          </a:xfrm>
          <a:prstGeom prst="rect">
            <a:avLst/>
          </a:prstGeom>
          <a:noFill/>
          <a:ln/>
        </p:spPr>
        <p:txBody>
          <a:bodyPr wrap="square" lIns="0" tIns="0" rIns="0" bIns="0" rtlCol="0" anchor="ctr"/>
          <a:lstStyle/>
          <a:p>
            <a:pPr marL="0" indent="0">
              <a:buNone/>
            </a:pPr>
            <a:r>
              <a:rPr lang="en-US" sz="3200" b="1" dirty="0">
                <a:solidFill>
                  <a:srgbClr val="1E2A38"/>
                </a:solidFill>
                <a:latin typeface="Georgia" pitchFamily="34" charset="0"/>
                <a:ea typeface="Georgia" pitchFamily="34" charset="-122"/>
                <a:cs typeface="Georgia" pitchFamily="34" charset="-120"/>
              </a:rPr>
              <a:t>The Capital Stack</a:t>
            </a:r>
            <a:endParaRPr lang="en-US" sz="3200" dirty="0"/>
          </a:p>
        </p:txBody>
      </p:sp>
      <p:sp>
        <p:nvSpPr>
          <p:cNvPr id="5" name="Shape 3"/>
          <p:cNvSpPr/>
          <p:nvPr/>
        </p:nvSpPr>
        <p:spPr>
          <a:xfrm>
            <a:off x="914400" y="2761488"/>
            <a:ext cx="1371600" cy="45720"/>
          </a:xfrm>
          <a:prstGeom prst="rect">
            <a:avLst/>
          </a:prstGeom>
          <a:solidFill>
            <a:srgbClr val="B85042"/>
          </a:solidFill>
          <a:ln/>
        </p:spPr>
      </p:sp>
      <p:sp>
        <p:nvSpPr>
          <p:cNvPr id="6" name="Text 4"/>
          <p:cNvSpPr/>
          <p:nvPr/>
        </p:nvSpPr>
        <p:spPr>
          <a:xfrm>
            <a:off x="914400" y="2944368"/>
            <a:ext cx="6583680" cy="1051560"/>
          </a:xfrm>
          <a:prstGeom prst="rect">
            <a:avLst/>
          </a:prstGeom>
          <a:noFill/>
          <a:ln/>
        </p:spPr>
        <p:txBody>
          <a:bodyPr wrap="square" lIns="0" tIns="0" rIns="0" bIns="0" rtlCol="0" anchor="t"/>
          <a:lstStyle/>
          <a:p>
            <a:pPr marL="0" indent="0">
              <a:lnSpc>
                <a:spcPts val="2000"/>
              </a:lnSpc>
              <a:buNone/>
            </a:pPr>
            <a:r>
              <a:rPr lang="en-US" sz="1450" dirty="0">
                <a:solidFill>
                  <a:srgbClr val="5A5A5A"/>
                </a:solidFill>
                <a:latin typeface="Calibri" pitchFamily="34" charset="0"/>
                <a:ea typeface="Calibri" pitchFamily="34" charset="-122"/>
                <a:cs typeface="Calibri" pitchFamily="34" charset="-120"/>
              </a:rPr>
              <a:t>Every real estate deal is funded by a combination of debt and equity. Each source carries a different risk level, return expectation, and priority in repayment. That layered structure is called the capital stack.</a:t>
            </a:r>
            <a:endParaRPr lang="en-US" sz="1450" dirty="0"/>
          </a:p>
        </p:txBody>
      </p:sp>
    </p:spTree>
  </p:cSld>
  <p:clrMapOvr>
    <a:masterClrMapping/>
  </p:clrMapOvr>
  <mc:AlternateContent xmlns:mc="http://schemas.openxmlformats.org/markup-compatibility/2006" xmlns:p14="http://schemas.microsoft.com/office/powerpoint/2010/main">
    <mc:Choice Requires="p14">
      <p:transition spd="slow" p14:dur="2000" advTm="96336"/>
    </mc:Choice>
    <mc:Fallback xmlns="">
      <p:transition spd="slow" advTm="96336"/>
    </mc:Fallback>
  </mc:AlternateContent>
  <p:timing>
    <p:tnLst>
      <p:par>
        <p:cTn id="1" dur="indefinite" restart="never" nodeType="tmRoot"/>
      </p:par>
    </p:tnLst>
  </p:timing>
  <p:extLst mod="1">
    <p:ext uri="{3A86A75C-4F4B-4683-9AE1-C65F6400EC91}">
      <p14:laserTraceLst xmlns:p14="http://schemas.microsoft.com/office/powerpoint/2010/main">
        <p14:tracePtLst>
          <p14:tracePt t="5642" x="3090863" y="3910013"/>
          <p14:tracePt t="9543" x="3095625" y="3900488"/>
          <p14:tracePt t="9551" x="3109913" y="3890963"/>
          <p14:tracePt t="9561" x="3133725" y="3867150"/>
          <p14:tracePt t="9577" x="3186113" y="3824288"/>
          <p14:tracePt t="9594" x="3238500" y="3776663"/>
          <p14:tracePt t="9611" x="3286125" y="3748088"/>
          <p14:tracePt t="9627" x="3328988" y="3719513"/>
          <p14:tracePt t="9644" x="3395663" y="3686175"/>
          <p14:tracePt t="9661" x="3433763" y="3667125"/>
          <p14:tracePt t="9677" x="3462338" y="3643313"/>
          <p14:tracePt t="9694" x="3490913" y="3624263"/>
          <p14:tracePt t="9711" x="3500438" y="3614738"/>
          <p14:tracePt t="9727" x="3505200" y="3605213"/>
          <p14:tracePt t="9744" x="3514725" y="3600450"/>
          <p14:tracePt t="9760" x="3519488" y="3595688"/>
          <p14:tracePt t="9777" x="3519488" y="3590925"/>
          <p14:tracePt t="9794" x="3519488" y="3586163"/>
          <p14:tracePt t="9810" x="3519488" y="3581400"/>
          <p14:tracePt t="9827" x="3519488" y="3576638"/>
          <p14:tracePt t="9866" x="3519488" y="3571875"/>
          <p14:tracePt t="9881" x="3519488" y="3567113"/>
          <p14:tracePt t="9902" x="3514725" y="3562350"/>
          <p14:tracePt t="9910" x="3509963" y="3562350"/>
          <p14:tracePt t="9927" x="3500438" y="3552825"/>
          <p14:tracePt t="9944" x="3476625" y="3548063"/>
          <p14:tracePt t="9960" x="3438525" y="3543300"/>
          <p14:tracePt t="9977" x="3419475" y="3533775"/>
          <p14:tracePt t="9994" x="3390900" y="3524250"/>
          <p14:tracePt t="10010" x="3357563" y="3495675"/>
          <p14:tracePt t="10027" x="3338513" y="3457575"/>
          <p14:tracePt t="10044" x="3324225" y="3419475"/>
          <p14:tracePt t="10060" x="3314700" y="3371850"/>
          <p14:tracePt t="10077" x="3309938" y="3343275"/>
          <p14:tracePt t="10094" x="3309938" y="3333750"/>
          <p14:tracePt t="10110" x="3309938" y="3319463"/>
          <p14:tracePt t="10144" x="3309938" y="3314700"/>
          <p14:tracePt t="10182" x="3314700" y="3314700"/>
          <p14:tracePt t="10218" x="3348038" y="3319463"/>
          <p14:tracePt t="10225" x="3367088" y="3319463"/>
          <p14:tracePt t="10232" x="3386138" y="3319463"/>
          <p14:tracePt t="10244" x="3414713" y="3319463"/>
          <p14:tracePt t="10260" x="3467100" y="3314700"/>
          <p14:tracePt t="10277" x="3500438" y="3309938"/>
          <p14:tracePt t="10294" x="3538538" y="3305175"/>
          <p14:tracePt t="10310" x="3590925" y="3295650"/>
          <p14:tracePt t="10327" x="3638550" y="3290888"/>
          <p14:tracePt t="10344" x="3681413" y="3286125"/>
          <p14:tracePt t="10360" x="3733800" y="3281363"/>
          <p14:tracePt t="10377" x="3757613" y="3276600"/>
          <p14:tracePt t="10394" x="3781425" y="3271838"/>
          <p14:tracePt t="10410" x="3819525" y="3271838"/>
          <p14:tracePt t="10427" x="3848100" y="3271838"/>
          <p14:tracePt t="10444" x="3867150" y="3267075"/>
          <p14:tracePt t="10461" x="3895725" y="3267075"/>
          <p14:tracePt t="10477" x="3919538" y="3262313"/>
          <p14:tracePt t="10494" x="3929063" y="3262313"/>
          <p14:tracePt t="10510" x="3952875" y="3257550"/>
          <p14:tracePt t="10511" x="3957638" y="3257550"/>
          <p14:tracePt t="10527" x="3981450" y="3252788"/>
          <p14:tracePt t="10544" x="4000500" y="3243263"/>
          <p14:tracePt t="10560" x="4019550" y="3243263"/>
          <p14:tracePt t="10577" x="4048125" y="3238500"/>
          <p14:tracePt t="10594" x="4052888" y="3233738"/>
          <p14:tracePt t="10610" x="4062413" y="3233738"/>
          <p14:tracePt t="10627" x="4076700" y="3233738"/>
          <p14:tracePt t="10660" x="4081463" y="3233738"/>
          <p14:tracePt t="10677" x="4086225" y="3228975"/>
          <p14:tracePt t="10693" x="4090988" y="3228975"/>
          <p14:tracePt t="10727" x="4095750" y="3224213"/>
          <p14:tracePt t="10744" x="4081463" y="3219450"/>
          <p14:tracePt t="10760" x="4043363" y="3219450"/>
          <p14:tracePt t="10777" x="3986213" y="3238500"/>
          <p14:tracePt t="10794" x="3967163" y="3243263"/>
          <p14:tracePt t="10810" x="3957638" y="3248025"/>
          <p14:tracePt t="10827" x="3952875" y="3248025"/>
          <p14:tracePt t="10957" x="3957638" y="3248025"/>
          <p14:tracePt t="10971" x="3962400" y="3248025"/>
          <p14:tracePt t="11006" x="3967163" y="3248025"/>
          <p14:tracePt t="11050" x="3971925" y="3248025"/>
          <p14:tracePt t="11121" x="3976688" y="3248025"/>
          <p14:tracePt t="11257" x="3981450" y="3248025"/>
          <p14:tracePt t="19817" x="3900488" y="3252788"/>
          <p14:tracePt t="19824" x="3767138" y="3257550"/>
          <p14:tracePt t="19831" x="3638550" y="3257550"/>
          <p14:tracePt t="19840" x="3457575" y="3267075"/>
          <p14:tracePt t="19857" x="3090863" y="3286125"/>
          <p14:tracePt t="19874" x="2490788" y="3309938"/>
          <p14:tracePt t="19890" x="2109788" y="3333750"/>
          <p14:tracePt t="19907" x="1776413" y="3357563"/>
          <p14:tracePt t="19924" x="1433513" y="3371850"/>
          <p14:tracePt t="19941" x="1295400" y="3381375"/>
          <p14:tracePt t="19957" x="1204913" y="3376613"/>
          <p14:tracePt t="19974" x="1147763" y="3367088"/>
          <p14:tracePt t="19990" x="1095375" y="3343275"/>
          <p14:tracePt t="20007" x="1081088" y="3338513"/>
          <p14:tracePt t="20024" x="1071563" y="3333750"/>
          <p14:tracePt t="20040" x="1071563" y="3328988"/>
          <p14:tracePt t="20091" x="1071563" y="3324225"/>
          <p14:tracePt t="20140" x="1071563" y="3319463"/>
          <p14:tracePt t="20176" x="1071563" y="3314700"/>
          <p14:tracePt t="20182" x="1076325" y="3314700"/>
          <p14:tracePt t="20204" x="1081088" y="3314700"/>
          <p14:tracePt t="20211" x="1085850" y="3309938"/>
          <p14:tracePt t="20224" x="1090613" y="3309938"/>
          <p14:tracePt t="20240" x="1100138" y="3309938"/>
          <p14:tracePt t="20257" x="1109663" y="3309938"/>
          <p14:tracePt t="20274" x="1114425" y="3309938"/>
          <p14:tracePt t="20290" x="1123950" y="3309938"/>
          <p14:tracePt t="20324" x="1128713" y="3309938"/>
          <p14:tracePt t="20340" x="1133475" y="3309938"/>
          <p14:tracePt t="20362" x="1138238" y="3309938"/>
          <p14:tracePt t="20376" x="1143000" y="3309938"/>
          <p14:tracePt t="20391" x="1152525" y="3309938"/>
          <p14:tracePt t="20407" x="1157288" y="3309938"/>
          <p14:tracePt t="20424" x="1176338" y="3309938"/>
          <p14:tracePt t="20440" x="1200150" y="3300413"/>
          <p14:tracePt t="20457" x="1228725" y="3295650"/>
          <p14:tracePt t="20474" x="1247775" y="3286125"/>
          <p14:tracePt t="20490" x="1271588" y="3281363"/>
          <p14:tracePt t="20507" x="1285875" y="3281363"/>
          <p14:tracePt t="20524" x="1300163" y="3281363"/>
          <p14:tracePt t="20540" x="1309688" y="3276600"/>
          <p14:tracePt t="20557" x="1319213" y="3276600"/>
          <p14:tracePt t="20590" x="1323975" y="3276600"/>
          <p14:tracePt t="20641" x="1328738" y="3276600"/>
          <p14:tracePt t="20713" x="1338263" y="3276600"/>
          <p14:tracePt t="20756" x="1338263" y="3271838"/>
          <p14:tracePt t="20777" x="1343025" y="3271838"/>
          <p14:tracePt t="21036" x="1433513" y="3262313"/>
          <p14:tracePt t="21043" x="1485900" y="3257550"/>
          <p14:tracePt t="21050" x="1538288" y="3252788"/>
          <p14:tracePt t="21057" x="1585913" y="3252788"/>
          <p14:tracePt t="21073" x="1671638" y="3252788"/>
          <p14:tracePt t="21090" x="1738313" y="3248025"/>
          <p14:tracePt t="21107" x="1795463" y="3248025"/>
          <p14:tracePt t="21123" x="1814513" y="3248025"/>
          <p14:tracePt t="21140" x="1828800" y="3248025"/>
          <p14:tracePt t="21157" x="1838325" y="3248025"/>
          <p14:tracePt t="21173" x="1843088" y="3248025"/>
          <p14:tracePt t="21229" x="1847850" y="3248025"/>
          <p14:tracePt t="21459" x="1847850" y="3252788"/>
          <p14:tracePt t="21494" x="1847850" y="3257550"/>
          <p14:tracePt t="21545" x="1852613" y="3257550"/>
          <p14:tracePt t="21623" x="1857375" y="3257550"/>
          <p14:tracePt t="21695" x="1857375" y="3262313"/>
          <p14:tracePt t="21824" x="1862138" y="3262313"/>
          <p14:tracePt t="21831" x="1862138" y="3267075"/>
          <p14:tracePt t="21939" x="1866900" y="3267075"/>
          <p14:tracePt t="21953" x="1871663" y="3267075"/>
          <p14:tracePt t="21960" x="1876425" y="3267075"/>
          <p14:tracePt t="21973" x="1881188" y="3267075"/>
          <p14:tracePt t="21990" x="1895475" y="3267075"/>
          <p14:tracePt t="22007" x="1900238" y="3267075"/>
          <p14:tracePt t="22023" x="1905000" y="3267075"/>
          <p14:tracePt t="22040" x="1919288" y="3262313"/>
          <p14:tracePt t="22073" x="1928813" y="3262313"/>
          <p14:tracePt t="22106" x="1933575" y="3262313"/>
          <p14:tracePt t="22133" x="1933575" y="3257550"/>
          <p14:tracePt t="22169" x="1938338" y="3257550"/>
          <p14:tracePt t="22220" x="1938338" y="3252788"/>
          <p14:tracePt t="22233" x="1947863" y="3252788"/>
          <p14:tracePt t="22814" x="1966913" y="3252788"/>
          <p14:tracePt t="22820" x="2000250" y="3248025"/>
          <p14:tracePt t="22828" x="2024063" y="3243263"/>
          <p14:tracePt t="22840" x="2052638" y="3238500"/>
          <p14:tracePt t="22856" x="2143125" y="3224213"/>
          <p14:tracePt t="22873" x="2209800" y="3214688"/>
          <p14:tracePt t="22889" x="2281238" y="3205163"/>
          <p14:tracePt t="22906" x="2338388" y="3205163"/>
          <p14:tracePt t="22923" x="2362200" y="3200400"/>
          <p14:tracePt t="22940" x="2371725" y="3200400"/>
          <p14:tracePt t="22956" x="2376488" y="3200400"/>
          <p14:tracePt t="22973" x="2381250" y="3200400"/>
          <p14:tracePt t="23006" x="2386013" y="3200400"/>
          <p14:tracePt t="23036" x="2390775" y="3200400"/>
          <p14:tracePt t="23043" x="2390775" y="3205163"/>
          <p14:tracePt t="23150" x="2390775" y="3209925"/>
          <p14:tracePt t="23216" x="2390775" y="3214688"/>
          <p14:tracePt t="23251" x="2390775" y="3219450"/>
          <p14:tracePt t="23279" x="2390775" y="3224213"/>
          <p14:tracePt t="23294" x="2395538" y="3224213"/>
          <p14:tracePt t="23301" x="2395538" y="3228975"/>
          <p14:tracePt t="23323" x="2395538" y="3233738"/>
          <p14:tracePt t="23330" x="2400300" y="3233738"/>
          <p14:tracePt t="23351" x="2400300" y="3238500"/>
          <p14:tracePt t="23358" x="2400300" y="3243263"/>
          <p14:tracePt t="23373" x="2405063" y="3243263"/>
          <p14:tracePt t="23389" x="2405063" y="3248025"/>
          <p14:tracePt t="23430" x="2409825" y="3252788"/>
          <p14:tracePt t="23502" x="2414588" y="3252788"/>
          <p14:tracePt t="23530" x="2419350" y="3252788"/>
          <p14:tracePt t="23624" x="2424113" y="3252788"/>
          <p14:tracePt t="23660" x="2424113" y="3248025"/>
          <p14:tracePt t="23745" x="2424113" y="3243263"/>
          <p14:tracePt t="23832" x="2424113" y="3238500"/>
          <p14:tracePt t="25237" x="2443163" y="3238500"/>
          <p14:tracePt t="25251" x="2528888" y="3238500"/>
          <p14:tracePt t="25259" x="2576513" y="3238500"/>
          <p14:tracePt t="25272" x="2657475" y="3238500"/>
          <p14:tracePt t="25289" x="2747963" y="3238500"/>
          <p14:tracePt t="25305" x="2824163" y="3233738"/>
          <p14:tracePt t="25322" x="2919413" y="3233738"/>
          <p14:tracePt t="25339" x="2967038" y="3228975"/>
          <p14:tracePt t="25355" x="3000375" y="3228975"/>
          <p14:tracePt t="25372" x="3014663" y="3228975"/>
          <p14:tracePt t="25389" x="3033713" y="3224213"/>
          <p14:tracePt t="25405" x="3043238" y="3219450"/>
          <p14:tracePt t="25439" x="3048000" y="3214688"/>
          <p14:tracePt t="25455" x="3052763" y="3214688"/>
          <p14:tracePt t="25472" x="3057525" y="3214688"/>
          <p14:tracePt t="25489" x="3062288" y="3214688"/>
          <p14:tracePt t="25505" x="3067050" y="3209925"/>
          <p14:tracePt t="25574" x="3071813" y="3209925"/>
          <p14:tracePt t="26133" x="3100388" y="3209925"/>
          <p14:tracePt t="26140" x="3138488" y="3209925"/>
          <p14:tracePt t="26147" x="3171825" y="3209925"/>
          <p14:tracePt t="26155" x="3205163" y="3214688"/>
          <p14:tracePt t="26172" x="3257550" y="3219450"/>
          <p14:tracePt t="26188" x="3295650" y="3228975"/>
          <p14:tracePt t="26205" x="3324225" y="3233738"/>
          <p14:tracePt t="26222" x="3338513" y="3243263"/>
          <p14:tracePt t="26238" x="3343275" y="3243263"/>
          <p14:tracePt t="26255" x="3348038" y="3243263"/>
          <p14:tracePt t="26272" x="3348038" y="3248025"/>
          <p14:tracePt t="26288" x="3352800" y="3248025"/>
          <p14:tracePt t="26305" x="3352800" y="3252788"/>
          <p14:tracePt t="26341" x="3357563" y="3252788"/>
          <p14:tracePt t="26362" x="3362325" y="3257550"/>
          <p14:tracePt t="26376" x="3367088" y="3257550"/>
          <p14:tracePt t="26441" x="3371850" y="3257550"/>
          <p14:tracePt t="26470" x="3371850" y="3262313"/>
          <p14:tracePt t="26506" x="3376613" y="3262313"/>
          <p14:tracePt t="26549" x="3376613" y="3267075"/>
          <p14:tracePt t="26592" x="3381375" y="3267075"/>
          <p14:tracePt t="26651" x="3386138" y="3267075"/>
          <p14:tracePt t="26780" x="3386138" y="3271838"/>
          <p14:tracePt t="26864" x="3386138" y="3276600"/>
          <p14:tracePt t="26879" x="3390900" y="3276600"/>
          <p14:tracePt t="26893" x="3395663" y="3276600"/>
          <p14:tracePt t="26900" x="3400425" y="3276600"/>
          <p14:tracePt t="26907" x="3400425" y="3281363"/>
          <p14:tracePt t="26921" x="3405188" y="3286125"/>
          <p14:tracePt t="26938" x="3409950" y="3286125"/>
          <p14:tracePt t="26955" x="3419475" y="3286125"/>
          <p14:tracePt t="26971" x="3424238" y="3286125"/>
          <p14:tracePt t="27030" x="3429000" y="3290888"/>
          <p14:tracePt t="27108" x="3433763" y="3290888"/>
          <p14:tracePt t="27194" x="3438525" y="3290888"/>
          <p14:tracePt t="27222" x="3443288" y="3290888"/>
          <p14:tracePt t="27229" x="3452813" y="3290888"/>
          <p14:tracePt t="27238" x="3457575" y="3290888"/>
          <p14:tracePt t="27255" x="3471863" y="3290888"/>
          <p14:tracePt t="27271" x="3481388" y="3286125"/>
          <p14:tracePt t="27273" x="3490913" y="3286125"/>
          <p14:tracePt t="27288" x="3509963" y="3286125"/>
          <p14:tracePt t="27305" x="3524250" y="3281363"/>
          <p14:tracePt t="27321" x="3543300" y="3276600"/>
          <p14:tracePt t="27338" x="3567113" y="3276600"/>
          <p14:tracePt t="27355" x="3590925" y="3276600"/>
          <p14:tracePt t="27371" x="3609975" y="3267075"/>
          <p14:tracePt t="27388" x="3624263" y="3267075"/>
          <p14:tracePt t="27405" x="3629025" y="3267075"/>
          <p14:tracePt t="27421" x="3633788" y="3267075"/>
          <p14:tracePt t="27438" x="3643313" y="3267075"/>
          <p14:tracePt t="27455" x="3648075" y="3267075"/>
          <p14:tracePt t="27488" x="3652838" y="3267075"/>
          <p14:tracePt t="27517" x="3657600" y="3267075"/>
          <p14:tracePt t="27545" x="3662363" y="3267075"/>
          <p14:tracePt t="27581" x="3667125" y="3267075"/>
          <p14:tracePt t="27739" x="3667125" y="3271838"/>
          <p14:tracePt t="27818" x="3671888" y="3271838"/>
          <p14:tracePt t="27824" x="3671888" y="3276600"/>
          <p14:tracePt t="27961" x="3676650" y="3276600"/>
          <p14:tracePt t="27990" x="3676650" y="3281363"/>
          <p14:tracePt t="28234" x="3681413" y="3281363"/>
          <p14:tracePt t="28241" x="3695700" y="3281363"/>
          <p14:tracePt t="28254" x="3724275" y="3276600"/>
          <p14:tracePt t="28271" x="3748088" y="3271838"/>
          <p14:tracePt t="28288" x="3767138" y="3271838"/>
          <p14:tracePt t="28304" x="3786188" y="3271838"/>
          <p14:tracePt t="28321" x="3790950" y="3271838"/>
          <p14:tracePt t="28338" x="3795713" y="3271838"/>
          <p14:tracePt t="28371" x="3800475" y="3271838"/>
          <p14:tracePt t="28391" x="3805238" y="3271838"/>
          <p14:tracePt t="28427" x="3810000" y="3271838"/>
          <p14:tracePt t="28527" x="3814763" y="3271838"/>
          <p14:tracePt t="28599" x="3819525" y="3271838"/>
          <p14:tracePt t="28657" x="3824288" y="3271838"/>
          <p14:tracePt t="29057" x="3829050" y="3271838"/>
          <p14:tracePt t="29065" x="3838575" y="3271838"/>
          <p14:tracePt t="29072" x="3848100" y="3267075"/>
          <p14:tracePt t="29087" x="3862388" y="3262313"/>
          <p14:tracePt t="29104" x="3886200" y="3257550"/>
          <p14:tracePt t="29121" x="3895725" y="3257550"/>
          <p14:tracePt t="29137" x="3919538" y="3248025"/>
          <p14:tracePt t="29154" x="3929063" y="3248025"/>
          <p14:tracePt t="29171" x="3943350" y="3248025"/>
          <p14:tracePt t="29187" x="3948113" y="3248025"/>
          <p14:tracePt t="29204" x="3952875" y="3248025"/>
          <p14:tracePt t="29237" x="3957638" y="3248025"/>
          <p14:tracePt t="29254" x="3962400" y="3248025"/>
          <p14:tracePt t="29280" x="3967163" y="3248025"/>
          <p14:tracePt t="29359" x="3971925" y="3248025"/>
          <p14:tracePt t="31137" x="4090988" y="3243263"/>
          <p14:tracePt t="31144" x="4143375" y="3238500"/>
          <p14:tracePt t="31153" x="4181475" y="3233738"/>
          <p14:tracePt t="31170" x="4286250" y="3228975"/>
          <p14:tracePt t="31187" x="4443413" y="3219450"/>
          <p14:tracePt t="31203" x="4533900" y="3209925"/>
          <p14:tracePt t="31220" x="4567238" y="3205163"/>
          <p14:tracePt t="31237" x="4691063" y="3195638"/>
          <p14:tracePt t="31253" x="4733925" y="3190875"/>
          <p14:tracePt t="31270" x="4772025" y="3186113"/>
          <p14:tracePt t="31287" x="4810125" y="3186113"/>
          <p14:tracePt t="31303" x="4829175" y="3186113"/>
          <p14:tracePt t="31320" x="4843463" y="3186113"/>
          <p14:tracePt t="31337" x="4857750" y="3186113"/>
          <p14:tracePt t="31353" x="4862513" y="3186113"/>
          <p14:tracePt t="31373" x="4867275" y="3186113"/>
          <p14:tracePt t="31388" x="4867275" y="3190875"/>
          <p14:tracePt t="31403" x="4872038" y="3190875"/>
          <p14:tracePt t="31420" x="4881563" y="3190875"/>
          <p14:tracePt t="31437" x="4895850" y="3195638"/>
          <p14:tracePt t="31453" x="4910138" y="3195638"/>
          <p14:tracePt t="31470" x="4919663" y="3195638"/>
          <p14:tracePt t="31503" x="4924425" y="3195638"/>
          <p14:tracePt t="31961" x="4948238" y="3200400"/>
          <p14:tracePt t="31968" x="4976813" y="3205163"/>
          <p14:tracePt t="31976" x="5005388" y="3205163"/>
          <p14:tracePt t="31986" x="5029200" y="3209925"/>
          <p14:tracePt t="32003" x="5072063" y="3214688"/>
          <p14:tracePt t="32020" x="5143500" y="3219450"/>
          <p14:tracePt t="32036" x="5191125" y="3224213"/>
          <p14:tracePt t="32053" x="5229225" y="3228975"/>
          <p14:tracePt t="32070" x="5281613" y="3228975"/>
          <p14:tracePt t="32086" x="5310188" y="3238500"/>
          <p14:tracePt t="32103" x="5329238" y="3238500"/>
          <p14:tracePt t="32120" x="5362575" y="3233738"/>
          <p14:tracePt t="32137" x="5381625" y="3233738"/>
          <p14:tracePt t="32153" x="5410200" y="3228975"/>
          <p14:tracePt t="32170" x="5429250" y="3228975"/>
          <p14:tracePt t="32186" x="5448300" y="3228975"/>
          <p14:tracePt t="32203" x="5457825" y="3228975"/>
          <p14:tracePt t="32220" x="5472113" y="3228975"/>
          <p14:tracePt t="32236" x="5476875" y="3224213"/>
          <p14:tracePt t="32253" x="5481638" y="3224213"/>
          <p14:tracePt t="32270" x="5486400" y="3224213"/>
          <p14:tracePt t="32303" x="5491163" y="3224213"/>
          <p14:tracePt t="32327" x="5500688" y="3224213"/>
          <p14:tracePt t="32399" x="5505450" y="3224213"/>
          <p14:tracePt t="32463" x="5510213" y="3224213"/>
          <p14:tracePt t="32542" x="5510213" y="3228975"/>
          <p14:tracePt t="32701" x="5510213" y="3233738"/>
          <p14:tracePt t="32735" x="5510213" y="3238500"/>
          <p14:tracePt t="32778" x="5510213" y="3243263"/>
          <p14:tracePt t="32814" x="5510213" y="3248025"/>
          <p14:tracePt t="32829" x="5510213" y="3252788"/>
          <p14:tracePt t="32858" x="5510213" y="3257550"/>
          <p14:tracePt t="32864" x="5510213" y="3262313"/>
          <p14:tracePt t="32879" x="5500688" y="3267075"/>
          <p14:tracePt t="32886" x="5486400" y="3271838"/>
          <p14:tracePt t="32903" x="5472113" y="3276600"/>
          <p14:tracePt t="32919" x="5395913" y="3281363"/>
          <p14:tracePt t="32943" x="5272088" y="3271838"/>
          <p14:tracePt t="32953" x="5257800" y="3267075"/>
          <p14:tracePt t="32969" x="5233988" y="3262313"/>
          <p14:tracePt t="32986" x="5210175" y="3248025"/>
          <p14:tracePt t="33003" x="5167313" y="3243263"/>
          <p14:tracePt t="33020" x="5119688" y="3243263"/>
          <p14:tracePt t="33036" x="5033963" y="3243263"/>
          <p14:tracePt t="33053" x="4972050" y="3243263"/>
          <p14:tracePt t="33070" x="4919663" y="3248025"/>
          <p14:tracePt t="33086" x="4833938" y="3257550"/>
          <p14:tracePt t="33103" x="4795838" y="3257550"/>
          <p14:tracePt t="33119" x="4767263" y="3257550"/>
          <p14:tracePt t="33136" x="4743450" y="3257550"/>
          <p14:tracePt t="33153" x="4738688" y="3257550"/>
          <p14:tracePt t="33186" x="4729163" y="3252788"/>
          <p14:tracePt t="33230" x="4733925" y="3248025"/>
          <p14:tracePt t="33237" x="4743450" y="3243263"/>
          <p14:tracePt t="33253" x="4757738" y="3243263"/>
          <p14:tracePt t="33269" x="4776788" y="3233738"/>
          <p14:tracePt t="33309" x="4900613" y="3205163"/>
          <p14:tracePt t="33323" x="4957763" y="3195638"/>
          <p14:tracePt t="33337" x="5057775" y="3181350"/>
          <p14:tracePt t="33353" x="5143500" y="3181350"/>
          <p14:tracePt t="33369" x="5229225" y="3181350"/>
          <p14:tracePt t="33386" x="5305425" y="3181350"/>
          <p14:tracePt t="33387" x="5338763" y="3181350"/>
          <p14:tracePt t="33403" x="5400675" y="3181350"/>
          <p14:tracePt t="33419" x="5453063" y="3186113"/>
          <p14:tracePt t="33436" x="5486400" y="3186113"/>
          <p14:tracePt t="33453" x="5514975" y="3186113"/>
          <p14:tracePt t="33469" x="5524500" y="3186113"/>
          <p14:tracePt t="33486" x="5529263" y="3186113"/>
          <p14:tracePt t="33596" x="5529263" y="3190875"/>
          <p14:tracePt t="33603" x="5519738" y="3195638"/>
          <p14:tracePt t="33609" x="5514975" y="3195638"/>
          <p14:tracePt t="33619" x="5500688" y="3195638"/>
          <p14:tracePt t="33638" x="5457825" y="3195638"/>
          <p14:tracePt t="33660" x="5400675" y="3195638"/>
          <p14:tracePt t="33675" x="5376863" y="3195638"/>
          <p14:tracePt t="33686" x="5362575" y="3190875"/>
          <p14:tracePt t="33703" x="5343525" y="3190875"/>
          <p14:tracePt t="33719" x="5329238" y="3190875"/>
          <p14:tracePt t="33736" x="5319713" y="3186113"/>
          <p14:tracePt t="33753" x="5300663" y="3186113"/>
          <p14:tracePt t="33769" x="5267325" y="3186113"/>
          <p14:tracePt t="33786" x="5238750" y="3186113"/>
          <p14:tracePt t="33803" x="5191125" y="3186113"/>
          <p14:tracePt t="33819" x="5167313" y="3186113"/>
          <p14:tracePt t="33836" x="5143500" y="3186113"/>
          <p14:tracePt t="33852" x="5133975" y="3186113"/>
          <p14:tracePt t="33869" x="5119688" y="3186113"/>
          <p14:tracePt t="33886" x="5110163" y="3190875"/>
          <p14:tracePt t="33902" x="5105400" y="3190875"/>
          <p14:tracePt t="33919" x="5091113" y="3190875"/>
          <p14:tracePt t="33936" x="5091113" y="3195638"/>
          <p14:tracePt t="33952" x="5081588" y="3195638"/>
          <p14:tracePt t="33986" x="5067300" y="3200400"/>
          <p14:tracePt t="34002" x="5062538" y="3200400"/>
          <p14:tracePt t="34019" x="5053013" y="3200400"/>
          <p14:tracePt t="34036" x="5038725" y="3205163"/>
          <p14:tracePt t="34052" x="5033963" y="3205163"/>
          <p14:tracePt t="34069" x="5024438" y="3205163"/>
          <p14:tracePt t="34086" x="5019675" y="3205163"/>
          <p14:tracePt t="34119" x="5014913" y="3205163"/>
          <p14:tracePt t="35459" x="5005388" y="3209925"/>
          <p14:tracePt t="35467" x="5000625" y="3209925"/>
          <p14:tracePt t="35474" x="4995863" y="3209925"/>
          <p14:tracePt t="35485" x="4986338" y="3209925"/>
          <p14:tracePt t="35502" x="4972050" y="3209925"/>
          <p14:tracePt t="35518" x="4972050" y="3214688"/>
          <p14:tracePt t="35535" x="4962525" y="3214688"/>
          <p14:tracePt t="35581" x="4957763" y="3214688"/>
          <p14:tracePt t="35617" x="4953000" y="3214688"/>
          <p14:tracePt t="35660" x="4953000" y="3219450"/>
          <p14:tracePt t="35825" x="4957763" y="3219450"/>
          <p14:tracePt t="35861" x="4957763" y="3224213"/>
          <p14:tracePt t="35926" x="4962525" y="3224213"/>
          <p14:tracePt t="36735" x="4957763" y="3224213"/>
          <p14:tracePt t="36879" x="4953000" y="3224213"/>
          <p14:tracePt t="37640" x="4957763" y="3224213"/>
          <p14:tracePt t="37725" x="4962525" y="3224213"/>
          <p14:tracePt t="37741" x="4967288" y="3224213"/>
          <p14:tracePt t="37753" x="4972050" y="3224213"/>
          <p14:tracePt t="37761" x="4976813" y="3224213"/>
          <p14:tracePt t="37775" x="4986338" y="3224213"/>
          <p14:tracePt t="37784" x="4991100" y="3224213"/>
          <p14:tracePt t="37801" x="5005388" y="3219450"/>
          <p14:tracePt t="37818" x="5010150" y="3219450"/>
          <p14:tracePt t="37835" x="5072063" y="3214688"/>
          <p14:tracePt t="37851" x="5110163" y="3214688"/>
          <p14:tracePt t="37868" x="5210175" y="3214688"/>
          <p14:tracePt t="37884" x="5286375" y="3214688"/>
          <p14:tracePt t="37901" x="5357813" y="3214688"/>
          <p14:tracePt t="37918" x="5453063" y="3209925"/>
          <p14:tracePt t="37934" x="5505450" y="3209925"/>
          <p14:tracePt t="37951" x="5562600" y="3209925"/>
          <p14:tracePt t="37968" x="5610225" y="3205163"/>
          <p14:tracePt t="37984" x="5662613" y="3205163"/>
          <p14:tracePt t="38001" x="5700713" y="3205163"/>
          <p14:tracePt t="38018" x="5729288" y="3205163"/>
          <p14:tracePt t="38034" x="5753100" y="3205163"/>
          <p14:tracePt t="38051" x="5757863" y="3205163"/>
          <p14:tracePt t="38068" x="5762625" y="3205163"/>
          <p14:tracePt t="38084" x="5767388" y="3205163"/>
          <p14:tracePt t="38120" x="5767388" y="3209925"/>
          <p14:tracePt t="38134" x="5772150" y="3209925"/>
          <p14:tracePt t="38169" x="5772150" y="3214688"/>
          <p14:tracePt t="38177" x="5772150" y="3219450"/>
          <p14:tracePt t="38184" x="5776913" y="3219450"/>
          <p14:tracePt t="38201" x="5776913" y="3224213"/>
          <p14:tracePt t="38218" x="5781675" y="3233738"/>
          <p14:tracePt t="38234" x="5786438" y="3243263"/>
          <p14:tracePt t="38251" x="5791200" y="3248025"/>
          <p14:tracePt t="38267" x="5791200" y="3252788"/>
          <p14:tracePt t="38284" x="5795963" y="3257550"/>
          <p14:tracePt t="38320" x="5800725" y="3257550"/>
          <p14:tracePt t="38334" x="5800725" y="3262313"/>
          <p14:tracePt t="38363" x="5800725" y="3267075"/>
          <p14:tracePt t="38385" x="5805488" y="3267075"/>
          <p14:tracePt t="41976" x="5829300" y="3267075"/>
          <p14:tracePt t="41984" x="5867400" y="3262313"/>
          <p14:tracePt t="41992" x="5915025" y="3257550"/>
          <p14:tracePt t="42000" x="5953125" y="3257550"/>
          <p14:tracePt t="42016" x="5995988" y="3257550"/>
          <p14:tracePt t="42033" x="6043613" y="3252788"/>
          <p14:tracePt t="42050" x="6053138" y="3252788"/>
          <p14:tracePt t="42066" x="6062663" y="3248025"/>
          <p14:tracePt t="42083" x="6072188" y="3243263"/>
          <p14:tracePt t="42116" x="6081713" y="3238500"/>
          <p14:tracePt t="42133" x="6081713" y="3233738"/>
          <p14:tracePt t="42150" x="6096000" y="3228975"/>
          <p14:tracePt t="42166" x="6105525" y="3224213"/>
          <p14:tracePt t="42183" x="6115050" y="3219450"/>
          <p14:tracePt t="42199" x="6143625" y="3214688"/>
          <p14:tracePt t="42216" x="6162675" y="3209925"/>
          <p14:tracePt t="42233" x="6176963" y="3209925"/>
          <p14:tracePt t="42250" x="6200775" y="3205163"/>
          <p14:tracePt t="42266" x="6205538" y="3205163"/>
          <p14:tracePt t="42283" x="6219825" y="3200400"/>
          <p14:tracePt t="42300" x="6229350" y="3200400"/>
          <p14:tracePt t="42316" x="6243638" y="3195638"/>
          <p14:tracePt t="42333" x="6257925" y="3195638"/>
          <p14:tracePt t="42349" x="6291263" y="3190875"/>
          <p14:tracePt t="42366" x="6305550" y="3186113"/>
          <p14:tracePt t="42383" x="6329363" y="3186113"/>
          <p14:tracePt t="42399" x="6362700" y="3186113"/>
          <p14:tracePt t="42416" x="6386513" y="3186113"/>
          <p14:tracePt t="42433" x="6405563" y="3181350"/>
          <p14:tracePt t="42449" x="6424613" y="3181350"/>
          <p14:tracePt t="42466" x="6434138" y="3181350"/>
          <p14:tracePt t="42483" x="6443663" y="3181350"/>
          <p14:tracePt t="42500" x="6453188" y="3181350"/>
          <p14:tracePt t="42516" x="6457950" y="3181350"/>
          <p14:tracePt t="42550" x="6462713" y="3181350"/>
          <p14:tracePt t="42579" x="6467475" y="3181350"/>
          <p14:tracePt t="42607" x="6467475" y="3186113"/>
          <p14:tracePt t="45267" x="6453188" y="3190875"/>
          <p14:tracePt t="45274" x="6429375" y="3190875"/>
          <p14:tracePt t="45282" x="6415088" y="3190875"/>
          <p14:tracePt t="45298" x="6367463" y="3195638"/>
          <p14:tracePt t="45315" x="6338888" y="3195638"/>
          <p14:tracePt t="45332" x="6305550" y="3200400"/>
          <p14:tracePt t="45349" x="6281738" y="3200400"/>
          <p14:tracePt t="45365" x="6257925" y="3205163"/>
          <p14:tracePt t="45382" x="6238875" y="3205163"/>
          <p14:tracePt t="45399" x="6229350" y="3205163"/>
          <p14:tracePt t="45415" x="6224588" y="3205163"/>
          <p14:tracePt t="45432" x="6219825" y="3205163"/>
          <p14:tracePt t="45497" x="6229350" y="3205163"/>
          <p14:tracePt t="45503" x="6234113" y="3205163"/>
          <p14:tracePt t="45515" x="6234113" y="3209925"/>
          <p14:tracePt t="45532" x="6253163" y="3209925"/>
          <p14:tracePt t="45565" x="6286500" y="3209925"/>
          <p14:tracePt t="45582" x="6386513" y="3205163"/>
          <p14:tracePt t="45598" x="6443663" y="3200400"/>
          <p14:tracePt t="45615" x="6505575" y="3200400"/>
          <p14:tracePt t="45632" x="6567488" y="3195638"/>
          <p14:tracePt t="45648" x="6600825" y="3195638"/>
          <p14:tracePt t="45665" x="6638925" y="3195638"/>
          <p14:tracePt t="45682" x="6681788" y="3195638"/>
          <p14:tracePt t="45698" x="6691313" y="3195638"/>
          <p14:tracePt t="45715" x="6696075" y="3190875"/>
          <p14:tracePt t="45732" x="6700838" y="3190875"/>
          <p14:tracePt t="45765" x="6672263" y="3186113"/>
          <p14:tracePt t="45799" x="6362700" y="3190875"/>
          <p14:tracePt t="45815" x="6138863" y="3200400"/>
          <p14:tracePt t="45832" x="5795963" y="3228975"/>
          <p14:tracePt t="45848" x="5119688" y="3319463"/>
          <p14:tracePt t="45865" x="4576763" y="3414713"/>
          <p14:tracePt t="45882" x="4052888" y="3529013"/>
          <p14:tracePt t="45898" x="3328988" y="3686175"/>
          <p14:tracePt t="45915" x="2957513" y="3762375"/>
          <p14:tracePt t="45932" x="2724150" y="3795713"/>
          <p14:tracePt t="45948" x="2514600" y="3819525"/>
          <p14:tracePt t="45965" x="2438400" y="3819525"/>
          <p14:tracePt t="45982" x="2409825" y="3814763"/>
          <p14:tracePt t="45998" x="2400300" y="3810000"/>
          <p14:tracePt t="46306" x="2347913" y="3805238"/>
          <p14:tracePt t="46313" x="2276475" y="3800475"/>
          <p14:tracePt t="46320" x="2214563" y="3795713"/>
          <p14:tracePt t="46332" x="2133600" y="3781425"/>
          <p14:tracePt t="46348" x="1995488" y="3752850"/>
          <p14:tracePt t="46365" x="1785938" y="3714750"/>
          <p14:tracePt t="46381" x="1700213" y="3690938"/>
          <p14:tracePt t="46398" x="1628775" y="3667125"/>
          <p14:tracePt t="46415" x="1552575" y="3633788"/>
          <p14:tracePt t="46432" x="1533525" y="3624263"/>
          <p14:tracePt t="46448" x="1524000" y="3614738"/>
          <p14:tracePt t="46465" x="1514475" y="3600450"/>
          <p14:tracePt t="46481" x="1514475" y="3595688"/>
          <p14:tracePt t="46515" x="1524000" y="3586163"/>
          <p14:tracePt t="46531" x="1528763" y="3586163"/>
          <p14:tracePt t="46548" x="1533525" y="3586163"/>
          <p14:tracePt t="46565" x="1538288" y="3581400"/>
          <p14:tracePt t="46581" x="1543050" y="3581400"/>
          <p14:tracePt t="46598" x="1547813" y="3581400"/>
          <p14:tracePt t="46615" x="1552575" y="3581400"/>
          <p14:tracePt t="46672" x="1557338" y="3581400"/>
          <p14:tracePt t="46730" x="1557338" y="3586163"/>
          <p14:tracePt t="46765" x="1557338" y="3590925"/>
          <p14:tracePt t="46815" x="1557338" y="3595688"/>
          <p14:tracePt t="46851" x="1557338" y="3600450"/>
          <p14:tracePt t="46973" x="1562100" y="3600450"/>
          <p14:tracePt t="47009" x="1566863" y="3600450"/>
          <p14:tracePt t="47016" x="1571625" y="3600450"/>
          <p14:tracePt t="47023" x="1576388" y="3600450"/>
          <p14:tracePt t="47031" x="1581150" y="3600450"/>
          <p14:tracePt t="47066" x="1633538" y="3586163"/>
          <p14:tracePt t="47080" x="1671638" y="3571875"/>
          <p14:tracePt t="47088" x="1700213" y="3557588"/>
          <p14:tracePt t="47098" x="1728788" y="3548063"/>
          <p14:tracePt t="47114" x="1800225" y="3529013"/>
          <p14:tracePt t="47131" x="1900238" y="3500438"/>
          <p14:tracePt t="47148" x="1971675" y="3490913"/>
          <p14:tracePt t="47165" x="2024063" y="3481388"/>
          <p14:tracePt t="47181" x="2076450" y="3476625"/>
          <p14:tracePt t="47198" x="2095500" y="3476625"/>
          <p14:tracePt t="47214" x="2105025" y="3476625"/>
          <p14:tracePt t="47231" x="2109788" y="3476625"/>
          <p14:tracePt t="47264" x="2114550" y="3476625"/>
          <p14:tracePt t="47281" x="2114550" y="3481388"/>
          <p14:tracePt t="47298" x="2119313" y="3481388"/>
          <p14:tracePt t="47360" x="2124075" y="3481388"/>
          <p14:tracePt t="47389" x="2128838" y="3486150"/>
          <p14:tracePt t="47410" x="2138363" y="3486150"/>
          <p14:tracePt t="47417" x="2143125" y="3490913"/>
          <p14:tracePt t="47424" x="2147888" y="3495675"/>
          <p14:tracePt t="47431" x="2157413" y="3495675"/>
          <p14:tracePt t="47448" x="2181225" y="3509963"/>
          <p14:tracePt t="47464" x="2205038" y="3519488"/>
          <p14:tracePt t="47481" x="2262188" y="3529013"/>
          <p14:tracePt t="47498" x="2309813" y="3543300"/>
          <p14:tracePt t="47514" x="2357438" y="3557588"/>
          <p14:tracePt t="47531" x="2433638" y="3571875"/>
          <p14:tracePt t="47548" x="2481263" y="3581400"/>
          <p14:tracePt t="47564" x="2519363" y="3590925"/>
          <p14:tracePt t="47581" x="2538413" y="3595688"/>
          <p14:tracePt t="47598" x="2562225" y="3595688"/>
          <p14:tracePt t="47614" x="2566988" y="3595688"/>
          <p14:tracePt t="47648" x="2571750" y="3595688"/>
          <p14:tracePt t="48392" x="2566988" y="3595688"/>
          <p14:tracePt t="48457" x="2562225" y="3595688"/>
          <p14:tracePt t="48528" x="2557463" y="3595688"/>
          <p14:tracePt t="48593" x="2547938" y="3595688"/>
          <p14:tracePt t="48636" x="2543175" y="3595688"/>
          <p14:tracePt t="48680" x="2538413" y="3595688"/>
          <p14:tracePt t="48736" x="2533650" y="3595688"/>
          <p14:tracePt t="48772" x="2528888" y="3595688"/>
          <p14:tracePt t="48837" x="2524125" y="3595688"/>
          <p14:tracePt t="48872" x="2519363" y="3595688"/>
          <p14:tracePt t="48908" x="2514600" y="3595688"/>
          <p14:tracePt t="48987" x="2509838" y="3595688"/>
          <p14:tracePt t="49051" x="2505075" y="3595688"/>
          <p14:tracePt t="49260" x="2505075" y="3586163"/>
          <p14:tracePt t="65986" x="2533650" y="3581400"/>
          <p14:tracePt t="65993" x="2576513" y="3576638"/>
          <p14:tracePt t="66000" x="2624138" y="3571875"/>
          <p14:tracePt t="66008" x="2662238" y="3562350"/>
          <p14:tracePt t="66025" x="2752725" y="3552825"/>
          <p14:tracePt t="66042" x="2847975" y="3538538"/>
          <p14:tracePt t="66058" x="2952750" y="3529013"/>
          <p14:tracePt t="66075" x="3000375" y="3519488"/>
          <p14:tracePt t="66091" x="3052763" y="3509963"/>
          <p14:tracePt t="66093" x="3067050" y="3509963"/>
          <p14:tracePt t="66108" x="3105150" y="3505200"/>
          <p14:tracePt t="66125" x="3138488" y="3500438"/>
          <p14:tracePt t="66141" x="3162300" y="3495675"/>
          <p14:tracePt t="66158" x="3190875" y="3490913"/>
          <p14:tracePt t="66175" x="3200400" y="3490913"/>
          <p14:tracePt t="66191" x="3209925" y="3490913"/>
          <p14:tracePt t="66208" x="3219450" y="3490913"/>
          <p14:tracePt t="66225" x="3224213" y="3490913"/>
          <p14:tracePt t="66258" x="3228975" y="3490913"/>
          <p14:tracePt t="66275" x="3233738" y="3490913"/>
          <p14:tracePt t="66292" x="3238500" y="3486150"/>
          <p14:tracePt t="66325" x="3248025" y="3486150"/>
          <p14:tracePt t="66341" x="3248025" y="3481388"/>
          <p14:tracePt t="66394" x="3248025" y="3476625"/>
          <p14:tracePt t="66516" x="3243263" y="3476625"/>
          <p14:tracePt t="66537" x="3233738" y="3481388"/>
          <p14:tracePt t="66544" x="3233738" y="3486150"/>
          <p14:tracePt t="66551" x="3228975" y="3486150"/>
          <p14:tracePt t="66559" x="3228975" y="3490913"/>
          <p14:tracePt t="66575" x="3219450" y="3500438"/>
          <p14:tracePt t="66591" x="3205163" y="3509963"/>
          <p14:tracePt t="66608" x="3190875" y="3519488"/>
          <p14:tracePt t="66625" x="3157538" y="3533775"/>
          <p14:tracePt t="66641" x="3124200" y="3538538"/>
          <p14:tracePt t="66659" x="3095625" y="3538538"/>
          <p14:tracePt t="66675" x="3062288" y="3538538"/>
          <p14:tracePt t="66691" x="3048000" y="3543300"/>
          <p14:tracePt t="66708" x="3033713" y="3543300"/>
          <p14:tracePt t="66725" x="3028950" y="3548063"/>
          <p14:tracePt t="66741" x="3019425" y="3548063"/>
          <p14:tracePt t="68086" x="3028950" y="3548063"/>
          <p14:tracePt t="68093" x="3052763" y="3548063"/>
          <p14:tracePt t="68100" x="3071813" y="3543300"/>
          <p14:tracePt t="68108" x="3086100" y="3543300"/>
          <p14:tracePt t="68124" x="3114675" y="3543300"/>
          <p14:tracePt t="68141" x="3133725" y="3543300"/>
          <p14:tracePt t="68157" x="3152775" y="3538538"/>
          <p14:tracePt t="68174" x="3167063" y="3538538"/>
          <p14:tracePt t="68191" x="3171825" y="3538538"/>
          <p14:tracePt t="68207" x="3181350" y="3533775"/>
          <p14:tracePt t="68224" x="3195638" y="3529013"/>
          <p14:tracePt t="68241" x="3200400" y="3524250"/>
          <p14:tracePt t="68257" x="3205163" y="3524250"/>
          <p14:tracePt t="68274" x="3209925" y="3519488"/>
          <p14:tracePt t="68291" x="3219450" y="3519488"/>
          <p14:tracePt t="68307" x="3228975" y="3519488"/>
          <p14:tracePt t="68324" x="3238500" y="3519488"/>
          <p14:tracePt t="68341" x="3252788" y="3514725"/>
          <p14:tracePt t="68358" x="3257550" y="3514725"/>
          <p14:tracePt t="68374" x="3262313" y="3514725"/>
          <p14:tracePt t="68423" x="3267075" y="3514725"/>
          <p14:tracePt t="68473" x="3271838" y="3514725"/>
          <p14:tracePt t="68551" x="3276600" y="3514725"/>
          <p14:tracePt t="68695" x="3276600" y="3519488"/>
          <p14:tracePt t="68731" x="3276600" y="3524250"/>
          <p14:tracePt t="68796" x="3276600" y="3529013"/>
          <p14:tracePt t="68831" x="3276600" y="3533775"/>
          <p14:tracePt t="69297" x="3271838" y="3533775"/>
          <p14:tracePt t="69304" x="3267075" y="3529013"/>
          <p14:tracePt t="69311" x="3262313" y="3524250"/>
          <p14:tracePt t="69325" x="3252788" y="3519488"/>
          <p14:tracePt t="69341" x="3238500" y="3514725"/>
          <p14:tracePt t="69357" x="3228975" y="3505200"/>
          <p14:tracePt t="69374" x="3214688" y="3500438"/>
          <p14:tracePt t="69390" x="3209925" y="3490913"/>
          <p14:tracePt t="69407" x="3205163" y="3486150"/>
          <p14:tracePt t="69440" x="3205163" y="3481388"/>
          <p14:tracePt t="69457" x="3205163" y="3476625"/>
          <p14:tracePt t="69491" x="3209925" y="3471863"/>
          <p14:tracePt t="69512" x="3214688" y="3471863"/>
          <p14:tracePt t="69533" x="3224213" y="3471863"/>
          <p14:tracePt t="69548" x="3233738" y="3476625"/>
          <p14:tracePt t="69556" x="3238500" y="3476625"/>
          <p14:tracePt t="69562" x="3243263" y="3476625"/>
          <p14:tracePt t="69574" x="3257550" y="3481388"/>
          <p14:tracePt t="69590" x="3271838" y="3481388"/>
          <p14:tracePt t="69607" x="3281363" y="3486150"/>
          <p14:tracePt t="69624" x="3286125" y="3486150"/>
          <p14:tracePt t="69677" x="3271838" y="3486150"/>
          <p14:tracePt t="69684" x="3262313" y="3486150"/>
          <p14:tracePt t="69691" x="3243263" y="3490913"/>
          <p14:tracePt t="69712" x="3133725" y="3505200"/>
          <p14:tracePt t="69724" x="3109913" y="3509963"/>
          <p14:tracePt t="69741" x="3062288" y="3509963"/>
          <p14:tracePt t="69757" x="3048000" y="3509963"/>
          <p14:tracePt t="69774" x="3043238" y="3509963"/>
          <p14:tracePt t="69807" x="3048000" y="3495675"/>
          <p14:tracePt t="69824" x="3062288" y="3490913"/>
          <p14:tracePt t="69863" x="3128963" y="3481388"/>
          <p14:tracePt t="69874" x="3133725" y="3481388"/>
          <p14:tracePt t="69890" x="3143250" y="3481388"/>
          <p14:tracePt t="69907" x="3148013" y="3481388"/>
          <p14:tracePt t="69940" x="3148013" y="3476625"/>
          <p14:tracePt t="70007" x="3143250" y="3476625"/>
          <p14:tracePt t="70042" x="3138488" y="3476625"/>
          <p14:tracePt t="70128" x="3143250" y="3476625"/>
          <p14:tracePt t="70135" x="3148013" y="3476625"/>
          <p14:tracePt t="70143" x="3157538" y="3476625"/>
          <p14:tracePt t="70157" x="3181350" y="3476625"/>
          <p14:tracePt t="70173" x="3209925" y="3476625"/>
          <p14:tracePt t="70190" x="3233738" y="3476625"/>
          <p14:tracePt t="70207" x="3271838" y="3476625"/>
          <p14:tracePt t="70223" x="3290888" y="3476625"/>
          <p14:tracePt t="70240" x="3305175" y="3481388"/>
          <p14:tracePt t="70257" x="3309938" y="3481388"/>
          <p14:tracePt t="70273" x="3319463" y="3481388"/>
          <p14:tracePt t="70329" x="3319463" y="3486150"/>
          <p14:tracePt t="70336" x="3324225" y="3486150"/>
          <p14:tracePt t="70422" x="3328988" y="3486150"/>
          <p14:tracePt t="70766" x="3328988" y="3490913"/>
          <p14:tracePt t="71670" x="3328988" y="3495675"/>
          <p14:tracePt t="71755" x="3328988" y="3500438"/>
          <p14:tracePt t="71919" x="3328988" y="3505200"/>
          <p14:tracePt t="73023" x="3328988" y="3500438"/>
          <p14:tracePt t="73068" x="3328988" y="3495675"/>
          <p14:tracePt t="73116" x="3328988" y="3490913"/>
          <p14:tracePt t="73173" x="3328988" y="3486150"/>
          <p14:tracePt t="73360" x="3328988" y="3490913"/>
          <p14:tracePt t="73396" x="3328988" y="3495675"/>
          <p14:tracePt t="73453" x="3252788" y="3519488"/>
          <p14:tracePt t="73468" x="3195638" y="3524250"/>
          <p14:tracePt t="73474" x="3162300" y="3524250"/>
          <p14:tracePt t="73489" x="3090863" y="3524250"/>
          <p14:tracePt t="73506" x="3028950" y="3524250"/>
          <p14:tracePt t="73522" x="2938463" y="3529013"/>
          <p14:tracePt t="73539" x="2809875" y="3533775"/>
          <p14:tracePt t="73556" x="2738438" y="3538538"/>
          <p14:tracePt t="73572" x="2690813" y="3538538"/>
          <p14:tracePt t="73589" x="2609850" y="3548063"/>
          <p14:tracePt t="73606" x="2576513" y="3557588"/>
          <p14:tracePt t="73622" x="2547938" y="3557588"/>
          <p14:tracePt t="73639" x="2524125" y="3557588"/>
          <p14:tracePt t="73656" x="2519363" y="3557588"/>
          <p14:tracePt t="73672" x="2514600" y="3557588"/>
          <p14:tracePt t="74055" x="2509838" y="3548063"/>
          <p14:tracePt t="74062" x="2495550" y="3533775"/>
          <p14:tracePt t="74072" x="2490788" y="3524250"/>
          <p14:tracePt t="74089" x="2462213" y="3505200"/>
          <p14:tracePt t="74105" x="2414588" y="3467100"/>
          <p14:tracePt t="74122" x="2381250" y="3448050"/>
          <p14:tracePt t="74139" x="2362200" y="3424238"/>
          <p14:tracePt t="74156" x="2343150" y="3405188"/>
          <p14:tracePt t="74172" x="2343150" y="3400425"/>
          <p14:tracePt t="74189" x="2338388" y="3400425"/>
          <p14:tracePt t="74205" x="2338388" y="3395663"/>
          <p14:tracePt t="74249" x="2343150" y="3395663"/>
          <p14:tracePt t="74263" x="2347913" y="3395663"/>
          <p14:tracePt t="74270" x="2347913" y="3400425"/>
          <p14:tracePt t="74277" x="2352675" y="3405188"/>
          <p14:tracePt t="74289" x="2352675" y="3409950"/>
          <p14:tracePt t="74305" x="2362200" y="3414713"/>
          <p14:tracePt t="74322" x="2362200" y="3419475"/>
          <p14:tracePt t="74339" x="2362200" y="3424238"/>
          <p14:tracePt t="74356" x="2366963" y="3429000"/>
          <p14:tracePt t="74372" x="2366963" y="3433763"/>
          <p14:tracePt t="74405" x="2366963" y="3438525"/>
          <p14:tracePt t="74428" x="2366963" y="3443288"/>
          <p14:tracePt t="74449" x="2366963" y="3448050"/>
          <p14:tracePt t="74514" x="2366963" y="3452813"/>
          <p14:tracePt t="74858" x="2386013" y="3452813"/>
          <p14:tracePt t="74865" x="2409825" y="3448050"/>
          <p14:tracePt t="74872" x="2433638" y="3448050"/>
          <p14:tracePt t="74889" x="2495550" y="3438525"/>
          <p14:tracePt t="74905" x="2566988" y="3433763"/>
          <p14:tracePt t="74922" x="2667000" y="3414713"/>
          <p14:tracePt t="74939" x="2738438" y="3409950"/>
          <p14:tracePt t="74955" x="2819400" y="3405188"/>
          <p14:tracePt t="74972" x="2928938" y="3405188"/>
          <p14:tracePt t="74988" x="2995613" y="3405188"/>
          <p14:tracePt t="75005" x="3067050" y="3409950"/>
          <p14:tracePt t="75022" x="3143250" y="3414713"/>
          <p14:tracePt t="75038" x="3176588" y="3419475"/>
          <p14:tracePt t="75055" x="3200400" y="3424238"/>
          <p14:tracePt t="75072" x="3219450" y="3429000"/>
          <p14:tracePt t="75088" x="3224213" y="3429000"/>
          <p14:tracePt t="75105" x="3228975" y="3429000"/>
          <p14:tracePt t="75122" x="3228975" y="3433763"/>
          <p14:tracePt t="75155" x="3233738" y="3433763"/>
          <p14:tracePt t="75983" x="3243263" y="3438525"/>
          <p14:tracePt t="75990" x="3252788" y="3438525"/>
          <p14:tracePt t="75997" x="3262313" y="3438525"/>
          <p14:tracePt t="76005" x="3271838" y="3438525"/>
          <p14:tracePt t="76021" x="3286125" y="3438525"/>
          <p14:tracePt t="76038" x="3305175" y="3443288"/>
          <p14:tracePt t="76055" x="3314700" y="3448050"/>
          <p14:tracePt t="76071" x="3319463" y="3448050"/>
          <p14:tracePt t="76088" x="3324225" y="3448050"/>
          <p14:tracePt t="76105" x="3328988" y="3452813"/>
          <p14:tracePt t="76121" x="3333750" y="3452813"/>
          <p14:tracePt t="76170" x="3338513" y="3452813"/>
          <p14:tracePt t="76341" x="3338513" y="3457575"/>
          <p14:tracePt t="76384" x="3343275" y="3462338"/>
          <p14:tracePt t="76391" x="3348038" y="3462338"/>
          <p14:tracePt t="76399" x="3352800" y="3462338"/>
          <p14:tracePt t="76427" x="3443288" y="3457575"/>
          <p14:tracePt t="76434" x="3471863" y="3457575"/>
          <p14:tracePt t="76441" x="3495675" y="3452813"/>
          <p14:tracePt t="76455" x="3529013" y="3452813"/>
          <p14:tracePt t="76471" x="3609975" y="3448050"/>
          <p14:tracePt t="76488" x="3652838" y="3438525"/>
          <p14:tracePt t="76505" x="3700463" y="3429000"/>
          <p14:tracePt t="76521" x="3767138" y="3419475"/>
          <p14:tracePt t="76538" x="3810000" y="3414713"/>
          <p14:tracePt t="76555" x="3838575" y="3414713"/>
          <p14:tracePt t="76571" x="3881438" y="3414713"/>
          <p14:tracePt t="76588" x="3905250" y="3414713"/>
          <p14:tracePt t="76605" x="3929063" y="3414713"/>
          <p14:tracePt t="76621" x="3957638" y="3419475"/>
          <p14:tracePt t="76638" x="3976688" y="3419475"/>
          <p14:tracePt t="76655" x="3995738" y="3424238"/>
          <p14:tracePt t="76671" x="4019550" y="3424238"/>
          <p14:tracePt t="76688" x="4033838" y="3424238"/>
          <p14:tracePt t="76705" x="4043363" y="3424238"/>
          <p14:tracePt t="76721" x="4048125" y="3429000"/>
          <p14:tracePt t="76738" x="4052888" y="3429000"/>
          <p14:tracePt t="76755" x="4057650" y="3429000"/>
          <p14:tracePt t="76771" x="4062413" y="3429000"/>
          <p14:tracePt t="76788" x="4062413" y="3433763"/>
          <p14:tracePt t="76951" x="4067175" y="3433763"/>
          <p14:tracePt t="81158" x="4086225" y="3433763"/>
          <p14:tracePt t="81166" x="4124325" y="3433763"/>
          <p14:tracePt t="81172" x="4162425" y="3433763"/>
          <p14:tracePt t="81187" x="4229100" y="3438525"/>
          <p14:tracePt t="81203" x="4310063" y="3438525"/>
          <p14:tracePt t="81220" x="4386263" y="3443288"/>
          <p14:tracePt t="81236" x="4476750" y="3443288"/>
          <p14:tracePt t="81253" x="4519613" y="3443288"/>
          <p14:tracePt t="81270" x="4548188" y="3443288"/>
          <p14:tracePt t="81286" x="4595813" y="3443288"/>
          <p14:tracePt t="81303" x="4614863" y="3443288"/>
          <p14:tracePt t="81320" x="4633913" y="3443288"/>
          <p14:tracePt t="81337" x="4657725" y="3443288"/>
          <p14:tracePt t="81353" x="4662488" y="3443288"/>
          <p14:tracePt t="81370" x="4667250" y="3443288"/>
          <p14:tracePt t="81387" x="4676775" y="3443288"/>
          <p14:tracePt t="81403" x="4686300" y="3443288"/>
          <p14:tracePt t="81420" x="4691063" y="3443288"/>
          <p14:tracePt t="81436" x="4700588" y="3443288"/>
          <p14:tracePt t="81453" x="4724400" y="3448050"/>
          <p14:tracePt t="81470" x="4733925" y="3448050"/>
          <p14:tracePt t="81486" x="4743450" y="3452813"/>
          <p14:tracePt t="81503" x="4795838" y="3462338"/>
          <p14:tracePt t="81520" x="4838700" y="3476625"/>
          <p14:tracePt t="81536" x="4891088" y="3490913"/>
          <p14:tracePt t="81553" x="4967288" y="3529013"/>
          <p14:tracePt t="81570" x="5024438" y="3548063"/>
          <p14:tracePt t="81586" x="5072063" y="3562350"/>
          <p14:tracePt t="81603" x="5114925" y="3576638"/>
          <p14:tracePt t="81620" x="5133975" y="3586163"/>
          <p14:tracePt t="81636" x="5148263" y="3590925"/>
          <p14:tracePt t="81653" x="5157788" y="3590925"/>
          <p14:tracePt t="81670" x="5162550" y="3590925"/>
          <p14:tracePt t="81686" x="5167313" y="3590925"/>
          <p14:tracePt t="82190" x="5191125" y="3590925"/>
          <p14:tracePt t="82197" x="5214938" y="3586163"/>
          <p14:tracePt t="82204" x="5243513" y="3576638"/>
          <p14:tracePt t="82220" x="5310188" y="3567113"/>
          <p14:tracePt t="82236" x="5376863" y="3548063"/>
          <p14:tracePt t="82253" x="5448300" y="3538538"/>
          <p14:tracePt t="82269" x="5538788" y="3529013"/>
          <p14:tracePt t="82286" x="5567363" y="3524250"/>
          <p14:tracePt t="82303" x="5595938" y="3524250"/>
          <p14:tracePt t="82319" x="5619750" y="3524250"/>
          <p14:tracePt t="82336" x="5624513" y="3524250"/>
          <p14:tracePt t="82369" x="5629275" y="3524250"/>
          <p14:tracePt t="82427" x="5634038" y="3524250"/>
          <p14:tracePt t="82462" x="5638800" y="3524250"/>
          <p14:tracePt t="82556" x="5643563" y="3524250"/>
          <p14:tracePt t="82563" x="5653088" y="3524250"/>
          <p14:tracePt t="82570" x="5667375" y="3519488"/>
          <p14:tracePt t="82586" x="5705475" y="3505200"/>
          <p14:tracePt t="82603" x="5757863" y="3490913"/>
          <p14:tracePt t="82620" x="5834063" y="3476625"/>
          <p14:tracePt t="82636" x="5881688" y="3467100"/>
          <p14:tracePt t="82653" x="5924550" y="3462338"/>
          <p14:tracePt t="82669" x="5967413" y="3452813"/>
          <p14:tracePt t="82686" x="6019800" y="3448050"/>
          <p14:tracePt t="82703" x="6038850" y="3448050"/>
          <p14:tracePt t="82719" x="6053138" y="3448050"/>
          <p14:tracePt t="82736" x="6062663" y="3448050"/>
          <p14:tracePt t="82753" x="6067425" y="3448050"/>
          <p14:tracePt t="82814" x="6072188" y="3448050"/>
          <p14:tracePt t="95888" x="0" y="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name="Slide 5">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384313" y="912016"/>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What Is the Capital Stack?</a:t>
            </a:r>
            <a:endParaRPr lang="en-US" sz="2200" dirty="0"/>
          </a:p>
        </p:txBody>
      </p:sp>
      <p:sp>
        <p:nvSpPr>
          <p:cNvPr id="4" name="Text 2"/>
          <p:cNvSpPr/>
          <p:nvPr/>
        </p:nvSpPr>
        <p:spPr>
          <a:xfrm>
            <a:off x="457200" y="1719205"/>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A simple idea with powerful consequences for who gets paid, and when.</a:t>
            </a:r>
            <a:endParaRPr lang="en-US" sz="1200" dirty="0"/>
          </a:p>
        </p:txBody>
      </p:sp>
      <p:sp>
        <p:nvSpPr>
          <p:cNvPr id="5" name="Shape 3"/>
          <p:cNvSpPr/>
          <p:nvPr/>
        </p:nvSpPr>
        <p:spPr>
          <a:xfrm>
            <a:off x="489204" y="2248364"/>
            <a:ext cx="3977640" cy="1645920"/>
          </a:xfrm>
          <a:prstGeom prst="roundRect">
            <a:avLst>
              <a:gd name="adj" fmla="val 2778"/>
            </a:avLst>
          </a:prstGeom>
          <a:solidFill>
            <a:srgbClr val="FFFFFF"/>
          </a:solidFill>
          <a:ln w="9525">
            <a:solidFill>
              <a:srgbClr val="C8C0B0"/>
            </a:solidFill>
            <a:prstDash val="solid"/>
          </a:ln>
        </p:spPr>
      </p:sp>
      <p:sp>
        <p:nvSpPr>
          <p:cNvPr id="6" name="Text 4"/>
          <p:cNvSpPr/>
          <p:nvPr/>
        </p:nvSpPr>
        <p:spPr>
          <a:xfrm>
            <a:off x="598733" y="2300313"/>
            <a:ext cx="3566160" cy="274320"/>
          </a:xfrm>
          <a:prstGeom prst="rect">
            <a:avLst/>
          </a:prstGeom>
          <a:noFill/>
          <a:ln/>
        </p:spPr>
        <p:txBody>
          <a:bodyPr wrap="square" lIns="0" tIns="0" rIns="0" bIns="0" rtlCol="0" anchor="ctr"/>
          <a:lstStyle/>
          <a:p>
            <a:pPr marL="0" indent="0">
              <a:buNone/>
            </a:pPr>
            <a:r>
              <a:rPr lang="en-US" sz="1400" b="1" dirty="0">
                <a:solidFill>
                  <a:srgbClr val="B85042"/>
                </a:solidFill>
                <a:latin typeface="Calibri" pitchFamily="34" charset="0"/>
                <a:ea typeface="Calibri" pitchFamily="34" charset="-122"/>
                <a:cs typeface="Calibri" pitchFamily="34" charset="-120"/>
              </a:rPr>
              <a:t>The definition</a:t>
            </a:r>
            <a:endParaRPr lang="en-US" sz="1400" dirty="0"/>
          </a:p>
        </p:txBody>
      </p:sp>
      <p:sp>
        <p:nvSpPr>
          <p:cNvPr id="7" name="Text 5"/>
          <p:cNvSpPr/>
          <p:nvPr/>
        </p:nvSpPr>
        <p:spPr>
          <a:xfrm>
            <a:off x="598733" y="2597956"/>
            <a:ext cx="3566160" cy="1170432"/>
          </a:xfrm>
          <a:prstGeom prst="rect">
            <a:avLst/>
          </a:prstGeom>
          <a:noFill/>
          <a:ln/>
        </p:spPr>
        <p:txBody>
          <a:bodyPr wrap="square" lIns="0" tIns="0" rIns="0" bIns="0" rtlCol="0" anchor="t"/>
          <a:lstStyle/>
          <a:p>
            <a:pPr marL="0" indent="0">
              <a:lnSpc>
                <a:spcPts val="1700"/>
              </a:lnSpc>
              <a:buNone/>
            </a:pPr>
            <a:r>
              <a:rPr lang="en-US" sz="1400" dirty="0">
                <a:solidFill>
                  <a:srgbClr val="1A1A1A"/>
                </a:solidFill>
                <a:latin typeface="Calibri" pitchFamily="34" charset="0"/>
                <a:ea typeface="Calibri" pitchFamily="34" charset="-122"/>
                <a:cs typeface="Calibri" pitchFamily="34" charset="-120"/>
              </a:rPr>
              <a:t>The capital stack is the full list of money sources funding a project, arranged in the order they are repaid — from the safest claim at the bottom to the riskiest at the top.</a:t>
            </a:r>
            <a:endParaRPr lang="en-US" sz="1400" dirty="0"/>
          </a:p>
        </p:txBody>
      </p:sp>
      <p:sp>
        <p:nvSpPr>
          <p:cNvPr id="8" name="Shape 6"/>
          <p:cNvSpPr/>
          <p:nvPr/>
        </p:nvSpPr>
        <p:spPr>
          <a:xfrm>
            <a:off x="4704588" y="2241738"/>
            <a:ext cx="3977640" cy="1645920"/>
          </a:xfrm>
          <a:prstGeom prst="roundRect">
            <a:avLst>
              <a:gd name="adj" fmla="val 2778"/>
            </a:avLst>
          </a:prstGeom>
          <a:solidFill>
            <a:srgbClr val="F0EBDF"/>
          </a:solidFill>
          <a:ln w="9525">
            <a:solidFill>
              <a:srgbClr val="C8C0B0"/>
            </a:solidFill>
            <a:prstDash val="solid"/>
          </a:ln>
        </p:spPr>
      </p:sp>
      <p:sp>
        <p:nvSpPr>
          <p:cNvPr id="9" name="Text 7"/>
          <p:cNvSpPr/>
          <p:nvPr/>
        </p:nvSpPr>
        <p:spPr>
          <a:xfrm>
            <a:off x="4797684" y="2314890"/>
            <a:ext cx="3566160" cy="274320"/>
          </a:xfrm>
          <a:prstGeom prst="rect">
            <a:avLst/>
          </a:prstGeom>
          <a:noFill/>
          <a:ln/>
        </p:spPr>
        <p:txBody>
          <a:bodyPr wrap="square" lIns="0" tIns="0" rIns="0" bIns="0" rtlCol="0" anchor="ctr"/>
          <a:lstStyle/>
          <a:p>
            <a:pPr marL="0" indent="0">
              <a:buNone/>
            </a:pPr>
            <a:r>
              <a:rPr lang="en-US" sz="1400" b="1" dirty="0">
                <a:solidFill>
                  <a:srgbClr val="B85042"/>
                </a:solidFill>
                <a:latin typeface="Calibri" pitchFamily="34" charset="0"/>
                <a:ea typeface="Calibri" pitchFamily="34" charset="-122"/>
                <a:cs typeface="Calibri" pitchFamily="34" charset="-120"/>
              </a:rPr>
              <a:t>The building metaphor</a:t>
            </a:r>
            <a:endParaRPr lang="en-US" sz="1400" dirty="0"/>
          </a:p>
        </p:txBody>
      </p:sp>
      <p:sp>
        <p:nvSpPr>
          <p:cNvPr id="10" name="Text 8"/>
          <p:cNvSpPr/>
          <p:nvPr/>
        </p:nvSpPr>
        <p:spPr>
          <a:xfrm>
            <a:off x="4846320" y="2662362"/>
            <a:ext cx="3566160" cy="1170432"/>
          </a:xfrm>
          <a:prstGeom prst="rect">
            <a:avLst/>
          </a:prstGeom>
          <a:noFill/>
          <a:ln/>
        </p:spPr>
        <p:txBody>
          <a:bodyPr wrap="square" lIns="0" tIns="0" rIns="0" bIns="0" rtlCol="0" anchor="t"/>
          <a:lstStyle/>
          <a:p>
            <a:pPr marL="0" indent="0">
              <a:lnSpc>
                <a:spcPts val="1700"/>
              </a:lnSpc>
              <a:buNone/>
            </a:pPr>
            <a:r>
              <a:rPr lang="en-US" sz="1400" dirty="0">
                <a:solidFill>
                  <a:srgbClr val="1A1A1A"/>
                </a:solidFill>
                <a:latin typeface="Calibri" pitchFamily="34" charset="0"/>
                <a:ea typeface="Calibri" pitchFamily="34" charset="-122"/>
                <a:cs typeface="Calibri" pitchFamily="34" charset="-120"/>
              </a:rPr>
              <a:t>The foundation (senior debt) is the most stable part of the building. The penthouse (common equity) has the best views — and the greatest exposure when the storm comes.</a:t>
            </a:r>
            <a:endParaRPr lang="en-US" sz="1400" dirty="0"/>
          </a:p>
        </p:txBody>
      </p:sp>
      <p:sp>
        <p:nvSpPr>
          <p:cNvPr id="21" name="Text 19"/>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2" name="Text 20"/>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5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96878"/>
    </mc:Choice>
    <mc:Fallback xmlns="">
      <p:transition spd="slow" advTm="96878"/>
    </mc:Fallback>
  </mc:AlternateContent>
  <p:timing>
    <p:tnLst>
      <p:par>
        <p:cTn id="1" dur="indefinite" restart="never" nodeType="tmRoot"/>
      </p:par>
    </p:tnLst>
  </p:timing>
  <p:extLst mod="1">
    <p:ext uri="{3A86A75C-4F4B-4683-9AE1-C65F6400EC91}">
      <p14:laserTraceLst xmlns:p14="http://schemas.microsoft.com/office/powerpoint/2010/main">
        <p14:tracePtLst>
          <p14:tracePt t="5775" x="3571875" y="2881313"/>
          <p14:tracePt t="6022" x="3562350" y="2876550"/>
          <p14:tracePt t="6030" x="3543300" y="2862263"/>
          <p14:tracePt t="6036" x="3524250" y="2847975"/>
          <p14:tracePt t="6044" x="3495675" y="2809875"/>
          <p14:tracePt t="6059" x="3429000" y="2714625"/>
          <p14:tracePt t="6076" x="3352800" y="2538413"/>
          <p14:tracePt t="6092" x="3262313" y="2309813"/>
          <p14:tracePt t="6109" x="3176588" y="1976438"/>
          <p14:tracePt t="6126" x="3148013" y="1843088"/>
          <p14:tracePt t="6143" x="3143250" y="1776413"/>
          <p14:tracePt t="6159" x="3143250" y="1743075"/>
          <p14:tracePt t="6192" x="3148013" y="1738313"/>
          <p14:tracePt t="6209" x="3148013" y="1733550"/>
          <p14:tracePt t="6226" x="3152775" y="1733550"/>
          <p14:tracePt t="6242" x="3157538" y="1733550"/>
          <p14:tracePt t="6294" x="3157538" y="1728788"/>
          <p14:tracePt t="6316" x="3157538" y="1709738"/>
          <p14:tracePt t="6323" x="3152775" y="1685925"/>
          <p14:tracePt t="6330" x="3138488" y="1662113"/>
          <p14:tracePt t="6342" x="3119438" y="1628775"/>
          <p14:tracePt t="6359" x="3062288" y="1519238"/>
          <p14:tracePt t="6376" x="3005138" y="1443038"/>
          <p14:tracePt t="6392" x="2947988" y="1366838"/>
          <p14:tracePt t="6409" x="2890838" y="1304925"/>
          <p14:tracePt t="6426" x="2881313" y="1295400"/>
          <p14:tracePt t="6442" x="2876550" y="1290638"/>
          <p14:tracePt t="6481" x="2871788" y="1290638"/>
          <p14:tracePt t="6624" x="2871788" y="1295400"/>
          <p14:tracePt t="6653" x="2871788" y="1300163"/>
          <p14:tracePt t="6674" x="2871788" y="1304925"/>
          <p14:tracePt t="6703" x="2871788" y="1309688"/>
          <p14:tracePt t="6747" x="2871788" y="1314450"/>
          <p14:tracePt t="6767" x="2871788" y="1319213"/>
          <p14:tracePt t="6796" x="2876550" y="1323975"/>
          <p14:tracePt t="6861" x="2876550" y="1328738"/>
          <p14:tracePt t="6868" x="2881313" y="1328738"/>
          <p14:tracePt t="6933" x="2881313" y="1333500"/>
          <p14:tracePt t="8538" x="2871788" y="1333500"/>
          <p14:tracePt t="8545" x="2857500" y="1333500"/>
          <p14:tracePt t="8553" x="2828925" y="1328738"/>
          <p14:tracePt t="8559" x="2795588" y="1319213"/>
          <p14:tracePt t="8575" x="2714625" y="1314450"/>
          <p14:tracePt t="8592" x="2619375" y="1309688"/>
          <p14:tracePt t="8608" x="2505075" y="1300163"/>
          <p14:tracePt t="8625" x="2343150" y="1285875"/>
          <p14:tracePt t="8642" x="2224088" y="1281113"/>
          <p14:tracePt t="8658" x="2105025" y="1281113"/>
          <p14:tracePt t="8675" x="1976438" y="1281113"/>
          <p14:tracePt t="8692" x="1881188" y="1295400"/>
          <p14:tracePt t="8708" x="1804988" y="1304925"/>
          <p14:tracePt t="8725" x="1738313" y="1309688"/>
          <p14:tracePt t="8742" x="1719263" y="1314450"/>
          <p14:tracePt t="8758" x="1704975" y="1314450"/>
          <p14:tracePt t="8775" x="1700213" y="1314450"/>
          <p14:tracePt t="9556" x="1752600" y="1314450"/>
          <p14:tracePt t="9563" x="1833563" y="1304925"/>
          <p14:tracePt t="9575" x="1952625" y="1300163"/>
          <p14:tracePt t="9591" x="2190750" y="1300163"/>
          <p14:tracePt t="9608" x="2600325" y="1323975"/>
          <p14:tracePt t="9625" x="2819400" y="1352550"/>
          <p14:tracePt t="9641" x="2967038" y="1376363"/>
          <p14:tracePt t="9658" x="3109913" y="1400175"/>
          <p14:tracePt t="9675" x="3181350" y="1409700"/>
          <p14:tracePt t="9691" x="3224213" y="1409700"/>
          <p14:tracePt t="9708" x="3286125" y="1404938"/>
          <p14:tracePt t="9725" x="3314700" y="1400175"/>
          <p14:tracePt t="9741" x="3343275" y="1400175"/>
          <p14:tracePt t="9758" x="3381375" y="1385888"/>
          <p14:tracePt t="9774" x="3395663" y="1381125"/>
          <p14:tracePt t="9791" x="3419475" y="1376363"/>
          <p14:tracePt t="9808" x="3452813" y="1362075"/>
          <p14:tracePt t="9825" x="3481388" y="1357313"/>
          <p14:tracePt t="9841" x="3500438" y="1352550"/>
          <p14:tracePt t="9858" x="3529013" y="1347788"/>
          <p14:tracePt t="9875" x="3533775" y="1347788"/>
          <p14:tracePt t="9908" x="3538538" y="1343025"/>
          <p14:tracePt t="9936" x="3548063" y="1343025"/>
          <p14:tracePt t="13650" x="3529013" y="1357313"/>
          <p14:tracePt t="13658" x="3495675" y="1376363"/>
          <p14:tracePt t="13664" x="3457575" y="1404938"/>
          <p14:tracePt t="13673" x="3424238" y="1423988"/>
          <p14:tracePt t="13690" x="3328988" y="1481138"/>
          <p14:tracePt t="13707" x="3214688" y="1552575"/>
          <p14:tracePt t="13723" x="3024188" y="1695450"/>
          <p14:tracePt t="13740" x="2838450" y="1833563"/>
          <p14:tracePt t="13757" x="2686050" y="1947863"/>
          <p14:tracePt t="13773" x="2443163" y="2138363"/>
          <p14:tracePt t="13790" x="2319338" y="2238375"/>
          <p14:tracePt t="13807" x="2224088" y="2324100"/>
          <p14:tracePt t="13823" x="2085975" y="2424113"/>
          <p14:tracePt t="13840" x="2005013" y="2486025"/>
          <p14:tracePt t="13857" x="1943100" y="2524125"/>
          <p14:tracePt t="13873" x="1843088" y="2586038"/>
          <p14:tracePt t="13890" x="1776413" y="2605088"/>
          <p14:tracePt t="13907" x="1714500" y="2624138"/>
          <p14:tracePt t="13923" x="1633538" y="2643188"/>
          <p14:tracePt t="13940" x="1562100" y="2667000"/>
          <p14:tracePt t="13957" x="1495425" y="2681288"/>
          <p14:tracePt t="13973" x="1409700" y="2686050"/>
          <p14:tracePt t="13990" x="1376363" y="2686050"/>
          <p14:tracePt t="14007" x="1347788" y="2686050"/>
          <p14:tracePt t="14023" x="1314450" y="2676525"/>
          <p14:tracePt t="14040" x="1300163" y="2676525"/>
          <p14:tracePt t="14057" x="1281113" y="2667000"/>
          <p14:tracePt t="14073" x="1266825" y="2662238"/>
          <p14:tracePt t="14090" x="1262063" y="2662238"/>
          <p14:tracePt t="14107" x="1257300" y="2657475"/>
          <p14:tracePt t="14123" x="1247775" y="2657475"/>
          <p14:tracePt t="14159" x="1247775" y="2652713"/>
          <p14:tracePt t="14181" x="1247775" y="2647950"/>
          <p14:tracePt t="14195" x="1252538" y="2643188"/>
          <p14:tracePt t="14209" x="1252538" y="2638425"/>
          <p14:tracePt t="14223" x="1257300" y="2638425"/>
          <p14:tracePt t="14240" x="1262063" y="2633663"/>
          <p14:tracePt t="14257" x="1266825" y="2633663"/>
          <p14:tracePt t="14273" x="1271588" y="2628900"/>
          <p14:tracePt t="14290" x="1276350" y="2624138"/>
          <p14:tracePt t="14306" x="1281113" y="2619375"/>
          <p14:tracePt t="14323" x="1285875" y="2619375"/>
          <p14:tracePt t="14356" x="1290638" y="2619375"/>
          <p14:tracePt t="14373" x="1290638" y="2614613"/>
          <p14:tracePt t="14390" x="1295400" y="2614613"/>
          <p14:tracePt t="14410" x="1300163" y="2614613"/>
          <p14:tracePt t="14461" x="1304925" y="2614613"/>
          <p14:tracePt t="14496" x="1309688" y="2614613"/>
          <p14:tracePt t="14568" x="1314450" y="2614613"/>
          <p14:tracePt t="14597" x="1319213" y="2614613"/>
          <p14:tracePt t="14790" x="1323975" y="2614613"/>
          <p14:tracePt t="14798" x="1323975" y="2609850"/>
          <p14:tracePt t="14876" x="1323975" y="2605088"/>
          <p14:tracePt t="15020" x="1323975" y="2600325"/>
          <p14:tracePt t="16023" x="1309688" y="2605088"/>
          <p14:tracePt t="16031" x="1276350" y="2609850"/>
          <p14:tracePt t="16039" x="1262063" y="2609850"/>
          <p14:tracePt t="16056" x="1228725" y="2619375"/>
          <p14:tracePt t="16072" x="1195388" y="2628900"/>
          <p14:tracePt t="16089" x="1176338" y="2638425"/>
          <p14:tracePt t="16106" x="1166813" y="2638425"/>
          <p14:tracePt t="16122" x="1157288" y="2643188"/>
          <p14:tracePt t="16139" x="1152525" y="2647950"/>
          <p14:tracePt t="16172" x="1147763" y="2647950"/>
          <p14:tracePt t="16189" x="1133475" y="2652713"/>
          <p14:tracePt t="16206" x="1119188" y="2652713"/>
          <p14:tracePt t="16222" x="1090613" y="2657475"/>
          <p14:tracePt t="16239" x="1047750" y="2667000"/>
          <p14:tracePt t="16256" x="1019175" y="2671763"/>
          <p14:tracePt t="16272" x="990600" y="2671763"/>
          <p14:tracePt t="16289" x="933450" y="2676525"/>
          <p14:tracePt t="16306" x="890588" y="2681288"/>
          <p14:tracePt t="16322" x="842963" y="2690813"/>
          <p14:tracePt t="16339" x="785813" y="2700338"/>
          <p14:tracePt t="16356" x="766763" y="2705100"/>
          <p14:tracePt t="16372" x="747713" y="2709863"/>
          <p14:tracePt t="16389" x="723900" y="2709863"/>
          <p14:tracePt t="16406" x="714375" y="2714625"/>
          <p14:tracePt t="16422" x="709613" y="2719388"/>
          <p14:tracePt t="16439" x="704850" y="2719388"/>
          <p14:tracePt t="16472" x="700088" y="2724150"/>
          <p14:tracePt t="16506" x="695325" y="2724150"/>
          <p14:tracePt t="16533" x="690563" y="2724150"/>
          <p14:tracePt t="16540" x="690563" y="2728913"/>
          <p14:tracePt t="16569" x="690563" y="2733675"/>
          <p14:tracePt t="16606" x="690563" y="2738438"/>
          <p14:tracePt t="16740" x="695325" y="2738438"/>
          <p14:tracePt t="16790" x="695325" y="2743200"/>
          <p14:tracePt t="16797" x="700088" y="2743200"/>
          <p14:tracePt t="16941" x="704850" y="2743200"/>
          <p14:tracePt t="17050" x="709613" y="2743200"/>
          <p14:tracePt t="17129" x="714375" y="2743200"/>
          <p14:tracePt t="17407" x="714375" y="2738438"/>
          <p14:tracePt t="17500" x="719138" y="2738438"/>
          <p14:tracePt t="17551" x="719138" y="2733675"/>
          <p14:tracePt t="17579" x="719138" y="2728913"/>
          <p14:tracePt t="17601" x="723900" y="2728913"/>
          <p14:tracePt t="17651" x="723900" y="2724150"/>
          <p14:tracePt t="17730" x="723900" y="2719388"/>
          <p14:tracePt t="25768" x="733425" y="2719388"/>
          <p14:tracePt t="25774" x="738188" y="2733675"/>
          <p14:tracePt t="25786" x="752475" y="2747963"/>
          <p14:tracePt t="25803" x="776288" y="2786063"/>
          <p14:tracePt t="25819" x="790575" y="2809875"/>
          <p14:tracePt t="25836" x="804863" y="2833688"/>
          <p14:tracePt t="25853" x="819150" y="2857500"/>
          <p14:tracePt t="25869" x="828675" y="2871788"/>
          <p14:tracePt t="25886" x="833438" y="2876550"/>
          <p14:tracePt t="25903" x="838200" y="2881313"/>
          <p14:tracePt t="25919" x="842963" y="2886075"/>
          <p14:tracePt t="25936" x="842963" y="2890838"/>
          <p14:tracePt t="25969" x="842963" y="2895600"/>
          <p14:tracePt t="25986" x="847725" y="2895600"/>
          <p14:tracePt t="26026" x="847725" y="2900363"/>
          <p14:tracePt t="26047" x="852488" y="2900363"/>
          <p14:tracePt t="26061" x="852488" y="2905125"/>
          <p14:tracePt t="26076" x="857250" y="2905125"/>
          <p14:tracePt t="26112" x="862013" y="2905125"/>
          <p14:tracePt t="26183" x="866775" y="2905125"/>
          <p14:tracePt t="26190" x="871538" y="2905125"/>
          <p14:tracePt t="26212" x="876300" y="2905125"/>
          <p14:tracePt t="26219" x="876300" y="2900363"/>
          <p14:tracePt t="26236" x="881063" y="2900363"/>
          <p14:tracePt t="26253" x="890588" y="2895600"/>
          <p14:tracePt t="26269" x="900113" y="2886075"/>
          <p14:tracePt t="26286" x="904875" y="2886075"/>
          <p14:tracePt t="26303" x="909638" y="2886075"/>
          <p14:tracePt t="26319" x="914400" y="2881313"/>
          <p14:tracePt t="26352" x="919163" y="2876550"/>
          <p14:tracePt t="26369" x="919163" y="2871788"/>
          <p14:tracePt t="26386" x="919163" y="2867025"/>
          <p14:tracePt t="26420" x="919163" y="2857500"/>
          <p14:tracePt t="26434" x="914400" y="2857500"/>
          <p14:tracePt t="26478" x="909638" y="2857500"/>
          <p14:tracePt t="26484" x="904875" y="2857500"/>
          <p14:tracePt t="26513" x="900113" y="2857500"/>
          <p14:tracePt t="26549" x="895350" y="2857500"/>
          <p14:tracePt t="26556" x="895350" y="2862263"/>
          <p14:tracePt t="26570" x="890588" y="2862263"/>
          <p14:tracePt t="26607" x="885825" y="2862263"/>
          <p14:tracePt t="27208" x="890588" y="2862263"/>
          <p14:tracePt t="27216" x="904875" y="2862263"/>
          <p14:tracePt t="27223" x="914400" y="2862263"/>
          <p14:tracePt t="27235" x="928688" y="2862263"/>
          <p14:tracePt t="27252" x="985838" y="2857500"/>
          <p14:tracePt t="27269" x="1019175" y="2857500"/>
          <p14:tracePt t="27285" x="1052513" y="2857500"/>
          <p14:tracePt t="27302" x="1100138" y="2857500"/>
          <p14:tracePt t="27319" x="1114425" y="2857500"/>
          <p14:tracePt t="27335" x="1133475" y="2857500"/>
          <p14:tracePt t="27352" x="1147763" y="2857500"/>
          <p14:tracePt t="27369" x="1157288" y="2857500"/>
          <p14:tracePt t="27385" x="1166813" y="2857500"/>
          <p14:tracePt t="27402" x="1171575" y="2857500"/>
          <p14:tracePt t="27419" x="1176338" y="2857500"/>
          <p14:tracePt t="27435" x="1185863" y="2857500"/>
          <p14:tracePt t="27452" x="1200150" y="2857500"/>
          <p14:tracePt t="27469" x="1219200" y="2857500"/>
          <p14:tracePt t="27485" x="1228725" y="2857500"/>
          <p14:tracePt t="27502" x="1266825" y="2852738"/>
          <p14:tracePt t="27519" x="1285875" y="2852738"/>
          <p14:tracePt t="27535" x="1304925" y="2852738"/>
          <p14:tracePt t="27552" x="1338263" y="2852738"/>
          <p14:tracePt t="27569" x="1352550" y="2852738"/>
          <p14:tracePt t="27585" x="1371600" y="2852738"/>
          <p14:tracePt t="27602" x="1400175" y="2852738"/>
          <p14:tracePt t="27618" x="1419225" y="2852738"/>
          <p14:tracePt t="27635" x="1438275" y="2852738"/>
          <p14:tracePt t="27652" x="1457325" y="2852738"/>
          <p14:tracePt t="27669" x="1481138" y="2852738"/>
          <p14:tracePt t="27685" x="1504950" y="2852738"/>
          <p14:tracePt t="27702" x="1514475" y="2857500"/>
          <p14:tracePt t="27718" x="1538288" y="2862263"/>
          <p14:tracePt t="27735" x="1557338" y="2862263"/>
          <p14:tracePt t="27752" x="1581150" y="2867025"/>
          <p14:tracePt t="27768" x="1609725" y="2876550"/>
          <p14:tracePt t="27785" x="1633538" y="2881313"/>
          <p14:tracePt t="27802" x="1647825" y="2886075"/>
          <p14:tracePt t="27818" x="1671638" y="2886075"/>
          <p14:tracePt t="27835" x="1685925" y="2890838"/>
          <p14:tracePt t="27852" x="1700213" y="2890838"/>
          <p14:tracePt t="27868" x="1714500" y="2895600"/>
          <p14:tracePt t="27885" x="1733550" y="2895600"/>
          <p14:tracePt t="27902" x="1743075" y="2895600"/>
          <p14:tracePt t="27918" x="1757363" y="2900363"/>
          <p14:tracePt t="27935" x="1781175" y="2905125"/>
          <p14:tracePt t="27952" x="1804988" y="2909888"/>
          <p14:tracePt t="27968" x="1847850" y="2914650"/>
          <p14:tracePt t="27985" x="1876425" y="2919413"/>
          <p14:tracePt t="28002" x="1909763" y="2924175"/>
          <p14:tracePt t="28018" x="1943100" y="2924175"/>
          <p14:tracePt t="28035" x="1966913" y="2924175"/>
          <p14:tracePt t="28052" x="1995488" y="2924175"/>
          <p14:tracePt t="28068" x="2052638" y="2919413"/>
          <p14:tracePt t="28085" x="2076450" y="2914650"/>
          <p14:tracePt t="28102" x="2100263" y="2909888"/>
          <p14:tracePt t="28118" x="2138363" y="2900363"/>
          <p14:tracePt t="28135" x="2162175" y="2900363"/>
          <p14:tracePt t="28152" x="2176463" y="2895600"/>
          <p14:tracePt t="28169" x="2200275" y="2890838"/>
          <p14:tracePt t="28185" x="2233613" y="2890838"/>
          <p14:tracePt t="28202" x="2247900" y="2886075"/>
          <p14:tracePt t="28218" x="2266950" y="2886075"/>
          <p14:tracePt t="28235" x="2286000" y="2886075"/>
          <p14:tracePt t="28252" x="2305050" y="2881313"/>
          <p14:tracePt t="28268" x="2314575" y="2881313"/>
          <p14:tracePt t="28285" x="2338388" y="2876550"/>
          <p14:tracePt t="28302" x="2343150" y="2876550"/>
          <p14:tracePt t="28318" x="2362200" y="2876550"/>
          <p14:tracePt t="28335" x="2376488" y="2876550"/>
          <p14:tracePt t="28352" x="2390775" y="2876550"/>
          <p14:tracePt t="28368" x="2409825" y="2876550"/>
          <p14:tracePt t="28385" x="2428875" y="2876550"/>
          <p14:tracePt t="28402" x="2443163" y="2876550"/>
          <p14:tracePt t="28418" x="2457450" y="2876550"/>
          <p14:tracePt t="28435" x="2462213" y="2876550"/>
          <p14:tracePt t="28452" x="2466975" y="2876550"/>
          <p14:tracePt t="28485" x="2471738" y="2876550"/>
          <p14:tracePt t="28535" x="2476500" y="2876550"/>
          <p14:tracePt t="28571" x="2481263" y="2876550"/>
          <p14:tracePt t="28664" x="2486025" y="2876550"/>
          <p14:tracePt t="28707" x="2490788" y="2876550"/>
          <p14:tracePt t="28772" x="2495550" y="2876550"/>
          <p14:tracePt t="28778" x="2500313" y="2871788"/>
          <p14:tracePt t="28786" x="2505075" y="2871788"/>
          <p14:tracePt t="28802" x="2519363" y="2871788"/>
          <p14:tracePt t="28818" x="2533650" y="2871788"/>
          <p14:tracePt t="28835" x="2562225" y="2867025"/>
          <p14:tracePt t="28851" x="2619375" y="2862263"/>
          <p14:tracePt t="28868" x="2671763" y="2862263"/>
          <p14:tracePt t="28885" x="2709863" y="2862263"/>
          <p14:tracePt t="28901" x="2747963" y="2862263"/>
          <p14:tracePt t="28918" x="2762250" y="2862263"/>
          <p14:tracePt t="28935" x="2776538" y="2857500"/>
          <p14:tracePt t="28951" x="2781300" y="2857500"/>
          <p14:tracePt t="28985" x="2786063" y="2857500"/>
          <p14:tracePt t="29345" x="2814638" y="2852738"/>
          <p14:tracePt t="29353" x="2857500" y="2847975"/>
          <p14:tracePt t="29359" x="2895600" y="2847975"/>
          <p14:tracePt t="29368" x="2924175" y="2847975"/>
          <p14:tracePt t="29385" x="2990850" y="2843213"/>
          <p14:tracePt t="29401" x="3048000" y="2843213"/>
          <p14:tracePt t="29418" x="3128963" y="2843213"/>
          <p14:tracePt t="29435" x="3162300" y="2843213"/>
          <p14:tracePt t="29451" x="3190875" y="2843213"/>
          <p14:tracePt t="29468" x="3219450" y="2843213"/>
          <p14:tracePt t="29485" x="3238500" y="2843213"/>
          <p14:tracePt t="29501" x="3267075" y="2843213"/>
          <p14:tracePt t="29518" x="3309938" y="2843213"/>
          <p14:tracePt t="29535" x="3338513" y="2843213"/>
          <p14:tracePt t="29551" x="3367088" y="2843213"/>
          <p14:tracePt t="29568" x="3386138" y="2843213"/>
          <p14:tracePt t="29585" x="3405188" y="2843213"/>
          <p14:tracePt t="29601" x="3414713" y="2843213"/>
          <p14:tracePt t="29618" x="3438525" y="2843213"/>
          <p14:tracePt t="29635" x="3457575" y="2843213"/>
          <p14:tracePt t="29651" x="3486150" y="2843213"/>
          <p14:tracePt t="29668" x="3529013" y="2843213"/>
          <p14:tracePt t="29685" x="3562350" y="2843213"/>
          <p14:tracePt t="29701" x="3590925" y="2843213"/>
          <p14:tracePt t="29718" x="3633788" y="2843213"/>
          <p14:tracePt t="29734" x="3671888" y="2843213"/>
          <p14:tracePt t="29751" x="3705225" y="2838450"/>
          <p14:tracePt t="29768" x="3752850" y="2838450"/>
          <p14:tracePt t="29784" x="3781425" y="2833688"/>
          <p14:tracePt t="29801" x="3795713" y="2833688"/>
          <p14:tracePt t="29818" x="3810000" y="2833688"/>
          <p14:tracePt t="29854" x="3814763" y="2833688"/>
          <p14:tracePt t="33798" x="3800475" y="2838450"/>
          <p14:tracePt t="33805" x="3786188" y="2843213"/>
          <p14:tracePt t="33817" x="3781425" y="2843213"/>
          <p14:tracePt t="33833" x="3762375" y="2843213"/>
          <p14:tracePt t="33850" x="3757613" y="2843213"/>
          <p14:tracePt t="33866" x="3752850" y="2843213"/>
          <p14:tracePt t="33883" x="3748088" y="2843213"/>
          <p14:tracePt t="33919" x="3743325" y="2843213"/>
          <p14:tracePt t="34077" x="3748088" y="2843213"/>
          <p14:tracePt t="34084" x="3762375" y="2843213"/>
          <p14:tracePt t="34092" x="3776663" y="2838450"/>
          <p14:tracePt t="34100" x="3781425" y="2838450"/>
          <p14:tracePt t="34116" x="3795713" y="2838450"/>
          <p14:tracePt t="34133" x="3829050" y="2838450"/>
          <p14:tracePt t="34150" x="3848100" y="2838450"/>
          <p14:tracePt t="34166" x="3876675" y="2838450"/>
          <p14:tracePt t="34183" x="3886200" y="2838450"/>
          <p14:tracePt t="34200" x="3910013" y="2838450"/>
          <p14:tracePt t="34217" x="3919538" y="2838450"/>
          <p14:tracePt t="34233" x="3924300" y="2833688"/>
          <p14:tracePt t="34250" x="3929063" y="2833688"/>
          <p14:tracePt t="34307" x="3924300" y="2833688"/>
          <p14:tracePt t="34313" x="3914775" y="2833688"/>
          <p14:tracePt t="34321" x="3905250" y="2838450"/>
          <p14:tracePt t="34333" x="3890963" y="2838450"/>
          <p14:tracePt t="34350" x="3862388" y="2843213"/>
          <p14:tracePt t="34366" x="3857625" y="2843213"/>
          <p14:tracePt t="34383" x="3848100" y="2843213"/>
          <p14:tracePt t="34429" x="3843338" y="2843213"/>
          <p14:tracePt t="34593" x="3848100" y="2843213"/>
          <p14:tracePt t="34629" x="3852863" y="2843213"/>
          <p14:tracePt t="35798" x="3852863" y="2847975"/>
          <p14:tracePt t="35812" x="3857625" y="2847975"/>
          <p14:tracePt t="35933" x="3862388" y="2847975"/>
          <p14:tracePt t="35977" x="3867150" y="2847975"/>
          <p14:tracePt t="36364" x="3862388" y="2847975"/>
          <p14:tracePt t="36443" x="3857625" y="2847975"/>
          <p14:tracePt t="36486" x="3852863" y="2847975"/>
          <p14:tracePt t="36493" x="3848100" y="2847975"/>
          <p14:tracePt t="36515" x="3843338" y="2847975"/>
          <p14:tracePt t="36529" x="3829050" y="2847975"/>
          <p14:tracePt t="36543" x="3824288" y="2847975"/>
          <p14:tracePt t="36557" x="3819525" y="2847975"/>
          <p14:tracePt t="36571" x="3810000" y="2847975"/>
          <p14:tracePt t="36582" x="3805238" y="2847975"/>
          <p14:tracePt t="36599" x="3790950" y="2847975"/>
          <p14:tracePt t="36615" x="3781425" y="2847975"/>
          <p14:tracePt t="36632" x="3767138" y="2847975"/>
          <p14:tracePt t="36649" x="3752850" y="2847975"/>
          <p14:tracePt t="36666" x="3733800" y="2847975"/>
          <p14:tracePt t="36682" x="3724275" y="2847975"/>
          <p14:tracePt t="36699" x="3705225" y="2847975"/>
          <p14:tracePt t="36700" x="3700463" y="2847975"/>
          <p14:tracePt t="36715" x="3681413" y="2847975"/>
          <p14:tracePt t="36732" x="3662363" y="2847975"/>
          <p14:tracePt t="36749" x="3648075" y="2847975"/>
          <p14:tracePt t="36765" x="3638550" y="2847975"/>
          <p14:tracePt t="36782" x="3633788" y="2847975"/>
          <p14:tracePt t="36799" x="3629025" y="2847975"/>
          <p14:tracePt t="36837" x="3624263" y="2847975"/>
          <p14:tracePt t="36873" x="3619500" y="2847975"/>
          <p14:tracePt t="36909" x="3614738" y="2847975"/>
          <p14:tracePt t="36923" x="3614738" y="2843213"/>
          <p14:tracePt t="36930" x="3609975" y="2843213"/>
          <p14:tracePt t="36944" x="3605213" y="2843213"/>
          <p14:tracePt t="36951" x="3600450" y="2843213"/>
          <p14:tracePt t="36965" x="3581400" y="2838450"/>
          <p14:tracePt t="36982" x="3562350" y="2838450"/>
          <p14:tracePt t="36999" x="3519488" y="2833688"/>
          <p14:tracePt t="37016" x="3414713" y="2828925"/>
          <p14:tracePt t="37032" x="3357563" y="2828925"/>
          <p14:tracePt t="37049" x="3305175" y="2824163"/>
          <p14:tracePt t="37065" x="3262313" y="2824163"/>
          <p14:tracePt t="37082" x="3219450" y="2824163"/>
          <p14:tracePt t="37099" x="3195638" y="2824163"/>
          <p14:tracePt t="37115" x="3181350" y="2824163"/>
          <p14:tracePt t="37132" x="3171825" y="2819400"/>
          <p14:tracePt t="37149" x="3167063" y="2819400"/>
          <p14:tracePt t="37310" x="3171825" y="2819400"/>
          <p14:tracePt t="37318" x="3171825" y="2824163"/>
          <p14:tracePt t="37332" x="3176588" y="2824163"/>
          <p14:tracePt t="37339" x="3176588" y="2828925"/>
          <p14:tracePt t="37353" x="3181350" y="2828925"/>
          <p14:tracePt t="37374" x="3181350" y="2833688"/>
          <p14:tracePt t="37419" x="3186113" y="2833688"/>
          <p14:tracePt t="37447" x="3186113" y="2838450"/>
          <p14:tracePt t="37497" x="3190875" y="2843213"/>
          <p14:tracePt t="41110" x="3186113" y="2843213"/>
          <p14:tracePt t="41167" x="3181350" y="2843213"/>
          <p14:tracePt t="41404" x="3228975" y="2843213"/>
          <p14:tracePt t="41411" x="3238500" y="2843213"/>
          <p14:tracePt t="41418" x="3248025" y="2843213"/>
          <p14:tracePt t="41431" x="3257550" y="2843213"/>
          <p14:tracePt t="41447" x="3309938" y="2838450"/>
          <p14:tracePt t="41464" x="3338513" y="2833688"/>
          <p14:tracePt t="41481" x="3390900" y="2833688"/>
          <p14:tracePt t="41497" x="3457575" y="2828925"/>
          <p14:tracePt t="41514" x="3509963" y="2824163"/>
          <p14:tracePt t="41531" x="3543300" y="2819400"/>
          <p14:tracePt t="41547" x="3590925" y="2819400"/>
          <p14:tracePt t="41564" x="3648075" y="2819400"/>
          <p14:tracePt t="41581" x="3690938" y="2819400"/>
          <p14:tracePt t="41597" x="3748088" y="2814638"/>
          <p14:tracePt t="41614" x="3776663" y="2814638"/>
          <p14:tracePt t="41630" x="3805238" y="2814638"/>
          <p14:tracePt t="41647" x="3829050" y="2814638"/>
          <p14:tracePt t="41664" x="3843338" y="2814638"/>
          <p14:tracePt t="41681" x="3848100" y="2814638"/>
          <p14:tracePt t="41697" x="3862388" y="2814638"/>
          <p14:tracePt t="41714" x="3867150" y="2814638"/>
          <p14:tracePt t="41730" x="3871913" y="2814638"/>
          <p14:tracePt t="41747" x="3876675" y="2814638"/>
          <p14:tracePt t="41764" x="3886200" y="2814638"/>
          <p14:tracePt t="41780" x="3890963" y="2814638"/>
          <p14:tracePt t="41797" x="3895725" y="2814638"/>
          <p14:tracePt t="41830" x="3905250" y="2814638"/>
          <p14:tracePt t="41877" x="3910013" y="2814638"/>
          <p14:tracePt t="41934" x="3905250" y="2814638"/>
          <p14:tracePt t="41941" x="3895725" y="2819400"/>
          <p14:tracePt t="41948" x="3886200" y="2824163"/>
          <p14:tracePt t="41964" x="3867150" y="2824163"/>
          <p14:tracePt t="41980" x="3829050" y="2828925"/>
          <p14:tracePt t="41997" x="3776663" y="2828925"/>
          <p14:tracePt t="42014" x="3581400" y="2824163"/>
          <p14:tracePt t="42030" x="3395663" y="2824163"/>
          <p14:tracePt t="42047" x="3143250" y="2847975"/>
          <p14:tracePt t="42064" x="2662238" y="2905125"/>
          <p14:tracePt t="42080" x="2295525" y="2962275"/>
          <p14:tracePt t="42097" x="1943100" y="3019425"/>
          <p14:tracePt t="42114" x="1481138" y="3090863"/>
          <p14:tracePt t="42130" x="1238250" y="3124200"/>
          <p14:tracePt t="42147" x="985838" y="3167063"/>
          <p14:tracePt t="42164" x="771525" y="3200400"/>
          <p14:tracePt t="42180" x="661988" y="3209925"/>
          <p14:tracePt t="42197" x="571500" y="3224213"/>
          <p14:tracePt t="42214" x="500063" y="3228975"/>
          <p14:tracePt t="42230" x="476250" y="3228975"/>
          <p14:tracePt t="42247" x="471488" y="3228975"/>
          <p14:tracePt t="42264" x="466725" y="3228975"/>
          <p14:tracePt t="42343" x="471488" y="3224213"/>
          <p14:tracePt t="42359" x="476250" y="3224213"/>
          <p14:tracePt t="42364" x="481013" y="3219450"/>
          <p14:tracePt t="42393" x="485775" y="3214688"/>
          <p14:tracePt t="42408" x="485775" y="3209925"/>
          <p14:tracePt t="42472" x="533400" y="3200400"/>
          <p14:tracePt t="42479" x="566738" y="3190875"/>
          <p14:tracePt t="42487" x="590550" y="3190875"/>
          <p14:tracePt t="42497" x="623888" y="3186113"/>
          <p14:tracePt t="42514" x="695325" y="3176588"/>
          <p14:tracePt t="42530" x="814388" y="3152775"/>
          <p14:tracePt t="42547" x="885825" y="3133725"/>
          <p14:tracePt t="42564" x="947738" y="3119438"/>
          <p14:tracePt t="42580" x="1004888" y="3105150"/>
          <p14:tracePt t="42597" x="1038225" y="3086100"/>
          <p14:tracePt t="42614" x="1066800" y="3076575"/>
          <p14:tracePt t="42630" x="1104900" y="3071813"/>
          <p14:tracePt t="42647" x="1119188" y="3067050"/>
          <p14:tracePt t="42664" x="1138238" y="3057525"/>
          <p14:tracePt t="42680" x="1157288" y="3057525"/>
          <p14:tracePt t="42697" x="1166813" y="3057525"/>
          <p14:tracePt t="42730" x="1176338" y="3057525"/>
          <p14:tracePt t="42747" x="1181100" y="3057525"/>
          <p14:tracePt t="42763" x="1185863" y="3057525"/>
          <p14:tracePt t="42780" x="1195388" y="3057525"/>
          <p14:tracePt t="42797" x="1200150" y="3057525"/>
          <p14:tracePt t="42831" x="1204913" y="3057525"/>
          <p14:tracePt t="42852" x="1209675" y="3062288"/>
          <p14:tracePt t="42874" x="1214438" y="3062288"/>
          <p14:tracePt t="42889" x="1223963" y="3062288"/>
          <p14:tracePt t="42909" x="1228725" y="3062288"/>
          <p14:tracePt t="42924" x="1228725" y="3067050"/>
          <p14:tracePt t="42952" x="1233488" y="3067050"/>
          <p14:tracePt t="43025" x="1238250" y="3067050"/>
          <p14:tracePt t="43139" x="1243013" y="3067050"/>
          <p14:tracePt t="43777" x="1257300" y="3067050"/>
          <p14:tracePt t="43784" x="1266825" y="3067050"/>
          <p14:tracePt t="43796" x="1276350" y="3067050"/>
          <p14:tracePt t="43813" x="1309688" y="3057525"/>
          <p14:tracePt t="43830" x="1323975" y="3057525"/>
          <p14:tracePt t="43846" x="1338263" y="3057525"/>
          <p14:tracePt t="43863" x="1357313" y="3052763"/>
          <p14:tracePt t="43880" x="1371600" y="3052763"/>
          <p14:tracePt t="43896" x="1376363" y="3052763"/>
          <p14:tracePt t="43913" x="1385888" y="3052763"/>
          <p14:tracePt t="43930" x="1390650" y="3052763"/>
          <p14:tracePt t="43971" x="1395413" y="3052763"/>
          <p14:tracePt t="44085" x="1400175" y="3052763"/>
          <p14:tracePt t="44265" x="1404938" y="3052763"/>
          <p14:tracePt t="47099" x="1423988" y="3052763"/>
          <p14:tracePt t="47105" x="1433513" y="3052763"/>
          <p14:tracePt t="47112" x="1438275" y="3052763"/>
          <p14:tracePt t="47129" x="1457325" y="3048000"/>
          <p14:tracePt t="47146" x="1466850" y="3048000"/>
          <p14:tracePt t="47162" x="1476375" y="3048000"/>
          <p14:tracePt t="47179" x="1481138" y="3048000"/>
          <p14:tracePt t="47212" x="1485900" y="3048000"/>
          <p14:tracePt t="47284" x="1485900" y="3052763"/>
          <p14:tracePt t="47320" x="1490663" y="3052763"/>
          <p14:tracePt t="47535" x="1490663" y="3057525"/>
          <p14:tracePt t="47865" x="1495425" y="3057525"/>
          <p14:tracePt t="47872" x="1504950" y="3057525"/>
          <p14:tracePt t="47879" x="1514475" y="3052763"/>
          <p14:tracePt t="47895" x="1552575" y="3052763"/>
          <p14:tracePt t="47912" x="1590675" y="3052763"/>
          <p14:tracePt t="47929" x="1643063" y="3052763"/>
          <p14:tracePt t="47945" x="1719263" y="3052763"/>
          <p14:tracePt t="47962" x="1776413" y="3052763"/>
          <p14:tracePt t="47978" x="1828800" y="3052763"/>
          <p14:tracePt t="47995" x="1895475" y="3052763"/>
          <p14:tracePt t="48012" x="1928813" y="3052763"/>
          <p14:tracePt t="48028" x="1962150" y="3052763"/>
          <p14:tracePt t="48045" x="2000250" y="3052763"/>
          <p14:tracePt t="48062" x="2076450" y="3052763"/>
          <p14:tracePt t="48078" x="2109788" y="3052763"/>
          <p14:tracePt t="48095" x="2157413" y="3052763"/>
          <p14:tracePt t="48112" x="2185988" y="3052763"/>
          <p14:tracePt t="48128" x="2205038" y="3052763"/>
          <p14:tracePt t="48145" x="2233613" y="3048000"/>
          <p14:tracePt t="48162" x="2247900" y="3048000"/>
          <p14:tracePt t="48178" x="2262188" y="3048000"/>
          <p14:tracePt t="48195" x="2290763" y="3043238"/>
          <p14:tracePt t="48212" x="2300288" y="3043238"/>
          <p14:tracePt t="48228" x="2319338" y="3043238"/>
          <p14:tracePt t="48245" x="2333625" y="3043238"/>
          <p14:tracePt t="48262" x="2338388" y="3043238"/>
          <p14:tracePt t="48278" x="2347913" y="3043238"/>
          <p14:tracePt t="48295" x="2352675" y="3043238"/>
          <p14:tracePt t="48312" x="2362200" y="3043238"/>
          <p14:tracePt t="48345" x="2366963" y="3043238"/>
          <p14:tracePt t="48362" x="2371725" y="3048000"/>
          <p14:tracePt t="48395" x="2376488" y="3048000"/>
          <p14:tracePt t="48438" x="2376488" y="3052763"/>
          <p14:tracePt t="48503" x="2376488" y="3057525"/>
          <p14:tracePt t="48524" x="2376488" y="3062288"/>
          <p14:tracePt t="48546" x="2376488" y="3067050"/>
          <p14:tracePt t="48611" x="2376488" y="3071813"/>
          <p14:tracePt t="48725" x="2371725" y="3071813"/>
          <p14:tracePt t="48747" x="2371725" y="3076575"/>
          <p14:tracePt t="49364" x="2386013" y="3076575"/>
          <p14:tracePt t="49371" x="2414588" y="3076575"/>
          <p14:tracePt t="49378" x="2443163" y="3076575"/>
          <p14:tracePt t="49395" x="2500313" y="3076575"/>
          <p14:tracePt t="49411" x="2566988" y="3076575"/>
          <p14:tracePt t="49428" x="2657475" y="3076575"/>
          <p14:tracePt t="49444" x="2705100" y="3076575"/>
          <p14:tracePt t="49461" x="2738438" y="3081338"/>
          <p14:tracePt t="49478" x="2781300" y="3086100"/>
          <p14:tracePt t="49495" x="2809875" y="3095625"/>
          <p14:tracePt t="49511" x="2833688" y="3100388"/>
          <p14:tracePt t="49528" x="2862263" y="3109913"/>
          <p14:tracePt t="49545" x="2890838" y="3119438"/>
          <p14:tracePt t="49561" x="2905125" y="3128963"/>
          <p14:tracePt t="49578" x="2933700" y="3138488"/>
          <p14:tracePt t="49595" x="2947988" y="3138488"/>
          <p14:tracePt t="49611" x="2957513" y="3138488"/>
          <p14:tracePt t="49628" x="2962275" y="3143250"/>
          <p14:tracePt t="50044" x="2990850" y="3143250"/>
          <p14:tracePt t="50052" x="3043238" y="3138488"/>
          <p14:tracePt t="50061" x="3086100" y="3138488"/>
          <p14:tracePt t="50078" x="3171825" y="3128963"/>
          <p14:tracePt t="50094" x="3286125" y="3119438"/>
          <p14:tracePt t="50111" x="3357563" y="3114675"/>
          <p14:tracePt t="50128" x="3409950" y="3109913"/>
          <p14:tracePt t="50145" x="3457575" y="3100388"/>
          <p14:tracePt t="50161" x="3490913" y="3100388"/>
          <p14:tracePt t="50178" x="3514725" y="3095625"/>
          <p14:tracePt t="50195" x="3548063" y="3095625"/>
          <p14:tracePt t="50211" x="3567113" y="3090863"/>
          <p14:tracePt t="50228" x="3590925" y="3090863"/>
          <p14:tracePt t="50244" x="3605213" y="3090863"/>
          <p14:tracePt t="50261" x="3633788" y="3086100"/>
          <p14:tracePt t="50278" x="3652838" y="3086100"/>
          <p14:tracePt t="50294" x="3671888" y="3081338"/>
          <p14:tracePt t="50311" x="3714750" y="3071813"/>
          <p14:tracePt t="50328" x="3733800" y="3062288"/>
          <p14:tracePt t="50344" x="3810000" y="3048000"/>
          <p14:tracePt t="50361" x="3881438" y="3033713"/>
          <p14:tracePt t="50378" x="3919538" y="3019425"/>
          <p14:tracePt t="50394" x="3957638" y="3019425"/>
          <p14:tracePt t="50411" x="4010025" y="3005138"/>
          <p14:tracePt t="50428" x="4052888" y="2995613"/>
          <p14:tracePt t="50444" x="4081463" y="2995613"/>
          <p14:tracePt t="50461" x="4119563" y="2990850"/>
          <p14:tracePt t="50477" x="4143375" y="2981325"/>
          <p14:tracePt t="50494" x="4152900" y="2981325"/>
          <p14:tracePt t="50511" x="4157663" y="2981325"/>
          <p14:tracePt t="50575" x="4152900" y="2986088"/>
          <p14:tracePt t="50590" x="4086225" y="2995613"/>
          <p14:tracePt t="50597" x="4048125" y="2995613"/>
          <p14:tracePt t="50611" x="3967163" y="3005138"/>
          <p14:tracePt t="50628" x="3843338" y="3014663"/>
          <p14:tracePt t="50644" x="3676650" y="3038475"/>
          <p14:tracePt t="50661" x="3376613" y="3067050"/>
          <p14:tracePt t="50677" x="3162300" y="3081338"/>
          <p14:tracePt t="50694" x="2909888" y="3095625"/>
          <p14:tracePt t="50711" x="2586038" y="3124200"/>
          <p14:tracePt t="50727" x="2438400" y="3128963"/>
          <p14:tracePt t="50744" x="2309813" y="3138488"/>
          <p14:tracePt t="50761" x="2143125" y="3171825"/>
          <p14:tracePt t="50778" x="2052638" y="3181350"/>
          <p14:tracePt t="50794" x="1990725" y="3190875"/>
          <p14:tracePt t="50811" x="1947863" y="3190875"/>
          <p14:tracePt t="50812" x="1938338" y="3190875"/>
          <p14:tracePt t="50827" x="1919288" y="3190875"/>
          <p14:tracePt t="51185" x="1876425" y="3190875"/>
          <p14:tracePt t="51192" x="1824038" y="3205163"/>
          <p14:tracePt t="51199" x="1781175" y="3205163"/>
          <p14:tracePt t="51211" x="1728788" y="3209925"/>
          <p14:tracePt t="51227" x="1638300" y="3219450"/>
          <p14:tracePt t="51244" x="1504950" y="3224213"/>
          <p14:tracePt t="51261" x="1452563" y="3224213"/>
          <p14:tracePt t="51277" x="1404938" y="3224213"/>
          <p14:tracePt t="51294" x="1376363" y="3224213"/>
          <p14:tracePt t="51311" x="1347788" y="3224213"/>
          <p14:tracePt t="51327" x="1323975" y="3224213"/>
          <p14:tracePt t="51344" x="1309688" y="3224213"/>
          <p14:tracePt t="51361" x="1295400" y="3224213"/>
          <p14:tracePt t="51377" x="1290638" y="3224213"/>
          <p14:tracePt t="51394" x="1276350" y="3224213"/>
          <p14:tracePt t="51410" x="1266825" y="3219450"/>
          <p14:tracePt t="51427" x="1262063" y="3219450"/>
          <p14:tracePt t="51444" x="1257300" y="3219450"/>
          <p14:tracePt t="51479" x="1252538" y="3219450"/>
          <p14:tracePt t="51565" x="1252538" y="3224213"/>
          <p14:tracePt t="51622" x="1252538" y="3228975"/>
          <p14:tracePt t="51658" x="1252538" y="3233738"/>
          <p14:tracePt t="51694" x="1252538" y="3238500"/>
          <p14:tracePt t="51837" x="1247775" y="3238500"/>
          <p14:tracePt t="51844" x="1238250" y="3233738"/>
          <p14:tracePt t="51851" x="1219200" y="3228975"/>
          <p14:tracePt t="51860" x="1209675" y="3224213"/>
          <p14:tracePt t="51877" x="1166813" y="3214688"/>
          <p14:tracePt t="51894" x="1071563" y="3200400"/>
          <p14:tracePt t="51910" x="1033463" y="3190875"/>
          <p14:tracePt t="51927" x="1004888" y="3190875"/>
          <p14:tracePt t="51944" x="990600" y="3186113"/>
          <p14:tracePt t="51960" x="985838" y="3186113"/>
          <p14:tracePt t="51977" x="981075" y="3186113"/>
          <p14:tracePt t="52135" x="981075" y="3190875"/>
          <p14:tracePt t="52140" x="985838" y="3190875"/>
          <p14:tracePt t="52145" x="985838" y="3195638"/>
          <p14:tracePt t="52160" x="990600" y="3195638"/>
          <p14:tracePt t="52177" x="990600" y="3200400"/>
          <p14:tracePt t="52193" x="990600" y="3205163"/>
          <p14:tracePt t="52210" x="995363" y="3205163"/>
          <p14:tracePt t="52232" x="995363" y="3209925"/>
          <p14:tracePt t="52268" x="995363" y="3214688"/>
          <p14:tracePt t="52432" x="995363" y="3219450"/>
          <p14:tracePt t="53322" x="1019175" y="3214688"/>
          <p14:tracePt t="53328" x="1023938" y="3214688"/>
          <p14:tracePt t="53343" x="1047750" y="3209925"/>
          <p14:tracePt t="53360" x="1071563" y="3209925"/>
          <p14:tracePt t="53377" x="1090613" y="3209925"/>
          <p14:tracePt t="53393" x="1119188" y="3209925"/>
          <p14:tracePt t="53410" x="1138238" y="3209925"/>
          <p14:tracePt t="53427" x="1157288" y="3209925"/>
          <p14:tracePt t="53443" x="1190625" y="3209925"/>
          <p14:tracePt t="53460" x="1219200" y="3209925"/>
          <p14:tracePt t="53477" x="1233488" y="3205163"/>
          <p14:tracePt t="53493" x="1262063" y="3205163"/>
          <p14:tracePt t="53510" x="1271588" y="3205163"/>
          <p14:tracePt t="53527" x="1281113" y="3205163"/>
          <p14:tracePt t="53543" x="1285875" y="3205163"/>
          <p14:tracePt t="53576" x="1290638" y="3205163"/>
          <p14:tracePt t="53630" x="1295400" y="3205163"/>
          <p14:tracePt t="53673" x="1300163" y="3205163"/>
          <p14:tracePt t="53802" x="1309688" y="3200400"/>
          <p14:tracePt t="53809" x="1319213" y="3195638"/>
          <p14:tracePt t="53816" x="1333500" y="3195638"/>
          <p14:tracePt t="53827" x="1357313" y="3190875"/>
          <p14:tracePt t="53843" x="1428750" y="3181350"/>
          <p14:tracePt t="53860" x="1557338" y="3171825"/>
          <p14:tracePt t="53877" x="1666875" y="3162300"/>
          <p14:tracePt t="53893" x="1762125" y="3152775"/>
          <p14:tracePt t="53910" x="1876425" y="3138488"/>
          <p14:tracePt t="53927" x="1947863" y="3138488"/>
          <p14:tracePt t="53943" x="1995488" y="3133725"/>
          <p14:tracePt t="53960" x="2038350" y="3133725"/>
          <p14:tracePt t="53976" x="2047875" y="3133725"/>
          <p14:tracePt t="53993" x="2062163" y="3133725"/>
          <p14:tracePt t="54010" x="2066925" y="3133725"/>
          <p14:tracePt t="54026" x="2071688" y="3133725"/>
          <p14:tracePt t="54043" x="2076450" y="3133725"/>
          <p14:tracePt t="54060" x="2090738" y="3128963"/>
          <p14:tracePt t="54076" x="2100263" y="3128963"/>
          <p14:tracePt t="54093" x="2114550" y="3124200"/>
          <p14:tracePt t="54110" x="2128838" y="3119438"/>
          <p14:tracePt t="54126" x="2147888" y="3109913"/>
          <p14:tracePt t="54143" x="2162175" y="3105150"/>
          <p14:tracePt t="54160" x="2185988" y="3095625"/>
          <p14:tracePt t="54176" x="2205038" y="3090863"/>
          <p14:tracePt t="54193" x="2219325" y="3090863"/>
          <p14:tracePt t="54210" x="2219325" y="3086100"/>
          <p14:tracePt t="54226" x="2224088" y="3086100"/>
          <p14:tracePt t="54261" x="2228850" y="3086100"/>
          <p14:tracePt t="54297" x="2228850" y="3081338"/>
          <p14:tracePt t="54332" x="2228850" y="3076575"/>
          <p14:tracePt t="54347" x="2224088" y="3071813"/>
          <p14:tracePt t="54361" x="2224088" y="3067050"/>
          <p14:tracePt t="54383" x="2219325" y="3062288"/>
          <p14:tracePt t="54390" x="2214563" y="3062288"/>
          <p14:tracePt t="54404" x="2209800" y="3057525"/>
          <p14:tracePt t="54418" x="2209800" y="3052763"/>
          <p14:tracePt t="54426" x="2205038" y="3052763"/>
          <p14:tracePt t="54443" x="2205038" y="3048000"/>
          <p14:tracePt t="54459" x="2200275" y="3048000"/>
          <p14:tracePt t="54476" x="2195513" y="3043238"/>
          <p14:tracePt t="54510" x="2190750" y="3043238"/>
          <p14:tracePt t="54526" x="2185988" y="3043238"/>
          <p14:tracePt t="54543" x="2181225" y="3038475"/>
          <p14:tracePt t="54576" x="2181225" y="3033713"/>
          <p14:tracePt t="54591" x="2176463" y="3033713"/>
          <p14:tracePt t="54628" x="2171700" y="3033713"/>
          <p14:tracePt t="54684" x="2166938" y="3033713"/>
          <p14:tracePt t="54720" x="2162175" y="3033713"/>
          <p14:tracePt t="54749" x="2157413" y="3033713"/>
          <p14:tracePt t="54820" x="2152650" y="3033713"/>
          <p14:tracePt t="54841" x="2152650" y="3038475"/>
          <p14:tracePt t="54870" x="2152650" y="3043238"/>
          <p14:tracePt t="54878" x="2147888" y="3043238"/>
          <p14:tracePt t="54906" x="2147888" y="3048000"/>
          <p14:tracePt t="54920" x="2147888" y="3052763"/>
          <p14:tracePt t="54949" x="2147888" y="3057525"/>
          <p14:tracePt t="54978" x="2143125" y="3057525"/>
          <p14:tracePt t="54985" x="2143125" y="3062288"/>
          <p14:tracePt t="55028" x="2143125" y="3067050"/>
          <p14:tracePt t="55085" x="2143125" y="3071813"/>
          <p14:tracePt t="55121" x="2143125" y="3076575"/>
          <p14:tracePt t="63640" x="2143125" y="3100388"/>
          <p14:tracePt t="63647" x="2152650" y="3138488"/>
          <p14:tracePt t="63657" x="2157413" y="3181350"/>
          <p14:tracePt t="63673" x="2166938" y="3276600"/>
          <p14:tracePt t="63690" x="2185988" y="3367088"/>
          <p14:tracePt t="63706" x="2209800" y="3524250"/>
          <p14:tracePt t="63723" x="2243138" y="3609975"/>
          <p14:tracePt t="63740" x="2276475" y="3695700"/>
          <p14:tracePt t="63756" x="2309813" y="3733800"/>
          <p14:tracePt t="63773" x="2324100" y="3762375"/>
          <p14:tracePt t="63790" x="2343150" y="3771900"/>
          <p14:tracePt t="63806" x="2347913" y="3786188"/>
          <p14:tracePt t="63823" x="2352675" y="3786188"/>
          <p14:tracePt t="63840" x="2357438" y="3786188"/>
          <p14:tracePt t="63856" x="2357438" y="3790950"/>
          <p14:tracePt t="63873" x="2362200" y="3790950"/>
          <p14:tracePt t="63890" x="2362200" y="3795713"/>
          <p14:tracePt t="63984" x="2366963" y="3790950"/>
          <p14:tracePt t="63991" x="2366963" y="3786188"/>
          <p14:tracePt t="63998" x="2366963" y="3781425"/>
          <p14:tracePt t="64006" x="2366963" y="3776663"/>
          <p14:tracePt t="64023" x="2371725" y="3771900"/>
          <p14:tracePt t="64040" x="2371725" y="3767138"/>
          <p14:tracePt t="64078" x="2366963" y="3681413"/>
          <p14:tracePt t="64089" x="2366963" y="3676650"/>
          <p14:tracePt t="64106" x="2366963" y="3643313"/>
          <p14:tracePt t="64123" x="2366963" y="3619500"/>
          <p14:tracePt t="64140" x="2366963" y="3600450"/>
          <p14:tracePt t="64156" x="2366963" y="3571875"/>
          <p14:tracePt t="64173" x="2366963" y="3562350"/>
          <p14:tracePt t="64190" x="2366963" y="3552825"/>
          <p14:tracePt t="64206" x="2366963" y="3543300"/>
          <p14:tracePt t="64257" x="2366963" y="3538538"/>
          <p14:tracePt t="64866" x="2352675" y="3538538"/>
          <p14:tracePt t="64873" x="2314575" y="3533775"/>
          <p14:tracePt t="64880" x="2281238" y="3533775"/>
          <p14:tracePt t="64889" x="2247900" y="3529013"/>
          <p14:tracePt t="64906" x="2171700" y="3519488"/>
          <p14:tracePt t="64923" x="2081213" y="3500438"/>
          <p14:tracePt t="64939" x="2024063" y="3486150"/>
          <p14:tracePt t="64956" x="1957388" y="3467100"/>
          <p14:tracePt t="64973" x="1866900" y="3433763"/>
          <p14:tracePt t="64989" x="1824038" y="3414713"/>
          <p14:tracePt t="65006" x="1790700" y="3395663"/>
          <p14:tracePt t="65023" x="1766888" y="3386138"/>
          <p14:tracePt t="65039" x="1733550" y="3367088"/>
          <p14:tracePt t="65056" x="1714500" y="3357563"/>
          <p14:tracePt t="65073" x="1695450" y="3348038"/>
          <p14:tracePt t="65089" x="1662113" y="3333750"/>
          <p14:tracePt t="65106" x="1647825" y="3319463"/>
          <p14:tracePt t="65122" x="1628775" y="3309938"/>
          <p14:tracePt t="65139" x="1609725" y="3281363"/>
          <p14:tracePt t="65156" x="1600200" y="3267075"/>
          <p14:tracePt t="65172" x="1590675" y="3248025"/>
          <p14:tracePt t="65189" x="1585913" y="3224213"/>
          <p14:tracePt t="65206" x="1585913" y="3214688"/>
          <p14:tracePt t="65223" x="1581150" y="3209925"/>
          <p14:tracePt t="65239" x="1576388" y="3205163"/>
          <p14:tracePt t="65256" x="1571625" y="3195638"/>
          <p14:tracePt t="65272" x="1571625" y="3190875"/>
          <p14:tracePt t="65306" x="1566863" y="3190875"/>
          <p14:tracePt t="65332" x="1562100" y="3186113"/>
          <p14:tracePt t="65719" x="1562100" y="3195638"/>
          <p14:tracePt t="65726" x="1562100" y="3205163"/>
          <p14:tracePt t="65739" x="1562100" y="3209925"/>
          <p14:tracePt t="65756" x="1562100" y="3233738"/>
          <p14:tracePt t="65772" x="1562100" y="3248025"/>
          <p14:tracePt t="65789" x="1562100" y="3267075"/>
          <p14:tracePt t="65806" x="1557338" y="3281363"/>
          <p14:tracePt t="65822" x="1552575" y="3290888"/>
          <p14:tracePt t="65839" x="1552575" y="3300413"/>
          <p14:tracePt t="65856" x="1547813" y="3305175"/>
          <p14:tracePt t="65889" x="1547813" y="3309938"/>
          <p14:tracePt t="65941" x="1547813" y="3314700"/>
          <p14:tracePt t="65963" x="1543050" y="3314700"/>
          <p14:tracePt t="66029" x="1538288" y="3314700"/>
          <p14:tracePt t="66092" x="1538288" y="3309938"/>
          <p14:tracePt t="66156" x="1538288" y="3305175"/>
          <p14:tracePt t="66192" x="1538288" y="3300413"/>
          <p14:tracePt t="66329" x="1538288" y="3295650"/>
          <p14:tracePt t="66400" x="1538288" y="3290888"/>
          <p14:tracePt t="66465" x="1538288" y="3286125"/>
          <p14:tracePt t="66494" x="1538288" y="3281363"/>
          <p14:tracePt t="66551" x="1538288" y="3276600"/>
          <p14:tracePt t="66867" x="1571625" y="3267075"/>
          <p14:tracePt t="66881" x="1604963" y="3267075"/>
          <p14:tracePt t="66888" x="1619250" y="3267075"/>
          <p14:tracePt t="66895" x="1633538" y="3267075"/>
          <p14:tracePt t="66905" x="1652588" y="3267075"/>
          <p14:tracePt t="66922" x="1700213" y="3271838"/>
          <p14:tracePt t="66939" x="1752600" y="3271838"/>
          <p14:tracePt t="66955" x="1785938" y="3271838"/>
          <p14:tracePt t="66972" x="1824038" y="3267075"/>
          <p14:tracePt t="66989" x="1881188" y="3262313"/>
          <p14:tracePt t="67005" x="1919288" y="3257550"/>
          <p14:tracePt t="67022" x="1943100" y="3257550"/>
          <p14:tracePt t="67039" x="1981200" y="3257550"/>
          <p14:tracePt t="67055" x="1995488" y="3257550"/>
          <p14:tracePt t="67072" x="2005013" y="3257550"/>
          <p14:tracePt t="67089" x="2014538" y="3257550"/>
          <p14:tracePt t="67139" x="2019300" y="3257550"/>
          <p14:tracePt t="67175" x="2024063" y="3257550"/>
          <p14:tracePt t="67261" x="2024063" y="3262313"/>
          <p14:tracePt t="67297" x="2024063" y="3267075"/>
          <p14:tracePt t="67361" x="2024063" y="3271838"/>
          <p14:tracePt t="67419" x="2024063" y="3276600"/>
          <p14:tracePt t="67454" x="2028825" y="3276600"/>
          <p14:tracePt t="67497" x="2028825" y="3281363"/>
          <p14:tracePt t="67519" x="2033588" y="3281363"/>
          <p14:tracePt t="67540" x="2033588" y="3286125"/>
          <p14:tracePt t="67562" x="2038350" y="3286125"/>
          <p14:tracePt t="67576" x="2038350" y="3290888"/>
          <p14:tracePt t="67583" x="2043113" y="3295650"/>
          <p14:tracePt t="67590" x="2043113" y="3300413"/>
          <p14:tracePt t="67605" x="2047875" y="3300413"/>
          <p14:tracePt t="67622" x="2052638" y="3305175"/>
          <p14:tracePt t="67638" x="2057400" y="3309938"/>
          <p14:tracePt t="67655" x="2062163" y="3314700"/>
          <p14:tracePt t="67688" x="2066925" y="3314700"/>
          <p14:tracePt t="67705" x="2066925" y="3319463"/>
          <p14:tracePt t="67722" x="2066925" y="3324225"/>
          <p14:tracePt t="67741" x="2071688" y="3324225"/>
          <p14:tracePt t="67755" x="2071688" y="3328988"/>
          <p14:tracePt t="67777" x="2076450" y="3328988"/>
          <p14:tracePt t="67791" x="2081213" y="3328988"/>
          <p14:tracePt t="67806" x="2085975" y="3328988"/>
          <p14:tracePt t="67822" x="2109788" y="3328988"/>
          <p14:tracePt t="67838" x="2138363" y="3328988"/>
          <p14:tracePt t="67855" x="2200275" y="3328988"/>
          <p14:tracePt t="67872" x="2233613" y="3328988"/>
          <p14:tracePt t="67888" x="2262188" y="3328988"/>
          <p14:tracePt t="67905" x="2300288" y="3328988"/>
          <p14:tracePt t="67922" x="2366963" y="3314700"/>
          <p14:tracePt t="67938" x="2409825" y="3309938"/>
          <p14:tracePt t="67955" x="2447925" y="3309938"/>
          <p14:tracePt t="67972" x="2500313" y="3305175"/>
          <p14:tracePt t="67988" x="2528888" y="3305175"/>
          <p14:tracePt t="68005" x="2547938" y="3300413"/>
          <p14:tracePt t="68022" x="2571750" y="3300413"/>
          <p14:tracePt t="68038" x="2581275" y="3300413"/>
          <p14:tracePt t="68055" x="2586038" y="3300413"/>
          <p14:tracePt t="68071" x="2595563" y="3300413"/>
          <p14:tracePt t="68135" x="2600325" y="3300413"/>
          <p14:tracePt t="68350" x="2600325" y="3305175"/>
          <p14:tracePt t="68379" x="2595563" y="3305175"/>
          <p14:tracePt t="68416" x="2590800" y="3305175"/>
          <p14:tracePt t="68479" x="2586038" y="3305175"/>
          <p14:tracePt t="68551" x="2581275" y="3305175"/>
          <p14:tracePt t="68737" x="2571750" y="3305175"/>
          <p14:tracePt t="72415" x="2586038" y="3305175"/>
          <p14:tracePt t="72423" x="2590800" y="3305175"/>
          <p14:tracePt t="72429" x="2605088" y="3305175"/>
          <p14:tracePt t="72437" x="2609850" y="3305175"/>
          <p14:tracePt t="72453" x="2633663" y="3300413"/>
          <p14:tracePt t="72470" x="2667000" y="3300413"/>
          <p14:tracePt t="72487" x="2714625" y="3295650"/>
          <p14:tracePt t="72503" x="2747963" y="3295650"/>
          <p14:tracePt t="72520" x="2771775" y="3295650"/>
          <p14:tracePt t="72537" x="2800350" y="3295650"/>
          <p14:tracePt t="72553" x="2814638" y="3295650"/>
          <p14:tracePt t="72570" x="2833688" y="3295650"/>
          <p14:tracePt t="72587" x="2862263" y="3295650"/>
          <p14:tracePt t="72603" x="2881313" y="3300413"/>
          <p14:tracePt t="72620" x="2890838" y="3300413"/>
          <p14:tracePt t="72637" x="2900363" y="3305175"/>
          <p14:tracePt t="72653" x="2905125" y="3305175"/>
          <p14:tracePt t="73117" x="2919413" y="3305175"/>
          <p14:tracePt t="73124" x="2943225" y="3305175"/>
          <p14:tracePt t="73136" x="2962275" y="3305175"/>
          <p14:tracePt t="73153" x="3043238" y="3295650"/>
          <p14:tracePt t="73170" x="3081338" y="3286125"/>
          <p14:tracePt t="73187" x="3119438" y="3281363"/>
          <p14:tracePt t="73203" x="3157538" y="3262313"/>
          <p14:tracePt t="73220" x="3186113" y="3262313"/>
          <p14:tracePt t="73237" x="3214688" y="3257550"/>
          <p14:tracePt t="73253" x="3252788" y="3248025"/>
          <p14:tracePt t="73270" x="3276600" y="3248025"/>
          <p14:tracePt t="73287" x="3300413" y="3248025"/>
          <p14:tracePt t="73303" x="3343275" y="3248025"/>
          <p14:tracePt t="73320" x="3367088" y="3248025"/>
          <p14:tracePt t="73337" x="3395663" y="3248025"/>
          <p14:tracePt t="73353" x="3438525" y="3248025"/>
          <p14:tracePt t="73370" x="3471863" y="3248025"/>
          <p14:tracePt t="73386" x="3500438" y="3252788"/>
          <p14:tracePt t="73403" x="3538538" y="3257550"/>
          <p14:tracePt t="73420" x="3562350" y="3257550"/>
          <p14:tracePt t="73436" x="3571875" y="3262313"/>
          <p14:tracePt t="73453" x="3590925" y="3267075"/>
          <p14:tracePt t="73470" x="3605213" y="3276600"/>
          <p14:tracePt t="73487" x="3609975" y="3276600"/>
          <p14:tracePt t="73503" x="3624263" y="3281363"/>
          <p14:tracePt t="73520" x="3629025" y="3286125"/>
          <p14:tracePt t="73536" x="3633788" y="3290888"/>
          <p14:tracePt t="73553" x="3638550" y="3295650"/>
          <p14:tracePt t="73576" x="3643313" y="3300413"/>
          <p14:tracePt t="73597" x="3648075" y="3305175"/>
          <p14:tracePt t="73612" x="3652838" y="3305175"/>
          <p14:tracePt t="73647" x="3652838" y="3309938"/>
          <p14:tracePt t="73684" x="3657600" y="3309938"/>
          <p14:tracePt t="73719" x="3657600" y="3314700"/>
          <p14:tracePt t="73741" x="3662363" y="3314700"/>
          <p14:tracePt t="73748" x="3662363" y="3319463"/>
          <p14:tracePt t="73762" x="3667125" y="3319463"/>
          <p14:tracePt t="73770" x="3667125" y="3324225"/>
          <p14:tracePt t="73786" x="3681413" y="3324225"/>
          <p14:tracePt t="73803" x="3686175" y="3324225"/>
          <p14:tracePt t="73820" x="3705225" y="3324225"/>
          <p14:tracePt t="73836" x="3719513" y="3324225"/>
          <p14:tracePt t="73853" x="3738563" y="3324225"/>
          <p14:tracePt t="73870" x="3771900" y="3324225"/>
          <p14:tracePt t="73886" x="3795713" y="3324225"/>
          <p14:tracePt t="73903" x="3814763" y="3324225"/>
          <p14:tracePt t="73920" x="3848100" y="3314700"/>
          <p14:tracePt t="73936" x="3867150" y="3309938"/>
          <p14:tracePt t="73953" x="3886200" y="3309938"/>
          <p14:tracePt t="73970" x="3914775" y="3300413"/>
          <p14:tracePt t="73986" x="3924300" y="3300413"/>
          <p14:tracePt t="74003" x="3929063" y="3295650"/>
          <p14:tracePt t="74020" x="3933825" y="3295650"/>
          <p14:tracePt t="74036" x="3938588" y="3290888"/>
          <p14:tracePt t="74053" x="3943350" y="3290888"/>
          <p14:tracePt t="74070" x="3943350" y="3286125"/>
          <p14:tracePt t="74092" x="3948113" y="3281363"/>
          <p14:tracePt t="74106" x="3948113" y="3276600"/>
          <p14:tracePt t="74121" x="3948113" y="3271838"/>
          <p14:tracePt t="74136" x="3948113" y="3267075"/>
          <p14:tracePt t="74153" x="3948113" y="3262313"/>
          <p14:tracePt t="74169" x="3929063" y="3257550"/>
          <p14:tracePt t="74186" x="3900488" y="3257550"/>
          <p14:tracePt t="74203" x="3862388" y="3257550"/>
          <p14:tracePt t="74219" x="3814763" y="3257550"/>
          <p14:tracePt t="74236" x="3748088" y="3262313"/>
          <p14:tracePt t="74253" x="3690938" y="3271838"/>
          <p14:tracePt t="74269" x="3600450" y="3276600"/>
          <p14:tracePt t="74286" x="3433763" y="3286125"/>
          <p14:tracePt t="74303" x="3295650" y="3300413"/>
          <p14:tracePt t="74319" x="3162300" y="3324225"/>
          <p14:tracePt t="74336" x="2909888" y="3352800"/>
          <p14:tracePt t="74353" x="2747963" y="3386138"/>
          <p14:tracePt t="74369" x="2576513" y="3409950"/>
          <p14:tracePt t="74386" x="2395538" y="3438525"/>
          <p14:tracePt t="74403" x="2305050" y="3457575"/>
          <p14:tracePt t="74419" x="2224088" y="3471863"/>
          <p14:tracePt t="74436" x="2152650" y="3486150"/>
          <p14:tracePt t="74453" x="2109788" y="3495675"/>
          <p14:tracePt t="74470" x="2076450" y="3500438"/>
          <p14:tracePt t="74486" x="2038350" y="3505200"/>
          <p14:tracePt t="74503" x="2028825" y="3505200"/>
          <p14:tracePt t="74866" x="2005013" y="3509963"/>
          <p14:tracePt t="74873" x="1976438" y="3514725"/>
          <p14:tracePt t="74886" x="1947863" y="3519488"/>
          <p14:tracePt t="74903" x="1876425" y="3533775"/>
          <p14:tracePt t="74919" x="1824038" y="3538538"/>
          <p14:tracePt t="74936" x="1781175" y="3548063"/>
          <p14:tracePt t="74953" x="1724025" y="3548063"/>
          <p14:tracePt t="74969" x="1695450" y="3548063"/>
          <p14:tracePt t="74986" x="1662113" y="3543300"/>
          <p14:tracePt t="75002" x="1609725" y="3543300"/>
          <p14:tracePt t="75019" x="1566863" y="3538538"/>
          <p14:tracePt t="75036" x="1524000" y="3533775"/>
          <p14:tracePt t="75053" x="1476375" y="3533775"/>
          <p14:tracePt t="75069" x="1447800" y="3533775"/>
          <p14:tracePt t="75086" x="1428750" y="3529013"/>
          <p14:tracePt t="75102" x="1400175" y="3529013"/>
          <p14:tracePt t="75119" x="1376363" y="3529013"/>
          <p14:tracePt t="75136" x="1347788" y="3529013"/>
          <p14:tracePt t="75152" x="1309688" y="3529013"/>
          <p14:tracePt t="75169" x="1290638" y="3529013"/>
          <p14:tracePt t="75186" x="1276350" y="3529013"/>
          <p14:tracePt t="75203" x="1257300" y="3529013"/>
          <p14:tracePt t="75219" x="1243013" y="3529013"/>
          <p14:tracePt t="75236" x="1233488" y="3529013"/>
          <p14:tracePt t="75253" x="1219200" y="3529013"/>
          <p14:tracePt t="75269" x="1204913" y="3533775"/>
          <p14:tracePt t="75286" x="1185863" y="3533775"/>
          <p14:tracePt t="75302" x="1171575" y="3538538"/>
          <p14:tracePt t="75319" x="1147763" y="3538538"/>
          <p14:tracePt t="75336" x="1138238" y="3543300"/>
          <p14:tracePt t="75352" x="1133475" y="3543300"/>
          <p14:tracePt t="75369" x="1128713" y="3548063"/>
          <p14:tracePt t="75402" x="1123950" y="3548063"/>
          <p14:tracePt t="75425" x="1119188" y="3552825"/>
          <p14:tracePt t="75469" x="1119188" y="3557588"/>
          <p14:tracePt t="75497" x="1114425" y="3557588"/>
          <p14:tracePt t="75533" x="1114425" y="3562350"/>
          <p14:tracePt t="90537" x="1162050" y="3519488"/>
          <p14:tracePt t="90544" x="1195388" y="3500438"/>
          <p14:tracePt t="90551" x="1233488" y="3486150"/>
          <p14:tracePt t="90564" x="1281113" y="3457575"/>
          <p14:tracePt t="90581" x="1395413" y="3414713"/>
          <p14:tracePt t="90597" x="1481138" y="3395663"/>
          <p14:tracePt t="90614" x="1571625" y="3371850"/>
          <p14:tracePt t="90631" x="1676400" y="3348038"/>
          <p14:tracePt t="90647" x="1743075" y="3333750"/>
          <p14:tracePt t="90664" x="1814513" y="3324225"/>
          <p14:tracePt t="90681" x="1914525" y="3309938"/>
          <p14:tracePt t="90697" x="1966913" y="3309938"/>
          <p14:tracePt t="90714" x="2019300" y="3309938"/>
          <p14:tracePt t="90731" x="2095500" y="3309938"/>
          <p14:tracePt t="90747" x="2143125" y="3309938"/>
          <p14:tracePt t="90764" x="2181225" y="3319463"/>
          <p14:tracePt t="90781" x="2224088" y="3324225"/>
          <p14:tracePt t="90797" x="2243138" y="3328988"/>
          <p14:tracePt t="90814" x="2266950" y="3328988"/>
          <p14:tracePt t="90831" x="2319338" y="3338513"/>
          <p14:tracePt t="90847" x="2362200" y="3343275"/>
          <p14:tracePt t="90864" x="2405063" y="3348038"/>
          <p14:tracePt t="90881" x="2471738" y="3352800"/>
          <p14:tracePt t="90897" x="2624138" y="3362325"/>
          <p14:tracePt t="90914" x="2719388" y="3371850"/>
          <p14:tracePt t="90930" x="2886075" y="3390900"/>
          <p14:tracePt t="90947" x="2990850" y="3405188"/>
          <p14:tracePt t="90964" x="3090863" y="3424238"/>
          <p14:tracePt t="90981" x="3238500" y="3443288"/>
          <p14:tracePt t="90997" x="3314700" y="3452813"/>
          <p14:tracePt t="91014" x="3343275" y="3457575"/>
          <p14:tracePt t="96235" x="0" y="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name="Slide 6">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The Capital Stack — Visualized</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Read it from the bottom up: the foundation is repaid first, the penthouse last.</a:t>
            </a:r>
            <a:endParaRPr lang="en-US" sz="1200" dirty="0"/>
          </a:p>
        </p:txBody>
      </p:sp>
      <p:sp>
        <p:nvSpPr>
          <p:cNvPr id="5" name="Shape 3"/>
          <p:cNvSpPr/>
          <p:nvPr/>
        </p:nvSpPr>
        <p:spPr>
          <a:xfrm>
            <a:off x="457200" y="1371600"/>
            <a:ext cx="5029200" cy="658368"/>
          </a:xfrm>
          <a:prstGeom prst="roundRect">
            <a:avLst>
              <a:gd name="adj" fmla="val 6944"/>
            </a:avLst>
          </a:prstGeom>
          <a:solidFill>
            <a:srgbClr val="B85042"/>
          </a:solidFill>
          <a:ln w="6350">
            <a:solidFill>
              <a:srgbClr val="B85042"/>
            </a:solidFill>
            <a:prstDash val="solid"/>
          </a:ln>
        </p:spPr>
      </p:sp>
      <p:sp>
        <p:nvSpPr>
          <p:cNvPr id="6" name="Text 4"/>
          <p:cNvSpPr/>
          <p:nvPr/>
        </p:nvSpPr>
        <p:spPr>
          <a:xfrm>
            <a:off x="685800" y="1426464"/>
            <a:ext cx="4572000" cy="274320"/>
          </a:xfrm>
          <a:prstGeom prst="rect">
            <a:avLst/>
          </a:prstGeom>
          <a:noFill/>
          <a:ln/>
        </p:spPr>
        <p:txBody>
          <a:bodyPr wrap="square" lIns="0" tIns="0" rIns="0" bIns="0" rtlCol="0" anchor="ctr"/>
          <a:lstStyle/>
          <a:p>
            <a:pPr marL="0" indent="0">
              <a:buNone/>
            </a:pPr>
            <a:r>
              <a:rPr lang="en-US" sz="1500" b="1" dirty="0">
                <a:solidFill>
                  <a:srgbClr val="FFFFFF"/>
                </a:solidFill>
                <a:latin typeface="Calibri" pitchFamily="34" charset="0"/>
                <a:ea typeface="Calibri" pitchFamily="34" charset="-122"/>
                <a:cs typeface="Calibri" pitchFamily="34" charset="-120"/>
              </a:rPr>
              <a:t>COMMON EQUITY</a:t>
            </a:r>
            <a:endParaRPr lang="en-US" sz="1500" dirty="0"/>
          </a:p>
        </p:txBody>
      </p:sp>
      <p:sp>
        <p:nvSpPr>
          <p:cNvPr id="7" name="Text 5"/>
          <p:cNvSpPr/>
          <p:nvPr/>
        </p:nvSpPr>
        <p:spPr>
          <a:xfrm>
            <a:off x="685800" y="1700784"/>
            <a:ext cx="4572000" cy="256032"/>
          </a:xfrm>
          <a:prstGeom prst="rect">
            <a:avLst/>
          </a:prstGeom>
          <a:noFill/>
          <a:ln/>
        </p:spPr>
        <p:txBody>
          <a:bodyPr wrap="square" lIns="0" tIns="0" rIns="0" bIns="0" rtlCol="0" anchor="ctr"/>
          <a:lstStyle/>
          <a:p>
            <a:pPr marL="0" indent="0">
              <a:buNone/>
            </a:pPr>
            <a:r>
              <a:rPr lang="en-US" sz="1150" dirty="0">
                <a:solidFill>
                  <a:srgbClr val="FFFFFF"/>
                </a:solidFill>
                <a:latin typeface="Calibri" pitchFamily="34" charset="0"/>
                <a:ea typeface="Calibri" pitchFamily="34" charset="-122"/>
                <a:cs typeface="Calibri" pitchFamily="34" charset="-120"/>
              </a:rPr>
              <a:t>Highest risk  ·  25%+  ·  Paid last</a:t>
            </a:r>
            <a:endParaRPr lang="en-US" sz="1150" dirty="0"/>
          </a:p>
        </p:txBody>
      </p:sp>
      <p:sp>
        <p:nvSpPr>
          <p:cNvPr id="8" name="Shape 6"/>
          <p:cNvSpPr/>
          <p:nvPr/>
        </p:nvSpPr>
        <p:spPr>
          <a:xfrm>
            <a:off x="457200" y="2121408"/>
            <a:ext cx="5029200" cy="658368"/>
          </a:xfrm>
          <a:prstGeom prst="roundRect">
            <a:avLst>
              <a:gd name="adj" fmla="val 6944"/>
            </a:avLst>
          </a:prstGeom>
          <a:solidFill>
            <a:srgbClr val="D08770"/>
          </a:solidFill>
          <a:ln w="6350">
            <a:solidFill>
              <a:srgbClr val="D08770"/>
            </a:solidFill>
            <a:prstDash val="solid"/>
          </a:ln>
        </p:spPr>
      </p:sp>
      <p:sp>
        <p:nvSpPr>
          <p:cNvPr id="9" name="Text 7"/>
          <p:cNvSpPr/>
          <p:nvPr/>
        </p:nvSpPr>
        <p:spPr>
          <a:xfrm>
            <a:off x="685800" y="2176272"/>
            <a:ext cx="4572000" cy="274320"/>
          </a:xfrm>
          <a:prstGeom prst="rect">
            <a:avLst/>
          </a:prstGeom>
          <a:noFill/>
          <a:ln/>
        </p:spPr>
        <p:txBody>
          <a:bodyPr wrap="square" lIns="0" tIns="0" rIns="0" bIns="0" rtlCol="0" anchor="ctr"/>
          <a:lstStyle/>
          <a:p>
            <a:pPr marL="0" indent="0">
              <a:buNone/>
            </a:pPr>
            <a:r>
              <a:rPr lang="en-US" sz="1500" b="1" dirty="0">
                <a:solidFill>
                  <a:srgbClr val="FFFFFF"/>
                </a:solidFill>
                <a:latin typeface="Calibri" pitchFamily="34" charset="0"/>
                <a:ea typeface="Calibri" pitchFamily="34" charset="-122"/>
                <a:cs typeface="Calibri" pitchFamily="34" charset="-120"/>
              </a:rPr>
              <a:t>PREFERRED EQUITY</a:t>
            </a:r>
            <a:endParaRPr lang="en-US" sz="1500" dirty="0"/>
          </a:p>
        </p:txBody>
      </p:sp>
      <p:sp>
        <p:nvSpPr>
          <p:cNvPr id="10" name="Text 8"/>
          <p:cNvSpPr/>
          <p:nvPr/>
        </p:nvSpPr>
        <p:spPr>
          <a:xfrm>
            <a:off x="685800" y="2450592"/>
            <a:ext cx="4572000" cy="256032"/>
          </a:xfrm>
          <a:prstGeom prst="rect">
            <a:avLst/>
          </a:prstGeom>
          <a:noFill/>
          <a:ln/>
        </p:spPr>
        <p:txBody>
          <a:bodyPr wrap="square" lIns="0" tIns="0" rIns="0" bIns="0" rtlCol="0" anchor="ctr"/>
          <a:lstStyle/>
          <a:p>
            <a:pPr marL="0" indent="0">
              <a:buNone/>
            </a:pPr>
            <a:r>
              <a:rPr lang="en-US" sz="1150" dirty="0">
                <a:solidFill>
                  <a:srgbClr val="FFFFFF"/>
                </a:solidFill>
                <a:latin typeface="Calibri" pitchFamily="34" charset="0"/>
                <a:ea typeface="Calibri" pitchFamily="34" charset="-122"/>
                <a:cs typeface="Calibri" pitchFamily="34" charset="-120"/>
              </a:rPr>
              <a:t>Moderate-high risk  ·  18–25%  ·  3rd</a:t>
            </a:r>
            <a:endParaRPr lang="en-US" sz="1150" dirty="0"/>
          </a:p>
        </p:txBody>
      </p:sp>
      <p:sp>
        <p:nvSpPr>
          <p:cNvPr id="11" name="Shape 9"/>
          <p:cNvSpPr/>
          <p:nvPr/>
        </p:nvSpPr>
        <p:spPr>
          <a:xfrm>
            <a:off x="457200" y="2871216"/>
            <a:ext cx="5029200" cy="658368"/>
          </a:xfrm>
          <a:prstGeom prst="roundRect">
            <a:avLst>
              <a:gd name="adj" fmla="val 6944"/>
            </a:avLst>
          </a:prstGeom>
          <a:solidFill>
            <a:srgbClr val="7A8B7F"/>
          </a:solidFill>
          <a:ln w="6350">
            <a:solidFill>
              <a:srgbClr val="7A8B7F"/>
            </a:solidFill>
            <a:prstDash val="solid"/>
          </a:ln>
        </p:spPr>
      </p:sp>
      <p:sp>
        <p:nvSpPr>
          <p:cNvPr id="12" name="Text 10"/>
          <p:cNvSpPr/>
          <p:nvPr/>
        </p:nvSpPr>
        <p:spPr>
          <a:xfrm>
            <a:off x="685800" y="2926080"/>
            <a:ext cx="4572000" cy="274320"/>
          </a:xfrm>
          <a:prstGeom prst="rect">
            <a:avLst/>
          </a:prstGeom>
          <a:noFill/>
          <a:ln/>
        </p:spPr>
        <p:txBody>
          <a:bodyPr wrap="square" lIns="0" tIns="0" rIns="0" bIns="0" rtlCol="0" anchor="ctr"/>
          <a:lstStyle/>
          <a:p>
            <a:pPr marL="0" indent="0">
              <a:buNone/>
            </a:pPr>
            <a:r>
              <a:rPr lang="en-US" sz="1500" b="1" dirty="0">
                <a:solidFill>
                  <a:srgbClr val="FFFFFF"/>
                </a:solidFill>
                <a:latin typeface="Calibri" pitchFamily="34" charset="0"/>
                <a:ea typeface="Calibri" pitchFamily="34" charset="-122"/>
                <a:cs typeface="Calibri" pitchFamily="34" charset="-120"/>
              </a:rPr>
              <a:t>MEZZANINE DEBT</a:t>
            </a:r>
            <a:endParaRPr lang="en-US" sz="1500" dirty="0"/>
          </a:p>
        </p:txBody>
      </p:sp>
      <p:sp>
        <p:nvSpPr>
          <p:cNvPr id="13" name="Text 11"/>
          <p:cNvSpPr/>
          <p:nvPr/>
        </p:nvSpPr>
        <p:spPr>
          <a:xfrm>
            <a:off x="685800" y="3200400"/>
            <a:ext cx="4572000" cy="256032"/>
          </a:xfrm>
          <a:prstGeom prst="rect">
            <a:avLst/>
          </a:prstGeom>
          <a:noFill/>
          <a:ln/>
        </p:spPr>
        <p:txBody>
          <a:bodyPr wrap="square" lIns="0" tIns="0" rIns="0" bIns="0" rtlCol="0" anchor="ctr"/>
          <a:lstStyle/>
          <a:p>
            <a:pPr marL="0" indent="0">
              <a:buNone/>
            </a:pPr>
            <a:r>
              <a:rPr lang="en-US" sz="1150" dirty="0">
                <a:solidFill>
                  <a:srgbClr val="FFFFFF"/>
                </a:solidFill>
                <a:latin typeface="Calibri" pitchFamily="34" charset="0"/>
                <a:ea typeface="Calibri" pitchFamily="34" charset="-122"/>
                <a:cs typeface="Calibri" pitchFamily="34" charset="-120"/>
              </a:rPr>
              <a:t>Moderate risk  ·  15–22%  ·  2nd</a:t>
            </a:r>
            <a:endParaRPr lang="en-US" sz="1150" dirty="0"/>
          </a:p>
        </p:txBody>
      </p:sp>
      <p:sp>
        <p:nvSpPr>
          <p:cNvPr id="14" name="Shape 12"/>
          <p:cNvSpPr/>
          <p:nvPr/>
        </p:nvSpPr>
        <p:spPr>
          <a:xfrm>
            <a:off x="457200" y="3621024"/>
            <a:ext cx="5029200" cy="658368"/>
          </a:xfrm>
          <a:prstGeom prst="roundRect">
            <a:avLst>
              <a:gd name="adj" fmla="val 6944"/>
            </a:avLst>
          </a:prstGeom>
          <a:solidFill>
            <a:srgbClr val="1E2A38"/>
          </a:solidFill>
          <a:ln w="6350">
            <a:solidFill>
              <a:srgbClr val="1E2A38"/>
            </a:solidFill>
            <a:prstDash val="solid"/>
          </a:ln>
        </p:spPr>
      </p:sp>
      <p:sp>
        <p:nvSpPr>
          <p:cNvPr id="15" name="Text 13"/>
          <p:cNvSpPr/>
          <p:nvPr/>
        </p:nvSpPr>
        <p:spPr>
          <a:xfrm>
            <a:off x="685800" y="3675888"/>
            <a:ext cx="4572000" cy="274320"/>
          </a:xfrm>
          <a:prstGeom prst="rect">
            <a:avLst/>
          </a:prstGeom>
          <a:noFill/>
          <a:ln/>
        </p:spPr>
        <p:txBody>
          <a:bodyPr wrap="square" lIns="0" tIns="0" rIns="0" bIns="0" rtlCol="0" anchor="ctr"/>
          <a:lstStyle/>
          <a:p>
            <a:pPr marL="0" indent="0">
              <a:buNone/>
            </a:pPr>
            <a:r>
              <a:rPr lang="en-US" sz="1500" b="1" dirty="0">
                <a:solidFill>
                  <a:srgbClr val="FFFFFF"/>
                </a:solidFill>
                <a:latin typeface="Calibri" pitchFamily="34" charset="0"/>
                <a:ea typeface="Calibri" pitchFamily="34" charset="-122"/>
                <a:cs typeface="Calibri" pitchFamily="34" charset="-120"/>
              </a:rPr>
              <a:t>SENIOR DEBT</a:t>
            </a:r>
            <a:endParaRPr lang="en-US" sz="1500" dirty="0"/>
          </a:p>
        </p:txBody>
      </p:sp>
      <p:sp>
        <p:nvSpPr>
          <p:cNvPr id="16" name="Text 14"/>
          <p:cNvSpPr/>
          <p:nvPr/>
        </p:nvSpPr>
        <p:spPr>
          <a:xfrm>
            <a:off x="685800" y="3950208"/>
            <a:ext cx="4572000" cy="256032"/>
          </a:xfrm>
          <a:prstGeom prst="rect">
            <a:avLst/>
          </a:prstGeom>
          <a:noFill/>
          <a:ln/>
        </p:spPr>
        <p:txBody>
          <a:bodyPr wrap="square" lIns="0" tIns="0" rIns="0" bIns="0" rtlCol="0" anchor="ctr"/>
          <a:lstStyle/>
          <a:p>
            <a:pPr marL="0" indent="0">
              <a:buNone/>
            </a:pPr>
            <a:r>
              <a:rPr lang="en-US" sz="1150" dirty="0">
                <a:solidFill>
                  <a:srgbClr val="FFFFFF"/>
                </a:solidFill>
                <a:latin typeface="Calibri" pitchFamily="34" charset="0"/>
                <a:ea typeface="Calibri" pitchFamily="34" charset="-122"/>
                <a:cs typeface="Calibri" pitchFamily="34" charset="-120"/>
              </a:rPr>
              <a:t>Lowest risk  ·  8–14%  ·  Paid 1st</a:t>
            </a:r>
            <a:endParaRPr lang="en-US" sz="1150" dirty="0"/>
          </a:p>
        </p:txBody>
      </p:sp>
      <p:sp>
        <p:nvSpPr>
          <p:cNvPr id="17" name="Shape 15"/>
          <p:cNvSpPr/>
          <p:nvPr/>
        </p:nvSpPr>
        <p:spPr>
          <a:xfrm>
            <a:off x="5760720" y="1371600"/>
            <a:ext cx="2926080" cy="1463040"/>
          </a:xfrm>
          <a:prstGeom prst="roundRect">
            <a:avLst>
              <a:gd name="adj" fmla="val 3125"/>
            </a:avLst>
          </a:prstGeom>
          <a:solidFill>
            <a:srgbClr val="FFFFFF"/>
          </a:solidFill>
          <a:ln w="9525">
            <a:solidFill>
              <a:srgbClr val="C8C0B0"/>
            </a:solidFill>
            <a:prstDash val="solid"/>
          </a:ln>
        </p:spPr>
      </p:sp>
      <p:sp>
        <p:nvSpPr>
          <p:cNvPr id="18" name="Text 16"/>
          <p:cNvSpPr/>
          <p:nvPr/>
        </p:nvSpPr>
        <p:spPr>
          <a:xfrm>
            <a:off x="5943600" y="1481328"/>
            <a:ext cx="2560320" cy="274320"/>
          </a:xfrm>
          <a:prstGeom prst="rect">
            <a:avLst/>
          </a:prstGeom>
          <a:noFill/>
          <a:ln/>
        </p:spPr>
        <p:txBody>
          <a:bodyPr wrap="square" lIns="0" tIns="0" rIns="0" bIns="0" rtlCol="0" anchor="ctr"/>
          <a:lstStyle/>
          <a:p>
            <a:pPr marL="0" indent="0">
              <a:buNone/>
            </a:pPr>
            <a:r>
              <a:rPr lang="en-US" sz="1400" b="1" dirty="0">
                <a:solidFill>
                  <a:srgbClr val="B85042"/>
                </a:solidFill>
                <a:latin typeface="Calibri" pitchFamily="34" charset="0"/>
                <a:ea typeface="Calibri" pitchFamily="34" charset="-122"/>
                <a:cs typeface="Calibri" pitchFamily="34" charset="-120"/>
              </a:rPr>
              <a:t>Risk &amp; return rise</a:t>
            </a:r>
            <a:endParaRPr lang="en-US" sz="1400" dirty="0"/>
          </a:p>
        </p:txBody>
      </p:sp>
      <p:sp>
        <p:nvSpPr>
          <p:cNvPr id="19" name="Text 17"/>
          <p:cNvSpPr/>
          <p:nvPr/>
        </p:nvSpPr>
        <p:spPr>
          <a:xfrm>
            <a:off x="5943600" y="1755648"/>
            <a:ext cx="2560320" cy="1024128"/>
          </a:xfrm>
          <a:prstGeom prst="rect">
            <a:avLst/>
          </a:prstGeom>
          <a:noFill/>
          <a:ln/>
        </p:spPr>
        <p:txBody>
          <a:bodyPr wrap="square" lIns="0" tIns="0" rIns="0" bIns="0" rtlCol="0" anchor="t"/>
          <a:lstStyle/>
          <a:p>
            <a:pPr marL="0" indent="0">
              <a:lnSpc>
                <a:spcPts val="1600"/>
              </a:lnSpc>
              <a:buNone/>
            </a:pPr>
            <a:r>
              <a:rPr lang="en-US" sz="1250" dirty="0">
                <a:solidFill>
                  <a:srgbClr val="1A1A1A"/>
                </a:solidFill>
                <a:latin typeface="Calibri" pitchFamily="34" charset="0"/>
                <a:ea typeface="Calibri" pitchFamily="34" charset="-122"/>
                <a:cs typeface="Calibri" pitchFamily="34" charset="-120"/>
              </a:rPr>
              <a:t>The higher you sit, the more you can earn — and the more you can lose. Equity is wiped out before any lender takes a loss.</a:t>
            </a:r>
            <a:endParaRPr lang="en-US" sz="1250" dirty="0"/>
          </a:p>
        </p:txBody>
      </p:sp>
      <p:sp>
        <p:nvSpPr>
          <p:cNvPr id="20" name="Shape 18"/>
          <p:cNvSpPr/>
          <p:nvPr/>
        </p:nvSpPr>
        <p:spPr>
          <a:xfrm>
            <a:off x="5760720" y="2926080"/>
            <a:ext cx="2926080" cy="1572768"/>
          </a:xfrm>
          <a:prstGeom prst="roundRect">
            <a:avLst>
              <a:gd name="adj" fmla="val 2907"/>
            </a:avLst>
          </a:prstGeom>
          <a:solidFill>
            <a:srgbClr val="F0EBDF"/>
          </a:solidFill>
          <a:ln w="9525">
            <a:solidFill>
              <a:srgbClr val="C8C0B0"/>
            </a:solidFill>
            <a:prstDash val="solid"/>
          </a:ln>
        </p:spPr>
      </p:sp>
      <p:sp>
        <p:nvSpPr>
          <p:cNvPr id="21" name="Text 19"/>
          <p:cNvSpPr/>
          <p:nvPr/>
        </p:nvSpPr>
        <p:spPr>
          <a:xfrm>
            <a:off x="5943600" y="3054096"/>
            <a:ext cx="2560320" cy="274320"/>
          </a:xfrm>
          <a:prstGeom prst="rect">
            <a:avLst/>
          </a:prstGeom>
          <a:noFill/>
          <a:ln/>
        </p:spPr>
        <p:txBody>
          <a:bodyPr wrap="square" lIns="0" tIns="0" rIns="0" bIns="0" rtlCol="0" anchor="ctr"/>
          <a:lstStyle/>
          <a:p>
            <a:pPr marL="0" indent="0">
              <a:buNone/>
            </a:pPr>
            <a:r>
              <a:rPr lang="en-US" sz="1400" b="1" dirty="0">
                <a:solidFill>
                  <a:srgbClr val="1E2A38"/>
                </a:solidFill>
                <a:latin typeface="Calibri" pitchFamily="34" charset="0"/>
                <a:ea typeface="Calibri" pitchFamily="34" charset="-122"/>
                <a:cs typeface="Calibri" pitchFamily="34" charset="-120"/>
              </a:rPr>
              <a:t>Safety falls</a:t>
            </a:r>
            <a:endParaRPr lang="en-US" sz="1400" dirty="0"/>
          </a:p>
        </p:txBody>
      </p:sp>
      <p:sp>
        <p:nvSpPr>
          <p:cNvPr id="22" name="Text 20"/>
          <p:cNvSpPr/>
          <p:nvPr/>
        </p:nvSpPr>
        <p:spPr>
          <a:xfrm>
            <a:off x="5943600" y="3310128"/>
            <a:ext cx="2560320" cy="1115568"/>
          </a:xfrm>
          <a:prstGeom prst="rect">
            <a:avLst/>
          </a:prstGeom>
          <a:noFill/>
          <a:ln/>
        </p:spPr>
        <p:txBody>
          <a:bodyPr wrap="square" lIns="0" tIns="0" rIns="0" bIns="0" rtlCol="0" anchor="t"/>
          <a:lstStyle/>
          <a:p>
            <a:pPr marL="0" indent="0">
              <a:lnSpc>
                <a:spcPts val="1600"/>
              </a:lnSpc>
              <a:buNone/>
            </a:pPr>
            <a:r>
              <a:rPr lang="en-US" sz="1250" dirty="0">
                <a:solidFill>
                  <a:srgbClr val="1A1A1A"/>
                </a:solidFill>
                <a:latin typeface="Calibri" pitchFamily="34" charset="0"/>
                <a:ea typeface="Calibri" pitchFamily="34" charset="-122"/>
                <a:cs typeface="Calibri" pitchFamily="34" charset="-120"/>
              </a:rPr>
              <a:t>Senior debt is protected by a first mortgage on the property. Mezzanine is protected only by shares. Equity has no protection at all.</a:t>
            </a:r>
            <a:endParaRPr lang="en-US" sz="1250" dirty="0"/>
          </a:p>
        </p:txBody>
      </p:sp>
      <p:sp>
        <p:nvSpPr>
          <p:cNvPr id="23" name="Text 21"/>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4" name="Text 22"/>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6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213195"/>
    </mc:Choice>
    <mc:Fallback xmlns="">
      <p:transition spd="slow" advTm="213195"/>
    </mc:Fallback>
  </mc:AlternateContent>
  <p:timing>
    <p:tnLst>
      <p:par>
        <p:cTn id="1" dur="indefinite" restart="never" nodeType="tmRoot"/>
      </p:par>
    </p:tnLst>
  </p:timing>
  <p:extLst mod="1">
    <p:ext uri="{3A86A75C-4F4B-4683-9AE1-C65F6400EC91}">
      <p14:laserTraceLst xmlns:p14="http://schemas.microsoft.com/office/powerpoint/2010/main">
        <p14:tracePtLst>
          <p14:tracePt t="15701" x="2900363" y="3705225"/>
          <p14:tracePt t="16151" x="2862263" y="3719513"/>
          <p14:tracePt t="16158" x="2786063" y="3743325"/>
          <p14:tracePt t="16170" x="2690813" y="3776663"/>
          <p14:tracePt t="16187" x="2452688" y="3833813"/>
          <p14:tracePt t="16203" x="2305050" y="3881438"/>
          <p14:tracePt t="16220" x="2185988" y="3910013"/>
          <p14:tracePt t="16237" x="2071688" y="3948113"/>
          <p14:tracePt t="16253" x="2028825" y="3962400"/>
          <p14:tracePt t="16270" x="2000250" y="3971925"/>
          <p14:tracePt t="16287" x="1971675" y="3981450"/>
          <p14:tracePt t="16303" x="1966913" y="3981450"/>
          <p14:tracePt t="16320" x="1947863" y="3981450"/>
          <p14:tracePt t="16337" x="1924050" y="3981450"/>
          <p14:tracePt t="16353" x="1895475" y="3981450"/>
          <p14:tracePt t="16370" x="1866900" y="3981450"/>
          <p14:tracePt t="16387" x="1838325" y="3986213"/>
          <p14:tracePt t="16403" x="1766888" y="3986213"/>
          <p14:tracePt t="16420" x="1695450" y="3986213"/>
          <p14:tracePt t="16437" x="1624013" y="3990975"/>
          <p14:tracePt t="16453" x="1519238" y="3986213"/>
          <p14:tracePt t="16470" x="1443038" y="3986213"/>
          <p14:tracePt t="16487" x="1390650" y="3990975"/>
          <p14:tracePt t="16503" x="1333500" y="3995738"/>
          <p14:tracePt t="16520" x="1300163" y="4000500"/>
          <p14:tracePt t="16536" x="1266825" y="4010025"/>
          <p14:tracePt t="16553" x="1219200" y="4019550"/>
          <p14:tracePt t="16570" x="1195388" y="4024313"/>
          <p14:tracePt t="16586" x="1166813" y="4029075"/>
          <p14:tracePt t="16603" x="1138238" y="4029075"/>
          <p14:tracePt t="16620" x="1119188" y="4029075"/>
          <p14:tracePt t="16636" x="1104900" y="4029075"/>
          <p14:tracePt t="16653" x="1090613" y="4029075"/>
          <p14:tracePt t="16670" x="1081088" y="4029075"/>
          <p14:tracePt t="16687" x="1071563" y="4029075"/>
          <p14:tracePt t="16703" x="1062038" y="4029075"/>
          <p14:tracePt t="16720" x="1052513" y="4024313"/>
          <p14:tracePt t="16736" x="1042988" y="4024313"/>
          <p14:tracePt t="16753" x="1038225" y="4024313"/>
          <p14:tracePt t="16770" x="1028700" y="4024313"/>
          <p14:tracePt t="16786" x="1023938" y="4024313"/>
          <p14:tracePt t="16840" x="1019175" y="4024313"/>
          <p14:tracePt t="17084" x="1019175" y="4019550"/>
          <p14:tracePt t="17112" x="1028700" y="4019550"/>
          <p14:tracePt t="17155" x="1033463" y="4019550"/>
          <p14:tracePt t="17183" x="1038225" y="4014788"/>
          <p14:tracePt t="17241" x="1042988" y="4014788"/>
          <p14:tracePt t="17262" x="1047750" y="4014788"/>
          <p14:tracePt t="17284" x="1047750" y="4010025"/>
          <p14:tracePt t="17320" x="1052513" y="4010025"/>
          <p14:tracePt t="17334" x="1052513" y="4005263"/>
          <p14:tracePt t="17355" x="1057275" y="4005263"/>
          <p14:tracePt t="17464" x="1085850" y="4000500"/>
          <p14:tracePt t="17478" x="1100138" y="4000500"/>
          <p14:tracePt t="17485" x="1104900" y="4000500"/>
          <p14:tracePt t="17492" x="1109663" y="4000500"/>
          <p14:tracePt t="17503" x="1119188" y="4000500"/>
          <p14:tracePt t="17520" x="1143000" y="4000500"/>
          <p14:tracePt t="17536" x="1185863" y="4000500"/>
          <p14:tracePt t="17553" x="1209675" y="4000500"/>
          <p14:tracePt t="17569" x="1233488" y="4000500"/>
          <p14:tracePt t="17586" x="1247775" y="4000500"/>
          <p14:tracePt t="17603" x="1257300" y="3995738"/>
          <p14:tracePt t="17619" x="1266825" y="3995738"/>
          <p14:tracePt t="17671" x="1271588" y="3995738"/>
          <p14:tracePt t="17743" x="1276350" y="3995738"/>
          <p14:tracePt t="44432" x="1285875" y="3995738"/>
          <p14:tracePt t="44438" x="1290638" y="3990975"/>
          <p14:tracePt t="44446" x="1295400" y="3986213"/>
          <p14:tracePt t="44460" x="1323975" y="3981450"/>
          <p14:tracePt t="44477" x="1338263" y="3981450"/>
          <p14:tracePt t="44494" x="1357313" y="3976688"/>
          <p14:tracePt t="44511" x="1376363" y="3976688"/>
          <p14:tracePt t="44527" x="1385888" y="3976688"/>
          <p14:tracePt t="44544" x="1390650" y="3976688"/>
          <p14:tracePt t="44560" x="1404938" y="3976688"/>
          <p14:tracePt t="44577" x="1409700" y="3976688"/>
          <p14:tracePt t="44594" x="1414463" y="3976688"/>
          <p14:tracePt t="44610" x="1419225" y="3976688"/>
          <p14:tracePt t="44627" x="1423988" y="3976688"/>
          <p14:tracePt t="44660" x="1428750" y="3976688"/>
          <p14:tracePt t="44704" x="1438275" y="3976688"/>
          <p14:tracePt t="44768" x="1443038" y="3976688"/>
          <p14:tracePt t="44847" x="1443038" y="3981450"/>
          <p14:tracePt t="44912" x="1443038" y="3986213"/>
          <p14:tracePt t="44984" x="1443038" y="3990975"/>
          <p14:tracePt t="45005" x="1443038" y="3995738"/>
          <p14:tracePt t="45048" x="1443038" y="4000500"/>
          <p14:tracePt t="45120" x="1443038" y="4005263"/>
          <p14:tracePt t="45299" x="1443038" y="4010025"/>
          <p14:tracePt t="46080" x="1443038" y="4014788"/>
          <p14:tracePt t="46754" x="1443038" y="4010025"/>
          <p14:tracePt t="47170" x="1443038" y="4005263"/>
          <p14:tracePt t="47285" x="1443038" y="4000500"/>
          <p14:tracePt t="47320" x="1443038" y="3995738"/>
          <p14:tracePt t="47385" x="1443038" y="3990975"/>
          <p14:tracePt t="47479" x="1443038" y="3986213"/>
          <p14:tracePt t="47981" x="1443038" y="3990975"/>
          <p14:tracePt t="47987" x="1433513" y="3995738"/>
          <p14:tracePt t="47994" x="1433513" y="4000500"/>
          <p14:tracePt t="48009" x="1423988" y="4010025"/>
          <p14:tracePt t="48026" x="1414463" y="4024313"/>
          <p14:tracePt t="48043" x="1390650" y="4033838"/>
          <p14:tracePt t="48059" x="1371600" y="4048125"/>
          <p14:tracePt t="48076" x="1347788" y="4057650"/>
          <p14:tracePt t="48093" x="1343025" y="4062413"/>
          <p14:tracePt t="48109" x="1319213" y="4076700"/>
          <p14:tracePt t="48126" x="1309688" y="4090988"/>
          <p14:tracePt t="48143" x="1295400" y="4100513"/>
          <p14:tracePt t="48159" x="1271588" y="4129088"/>
          <p14:tracePt t="48176" x="1257300" y="4143375"/>
          <p14:tracePt t="48193" x="1243013" y="4167188"/>
          <p14:tracePt t="48209" x="1219200" y="4191000"/>
          <p14:tracePt t="48226" x="1195388" y="4214813"/>
          <p14:tracePt t="48243" x="1176338" y="4233863"/>
          <p14:tracePt t="48259" x="1138238" y="4262438"/>
          <p14:tracePt t="48276" x="1114425" y="4281488"/>
          <p14:tracePt t="48293" x="1104900" y="4286250"/>
          <p14:tracePt t="48309" x="1095375" y="4295775"/>
          <p14:tracePt t="48326" x="1085850" y="4295775"/>
          <p14:tracePt t="48343" x="1081088" y="4300538"/>
          <p14:tracePt t="48360" x="1076325" y="4300538"/>
          <p14:tracePt t="48376" x="1071563" y="4300538"/>
          <p14:tracePt t="48409" x="1066800" y="4300538"/>
          <p14:tracePt t="48426" x="1057275" y="4295775"/>
          <p14:tracePt t="48459" x="1052513" y="4295775"/>
          <p14:tracePt t="48476" x="1052513" y="4291013"/>
          <p14:tracePt t="48493" x="1047750" y="4291013"/>
          <p14:tracePt t="48509" x="1047750" y="4286250"/>
          <p14:tracePt t="48526" x="1042988" y="4286250"/>
          <p14:tracePt t="48543" x="1038225" y="4281488"/>
          <p14:tracePt t="48576" x="1033463" y="4276725"/>
          <p14:tracePt t="48592" x="1028700" y="4276725"/>
          <p14:tracePt t="48626" x="1023938" y="4276725"/>
          <p14:tracePt t="48642" x="1019175" y="4276725"/>
          <p14:tracePt t="48661" x="1014413" y="4276725"/>
          <p14:tracePt t="48689" x="1009650" y="4271963"/>
          <p14:tracePt t="48711" x="1000125" y="4271963"/>
          <p14:tracePt t="48718" x="995363" y="4271963"/>
          <p14:tracePt t="48747" x="990600" y="4271963"/>
          <p14:tracePt t="48754" x="985838" y="4271963"/>
          <p14:tracePt t="48783" x="981075" y="4271963"/>
          <p14:tracePt t="48804" x="976313" y="4271963"/>
          <p14:tracePt t="48819" x="971550" y="4271963"/>
          <p14:tracePt t="48833" x="966788" y="4271963"/>
          <p14:tracePt t="48897" x="966788" y="4267200"/>
          <p14:tracePt t="48905" x="962025" y="4267200"/>
          <p14:tracePt t="49091" x="966788" y="4267200"/>
          <p14:tracePt t="49120" x="971550" y="4267200"/>
          <p14:tracePt t="49148" x="976313" y="4267200"/>
          <p14:tracePt t="49220" x="981075" y="4267200"/>
          <p14:tracePt t="49285" x="985838" y="4267200"/>
          <p14:tracePt t="49321" x="990600" y="4267200"/>
          <p14:tracePt t="49327" x="990600" y="4262438"/>
          <p14:tracePt t="49385" x="995363" y="4262438"/>
          <p14:tracePt t="49450" x="1000125" y="4262438"/>
          <p14:tracePt t="49528" x="1004888" y="4262438"/>
          <p14:tracePt t="49571" x="1004888" y="4257675"/>
          <p14:tracePt t="49672" x="1009650" y="4257675"/>
          <p14:tracePt t="49829" x="1009650" y="4252913"/>
          <p14:tracePt t="49930" x="1014413" y="4252913"/>
          <p14:tracePt t="50023" x="1014413" y="4248150"/>
          <p14:tracePt t="50189" x="1019175" y="4248150"/>
          <p14:tracePt t="51851" x="1033463" y="4243388"/>
          <p14:tracePt t="51858" x="1047750" y="4243388"/>
          <p14:tracePt t="51865" x="1062038" y="4243388"/>
          <p14:tracePt t="51875" x="1085850" y="4233863"/>
          <p14:tracePt t="51891" x="1119188" y="4224338"/>
          <p14:tracePt t="51908" x="1185863" y="4210050"/>
          <p14:tracePt t="51925" x="1243013" y="4200525"/>
          <p14:tracePt t="51941" x="1309688" y="4181475"/>
          <p14:tracePt t="51958" x="1395413" y="4167188"/>
          <p14:tracePt t="51974" x="1438275" y="4167188"/>
          <p14:tracePt t="51991" x="1471613" y="4162425"/>
          <p14:tracePt t="52008" x="1504950" y="4162425"/>
          <p14:tracePt t="52024" x="1519238" y="4157663"/>
          <p14:tracePt t="52041" x="1524000" y="4157663"/>
          <p14:tracePt t="52058" x="1528763" y="4157663"/>
          <p14:tracePt t="52074" x="1533525" y="4157663"/>
          <p14:tracePt t="52109" x="1538288" y="4157663"/>
          <p14:tracePt t="52231" x="1543050" y="4157663"/>
          <p14:tracePt t="52253" x="1552575" y="4157663"/>
          <p14:tracePt t="52259" x="1557338" y="4157663"/>
          <p14:tracePt t="52266" x="1571625" y="4157663"/>
          <p14:tracePt t="52274" x="1581150" y="4152900"/>
          <p14:tracePt t="52291" x="1609725" y="4152900"/>
          <p14:tracePt t="52308" x="1628775" y="4152900"/>
          <p14:tracePt t="52324" x="1676400" y="4152900"/>
          <p14:tracePt t="52341" x="1704975" y="4152900"/>
          <p14:tracePt t="52358" x="1728788" y="4152900"/>
          <p14:tracePt t="52375" x="1752600" y="4152900"/>
          <p14:tracePt t="52391" x="1762125" y="4157663"/>
          <p14:tracePt t="52408" x="1766888" y="4157663"/>
          <p14:tracePt t="52424" x="1776413" y="4157663"/>
          <p14:tracePt t="52460" x="1781175" y="4157663"/>
          <p14:tracePt t="52604" x="1785938" y="4157663"/>
          <p14:tracePt t="52661" x="1785938" y="4162425"/>
          <p14:tracePt t="53615" x="1785938" y="4171950"/>
          <p14:tracePt t="53629" x="1776413" y="4171950"/>
          <p14:tracePt t="53636" x="1776413" y="4176713"/>
          <p14:tracePt t="53643" x="1771650" y="4181475"/>
          <p14:tracePt t="53665" x="1766888" y="4186238"/>
          <p14:tracePt t="53679" x="1762125" y="4186238"/>
          <p14:tracePt t="53690" x="1762125" y="4191000"/>
          <p14:tracePt t="53707" x="1757363" y="4195763"/>
          <p14:tracePt t="53724" x="1747838" y="4195763"/>
          <p14:tracePt t="53741" x="1747838" y="4200525"/>
          <p14:tracePt t="53757" x="1743075" y="4200525"/>
          <p14:tracePt t="53790" x="1738313" y="4200525"/>
          <p14:tracePt t="53807" x="1733550" y="4200525"/>
          <p14:tracePt t="53837" x="1728788" y="4200525"/>
          <p14:tracePt t="53844" x="1728788" y="4195763"/>
          <p14:tracePt t="53865" x="1724025" y="4195763"/>
          <p14:tracePt t="53880" x="1724025" y="4191000"/>
          <p14:tracePt t="53890" x="1719263" y="4191000"/>
          <p14:tracePt t="53944" x="1719263" y="4186238"/>
          <p14:tracePt t="53958" x="1714500" y="4186238"/>
          <p14:tracePt t="53980" x="1709738" y="4186238"/>
          <p14:tracePt t="54045" x="1704975" y="4186238"/>
          <p14:tracePt t="54066" x="1704975" y="4181475"/>
          <p14:tracePt t="54116" x="1700213" y="4176713"/>
          <p14:tracePt t="54145" x="1695450" y="4176713"/>
          <p14:tracePt t="54181" x="1690688" y="4176713"/>
          <p14:tracePt t="54238" x="1685925" y="4176713"/>
          <p14:tracePt t="54303" x="1681163" y="4176713"/>
          <p14:tracePt t="54317" x="1676400" y="4176713"/>
          <p14:tracePt t="54375" x="1671638" y="4176713"/>
          <p14:tracePt t="54410" x="1666875" y="4176713"/>
          <p14:tracePt t="54575" x="1671638" y="4176713"/>
          <p14:tracePt t="54583" x="1671638" y="4181475"/>
          <p14:tracePt t="54596" x="1676400" y="4181475"/>
          <p14:tracePt t="54607" x="1681163" y="4181475"/>
          <p14:tracePt t="54625" x="1685925" y="4181475"/>
          <p14:tracePt t="54640" x="1685925" y="4186238"/>
          <p14:tracePt t="54657" x="1690688" y="4186238"/>
          <p14:tracePt t="54674" x="1695450" y="4186238"/>
          <p14:tracePt t="54690" x="1700213" y="4186238"/>
          <p14:tracePt t="54707" x="1704975" y="4186238"/>
          <p14:tracePt t="54725" x="1709738" y="4186238"/>
          <p14:tracePt t="54740" x="1714500" y="4186238"/>
          <p14:tracePt t="54761" x="1719263" y="4186238"/>
          <p14:tracePt t="54774" x="1724025" y="4181475"/>
          <p14:tracePt t="54826" x="1747838" y="4176713"/>
          <p14:tracePt t="54833" x="1757363" y="4171950"/>
          <p14:tracePt t="54848" x="1762125" y="4171950"/>
          <p14:tracePt t="54857" x="1766888" y="4171950"/>
          <p14:tracePt t="54873" x="1771650" y="4167188"/>
          <p14:tracePt t="54890" x="1781175" y="4167188"/>
          <p14:tracePt t="54907" x="1795463" y="4167188"/>
          <p14:tracePt t="54924" x="1804988" y="4167188"/>
          <p14:tracePt t="54941" x="1838325" y="4167188"/>
          <p14:tracePt t="54957" x="1862138" y="4171950"/>
          <p14:tracePt t="54973" x="1876425" y="4176713"/>
          <p14:tracePt t="54990" x="1895475" y="4176713"/>
          <p14:tracePt t="55007" x="1909763" y="4176713"/>
          <p14:tracePt t="55023" x="1924050" y="4181475"/>
          <p14:tracePt t="55040" x="1943100" y="4181475"/>
          <p14:tracePt t="55057" x="1966913" y="4186238"/>
          <p14:tracePt t="55073" x="1981200" y="4186238"/>
          <p14:tracePt t="55090" x="2000250" y="4186238"/>
          <p14:tracePt t="55091" x="2009775" y="4191000"/>
          <p14:tracePt t="55107" x="2014538" y="4191000"/>
          <p14:tracePt t="55124" x="2028825" y="4191000"/>
          <p14:tracePt t="55157" x="2033588" y="4191000"/>
          <p14:tracePt t="55177" x="2038350" y="4191000"/>
          <p14:tracePt t="55227" x="2043113" y="4191000"/>
          <p14:tracePt t="55249" x="2047875" y="4191000"/>
          <p14:tracePt t="55270" x="2052638" y="4191000"/>
          <p14:tracePt t="55299" x="2057400" y="4191000"/>
          <p14:tracePt t="55328" x="2062163" y="4191000"/>
          <p14:tracePt t="55342" x="2066925" y="4191000"/>
          <p14:tracePt t="55385" x="2071688" y="4191000"/>
          <p14:tracePt t="55450" x="2081213" y="4191000"/>
          <p14:tracePt t="55550" x="2085975" y="4191000"/>
          <p14:tracePt t="55579" x="2090738" y="4191000"/>
          <p14:tracePt t="55586" x="2095500" y="4191000"/>
          <p14:tracePt t="55594" x="2105025" y="4191000"/>
          <p14:tracePt t="55607" x="2114550" y="4195763"/>
          <p14:tracePt t="55623" x="2147888" y="4195763"/>
          <p14:tracePt t="55640" x="2162175" y="4195763"/>
          <p14:tracePt t="55657" x="2181225" y="4195763"/>
          <p14:tracePt t="55673" x="2200275" y="4200525"/>
          <p14:tracePt t="55690" x="2209800" y="4200525"/>
          <p14:tracePt t="55707" x="2214563" y="4200525"/>
          <p14:tracePt t="55724" x="2224088" y="4200525"/>
          <p14:tracePt t="55780" x="2228850" y="4200525"/>
          <p14:tracePt t="55859" x="2233613" y="4200525"/>
          <p14:tracePt t="62599" x="2228850" y="4200525"/>
          <p14:tracePt t="62670" x="2224088" y="4200525"/>
          <p14:tracePt t="62822" x="2219325" y="4200525"/>
          <p14:tracePt t="62871" x="2214563" y="4200525"/>
          <p14:tracePt t="62900" x="2209800" y="4200525"/>
          <p14:tracePt t="62922" x="2205038" y="4200525"/>
          <p14:tracePt t="62935" x="2200275" y="4200525"/>
          <p14:tracePt t="62993" x="2195513" y="4200525"/>
          <p14:tracePt t="63186" x="2190750" y="4200525"/>
          <p14:tracePt t="63223" x="2185988" y="4200525"/>
          <p14:tracePt t="63287" x="2181225" y="4200525"/>
          <p14:tracePt t="63337" x="2176463" y="4200525"/>
          <p14:tracePt t="63395" x="2171700" y="4200525"/>
          <p14:tracePt t="63402" x="2171700" y="4205288"/>
          <p14:tracePt t="63416" x="2166938" y="4205288"/>
          <p14:tracePt t="63452" x="2162175" y="4205288"/>
          <p14:tracePt t="63473" x="2157413" y="4210050"/>
          <p14:tracePt t="63495" x="2152650" y="4210050"/>
          <p14:tracePt t="63502" x="2152650" y="4214813"/>
          <p14:tracePt t="63509" x="2147888" y="4214813"/>
          <p14:tracePt t="63521" x="2143125" y="4214813"/>
          <p14:tracePt t="63537" x="2133600" y="4219575"/>
          <p14:tracePt t="63554" x="2109788" y="4224338"/>
          <p14:tracePt t="63571" x="2057400" y="4229100"/>
          <p14:tracePt t="63587" x="1971675" y="4248150"/>
          <p14:tracePt t="63604" x="1914525" y="4257675"/>
          <p14:tracePt t="63621" x="1862138" y="4271963"/>
          <p14:tracePt t="63637" x="1776413" y="4281488"/>
          <p14:tracePt t="63654" x="1738313" y="4281488"/>
          <p14:tracePt t="63671" x="1704975" y="4281488"/>
          <p14:tracePt t="63688" x="1676400" y="4281488"/>
          <p14:tracePt t="63704" x="1671638" y="4281488"/>
          <p14:tracePt t="63721" x="1666875" y="4281488"/>
          <p14:tracePt t="63737" x="1662113" y="4281488"/>
          <p14:tracePt t="63811" x="1662113" y="4276725"/>
          <p14:tracePt t="63839" x="1662113" y="4271963"/>
          <p14:tracePt t="63910" x="1662113" y="4267200"/>
          <p14:tracePt t="63946" x="1662113" y="4262438"/>
          <p14:tracePt t="64011" x="1662113" y="4257675"/>
          <p14:tracePt t="64047" x="1662113" y="4252913"/>
          <p14:tracePt t="64119" x="1662113" y="4248150"/>
          <p14:tracePt t="64183" x="1662113" y="4243388"/>
          <p14:tracePt t="64205" x="1662113" y="4238625"/>
          <p14:tracePt t="64218" x="1662113" y="4233863"/>
          <p14:tracePt t="64240" x="1662113" y="4229100"/>
          <p14:tracePt t="64247" x="1657350" y="4229100"/>
          <p14:tracePt t="64261" x="1652588" y="4219575"/>
          <p14:tracePt t="64270" x="1647825" y="4219575"/>
          <p14:tracePt t="64287" x="1638300" y="4214813"/>
          <p14:tracePt t="64304" x="1633538" y="4200525"/>
          <p14:tracePt t="64320" x="1619250" y="4195763"/>
          <p14:tracePt t="64337" x="1614488" y="4195763"/>
          <p14:tracePt t="64354" x="1609725" y="4191000"/>
          <p14:tracePt t="64387" x="1604963" y="4191000"/>
          <p14:tracePt t="64412" x="1600200" y="4191000"/>
          <p14:tracePt t="64671" x="1604963" y="4195763"/>
          <p14:tracePt t="65617" x="1614488" y="4205288"/>
          <p14:tracePt t="65625" x="1619250" y="4205288"/>
          <p14:tracePt t="65638" x="1624013" y="4210050"/>
          <p14:tracePt t="65646" x="1628775" y="4214813"/>
          <p14:tracePt t="65653" x="1633538" y="4214813"/>
          <p14:tracePt t="65670" x="1643063" y="4219575"/>
          <p14:tracePt t="65687" x="1671638" y="4224338"/>
          <p14:tracePt t="65703" x="1704975" y="4224338"/>
          <p14:tracePt t="65720" x="1728788" y="4224338"/>
          <p14:tracePt t="65737" x="1752600" y="4224338"/>
          <p14:tracePt t="65753" x="1776413" y="4224338"/>
          <p14:tracePt t="65770" x="1790700" y="4224338"/>
          <p14:tracePt t="65786" x="1800225" y="4224338"/>
          <p14:tracePt t="65803" x="1809750" y="4224338"/>
          <p14:tracePt t="65820" x="1814513" y="4224338"/>
          <p14:tracePt t="65853" x="1819275" y="4224338"/>
          <p14:tracePt t="65918" x="1828800" y="4224338"/>
          <p14:tracePt t="65939" x="1828800" y="4219575"/>
          <p14:tracePt t="66018" x="1828800" y="4214813"/>
          <p14:tracePt t="66054" x="1828800" y="4210050"/>
          <p14:tracePt t="66090" x="1828800" y="4205288"/>
          <p14:tracePt t="66155" x="1828800" y="4200525"/>
          <p14:tracePt t="74974" x="1804988" y="4171950"/>
          <p14:tracePt t="74980" x="1757363" y="4114800"/>
          <p14:tracePt t="74988" x="1714500" y="4067175"/>
          <p14:tracePt t="75000" x="1662113" y="4010025"/>
          <p14:tracePt t="75017" x="1504950" y="3852863"/>
          <p14:tracePt t="75034" x="1423988" y="3748088"/>
          <p14:tracePt t="75050" x="1366838" y="3676650"/>
          <p14:tracePt t="75067" x="1319213" y="3609975"/>
          <p14:tracePt t="75084" x="1304925" y="3595688"/>
          <p14:tracePt t="75100" x="1300163" y="3586163"/>
          <p14:tracePt t="75117" x="1295400" y="3581400"/>
          <p14:tracePt t="75133" x="1290638" y="3581400"/>
          <p14:tracePt t="75167" x="1290638" y="3576638"/>
          <p14:tracePt t="75232" x="1290638" y="3571875"/>
          <p14:tracePt t="75238" x="1281113" y="3562350"/>
          <p14:tracePt t="75250" x="1257300" y="3538538"/>
          <p14:tracePt t="75267" x="1190625" y="3467100"/>
          <p14:tracePt t="75283" x="1147763" y="3414713"/>
          <p14:tracePt t="75300" x="1109663" y="3367088"/>
          <p14:tracePt t="75317" x="1081088" y="3328988"/>
          <p14:tracePt t="75334" x="1042988" y="3290888"/>
          <p14:tracePt t="75350" x="1028700" y="3276600"/>
          <p14:tracePt t="75367" x="1009650" y="3257550"/>
          <p14:tracePt t="75383" x="995363" y="3252788"/>
          <p14:tracePt t="75400" x="995363" y="3248025"/>
          <p14:tracePt t="75425" x="990600" y="3248025"/>
          <p14:tracePt t="75654" x="995363" y="3248025"/>
          <p14:tracePt t="75705" x="1014413" y="3262313"/>
          <p14:tracePt t="75711" x="1028700" y="3262313"/>
          <p14:tracePt t="75719" x="1038225" y="3267075"/>
          <p14:tracePt t="75733" x="1057275" y="3267075"/>
          <p14:tracePt t="75750" x="1119188" y="3257550"/>
          <p14:tracePt t="75767" x="1162050" y="3252788"/>
          <p14:tracePt t="75783" x="1243013" y="3243263"/>
          <p14:tracePt t="75800" x="1281113" y="3238500"/>
          <p14:tracePt t="75817" x="1314450" y="3224213"/>
          <p14:tracePt t="75834" x="1357313" y="3214688"/>
          <p14:tracePt t="75850" x="1395413" y="3209925"/>
          <p14:tracePt t="75867" x="1423988" y="3200400"/>
          <p14:tracePt t="75883" x="1466850" y="3190875"/>
          <p14:tracePt t="75900" x="1495425" y="3186113"/>
          <p14:tracePt t="75917" x="1519238" y="3186113"/>
          <p14:tracePt t="75933" x="1547813" y="3181350"/>
          <p14:tracePt t="75950" x="1581150" y="3176588"/>
          <p14:tracePt t="75967" x="1604963" y="3171825"/>
          <p14:tracePt t="75983" x="1624013" y="3171825"/>
          <p14:tracePt t="76000" x="1647825" y="3171825"/>
          <p14:tracePt t="76016" x="1657350" y="3167063"/>
          <p14:tracePt t="76033" x="1671638" y="3167063"/>
          <p14:tracePt t="76050" x="1695450" y="3162300"/>
          <p14:tracePt t="76066" x="1704975" y="3162300"/>
          <p14:tracePt t="76083" x="1714500" y="3162300"/>
          <p14:tracePt t="76100" x="1733550" y="3157538"/>
          <p14:tracePt t="76117" x="1752600" y="3157538"/>
          <p14:tracePt t="76133" x="1762125" y="3152775"/>
          <p14:tracePt t="76150" x="1776413" y="3152775"/>
          <p14:tracePt t="76166" x="1785938" y="3152775"/>
          <p14:tracePt t="76183" x="1795463" y="3152775"/>
          <p14:tracePt t="76200" x="1800225" y="3148013"/>
          <p14:tracePt t="76216" x="1804988" y="3148013"/>
          <p14:tracePt t="76250" x="1814513" y="3148013"/>
          <p14:tracePt t="76266" x="1819275" y="3148013"/>
          <p14:tracePt t="76283" x="1828800" y="3148013"/>
          <p14:tracePt t="76300" x="1843088" y="3143250"/>
          <p14:tracePt t="76316" x="1857375" y="3143250"/>
          <p14:tracePt t="76333" x="1866900" y="3143250"/>
          <p14:tracePt t="76350" x="1885950" y="3138488"/>
          <p14:tracePt t="76366" x="1895475" y="3138488"/>
          <p14:tracePt t="76383" x="1909763" y="3138488"/>
          <p14:tracePt t="76400" x="1928813" y="3138488"/>
          <p14:tracePt t="76416" x="1952625" y="3138488"/>
          <p14:tracePt t="76433" x="1976438" y="3138488"/>
          <p14:tracePt t="76450" x="2005013" y="3138488"/>
          <p14:tracePt t="76466" x="2019300" y="3138488"/>
          <p14:tracePt t="76483" x="2024063" y="3138488"/>
          <p14:tracePt t="76500" x="2028825" y="3138488"/>
          <p14:tracePt t="76533" x="2033588" y="3138488"/>
          <p14:tracePt t="76565" x="2038350" y="3138488"/>
          <p14:tracePt t="80493" x="2024063" y="3148013"/>
          <p14:tracePt t="80501" x="1976438" y="3167063"/>
          <p14:tracePt t="80508" x="1943100" y="3186113"/>
          <p14:tracePt t="80515" x="1900238" y="3209925"/>
          <p14:tracePt t="80532" x="1814513" y="3248025"/>
          <p14:tracePt t="80548" x="1719263" y="3295650"/>
          <p14:tracePt t="80565" x="1604963" y="3338513"/>
          <p14:tracePt t="80581" x="1538288" y="3367088"/>
          <p14:tracePt t="80598" x="1490663" y="3381375"/>
          <p14:tracePt t="80615" x="1395413" y="3414713"/>
          <p14:tracePt t="80631" x="1343025" y="3429000"/>
          <p14:tracePt t="80648" x="1290638" y="3448050"/>
          <p14:tracePt t="80665" x="1219200" y="3457575"/>
          <p14:tracePt t="80681" x="1171575" y="3462338"/>
          <p14:tracePt t="80698" x="1133475" y="3462338"/>
          <p14:tracePt t="80715" x="1085850" y="3462338"/>
          <p14:tracePt t="80732" x="1062038" y="3457575"/>
          <p14:tracePt t="80748" x="1042988" y="3452813"/>
          <p14:tracePt t="80765" x="1023938" y="3443288"/>
          <p14:tracePt t="80781" x="1004888" y="3438525"/>
          <p14:tracePt t="80798" x="985838" y="3433763"/>
          <p14:tracePt t="80815" x="976313" y="3429000"/>
          <p14:tracePt t="80831" x="971550" y="3424238"/>
          <p14:tracePt t="80848" x="962025" y="3424238"/>
          <p14:tracePt t="80865" x="957263" y="3424238"/>
          <p14:tracePt t="80898" x="957263" y="3419475"/>
          <p14:tracePt t="80916" x="952500" y="3419475"/>
          <p14:tracePt t="80931" x="952500" y="3414713"/>
          <p14:tracePt t="80959" x="952500" y="3409950"/>
          <p14:tracePt t="81024" x="952500" y="3405188"/>
          <p14:tracePt t="81088" x="952500" y="3400425"/>
          <p14:tracePt t="81110" x="957263" y="3400425"/>
          <p14:tracePt t="81167" x="966788" y="3400425"/>
          <p14:tracePt t="81210" x="971550" y="3400425"/>
          <p14:tracePt t="81275" x="976313" y="3400425"/>
          <p14:tracePt t="81347" x="981075" y="3400425"/>
          <p14:tracePt t="81425" x="985838" y="3419475"/>
          <p14:tracePt t="81432" x="990600" y="3424238"/>
          <p14:tracePt t="81440" x="1000125" y="3429000"/>
          <p14:tracePt t="81448" x="1004888" y="3433763"/>
          <p14:tracePt t="81464" x="1019175" y="3448050"/>
          <p14:tracePt t="81481" x="1033463" y="3462338"/>
          <p14:tracePt t="81498" x="1057275" y="3481388"/>
          <p14:tracePt t="81515" x="1081088" y="3500438"/>
          <p14:tracePt t="81531" x="1095375" y="3509963"/>
          <p14:tracePt t="81548" x="1119188" y="3524250"/>
          <p14:tracePt t="81565" x="1128713" y="3529013"/>
          <p14:tracePt t="81581" x="1138238" y="3533775"/>
          <p14:tracePt t="81598" x="1143000" y="3538538"/>
          <p14:tracePt t="81615" x="1147763" y="3538538"/>
          <p14:tracePt t="81648" x="1147763" y="3543300"/>
          <p14:tracePt t="81669" x="1152525" y="3543300"/>
          <p14:tracePt t="81906" x="1152525" y="3538538"/>
          <p14:tracePt t="81963" x="1147763" y="3538538"/>
          <p14:tracePt t="82035" x="1147763" y="3533775"/>
          <p14:tracePt t="82444" x="1152525" y="3533775"/>
          <p14:tracePt t="82451" x="1166813" y="3529013"/>
          <p14:tracePt t="82465" x="1176338" y="3529013"/>
          <p14:tracePt t="82481" x="1228725" y="3519488"/>
          <p14:tracePt t="82498" x="1257300" y="3519488"/>
          <p14:tracePt t="82514" x="1281113" y="3514725"/>
          <p14:tracePt t="82531" x="1304925" y="3514725"/>
          <p14:tracePt t="82548" x="1319213" y="3509963"/>
          <p14:tracePt t="82564" x="1328738" y="3505200"/>
          <p14:tracePt t="82581" x="1343025" y="3505200"/>
          <p14:tracePt t="82598" x="1347788" y="3505200"/>
          <p14:tracePt t="82631" x="1352550" y="3505200"/>
          <p14:tracePt t="82652" x="1357313" y="3505200"/>
          <p14:tracePt t="84336" x="1371600" y="3495675"/>
          <p14:tracePt t="84344" x="1390650" y="3490913"/>
          <p14:tracePt t="84351" x="1404938" y="3490913"/>
          <p14:tracePt t="84364" x="1419225" y="3490913"/>
          <p14:tracePt t="84380" x="1471613" y="3481388"/>
          <p14:tracePt t="84397" x="1490663" y="3476625"/>
          <p14:tracePt t="84414" x="1514475" y="3476625"/>
          <p14:tracePt t="84430" x="1533525" y="3476625"/>
          <p14:tracePt t="84447" x="1547813" y="3476625"/>
          <p14:tracePt t="84463" x="1562100" y="3476625"/>
          <p14:tracePt t="84480" x="1581150" y="3476625"/>
          <p14:tracePt t="84497" x="1585913" y="3476625"/>
          <p14:tracePt t="84514" x="1590675" y="3476625"/>
          <p14:tracePt t="84530" x="1595438" y="3476625"/>
          <p14:tracePt t="84547" x="1600200" y="3476625"/>
          <p14:tracePt t="84573" x="1604963" y="3476625"/>
          <p14:tracePt t="84702" x="1609725" y="3476625"/>
          <p14:tracePt t="84709" x="1614488" y="3471863"/>
          <p14:tracePt t="84716" x="1624013" y="3471863"/>
          <p14:tracePt t="84730" x="1652588" y="3462338"/>
          <p14:tracePt t="84747" x="1681163" y="3457575"/>
          <p14:tracePt t="84763" x="1709738" y="3452813"/>
          <p14:tracePt t="84780" x="1747838" y="3443288"/>
          <p14:tracePt t="84797" x="1771650" y="3438525"/>
          <p14:tracePt t="84814" x="1790700" y="3433763"/>
          <p14:tracePt t="84830" x="1804988" y="3433763"/>
          <p14:tracePt t="84847" x="1814513" y="3424238"/>
          <p14:tracePt t="84863" x="1819275" y="3424238"/>
          <p14:tracePt t="84880" x="1824038" y="3424238"/>
          <p14:tracePt t="84897" x="1824038" y="3419475"/>
          <p14:tracePt t="84931" x="1828800" y="3419475"/>
          <p14:tracePt t="84960" x="1833563" y="3419475"/>
          <p14:tracePt t="84967" x="1838325" y="3414713"/>
          <p14:tracePt t="84974" x="1843088" y="3414713"/>
          <p14:tracePt t="84989" x="1847850" y="3414713"/>
          <p14:tracePt t="84997" x="1852613" y="3414713"/>
          <p14:tracePt t="85014" x="1857375" y="3414713"/>
          <p14:tracePt t="85030" x="1866900" y="3414713"/>
          <p14:tracePt t="85047" x="1871663" y="3414713"/>
          <p14:tracePt t="85089" x="1876425" y="3414713"/>
          <p14:tracePt t="85205" x="1881188" y="3414713"/>
          <p14:tracePt t="85240" x="1885950" y="3414713"/>
          <p14:tracePt t="85255" x="1890713" y="3414713"/>
          <p14:tracePt t="85261" x="1895475" y="3414713"/>
          <p14:tracePt t="85268" x="1900238" y="3414713"/>
          <p14:tracePt t="85280" x="1909763" y="3414713"/>
          <p14:tracePt t="85297" x="1928813" y="3419475"/>
          <p14:tracePt t="85313" x="1938338" y="3419475"/>
          <p14:tracePt t="85330" x="1952625" y="3419475"/>
          <p14:tracePt t="85347" x="1971675" y="3419475"/>
          <p14:tracePt t="85363" x="1976438" y="3419475"/>
          <p14:tracePt t="85380" x="1981200" y="3419475"/>
          <p14:tracePt t="85397" x="1990725" y="3419475"/>
          <p14:tracePt t="85413" x="1995488" y="3419475"/>
          <p14:tracePt t="85430" x="2000250" y="3429000"/>
          <p14:tracePt t="85447" x="2005013" y="3429000"/>
          <p14:tracePt t="85463" x="2014538" y="3429000"/>
          <p14:tracePt t="85496" x="2019300" y="3429000"/>
          <p14:tracePt t="85513" x="2024063" y="3429000"/>
          <p14:tracePt t="85530" x="2028825" y="3429000"/>
          <p14:tracePt t="85555" x="2033588" y="3429000"/>
          <p14:tracePt t="85577" x="2043113" y="3429000"/>
          <p14:tracePt t="85627" x="2047875" y="3429000"/>
          <p14:tracePt t="85684" x="2052638" y="3429000"/>
          <p14:tracePt t="85720" x="2057400" y="3429000"/>
          <p14:tracePt t="85820" x="2057400" y="3433763"/>
          <p14:tracePt t="86150" x="2081213" y="3433763"/>
          <p14:tracePt t="86158" x="2105025" y="3433763"/>
          <p14:tracePt t="86165" x="2143125" y="3433763"/>
          <p14:tracePt t="86180" x="2195513" y="3433763"/>
          <p14:tracePt t="86196" x="2247900" y="3433763"/>
          <p14:tracePt t="86213" x="2286000" y="3429000"/>
          <p14:tracePt t="86230" x="2324100" y="3429000"/>
          <p14:tracePt t="86246" x="2338388" y="3424238"/>
          <p14:tracePt t="86263" x="2352675" y="3424238"/>
          <p14:tracePt t="86280" x="2366963" y="3424238"/>
          <p14:tracePt t="86296" x="2371725" y="3424238"/>
          <p14:tracePt t="86313" x="2376488" y="3424238"/>
          <p14:tracePt t="86346" x="2381250" y="3424238"/>
          <p14:tracePt t="86363" x="2395538" y="3424238"/>
          <p14:tracePt t="86380" x="2414588" y="3424238"/>
          <p14:tracePt t="86396" x="2433638" y="3424238"/>
          <p14:tracePt t="86413" x="2452688" y="3429000"/>
          <p14:tracePt t="86430" x="2476500" y="3429000"/>
          <p14:tracePt t="86446" x="2500313" y="3433763"/>
          <p14:tracePt t="86463" x="2514600" y="3438525"/>
          <p14:tracePt t="86480" x="2543175" y="3438525"/>
          <p14:tracePt t="86496" x="2547938" y="3438525"/>
          <p14:tracePt t="86513" x="2562225" y="3438525"/>
          <p14:tracePt t="86530" x="2566988" y="3438525"/>
          <p14:tracePt t="86546" x="2571750" y="3438525"/>
          <p14:tracePt t="86567" x="2576513" y="3438525"/>
          <p14:tracePt t="86588" x="2581275" y="3438525"/>
          <p14:tracePt t="86638" x="2586038" y="3438525"/>
          <p14:tracePt t="89995" x="2566988" y="3452813"/>
          <p14:tracePt t="90001" x="2528888" y="3467100"/>
          <p14:tracePt t="90012" x="2481263" y="3486150"/>
          <p14:tracePt t="90028" x="2400300" y="3514725"/>
          <p14:tracePt t="90045" x="2281238" y="3567113"/>
          <p14:tracePt t="90062" x="2205038" y="3600450"/>
          <p14:tracePt t="90078" x="2128838" y="3643313"/>
          <p14:tracePt t="90080" x="2095500" y="3657600"/>
          <p14:tracePt t="90095" x="2028825" y="3681413"/>
          <p14:tracePt t="90112" x="1985963" y="3709988"/>
          <p14:tracePt t="90128" x="1943100" y="3719513"/>
          <p14:tracePt t="90145" x="1876425" y="3748088"/>
          <p14:tracePt t="90162" x="1828800" y="3757613"/>
          <p14:tracePt t="90178" x="1785938" y="3767138"/>
          <p14:tracePt t="90195" x="1724025" y="3795713"/>
          <p14:tracePt t="90212" x="1685925" y="3814763"/>
          <p14:tracePt t="90228" x="1643063" y="3843338"/>
          <p14:tracePt t="90245" x="1581150" y="3876675"/>
          <p14:tracePt t="90262" x="1543050" y="3895725"/>
          <p14:tracePt t="90278" x="1504950" y="3924300"/>
          <p14:tracePt t="90295" x="1452563" y="3967163"/>
          <p14:tracePt t="90312" x="1404938" y="4005263"/>
          <p14:tracePt t="90328" x="1352550" y="4048125"/>
          <p14:tracePt t="90345" x="1295400" y="4105275"/>
          <p14:tracePt t="90362" x="1262063" y="4133850"/>
          <p14:tracePt t="90378" x="1233488" y="4162425"/>
          <p14:tracePt t="90395" x="1219200" y="4191000"/>
          <p14:tracePt t="90412" x="1209675" y="4200525"/>
          <p14:tracePt t="90429" x="1209675" y="4210050"/>
          <p14:tracePt t="90445" x="1209675" y="4214813"/>
          <p14:tracePt t="90462" x="1209675" y="4219575"/>
          <p14:tracePt t="90495" x="1209675" y="4224338"/>
          <p14:tracePt t="90512" x="1214438" y="4224338"/>
          <p14:tracePt t="90531" x="1219200" y="4224338"/>
          <p14:tracePt t="90567" x="1223963" y="4224338"/>
          <p14:tracePt t="90574" x="1223963" y="4219575"/>
          <p14:tracePt t="90581" x="1228725" y="4219575"/>
          <p14:tracePt t="90595" x="1228725" y="4210050"/>
          <p14:tracePt t="90612" x="1228725" y="4205288"/>
          <p14:tracePt t="90661" x="1252538" y="4181475"/>
          <p14:tracePt t="90690" x="1290638" y="4148138"/>
          <p14:tracePt t="90696" x="1295400" y="4148138"/>
          <p14:tracePt t="90703" x="1304925" y="4143375"/>
          <p14:tracePt t="90711" x="1319213" y="4138613"/>
          <p14:tracePt t="90728" x="1343025" y="4133850"/>
          <p14:tracePt t="90745" x="1371600" y="4129088"/>
          <p14:tracePt t="90761" x="1400175" y="4129088"/>
          <p14:tracePt t="90778" x="1423988" y="4129088"/>
          <p14:tracePt t="90795" x="1452563" y="4129088"/>
          <p14:tracePt t="90811" x="1495425" y="4129088"/>
          <p14:tracePt t="90828" x="1524000" y="4124325"/>
          <p14:tracePt t="90845" x="1547813" y="4119563"/>
          <p14:tracePt t="90862" x="1576388" y="4119563"/>
          <p14:tracePt t="90878" x="1585913" y="4119563"/>
          <p14:tracePt t="90895" x="1590675" y="4119563"/>
          <p14:tracePt t="90911" x="1595438" y="4119563"/>
          <p14:tracePt t="90945" x="1600200" y="4119563"/>
          <p14:tracePt t="90975" x="1604963" y="4119563"/>
          <p14:tracePt t="90990" x="1604963" y="4114800"/>
          <p14:tracePt t="90997" x="1609725" y="4114800"/>
          <p14:tracePt t="91011" x="1609725" y="4110038"/>
          <p14:tracePt t="91028" x="1614488" y="4105275"/>
          <p14:tracePt t="91045" x="1619250" y="4090988"/>
          <p14:tracePt t="91061" x="1619250" y="4081463"/>
          <p14:tracePt t="91078" x="1619250" y="4071938"/>
          <p14:tracePt t="91095" x="1619250" y="4057650"/>
          <p14:tracePt t="91111" x="1628775" y="4005263"/>
          <p14:tracePt t="91128" x="1643063" y="3957638"/>
          <p14:tracePt t="91145" x="1657350" y="3905250"/>
          <p14:tracePt t="91162" x="1681163" y="3814763"/>
          <p14:tracePt t="91178" x="1700213" y="3767138"/>
          <p14:tracePt t="91195" x="1714500" y="3705225"/>
          <p14:tracePt t="91211" x="1738313" y="3652838"/>
          <p14:tracePt t="91228" x="1757363" y="3586163"/>
          <p14:tracePt t="91245" x="1776413" y="3548063"/>
          <p14:tracePt t="91261" x="1781175" y="3529013"/>
          <p14:tracePt t="91278" x="1790700" y="3514725"/>
          <p14:tracePt t="91295" x="1790700" y="3509963"/>
          <p14:tracePt t="91844" x="1790700" y="3505200"/>
          <p14:tracePt t="91886" x="1790700" y="3500438"/>
          <p14:tracePt t="91901" x="1785938" y="3500438"/>
          <p14:tracePt t="91922" x="1781175" y="3500438"/>
          <p14:tracePt t="91929" x="1781175" y="3495675"/>
          <p14:tracePt t="91944" x="1781175" y="3490913"/>
          <p14:tracePt t="91951" x="1776413" y="3490913"/>
          <p14:tracePt t="91965" x="1766888" y="3490913"/>
          <p14:tracePt t="91978" x="1766888" y="3486150"/>
          <p14:tracePt t="91994" x="1757363" y="3476625"/>
          <p14:tracePt t="92011" x="1752600" y="3471863"/>
          <p14:tracePt t="92028" x="1733550" y="3462338"/>
          <p14:tracePt t="92044" x="1709738" y="3438525"/>
          <p14:tracePt t="92061" x="1690688" y="3419475"/>
          <p14:tracePt t="92078" x="1676400" y="3400425"/>
          <p14:tracePt t="92094" x="1647825" y="3376613"/>
          <p14:tracePt t="92111" x="1638300" y="3367088"/>
          <p14:tracePt t="92128" x="1633538" y="3362325"/>
          <p14:tracePt t="92144" x="1628775" y="3362325"/>
          <p14:tracePt t="92161" x="1624013" y="3357563"/>
          <p14:tracePt t="92188" x="1624013" y="3352800"/>
          <p14:tracePt t="92216" x="1624013" y="3343275"/>
          <p14:tracePt t="92245" x="1624013" y="3338513"/>
          <p14:tracePt t="92266" x="1624013" y="3333750"/>
          <p14:tracePt t="92274" x="1624013" y="3328988"/>
          <p14:tracePt t="92287" x="1624013" y="3324225"/>
          <p14:tracePt t="92302" x="1619250" y="3319463"/>
          <p14:tracePt t="92311" x="1614488" y="3309938"/>
          <p14:tracePt t="92328" x="1604963" y="3290888"/>
          <p14:tracePt t="92344" x="1581150" y="3252788"/>
          <p14:tracePt t="92361" x="1547813" y="3186113"/>
          <p14:tracePt t="92378" x="1524000" y="3138488"/>
          <p14:tracePt t="92394" x="1495425" y="3081338"/>
          <p14:tracePt t="92411" x="1471613" y="2986088"/>
          <p14:tracePt t="92428" x="1452563" y="2933700"/>
          <p14:tracePt t="92444" x="1433513" y="2876550"/>
          <p14:tracePt t="92461" x="1409700" y="2790825"/>
          <p14:tracePt t="92478" x="1390650" y="2733675"/>
          <p14:tracePt t="92494" x="1362075" y="2681288"/>
          <p14:tracePt t="92511" x="1338263" y="2624138"/>
          <p14:tracePt t="92528" x="1319213" y="2605088"/>
          <p14:tracePt t="92544" x="1304925" y="2581275"/>
          <p14:tracePt t="92561" x="1285875" y="2547938"/>
          <p14:tracePt t="92578" x="1271588" y="2533650"/>
          <p14:tracePt t="92594" x="1257300" y="2509838"/>
          <p14:tracePt t="92611" x="1233488" y="2471738"/>
          <p14:tracePt t="92627" x="1223963" y="2452688"/>
          <p14:tracePt t="92644" x="1204913" y="2428875"/>
          <p14:tracePt t="92661" x="1181100" y="2405063"/>
          <p14:tracePt t="92677" x="1152525" y="2390775"/>
          <p14:tracePt t="92694" x="1123950" y="2381250"/>
          <p14:tracePt t="92711" x="1090613" y="2371725"/>
          <p14:tracePt t="92727" x="1062038" y="2366963"/>
          <p14:tracePt t="92744" x="1052513" y="2366963"/>
          <p14:tracePt t="92761" x="1028700" y="2362200"/>
          <p14:tracePt t="92777" x="1023938" y="2357438"/>
          <p14:tracePt t="92794" x="1014413" y="2357438"/>
          <p14:tracePt t="92811" x="1004888" y="2352675"/>
          <p14:tracePt t="92827" x="1000125" y="2343150"/>
          <p14:tracePt t="92844" x="995363" y="2338388"/>
          <p14:tracePt t="92861" x="990600" y="2338388"/>
          <p14:tracePt t="92878" x="985838" y="2338388"/>
          <p14:tracePt t="92894" x="976313" y="2338388"/>
          <p14:tracePt t="92928" x="971550" y="2338388"/>
          <p14:tracePt t="93084" x="971550" y="2343150"/>
          <p14:tracePt t="93091" x="985838" y="2347913"/>
          <p14:tracePt t="93098" x="990600" y="2352675"/>
          <p14:tracePt t="93120" x="1023938" y="2362200"/>
          <p14:tracePt t="93127" x="1038225" y="2366963"/>
          <p14:tracePt t="93144" x="1066800" y="2376488"/>
          <p14:tracePt t="93161" x="1090613" y="2381250"/>
          <p14:tracePt t="93177" x="1138238" y="2390775"/>
          <p14:tracePt t="93194" x="1157288" y="2390775"/>
          <p14:tracePt t="93211" x="1176338" y="2390775"/>
          <p14:tracePt t="93227" x="1195388" y="2400300"/>
          <p14:tracePt t="93244" x="1209675" y="2400300"/>
          <p14:tracePt t="93261" x="1223963" y="2400300"/>
          <p14:tracePt t="93277" x="1252538" y="2405063"/>
          <p14:tracePt t="93294" x="1281113" y="2409825"/>
          <p14:tracePt t="93311" x="1309688" y="2419350"/>
          <p14:tracePt t="93327" x="1352550" y="2419350"/>
          <p14:tracePt t="93344" x="1381125" y="2424113"/>
          <p14:tracePt t="93361" x="1400175" y="2424113"/>
          <p14:tracePt t="93377" x="1438275" y="2433638"/>
          <p14:tracePt t="93394" x="1471613" y="2433638"/>
          <p14:tracePt t="93411" x="1509713" y="2438400"/>
          <p14:tracePt t="93427" x="1562100" y="2443163"/>
          <p14:tracePt t="93444" x="1595438" y="2447925"/>
          <p14:tracePt t="93460" x="1624013" y="2457450"/>
          <p14:tracePt t="93478" x="1681163" y="2471738"/>
          <p14:tracePt t="93494" x="1714500" y="2481263"/>
          <p14:tracePt t="93511" x="1757363" y="2481263"/>
          <p14:tracePt t="93527" x="1809750" y="2500313"/>
          <p14:tracePt t="93544" x="1828800" y="2500313"/>
          <p14:tracePt t="93560" x="1852613" y="2505075"/>
          <p14:tracePt t="93577" x="1876425" y="2514600"/>
          <p14:tracePt t="93594" x="1895475" y="2514600"/>
          <p14:tracePt t="93611" x="1919288" y="2514600"/>
          <p14:tracePt t="93627" x="1933575" y="2519363"/>
          <p14:tracePt t="93644" x="1957388" y="2519363"/>
          <p14:tracePt t="93660" x="1971675" y="2519363"/>
          <p14:tracePt t="93677" x="1985963" y="2519363"/>
          <p14:tracePt t="93694" x="1990725" y="2519363"/>
          <p14:tracePt t="93710" x="2000250" y="2519363"/>
          <p14:tracePt t="93727" x="2009775" y="2519363"/>
          <p14:tracePt t="93744" x="2014538" y="2519363"/>
          <p14:tracePt t="93777" x="2019300" y="2519363"/>
          <p14:tracePt t="93794" x="2024063" y="2519363"/>
          <p14:tracePt t="93810" x="2028825" y="2519363"/>
          <p14:tracePt t="93836" x="2033588" y="2519363"/>
          <p14:tracePt t="93901" x="2038350" y="2519363"/>
          <p14:tracePt t="94023" x="2038350" y="2524125"/>
          <p14:tracePt t="94030" x="2033588" y="2524125"/>
          <p14:tracePt t="94058" x="2028825" y="2524125"/>
          <p14:tracePt t="94080" x="2024063" y="2524125"/>
          <p14:tracePt t="94101" x="2024063" y="2528888"/>
          <p14:tracePt t="94109" x="2019300" y="2528888"/>
          <p14:tracePt t="94123" x="2019300" y="2533650"/>
          <p14:tracePt t="94144" x="2014538" y="2533650"/>
          <p14:tracePt t="94188" x="2009775" y="2538413"/>
          <p14:tracePt t="94223" x="2005013" y="2538413"/>
          <p14:tracePt t="94259" x="2000250" y="2538413"/>
          <p14:tracePt t="94439" x="1995488" y="2538413"/>
          <p14:tracePt t="94840" x="1976438" y="2562225"/>
          <p14:tracePt t="94847" x="1957388" y="2590800"/>
          <p14:tracePt t="94860" x="1933575" y="2628900"/>
          <p14:tracePt t="94877" x="1866900" y="2752725"/>
          <p14:tracePt t="94893" x="1804988" y="2867025"/>
          <p14:tracePt t="94910" x="1733550" y="3043238"/>
          <p14:tracePt t="94927" x="1614488" y="3400425"/>
          <p14:tracePt t="94943" x="1576388" y="3614738"/>
          <p14:tracePt t="94960" x="1533525" y="3800475"/>
          <p14:tracePt t="94977" x="1524000" y="3952875"/>
          <p14:tracePt t="94993" x="1519238" y="4019550"/>
          <p14:tracePt t="95010" x="1519238" y="4057650"/>
          <p14:tracePt t="95027" x="1519238" y="4071938"/>
          <p14:tracePt t="95043" x="1519238" y="4076700"/>
          <p14:tracePt t="95077" x="1524000" y="4067175"/>
          <p14:tracePt t="95093" x="1524000" y="4057650"/>
          <p14:tracePt t="95112" x="1538288" y="3976688"/>
          <p14:tracePt t="95127" x="1543050" y="3910013"/>
          <p14:tracePt t="95143" x="1547813" y="3819525"/>
          <p14:tracePt t="95160" x="1562100" y="3724275"/>
          <p14:tracePt t="95177" x="1576388" y="3576638"/>
          <p14:tracePt t="95193" x="1581150" y="3486150"/>
          <p14:tracePt t="95210" x="1581150" y="3409950"/>
          <p14:tracePt t="95227" x="1581150" y="3319463"/>
          <p14:tracePt t="95244" x="1581150" y="3300413"/>
          <p14:tracePt t="95260" x="1581150" y="3281363"/>
          <p14:tracePt t="95293" x="1581150" y="3300413"/>
          <p14:tracePt t="95310" x="1581150" y="3319463"/>
          <p14:tracePt t="95327" x="1571625" y="3476625"/>
          <p14:tracePt t="95343" x="1547813" y="3586163"/>
          <p14:tracePt t="95360" x="1533525" y="3695700"/>
          <p14:tracePt t="95377" x="1514475" y="3795713"/>
          <p14:tracePt t="95393" x="1485900" y="3910013"/>
          <p14:tracePt t="95410" x="1485900" y="3943350"/>
          <p14:tracePt t="95426" x="1481138" y="3962400"/>
          <p14:tracePt t="95443" x="1476375" y="3981450"/>
          <p14:tracePt t="95493" x="1471613" y="3981450"/>
          <p14:tracePt t="95514" x="1462088" y="3929063"/>
          <p14:tracePt t="95528" x="1462088" y="3867150"/>
          <p14:tracePt t="95535" x="1466850" y="3833813"/>
          <p14:tracePt t="95543" x="1466850" y="3810000"/>
          <p14:tracePt t="95560" x="1466850" y="3719513"/>
          <p14:tracePt t="95576" x="1466850" y="3595688"/>
          <p14:tracePt t="95593" x="1457325" y="3395663"/>
          <p14:tracePt t="95610" x="1452563" y="3271838"/>
          <p14:tracePt t="95626" x="1447800" y="3176588"/>
          <p14:tracePt t="95643" x="1447800" y="3095625"/>
          <p14:tracePt t="95660" x="1447800" y="3081338"/>
          <p14:tracePt t="95715" x="1447800" y="3095625"/>
          <p14:tracePt t="95729" x="1447800" y="3162300"/>
          <p14:tracePt t="95736" x="1447800" y="3214688"/>
          <p14:tracePt t="95743" x="1447800" y="3276600"/>
          <p14:tracePt t="95760" x="1447800" y="3462338"/>
          <p14:tracePt t="95776" x="1433513" y="3686175"/>
          <p14:tracePt t="95793" x="1414463" y="4010025"/>
          <p14:tracePt t="95810" x="1390650" y="4133850"/>
          <p14:tracePt t="95826" x="1376363" y="4238625"/>
          <p14:tracePt t="95843" x="1362075" y="4310063"/>
          <p14:tracePt t="95860" x="1362075" y="4324350"/>
          <p14:tracePt t="95901" x="1362075" y="4295775"/>
          <p14:tracePt t="95923" x="1371600" y="4181475"/>
          <p14:tracePt t="95929" x="1371600" y="4143375"/>
          <p14:tracePt t="95943" x="1376363" y="4090988"/>
          <p14:tracePt t="95960" x="1390650" y="3905250"/>
          <p14:tracePt t="95976" x="1414463" y="3729038"/>
          <p14:tracePt t="95993" x="1428750" y="3590925"/>
          <p14:tracePt t="96010" x="1428750" y="3381375"/>
          <p14:tracePt t="96027" x="1433513" y="3281363"/>
          <p14:tracePt t="96043" x="1433513" y="3228975"/>
          <p14:tracePt t="96060" x="1433513" y="3209925"/>
          <p14:tracePt t="96076" x="1433513" y="3205163"/>
          <p14:tracePt t="96123" x="1433513" y="3214688"/>
          <p14:tracePt t="96138" x="1428750" y="3219450"/>
          <p14:tracePt t="96145" x="1428750" y="3224213"/>
          <p14:tracePt t="96160" x="1423988" y="3243263"/>
          <p14:tracePt t="96176" x="1419225" y="3252788"/>
          <p14:tracePt t="96193" x="1419225" y="3262313"/>
          <p14:tracePt t="96210" x="1419225" y="3286125"/>
          <p14:tracePt t="96243" x="1423988" y="3333750"/>
          <p14:tracePt t="96260" x="1462088" y="3519488"/>
          <p14:tracePt t="96276" x="1495425" y="3681413"/>
          <p14:tracePt t="96293" x="1519238" y="3890963"/>
          <p14:tracePt t="96309" x="1547813" y="4129088"/>
          <p14:tracePt t="96326" x="1562100" y="4243388"/>
          <p14:tracePt t="96343" x="1566863" y="4314825"/>
          <p14:tracePt t="96359" x="1566863" y="4352925"/>
          <p14:tracePt t="96376" x="1566863" y="4357688"/>
          <p14:tracePt t="96393" x="1566863" y="4362450"/>
          <p14:tracePt t="96410" x="1566863" y="4324350"/>
          <p14:tracePt t="96426" x="1566863" y="4291013"/>
          <p14:tracePt t="96443" x="1566863" y="4148138"/>
          <p14:tracePt t="96460" x="1576388" y="3962400"/>
          <p14:tracePt t="96476" x="1576388" y="3776663"/>
          <p14:tracePt t="96493" x="1581150" y="3619500"/>
          <p14:tracePt t="96510" x="1581150" y="3457575"/>
          <p14:tracePt t="96526" x="1581150" y="3271838"/>
          <p14:tracePt t="96543" x="1581150" y="3214688"/>
          <p14:tracePt t="96560" x="1581150" y="3190875"/>
          <p14:tracePt t="96576" x="1581150" y="3186113"/>
          <p14:tracePt t="96611" x="1585913" y="3200400"/>
          <p14:tracePt t="96618" x="1585913" y="3214688"/>
          <p14:tracePt t="96647" x="1590675" y="3357563"/>
          <p14:tracePt t="96654" x="1590675" y="3395663"/>
          <p14:tracePt t="96661" x="1600200" y="3433763"/>
          <p14:tracePt t="96676" x="1604963" y="3543300"/>
          <p14:tracePt t="96693" x="1609725" y="3676650"/>
          <p14:tracePt t="96709" x="1609725" y="3800475"/>
          <p14:tracePt t="96726" x="1609725" y="3976688"/>
          <p14:tracePt t="96743" x="1609725" y="4057650"/>
          <p14:tracePt t="96759" x="1609725" y="4095750"/>
          <p14:tracePt t="96776" x="1609725" y="4110038"/>
          <p14:tracePt t="96819" x="1600200" y="4105275"/>
          <p14:tracePt t="96840" x="1590675" y="3995738"/>
          <p14:tracePt t="96847" x="1590675" y="3952875"/>
          <p14:tracePt t="96860" x="1590675" y="3895725"/>
          <p14:tracePt t="96876" x="1581150" y="3624263"/>
          <p14:tracePt t="96893" x="1576388" y="3362325"/>
          <p14:tracePt t="96909" x="1562100" y="3133725"/>
          <p14:tracePt t="96926" x="1552575" y="2928938"/>
          <p14:tracePt t="96943" x="1538288" y="2862263"/>
          <p14:tracePt t="96959" x="1538288" y="2838450"/>
          <p14:tracePt t="96998" x="1538288" y="2843213"/>
          <p14:tracePt t="97009" x="1538288" y="2857500"/>
          <p14:tracePt t="97026" x="1543050" y="2890838"/>
          <p14:tracePt t="97059" x="1547813" y="3100388"/>
          <p14:tracePt t="97076" x="1566863" y="3328988"/>
          <p14:tracePt t="97093" x="1576388" y="3519488"/>
          <p14:tracePt t="97109" x="1590675" y="3709988"/>
          <p14:tracePt t="97126" x="1590675" y="3857625"/>
          <p14:tracePt t="97143" x="1595438" y="3990975"/>
          <p14:tracePt t="97159" x="1590675" y="4038600"/>
          <p14:tracePt t="97176" x="1590675" y="4057650"/>
          <p14:tracePt t="97214" x="1585913" y="4043363"/>
          <p14:tracePt t="97234" x="1571625" y="3895725"/>
          <p14:tracePt t="97243" x="1571625" y="3857625"/>
          <p14:tracePt t="97259" x="1571625" y="3757613"/>
          <p14:tracePt t="97276" x="1571625" y="3624263"/>
          <p14:tracePt t="97293" x="1566863" y="3405188"/>
          <p14:tracePt t="97309" x="1557338" y="3281363"/>
          <p14:tracePt t="97326" x="1543050" y="3167063"/>
          <p14:tracePt t="97343" x="1543050" y="3086100"/>
          <p14:tracePt t="97360" x="1538288" y="3071813"/>
          <p14:tracePt t="97407" x="1538288" y="3081338"/>
          <p14:tracePt t="97414" x="1538288" y="3090863"/>
          <p14:tracePt t="97426" x="1538288" y="3100388"/>
          <p14:tracePt t="97443" x="1533525" y="3143250"/>
          <p14:tracePt t="97476" x="1533525" y="3238500"/>
          <p14:tracePt t="97493" x="1533525" y="3276600"/>
          <p14:tracePt t="97509" x="1533525" y="3286125"/>
          <p14:tracePt t="97526" x="1533525" y="3300413"/>
          <p14:tracePt t="97542" x="1528763" y="3305175"/>
          <p14:tracePt t="97559" x="1528763" y="3309938"/>
          <p14:tracePt t="97607" x="1490663" y="3200400"/>
          <p14:tracePt t="97630" x="1476375" y="3014663"/>
          <p14:tracePt t="97636" x="1476375" y="2971800"/>
          <p14:tracePt t="97645" x="1476375" y="2919413"/>
          <p14:tracePt t="97659" x="1476375" y="2786063"/>
          <p14:tracePt t="97676" x="1476375" y="2643188"/>
          <p14:tracePt t="97693" x="1462088" y="2495550"/>
          <p14:tracePt t="97709" x="1452563" y="2333625"/>
          <p14:tracePt t="97726" x="1438275" y="2266950"/>
          <p14:tracePt t="97743" x="1438275" y="2247900"/>
          <p14:tracePt t="97759" x="1438275" y="2243138"/>
          <p14:tracePt t="97776" x="1438275" y="2238375"/>
          <p14:tracePt t="97794" x="1443038" y="2238375"/>
          <p14:tracePt t="97809" x="1447800" y="2257425"/>
          <p14:tracePt t="97826" x="1447800" y="2262188"/>
          <p14:tracePt t="97842" x="1447800" y="2271713"/>
          <p14:tracePt t="97859" x="1447800" y="2276475"/>
          <p14:tracePt t="97876" x="1447800" y="2281238"/>
          <p14:tracePt t="97909" x="1423988" y="2290763"/>
          <p14:tracePt t="97926" x="1409700" y="2300288"/>
          <p14:tracePt t="97942" x="1385888" y="2305050"/>
          <p14:tracePt t="97959" x="1352550" y="2305050"/>
          <p14:tracePt t="97976" x="1338263" y="2305050"/>
          <p14:tracePt t="97992" x="1328738" y="2300288"/>
          <p14:tracePt t="98009" x="1309688" y="2295525"/>
          <p14:tracePt t="98026" x="1285875" y="2295525"/>
          <p14:tracePt t="98043" x="1252538" y="2290763"/>
          <p14:tracePt t="98059" x="1200150" y="2290763"/>
          <p14:tracePt t="98076" x="1166813" y="2290763"/>
          <p14:tracePt t="98092" x="1138238" y="2290763"/>
          <p14:tracePt t="98109" x="1114425" y="2286000"/>
          <p14:tracePt t="98126" x="1109663" y="2286000"/>
          <p14:tracePt t="98166" x="1114425" y="2286000"/>
          <p14:tracePt t="98176" x="1123950" y="2286000"/>
          <p14:tracePt t="98209" x="1195388" y="2286000"/>
          <p14:tracePt t="98216" x="1223963" y="2286000"/>
          <p14:tracePt t="98225" x="1257300" y="2286000"/>
          <p14:tracePt t="98242" x="1343025" y="2295525"/>
          <p14:tracePt t="98259" x="1495425" y="2309813"/>
          <p14:tracePt t="98276" x="1600200" y="2314575"/>
          <p14:tracePt t="98292" x="1695450" y="2328863"/>
          <p14:tracePt t="98309" x="1819275" y="2333625"/>
          <p14:tracePt t="98325" x="1876425" y="2338388"/>
          <p14:tracePt t="98342" x="1914525" y="2338388"/>
          <p14:tracePt t="98359" x="1933575" y="2338388"/>
          <p14:tracePt t="98376" x="1952625" y="2338388"/>
          <p14:tracePt t="98392" x="1957388" y="2338388"/>
          <p14:tracePt t="98425" x="1962150" y="2343150"/>
          <p14:tracePt t="98819" x="1957388" y="2343150"/>
          <p14:tracePt t="99070" x="1957388" y="2347913"/>
          <p14:tracePt t="99278" x="1952625" y="2347913"/>
          <p14:tracePt t="99636" x="1947863" y="2347913"/>
          <p14:tracePt t="100375" x="1947863" y="2343150"/>
          <p14:tracePt t="100497" x="1947863" y="2338388"/>
          <p14:tracePt t="100584" x="1943100" y="2338388"/>
          <p14:tracePt t="100655" x="1938338" y="2338388"/>
          <p14:tracePt t="100992" x="1938338" y="2343150"/>
          <p14:tracePt t="101056" x="1938338" y="2347913"/>
          <p14:tracePt t="101121" x="1938338" y="2352675"/>
          <p14:tracePt t="114771" x="1938338" y="2371725"/>
          <p14:tracePt t="114778" x="1943100" y="2405063"/>
          <p14:tracePt t="114787" x="1947863" y="2424113"/>
          <p14:tracePt t="114804" x="1952625" y="2466975"/>
          <p14:tracePt t="114820" x="1952625" y="2505075"/>
          <p14:tracePt t="114837" x="1957388" y="2547938"/>
          <p14:tracePt t="114854" x="1957388" y="2566988"/>
          <p14:tracePt t="114870" x="1957388" y="2571750"/>
          <p14:tracePt t="114903" x="1957388" y="2576513"/>
          <p14:tracePt t="114957" x="1957388" y="2581275"/>
          <p14:tracePt t="114993" x="1957388" y="2586038"/>
          <p14:tracePt t="115007" x="1952625" y="2590800"/>
          <p14:tracePt t="115022" x="1947863" y="2595563"/>
          <p14:tracePt t="115028" x="1943100" y="2595563"/>
          <p14:tracePt t="115037" x="1943100" y="2600325"/>
          <p14:tracePt t="115053" x="1928813" y="2605088"/>
          <p14:tracePt t="115070" x="1909763" y="2609850"/>
          <p14:tracePt t="115087" x="1871663" y="2619375"/>
          <p14:tracePt t="115103" x="1852613" y="2628900"/>
          <p14:tracePt t="115120" x="1828800" y="2628900"/>
          <p14:tracePt t="115137" x="1790700" y="2643188"/>
          <p14:tracePt t="115153" x="1747838" y="2652713"/>
          <p14:tracePt t="115170" x="1709738" y="2667000"/>
          <p14:tracePt t="115187" x="1662113" y="2676525"/>
          <p14:tracePt t="115203" x="1628775" y="2681288"/>
          <p14:tracePt t="115220" x="1614488" y="2690813"/>
          <p14:tracePt t="115236" x="1595438" y="2700338"/>
          <p14:tracePt t="115253" x="1590675" y="2700338"/>
          <p14:tracePt t="115286" x="1585913" y="2705100"/>
          <p14:tracePt t="115303" x="1581150" y="2705100"/>
          <p14:tracePt t="115731" x="1585913" y="2705100"/>
          <p14:tracePt t="115738" x="1590675" y="2705100"/>
          <p14:tracePt t="115753" x="1600200" y="2705100"/>
          <p14:tracePt t="115770" x="1609725" y="2705100"/>
          <p14:tracePt t="115786" x="1628775" y="2705100"/>
          <p14:tracePt t="115803" x="1647825" y="2709863"/>
          <p14:tracePt t="115820" x="1657350" y="2709863"/>
          <p14:tracePt t="115836" x="1662113" y="2709863"/>
          <p14:tracePt t="115853" x="1671638" y="2709863"/>
          <p14:tracePt t="115870" x="1685925" y="2709863"/>
          <p14:tracePt t="115886" x="1690688" y="2709863"/>
          <p14:tracePt t="115903" x="1695450" y="2709863"/>
          <p14:tracePt t="115920" x="1700213" y="2709863"/>
          <p14:tracePt t="115953" x="1704975" y="2709863"/>
          <p14:tracePt t="115975" x="1709738" y="2709863"/>
          <p14:tracePt t="116011" x="1714500" y="2709863"/>
          <p14:tracePt t="116356" x="1719263" y="2709863"/>
          <p14:tracePt t="116778" x="1719263" y="2714625"/>
          <p14:tracePt t="120621" x="1724025" y="2714625"/>
          <p14:tracePt t="122586" x="1724025" y="2719388"/>
          <p14:tracePt t="124737" x="1719263" y="2719388"/>
          <p14:tracePt t="124745" x="1714500" y="2719388"/>
          <p14:tracePt t="124759" x="1709738" y="2719388"/>
          <p14:tracePt t="124773" x="1704975" y="2719388"/>
          <p14:tracePt t="124787" x="1700213" y="2719388"/>
          <p14:tracePt t="124802" x="1695450" y="2719388"/>
          <p14:tracePt t="124830" x="1690688" y="2719388"/>
          <p14:tracePt t="124895" x="1685925" y="2719388"/>
          <p14:tracePt t="124960" x="1685925" y="2724150"/>
          <p14:tracePt t="124996" x="1685925" y="2728913"/>
          <p14:tracePt t="125017" x="1690688" y="2728913"/>
          <p14:tracePt t="125067" x="1695450" y="2728913"/>
          <p14:tracePt t="125103" x="1700213" y="2728913"/>
          <p14:tracePt t="125469" x="1700213" y="2733675"/>
          <p14:tracePt t="125519" x="1700213" y="2738438"/>
          <p14:tracePt t="125526" x="1695450" y="2743200"/>
          <p14:tracePt t="125534" x="1690688" y="2747963"/>
          <p14:tracePt t="125550" x="1662113" y="2767013"/>
          <p14:tracePt t="125566" x="1638300" y="2781300"/>
          <p14:tracePt t="125583" x="1590675" y="2819400"/>
          <p14:tracePt t="125600" x="1562100" y="2838450"/>
          <p14:tracePt t="125616" x="1538288" y="2852738"/>
          <p14:tracePt t="125633" x="1514475" y="2881313"/>
          <p14:tracePt t="125650" x="1500188" y="2890838"/>
          <p14:tracePt t="125666" x="1490663" y="2895600"/>
          <p14:tracePt t="125683" x="1476375" y="2900363"/>
          <p14:tracePt t="125700" x="1462088" y="2919413"/>
          <p14:tracePt t="125716" x="1438275" y="2943225"/>
          <p14:tracePt t="125733" x="1414463" y="2967038"/>
          <p14:tracePt t="125750" x="1376363" y="3005138"/>
          <p14:tracePt t="125766" x="1347788" y="3033713"/>
          <p14:tracePt t="125783" x="1314450" y="3067050"/>
          <p14:tracePt t="125800" x="1266825" y="3105150"/>
          <p14:tracePt t="125816" x="1243013" y="3124200"/>
          <p14:tracePt t="125833" x="1219200" y="3148013"/>
          <p14:tracePt t="125850" x="1185863" y="3167063"/>
          <p14:tracePt t="125866" x="1162050" y="3181350"/>
          <p14:tracePt t="125883" x="1147763" y="3186113"/>
          <p14:tracePt t="125900" x="1119188" y="3200400"/>
          <p14:tracePt t="125916" x="1095375" y="3209925"/>
          <p14:tracePt t="125933" x="1076325" y="3219450"/>
          <p14:tracePt t="125950" x="1057275" y="3228975"/>
          <p14:tracePt t="125966" x="1047750" y="3228975"/>
          <p14:tracePt t="125983" x="1038225" y="3233738"/>
          <p14:tracePt t="126000" x="1028700" y="3233738"/>
          <p14:tracePt t="126016" x="1023938" y="3233738"/>
          <p14:tracePt t="126143" x="1028700" y="3233738"/>
          <p14:tracePt t="126150" x="1033463" y="3233738"/>
          <p14:tracePt t="126157" x="1033463" y="3228975"/>
          <p14:tracePt t="126171" x="1038225" y="3228975"/>
          <p14:tracePt t="126215" x="1066800" y="3209925"/>
          <p14:tracePt t="126250" x="1109663" y="3195638"/>
          <p14:tracePt t="126272" x="1171575" y="3190875"/>
          <p14:tracePt t="126279" x="1190625" y="3190875"/>
          <p14:tracePt t="126286" x="1219200" y="3190875"/>
          <p14:tracePt t="126299" x="1238250" y="3195638"/>
          <p14:tracePt t="126316" x="1319213" y="3205163"/>
          <p14:tracePt t="126333" x="1357313" y="3209925"/>
          <p14:tracePt t="126349" x="1395413" y="3209925"/>
          <p14:tracePt t="126366" x="1476375" y="3209925"/>
          <p14:tracePt t="126383" x="1528763" y="3205163"/>
          <p14:tracePt t="126399" x="1562100" y="3205163"/>
          <p14:tracePt t="126416" x="1662113" y="3200400"/>
          <p14:tracePt t="126433" x="1704975" y="3195638"/>
          <p14:tracePt t="126449" x="1747838" y="3190875"/>
          <p14:tracePt t="126466" x="1814513" y="3186113"/>
          <p14:tracePt t="126483" x="1847850" y="3181350"/>
          <p14:tracePt t="126499" x="1876425" y="3181350"/>
          <p14:tracePt t="126516" x="1914525" y="3181350"/>
          <p14:tracePt t="126533" x="1938338" y="3181350"/>
          <p14:tracePt t="126549" x="1962150" y="3186113"/>
          <p14:tracePt t="126566" x="2000250" y="3186113"/>
          <p14:tracePt t="126583" x="2019300" y="3190875"/>
          <p14:tracePt t="126600" x="2033588" y="3195638"/>
          <p14:tracePt t="126616" x="2047875" y="3195638"/>
          <p14:tracePt t="126633" x="2052638" y="3195638"/>
          <p14:tracePt t="126649" x="2057400" y="3195638"/>
          <p14:tracePt t="126666" x="2062163" y="3195638"/>
          <p14:tracePt t="126725" x="2066925" y="3195638"/>
          <p14:tracePt t="127950" x="2062163" y="3186113"/>
          <p14:tracePt t="127957" x="2052638" y="3143250"/>
          <p14:tracePt t="127966" x="2033588" y="3105150"/>
          <p14:tracePt t="127982" x="1966913" y="2995613"/>
          <p14:tracePt t="127999" x="1881188" y="2871788"/>
          <p14:tracePt t="128016" x="1728788" y="2619375"/>
          <p14:tracePt t="128032" x="1614488" y="2428875"/>
          <p14:tracePt t="128049" x="1514475" y="2228850"/>
          <p14:tracePt t="128065" x="1400175" y="1976438"/>
          <p14:tracePt t="128082" x="1366838" y="1862138"/>
          <p14:tracePt t="128099" x="1352550" y="1776413"/>
          <p14:tracePt t="128116" x="1347788" y="1714500"/>
          <p14:tracePt t="128132" x="1347788" y="1704975"/>
          <p14:tracePt t="128186" x="1352550" y="1709738"/>
          <p14:tracePt t="128200" x="1357313" y="1714500"/>
          <p14:tracePt t="128208" x="1357313" y="1719263"/>
          <p14:tracePt t="128215" x="1357313" y="1724025"/>
          <p14:tracePt t="128232" x="1362075" y="1728788"/>
          <p14:tracePt t="128258" x="1366838" y="1728788"/>
          <p14:tracePt t="128317" x="1376363" y="1704975"/>
          <p14:tracePt t="128322" x="1376363" y="1700213"/>
          <p14:tracePt t="128337" x="1376363" y="1690688"/>
          <p14:tracePt t="128373" x="1376363" y="1685925"/>
          <p14:tracePt t="128401" x="1381125" y="1685925"/>
          <p14:tracePt t="128446" x="1390650" y="1690688"/>
          <p14:tracePt t="128451" x="1390650" y="1695450"/>
          <p14:tracePt t="128465" x="1395413" y="1704975"/>
          <p14:tracePt t="128482" x="1395413" y="1714500"/>
          <p14:tracePt t="128499" x="1395413" y="1719263"/>
          <p14:tracePt t="128516" x="1395413" y="1733550"/>
          <p14:tracePt t="128532" x="1395413" y="1738313"/>
          <p14:tracePt t="128549" x="1395413" y="1743075"/>
          <p14:tracePt t="128565" x="1390650" y="1752600"/>
          <p14:tracePt t="128582" x="1390650" y="1757363"/>
          <p14:tracePt t="128599" x="1385888" y="1766888"/>
          <p14:tracePt t="128615" x="1385888" y="1776413"/>
          <p14:tracePt t="128632" x="1385888" y="1785938"/>
          <p14:tracePt t="128649" x="1381125" y="1795463"/>
          <p14:tracePt t="128665" x="1381125" y="1809750"/>
          <p14:tracePt t="128682" x="1381125" y="1819275"/>
          <p14:tracePt t="128699" x="1381125" y="1824038"/>
          <p14:tracePt t="128715" x="1381125" y="1833563"/>
          <p14:tracePt t="128732" x="1376363" y="1843088"/>
          <p14:tracePt t="128749" x="1376363" y="1847850"/>
          <p14:tracePt t="128765" x="1371600" y="1847850"/>
          <p14:tracePt t="128782" x="1366838" y="1852613"/>
          <p14:tracePt t="128799" x="1357313" y="1862138"/>
          <p14:tracePt t="128815" x="1347788" y="1862138"/>
          <p14:tracePt t="128832" x="1328738" y="1862138"/>
          <p14:tracePt t="128849" x="1319213" y="1862138"/>
          <p14:tracePt t="128865" x="1295400" y="1857375"/>
          <p14:tracePt t="128882" x="1271588" y="1838325"/>
          <p14:tracePt t="128899" x="1247775" y="1819275"/>
          <p14:tracePt t="128915" x="1219200" y="1800225"/>
          <p14:tracePt t="128932" x="1185863" y="1776413"/>
          <p14:tracePt t="128949" x="1176338" y="1766888"/>
          <p14:tracePt t="128965" x="1166813" y="1757363"/>
          <p14:tracePt t="128982" x="1147763" y="1752600"/>
          <p14:tracePt t="128999" x="1143000" y="1752600"/>
          <p14:tracePt t="129015" x="1143000" y="1747838"/>
          <p14:tracePt t="129032" x="1138238" y="1747838"/>
          <p14:tracePt t="131449" x="1138238" y="1757363"/>
          <p14:tracePt t="131456" x="1147763" y="1771650"/>
          <p14:tracePt t="131464" x="1157288" y="1795463"/>
          <p14:tracePt t="131481" x="1181100" y="1838325"/>
          <p14:tracePt t="131498" x="1204913" y="1876425"/>
          <p14:tracePt t="131514" x="1262063" y="1933575"/>
          <p14:tracePt t="131531" x="1290638" y="1966913"/>
          <p14:tracePt t="131548" x="1333500" y="2009775"/>
          <p14:tracePt t="131564" x="1390650" y="2081213"/>
          <p14:tracePt t="131581" x="1428750" y="2128838"/>
          <p14:tracePt t="131598" x="1452563" y="2171700"/>
          <p14:tracePt t="131614" x="1495425" y="2214563"/>
          <p14:tracePt t="131631" x="1524000" y="2243138"/>
          <p14:tracePt t="131648" x="1547813" y="2262188"/>
          <p14:tracePt t="131664" x="1581150" y="2290763"/>
          <p14:tracePt t="131681" x="1595438" y="2309813"/>
          <p14:tracePt t="131698" x="1614488" y="2328863"/>
          <p14:tracePt t="131714" x="1624013" y="2347913"/>
          <p14:tracePt t="131731" x="1628775" y="2357438"/>
          <p14:tracePt t="131748" x="1633538" y="2366963"/>
          <p14:tracePt t="131764" x="1633538" y="2371725"/>
          <p14:tracePt t="131781" x="1633538" y="2376488"/>
          <p14:tracePt t="131814" x="1633538" y="2386013"/>
          <p14:tracePt t="131831" x="1633538" y="2390775"/>
          <p14:tracePt t="131848" x="1633538" y="2395538"/>
          <p14:tracePt t="131864" x="1581150" y="2424113"/>
          <p14:tracePt t="131881" x="1528763" y="2433638"/>
          <p14:tracePt t="131898" x="1462088" y="2447925"/>
          <p14:tracePt t="131914" x="1381125" y="2462213"/>
          <p14:tracePt t="131931" x="1314450" y="2476500"/>
          <p14:tracePt t="131948" x="1257300" y="2495550"/>
          <p14:tracePt t="131964" x="1190625" y="2514600"/>
          <p14:tracePt t="131981" x="1162050" y="2524125"/>
          <p14:tracePt t="131997" x="1147763" y="2538413"/>
          <p14:tracePt t="132014" x="1138238" y="2538413"/>
          <p14:tracePt t="132048" x="1138238" y="2543175"/>
          <p14:tracePt t="132101" x="1185863" y="2514600"/>
          <p14:tracePt t="132108" x="1228725" y="2509838"/>
          <p14:tracePt t="132115" x="1262063" y="2505075"/>
          <p14:tracePt t="132131" x="1347788" y="2505075"/>
          <p14:tracePt t="132148" x="1438275" y="2505075"/>
          <p14:tracePt t="132164" x="1543050" y="2505075"/>
          <p14:tracePt t="132181" x="1681163" y="2514600"/>
          <p14:tracePt t="132198" x="1743075" y="2519363"/>
          <p14:tracePt t="132214" x="1809750" y="2528888"/>
          <p14:tracePt t="132215" x="1828800" y="2528888"/>
          <p14:tracePt t="132231" x="1885950" y="2528888"/>
          <p14:tracePt t="132247" x="1914525" y="2533650"/>
          <p14:tracePt t="132264" x="1947863" y="2533650"/>
          <p14:tracePt t="132281" x="1981200" y="2538413"/>
          <p14:tracePt t="132297" x="1995488" y="2538413"/>
          <p14:tracePt t="132314" x="1995488" y="2543175"/>
          <p14:tracePt t="132331" x="2000250" y="2543175"/>
          <p14:tracePt t="132347" x="2000250" y="2552700"/>
          <p14:tracePt t="132364" x="2000250" y="2562225"/>
          <p14:tracePt t="132381" x="2000250" y="2576513"/>
          <p14:tracePt t="132398" x="2000250" y="2590800"/>
          <p14:tracePt t="132414" x="2000250" y="2600325"/>
          <p14:tracePt t="132431" x="2000250" y="2614613"/>
          <p14:tracePt t="132447" x="2000250" y="2619375"/>
          <p14:tracePt t="132464" x="2000250" y="2624138"/>
          <p14:tracePt t="132481" x="2000250" y="2628900"/>
          <p14:tracePt t="132553" x="2000250" y="2633663"/>
          <p14:tracePt t="132567" x="2005013" y="2633663"/>
          <p14:tracePt t="132581" x="2005013" y="2638425"/>
          <p14:tracePt t="132610" x="2005013" y="2643188"/>
          <p14:tracePt t="132617" x="2009775" y="2643188"/>
          <p14:tracePt t="132624" x="2009775" y="2647950"/>
          <p14:tracePt t="132632" x="2014538" y="2652713"/>
          <p14:tracePt t="132647" x="2024063" y="2657475"/>
          <p14:tracePt t="132664" x="2028825" y="2662238"/>
          <p14:tracePt t="132681" x="2038350" y="2671763"/>
          <p14:tracePt t="132697" x="2052638" y="2681288"/>
          <p14:tracePt t="132714" x="2057400" y="2681288"/>
          <p14:tracePt t="132731" x="2057400" y="2686050"/>
          <p14:tracePt t="132747" x="2062163" y="2690813"/>
          <p14:tracePt t="132764" x="2066925" y="2690813"/>
          <p14:tracePt t="132781" x="2071688" y="2690813"/>
          <p14:tracePt t="132797" x="2076450" y="2695575"/>
          <p14:tracePt t="132814" x="2081213" y="2695575"/>
          <p14:tracePt t="132854" x="2085975" y="2695575"/>
          <p14:tracePt t="132883" x="2090738" y="2695575"/>
          <p14:tracePt t="132918" x="2095500" y="2695575"/>
          <p14:tracePt t="132961" x="2100263" y="2695575"/>
          <p14:tracePt t="132998" x="2105025" y="2695575"/>
          <p14:tracePt t="133026" x="2105025" y="2700338"/>
          <p14:tracePt t="133033" x="2109788" y="2700338"/>
          <p14:tracePt t="134839" x="2128838" y="2700338"/>
          <p14:tracePt t="134847" x="2147888" y="2695575"/>
          <p14:tracePt t="134854" x="2181225" y="2695575"/>
          <p14:tracePt t="134863" x="2209800" y="2690813"/>
          <p14:tracePt t="134880" x="2266950" y="2690813"/>
          <p14:tracePt t="134897" x="2343150" y="2686050"/>
          <p14:tracePt t="134913" x="2414588" y="2676525"/>
          <p14:tracePt t="134930" x="2466975" y="2676525"/>
          <p14:tracePt t="134947" x="2538413" y="2671763"/>
          <p14:tracePt t="134963" x="2576513" y="2671763"/>
          <p14:tracePt t="134980" x="2600325" y="2671763"/>
          <p14:tracePt t="134997" x="2647950" y="2667000"/>
          <p14:tracePt t="135013" x="2671763" y="2667000"/>
          <p14:tracePt t="135030" x="2695575" y="2667000"/>
          <p14:tracePt t="135047" x="2719388" y="2667000"/>
          <p14:tracePt t="135063" x="2733675" y="2667000"/>
          <p14:tracePt t="135080" x="2738438" y="2667000"/>
          <p14:tracePt t="135096" x="2743200" y="2667000"/>
          <p14:tracePt t="135113" x="2752725" y="2667000"/>
          <p14:tracePt t="135130" x="2757488" y="2667000"/>
          <p14:tracePt t="135169" x="2762250" y="2667000"/>
          <p14:tracePt t="135200" x="2767013" y="2667000"/>
          <p14:tracePt t="135212" x="2771775" y="2667000"/>
          <p14:tracePt t="135219" x="2776538" y="2667000"/>
          <p14:tracePt t="135248" x="2781300" y="2667000"/>
          <p14:tracePt t="135276" x="2786063" y="2667000"/>
          <p14:tracePt t="135506" x="2786063" y="2671763"/>
          <p14:tracePt t="135521" x="2781300" y="2671763"/>
          <p14:tracePt t="135535" x="2776538" y="2676525"/>
          <p14:tracePt t="135542" x="2767013" y="2676525"/>
          <p14:tracePt t="135549" x="2762250" y="2676525"/>
          <p14:tracePt t="135563" x="2752725" y="2676525"/>
          <p14:tracePt t="135580" x="2733675" y="2671763"/>
          <p14:tracePt t="135597" x="2719388" y="2671763"/>
          <p14:tracePt t="135613" x="2690813" y="2667000"/>
          <p14:tracePt t="135630" x="2662238" y="2667000"/>
          <p14:tracePt t="135646" x="2638425" y="2662238"/>
          <p14:tracePt t="135663" x="2590800" y="2652713"/>
          <p14:tracePt t="135680" x="2543175" y="2647950"/>
          <p14:tracePt t="135696" x="2476500" y="2624138"/>
          <p14:tracePt t="135713" x="2405063" y="2609850"/>
          <p14:tracePt t="135730" x="2328863" y="2571750"/>
          <p14:tracePt t="135746" x="2257425" y="2538413"/>
          <p14:tracePt t="135763" x="2195513" y="2509838"/>
          <p14:tracePt t="135780" x="2105025" y="2452688"/>
          <p14:tracePt t="135796" x="2057400" y="2424113"/>
          <p14:tracePt t="135813" x="2000250" y="2381250"/>
          <p14:tracePt t="135830" x="1871663" y="2300288"/>
          <p14:tracePt t="135846" x="1785938" y="2243138"/>
          <p14:tracePt t="135863" x="1709738" y="2195513"/>
          <p14:tracePt t="135880" x="1595438" y="2138363"/>
          <p14:tracePt t="135896" x="1524000" y="2109788"/>
          <p14:tracePt t="135913" x="1466850" y="2090738"/>
          <p14:tracePt t="135929" x="1362075" y="2052638"/>
          <p14:tracePt t="135946" x="1300163" y="2028825"/>
          <p14:tracePt t="135964" x="1252538" y="2019300"/>
          <p14:tracePt t="135979" x="1209675" y="2009775"/>
          <p14:tracePt t="135996" x="1185863" y="2005013"/>
          <p14:tracePt t="136013" x="1176338" y="2005013"/>
          <p14:tracePt t="136030" x="1147763" y="2005013"/>
          <p14:tracePt t="136046" x="1138238" y="1995488"/>
          <p14:tracePt t="136063" x="1123950" y="1995488"/>
          <p14:tracePt t="136079" x="1119188" y="1995488"/>
          <p14:tracePt t="136096" x="1114425" y="1995488"/>
          <p14:tracePt t="136113" x="1109663" y="1995488"/>
          <p14:tracePt t="136617" x="1109663" y="1990725"/>
          <p14:tracePt t="136624" x="1109663" y="1985963"/>
          <p14:tracePt t="136646" x="1109663" y="1981200"/>
          <p14:tracePt t="136660" x="1114425" y="1976438"/>
          <p14:tracePt t="136674" x="1114425" y="1971675"/>
          <p14:tracePt t="136681" x="1114425" y="1966913"/>
          <p14:tracePt t="136696" x="1123950" y="1957388"/>
          <p14:tracePt t="136713" x="1133475" y="1938338"/>
          <p14:tracePt t="136729" x="1143000" y="1909763"/>
          <p14:tracePt t="136746" x="1162050" y="1866900"/>
          <p14:tracePt t="136763" x="1176338" y="1838325"/>
          <p14:tracePt t="136779" x="1176338" y="1819275"/>
          <p14:tracePt t="136796" x="1185863" y="1790700"/>
          <p14:tracePt t="136813" x="1190625" y="1771650"/>
          <p14:tracePt t="136829" x="1190625" y="1757363"/>
          <p14:tracePt t="136846" x="1190625" y="1724025"/>
          <p14:tracePt t="136863" x="1190625" y="1704975"/>
          <p14:tracePt t="136879" x="1190625" y="1690688"/>
          <p14:tracePt t="136896" x="1185863" y="1671638"/>
          <p14:tracePt t="136913" x="1181100" y="1662113"/>
          <p14:tracePt t="136929" x="1166813" y="1647825"/>
          <p14:tracePt t="136946" x="1157288" y="1643063"/>
          <p14:tracePt t="136963" x="1133475" y="1633538"/>
          <p14:tracePt t="136979" x="1114425" y="1624013"/>
          <p14:tracePt t="136996" x="1100138" y="1624013"/>
          <p14:tracePt t="137013" x="1071563" y="1614488"/>
          <p14:tracePt t="137029" x="1062038" y="1604963"/>
          <p14:tracePt t="137046" x="1057275" y="1604963"/>
          <p14:tracePt t="137090" x="1052513" y="1604963"/>
          <p14:tracePt t="137119" x="1047750" y="1604963"/>
          <p14:tracePt t="137234" x="1047750" y="1609725"/>
          <p14:tracePt t="138718" x="1052513" y="1609725"/>
          <p14:tracePt t="138732" x="1052513" y="1614488"/>
          <p14:tracePt t="138746" x="1057275" y="1614488"/>
          <p14:tracePt t="138775" x="1062038" y="1614488"/>
          <p14:tracePt t="138789" x="1071563" y="1614488"/>
          <p14:tracePt t="138797" x="1071563" y="1619250"/>
          <p14:tracePt t="138804" x="1081088" y="1619250"/>
          <p14:tracePt t="138812" x="1085850" y="1619250"/>
          <p14:tracePt t="138829" x="1095375" y="1619250"/>
          <p14:tracePt t="138845" x="1100138" y="1619250"/>
          <p14:tracePt t="138862" x="1114425" y="1624013"/>
          <p14:tracePt t="138879" x="1119188" y="1624013"/>
          <p14:tracePt t="138895" x="1123950" y="1628775"/>
          <p14:tracePt t="138912" x="1128713" y="1628775"/>
          <p14:tracePt t="138929" x="1133475" y="1628775"/>
          <p14:tracePt t="138945" x="1138238" y="1628775"/>
          <p14:tracePt t="138962" x="1143000" y="1628775"/>
          <p14:tracePt t="139019" x="1147763" y="1628775"/>
          <p14:tracePt t="139155" x="1152525" y="1628775"/>
          <p14:tracePt t="139248" x="1152525" y="1633538"/>
          <p14:tracePt t="139320" x="1152525" y="1638300"/>
          <p14:tracePt t="139378" x="1152525" y="1643063"/>
          <p14:tracePt t="140094" x="1152525" y="1647825"/>
          <p14:tracePt t="140109" x="1147763" y="1647825"/>
          <p14:tracePt t="140123" x="1147763" y="1652588"/>
          <p14:tracePt t="140145" x="1147763" y="1657350"/>
          <p14:tracePt t="140159" x="1147763" y="1662113"/>
          <p14:tracePt t="140181" x="1147763" y="1666875"/>
          <p14:tracePt t="140188" x="1143000" y="1666875"/>
          <p14:tracePt t="140238" x="1138238" y="1666875"/>
          <p14:tracePt t="140245" x="1138238" y="1671638"/>
          <p14:tracePt t="140460" x="1138238" y="1666875"/>
          <p14:tracePt t="140496" x="1138238" y="1662113"/>
          <p14:tracePt t="140525" x="1138238" y="1657350"/>
          <p14:tracePt t="140891" x="1138238" y="1652588"/>
          <p14:tracePt t="140985" x="1138238" y="1647825"/>
          <p14:tracePt t="141055" x="1138238" y="1643063"/>
          <p14:tracePt t="141113" x="1138238" y="1638300"/>
          <p14:tracePt t="141400" x="1133475" y="1643063"/>
          <p14:tracePt t="141465" x="1128713" y="1643063"/>
          <p14:tracePt t="141544" x="1128713" y="1647825"/>
          <p14:tracePt t="141852" x="1133475" y="1647825"/>
          <p14:tracePt t="142167" x="1133475" y="1638300"/>
          <p14:tracePt t="142174" x="1133475" y="1633538"/>
          <p14:tracePt t="142195" x="1133475" y="1628775"/>
          <p14:tracePt t="142210" x="1133475" y="1624013"/>
          <p14:tracePt t="142231" x="1128713" y="1624013"/>
          <p14:tracePt t="142253" x="1128713" y="1619250"/>
          <p14:tracePt t="142611" x="1128713" y="1624013"/>
          <p14:tracePt t="142633" x="1128713" y="1628775"/>
          <p14:tracePt t="142690" x="1128713" y="1633538"/>
          <p14:tracePt t="142727" x="1128713" y="1638300"/>
          <p14:tracePt t="142798" x="1128713" y="1643063"/>
          <p14:tracePt t="142912" x="1128713" y="1647825"/>
          <p14:tracePt t="143285" x="1128713" y="1643063"/>
          <p14:tracePt t="143357" x="1128713" y="1638300"/>
          <p14:tracePt t="143393" x="1128713" y="1633538"/>
          <p14:tracePt t="143586" x="1128713" y="1628775"/>
          <p14:tracePt t="143952" x="1128713" y="1633538"/>
          <p14:tracePt t="143988" x="1128713" y="1638300"/>
          <p14:tracePt t="144060" x="1128713" y="1643063"/>
          <p14:tracePt t="144095" x="1128713" y="1647825"/>
          <p14:tracePt t="144461" x="1128713" y="1652588"/>
          <p14:tracePt t="144475" x="1123950" y="1652588"/>
          <p14:tracePt t="144504" x="1119188" y="1657350"/>
          <p14:tracePt t="144540" x="1104900" y="1690688"/>
          <p14:tracePt t="144561" x="1100138" y="1738313"/>
          <p14:tracePt t="144576" x="1095375" y="1752600"/>
          <p14:tracePt t="144583" x="1095375" y="1766888"/>
          <p14:tracePt t="144593" x="1095375" y="1771650"/>
          <p14:tracePt t="144610" x="1090613" y="1795463"/>
          <p14:tracePt t="144627" x="1081088" y="1814513"/>
          <p14:tracePt t="144643" x="1081088" y="1838325"/>
          <p14:tracePt t="144660" x="1076325" y="1857375"/>
          <p14:tracePt t="144677" x="1066800" y="1905000"/>
          <p14:tracePt t="144693" x="1057275" y="1943100"/>
          <p14:tracePt t="144710" x="1052513" y="1962150"/>
          <p14:tracePt t="144727" x="1052513" y="1981200"/>
          <p14:tracePt t="144743" x="1047750" y="1985963"/>
          <p14:tracePt t="144760" x="1047750" y="1990725"/>
          <p14:tracePt t="144798" x="1047750" y="2000250"/>
          <p14:tracePt t="144841" x="1042988" y="2000250"/>
          <p14:tracePt t="144862" x="1042988" y="1995488"/>
          <p14:tracePt t="144905" x="1038225" y="1995488"/>
          <p14:tracePt t="144913" x="1038225" y="1990725"/>
          <p14:tracePt t="144927" x="1033463" y="1990725"/>
          <p14:tracePt t="144941" x="1028700" y="1990725"/>
          <p14:tracePt t="144948" x="1028700" y="1985963"/>
          <p14:tracePt t="144960" x="1023938" y="1985963"/>
          <p14:tracePt t="144977" x="1019175" y="1985963"/>
          <p14:tracePt t="145020" x="1009650" y="1985963"/>
          <p14:tracePt t="145070" x="1004888" y="1985963"/>
          <p14:tracePt t="145142" x="1000125" y="1985963"/>
          <p14:tracePt t="146879" x="1076325" y="1919288"/>
          <p14:tracePt t="146892" x="1109663" y="1871663"/>
          <p14:tracePt t="146899" x="1123950" y="1852613"/>
          <p14:tracePt t="146910" x="1143000" y="1843088"/>
          <p14:tracePt t="146926" x="1200150" y="1809750"/>
          <p14:tracePt t="146943" x="1309688" y="1781175"/>
          <p14:tracePt t="146959" x="1385888" y="1762125"/>
          <p14:tracePt t="146976" x="1443038" y="1752600"/>
          <p14:tracePt t="146993" x="1524000" y="1733550"/>
          <p14:tracePt t="147009" x="1581150" y="1714500"/>
          <p14:tracePt t="147026" x="1628775" y="1695450"/>
          <p14:tracePt t="147043" x="1681163" y="1676400"/>
          <p14:tracePt t="147059" x="1704975" y="1657350"/>
          <p14:tracePt t="147076" x="1719263" y="1647825"/>
          <p14:tracePt t="147093" x="1733550" y="1633538"/>
          <p14:tracePt t="147109" x="1743075" y="1628775"/>
          <p14:tracePt t="147126" x="1743075" y="1624013"/>
          <p14:tracePt t="147142" x="1743075" y="1619250"/>
          <p14:tracePt t="147272" x="1738313" y="1619250"/>
          <p14:tracePt t="147279" x="1733550" y="1619250"/>
          <p14:tracePt t="147293" x="1728788" y="1619250"/>
          <p14:tracePt t="147308" x="1724025" y="1619250"/>
          <p14:tracePt t="147329" x="1719263" y="1624013"/>
          <p14:tracePt t="147351" x="1714500" y="1624013"/>
          <p14:tracePt t="147379" x="1709738" y="1624013"/>
          <p14:tracePt t="147451" x="1704975" y="1624013"/>
          <p14:tracePt t="147537" x="1700213" y="1624013"/>
          <p14:tracePt t="147702" x="1695450" y="1624013"/>
          <p14:tracePt t="147745" x="1695450" y="1628775"/>
          <p14:tracePt t="147810" x="1690688" y="1628775"/>
          <p14:tracePt t="147817" x="1690688" y="1638300"/>
          <p14:tracePt t="147874" x="1681163" y="1638300"/>
          <p14:tracePt t="147903" x="1681163" y="1643063"/>
          <p14:tracePt t="147917" x="1676400" y="1643063"/>
          <p14:tracePt t="147946" x="1671638" y="1643063"/>
          <p14:tracePt t="147960" x="1671638" y="1647825"/>
          <p14:tracePt t="147982" x="1666875" y="1647825"/>
          <p14:tracePt t="148010" x="1662113" y="1647825"/>
          <p14:tracePt t="148055" x="1662113" y="1652588"/>
          <p14:tracePt t="148067" x="1657350" y="1652588"/>
          <p14:tracePt t="148104" x="1652588" y="1652588"/>
          <p14:tracePt t="148168" x="1647825" y="1652588"/>
          <p14:tracePt t="148304" x="1643063" y="1652588"/>
          <p14:tracePt t="162049" x="1619250" y="1681163"/>
          <p14:tracePt t="162055" x="1576388" y="1714500"/>
          <p14:tracePt t="162063" x="1533525" y="1747838"/>
          <p14:tracePt t="162071" x="1495425" y="1771650"/>
          <p14:tracePt t="162088" x="1419225" y="1828800"/>
          <p14:tracePt t="162104" x="1343025" y="1881188"/>
          <p14:tracePt t="162121" x="1252538" y="1943100"/>
          <p14:tracePt t="162138" x="1214438" y="1971675"/>
          <p14:tracePt t="162154" x="1176338" y="2005013"/>
          <p14:tracePt t="162171" x="1138238" y="2024063"/>
          <p14:tracePt t="162187" x="1109663" y="2038350"/>
          <p14:tracePt t="162204" x="1095375" y="2038350"/>
          <p14:tracePt t="162221" x="1071563" y="2038350"/>
          <p14:tracePt t="162237" x="1057275" y="2028825"/>
          <p14:tracePt t="162254" x="1042988" y="2024063"/>
          <p14:tracePt t="162271" x="1033463" y="2014538"/>
          <p14:tracePt t="162287" x="1028700" y="2000250"/>
          <p14:tracePt t="162304" x="1019175" y="1990725"/>
          <p14:tracePt t="162321" x="1014413" y="1981200"/>
          <p14:tracePt t="162337" x="1014413" y="1966913"/>
          <p14:tracePt t="162354" x="1009650" y="1957388"/>
          <p14:tracePt t="162371" x="1004888" y="1952625"/>
          <p14:tracePt t="162387" x="1004888" y="1947863"/>
          <p14:tracePt t="162404" x="1000125" y="1938338"/>
          <p14:tracePt t="162421" x="990600" y="1933575"/>
          <p14:tracePt t="162437" x="985838" y="1928813"/>
          <p14:tracePt t="162472" x="981075" y="1924050"/>
          <p14:tracePt t="162500" x="976313" y="1924050"/>
          <p14:tracePt t="162550" x="976313" y="1928813"/>
          <p14:tracePt t="162579" x="976313" y="1933575"/>
          <p14:tracePt t="162607" x="976313" y="1938338"/>
          <p14:tracePt t="162643" x="976313" y="1943100"/>
          <p14:tracePt t="162665" x="976313" y="1947863"/>
          <p14:tracePt t="162729" x="976313" y="1952625"/>
          <p14:tracePt t="162801" x="976313" y="1957388"/>
          <p14:tracePt t="162894" x="976313" y="1962150"/>
          <p14:tracePt t="162937" x="976313" y="1966913"/>
          <p14:tracePt t="162994" x="976313" y="1971675"/>
          <p14:tracePt t="165160" x="985838" y="1976438"/>
          <p14:tracePt t="165167" x="1014413" y="1981200"/>
          <p14:tracePt t="165175" x="1033463" y="1985963"/>
          <p14:tracePt t="165186" x="1057275" y="1985963"/>
          <p14:tracePt t="165203" x="1133475" y="2000250"/>
          <p14:tracePt t="165220" x="1171575" y="2005013"/>
          <p14:tracePt t="165236" x="1228725" y="2014538"/>
          <p14:tracePt t="165253" x="1314450" y="2024063"/>
          <p14:tracePt t="165270" x="1362075" y="2033588"/>
          <p14:tracePt t="165286" x="1404938" y="2033588"/>
          <p14:tracePt t="165303" x="1452563" y="2047875"/>
          <p14:tracePt t="165320" x="1490663" y="2052638"/>
          <p14:tracePt t="165336" x="1533525" y="2057400"/>
          <p14:tracePt t="165353" x="1585913" y="2057400"/>
          <p14:tracePt t="165370" x="1614488" y="2057400"/>
          <p14:tracePt t="165386" x="1628775" y="2062163"/>
          <p14:tracePt t="165403" x="1647825" y="2062163"/>
          <p14:tracePt t="165420" x="1657350" y="2062163"/>
          <p14:tracePt t="165436" x="1662113" y="2062163"/>
          <p14:tracePt t="165469" x="1666875" y="2062163"/>
          <p14:tracePt t="165748" x="1652588" y="2062163"/>
          <p14:tracePt t="165756" x="1633538" y="2062163"/>
          <p14:tracePt t="165762" x="1614488" y="2062163"/>
          <p14:tracePt t="165769" x="1581150" y="2057400"/>
          <p14:tracePt t="165786" x="1533525" y="2047875"/>
          <p14:tracePt t="165803" x="1490663" y="2038350"/>
          <p14:tracePt t="165820" x="1433513" y="2024063"/>
          <p14:tracePt t="165836" x="1381125" y="2019300"/>
          <p14:tracePt t="165853" x="1328738" y="2014538"/>
          <p14:tracePt t="165869" x="1285875" y="2014538"/>
          <p14:tracePt t="165886" x="1266825" y="2009775"/>
          <p14:tracePt t="165903" x="1243013" y="2009775"/>
          <p14:tracePt t="165920" x="1209675" y="2005013"/>
          <p14:tracePt t="165936" x="1200150" y="2005013"/>
          <p14:tracePt t="165953" x="1181100" y="2005013"/>
          <p14:tracePt t="165970" x="1166813" y="2005013"/>
          <p14:tracePt t="165986" x="1162050" y="2005013"/>
          <p14:tracePt t="166019" x="1157288" y="2005013"/>
          <p14:tracePt t="166049" x="1152525" y="2005013"/>
          <p14:tracePt t="167333" x="1166813" y="2005013"/>
          <p14:tracePt t="167340" x="1176338" y="2005013"/>
          <p14:tracePt t="167352" x="1190625" y="2000250"/>
          <p14:tracePt t="167369" x="1238250" y="1985963"/>
          <p14:tracePt t="167386" x="1266825" y="1985963"/>
          <p14:tracePt t="167402" x="1304925" y="1976438"/>
          <p14:tracePt t="167419" x="1338263" y="1971675"/>
          <p14:tracePt t="167436" x="1352550" y="1971675"/>
          <p14:tracePt t="167452" x="1362075" y="1971675"/>
          <p14:tracePt t="167469" x="1371600" y="1971675"/>
          <p14:tracePt t="167486" x="1376363" y="1971675"/>
          <p14:tracePt t="167502" x="1381125" y="1971675"/>
          <p14:tracePt t="167548" x="1385888" y="1971675"/>
          <p14:tracePt t="167576" x="1390650" y="1966913"/>
          <p14:tracePt t="167599" x="1395413" y="1966913"/>
          <p14:tracePt t="167619" x="1400175" y="1966913"/>
          <p14:tracePt t="167634" x="1404938" y="1962150"/>
          <p14:tracePt t="167641" x="1409700" y="1962150"/>
          <p14:tracePt t="167652" x="1414463" y="1962150"/>
          <p14:tracePt t="167669" x="1419225" y="1962150"/>
          <p14:tracePt t="167685" x="1433513" y="1962150"/>
          <p14:tracePt t="167702" x="1443038" y="1962150"/>
          <p14:tracePt t="167719" x="1447800" y="1962150"/>
          <p14:tracePt t="167735" x="1457325" y="1962150"/>
          <p14:tracePt t="167752" x="1466850" y="1962150"/>
          <p14:tracePt t="167769" x="1476375" y="1962150"/>
          <p14:tracePt t="167785" x="1490663" y="1962150"/>
          <p14:tracePt t="167802" x="1504950" y="1962150"/>
          <p14:tracePt t="167819" x="1514475" y="1962150"/>
          <p14:tracePt t="167835" x="1533525" y="1962150"/>
          <p14:tracePt t="167852" x="1547813" y="1962150"/>
          <p14:tracePt t="167869" x="1562100" y="1962150"/>
          <p14:tracePt t="167885" x="1590675" y="1962150"/>
          <p14:tracePt t="167902" x="1604963" y="1962150"/>
          <p14:tracePt t="167919" x="1628775" y="1962150"/>
          <p14:tracePt t="167935" x="1657350" y="1957388"/>
          <p14:tracePt t="167952" x="1671638" y="1957388"/>
          <p14:tracePt t="167969" x="1690688" y="1952625"/>
          <p14:tracePt t="167985" x="1695450" y="1952625"/>
          <p14:tracePt t="168002" x="1700213" y="1952625"/>
          <p14:tracePt t="168035" x="1704975" y="1952625"/>
          <p14:tracePt t="168071" x="1709738" y="1952625"/>
          <p14:tracePt t="168100" x="1714500" y="1952625"/>
          <p14:tracePt t="168351" x="1714500" y="1957388"/>
          <p14:tracePt t="168445" x="1709738" y="1962150"/>
          <p14:tracePt t="168458" x="1681163" y="1962150"/>
          <p14:tracePt t="168480" x="1581150" y="1962150"/>
          <p14:tracePt t="168487" x="1562100" y="1962150"/>
          <p14:tracePt t="168494" x="1538288" y="1962150"/>
          <p14:tracePt t="168502" x="1509713" y="1962150"/>
          <p14:tracePt t="168519" x="1471613" y="1957388"/>
          <p14:tracePt t="168535" x="1438275" y="1957388"/>
          <p14:tracePt t="168552" x="1371600" y="1957388"/>
          <p14:tracePt t="168569" x="1328738" y="1957388"/>
          <p14:tracePt t="168585" x="1295400" y="1957388"/>
          <p14:tracePt t="168602" x="1252538" y="1957388"/>
          <p14:tracePt t="168619" x="1223963" y="1957388"/>
          <p14:tracePt t="168635" x="1204913" y="1957388"/>
          <p14:tracePt t="168652" x="1190625" y="1957388"/>
          <p14:tracePt t="168669" x="1185863" y="1952625"/>
          <p14:tracePt t="168774" x="1190625" y="1952625"/>
          <p14:tracePt t="168781" x="1190625" y="1947863"/>
          <p14:tracePt t="168803" x="1195388" y="1947863"/>
          <p14:tracePt t="168846" x="1200150" y="1947863"/>
          <p14:tracePt t="168889" x="1200150" y="1952625"/>
          <p14:tracePt t="168896" x="1209675" y="1952625"/>
          <p14:tracePt t="168968" x="1214438" y="1952625"/>
          <p14:tracePt t="169111" x="1214438" y="1957388"/>
          <p14:tracePt t="169254" x="1219200" y="1957388"/>
          <p14:tracePt t="169319" x="1219200" y="1962150"/>
          <p14:tracePt t="169434" x="1223963" y="1962150"/>
          <p14:tracePt t="169541" x="1228725" y="1962150"/>
          <p14:tracePt t="169627" x="1228725" y="1957388"/>
          <p14:tracePt t="169735" x="1228725" y="1952625"/>
          <p14:tracePt t="169849" x="1233488" y="1952625"/>
          <p14:tracePt t="172331" x="1243013" y="1952625"/>
          <p14:tracePt t="172338" x="1262063" y="1952625"/>
          <p14:tracePt t="172345" x="1271588" y="1952625"/>
          <p14:tracePt t="172352" x="1290638" y="1952625"/>
          <p14:tracePt t="172367" x="1323975" y="1952625"/>
          <p14:tracePt t="172384" x="1352550" y="1947863"/>
          <p14:tracePt t="172401" x="1376363" y="1947863"/>
          <p14:tracePt t="172417" x="1409700" y="1947863"/>
          <p14:tracePt t="172434" x="1433513" y="1943100"/>
          <p14:tracePt t="172451" x="1452563" y="1938338"/>
          <p14:tracePt t="172467" x="1495425" y="1933575"/>
          <p14:tracePt t="172484" x="1524000" y="1928813"/>
          <p14:tracePt t="172501" x="1552575" y="1924050"/>
          <p14:tracePt t="172517" x="1581150" y="1924050"/>
          <p14:tracePt t="172534" x="1590675" y="1919288"/>
          <p14:tracePt t="172550" x="1600200" y="1919288"/>
          <p14:tracePt t="172567" x="1604963" y="1919288"/>
          <p14:tracePt t="172584" x="1609725" y="1919288"/>
          <p14:tracePt t="172617" x="1614488" y="1919288"/>
          <p14:tracePt t="172840" x="1614488" y="1924050"/>
          <p14:tracePt t="172861" x="1614488" y="1928813"/>
          <p14:tracePt t="172868" x="1619250" y="1933575"/>
          <p14:tracePt t="172883" x="1624013" y="1938338"/>
          <p14:tracePt t="172890" x="1633538" y="1943100"/>
          <p14:tracePt t="172905" x="1638300" y="1947863"/>
          <p14:tracePt t="172919" x="1647825" y="1952625"/>
          <p14:tracePt t="172934" x="1652588" y="1952625"/>
          <p14:tracePt t="172951" x="1662113" y="1962150"/>
          <p14:tracePt t="172967" x="1666875" y="1966913"/>
          <p14:tracePt t="172984" x="1671638" y="1966913"/>
          <p14:tracePt t="173017" x="1671638" y="1971675"/>
          <p14:tracePt t="173034" x="1676400" y="1971675"/>
          <p14:tracePt t="173051" x="1676400" y="1976438"/>
          <p14:tracePt t="173256" x="1671638" y="1976438"/>
          <p14:tracePt t="173292" x="1666875" y="1976438"/>
          <p14:tracePt t="173378" x="1662113" y="1976438"/>
          <p14:tracePt t="173414" x="1657350" y="1976438"/>
          <p14:tracePt t="173536" x="1652588" y="1976438"/>
          <p14:tracePt t="173593" x="1647825" y="1976438"/>
          <p14:tracePt t="175100" x="1647825" y="1971675"/>
          <p14:tracePt t="175106" x="1662113" y="1971675"/>
          <p14:tracePt t="175116" x="1671638" y="1971675"/>
          <p14:tracePt t="175133" x="1700213" y="1966913"/>
          <p14:tracePt t="175150" x="1733550" y="1957388"/>
          <p14:tracePt t="175166" x="1747838" y="1957388"/>
          <p14:tracePt t="175183" x="1766888" y="1957388"/>
          <p14:tracePt t="175200" x="1781175" y="1952625"/>
          <p14:tracePt t="175216" x="1785938" y="1952625"/>
          <p14:tracePt t="175233" x="1790700" y="1952625"/>
          <p14:tracePt t="175250" x="1795463" y="1952625"/>
          <p14:tracePt t="175266" x="1800225" y="1952625"/>
          <p14:tracePt t="175283" x="1800225" y="1947863"/>
          <p14:tracePt t="175300" x="1804988" y="1947863"/>
          <p14:tracePt t="175316" x="1809750" y="1947863"/>
          <p14:tracePt t="175333" x="1814513" y="1947863"/>
          <p14:tracePt t="175350" x="1828800" y="1947863"/>
          <p14:tracePt t="175366" x="1833563" y="1938338"/>
          <p14:tracePt t="175383" x="1838325" y="1938338"/>
          <p14:tracePt t="175399" x="1847850" y="1938338"/>
          <p14:tracePt t="175416" x="1852613" y="1938338"/>
          <p14:tracePt t="175433" x="1857375" y="1933575"/>
          <p14:tracePt t="175472" x="1862138" y="1933575"/>
          <p14:tracePt t="175622" x="1857375" y="1933575"/>
          <p14:tracePt t="175645" x="1852613" y="1933575"/>
          <p14:tracePt t="175651" x="1852613" y="1943100"/>
          <p14:tracePt t="175672" x="1847850" y="1943100"/>
          <p14:tracePt t="175737" x="1843088" y="1943100"/>
          <p14:tracePt t="175809" x="1838325" y="1943100"/>
          <p14:tracePt t="175931" x="1833563" y="1943100"/>
          <p14:tracePt t="176031" x="1828800" y="1943100"/>
          <p14:tracePt t="178849" x="1828800" y="1952625"/>
          <p14:tracePt t="178871" x="1828800" y="1957388"/>
          <p14:tracePt t="178900" x="1828800" y="1962150"/>
          <p14:tracePt t="178921" x="1824038" y="1976438"/>
          <p14:tracePt t="178928" x="1824038" y="1985963"/>
          <p14:tracePt t="178935" x="1819275" y="1990725"/>
          <p14:tracePt t="178948" x="1819275" y="2000250"/>
          <p14:tracePt t="178965" x="1809750" y="2024063"/>
          <p14:tracePt t="178982" x="1809750" y="2043113"/>
          <p14:tracePt t="178998" x="1804988" y="2057400"/>
          <p14:tracePt t="179015" x="1800225" y="2076450"/>
          <p14:tracePt t="179032" x="1790700" y="2100263"/>
          <p14:tracePt t="179048" x="1785938" y="2128838"/>
          <p14:tracePt t="179065" x="1776413" y="2166938"/>
          <p14:tracePt t="179082" x="1771650" y="2190750"/>
          <p14:tracePt t="179098" x="1766888" y="2214563"/>
          <p14:tracePt t="179115" x="1762125" y="2243138"/>
          <p14:tracePt t="179132" x="1752600" y="2262188"/>
          <p14:tracePt t="179148" x="1743075" y="2286000"/>
          <p14:tracePt t="179165" x="1733550" y="2324100"/>
          <p14:tracePt t="179182" x="1724025" y="2357438"/>
          <p14:tracePt t="179198" x="1709738" y="2390775"/>
          <p14:tracePt t="179215" x="1695450" y="2433638"/>
          <p14:tracePt t="179232" x="1685925" y="2452688"/>
          <p14:tracePt t="179248" x="1681163" y="2466975"/>
          <p14:tracePt t="179265" x="1666875" y="2486025"/>
          <p14:tracePt t="179282" x="1662113" y="2490788"/>
          <p14:tracePt t="179298" x="1652588" y="2500313"/>
          <p14:tracePt t="179315" x="1633538" y="2505075"/>
          <p14:tracePt t="179332" x="1624013" y="2505075"/>
          <p14:tracePt t="179348" x="1614488" y="2505075"/>
          <p14:tracePt t="179365" x="1600200" y="2500313"/>
          <p14:tracePt t="179382" x="1590675" y="2495550"/>
          <p14:tracePt t="179398" x="1571625" y="2486025"/>
          <p14:tracePt t="179415" x="1552575" y="2476500"/>
          <p14:tracePt t="179431" x="1528763" y="2476500"/>
          <p14:tracePt t="179448" x="1504950" y="2476500"/>
          <p14:tracePt t="179465" x="1485900" y="2476500"/>
          <p14:tracePt t="179482" x="1447800" y="2476500"/>
          <p14:tracePt t="179498" x="1428750" y="2481263"/>
          <p14:tracePt t="179515" x="1414463" y="2490788"/>
          <p14:tracePt t="179531" x="1385888" y="2500313"/>
          <p14:tracePt t="179548" x="1366838" y="2505075"/>
          <p14:tracePt t="179565" x="1352550" y="2509838"/>
          <p14:tracePt t="179581" x="1338263" y="2514600"/>
          <p14:tracePt t="179598" x="1328738" y="2514600"/>
          <p14:tracePt t="179631" x="1323975" y="2514600"/>
          <p14:tracePt t="179681" x="1328738" y="2509838"/>
          <p14:tracePt t="179688" x="1333500" y="2505075"/>
          <p14:tracePt t="179698" x="1343025" y="2505075"/>
          <p14:tracePt t="179715" x="1352550" y="2500313"/>
          <p14:tracePt t="179753" x="1447800" y="2486025"/>
          <p14:tracePt t="179765" x="1476375" y="2486025"/>
          <p14:tracePt t="179781" x="1571625" y="2476500"/>
          <p14:tracePt t="179798" x="1643063" y="2476500"/>
          <p14:tracePt t="179815" x="1709738" y="2481263"/>
          <p14:tracePt t="179831" x="1824038" y="2495550"/>
          <p14:tracePt t="179848" x="1881188" y="2500313"/>
          <p14:tracePt t="179865" x="1924050" y="2505075"/>
          <p14:tracePt t="179882" x="1957388" y="2514600"/>
          <p14:tracePt t="179898" x="1966913" y="2528888"/>
          <p14:tracePt t="179915" x="1971675" y="2533650"/>
          <p14:tracePt t="179932" x="1981200" y="2543175"/>
          <p14:tracePt t="179948" x="1981200" y="2547938"/>
          <p14:tracePt t="179965" x="1981200" y="2562225"/>
          <p14:tracePt t="179982" x="1985963" y="2571750"/>
          <p14:tracePt t="179998" x="1990725" y="2590800"/>
          <p14:tracePt t="180015" x="1990725" y="2600325"/>
          <p14:tracePt t="180031" x="1995488" y="2614613"/>
          <p14:tracePt t="180048" x="2005013" y="2643188"/>
          <p14:tracePt t="180065" x="2019300" y="2667000"/>
          <p14:tracePt t="180083" x="2028825" y="2686050"/>
          <p14:tracePt t="180098" x="2038350" y="2709863"/>
          <p14:tracePt t="180115" x="2047875" y="2724150"/>
          <p14:tracePt t="180131" x="2047875" y="2728913"/>
          <p14:tracePt t="180148" x="2047875" y="2733675"/>
          <p14:tracePt t="180165" x="2047875" y="2738438"/>
          <p14:tracePt t="180893" x="2052638" y="2738438"/>
          <p14:tracePt t="180900" x="2057400" y="2738438"/>
          <p14:tracePt t="180915" x="2062163" y="2738438"/>
          <p14:tracePt t="180922" x="2066925" y="2738438"/>
          <p14:tracePt t="180931" x="2071688" y="2738438"/>
          <p14:tracePt t="180948" x="2085975" y="2733675"/>
          <p14:tracePt t="180965" x="2119313" y="2733675"/>
          <p14:tracePt t="180981" x="2152650" y="2733675"/>
          <p14:tracePt t="180998" x="2185988" y="2733675"/>
          <p14:tracePt t="181015" x="2228850" y="2733675"/>
          <p14:tracePt t="181031" x="2247900" y="2733675"/>
          <p14:tracePt t="181048" x="2271713" y="2733675"/>
          <p14:tracePt t="181065" x="2290763" y="2733675"/>
          <p14:tracePt t="181081" x="2309813" y="2733675"/>
          <p14:tracePt t="181098" x="2324100" y="2733675"/>
          <p14:tracePt t="181114" x="2333625" y="2733675"/>
          <p14:tracePt t="181131" x="2362200" y="2733675"/>
          <p14:tracePt t="181148" x="2381250" y="2733675"/>
          <p14:tracePt t="181164" x="2405063" y="2733675"/>
          <p14:tracePt t="181181" x="2428875" y="2733675"/>
          <p14:tracePt t="181198" x="2443163" y="2733675"/>
          <p14:tracePt t="181214" x="2457450" y="2733675"/>
          <p14:tracePt t="181231" x="2466975" y="2733675"/>
          <p14:tracePt t="181248" x="2476500" y="2733675"/>
          <p14:tracePt t="181264" x="2486025" y="2733675"/>
          <p14:tracePt t="181281" x="2490788" y="2733675"/>
          <p14:tracePt t="181298" x="2495550" y="2733675"/>
          <p14:tracePt t="181352" x="2500313" y="2733675"/>
          <p14:tracePt t="181359" x="2500313" y="2738438"/>
          <p14:tracePt t="181510" x="2500313" y="2743200"/>
          <p14:tracePt t="182055" x="2476500" y="2767013"/>
          <p14:tracePt t="182062" x="2433638" y="2800350"/>
          <p14:tracePt t="182069" x="2386013" y="2833688"/>
          <p14:tracePt t="182081" x="2338388" y="2871788"/>
          <p14:tracePt t="182097" x="2205038" y="2986088"/>
          <p14:tracePt t="182114" x="2124075" y="3057525"/>
          <p14:tracePt t="182131" x="2071688" y="3114675"/>
          <p14:tracePt t="182148" x="1990725" y="3190875"/>
          <p14:tracePt t="182164" x="1943100" y="3228975"/>
          <p14:tracePt t="182181" x="1909763" y="3271838"/>
          <p14:tracePt t="182198" x="1857375" y="3319463"/>
          <p14:tracePt t="182214" x="1838325" y="3343275"/>
          <p14:tracePt t="182231" x="1828800" y="3362325"/>
          <p14:tracePt t="182247" x="1814513" y="3376613"/>
          <p14:tracePt t="182264" x="1804988" y="3386138"/>
          <p14:tracePt t="182281" x="1804988" y="3390900"/>
          <p14:tracePt t="182298" x="1800225" y="3395663"/>
          <p14:tracePt t="182342" x="1800225" y="3400425"/>
          <p14:tracePt t="182349" x="1795463" y="3405188"/>
          <p14:tracePt t="182364" x="1790700" y="3409950"/>
          <p14:tracePt t="182377" x="1785938" y="3409950"/>
          <p14:tracePt t="182384" x="1785938" y="3414713"/>
          <p14:tracePt t="182413" x="1781175" y="3414713"/>
          <p14:tracePt t="182420" x="1781175" y="3419475"/>
          <p14:tracePt t="182442" x="1776413" y="3419475"/>
          <p14:tracePt t="182456" x="1776413" y="3424238"/>
          <p14:tracePt t="182485" x="1776413" y="3429000"/>
          <p14:tracePt t="182492" x="1771650" y="3438525"/>
          <p14:tracePt t="182506" x="1771650" y="3443288"/>
          <p14:tracePt t="182514" x="1766888" y="3448050"/>
          <p14:tracePt t="182530" x="1757363" y="3462338"/>
          <p14:tracePt t="182547" x="1752600" y="3471863"/>
          <p14:tracePt t="182564" x="1747838" y="3481388"/>
          <p14:tracePt t="182580" x="1743075" y="3486150"/>
          <p14:tracePt t="182597" x="1743075" y="3490913"/>
          <p14:tracePt t="182614" x="1743075" y="3495675"/>
          <p14:tracePt t="182630" x="1743075" y="3500438"/>
          <p14:tracePt t="183109" x="1762125" y="3505200"/>
          <p14:tracePt t="183117" x="1771650" y="3505200"/>
          <p14:tracePt t="183123" x="1785938" y="3509963"/>
          <p14:tracePt t="183131" x="1800225" y="3514725"/>
          <p14:tracePt t="183147" x="1833563" y="3514725"/>
          <p14:tracePt t="183164" x="1881188" y="3519488"/>
          <p14:tracePt t="183180" x="1943100" y="3529013"/>
          <p14:tracePt t="183197" x="1971675" y="3533775"/>
          <p14:tracePt t="183214" x="1990725" y="3538538"/>
          <p14:tracePt t="183230" x="2028825" y="3548063"/>
          <p14:tracePt t="183247" x="2057400" y="3552825"/>
          <p14:tracePt t="183264" x="2085975" y="3552825"/>
          <p14:tracePt t="183280" x="2119313" y="3552825"/>
          <p14:tracePt t="183297" x="2143125" y="3552825"/>
          <p14:tracePt t="183314" x="2157413" y="3552825"/>
          <p14:tracePt t="183330" x="2171700" y="3552825"/>
          <p14:tracePt t="183347" x="2181225" y="3552825"/>
          <p14:tracePt t="183364" x="2185988" y="3552825"/>
          <p14:tracePt t="183380" x="2190750" y="3552825"/>
          <p14:tracePt t="183424" x="2195513" y="3552825"/>
          <p14:tracePt t="183582" x="2195513" y="3557588"/>
          <p14:tracePt t="183590" x="2190750" y="3557588"/>
          <p14:tracePt t="183611" x="2185988" y="3567113"/>
          <p14:tracePt t="183618" x="2181225" y="3567113"/>
          <p14:tracePt t="183630" x="2176463" y="3571875"/>
          <p14:tracePt t="183647" x="2162175" y="3586163"/>
          <p14:tracePt t="183680" x="2124075" y="3619500"/>
          <p14:tracePt t="183697" x="2066925" y="3662363"/>
          <p14:tracePt t="183713" x="2019300" y="3714750"/>
          <p14:tracePt t="183730" x="1976438" y="3776663"/>
          <p14:tracePt t="183747" x="1919288" y="3862388"/>
          <p14:tracePt t="183764" x="1871663" y="3914775"/>
          <p14:tracePt t="183780" x="1828800" y="3967163"/>
          <p14:tracePt t="183797" x="1762125" y="4033838"/>
          <p14:tracePt t="183814" x="1728788" y="4067175"/>
          <p14:tracePt t="183830" x="1704975" y="4090988"/>
          <p14:tracePt t="183847" x="1690688" y="4110038"/>
          <p14:tracePt t="183863" x="1681163" y="4114800"/>
          <p14:tracePt t="183880" x="1676400" y="4119563"/>
          <p14:tracePt t="183897" x="1671638" y="4129088"/>
          <p14:tracePt t="183914" x="1662113" y="4133850"/>
          <p14:tracePt t="183930" x="1647825" y="4143375"/>
          <p14:tracePt t="183947" x="1638300" y="4148138"/>
          <p14:tracePt t="183963" x="1633538" y="4152900"/>
          <p14:tracePt t="183980" x="1624013" y="4157663"/>
          <p14:tracePt t="184013" x="1619250" y="4157663"/>
          <p14:tracePt t="184221" x="1624013" y="4157663"/>
          <p14:tracePt t="184235" x="1628775" y="4157663"/>
          <p14:tracePt t="184271" x="1633538" y="4157663"/>
          <p14:tracePt t="184285" x="1638300" y="4157663"/>
          <p14:tracePt t="184321" x="1643063" y="4157663"/>
          <p14:tracePt t="184328" x="1647825" y="4157663"/>
          <p14:tracePt t="184335" x="1652588" y="4157663"/>
          <p14:tracePt t="184371" x="1671638" y="4148138"/>
          <p14:tracePt t="184378" x="1676400" y="4148138"/>
          <p14:tracePt t="184385" x="1681163" y="4148138"/>
          <p14:tracePt t="184397" x="1685925" y="4148138"/>
          <p14:tracePt t="184413" x="1700213" y="4148138"/>
          <p14:tracePt t="184430" x="1728788" y="4143375"/>
          <p14:tracePt t="184447" x="1743075" y="4143375"/>
          <p14:tracePt t="184463" x="1771650" y="4138613"/>
          <p14:tracePt t="184480" x="1809750" y="4138613"/>
          <p14:tracePt t="184496" x="1833563" y="4138613"/>
          <p14:tracePt t="184513" x="1843088" y="4138613"/>
          <p14:tracePt t="184530" x="1862138" y="4138613"/>
          <p14:tracePt t="184546" x="1876425" y="4138613"/>
          <p14:tracePt t="184563" x="1881188" y="4138613"/>
          <p14:tracePt t="184580" x="1895475" y="4138613"/>
          <p14:tracePt t="184596" x="1900238" y="4138613"/>
          <p14:tracePt t="184613" x="1905000" y="4138613"/>
          <p14:tracePt t="184630" x="1914525" y="4138613"/>
          <p14:tracePt t="184663" x="1919288" y="4138613"/>
          <p14:tracePt t="184722" x="1924050" y="4138613"/>
          <p14:tracePt t="184837" x="1924050" y="4143375"/>
          <p14:tracePt t="184916" x="1919288" y="4143375"/>
          <p14:tracePt t="184952" x="1914525" y="4143375"/>
          <p14:tracePt t="185010" x="1914525" y="4138613"/>
          <p14:tracePt t="185074" x="1914525" y="4133850"/>
          <p14:tracePt t="185088" x="1909763" y="4133850"/>
          <p14:tracePt t="185109" x="1909763" y="4129088"/>
          <p14:tracePt t="185182" x="1909763" y="4124325"/>
          <p14:tracePt t="185247" x="1909763" y="4119563"/>
          <p14:tracePt t="185375" x="1909763" y="4114800"/>
          <p14:tracePt t="185698" x="1909763" y="4100513"/>
          <p14:tracePt t="185705" x="1905000" y="4100513"/>
          <p14:tracePt t="185713" x="1905000" y="4095750"/>
          <p14:tracePt t="185730" x="1905000" y="4086225"/>
          <p14:tracePt t="185746" x="1900238" y="4071938"/>
          <p14:tracePt t="185763" x="1895475" y="4062413"/>
          <p14:tracePt t="185779" x="1885950" y="4057650"/>
          <p14:tracePt t="185796" x="1885950" y="4043363"/>
          <p14:tracePt t="185813" x="1881188" y="4014788"/>
          <p14:tracePt t="185829" x="1871663" y="3962400"/>
          <p14:tracePt t="185846" x="1871663" y="3890963"/>
          <p14:tracePt t="185863" x="1866900" y="3762375"/>
          <p14:tracePt t="185879" x="1862138" y="3681413"/>
          <p14:tracePt t="185896" x="1852613" y="3590925"/>
          <p14:tracePt t="185913" x="1847850" y="3467100"/>
          <p14:tracePt t="185930" x="1847850" y="3390900"/>
          <p14:tracePt t="185946" x="1857375" y="3300413"/>
          <p14:tracePt t="185963" x="1862138" y="3190875"/>
          <p14:tracePt t="185979" x="1866900" y="3109913"/>
          <p14:tracePt t="185996" x="1871663" y="3038475"/>
          <p14:tracePt t="186013" x="1876425" y="2933700"/>
          <p14:tracePt t="186029" x="1881188" y="2881313"/>
          <p14:tracePt t="186046" x="1885950" y="2847975"/>
          <p14:tracePt t="186063" x="1890713" y="2819400"/>
          <p14:tracePt t="186079" x="1890713" y="2800350"/>
          <p14:tracePt t="186096" x="1890713" y="2795588"/>
          <p14:tracePt t="186113" x="1890713" y="2790825"/>
          <p14:tracePt t="186925" x="1871663" y="2828925"/>
          <p14:tracePt t="186931" x="1843088" y="2881313"/>
          <p14:tracePt t="186938" x="1814513" y="2947988"/>
          <p14:tracePt t="186946" x="1776413" y="3024188"/>
          <p14:tracePt t="186963" x="1714500" y="3152775"/>
          <p14:tracePt t="186979" x="1662113" y="3271838"/>
          <p14:tracePt t="186996" x="1585913" y="3438525"/>
          <p14:tracePt t="187012" x="1552575" y="3524250"/>
          <p14:tracePt t="187029" x="1533525" y="3590925"/>
          <p14:tracePt t="187046" x="1509713" y="3671888"/>
          <p14:tracePt t="187062" x="1504950" y="3700463"/>
          <p14:tracePt t="187079" x="1500188" y="3714750"/>
          <p14:tracePt t="187096" x="1500188" y="3724275"/>
          <p14:tracePt t="187153" x="1504950" y="3709988"/>
          <p14:tracePt t="187167" x="1514475" y="3667125"/>
          <p14:tracePt t="187182" x="1514475" y="3619500"/>
          <p14:tracePt t="187189" x="1514475" y="3609975"/>
          <p14:tracePt t="187197" x="1514475" y="3595688"/>
          <p14:tracePt t="187212" x="1509713" y="3571875"/>
          <p14:tracePt t="187229" x="1509713" y="3562350"/>
          <p14:tracePt t="187246" x="1504950" y="3429000"/>
          <p14:tracePt t="187262" x="1504950" y="3352800"/>
          <p14:tracePt t="187279" x="1504950" y="3257550"/>
          <p14:tracePt t="187296" x="1519238" y="3148013"/>
          <p14:tracePt t="187312" x="1533525" y="3000375"/>
          <p14:tracePt t="187329" x="1543050" y="2895600"/>
          <p14:tracePt t="187346" x="1566863" y="2805113"/>
          <p14:tracePt t="187347" x="1581150" y="2762250"/>
          <p14:tracePt t="187362" x="1595438" y="2681288"/>
          <p14:tracePt t="187379" x="1614488" y="2605088"/>
          <p14:tracePt t="187395" x="1638300" y="2528888"/>
          <p14:tracePt t="187412" x="1662113" y="2424113"/>
          <p14:tracePt t="187429" x="1676400" y="2371725"/>
          <p14:tracePt t="187445" x="1690688" y="2328863"/>
          <p14:tracePt t="187462" x="1695450" y="2271713"/>
          <p14:tracePt t="187479" x="1704975" y="2243138"/>
          <p14:tracePt t="187496" x="1714500" y="2205038"/>
          <p14:tracePt t="187512" x="1724025" y="2162175"/>
          <p14:tracePt t="187529" x="1733550" y="2119313"/>
          <p14:tracePt t="187545" x="1738313" y="2081213"/>
          <p14:tracePt t="187562" x="1743075" y="2033588"/>
          <p14:tracePt t="187579" x="1757363" y="1995488"/>
          <p14:tracePt t="187595" x="1762125" y="1962150"/>
          <p14:tracePt t="187612" x="1771650" y="1909763"/>
          <p14:tracePt t="187629" x="1776413" y="1881188"/>
          <p14:tracePt t="187645" x="1776413" y="1871663"/>
          <p14:tracePt t="187662" x="1781175" y="1838325"/>
          <p14:tracePt t="187679" x="1781175" y="1819275"/>
          <p14:tracePt t="187695" x="1785938" y="1800225"/>
          <p14:tracePt t="187712" x="1795463" y="1781175"/>
          <p14:tracePt t="187729" x="1795463" y="1766888"/>
          <p14:tracePt t="187745" x="1800225" y="1752600"/>
          <p14:tracePt t="187762" x="1800225" y="1747838"/>
          <p14:tracePt t="187779" x="1800225" y="1743075"/>
          <p14:tracePt t="187795" x="1800225" y="1738313"/>
          <p14:tracePt t="187863" x="1790700" y="1743075"/>
          <p14:tracePt t="187870" x="1785938" y="1747838"/>
          <p14:tracePt t="187906" x="1728788" y="1866900"/>
          <p14:tracePt t="187913" x="1728788" y="1905000"/>
          <p14:tracePt t="187927" x="1728788" y="1990725"/>
          <p14:tracePt t="187935" x="1728788" y="2047875"/>
          <p14:tracePt t="187945" x="1738313" y="2114550"/>
          <p14:tracePt t="187962" x="1762125" y="2290763"/>
          <p14:tracePt t="187979" x="1804988" y="2547938"/>
          <p14:tracePt t="187995" x="1824038" y="2681288"/>
          <p14:tracePt t="188012" x="1857375" y="2857500"/>
          <p14:tracePt t="188029" x="1881188" y="3048000"/>
          <p14:tracePt t="188045" x="1905000" y="3171825"/>
          <p14:tracePt t="188062" x="1914525" y="3271838"/>
          <p14:tracePt t="188079" x="1924050" y="3405188"/>
          <p14:tracePt t="188095" x="1933575" y="3490913"/>
          <p14:tracePt t="188112" x="1943100" y="3567113"/>
          <p14:tracePt t="188129" x="1962150" y="3657600"/>
          <p14:tracePt t="188145" x="1971675" y="3709988"/>
          <p14:tracePt t="188162" x="1976438" y="3767138"/>
          <p14:tracePt t="188179" x="1981200" y="3838575"/>
          <p14:tracePt t="188195" x="1985963" y="3881438"/>
          <p14:tracePt t="188212" x="1985963" y="3924300"/>
          <p14:tracePt t="188228" x="1985963" y="3981450"/>
          <p14:tracePt t="188245" x="1985963" y="4024313"/>
          <p14:tracePt t="188262" x="1985963" y="4071938"/>
          <p14:tracePt t="188278" x="1985963" y="4119563"/>
          <p14:tracePt t="188295" x="1985963" y="4133850"/>
          <p14:tracePt t="188312" x="1985963" y="4143375"/>
          <p14:tracePt t="188329" x="1985963" y="4148138"/>
          <p14:tracePt t="188379" x="1985963" y="4152900"/>
          <p14:tracePt t="188401" x="1985963" y="4157663"/>
          <p14:tracePt t="188415" x="1985963" y="4162425"/>
          <p14:tracePt t="188444" x="1985963" y="4167188"/>
          <p14:tracePt t="188480" x="1985963" y="4176713"/>
          <p14:tracePt t="188544" x="1985963" y="4181475"/>
          <p14:tracePt t="188609" x="1985963" y="4186238"/>
          <p14:tracePt t="188724" x="1985963" y="4181475"/>
          <p14:tracePt t="188730" x="1985963" y="4171950"/>
          <p14:tracePt t="188759" x="1985963" y="4071938"/>
          <p14:tracePt t="188774" x="1985963" y="4019550"/>
          <p14:tracePt t="188788" x="1985963" y="3967163"/>
          <p14:tracePt t="188802" x="1990725" y="3924300"/>
          <p14:tracePt t="188812" x="1990725" y="3895725"/>
          <p14:tracePt t="188828" x="1995488" y="3852863"/>
          <p14:tracePt t="188845" x="2014538" y="3748088"/>
          <p14:tracePt t="188862" x="2024063" y="3657600"/>
          <p14:tracePt t="188879" x="2038350" y="3557588"/>
          <p14:tracePt t="188895" x="2062163" y="3390900"/>
          <p14:tracePt t="188912" x="2076450" y="3286125"/>
          <p14:tracePt t="188928" x="2085975" y="3171825"/>
          <p14:tracePt t="188945" x="2095500" y="3000375"/>
          <p14:tracePt t="188962" x="2119313" y="2867025"/>
          <p14:tracePt t="188978" x="2128838" y="2747963"/>
          <p14:tracePt t="188995" x="2138363" y="2633663"/>
          <p14:tracePt t="189012" x="2147888" y="2476500"/>
          <p14:tracePt t="189028" x="2157413" y="2376488"/>
          <p14:tracePt t="189045" x="2157413" y="2300288"/>
          <p14:tracePt t="189062" x="2157413" y="2205038"/>
          <p14:tracePt t="189078" x="2157413" y="2152650"/>
          <p14:tracePt t="189095" x="2152650" y="2105025"/>
          <p14:tracePt t="189111" x="2152650" y="2047875"/>
          <p14:tracePt t="189128" x="2162175" y="2005013"/>
          <p14:tracePt t="189145" x="2166938" y="1962150"/>
          <p14:tracePt t="189162" x="2171700" y="1905000"/>
          <p14:tracePt t="189178" x="2171700" y="1885950"/>
          <p14:tracePt t="189195" x="2171700" y="1862138"/>
          <p14:tracePt t="189211" x="2171700" y="1833563"/>
          <p14:tracePt t="189228" x="2171700" y="1819275"/>
          <p14:tracePt t="189245" x="2171700" y="1790700"/>
          <p14:tracePt t="189262" x="2176463" y="1752600"/>
          <p14:tracePt t="189278" x="2176463" y="1724025"/>
          <p14:tracePt t="189295" x="2176463" y="1709738"/>
          <p14:tracePt t="189312" x="2176463" y="1685925"/>
          <p14:tracePt t="189328" x="2176463" y="1676400"/>
          <p14:tracePt t="189345" x="2176463" y="1666875"/>
          <p14:tracePt t="189361" x="2176463" y="1662113"/>
          <p14:tracePt t="189378" x="2176463" y="1657350"/>
          <p14:tracePt t="189395" x="2176463" y="1652588"/>
          <p14:tracePt t="189411" x="2176463" y="1638300"/>
          <p14:tracePt t="189428" x="2176463" y="1628775"/>
          <p14:tracePt t="189445" x="2176463" y="1624013"/>
          <p14:tracePt t="189461" x="2176463" y="1619250"/>
          <p14:tracePt t="189478" x="2176463" y="1614488"/>
          <p14:tracePt t="189495" x="2176463" y="1609725"/>
          <p14:tracePt t="189528" x="2176463" y="1604963"/>
          <p14:tracePt t="189598" x="2176463" y="1609725"/>
          <p14:tracePt t="189605" x="2176463" y="1614488"/>
          <p14:tracePt t="189612" x="2171700" y="1614488"/>
          <p14:tracePt t="189628" x="2171700" y="1619250"/>
          <p14:tracePt t="189645" x="2171700" y="1628775"/>
          <p14:tracePt t="189661" x="2171700" y="1633538"/>
          <p14:tracePt t="189678" x="2171700" y="1643063"/>
          <p14:tracePt t="189695" x="2176463" y="1647825"/>
          <p14:tracePt t="189711" x="2176463" y="1657350"/>
          <p14:tracePt t="189745" x="2176463" y="1662113"/>
          <p14:tracePt t="189770" x="2176463" y="1666875"/>
          <p14:tracePt t="189785" x="2176463" y="1671638"/>
          <p14:tracePt t="189813" x="2176463" y="1676400"/>
          <p14:tracePt t="189842" x="2176463" y="1681163"/>
          <p14:tracePt t="189871" x="2176463" y="1685925"/>
          <p14:tracePt t="189921" x="2176463" y="1690688"/>
          <p14:tracePt t="189950" x="2176463" y="1695450"/>
          <p14:tracePt t="189964" x="2176463" y="1700213"/>
          <p14:tracePt t="190014" x="2176463" y="1704975"/>
          <p14:tracePt t="190021" x="2171700" y="1709738"/>
          <p14:tracePt t="190057" x="2171700" y="1714500"/>
          <p14:tracePt t="190101" x="2171700" y="1719263"/>
          <p14:tracePt t="190172" x="2171700" y="1724025"/>
          <p14:tracePt t="190208" x="2171700" y="1728788"/>
          <p14:tracePt t="190567" x="2171700" y="1776413"/>
          <p14:tracePt t="190574" x="2171700" y="1804988"/>
          <p14:tracePt t="190581" x="2171700" y="1843088"/>
          <p14:tracePt t="190594" x="2171700" y="1895475"/>
          <p14:tracePt t="190611" x="2176463" y="2152650"/>
          <p14:tracePt t="190628" x="2176463" y="2357438"/>
          <p14:tracePt t="190645" x="2176463" y="2619375"/>
          <p14:tracePt t="190661" x="2176463" y="2986088"/>
          <p14:tracePt t="190678" x="2176463" y="3195638"/>
          <p14:tracePt t="190695" x="2176463" y="3405188"/>
          <p14:tracePt t="190711" x="2176463" y="3729038"/>
          <p14:tracePt t="190728" x="2185988" y="4005263"/>
          <p14:tracePt t="190744" x="2190750" y="4267200"/>
          <p14:tracePt t="190761" x="2190750" y="4529138"/>
          <p14:tracePt t="190778" x="2190750" y="4629150"/>
          <p14:tracePt t="190794" x="2190750" y="4676775"/>
          <p14:tracePt t="190811" x="2190750" y="4695825"/>
          <p14:tracePt t="190846" x="2190750" y="4686300"/>
          <p14:tracePt t="190861" x="2190750" y="4662488"/>
          <p14:tracePt t="190878" x="2176463" y="4572000"/>
          <p14:tracePt t="190896" x="2157413" y="4505325"/>
          <p14:tracePt t="190911" x="2147888" y="4467225"/>
          <p14:tracePt t="190928" x="2138363" y="4419600"/>
          <p14:tracePt t="190944" x="2128838" y="4376738"/>
          <p14:tracePt t="190961" x="2119313" y="4305300"/>
          <p14:tracePt t="190978" x="2109788" y="4257675"/>
          <p14:tracePt t="190994" x="2100263" y="4195763"/>
          <p14:tracePt t="191011" x="2090738" y="4067175"/>
          <p14:tracePt t="191028" x="2090738" y="3981450"/>
          <p14:tracePt t="191044" x="2085975" y="3867150"/>
          <p14:tracePt t="191061" x="2085975" y="3700463"/>
          <p14:tracePt t="191078" x="2090738" y="3581400"/>
          <p14:tracePt t="191094" x="2090738" y="3462338"/>
          <p14:tracePt t="191111" x="2100263" y="3290888"/>
          <p14:tracePt t="191128" x="2109788" y="3181350"/>
          <p14:tracePt t="191144" x="2109788" y="3071813"/>
          <p14:tracePt t="191161" x="2109788" y="2924175"/>
          <p14:tracePt t="191178" x="2109788" y="2819400"/>
          <p14:tracePt t="191194" x="2114550" y="2719388"/>
          <p14:tracePt t="191211" x="2114550" y="2571750"/>
          <p14:tracePt t="191228" x="2114550" y="2471738"/>
          <p14:tracePt t="191244" x="2114550" y="2381250"/>
          <p14:tracePt t="191261" x="2105025" y="2333625"/>
          <p14:tracePt t="191278" x="2100263" y="2295525"/>
          <p14:tracePt t="191294" x="2100263" y="2276475"/>
          <p14:tracePt t="191311" x="2095500" y="2271713"/>
          <p14:tracePt t="191328" x="2095500" y="2247900"/>
          <p14:tracePt t="191344" x="2095500" y="2224088"/>
          <p14:tracePt t="191361" x="2090738" y="2195513"/>
          <p14:tracePt t="191378" x="2090738" y="2152650"/>
          <p14:tracePt t="191394" x="2090738" y="2133600"/>
          <p14:tracePt t="191411" x="2085975" y="2128838"/>
          <p14:tracePt t="191427" x="2085975" y="2124075"/>
          <p14:tracePt t="191456" x="2085975" y="2119313"/>
          <p14:tracePt t="191592" x="2090738" y="2119313"/>
          <p14:tracePt t="191943" x="2095500" y="2109788"/>
          <p14:tracePt t="191950" x="2095500" y="2100263"/>
          <p14:tracePt t="191961" x="2100263" y="2090738"/>
          <p14:tracePt t="191977" x="2105025" y="2081213"/>
          <p14:tracePt t="192022" x="2109788" y="2081213"/>
          <p14:tracePt t="192058" x="2109788" y="2085975"/>
          <p14:tracePt t="192065" x="2114550" y="2100263"/>
          <p14:tracePt t="192077" x="2114550" y="2114550"/>
          <p14:tracePt t="192094" x="2100263" y="2238375"/>
          <p14:tracePt t="192111" x="2085975" y="2347913"/>
          <p14:tracePt t="192127" x="2052638" y="2557463"/>
          <p14:tracePt t="192144" x="1985963" y="2947988"/>
          <p14:tracePt t="192161" x="1928813" y="3224213"/>
          <p14:tracePt t="192177" x="1881188" y="3538538"/>
          <p14:tracePt t="192194" x="1800225" y="4024313"/>
          <p14:tracePt t="192211" x="1738313" y="4319588"/>
          <p14:tracePt t="192227" x="1690688" y="4533900"/>
          <p14:tracePt t="192244" x="1652588" y="4695825"/>
          <p14:tracePt t="192261" x="1633538" y="4743450"/>
          <p14:tracePt t="192277" x="1628775" y="4762500"/>
          <p14:tracePt t="192294" x="1628775" y="4767263"/>
          <p14:tracePt t="192327" x="1628775" y="4752975"/>
          <p14:tracePt t="192344" x="1624013" y="4743450"/>
          <p14:tracePt t="192360" x="1590675" y="4643438"/>
          <p14:tracePt t="192377" x="1562100" y="4567238"/>
          <p14:tracePt t="192394" x="1552575" y="4538663"/>
          <p14:tracePt t="192411" x="1547813" y="4524375"/>
          <p14:tracePt t="192427" x="1543050" y="4519613"/>
          <p14:tracePt t="192444" x="1533525" y="4514850"/>
          <p14:tracePt t="192460" x="1509713" y="4505325"/>
          <p14:tracePt t="192477" x="1481138" y="4500563"/>
          <p14:tracePt t="192494" x="1419225" y="4481513"/>
          <p14:tracePt t="192510" x="1343025" y="4452938"/>
          <p14:tracePt t="192527" x="1281113" y="4429125"/>
          <p14:tracePt t="192544" x="1228725" y="4405313"/>
          <p14:tracePt t="192560" x="1162050" y="4367213"/>
          <p14:tracePt t="192577" x="1133475" y="4348163"/>
          <p14:tracePt t="192594" x="1123950" y="4338638"/>
          <p14:tracePt t="192610" x="1114425" y="4333875"/>
          <p14:tracePt t="192660" x="1200150" y="4352925"/>
          <p14:tracePt t="192675" x="1362075" y="4376738"/>
          <p14:tracePt t="192681" x="1457325" y="4386263"/>
          <p14:tracePt t="192694" x="1524000" y="4391025"/>
          <p14:tracePt t="192710" x="1800225" y="4395788"/>
          <p14:tracePt t="192727" x="1957388" y="4400550"/>
          <p14:tracePt t="192744" x="2062163" y="4405313"/>
          <p14:tracePt t="192760" x="2143125" y="4410075"/>
          <p14:tracePt t="192777" x="2157413" y="4410075"/>
          <p14:tracePt t="192794" x="2162175" y="4410075"/>
          <p14:tracePt t="192827" x="2162175" y="4405313"/>
          <p14:tracePt t="192849" x="2033588" y="4362450"/>
          <p14:tracePt t="192861" x="1971675" y="4348163"/>
          <p14:tracePt t="192877" x="1909763" y="4333875"/>
          <p14:tracePt t="192894" x="1843088" y="4310063"/>
          <p14:tracePt t="192911" x="1771650" y="4276725"/>
          <p14:tracePt t="192927" x="1738313" y="4252913"/>
          <p14:tracePt t="192944" x="1709738" y="4233863"/>
          <p14:tracePt t="192960" x="1690688" y="4229100"/>
          <p14:tracePt t="192977" x="1671638" y="4219575"/>
          <p14:tracePt t="192994" x="1666875" y="4219575"/>
          <p14:tracePt t="193010" x="1662113" y="4219575"/>
          <p14:tracePt t="193044" x="1657350" y="4219575"/>
          <p14:tracePt t="193060" x="1652588" y="4219575"/>
          <p14:tracePt t="193077" x="1647825" y="4219575"/>
          <p14:tracePt t="193105" x="1647825" y="4214813"/>
          <p14:tracePt t="193205" x="1652588" y="4214813"/>
          <p14:tracePt t="193227" x="1657350" y="4214813"/>
          <p14:tracePt t="193284" x="1662113" y="4214813"/>
          <p14:tracePt t="193342" x="1662113" y="4219575"/>
          <p14:tracePt t="193378" x="1662113" y="4224338"/>
          <p14:tracePt t="212688" x="0" y="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name="Slide 7">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Capital Stack — Quick Reference</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Memorise this table: it explains almost every financing decision you will see.</a:t>
            </a:r>
            <a:endParaRPr lang="en-US" sz="1200" dirty="0"/>
          </a:p>
        </p:txBody>
      </p:sp>
      <p:graphicFrame>
        <p:nvGraphicFramePr>
          <p:cNvPr id="8" name="Table 0"/>
          <p:cNvGraphicFramePr>
            <a:graphicFrameLocks noGrp="1"/>
          </p:cNvGraphicFramePr>
          <p:nvPr>
            <p:extLst>
              <p:ext uri="{D42A27DB-BD31-4B8C-83A1-F6EECF244321}">
                <p14:modId xmlns:p14="http://schemas.microsoft.com/office/powerpoint/2010/main" val="1579011935"/>
              </p:ext>
            </p:extLst>
          </p:nvPr>
        </p:nvGraphicFramePr>
        <p:xfrm>
          <a:off x="457200" y="1417320"/>
          <a:ext cx="8229600" cy="2377440"/>
        </p:xfrm>
        <a:graphic>
          <a:graphicData uri="http://schemas.openxmlformats.org/drawingml/2006/table">
            <a:tbl>
              <a:tblPr/>
              <a:tblGrid>
                <a:gridCol w="2194560">
                  <a:extLst>
                    <a:ext uri="{9D8B030D-6E8A-4147-A177-3AD203B41FA5}">
                      <a16:colId xmlns:a16="http://schemas.microsoft.com/office/drawing/2014/main" val="20000"/>
                    </a:ext>
                  </a:extLst>
                </a:gridCol>
                <a:gridCol w="1737360">
                  <a:extLst>
                    <a:ext uri="{9D8B030D-6E8A-4147-A177-3AD203B41FA5}">
                      <a16:colId xmlns:a16="http://schemas.microsoft.com/office/drawing/2014/main" val="20001"/>
                    </a:ext>
                  </a:extLst>
                </a:gridCol>
                <a:gridCol w="2651760">
                  <a:extLst>
                    <a:ext uri="{9D8B030D-6E8A-4147-A177-3AD203B41FA5}">
                      <a16:colId xmlns:a16="http://schemas.microsoft.com/office/drawing/2014/main" val="20002"/>
                    </a:ext>
                  </a:extLst>
                </a:gridCol>
                <a:gridCol w="1645920">
                  <a:extLst>
                    <a:ext uri="{9D8B030D-6E8A-4147-A177-3AD203B41FA5}">
                      <a16:colId xmlns:a16="http://schemas.microsoft.com/office/drawing/2014/main" val="20003"/>
                    </a:ext>
                  </a:extLst>
                </a:gridCol>
              </a:tblGrid>
              <a:tr h="475488">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LAYER</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RISK LEVEL</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TYPICAL RETURN (EGYPT, 2025)</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REPAYMENT PRIORITY</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extLst>
                  <a:ext uri="{0D108BD9-81ED-4DB2-BD59-A6C34878D82A}">
                    <a16:rowId xmlns:a16="http://schemas.microsoft.com/office/drawing/2014/main" val="10000"/>
                  </a:ext>
                </a:extLst>
              </a:tr>
              <a:tr h="475488">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Senior Debt</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Lowest</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8 – 14%</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1st</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75488">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Mezzanine Debt</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Moderate</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15 – 22%</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2nd</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extLst>
                  <a:ext uri="{0D108BD9-81ED-4DB2-BD59-A6C34878D82A}">
                    <a16:rowId xmlns:a16="http://schemas.microsoft.com/office/drawing/2014/main" val="10002"/>
                  </a:ext>
                </a:extLst>
              </a:tr>
              <a:tr h="475488">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Preferred Equity</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Moderate–High</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18 – 25%</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3rd</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75488">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Common Equity</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Highest</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25%+ (no ceiling)</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Last</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extLst>
                  <a:ext uri="{0D108BD9-81ED-4DB2-BD59-A6C34878D82A}">
                    <a16:rowId xmlns:a16="http://schemas.microsoft.com/office/drawing/2014/main" val="10004"/>
                  </a:ext>
                </a:extLst>
              </a:tr>
            </a:tbl>
          </a:graphicData>
        </a:graphic>
      </p:graphicFrame>
      <p:sp>
        <p:nvSpPr>
          <p:cNvPr id="6" name="Shape 3"/>
          <p:cNvSpPr/>
          <p:nvPr/>
        </p:nvSpPr>
        <p:spPr>
          <a:xfrm>
            <a:off x="457200" y="4069080"/>
            <a:ext cx="8229600" cy="457200"/>
          </a:xfrm>
          <a:prstGeom prst="roundRect">
            <a:avLst>
              <a:gd name="adj" fmla="val 12000"/>
            </a:avLst>
          </a:prstGeom>
          <a:solidFill>
            <a:srgbClr val="E7E3D9"/>
          </a:solidFill>
          <a:ln w="9525">
            <a:solidFill>
              <a:srgbClr val="C8C0B0"/>
            </a:solidFill>
            <a:prstDash val="solid"/>
          </a:ln>
        </p:spPr>
      </p:sp>
      <p:sp>
        <p:nvSpPr>
          <p:cNvPr id="7" name="Text 4"/>
          <p:cNvSpPr/>
          <p:nvPr/>
        </p:nvSpPr>
        <p:spPr>
          <a:xfrm>
            <a:off x="621792" y="4069080"/>
            <a:ext cx="7900416" cy="457200"/>
          </a:xfrm>
          <a:prstGeom prst="rect">
            <a:avLst/>
          </a:prstGeom>
          <a:noFill/>
          <a:ln/>
        </p:spPr>
        <p:txBody>
          <a:bodyPr wrap="square" lIns="0" tIns="0" rIns="0" bIns="0" rtlCol="0" anchor="ctr"/>
          <a:lstStyle/>
          <a:p>
            <a:pPr marL="0" indent="0">
              <a:buNone/>
            </a:pPr>
            <a:r>
              <a:rPr lang="en-US" sz="1250" i="1" dirty="0">
                <a:solidFill>
                  <a:srgbClr val="1E2A38"/>
                </a:solidFill>
                <a:latin typeface="Calibri" pitchFamily="34" charset="0"/>
                <a:ea typeface="Calibri" pitchFamily="34" charset="-122"/>
                <a:cs typeface="Calibri" pitchFamily="34" charset="-120"/>
              </a:rPr>
              <a:t>In a default, senior lenders are made whole first. Common equity holders may receive nothing at all.</a:t>
            </a:r>
            <a:endParaRPr lang="en-US" sz="1250" dirty="0"/>
          </a:p>
        </p:txBody>
      </p:sp>
      <p:sp>
        <p:nvSpPr>
          <p:cNvPr id="5" name="Text 5"/>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9" name="Text 6"/>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7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142552"/>
    </mc:Choice>
    <mc:Fallback xmlns="">
      <p:transition spd="slow" advTm="142552"/>
    </mc:Fallback>
  </mc:AlternateContent>
  <p:timing>
    <p:tnLst>
      <p:par>
        <p:cTn id="1" dur="indefinite" restart="never" nodeType="tmRoot"/>
      </p:par>
    </p:tnLst>
  </p:timing>
  <p:extLst mod="1">
    <p:ext uri="{3A86A75C-4F4B-4683-9AE1-C65F6400EC91}">
      <p14:laserTraceLst xmlns:p14="http://schemas.microsoft.com/office/powerpoint/2010/main">
        <p14:tracePtLst>
          <p14:tracePt t="118139" x="6257925" y="3100388"/>
          <p14:tracePt t="118404" x="6215063" y="3109913"/>
          <p14:tracePt t="118411" x="6143625" y="3133725"/>
          <p14:tracePt t="118418" x="6062663" y="3157538"/>
          <p14:tracePt t="118434" x="5872163" y="3205163"/>
          <p14:tracePt t="118451" x="5715000" y="3252788"/>
          <p14:tracePt t="118468" x="5524500" y="3319463"/>
          <p14:tracePt t="118484" x="5419725" y="3362325"/>
          <p14:tracePt t="118501" x="5334000" y="3400425"/>
          <p14:tracePt t="118518" x="5214938" y="3443288"/>
          <p14:tracePt t="118534" x="5153025" y="3457575"/>
          <p14:tracePt t="118551" x="5100638" y="3471863"/>
          <p14:tracePt t="118568" x="5076825" y="3476625"/>
          <p14:tracePt t="118584" x="5038725" y="3486150"/>
          <p14:tracePt t="118601" x="5029200" y="3486150"/>
          <p14:tracePt t="118618" x="5014913" y="3490913"/>
          <p14:tracePt t="118634" x="4986338" y="3495675"/>
          <p14:tracePt t="118651" x="4957763" y="3500438"/>
          <p14:tracePt t="118668" x="4933950" y="3505200"/>
          <p14:tracePt t="118684" x="4891088" y="3524250"/>
          <p14:tracePt t="118701" x="4867275" y="3538538"/>
          <p14:tracePt t="118718" x="4838700" y="3552825"/>
          <p14:tracePt t="118734" x="4819650" y="3571875"/>
          <p14:tracePt t="118751" x="4800600" y="3581400"/>
          <p14:tracePt t="118768" x="4791075" y="3590925"/>
          <p14:tracePt t="118784" x="4767263" y="3605213"/>
          <p14:tracePt t="118801" x="4762500" y="3614738"/>
          <p14:tracePt t="118818" x="4748213" y="3624263"/>
          <p14:tracePt t="118834" x="4743450" y="3629025"/>
          <p14:tracePt t="118851" x="4738688" y="3633788"/>
          <p14:tracePt t="118868" x="4733925" y="3643313"/>
          <p14:tracePt t="118884" x="4729163" y="3657600"/>
          <p14:tracePt t="118901" x="4724400" y="3667125"/>
          <p14:tracePt t="118918" x="4724400" y="3676650"/>
          <p14:tracePt t="118934" x="4714875" y="3690938"/>
          <p14:tracePt t="118951" x="4714875" y="3695700"/>
          <p14:tracePt t="118968" x="4714875" y="3705225"/>
          <p14:tracePt t="118984" x="4710113" y="3724275"/>
          <p14:tracePt t="119001" x="4710113" y="3733800"/>
          <p14:tracePt t="119018" x="4710113" y="3738563"/>
          <p14:tracePt t="119034" x="4710113" y="3752850"/>
          <p14:tracePt t="119051" x="4710113" y="3757613"/>
          <p14:tracePt t="119084" x="4710113" y="3762375"/>
          <p14:tracePt t="119107" x="4710113" y="3767138"/>
          <p14:tracePt t="119157" x="4714875" y="3767138"/>
          <p14:tracePt t="119193" x="4719638" y="3767138"/>
          <p14:tracePt t="119250" x="4724400" y="3767138"/>
          <p14:tracePt t="119336" x="4729163" y="3767138"/>
          <p14:tracePt t="127975" x="4729163" y="3724275"/>
          <p14:tracePt t="127982" x="4729163" y="3657600"/>
          <p14:tracePt t="127992" x="4724400" y="3581400"/>
          <p14:tracePt t="127998" x="4719638" y="3486150"/>
          <p14:tracePt t="128015" x="4719638" y="3300413"/>
          <p14:tracePt t="128031" x="4714875" y="3086100"/>
          <p14:tracePt t="128048" x="4729163" y="2757488"/>
          <p14:tracePt t="128064" x="4733925" y="2595563"/>
          <p14:tracePt t="128081" x="4748213" y="2457450"/>
          <p14:tracePt t="128098" x="4762500" y="2328863"/>
          <p14:tracePt t="128114" x="4767263" y="2295525"/>
          <p14:tracePt t="128131" x="4772025" y="2276475"/>
          <p14:tracePt t="128148" x="4772025" y="2271713"/>
          <p14:tracePt t="128198" x="4776788" y="2271713"/>
          <p14:tracePt t="128219" x="4781550" y="2257425"/>
          <p14:tracePt t="128226" x="4786313" y="2228850"/>
          <p14:tracePt t="128233" x="4786313" y="2214563"/>
          <p14:tracePt t="128248" x="4786313" y="2152650"/>
          <p14:tracePt t="128264" x="4781550" y="2095500"/>
          <p14:tracePt t="128281" x="4781550" y="2043113"/>
          <p14:tracePt t="128298" x="4772025" y="2000250"/>
          <p14:tracePt t="128315" x="4772025" y="1985963"/>
          <p14:tracePt t="128331" x="4772025" y="1981200"/>
          <p14:tracePt t="128348" x="4767263" y="1981200"/>
          <p14:tracePt t="128384" x="4762500" y="1981200"/>
          <p14:tracePt t="128398" x="4752975" y="1981200"/>
          <p14:tracePt t="128414" x="4743450" y="1981200"/>
          <p14:tracePt t="128431" x="4733925" y="1985963"/>
          <p14:tracePt t="128464" x="4672013" y="2090738"/>
          <p14:tracePt t="128481" x="4648200" y="2190750"/>
          <p14:tracePt t="128498" x="4633913" y="2319338"/>
          <p14:tracePt t="128514" x="4614863" y="2538413"/>
          <p14:tracePt t="128531" x="4591050" y="2728913"/>
          <p14:tracePt t="128548" x="4581525" y="2914650"/>
          <p14:tracePt t="128564" x="4572000" y="3195638"/>
          <p14:tracePt t="128581" x="4572000" y="3324225"/>
          <p14:tracePt t="128598" x="4572000" y="3429000"/>
          <p14:tracePt t="128614" x="4572000" y="3552825"/>
          <p14:tracePt t="128631" x="4572000" y="3590925"/>
          <p14:tracePt t="128648" x="4572000" y="3609975"/>
          <p14:tracePt t="128664" x="4572000" y="3614738"/>
          <p14:tracePt t="128714" x="4576763" y="3614738"/>
          <p14:tracePt t="128721" x="4586288" y="3605213"/>
          <p14:tracePt t="128750" x="4591050" y="3414713"/>
          <p14:tracePt t="128756" x="4591050" y="3362325"/>
          <p14:tracePt t="128764" x="4591050" y="3290888"/>
          <p14:tracePt t="128781" x="4576763" y="3095625"/>
          <p14:tracePt t="128798" x="4576763" y="2781300"/>
          <p14:tracePt t="128814" x="4576763" y="2252663"/>
          <p14:tracePt t="128831" x="4591050" y="1909763"/>
          <p14:tracePt t="128848" x="4595813" y="1685925"/>
          <p14:tracePt t="128864" x="4600575" y="1528763"/>
          <p14:tracePt t="128881" x="4605338" y="1514475"/>
          <p14:tracePt t="128915" x="4610100" y="1514475"/>
          <p14:tracePt t="128931" x="4610100" y="1533525"/>
          <p14:tracePt t="128948" x="4610100" y="1552575"/>
          <p14:tracePt t="128964" x="4610100" y="1557338"/>
          <p14:tracePt t="128981" x="4600575" y="1595438"/>
          <p14:tracePt t="128998" x="4600575" y="1714500"/>
          <p14:tracePt t="129014" x="4629150" y="1909763"/>
          <p14:tracePt t="129031" x="4676775" y="2185988"/>
          <p14:tracePt t="129048" x="4710113" y="2409825"/>
          <p14:tracePt t="129064" x="4757738" y="2719388"/>
          <p14:tracePt t="129081" x="4776788" y="2909888"/>
          <p14:tracePt t="129097" x="4795838" y="3090863"/>
          <p14:tracePt t="129114" x="4805363" y="3324225"/>
          <p14:tracePt t="129131" x="4810125" y="3424238"/>
          <p14:tracePt t="129148" x="4814888" y="3509963"/>
          <p14:tracePt t="129164" x="4814888" y="3538538"/>
          <p14:tracePt t="129181" x="4819650" y="3552825"/>
          <p14:tracePt t="129215" x="4824413" y="3548063"/>
          <p14:tracePt t="129237" x="4838700" y="3448050"/>
          <p14:tracePt t="129248" x="4838700" y="3400425"/>
          <p14:tracePt t="129264" x="4852988" y="3276600"/>
          <p14:tracePt t="129281" x="4862513" y="2938463"/>
          <p14:tracePt t="129297" x="4872038" y="2600325"/>
          <p14:tracePt t="129314" x="4872038" y="2276475"/>
          <p14:tracePt t="129331" x="4872038" y="1885950"/>
          <p14:tracePt t="129347" x="4862513" y="1714500"/>
          <p14:tracePt t="129364" x="4857750" y="1643063"/>
          <p14:tracePt t="129381" x="4857750" y="1628775"/>
          <p14:tracePt t="129397" x="4857750" y="1624013"/>
          <p14:tracePt t="129414" x="4857750" y="1628775"/>
          <p14:tracePt t="129431" x="4852988" y="1662113"/>
          <p14:tracePt t="129447" x="4852988" y="1685925"/>
          <p14:tracePt t="129481" x="4829175" y="1819275"/>
          <p14:tracePt t="129497" x="4829175" y="1933575"/>
          <p14:tracePt t="129514" x="4848225" y="2105025"/>
          <p14:tracePt t="129531" x="4867275" y="2405063"/>
          <p14:tracePt t="129547" x="4886325" y="2619375"/>
          <p14:tracePt t="129564" x="4910138" y="2824163"/>
          <p14:tracePt t="129581" x="4919663" y="3076575"/>
          <p14:tracePt t="129597" x="4924425" y="3190875"/>
          <p14:tracePt t="129614" x="4929188" y="3267075"/>
          <p14:tracePt t="129631" x="4929188" y="3314700"/>
          <p14:tracePt t="129653" x="4929188" y="3319463"/>
          <p14:tracePt t="129681" x="4929188" y="3314700"/>
          <p14:tracePt t="129710" x="4924425" y="3176588"/>
          <p14:tracePt t="129717" x="4924425" y="3143250"/>
          <p14:tracePt t="129724" x="4914900" y="3100388"/>
          <p14:tracePt t="129732" x="4910138" y="3048000"/>
          <p14:tracePt t="129747" x="4900613" y="2924175"/>
          <p14:tracePt t="129764" x="4881563" y="2724150"/>
          <p14:tracePt t="129781" x="4843463" y="2476500"/>
          <p14:tracePt t="129797" x="4772025" y="2109788"/>
          <p14:tracePt t="129814" x="4733925" y="1876425"/>
          <p14:tracePt t="129831" x="4705350" y="1733550"/>
          <p14:tracePt t="129847" x="4691063" y="1600200"/>
          <p14:tracePt t="129864" x="4691063" y="1576388"/>
          <p14:tracePt t="129881" x="4691063" y="1571625"/>
          <p14:tracePt t="129914" x="4691063" y="1585913"/>
          <p14:tracePt t="129931" x="4691063" y="1600200"/>
          <p14:tracePt t="129947" x="4691063" y="1709738"/>
          <p14:tracePt t="129964" x="4691063" y="1804988"/>
          <p14:tracePt t="129981" x="4710113" y="1928813"/>
          <p14:tracePt t="129997" x="4757738" y="2247900"/>
          <p14:tracePt t="130014" x="4795838" y="2495550"/>
          <p14:tracePt t="130031" x="4824413" y="2714625"/>
          <p14:tracePt t="130047" x="4862513" y="2995613"/>
          <p14:tracePt t="130064" x="4867275" y="3105150"/>
          <p14:tracePt t="130080" x="4872038" y="3181350"/>
          <p14:tracePt t="130097" x="4876800" y="3248025"/>
          <p14:tracePt t="130114" x="4876800" y="3271838"/>
          <p14:tracePt t="130130" x="4876800" y="3276600"/>
          <p14:tracePt t="130147" x="4876800" y="3281363"/>
          <p14:tracePt t="130164" x="4876800" y="3286125"/>
          <p14:tracePt t="130205" x="4891088" y="3276600"/>
          <p14:tracePt t="130212" x="4895850" y="3262313"/>
          <p14:tracePt t="130219" x="4900613" y="3238500"/>
          <p14:tracePt t="130241" x="4905375" y="3162300"/>
          <p14:tracePt t="130248" x="4905375" y="3143250"/>
          <p14:tracePt t="130264" x="4919663" y="3062288"/>
          <p14:tracePt t="130280" x="4938713" y="2976563"/>
          <p14:tracePt t="130297" x="4962525" y="2895600"/>
          <p14:tracePt t="130314" x="5005388" y="2790825"/>
          <p14:tracePt t="130330" x="5029200" y="2738438"/>
          <p14:tracePt t="130347" x="5043488" y="2709863"/>
          <p14:tracePt t="130364" x="5053013" y="2686050"/>
          <p14:tracePt t="130380" x="5053013" y="2681288"/>
          <p14:tracePt t="131474" x="5081588" y="2647950"/>
          <p14:tracePt t="131481" x="5105400" y="2624138"/>
          <p14:tracePt t="131488" x="5138738" y="2609850"/>
          <p14:tracePt t="131497" x="5167313" y="2586038"/>
          <p14:tracePt t="131513" x="5224463" y="2552700"/>
          <p14:tracePt t="131530" x="5286375" y="2514600"/>
          <p14:tracePt t="131547" x="5367338" y="2457450"/>
          <p14:tracePt t="131563" x="5438775" y="2419350"/>
          <p14:tracePt t="131580" x="5495925" y="2376488"/>
          <p14:tracePt t="131597" x="5557838" y="2328863"/>
          <p14:tracePt t="131613" x="5595938" y="2309813"/>
          <p14:tracePt t="131630" x="5629275" y="2286000"/>
          <p14:tracePt t="131647" x="5676900" y="2266950"/>
          <p14:tracePt t="131663" x="5705475" y="2257425"/>
          <p14:tracePt t="131680" x="5724525" y="2252663"/>
          <p14:tracePt t="131697" x="5743575" y="2247900"/>
          <p14:tracePt t="131730" x="5748338" y="2247900"/>
          <p14:tracePt t="131775" x="5753100" y="2247900"/>
          <p14:tracePt t="131811" x="5757863" y="2247900"/>
          <p14:tracePt t="131825" x="5757863" y="2243138"/>
          <p14:tracePt t="131839" x="5762625" y="2243138"/>
          <p14:tracePt t="133725" x="5767388" y="2238375"/>
          <p14:tracePt t="133732" x="5781675" y="2219325"/>
          <p14:tracePt t="133740" x="5791200" y="2214563"/>
          <p14:tracePt t="133747" x="5800725" y="2205038"/>
          <p14:tracePt t="133763" x="5829300" y="2181225"/>
          <p14:tracePt t="133779" x="5853113" y="2162175"/>
          <p14:tracePt t="133796" x="5881688" y="2138363"/>
          <p14:tracePt t="133813" x="5915025" y="2119313"/>
          <p14:tracePt t="133829" x="5934075" y="2105025"/>
          <p14:tracePt t="133846" x="5943600" y="2100263"/>
          <p14:tracePt t="133863" x="5957888" y="2090738"/>
          <p14:tracePt t="133879" x="5967413" y="2081213"/>
          <p14:tracePt t="133896" x="5972175" y="2071688"/>
          <p14:tracePt t="133913" x="5986463" y="2062163"/>
          <p14:tracePt t="133929" x="6000750" y="2047875"/>
          <p14:tracePt t="133946" x="6010275" y="2033588"/>
          <p14:tracePt t="133963" x="6019800" y="2024063"/>
          <p14:tracePt t="133979" x="6029325" y="2009775"/>
          <p14:tracePt t="133996" x="6034088" y="2009775"/>
          <p14:tracePt t="134012" x="6034088" y="2000250"/>
          <p14:tracePt t="134029" x="6038850" y="1995488"/>
          <p14:tracePt t="134046" x="6038850" y="1985963"/>
          <p14:tracePt t="134062" x="6034088" y="1976438"/>
          <p14:tracePt t="134079" x="6019800" y="1966913"/>
          <p14:tracePt t="134096" x="6010275" y="1957388"/>
          <p14:tracePt t="134112" x="5995988" y="1952625"/>
          <p14:tracePt t="134129" x="5986463" y="1952625"/>
          <p14:tracePt t="134146" x="5981700" y="1947863"/>
          <p14:tracePt t="134179" x="5976938" y="1947863"/>
          <p14:tracePt t="134213" x="5976938" y="1943100"/>
          <p14:tracePt t="134406" x="5981700" y="1943100"/>
          <p14:tracePt t="135289" x="5986463" y="1943100"/>
          <p14:tracePt t="135295" x="5991225" y="1938338"/>
          <p14:tracePt t="135302" x="6000750" y="1938338"/>
          <p14:tracePt t="135312" x="6010275" y="1938338"/>
          <p14:tracePt t="135329" x="6019800" y="1933575"/>
          <p14:tracePt t="135345" x="6038850" y="1933575"/>
          <p14:tracePt t="135362" x="6048375" y="1928813"/>
          <p14:tracePt t="135379" x="6053138" y="1928813"/>
          <p14:tracePt t="135395" x="6067425" y="1924050"/>
          <p14:tracePt t="135412" x="6076950" y="1919288"/>
          <p14:tracePt t="135429" x="6081713" y="1919288"/>
          <p14:tracePt t="135446" x="6100763" y="1914525"/>
          <p14:tracePt t="135462" x="6110288" y="1914525"/>
          <p14:tracePt t="135479" x="6124575" y="1909763"/>
          <p14:tracePt t="135495" x="6138863" y="1905000"/>
          <p14:tracePt t="135512" x="6172200" y="1890713"/>
          <p14:tracePt t="135529" x="6196013" y="1881188"/>
          <p14:tracePt t="135545" x="6210300" y="1876425"/>
          <p14:tracePt t="135562" x="6243638" y="1862138"/>
          <p14:tracePt t="135579" x="6257925" y="1847850"/>
          <p14:tracePt t="135595" x="6276975" y="1838325"/>
          <p14:tracePt t="135612" x="6296025" y="1814513"/>
          <p14:tracePt t="135629" x="6310313" y="1804988"/>
          <p14:tracePt t="135645" x="6324600" y="1795463"/>
          <p14:tracePt t="135662" x="6334125" y="1785938"/>
          <p14:tracePt t="135679" x="6343650" y="1781175"/>
          <p14:tracePt t="135695" x="6348413" y="1776413"/>
          <p14:tracePt t="135718" x="6357938" y="1776413"/>
          <p14:tracePt t="135733" x="6357938" y="1771650"/>
          <p14:tracePt t="135754" x="6362700" y="1771650"/>
          <p14:tracePt t="135769" x="6362700" y="1766888"/>
          <p14:tracePt t="135783" x="6362700" y="1762125"/>
          <p14:tracePt t="135804" x="6367463" y="1762125"/>
          <p14:tracePt t="135812" x="6367463" y="1757363"/>
          <p14:tracePt t="135876" x="6367463" y="1752600"/>
          <p14:tracePt t="142127" x="0" y="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name="Slide 8">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 2"/>
          <p:cNvSpPr/>
          <p:nvPr/>
        </p:nvSpPr>
        <p:spPr>
          <a:xfrm>
            <a:off x="914400" y="1755648"/>
            <a:ext cx="7498080" cy="914400"/>
          </a:xfrm>
          <a:prstGeom prst="rect">
            <a:avLst/>
          </a:prstGeom>
          <a:noFill/>
          <a:ln/>
        </p:spPr>
        <p:txBody>
          <a:bodyPr wrap="square" lIns="0" tIns="0" rIns="0" bIns="0" rtlCol="0" anchor="ctr"/>
          <a:lstStyle/>
          <a:p>
            <a:pPr marL="0" indent="0">
              <a:buNone/>
            </a:pPr>
            <a:r>
              <a:rPr lang="en-US" sz="3200" b="1" dirty="0">
                <a:solidFill>
                  <a:srgbClr val="1E2A38"/>
                </a:solidFill>
                <a:latin typeface="Georgia" pitchFamily="34" charset="0"/>
                <a:ea typeface="Georgia" pitchFamily="34" charset="-122"/>
                <a:cs typeface="Georgia" pitchFamily="34" charset="-120"/>
              </a:rPr>
              <a:t>Mortgages</a:t>
            </a:r>
            <a:endParaRPr lang="en-US" sz="3200" dirty="0"/>
          </a:p>
        </p:txBody>
      </p:sp>
      <p:sp>
        <p:nvSpPr>
          <p:cNvPr id="5" name="Shape 3"/>
          <p:cNvSpPr/>
          <p:nvPr/>
        </p:nvSpPr>
        <p:spPr>
          <a:xfrm>
            <a:off x="914400" y="2761488"/>
            <a:ext cx="1371600" cy="45720"/>
          </a:xfrm>
          <a:prstGeom prst="rect">
            <a:avLst/>
          </a:prstGeom>
          <a:solidFill>
            <a:srgbClr val="B85042"/>
          </a:solidFill>
          <a:ln/>
        </p:spPr>
      </p:sp>
      <p:sp>
        <p:nvSpPr>
          <p:cNvPr id="6" name="Text 4"/>
          <p:cNvSpPr/>
          <p:nvPr/>
        </p:nvSpPr>
        <p:spPr>
          <a:xfrm>
            <a:off x="914400" y="2944368"/>
            <a:ext cx="6583680" cy="1051560"/>
          </a:xfrm>
          <a:prstGeom prst="rect">
            <a:avLst/>
          </a:prstGeom>
          <a:noFill/>
          <a:ln/>
        </p:spPr>
        <p:txBody>
          <a:bodyPr wrap="square" lIns="0" tIns="0" rIns="0" bIns="0" rtlCol="0" anchor="t"/>
          <a:lstStyle/>
          <a:p>
            <a:pPr marL="0" indent="0">
              <a:lnSpc>
                <a:spcPts val="2000"/>
              </a:lnSpc>
              <a:buNone/>
            </a:pPr>
            <a:r>
              <a:rPr lang="en-US" sz="1450" dirty="0">
                <a:solidFill>
                  <a:srgbClr val="5A5A5A"/>
                </a:solidFill>
                <a:latin typeface="Calibri" pitchFamily="34" charset="0"/>
                <a:ea typeface="Calibri" pitchFamily="34" charset="-122"/>
                <a:cs typeface="Calibri" pitchFamily="34" charset="-120"/>
              </a:rPr>
              <a:t>A mortgage is a loan secured by real property. If the borrower fails to repay, the lender may take ownership of the asset through foreclosure. It remains the most widely used financing tool in real estate worldwide.</a:t>
            </a:r>
            <a:endParaRPr lang="en-US" sz="1450" dirty="0"/>
          </a:p>
        </p:txBody>
      </p:sp>
    </p:spTree>
  </p:cSld>
  <p:clrMapOvr>
    <a:masterClrMapping/>
  </p:clrMapOvr>
  <mc:AlternateContent xmlns:mc="http://schemas.openxmlformats.org/markup-compatibility/2006" xmlns:p14="http://schemas.microsoft.com/office/powerpoint/2010/main">
    <mc:Choice Requires="p14">
      <p:transition spd="slow" p14:dur="2000" advTm="94921"/>
    </mc:Choice>
    <mc:Fallback xmlns="">
      <p:transition spd="slow" advTm="94921"/>
    </mc:Fallback>
  </mc:AlternateContent>
  <p:timing>
    <p:tnLst>
      <p:par>
        <p:cTn id="1" dur="indefinite" restart="never" nodeType="tmRoot"/>
      </p:par>
    </p:tnLst>
  </p:timing>
  <p:extLst mod="1">
    <p:ext uri="{3A86A75C-4F4B-4683-9AE1-C65F6400EC91}">
      <p14:laserTraceLst xmlns:p14="http://schemas.microsoft.com/office/powerpoint/2010/main">
        <p14:tracePtLst>
          <p14:tracePt t="12088" x="6096000" y="3376613"/>
          <p14:tracePt t="12337" x="6048375" y="3371850"/>
          <p14:tracePt t="12343" x="5938838" y="3362325"/>
          <p14:tracePt t="12352" x="5829300" y="3352800"/>
          <p14:tracePt t="12369" x="5476875" y="3290888"/>
          <p14:tracePt t="12385" x="5019675" y="3200400"/>
          <p14:tracePt t="12402" x="4300538" y="3005138"/>
          <p14:tracePt t="12419" x="3800475" y="2881313"/>
          <p14:tracePt t="12435" x="3352800" y="2762250"/>
          <p14:tracePt t="12452" x="2738438" y="2547938"/>
          <p14:tracePt t="12469" x="2443163" y="2424113"/>
          <p14:tracePt t="12485" x="2200275" y="2324100"/>
          <p14:tracePt t="12502" x="2033588" y="2224088"/>
          <p14:tracePt t="12519" x="1976438" y="2185988"/>
          <p14:tracePt t="12535" x="1947863" y="2166938"/>
          <p14:tracePt t="12552" x="1938338" y="2157413"/>
          <p14:tracePt t="13261" x="1914525" y="2162175"/>
          <p14:tracePt t="13268" x="1871663" y="2181225"/>
          <p14:tracePt t="13275" x="1833563" y="2209800"/>
          <p14:tracePt t="13285" x="1785938" y="2224088"/>
          <p14:tracePt t="13302" x="1714500" y="2257425"/>
          <p14:tracePt t="13319" x="1604963" y="2300288"/>
          <p14:tracePt t="13335" x="1557338" y="2314575"/>
          <p14:tracePt t="13352" x="1524000" y="2328863"/>
          <p14:tracePt t="13368" x="1490663" y="2343150"/>
          <p14:tracePt t="13385" x="1476375" y="2347913"/>
          <p14:tracePt t="13402" x="1466850" y="2352675"/>
          <p14:tracePt t="13418" x="1466850" y="2357438"/>
          <p14:tracePt t="13435" x="1462088" y="2357438"/>
          <p14:tracePt t="13468" x="1462088" y="2362200"/>
          <p14:tracePt t="13505" x="1462088" y="2371725"/>
          <p14:tracePt t="13699" x="1466850" y="2371725"/>
          <p14:tracePt t="13727" x="1471613" y="2371725"/>
          <p14:tracePt t="23495" x="1466850" y="2400300"/>
          <p14:tracePt t="23501" x="1462088" y="2438400"/>
          <p14:tracePt t="23508" x="1452563" y="2471738"/>
          <p14:tracePt t="23515" x="1443038" y="2500313"/>
          <p14:tracePt t="23532" x="1423988" y="2571750"/>
          <p14:tracePt t="23548" x="1409700" y="2638425"/>
          <p14:tracePt t="23565" x="1381125" y="2743200"/>
          <p14:tracePt t="23582" x="1366838" y="2805113"/>
          <p14:tracePt t="23598" x="1357313" y="2857500"/>
          <p14:tracePt t="23615" x="1347788" y="2905125"/>
          <p14:tracePt t="23632" x="1333500" y="2981325"/>
          <p14:tracePt t="23648" x="1328738" y="3009900"/>
          <p14:tracePt t="23665" x="1323975" y="3038475"/>
          <p14:tracePt t="23681" x="1319213" y="3062288"/>
          <p14:tracePt t="23698" x="1314450" y="3071813"/>
          <p14:tracePt t="23715" x="1314450" y="3076575"/>
          <p14:tracePt t="23767" x="1314450" y="3081338"/>
          <p14:tracePt t="23910" x="1314450" y="3090863"/>
          <p14:tracePt t="26621" x="1309688" y="3119438"/>
          <p14:tracePt t="26635" x="1309688" y="3209925"/>
          <p14:tracePt t="26642" x="1309688" y="3257550"/>
          <p14:tracePt t="26649" x="1309688" y="3305175"/>
          <p14:tracePt t="26664" x="1314450" y="3400425"/>
          <p14:tracePt t="26681" x="1314450" y="3476625"/>
          <p14:tracePt t="26697" x="1314450" y="3519488"/>
          <p14:tracePt t="26714" x="1314450" y="3552825"/>
          <p14:tracePt t="26731" x="1314450" y="3562350"/>
          <p14:tracePt t="26872" x="1257300" y="3529013"/>
          <p14:tracePt t="26879" x="1243013" y="3519488"/>
          <p14:tracePt t="26886" x="1223963" y="3509963"/>
          <p14:tracePt t="26897" x="1214438" y="3509963"/>
          <p14:tracePt t="26914" x="1171575" y="3481388"/>
          <p14:tracePt t="26931" x="1076325" y="3443288"/>
          <p14:tracePt t="26947" x="1019175" y="3419475"/>
          <p14:tracePt t="26964" x="971550" y="3400425"/>
          <p14:tracePt t="26980" x="904875" y="3367088"/>
          <p14:tracePt t="26997" x="862013" y="3343275"/>
          <p14:tracePt t="27014" x="833438" y="3324225"/>
          <p14:tracePt t="27030" x="804863" y="3290888"/>
          <p14:tracePt t="27047" x="785813" y="3276600"/>
          <p14:tracePt t="27064" x="776288" y="3267075"/>
          <p14:tracePt t="27080" x="766763" y="3257550"/>
          <p14:tracePt t="27097" x="762000" y="3248025"/>
          <p14:tracePt t="27114" x="757238" y="3243263"/>
          <p14:tracePt t="27151" x="757238" y="3238500"/>
          <p14:tracePt t="31239" x="890588" y="3238500"/>
          <p14:tracePt t="31253" x="1457325" y="3286125"/>
          <p14:tracePt t="31260" x="1733550" y="3314700"/>
          <p14:tracePt t="31267" x="2024063" y="3352800"/>
          <p14:tracePt t="31279" x="2286000" y="3381375"/>
          <p14:tracePt t="31296" x="2724150" y="3452813"/>
          <p14:tracePt t="31312" x="3171825" y="3552825"/>
          <p14:tracePt t="31329" x="3328988" y="3595688"/>
          <p14:tracePt t="31346" x="3409950" y="3619500"/>
          <p14:tracePt t="31362" x="3471863" y="3643313"/>
          <p14:tracePt t="31379" x="3486150" y="3648075"/>
          <p14:tracePt t="31396" x="3505200" y="3652838"/>
          <p14:tracePt t="31412" x="3552825" y="3667125"/>
          <p14:tracePt t="31429" x="3600450" y="3686175"/>
          <p14:tracePt t="31446" x="3638550" y="3686175"/>
          <p14:tracePt t="31462" x="3681413" y="3695700"/>
          <p14:tracePt t="31479" x="3705225" y="3700463"/>
          <p14:tracePt t="31496" x="3733800" y="3700463"/>
          <p14:tracePt t="31512" x="3843338" y="3657600"/>
          <p14:tracePt t="31529" x="3910013" y="3614738"/>
          <p14:tracePt t="31546" x="3981450" y="3576638"/>
          <p14:tracePt t="31562" x="4062413" y="3533775"/>
          <p14:tracePt t="31579" x="4095750" y="3519488"/>
          <p14:tracePt t="31596" x="4105275" y="3514725"/>
          <p14:tracePt t="31612" x="4110038" y="3514725"/>
          <p14:tracePt t="31648" x="4114800" y="3514725"/>
          <p14:tracePt t="31677" x="4119563" y="3514725"/>
          <p14:tracePt t="31690" x="4124325" y="3509963"/>
          <p14:tracePt t="31712" x="4129088" y="3505200"/>
          <p14:tracePt t="31727" x="4138613" y="3505200"/>
          <p14:tracePt t="31733" x="4148138" y="3500438"/>
          <p14:tracePt t="31746" x="4152900" y="3495675"/>
          <p14:tracePt t="31762" x="4171950" y="3486150"/>
          <p14:tracePt t="31779" x="4186238" y="3476625"/>
          <p14:tracePt t="31795" x="4195763" y="3471863"/>
          <p14:tracePt t="31812" x="4214813" y="3467100"/>
          <p14:tracePt t="31829" x="4224338" y="3462338"/>
          <p14:tracePt t="31845" x="4229100" y="3462338"/>
          <p14:tracePt t="31862" x="4229100" y="3452813"/>
          <p14:tracePt t="31891" x="4233863" y="3452813"/>
          <p14:tracePt t="31934" x="4229100" y="3452813"/>
          <p14:tracePt t="31941" x="4224338" y="3457575"/>
          <p14:tracePt t="31956" x="4205288" y="3462338"/>
          <p14:tracePt t="31963" x="4195763" y="3462338"/>
          <p14:tracePt t="31979" x="4176713" y="3467100"/>
          <p14:tracePt t="31996" x="4162425" y="3471863"/>
          <p14:tracePt t="32012" x="4152900" y="3471863"/>
          <p14:tracePt t="32029" x="4148138" y="3471863"/>
          <p14:tracePt t="32046" x="4148138" y="3476625"/>
          <p14:tracePt t="32078" x="4157663" y="3481388"/>
          <p14:tracePt t="32085" x="4162425" y="3481388"/>
          <p14:tracePt t="32096" x="4171950" y="3481388"/>
          <p14:tracePt t="32112" x="4181475" y="3481388"/>
          <p14:tracePt t="32129" x="4195763" y="3490913"/>
          <p14:tracePt t="32145" x="4210050" y="3490913"/>
          <p14:tracePt t="32162" x="4219575" y="3490913"/>
          <p14:tracePt t="32179" x="4224338" y="3495675"/>
          <p14:tracePt t="32195" x="4233863" y="3495675"/>
          <p14:tracePt t="32212" x="4243388" y="3495675"/>
          <p14:tracePt t="32229" x="4248150" y="3500438"/>
          <p14:tracePt t="35284" x="4248150" y="3495675"/>
          <p14:tracePt t="35349" x="4248150" y="3490913"/>
          <p14:tracePt t="36045" x="4171950" y="3471863"/>
          <p14:tracePt t="36051" x="4014788" y="3457575"/>
          <p14:tracePt t="36061" x="3852863" y="3443288"/>
          <p14:tracePt t="36077" x="3443288" y="3400425"/>
          <p14:tracePt t="36094" x="2828925" y="3362325"/>
          <p14:tracePt t="36111" x="2357438" y="3338513"/>
          <p14:tracePt t="36127" x="1962150" y="3300413"/>
          <p14:tracePt t="36144" x="1457325" y="3252788"/>
          <p14:tracePt t="36161" x="1214438" y="3200400"/>
          <p14:tracePt t="36177" x="1090613" y="3152775"/>
          <p14:tracePt t="36194" x="966788" y="3086100"/>
          <p14:tracePt t="36211" x="923925" y="3057525"/>
          <p14:tracePt t="36227" x="895350" y="3038475"/>
          <p14:tracePt t="36244" x="885825" y="3024188"/>
          <p14:tracePt t="36261" x="881063" y="3019425"/>
          <p14:tracePt t="36294" x="881063" y="3014663"/>
          <p14:tracePt t="36311" x="890588" y="3014663"/>
          <p14:tracePt t="36327" x="900113" y="3014663"/>
          <p14:tracePt t="36344" x="909638" y="3014663"/>
          <p14:tracePt t="36361" x="923925" y="3019425"/>
          <p14:tracePt t="36377" x="928688" y="3033713"/>
          <p14:tracePt t="36394" x="942975" y="3048000"/>
          <p14:tracePt t="36411" x="947738" y="3062288"/>
          <p14:tracePt t="36427" x="947738" y="3067050"/>
          <p14:tracePt t="36444" x="952500" y="3071813"/>
          <p14:tracePt t="36461" x="952500" y="3076575"/>
          <p14:tracePt t="36477" x="952500" y="3086100"/>
          <p14:tracePt t="36494" x="957263" y="3090863"/>
          <p14:tracePt t="36527" x="962025" y="3138488"/>
          <p14:tracePt t="36544" x="971550" y="3167063"/>
          <p14:tracePt t="36560" x="995363" y="3205163"/>
          <p14:tracePt t="36577" x="1000125" y="3228975"/>
          <p14:tracePt t="36594" x="1014413" y="3238500"/>
          <p14:tracePt t="36610" x="1023938" y="3257550"/>
          <p14:tracePt t="36627" x="1028700" y="3267075"/>
          <p14:tracePt t="36644" x="1033463" y="3271838"/>
          <p14:tracePt t="36677" x="1033463" y="3276600"/>
          <p14:tracePt t="36694" x="1038225" y="3276600"/>
          <p14:tracePt t="36740" x="1042988" y="3281363"/>
          <p14:tracePt t="36775" x="1047750" y="3286125"/>
          <p14:tracePt t="36862" x="1052513" y="3286125"/>
          <p14:tracePt t="36897" x="1057275" y="3286125"/>
          <p14:tracePt t="36991" x="1057275" y="3281363"/>
          <p14:tracePt t="37027" x="1057275" y="3276600"/>
          <p14:tracePt t="37184" x="1057275" y="3271838"/>
          <p14:tracePt t="37191" x="1062038" y="3271838"/>
          <p14:tracePt t="38411" x="1090613" y="3267075"/>
          <p14:tracePt t="38418" x="1109663" y="3262313"/>
          <p14:tracePt t="38427" x="1133475" y="3257550"/>
          <p14:tracePt t="38443" x="1185863" y="3252788"/>
          <p14:tracePt t="38460" x="1238250" y="3248025"/>
          <p14:tracePt t="38461" x="1257300" y="3248025"/>
          <p14:tracePt t="38477" x="1314450" y="3243263"/>
          <p14:tracePt t="38493" x="1343025" y="3238500"/>
          <p14:tracePt t="38510" x="1371600" y="3238500"/>
          <p14:tracePt t="38527" x="1395413" y="3238500"/>
          <p14:tracePt t="38543" x="1404938" y="3238500"/>
          <p14:tracePt t="38560" x="1409700" y="3228975"/>
          <p14:tracePt t="38576" x="1423988" y="3228975"/>
          <p14:tracePt t="38627" x="1428750" y="3228975"/>
          <p14:tracePt t="38655" x="1433513" y="3228975"/>
          <p14:tracePt t="38727" x="1438275" y="3228975"/>
          <p14:tracePt t="38777" x="1447800" y="3228975"/>
          <p14:tracePt t="38791" x="1452563" y="3228975"/>
          <p14:tracePt t="38805" x="1462088" y="3228975"/>
          <p14:tracePt t="38813" x="1466850" y="3228975"/>
          <p14:tracePt t="38826" x="1481138" y="3224213"/>
          <p14:tracePt t="38843" x="1495425" y="3219450"/>
          <p14:tracePt t="38860" x="1519238" y="3219450"/>
          <p14:tracePt t="38877" x="1562100" y="3209925"/>
          <p14:tracePt t="38893" x="1590675" y="3195638"/>
          <p14:tracePt t="38910" x="1633538" y="3186113"/>
          <p14:tracePt t="38927" x="1690688" y="3167063"/>
          <p14:tracePt t="38943" x="1719263" y="3167063"/>
          <p14:tracePt t="38960" x="1747838" y="3157538"/>
          <p14:tracePt t="38976" x="1762125" y="3152775"/>
          <p14:tracePt t="38993" x="1771650" y="3143250"/>
          <p14:tracePt t="39010" x="1781175" y="3143250"/>
          <p14:tracePt t="39026" x="1785938" y="3143250"/>
          <p14:tracePt t="39043" x="1795463" y="3138488"/>
          <p14:tracePt t="39060" x="1800225" y="3138488"/>
          <p14:tracePt t="39076" x="1800225" y="3133725"/>
          <p14:tracePt t="39093" x="1804988" y="3133725"/>
          <p14:tracePt t="39110" x="1809750" y="3133725"/>
          <p14:tracePt t="39126" x="1814513" y="3133725"/>
          <p14:tracePt t="39143" x="1824038" y="3128963"/>
          <p14:tracePt t="39160" x="1838325" y="3128963"/>
          <p14:tracePt t="39176" x="1847850" y="3128963"/>
          <p14:tracePt t="39193" x="1871663" y="3138488"/>
          <p14:tracePt t="39210" x="1881188" y="3138488"/>
          <p14:tracePt t="39226" x="1890713" y="3148013"/>
          <p14:tracePt t="39243" x="1919288" y="3162300"/>
          <p14:tracePt t="39260" x="1933575" y="3167063"/>
          <p14:tracePt t="39276" x="1947863" y="3171825"/>
          <p14:tracePt t="39293" x="1966913" y="3181350"/>
          <p14:tracePt t="39310" x="1981200" y="3186113"/>
          <p14:tracePt t="39326" x="1985963" y="3190875"/>
          <p14:tracePt t="39343" x="2005013" y="3200400"/>
          <p14:tracePt t="39360" x="2014538" y="3200400"/>
          <p14:tracePt t="39376" x="2024063" y="3209925"/>
          <p14:tracePt t="39393" x="2038350" y="3209925"/>
          <p14:tracePt t="39410" x="2043113" y="3209925"/>
          <p14:tracePt t="39426" x="2052638" y="3214688"/>
          <p14:tracePt t="39443" x="2062163" y="3214688"/>
          <p14:tracePt t="39460" x="2066925" y="3214688"/>
          <p14:tracePt t="39476" x="2071688" y="3214688"/>
          <p14:tracePt t="39493" x="2081213" y="3224213"/>
          <p14:tracePt t="39510" x="2090738" y="3224213"/>
          <p14:tracePt t="39526" x="2095500" y="3224213"/>
          <p14:tracePt t="39543" x="2100263" y="3224213"/>
          <p14:tracePt t="39560" x="2105025" y="3224213"/>
          <p14:tracePt t="39576" x="2109788" y="3224213"/>
          <p14:tracePt t="39593" x="2119313" y="3219450"/>
          <p14:tracePt t="39609" x="2128838" y="3219450"/>
          <p14:tracePt t="39626" x="2133600" y="3219450"/>
          <p14:tracePt t="39643" x="2143125" y="3214688"/>
          <p14:tracePt t="39660" x="2152650" y="3214688"/>
          <p14:tracePt t="39676" x="2157413" y="3209925"/>
          <p14:tracePt t="39693" x="2166938" y="3209925"/>
          <p14:tracePt t="39709" x="2176463" y="3209925"/>
          <p14:tracePt t="39726" x="2181225" y="3205163"/>
          <p14:tracePt t="39774" x="2185988" y="3205163"/>
          <p14:tracePt t="40276" x="2195513" y="3205163"/>
          <p14:tracePt t="40283" x="2205038" y="3209925"/>
          <p14:tracePt t="40293" x="2219325" y="3214688"/>
          <p14:tracePt t="40310" x="2238375" y="3219450"/>
          <p14:tracePt t="40326" x="2262188" y="3224213"/>
          <p14:tracePt t="40343" x="2266950" y="3228975"/>
          <p14:tracePt t="40359" x="2271713" y="3228975"/>
          <p14:tracePt t="40376" x="2276475" y="3228975"/>
          <p14:tracePt t="40455" x="2286000" y="3228975"/>
          <p14:tracePt t="40505" x="2286000" y="3233738"/>
          <p14:tracePt t="40556" x="2286000" y="3238500"/>
          <p14:tracePt t="40620" x="2290763" y="3238500"/>
          <p14:tracePt t="40785" x="2295525" y="3238500"/>
          <p14:tracePt t="40907" x="2300288" y="3238500"/>
          <p14:tracePt t="41144" x="2305050" y="3238500"/>
          <p14:tracePt t="41151" x="2319338" y="3238500"/>
          <p14:tracePt t="41166" x="2362200" y="3238500"/>
          <p14:tracePt t="41176" x="2390775" y="3233738"/>
          <p14:tracePt t="41192" x="2466975" y="3224213"/>
          <p14:tracePt t="41209" x="2581275" y="3209925"/>
          <p14:tracePt t="41226" x="2643188" y="3205163"/>
          <p14:tracePt t="41242" x="2695575" y="3200400"/>
          <p14:tracePt t="41259" x="2757488" y="3195638"/>
          <p14:tracePt t="41276" x="2786063" y="3190875"/>
          <p14:tracePt t="41292" x="2805113" y="3186113"/>
          <p14:tracePt t="41309" x="2819400" y="3186113"/>
          <p14:tracePt t="41326" x="2824163" y="3186113"/>
          <p14:tracePt t="41373" x="2828925" y="3186113"/>
          <p14:tracePt t="41417" x="2828925" y="3190875"/>
          <p14:tracePt t="48295" x="2852738" y="3190875"/>
          <p14:tracePt t="48303" x="2867025" y="3190875"/>
          <p14:tracePt t="48309" x="2890838" y="3190875"/>
          <p14:tracePt t="48323" x="2928938" y="3190875"/>
          <p14:tracePt t="48340" x="2957513" y="3190875"/>
          <p14:tracePt t="48357" x="2986088" y="3190875"/>
          <p14:tracePt t="48373" x="3014663" y="3190875"/>
          <p14:tracePt t="48390" x="3019425" y="3190875"/>
          <p14:tracePt t="48407" x="3024188" y="3190875"/>
          <p14:tracePt t="48423" x="3028950" y="3190875"/>
          <p14:tracePt t="48440" x="3033713" y="3190875"/>
          <p14:tracePt t="48525" x="3038475" y="3190875"/>
          <p14:tracePt t="48790" x="3043238" y="3190875"/>
          <p14:tracePt t="48797" x="3048000" y="3190875"/>
          <p14:tracePt t="48806" x="3052763" y="3190875"/>
          <p14:tracePt t="48823" x="3067050" y="3190875"/>
          <p14:tracePt t="48840" x="3071813" y="3190875"/>
          <p14:tracePt t="48873" x="3076575" y="3190875"/>
          <p14:tracePt t="48904" x="3081338" y="3190875"/>
          <p14:tracePt t="48969" x="3086100" y="3190875"/>
          <p14:tracePt t="49107" x="3090863" y="3190875"/>
          <p14:tracePt t="49112" x="3095625" y="3190875"/>
          <p14:tracePt t="49123" x="3100388" y="3190875"/>
          <p14:tracePt t="49140" x="3124200" y="3190875"/>
          <p14:tracePt t="49156" x="3143250" y="3190875"/>
          <p14:tracePt t="49173" x="3167063" y="3190875"/>
          <p14:tracePt t="49190" x="3181350" y="3190875"/>
          <p14:tracePt t="49206" x="3209925" y="3190875"/>
          <p14:tracePt t="49223" x="3224213" y="3190875"/>
          <p14:tracePt t="49240" x="3228975" y="3190875"/>
          <p14:tracePt t="49256" x="3233738" y="3190875"/>
          <p14:tracePt t="49273" x="3238500" y="3190875"/>
          <p14:tracePt t="49335" x="3243263" y="3190875"/>
          <p14:tracePt t="49356" x="3248025" y="3190875"/>
          <p14:tracePt t="49370" x="3252788" y="3190875"/>
          <p14:tracePt t="49392" x="3257550" y="3190875"/>
          <p14:tracePt t="49399" x="3262313" y="3190875"/>
          <p14:tracePt t="49413" x="3267075" y="3190875"/>
          <p14:tracePt t="49428" x="3271838" y="3190875"/>
          <p14:tracePt t="49439" x="3276600" y="3190875"/>
          <p14:tracePt t="49456" x="3286125" y="3186113"/>
          <p14:tracePt t="49473" x="3295650" y="3186113"/>
          <p14:tracePt t="49489" x="3309938" y="3186113"/>
          <p14:tracePt t="49506" x="3324225" y="3186113"/>
          <p14:tracePt t="49523" x="3333750" y="3186113"/>
          <p14:tracePt t="49539" x="3348038" y="3186113"/>
          <p14:tracePt t="49556" x="3357563" y="3190875"/>
          <p14:tracePt t="49573" x="3367088" y="3190875"/>
          <p14:tracePt t="49589" x="3371850" y="3190875"/>
          <p14:tracePt t="50110" x="3390900" y="3195638"/>
          <p14:tracePt t="50117" x="3409950" y="3200400"/>
          <p14:tracePt t="50124" x="3433763" y="3200400"/>
          <p14:tracePt t="50139" x="3467100" y="3209925"/>
          <p14:tracePt t="50156" x="3495675" y="3214688"/>
          <p14:tracePt t="50173" x="3524250" y="3219450"/>
          <p14:tracePt t="50189" x="3557588" y="3233738"/>
          <p14:tracePt t="50206" x="3581400" y="3238500"/>
          <p14:tracePt t="50223" x="3614738" y="3243263"/>
          <p14:tracePt t="50239" x="3638550" y="3248025"/>
          <p14:tracePt t="50256" x="3652838" y="3252788"/>
          <p14:tracePt t="50273" x="3657600" y="3252788"/>
          <p14:tracePt t="50289" x="3662363" y="3252788"/>
          <p14:tracePt t="50323" x="3667125" y="3252788"/>
          <p14:tracePt t="50339" x="3671888" y="3257550"/>
          <p14:tracePt t="50360" x="3676650" y="3257550"/>
          <p14:tracePt t="50382" x="3676650" y="3262313"/>
          <p14:tracePt t="50432" x="3681413" y="3262313"/>
          <p14:tracePt t="50504" x="3686175" y="3262313"/>
          <p14:tracePt t="50633" x="3686175" y="3267075"/>
          <p14:tracePt t="50863" x="3690938" y="3267075"/>
          <p14:tracePt t="57096" x="3709988" y="3267075"/>
          <p14:tracePt t="57103" x="3748088" y="3267075"/>
          <p14:tracePt t="57110" x="3781425" y="3267075"/>
          <p14:tracePt t="57120" x="3824288" y="3267075"/>
          <p14:tracePt t="57137" x="3886200" y="3271838"/>
          <p14:tracePt t="57154" x="3967163" y="3271838"/>
          <p14:tracePt t="57170" x="4019550" y="3276600"/>
          <p14:tracePt t="57187" x="4062413" y="3276600"/>
          <p14:tracePt t="57204" x="4124325" y="3276600"/>
          <p14:tracePt t="57220" x="4143375" y="3276600"/>
          <p14:tracePt t="57237" x="4171950" y="3276600"/>
          <p14:tracePt t="57254" x="4205288" y="3276600"/>
          <p14:tracePt t="57270" x="4229100" y="3276600"/>
          <p14:tracePt t="57287" x="4243388" y="3276600"/>
          <p14:tracePt t="57304" x="4267200" y="3276600"/>
          <p14:tracePt t="57320" x="4276725" y="3276600"/>
          <p14:tracePt t="57337" x="4281488" y="3276600"/>
          <p14:tracePt t="57354" x="4291013" y="3276600"/>
          <p14:tracePt t="57387" x="4295775" y="3276600"/>
          <p14:tracePt t="57403" x="4310063" y="3276600"/>
          <p14:tracePt t="57420" x="4319588" y="3271838"/>
          <p14:tracePt t="57437" x="4333875" y="3271838"/>
          <p14:tracePt t="57454" x="4357688" y="3267075"/>
          <p14:tracePt t="57470" x="4367213" y="3267075"/>
          <p14:tracePt t="57487" x="4386263" y="3267075"/>
          <p14:tracePt t="57504" x="4405313" y="3262313"/>
          <p14:tracePt t="57520" x="4429125" y="3262313"/>
          <p14:tracePt t="57537" x="4452938" y="3262313"/>
          <p14:tracePt t="57553" x="4471988" y="3262313"/>
          <p14:tracePt t="57570" x="4500563" y="3257550"/>
          <p14:tracePt t="57587" x="4514850" y="3252788"/>
          <p14:tracePt t="57603" x="4524375" y="3252788"/>
          <p14:tracePt t="57620" x="4533900" y="3252788"/>
          <p14:tracePt t="57637" x="4543425" y="3252788"/>
          <p14:tracePt t="57653" x="4552950" y="3243263"/>
          <p14:tracePt t="57687" x="4557713" y="3243263"/>
          <p14:tracePt t="57712" x="4562475" y="3243263"/>
          <p14:tracePt t="57720" x="4562475" y="3238500"/>
          <p14:tracePt t="57777" x="4567238" y="3238500"/>
          <p14:tracePt t="57813" x="4572000" y="3238500"/>
          <p14:tracePt t="57935" x="4567238" y="3238500"/>
          <p14:tracePt t="57999" x="4567238" y="3233738"/>
          <p14:tracePt t="58042" x="4567238" y="3228975"/>
          <p14:tracePt t="58136" x="4576763" y="3219450"/>
          <p14:tracePt t="58143" x="4581525" y="3219450"/>
          <p14:tracePt t="58154" x="4586288" y="3219450"/>
          <p14:tracePt t="58170" x="4610100" y="3214688"/>
          <p14:tracePt t="58187" x="4648200" y="3205163"/>
          <p14:tracePt t="58203" x="4667250" y="3200400"/>
          <p14:tracePt t="58220" x="4700588" y="3195638"/>
          <p14:tracePt t="58237" x="4724400" y="3190875"/>
          <p14:tracePt t="58253" x="4733925" y="3190875"/>
          <p14:tracePt t="58270" x="4738688" y="3190875"/>
          <p14:tracePt t="58315" x="4743450" y="3190875"/>
          <p14:tracePt t="59033" x="4762500" y="3190875"/>
          <p14:tracePt t="59047" x="4843463" y="3205163"/>
          <p14:tracePt t="59054" x="4867275" y="3209925"/>
          <p14:tracePt t="59061" x="4905375" y="3214688"/>
          <p14:tracePt t="59070" x="4938713" y="3224213"/>
          <p14:tracePt t="59086" x="4991100" y="3238500"/>
          <p14:tracePt t="59103" x="5038725" y="3252788"/>
          <p14:tracePt t="59120" x="5095875" y="3271838"/>
          <p14:tracePt t="59136" x="5138738" y="3281363"/>
          <p14:tracePt t="59153" x="5176838" y="3290888"/>
          <p14:tracePt t="59170" x="5205413" y="3295650"/>
          <p14:tracePt t="59186" x="5214938" y="3295650"/>
          <p14:tracePt t="59203" x="5219700" y="3295650"/>
          <p14:tracePt t="59219" x="5224463" y="3295650"/>
          <p14:tracePt t="59236" x="5229225" y="3295650"/>
          <p14:tracePt t="59298" x="5233988" y="3295650"/>
          <p14:tracePt t="59334" x="5238750" y="3295650"/>
          <p14:tracePt t="60690" x="5281613" y="3276600"/>
          <p14:tracePt t="60697" x="5295900" y="3271838"/>
          <p14:tracePt t="60704" x="5324475" y="3262313"/>
          <p14:tracePt t="60719" x="5372100" y="3248025"/>
          <p14:tracePt t="60736" x="5414963" y="3233738"/>
          <p14:tracePt t="60752" x="5457825" y="3219450"/>
          <p14:tracePt t="60769" x="5505450" y="3200400"/>
          <p14:tracePt t="60786" x="5538788" y="3195638"/>
          <p14:tracePt t="60802" x="5567363" y="3190875"/>
          <p14:tracePt t="60803" x="5581650" y="3186113"/>
          <p14:tracePt t="60819" x="5610225" y="3186113"/>
          <p14:tracePt t="60836" x="5629275" y="3186113"/>
          <p14:tracePt t="60852" x="5657850" y="3186113"/>
          <p14:tracePt t="60869" x="5691188" y="3186113"/>
          <p14:tracePt t="60886" x="5710238" y="3186113"/>
          <p14:tracePt t="60902" x="5724525" y="3190875"/>
          <p14:tracePt t="60919" x="5748338" y="3190875"/>
          <p14:tracePt t="60936" x="5762625" y="3195638"/>
          <p14:tracePt t="60952" x="5781675" y="3200400"/>
          <p14:tracePt t="60969" x="5800725" y="3205163"/>
          <p14:tracePt t="60986" x="5819775" y="3209925"/>
          <p14:tracePt t="61002" x="5829300" y="3209925"/>
          <p14:tracePt t="61019" x="5834063" y="3214688"/>
          <p14:tracePt t="61052" x="5834063" y="3219450"/>
          <p14:tracePt t="61069" x="5843588" y="3219450"/>
          <p14:tracePt t="61107" x="5843588" y="3224213"/>
          <p14:tracePt t="61134" x="5848350" y="3224213"/>
          <p14:tracePt t="61148" x="5848350" y="3228975"/>
          <p14:tracePt t="61163" x="5848350" y="3233738"/>
          <p14:tracePt t="61191" x="5848350" y="3238500"/>
          <p14:tracePt t="61249" x="5848350" y="3243263"/>
          <p14:tracePt t="61285" x="5853113" y="3243263"/>
          <p14:tracePt t="63393" x="5886450" y="3243263"/>
          <p14:tracePt t="63401" x="5895975" y="3243263"/>
          <p14:tracePt t="63408" x="5910263" y="3243263"/>
          <p14:tracePt t="63418" x="5919788" y="3243263"/>
          <p14:tracePt t="63435" x="5938838" y="3243263"/>
          <p14:tracePt t="63451" x="5957888" y="3248025"/>
          <p14:tracePt t="63468" x="5967413" y="3248025"/>
          <p14:tracePt t="63485" x="5972175" y="3248025"/>
          <p14:tracePt t="63501" x="5986463" y="3248025"/>
          <p14:tracePt t="63518" x="5991225" y="3248025"/>
          <p14:tracePt t="63535" x="5995988" y="3252788"/>
          <p14:tracePt t="63551" x="6000750" y="3252788"/>
          <p14:tracePt t="63587" x="6005513" y="3252788"/>
          <p14:tracePt t="63659" x="6010275" y="3252788"/>
          <p14:tracePt t="63716" x="6015038" y="3257550"/>
          <p14:tracePt t="63788" x="6019800" y="3257550"/>
          <p14:tracePt t="63896" x="6019800" y="3252788"/>
          <p14:tracePt t="63953" x="6019800" y="3248025"/>
          <p14:tracePt t="63989" x="6019800" y="3243263"/>
          <p14:tracePt t="64111" x="6015038" y="3243263"/>
          <p14:tracePt t="64169" x="6010275" y="3243263"/>
          <p14:tracePt t="64427" x="6005513" y="3243263"/>
          <p14:tracePt t="64570" x="6000750" y="3243263"/>
          <p14:tracePt t="64620" x="5995988" y="3243263"/>
          <p14:tracePt t="64664" x="5991225" y="3243263"/>
          <p14:tracePt t="64720" x="5991225" y="3238500"/>
          <p14:tracePt t="64864" x="5986463" y="3238500"/>
          <p14:tracePt t="65552" x="5991225" y="3238500"/>
          <p14:tracePt t="65559" x="5995988" y="3233738"/>
          <p14:tracePt t="65568" x="6000750" y="3233738"/>
          <p14:tracePt t="65602" x="6067425" y="3200400"/>
          <p14:tracePt t="65609" x="6110288" y="3186113"/>
          <p14:tracePt t="65617" x="6162675" y="3157538"/>
          <p14:tracePt t="65634" x="6291263" y="3124200"/>
          <p14:tracePt t="65651" x="6467475" y="3095625"/>
          <p14:tracePt t="65668" x="6748463" y="3062288"/>
          <p14:tracePt t="65684" x="6886575" y="3057525"/>
          <p14:tracePt t="65701" x="6996113" y="3052763"/>
          <p14:tracePt t="65717" x="7096125" y="3052763"/>
          <p14:tracePt t="65734" x="7148513" y="3052763"/>
          <p14:tracePt t="65751" x="7196138" y="3052763"/>
          <p14:tracePt t="65767" x="7258050" y="3057525"/>
          <p14:tracePt t="65784" x="7281863" y="3062288"/>
          <p14:tracePt t="65801" x="7291388" y="3062288"/>
          <p14:tracePt t="65817" x="7300913" y="3062288"/>
          <p14:tracePt t="65853" x="7300913" y="3067050"/>
          <p14:tracePt t="65868" x="7305675" y="3067050"/>
          <p14:tracePt t="65939" x="7305675" y="3071813"/>
          <p14:tracePt t="65975" x="7305675" y="3081338"/>
          <p14:tracePt t="65989" x="7305675" y="3086100"/>
          <p14:tracePt t="66004" x="7305675" y="3095625"/>
          <p14:tracePt t="66011" x="7300913" y="3095625"/>
          <p14:tracePt t="66018" x="7296150" y="3100388"/>
          <p14:tracePt t="66034" x="7291388" y="3109913"/>
          <p14:tracePt t="66051" x="7272338" y="3119438"/>
          <p14:tracePt t="66067" x="7267575" y="3124200"/>
          <p14:tracePt t="66084" x="7258050" y="3128963"/>
          <p14:tracePt t="66101" x="7243763" y="3133725"/>
          <p14:tracePt t="66134" x="7229475" y="3138488"/>
          <p14:tracePt t="66151" x="7224713" y="3143250"/>
          <p14:tracePt t="66167" x="7215188" y="3143250"/>
          <p14:tracePt t="66201" x="7210425" y="3143250"/>
          <p14:tracePt t="66217" x="7205663" y="3143250"/>
          <p14:tracePt t="66248" x="7200900" y="3143250"/>
          <p14:tracePt t="66276" x="7196138" y="3143250"/>
          <p14:tracePt t="66291" x="7191375" y="3143250"/>
          <p14:tracePt t="66305" x="7186613" y="3143250"/>
          <p14:tracePt t="66319" x="7181850" y="3143250"/>
          <p14:tracePt t="66326" x="7177088" y="3148013"/>
          <p14:tracePt t="66334" x="7172325" y="3148013"/>
          <p14:tracePt t="66350" x="7138988" y="3152775"/>
          <p14:tracePt t="66367" x="7062788" y="3167063"/>
          <p14:tracePt t="66384" x="6881813" y="3190875"/>
          <p14:tracePt t="66400" x="6677025" y="3224213"/>
          <p14:tracePt t="66417" x="6376988" y="3271838"/>
          <p14:tracePt t="66434" x="5824538" y="3348038"/>
          <p14:tracePt t="66451" x="5395913" y="3429000"/>
          <p14:tracePt t="66467" x="4953000" y="3519488"/>
          <p14:tracePt t="66484" x="4243388" y="3648075"/>
          <p14:tracePt t="66500" x="3790950" y="3709988"/>
          <p14:tracePt t="66517" x="3371850" y="3738563"/>
          <p14:tracePt t="66534" x="2967038" y="3757613"/>
          <p14:tracePt t="66550" x="2509838" y="3743325"/>
          <p14:tracePt t="66567" x="2262188" y="3738563"/>
          <p14:tracePt t="66584" x="2057400" y="3724275"/>
          <p14:tracePt t="66600" x="1838325" y="3705225"/>
          <p14:tracePt t="66617" x="1738313" y="3705225"/>
          <p14:tracePt t="66634" x="1657350" y="3700463"/>
          <p14:tracePt t="66650" x="1571625" y="3695700"/>
          <p14:tracePt t="66667" x="1524000" y="3695700"/>
          <p14:tracePt t="66684" x="1476375" y="3700463"/>
          <p14:tracePt t="66700" x="1423988" y="3700463"/>
          <p14:tracePt t="66717" x="1395413" y="3700463"/>
          <p14:tracePt t="66734" x="1366838" y="3695700"/>
          <p14:tracePt t="66750" x="1328738" y="3686175"/>
          <p14:tracePt t="66767" x="1309688" y="3667125"/>
          <p14:tracePt t="66784" x="1290638" y="3657600"/>
          <p14:tracePt t="66800" x="1266825" y="3619500"/>
          <p14:tracePt t="66817" x="1252538" y="3595688"/>
          <p14:tracePt t="66834" x="1247775" y="3576638"/>
          <p14:tracePt t="66850" x="1238250" y="3548063"/>
          <p14:tracePt t="66867" x="1238250" y="3538538"/>
          <p14:tracePt t="66900" x="1238250" y="3529013"/>
          <p14:tracePt t="67331" x="1243013" y="3529013"/>
          <p14:tracePt t="67338" x="1247775" y="3529013"/>
          <p14:tracePt t="67350" x="1247775" y="3524250"/>
          <p14:tracePt t="67367" x="1262063" y="3519488"/>
          <p14:tracePt t="67384" x="1271588" y="3519488"/>
          <p14:tracePt t="67400" x="1281113" y="3519488"/>
          <p14:tracePt t="67417" x="1290638" y="3519488"/>
          <p14:tracePt t="67433" x="1295400" y="3519488"/>
          <p14:tracePt t="67450" x="1300163" y="3519488"/>
          <p14:tracePt t="67483" x="1304925" y="3519488"/>
          <p14:tracePt t="67553" x="1309688" y="3519488"/>
          <p14:tracePt t="67690" x="1314450" y="3519488"/>
          <p14:tracePt t="67704" x="1314450" y="3524250"/>
          <p14:tracePt t="67804" x="1314450" y="3529013"/>
          <p14:tracePt t="67869" x="1319213" y="3529013"/>
          <p14:tracePt t="67934" x="1323975" y="3529013"/>
          <p14:tracePt t="68271" x="1328738" y="3529013"/>
          <p14:tracePt t="68336" x="1338263" y="3529013"/>
          <p14:tracePt t="68342" x="1343025" y="3529013"/>
          <p14:tracePt t="68350" x="1362075" y="3529013"/>
          <p14:tracePt t="68366" x="1390650" y="3529013"/>
          <p14:tracePt t="68383" x="1443038" y="3524250"/>
          <p14:tracePt t="68400" x="1538288" y="3514725"/>
          <p14:tracePt t="68416" x="1600200" y="3509963"/>
          <p14:tracePt t="68433" x="1671638" y="3509963"/>
          <p14:tracePt t="68435" x="1704975" y="3509963"/>
          <p14:tracePt t="68450" x="1766888" y="3509963"/>
          <p14:tracePt t="68466" x="1833563" y="3509963"/>
          <p14:tracePt t="68483" x="1895475" y="3514725"/>
          <p14:tracePt t="68500" x="1962150" y="3519488"/>
          <p14:tracePt t="68516" x="1990725" y="3524250"/>
          <p14:tracePt t="68533" x="2019300" y="3529013"/>
          <p14:tracePt t="68550" x="2038350" y="3529013"/>
          <p14:tracePt t="68566" x="2047875" y="3533775"/>
          <p14:tracePt t="68583" x="2052638" y="3533775"/>
          <p14:tracePt t="68600" x="2057400" y="3533775"/>
          <p14:tracePt t="68616" x="2062163" y="3533775"/>
          <p14:tracePt t="68672" x="2066925" y="3533775"/>
          <p14:tracePt t="69755" x="2033588" y="3543300"/>
          <p14:tracePt t="69763" x="2024063" y="3543300"/>
          <p14:tracePt t="69769" x="2014538" y="3543300"/>
          <p14:tracePt t="69783" x="2000250" y="3548063"/>
          <p14:tracePt t="69800" x="1928813" y="3557588"/>
          <p14:tracePt t="69816" x="1876425" y="3557588"/>
          <p14:tracePt t="69833" x="1824038" y="3562350"/>
          <p14:tracePt t="69849" x="1714500" y="3562350"/>
          <p14:tracePt t="69866" x="1638300" y="3562350"/>
          <p14:tracePt t="69883" x="1557338" y="3552825"/>
          <p14:tracePt t="69899" x="1462088" y="3543300"/>
          <p14:tracePt t="69916" x="1404938" y="3538538"/>
          <p14:tracePt t="69933" x="1347788" y="3529013"/>
          <p14:tracePt t="69949" x="1300163" y="3524250"/>
          <p14:tracePt t="69966" x="1290638" y="3524250"/>
          <p14:tracePt t="69983" x="1285875" y="3519488"/>
          <p14:tracePt t="69999" x="1281113" y="3519488"/>
          <p14:tracePt t="70016" x="1276350" y="3514725"/>
          <p14:tracePt t="70049" x="1276350" y="3509963"/>
          <p14:tracePt t="70150" x="1281113" y="3509963"/>
          <p14:tracePt t="70179" x="1285875" y="3509963"/>
          <p14:tracePt t="70207" x="1290638" y="3509963"/>
          <p14:tracePt t="70236" x="1295400" y="3509963"/>
          <p14:tracePt t="70257" x="1300163" y="3509963"/>
          <p14:tracePt t="70286" x="1304925" y="3509963"/>
          <p14:tracePt t="70322" x="1309688" y="3509963"/>
          <p14:tracePt t="70372" x="1314450" y="3509963"/>
          <p14:tracePt t="70393" x="1319213" y="3509963"/>
          <p14:tracePt t="70458" x="1323975" y="3509963"/>
          <p14:tracePt t="70494" x="1328738" y="3509963"/>
          <p14:tracePt t="70537" x="1333500" y="3509963"/>
          <p14:tracePt t="70544" x="1333500" y="3505200"/>
          <p14:tracePt t="70731" x="1338263" y="3505200"/>
          <p14:tracePt t="72273" x="1366838" y="3495675"/>
          <p14:tracePt t="72287" x="1409700" y="3486150"/>
          <p14:tracePt t="72294" x="1443038" y="3481388"/>
          <p14:tracePt t="72301" x="1481138" y="3476625"/>
          <p14:tracePt t="72315" x="1514475" y="3471863"/>
          <p14:tracePt t="72332" x="1643063" y="3452813"/>
          <p14:tracePt t="72349" x="1724025" y="3448050"/>
          <p14:tracePt t="72366" x="1847850" y="3443288"/>
          <p14:tracePt t="72382" x="1928813" y="3438525"/>
          <p14:tracePt t="72398" x="1990725" y="3438525"/>
          <p14:tracePt t="72415" x="2052638" y="3438525"/>
          <p14:tracePt t="72432" x="2143125" y="3438525"/>
          <p14:tracePt t="72448" x="2205038" y="3438525"/>
          <p14:tracePt t="72465" x="2243138" y="3438525"/>
          <p14:tracePt t="72482" x="2300288" y="3438525"/>
          <p14:tracePt t="72499" x="2338388" y="3438525"/>
          <p14:tracePt t="72515" x="2371725" y="3438525"/>
          <p14:tracePt t="72532" x="2414588" y="3438525"/>
          <p14:tracePt t="72548" x="2443163" y="3438525"/>
          <p14:tracePt t="72565" x="2462213" y="3443288"/>
          <p14:tracePt t="72582" x="2505075" y="3448050"/>
          <p14:tracePt t="72598" x="2533650" y="3448050"/>
          <p14:tracePt t="72615" x="2562225" y="3452813"/>
          <p14:tracePt t="72632" x="2600325" y="3452813"/>
          <p14:tracePt t="72649" x="2619375" y="3452813"/>
          <p14:tracePt t="72665" x="2628900" y="3452813"/>
          <p14:tracePt t="72682" x="2643188" y="3452813"/>
          <p14:tracePt t="72698" x="2647950" y="3452813"/>
          <p14:tracePt t="72715" x="2652713" y="3452813"/>
          <p14:tracePt t="72732" x="2657475" y="3452813"/>
          <p14:tracePt t="72765" x="2662238" y="3452813"/>
          <p14:tracePt t="72789" x="2667000" y="3452813"/>
          <p14:tracePt t="73307" x="2681288" y="3452813"/>
          <p14:tracePt t="73313" x="2695575" y="3452813"/>
          <p14:tracePt t="73320" x="2714625" y="3452813"/>
          <p14:tracePt t="73331" x="2733675" y="3452813"/>
          <p14:tracePt t="73348" x="2800350" y="3462338"/>
          <p14:tracePt t="73365" x="2833688" y="3467100"/>
          <p14:tracePt t="73382" x="2862263" y="3471863"/>
          <p14:tracePt t="73398" x="2886075" y="3471863"/>
          <p14:tracePt t="73415" x="2905125" y="3471863"/>
          <p14:tracePt t="73431" x="2914650" y="3471863"/>
          <p14:tracePt t="73448" x="2928938" y="3471863"/>
          <p14:tracePt t="73465" x="2938463" y="3476625"/>
          <p14:tracePt t="73481" x="2943225" y="3476625"/>
          <p14:tracePt t="73498" x="2952750" y="3476625"/>
          <p14:tracePt t="73499" x="2957513" y="3476625"/>
          <p14:tracePt t="73515" x="2962275" y="3476625"/>
          <p14:tracePt t="73531" x="2967038" y="3476625"/>
          <p14:tracePt t="73548" x="2971800" y="3476625"/>
          <p14:tracePt t="73565" x="2986088" y="3481388"/>
          <p14:tracePt t="73581" x="2995613" y="3481388"/>
          <p14:tracePt t="73598" x="3005138" y="3486150"/>
          <p14:tracePt t="73615" x="3024188" y="3486150"/>
          <p14:tracePt t="73631" x="3038475" y="3486150"/>
          <p14:tracePt t="73648" x="3052763" y="3481388"/>
          <p14:tracePt t="73665" x="3081338" y="3481388"/>
          <p14:tracePt t="73681" x="3095625" y="3476625"/>
          <p14:tracePt t="73698" x="3124200" y="3471863"/>
          <p14:tracePt t="73715" x="3167063" y="3467100"/>
          <p14:tracePt t="73731" x="3200400" y="3462338"/>
          <p14:tracePt t="73748" x="3228975" y="3457575"/>
          <p14:tracePt t="73765" x="3271838" y="3452813"/>
          <p14:tracePt t="73782" x="3305175" y="3448050"/>
          <p14:tracePt t="73798" x="3328988" y="3443288"/>
          <p14:tracePt t="73815" x="3376613" y="3438525"/>
          <p14:tracePt t="73831" x="3395663" y="3438525"/>
          <p14:tracePt t="73848" x="3424238" y="3433763"/>
          <p14:tracePt t="73865" x="3448050" y="3433763"/>
          <p14:tracePt t="73881" x="3462338" y="3433763"/>
          <p14:tracePt t="73898" x="3471863" y="3429000"/>
          <p14:tracePt t="73915" x="3486150" y="3429000"/>
          <p14:tracePt t="73931" x="3495675" y="3429000"/>
          <p14:tracePt t="73948" x="3509963" y="3429000"/>
          <p14:tracePt t="73965" x="3524250" y="3429000"/>
          <p14:tracePt t="73981" x="3543300" y="3429000"/>
          <p14:tracePt t="73998" x="3552825" y="3429000"/>
          <p14:tracePt t="74015" x="3576638" y="3429000"/>
          <p14:tracePt t="74016" x="3581400" y="3429000"/>
          <p14:tracePt t="74031" x="3595688" y="3429000"/>
          <p14:tracePt t="74048" x="3614738" y="3429000"/>
          <p14:tracePt t="74065" x="3624263" y="3429000"/>
          <p14:tracePt t="74081" x="3629025" y="3429000"/>
          <p14:tracePt t="74098" x="3638550" y="3429000"/>
          <p14:tracePt t="74159" x="3643313" y="3429000"/>
          <p14:tracePt t="74282" x="3648075" y="3429000"/>
          <p14:tracePt t="74453" x="3657600" y="3429000"/>
          <p14:tracePt t="74460" x="3671888" y="3429000"/>
          <p14:tracePt t="74467" x="3686175" y="3429000"/>
          <p14:tracePt t="74482" x="3733800" y="3429000"/>
          <p14:tracePt t="74498" x="3805238" y="3424238"/>
          <p14:tracePt t="74515" x="3871913" y="3424238"/>
          <p14:tracePt t="74531" x="3938588" y="3424238"/>
          <p14:tracePt t="74548" x="4043363" y="3419475"/>
          <p14:tracePt t="74564" x="4110038" y="3409950"/>
          <p14:tracePt t="74581" x="4152900" y="3409950"/>
          <p14:tracePt t="74598" x="4214813" y="3405188"/>
          <p14:tracePt t="74614" x="4238625" y="3405188"/>
          <p14:tracePt t="74631" x="4262438" y="3405188"/>
          <p14:tracePt t="74648" x="4291013" y="3405188"/>
          <p14:tracePt t="74664" x="4300538" y="3405188"/>
          <p14:tracePt t="74681" x="4305300" y="3405188"/>
          <p14:tracePt t="74698" x="4314825" y="3405188"/>
          <p14:tracePt t="79396" x="4348163" y="3400425"/>
          <p14:tracePt t="79402" x="4400550" y="3390900"/>
          <p14:tracePt t="79413" x="4438650" y="3381375"/>
          <p14:tracePt t="79429" x="4591050" y="3352800"/>
          <p14:tracePt t="79446" x="4700588" y="3343275"/>
          <p14:tracePt t="79463" x="4795838" y="3333750"/>
          <p14:tracePt t="79480" x="4957763" y="3328988"/>
          <p14:tracePt t="79496" x="5043488" y="3328988"/>
          <p14:tracePt t="79513" x="5133975" y="3328988"/>
          <p14:tracePt t="79530" x="5248275" y="3333750"/>
          <p14:tracePt t="79546" x="5310188" y="3338513"/>
          <p14:tracePt t="79563" x="5362575" y="3343275"/>
          <p14:tracePt t="79579" x="5391150" y="3352800"/>
          <p14:tracePt t="79596" x="5419725" y="3362325"/>
          <p14:tracePt t="79613" x="5434013" y="3362325"/>
          <p14:tracePt t="79629" x="5438775" y="3362325"/>
          <p14:tracePt t="79646" x="5438775" y="3367088"/>
          <p14:tracePt t="79663" x="5443538" y="3367088"/>
          <p14:tracePt t="79695" x="5443538" y="3371850"/>
          <p14:tracePt t="79717" x="5443538" y="3376613"/>
          <p14:tracePt t="79752" x="5443538" y="3381375"/>
          <p14:tracePt t="79781" x="5443538" y="3386138"/>
          <p14:tracePt t="79795" x="5443538" y="3390900"/>
          <p14:tracePt t="79802" x="5443538" y="3395663"/>
          <p14:tracePt t="79813" x="5443538" y="3400425"/>
          <p14:tracePt t="79829" x="5429250" y="3419475"/>
          <p14:tracePt t="79846" x="5410200" y="3467100"/>
          <p14:tracePt t="79863" x="5391150" y="3509963"/>
          <p14:tracePt t="79879" x="5367338" y="3548063"/>
          <p14:tracePt t="79896" x="5334000" y="3590925"/>
          <p14:tracePt t="79913" x="5314950" y="3614738"/>
          <p14:tracePt t="79929" x="5291138" y="3624263"/>
          <p14:tracePt t="79946" x="5262563" y="3643313"/>
          <p14:tracePt t="79963" x="5253038" y="3648075"/>
          <p14:tracePt t="79979" x="5253038" y="3652838"/>
          <p14:tracePt t="79996" x="5248275" y="3652838"/>
          <p14:tracePt t="80013" x="5248275" y="3657600"/>
          <p14:tracePt t="80125" x="5253038" y="3652838"/>
          <p14:tracePt t="80140" x="5262563" y="3648075"/>
          <p14:tracePt t="80176" x="5310188" y="3633788"/>
          <p14:tracePt t="80190" x="5357813" y="3629025"/>
          <p14:tracePt t="80204" x="5414963" y="3629025"/>
          <p14:tracePt t="80211" x="5443538" y="3629025"/>
          <p14:tracePt t="80219" x="5486400" y="3633788"/>
          <p14:tracePt t="80229" x="5510213" y="3643313"/>
          <p14:tracePt t="80246" x="5591175" y="3667125"/>
          <p14:tracePt t="80262" x="5691188" y="3705225"/>
          <p14:tracePt t="80279" x="5743575" y="3729038"/>
          <p14:tracePt t="80296" x="5791200" y="3752850"/>
          <p14:tracePt t="80312" x="5838825" y="3767138"/>
          <p14:tracePt t="80329" x="5867400" y="3771900"/>
          <p14:tracePt t="80346" x="5895975" y="3771900"/>
          <p14:tracePt t="80362" x="5919788" y="3771900"/>
          <p14:tracePt t="80379" x="5934075" y="3771900"/>
          <p14:tracePt t="80396" x="5943600" y="3767138"/>
          <p14:tracePt t="80412" x="5967413" y="3757613"/>
          <p14:tracePt t="80429" x="5991225" y="3743325"/>
          <p14:tracePt t="80446" x="6010275" y="3729038"/>
          <p14:tracePt t="80462" x="6053138" y="3705225"/>
          <p14:tracePt t="80479" x="6081713" y="3686175"/>
          <p14:tracePt t="80496" x="6119813" y="3662363"/>
          <p14:tracePt t="80512" x="6162675" y="3633788"/>
          <p14:tracePt t="80529" x="6186488" y="3619500"/>
          <p14:tracePt t="80546" x="6215063" y="3605213"/>
          <p14:tracePt t="80562" x="6253163" y="3576638"/>
          <p14:tracePt t="80579" x="6281738" y="3567113"/>
          <p14:tracePt t="80596" x="6305550" y="3552825"/>
          <p14:tracePt t="80612" x="6343650" y="3538538"/>
          <p14:tracePt t="80629" x="6362700" y="3533775"/>
          <p14:tracePt t="80646" x="6386513" y="3519488"/>
          <p14:tracePt t="80663" x="6396038" y="3519488"/>
          <p14:tracePt t="80679" x="6429375" y="3509963"/>
          <p14:tracePt t="80696" x="6448425" y="3509963"/>
          <p14:tracePt t="80712" x="6457950" y="3505200"/>
          <p14:tracePt t="80729" x="6481763" y="3505200"/>
          <p14:tracePt t="80746" x="6486525" y="3505200"/>
          <p14:tracePt t="80762" x="6491288" y="3505200"/>
          <p14:tracePt t="80779" x="6500813" y="3505200"/>
          <p14:tracePt t="80828" x="6505575" y="3505200"/>
          <p14:tracePt t="80864" x="6510338" y="3505200"/>
          <p14:tracePt t="81940" x="6472238" y="3509963"/>
          <p14:tracePt t="81947" x="6400800" y="3524250"/>
          <p14:tracePt t="81954" x="6310313" y="3543300"/>
          <p14:tracePt t="81962" x="6210300" y="3562350"/>
          <p14:tracePt t="81979" x="5976938" y="3590925"/>
          <p14:tracePt t="81995" x="5743575" y="3629025"/>
          <p14:tracePt t="82012" x="5324475" y="3667125"/>
          <p14:tracePt t="82028" x="5067300" y="3700463"/>
          <p14:tracePt t="82045" x="4814888" y="3714750"/>
          <p14:tracePt t="82062" x="4510088" y="3724275"/>
          <p14:tracePt t="82079" x="4367213" y="3724275"/>
          <p14:tracePt t="82095" x="4238625" y="3719513"/>
          <p14:tracePt t="82112" x="4081463" y="3695700"/>
          <p14:tracePt t="82128" x="3995738" y="3690938"/>
          <p14:tracePt t="82145" x="3886200" y="3681413"/>
          <p14:tracePt t="82162" x="3743325" y="3671888"/>
          <p14:tracePt t="82178" x="3629025" y="3667125"/>
          <p14:tracePt t="82195" x="3514725" y="3662363"/>
          <p14:tracePt t="82212" x="3305175" y="3643313"/>
          <p14:tracePt t="82228" x="3186113" y="3643313"/>
          <p14:tracePt t="82245" x="3057525" y="3657600"/>
          <p14:tracePt t="82262" x="2938463" y="3667125"/>
          <p14:tracePt t="82278" x="2786063" y="3681413"/>
          <p14:tracePt t="82295" x="2690813" y="3686175"/>
          <p14:tracePt t="82312" x="2600325" y="3695700"/>
          <p14:tracePt t="82328" x="2476500" y="3695700"/>
          <p14:tracePt t="82345" x="2414588" y="3695700"/>
          <p14:tracePt t="82362" x="2347913" y="3695700"/>
          <p14:tracePt t="82378" x="2266950" y="3690938"/>
          <p14:tracePt t="82395" x="2205038" y="3690938"/>
          <p14:tracePt t="82412" x="2162175" y="3695700"/>
          <p14:tracePt t="82428" x="2109788" y="3705225"/>
          <p14:tracePt t="82445" x="2085975" y="3714750"/>
          <p14:tracePt t="82462" x="2076450" y="3714750"/>
          <p14:tracePt t="82851" x="2057400" y="3714750"/>
          <p14:tracePt t="82858" x="2028825" y="3714750"/>
          <p14:tracePt t="82865" x="2009775" y="3719513"/>
          <p14:tracePt t="82878" x="1990725" y="3719513"/>
          <p14:tracePt t="82895" x="1943100" y="3719513"/>
          <p14:tracePt t="82911" x="1909763" y="3719513"/>
          <p14:tracePt t="82928" x="1881188" y="3719513"/>
          <p14:tracePt t="82945" x="1843088" y="3719513"/>
          <p14:tracePt t="82961" x="1828800" y="3719513"/>
          <p14:tracePt t="82978" x="1809750" y="3719513"/>
          <p14:tracePt t="82995" x="1800225" y="3714750"/>
          <p14:tracePt t="83012" x="1795463" y="3714750"/>
          <p14:tracePt t="83217" x="1795463" y="3719513"/>
          <p14:tracePt t="83317" x="1795463" y="3724275"/>
          <p14:tracePt t="83662" x="1785938" y="3724275"/>
          <p14:tracePt t="83669" x="1776413" y="3719513"/>
          <p14:tracePt t="83678" x="1747838" y="3709988"/>
          <p14:tracePt t="83695" x="1700213" y="3695700"/>
          <p14:tracePt t="83711" x="1619250" y="3671888"/>
          <p14:tracePt t="83728" x="1585913" y="3652838"/>
          <p14:tracePt t="83745" x="1552575" y="3629025"/>
          <p14:tracePt t="83761" x="1528763" y="3609975"/>
          <p14:tracePt t="83778" x="1514475" y="3600450"/>
          <p14:tracePt t="83795" x="1500188" y="3590925"/>
          <p14:tracePt t="83811" x="1495425" y="3581400"/>
          <p14:tracePt t="83828" x="1495425" y="3576638"/>
          <p14:tracePt t="83845" x="1495425" y="3571875"/>
          <p14:tracePt t="83891" x="1495425" y="3567113"/>
          <p14:tracePt t="83941" x="1500188" y="3567113"/>
          <p14:tracePt t="83963" x="1504950" y="3567113"/>
          <p14:tracePt t="83991" x="1509713" y="3567113"/>
          <p14:tracePt t="84005" x="1509713" y="3571875"/>
          <p14:tracePt t="84042" x="1509713" y="3576638"/>
          <p14:tracePt t="84063" x="1514475" y="3576638"/>
          <p14:tracePt t="84084" x="1514475" y="3581400"/>
          <p14:tracePt t="84157" x="1514475" y="3586163"/>
          <p14:tracePt t="84193" x="1514475" y="3590925"/>
          <p14:tracePt t="84257" x="1514475" y="3595688"/>
          <p14:tracePt t="84443" x="1514475" y="3600450"/>
          <p14:tracePt t="86272" x="1552575" y="3600450"/>
          <p14:tracePt t="86279" x="1571625" y="3605213"/>
          <p14:tracePt t="86287" x="1609725" y="3609975"/>
          <p14:tracePt t="86294" x="1643063" y="3619500"/>
          <p14:tracePt t="86311" x="1709738" y="3624263"/>
          <p14:tracePt t="86327" x="1771650" y="3633788"/>
          <p14:tracePt t="86344" x="1876425" y="3643313"/>
          <p14:tracePt t="86360" x="1938338" y="3648075"/>
          <p14:tracePt t="86377" x="1981200" y="3652838"/>
          <p14:tracePt t="86394" x="2047875" y="3662363"/>
          <p14:tracePt t="86410" x="2066925" y="3662363"/>
          <p14:tracePt t="86427" x="2152650" y="3671888"/>
          <p14:tracePt t="86444" x="2209800" y="3676650"/>
          <p14:tracePt t="86460" x="2238375" y="3676650"/>
          <p14:tracePt t="86477" x="2266950" y="3681413"/>
          <p14:tracePt t="86494" x="2309813" y="3686175"/>
          <p14:tracePt t="86510" x="2347913" y="3690938"/>
          <p14:tracePt t="86527" x="2386013" y="3695700"/>
          <p14:tracePt t="86544" x="2414588" y="3695700"/>
          <p14:tracePt t="86561" x="2452688" y="3700463"/>
          <p14:tracePt t="86577" x="2466975" y="3709988"/>
          <p14:tracePt t="86594" x="2486025" y="3719513"/>
          <p14:tracePt t="86610" x="2500313" y="3724275"/>
          <p14:tracePt t="86627" x="2509838" y="3729038"/>
          <p14:tracePt t="86644" x="2524125" y="3733800"/>
          <p14:tracePt t="86677" x="2524125" y="3738563"/>
          <p14:tracePt t="86695" x="2528888" y="3738563"/>
          <p14:tracePt t="86710" x="2528888" y="3743325"/>
          <p14:tracePt t="87348" x="2543175" y="3743325"/>
          <p14:tracePt t="87355" x="2557463" y="3743325"/>
          <p14:tracePt t="87362" x="2571750" y="3743325"/>
          <p14:tracePt t="87377" x="2605088" y="3738563"/>
          <p14:tracePt t="87393" x="2638425" y="3738563"/>
          <p14:tracePt t="87410" x="2676525" y="3733800"/>
          <p14:tracePt t="87427" x="2743200" y="3729038"/>
          <p14:tracePt t="87443" x="2781300" y="3729038"/>
          <p14:tracePt t="87460" x="2809875" y="3729038"/>
          <p14:tracePt t="87477" x="2843213" y="3729038"/>
          <p14:tracePt t="87493" x="2871788" y="3729038"/>
          <p14:tracePt t="87510" x="2895600" y="3729038"/>
          <p14:tracePt t="87527" x="2938463" y="3729038"/>
          <p14:tracePt t="87543" x="2971800" y="3729038"/>
          <p14:tracePt t="87560" x="3000375" y="3729038"/>
          <p14:tracePt t="87577" x="3043238" y="3729038"/>
          <p14:tracePt t="87594" x="3057525" y="3729038"/>
          <p14:tracePt t="87610" x="3071813" y="3729038"/>
          <p14:tracePt t="87627" x="3090863" y="3729038"/>
          <p14:tracePt t="87643" x="3109913" y="3729038"/>
          <p14:tracePt t="87660" x="3124200" y="3729038"/>
          <p14:tracePt t="87677" x="3143250" y="3729038"/>
          <p14:tracePt t="87693" x="3157538" y="3729038"/>
          <p14:tracePt t="87710" x="3167063" y="3724275"/>
          <p14:tracePt t="87727" x="3171825" y="3724275"/>
          <p14:tracePt t="87743" x="3181350" y="3724275"/>
          <p14:tracePt t="87760" x="3181350" y="3719513"/>
          <p14:tracePt t="87777" x="3186113" y="3719513"/>
          <p14:tracePt t="87810" x="3190875" y="3719513"/>
          <p14:tracePt t="88137" x="3186113" y="3719513"/>
          <p14:tracePt t="88352" x="3181350" y="3719513"/>
          <p14:tracePt t="94575" x="0" y="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name="Slide 9">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Four Types of Mortgages</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The same loan amount can be structured in very different ways.</a:t>
            </a:r>
            <a:endParaRPr lang="en-US" sz="1200" dirty="0"/>
          </a:p>
        </p:txBody>
      </p:sp>
      <p:sp>
        <p:nvSpPr>
          <p:cNvPr id="5" name="Shape 3"/>
          <p:cNvSpPr/>
          <p:nvPr/>
        </p:nvSpPr>
        <p:spPr>
          <a:xfrm>
            <a:off x="457200" y="1371600"/>
            <a:ext cx="3977640" cy="1591056"/>
          </a:xfrm>
          <a:prstGeom prst="roundRect">
            <a:avLst>
              <a:gd name="adj" fmla="val 2874"/>
            </a:avLst>
          </a:prstGeom>
          <a:solidFill>
            <a:srgbClr val="FFFFFF"/>
          </a:solidFill>
          <a:ln w="9525">
            <a:solidFill>
              <a:srgbClr val="C8C0B0"/>
            </a:solidFill>
            <a:prstDash val="solid"/>
          </a:ln>
        </p:spPr>
      </p:sp>
      <p:sp>
        <p:nvSpPr>
          <p:cNvPr id="6" name="Shape 4"/>
          <p:cNvSpPr/>
          <p:nvPr/>
        </p:nvSpPr>
        <p:spPr>
          <a:xfrm>
            <a:off x="658368" y="1572768"/>
            <a:ext cx="365760" cy="365760"/>
          </a:xfrm>
          <a:prstGeom prst="ellipse">
            <a:avLst/>
          </a:prstGeom>
          <a:solidFill>
            <a:srgbClr val="1E2A38"/>
          </a:solidFill>
          <a:ln/>
        </p:spPr>
      </p:sp>
      <p:sp>
        <p:nvSpPr>
          <p:cNvPr id="7" name="Text 5"/>
          <p:cNvSpPr/>
          <p:nvPr/>
        </p:nvSpPr>
        <p:spPr>
          <a:xfrm>
            <a:off x="658368" y="1572768"/>
            <a:ext cx="365760" cy="36576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1</a:t>
            </a:r>
            <a:endParaRPr lang="en-US" sz="1500" dirty="0"/>
          </a:p>
        </p:txBody>
      </p:sp>
      <p:sp>
        <p:nvSpPr>
          <p:cNvPr id="8" name="Text 6"/>
          <p:cNvSpPr/>
          <p:nvPr/>
        </p:nvSpPr>
        <p:spPr>
          <a:xfrm>
            <a:off x="1143000" y="1554480"/>
            <a:ext cx="3108960" cy="384048"/>
          </a:xfrm>
          <a:prstGeom prst="rect">
            <a:avLst/>
          </a:prstGeom>
          <a:noFill/>
          <a:ln/>
        </p:spPr>
        <p:txBody>
          <a:bodyPr wrap="square" lIns="0" tIns="0" rIns="0" bIns="0" rtlCol="0" anchor="ctr"/>
          <a:lstStyle/>
          <a:p>
            <a:pPr marL="0" indent="0">
              <a:buNone/>
            </a:pPr>
            <a:r>
              <a:rPr lang="en-US" sz="1600" b="1" dirty="0">
                <a:solidFill>
                  <a:srgbClr val="1E2A38"/>
                </a:solidFill>
                <a:latin typeface="Calibri" pitchFamily="34" charset="0"/>
                <a:ea typeface="Calibri" pitchFamily="34" charset="-122"/>
                <a:cs typeface="Calibri" pitchFamily="34" charset="-120"/>
              </a:rPr>
              <a:t>Fixed-Rate</a:t>
            </a:r>
            <a:endParaRPr lang="en-US" sz="1600" dirty="0"/>
          </a:p>
        </p:txBody>
      </p:sp>
      <p:sp>
        <p:nvSpPr>
          <p:cNvPr id="9" name="Text 7"/>
          <p:cNvSpPr/>
          <p:nvPr/>
        </p:nvSpPr>
        <p:spPr>
          <a:xfrm>
            <a:off x="1143000" y="1975104"/>
            <a:ext cx="3108960" cy="914400"/>
          </a:xfrm>
          <a:prstGeom prst="rect">
            <a:avLst/>
          </a:prstGeom>
          <a:noFill/>
          <a:ln/>
        </p:spPr>
        <p:txBody>
          <a:bodyPr wrap="square" lIns="0" tIns="0" rIns="0" bIns="0" rtlCol="0" anchor="t"/>
          <a:lstStyle/>
          <a:p>
            <a:pPr marL="0" indent="0">
              <a:lnSpc>
                <a:spcPts val="1600"/>
              </a:lnSpc>
              <a:buNone/>
            </a:pPr>
            <a:r>
              <a:rPr lang="en-US" sz="1250" dirty="0">
                <a:solidFill>
                  <a:srgbClr val="1A1A1A"/>
                </a:solidFill>
                <a:latin typeface="Calibri" pitchFamily="34" charset="0"/>
                <a:ea typeface="Calibri" pitchFamily="34" charset="-122"/>
                <a:cs typeface="Calibri" pitchFamily="34" charset="-120"/>
              </a:rPr>
              <a:t>The interest rate stays constant for the whole term. Payments are fully predictable — the safest choice when rates are low.</a:t>
            </a:r>
            <a:endParaRPr lang="en-US" sz="1250" dirty="0"/>
          </a:p>
        </p:txBody>
      </p:sp>
      <p:sp>
        <p:nvSpPr>
          <p:cNvPr id="10" name="Shape 8"/>
          <p:cNvSpPr/>
          <p:nvPr/>
        </p:nvSpPr>
        <p:spPr>
          <a:xfrm>
            <a:off x="4709160" y="1371600"/>
            <a:ext cx="3977640" cy="1591056"/>
          </a:xfrm>
          <a:prstGeom prst="roundRect">
            <a:avLst>
              <a:gd name="adj" fmla="val 2874"/>
            </a:avLst>
          </a:prstGeom>
          <a:solidFill>
            <a:srgbClr val="F0EBDF"/>
          </a:solidFill>
          <a:ln w="9525">
            <a:solidFill>
              <a:srgbClr val="C8C0B0"/>
            </a:solidFill>
            <a:prstDash val="solid"/>
          </a:ln>
        </p:spPr>
      </p:sp>
      <p:sp>
        <p:nvSpPr>
          <p:cNvPr id="11" name="Shape 9"/>
          <p:cNvSpPr/>
          <p:nvPr/>
        </p:nvSpPr>
        <p:spPr>
          <a:xfrm>
            <a:off x="4910328" y="1572768"/>
            <a:ext cx="365760" cy="365760"/>
          </a:xfrm>
          <a:prstGeom prst="ellipse">
            <a:avLst/>
          </a:prstGeom>
          <a:solidFill>
            <a:srgbClr val="B85042"/>
          </a:solidFill>
          <a:ln/>
        </p:spPr>
      </p:sp>
      <p:sp>
        <p:nvSpPr>
          <p:cNvPr id="12" name="Text 10"/>
          <p:cNvSpPr/>
          <p:nvPr/>
        </p:nvSpPr>
        <p:spPr>
          <a:xfrm>
            <a:off x="4910328" y="1572768"/>
            <a:ext cx="365760" cy="36576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2</a:t>
            </a:r>
            <a:endParaRPr lang="en-US" sz="1500" dirty="0"/>
          </a:p>
        </p:txBody>
      </p:sp>
      <p:sp>
        <p:nvSpPr>
          <p:cNvPr id="13" name="Text 11"/>
          <p:cNvSpPr/>
          <p:nvPr/>
        </p:nvSpPr>
        <p:spPr>
          <a:xfrm>
            <a:off x="5394960" y="1554480"/>
            <a:ext cx="3108960" cy="384048"/>
          </a:xfrm>
          <a:prstGeom prst="rect">
            <a:avLst/>
          </a:prstGeom>
          <a:noFill/>
          <a:ln/>
        </p:spPr>
        <p:txBody>
          <a:bodyPr wrap="square" lIns="0" tIns="0" rIns="0" bIns="0" rtlCol="0" anchor="ctr"/>
          <a:lstStyle/>
          <a:p>
            <a:pPr marL="0" indent="0">
              <a:buNone/>
            </a:pPr>
            <a:r>
              <a:rPr lang="en-US" sz="1600" b="1" dirty="0">
                <a:solidFill>
                  <a:srgbClr val="1E2A38"/>
                </a:solidFill>
                <a:latin typeface="Calibri" pitchFamily="34" charset="0"/>
                <a:ea typeface="Calibri" pitchFamily="34" charset="-122"/>
                <a:cs typeface="Calibri" pitchFamily="34" charset="-120"/>
              </a:rPr>
              <a:t>Adjustable-Rate (ARM)</a:t>
            </a:r>
            <a:endParaRPr lang="en-US" sz="1600" dirty="0"/>
          </a:p>
        </p:txBody>
      </p:sp>
      <p:sp>
        <p:nvSpPr>
          <p:cNvPr id="14" name="Text 12"/>
          <p:cNvSpPr/>
          <p:nvPr/>
        </p:nvSpPr>
        <p:spPr>
          <a:xfrm>
            <a:off x="5394960" y="1975104"/>
            <a:ext cx="3108960" cy="914400"/>
          </a:xfrm>
          <a:prstGeom prst="rect">
            <a:avLst/>
          </a:prstGeom>
          <a:noFill/>
          <a:ln/>
        </p:spPr>
        <p:txBody>
          <a:bodyPr wrap="square" lIns="0" tIns="0" rIns="0" bIns="0" rtlCol="0" anchor="t"/>
          <a:lstStyle/>
          <a:p>
            <a:pPr marL="0" indent="0">
              <a:lnSpc>
                <a:spcPts val="1600"/>
              </a:lnSpc>
              <a:buNone/>
            </a:pPr>
            <a:r>
              <a:rPr lang="en-US" sz="1250" dirty="0">
                <a:solidFill>
                  <a:srgbClr val="1A1A1A"/>
                </a:solidFill>
                <a:latin typeface="Calibri" pitchFamily="34" charset="0"/>
                <a:ea typeface="Calibri" pitchFamily="34" charset="-122"/>
                <a:cs typeface="Calibri" pitchFamily="34" charset="-120"/>
              </a:rPr>
              <a:t>The rate resets periodically against a benchmark index. A lower starting rate, but payments can rise sharply later.</a:t>
            </a:r>
            <a:endParaRPr lang="en-US" sz="1250" dirty="0"/>
          </a:p>
        </p:txBody>
      </p:sp>
      <p:sp>
        <p:nvSpPr>
          <p:cNvPr id="15" name="Shape 13"/>
          <p:cNvSpPr/>
          <p:nvPr/>
        </p:nvSpPr>
        <p:spPr>
          <a:xfrm>
            <a:off x="457200" y="3017520"/>
            <a:ext cx="3977640" cy="1591056"/>
          </a:xfrm>
          <a:prstGeom prst="roundRect">
            <a:avLst>
              <a:gd name="adj" fmla="val 2874"/>
            </a:avLst>
          </a:prstGeom>
          <a:solidFill>
            <a:srgbClr val="FFFFFF"/>
          </a:solidFill>
          <a:ln w="9525">
            <a:solidFill>
              <a:srgbClr val="C8C0B0"/>
            </a:solidFill>
            <a:prstDash val="solid"/>
          </a:ln>
        </p:spPr>
      </p:sp>
      <p:sp>
        <p:nvSpPr>
          <p:cNvPr id="16" name="Shape 14"/>
          <p:cNvSpPr/>
          <p:nvPr/>
        </p:nvSpPr>
        <p:spPr>
          <a:xfrm>
            <a:off x="658368" y="3218688"/>
            <a:ext cx="365760" cy="365760"/>
          </a:xfrm>
          <a:prstGeom prst="ellipse">
            <a:avLst/>
          </a:prstGeom>
          <a:solidFill>
            <a:srgbClr val="4F7A5C"/>
          </a:solidFill>
          <a:ln/>
        </p:spPr>
      </p:sp>
      <p:sp>
        <p:nvSpPr>
          <p:cNvPr id="17" name="Text 15"/>
          <p:cNvSpPr/>
          <p:nvPr/>
        </p:nvSpPr>
        <p:spPr>
          <a:xfrm>
            <a:off x="658368" y="3218688"/>
            <a:ext cx="365760" cy="36576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3</a:t>
            </a:r>
            <a:endParaRPr lang="en-US" sz="1500" dirty="0"/>
          </a:p>
        </p:txBody>
      </p:sp>
      <p:sp>
        <p:nvSpPr>
          <p:cNvPr id="18" name="Text 16"/>
          <p:cNvSpPr/>
          <p:nvPr/>
        </p:nvSpPr>
        <p:spPr>
          <a:xfrm>
            <a:off x="1143000" y="3200400"/>
            <a:ext cx="3108960" cy="384048"/>
          </a:xfrm>
          <a:prstGeom prst="rect">
            <a:avLst/>
          </a:prstGeom>
          <a:noFill/>
          <a:ln/>
        </p:spPr>
        <p:txBody>
          <a:bodyPr wrap="square" lIns="0" tIns="0" rIns="0" bIns="0" rtlCol="0" anchor="ctr"/>
          <a:lstStyle/>
          <a:p>
            <a:pPr marL="0" indent="0">
              <a:buNone/>
            </a:pPr>
            <a:r>
              <a:rPr lang="en-US" sz="1600" b="1" dirty="0">
                <a:solidFill>
                  <a:srgbClr val="1E2A38"/>
                </a:solidFill>
                <a:latin typeface="Calibri" pitchFamily="34" charset="0"/>
                <a:ea typeface="Calibri" pitchFamily="34" charset="-122"/>
                <a:cs typeface="Calibri" pitchFamily="34" charset="-120"/>
              </a:rPr>
              <a:t>Interest-Only</a:t>
            </a:r>
            <a:endParaRPr lang="en-US" sz="1600" dirty="0"/>
          </a:p>
        </p:txBody>
      </p:sp>
      <p:sp>
        <p:nvSpPr>
          <p:cNvPr id="19" name="Text 17"/>
          <p:cNvSpPr/>
          <p:nvPr/>
        </p:nvSpPr>
        <p:spPr>
          <a:xfrm>
            <a:off x="1143000" y="3621024"/>
            <a:ext cx="3108960" cy="914400"/>
          </a:xfrm>
          <a:prstGeom prst="rect">
            <a:avLst/>
          </a:prstGeom>
          <a:noFill/>
          <a:ln/>
        </p:spPr>
        <p:txBody>
          <a:bodyPr wrap="square" lIns="0" tIns="0" rIns="0" bIns="0" rtlCol="0" anchor="t"/>
          <a:lstStyle/>
          <a:p>
            <a:pPr marL="0" indent="0">
              <a:lnSpc>
                <a:spcPts val="1600"/>
              </a:lnSpc>
              <a:buNone/>
            </a:pPr>
            <a:r>
              <a:rPr lang="en-US" sz="1250" dirty="0">
                <a:solidFill>
                  <a:srgbClr val="1A1A1A"/>
                </a:solidFill>
                <a:latin typeface="Calibri" pitchFamily="34" charset="0"/>
                <a:ea typeface="Calibri" pitchFamily="34" charset="-122"/>
                <a:cs typeface="Calibri" pitchFamily="34" charset="-120"/>
              </a:rPr>
              <a:t>The borrower pays interest only for an initial period. Early payments are small, but no principal is repaid at first.</a:t>
            </a:r>
            <a:endParaRPr lang="en-US" sz="1250" dirty="0"/>
          </a:p>
        </p:txBody>
      </p:sp>
      <p:sp>
        <p:nvSpPr>
          <p:cNvPr id="20" name="Shape 18"/>
          <p:cNvSpPr/>
          <p:nvPr/>
        </p:nvSpPr>
        <p:spPr>
          <a:xfrm>
            <a:off x="4709160" y="3017520"/>
            <a:ext cx="3977640" cy="1591056"/>
          </a:xfrm>
          <a:prstGeom prst="roundRect">
            <a:avLst>
              <a:gd name="adj" fmla="val 2874"/>
            </a:avLst>
          </a:prstGeom>
          <a:solidFill>
            <a:srgbClr val="F0EBDF"/>
          </a:solidFill>
          <a:ln w="9525">
            <a:solidFill>
              <a:srgbClr val="C8C0B0"/>
            </a:solidFill>
            <a:prstDash val="solid"/>
          </a:ln>
        </p:spPr>
      </p:sp>
      <p:sp>
        <p:nvSpPr>
          <p:cNvPr id="21" name="Shape 19"/>
          <p:cNvSpPr/>
          <p:nvPr/>
        </p:nvSpPr>
        <p:spPr>
          <a:xfrm>
            <a:off x="4910328" y="3218688"/>
            <a:ext cx="365760" cy="365760"/>
          </a:xfrm>
          <a:prstGeom prst="ellipse">
            <a:avLst/>
          </a:prstGeom>
          <a:solidFill>
            <a:srgbClr val="8A6F4E"/>
          </a:solidFill>
          <a:ln/>
        </p:spPr>
      </p:sp>
      <p:sp>
        <p:nvSpPr>
          <p:cNvPr id="22" name="Text 20"/>
          <p:cNvSpPr/>
          <p:nvPr/>
        </p:nvSpPr>
        <p:spPr>
          <a:xfrm>
            <a:off x="4910328" y="3218688"/>
            <a:ext cx="365760" cy="36576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4</a:t>
            </a:r>
            <a:endParaRPr lang="en-US" sz="1500" dirty="0"/>
          </a:p>
        </p:txBody>
      </p:sp>
      <p:sp>
        <p:nvSpPr>
          <p:cNvPr id="23" name="Text 21"/>
          <p:cNvSpPr/>
          <p:nvPr/>
        </p:nvSpPr>
        <p:spPr>
          <a:xfrm>
            <a:off x="5394960" y="3200400"/>
            <a:ext cx="3108960" cy="384048"/>
          </a:xfrm>
          <a:prstGeom prst="rect">
            <a:avLst/>
          </a:prstGeom>
          <a:noFill/>
          <a:ln/>
        </p:spPr>
        <p:txBody>
          <a:bodyPr wrap="square" lIns="0" tIns="0" rIns="0" bIns="0" rtlCol="0" anchor="ctr"/>
          <a:lstStyle/>
          <a:p>
            <a:pPr marL="0" indent="0">
              <a:buNone/>
            </a:pPr>
            <a:r>
              <a:rPr lang="en-US" sz="1600" b="1" dirty="0">
                <a:solidFill>
                  <a:srgbClr val="1E2A38"/>
                </a:solidFill>
                <a:latin typeface="Calibri" pitchFamily="34" charset="0"/>
                <a:ea typeface="Calibri" pitchFamily="34" charset="-122"/>
                <a:cs typeface="Calibri" pitchFamily="34" charset="-120"/>
              </a:rPr>
              <a:t>Balloon</a:t>
            </a:r>
            <a:endParaRPr lang="en-US" sz="1600" dirty="0"/>
          </a:p>
        </p:txBody>
      </p:sp>
      <p:sp>
        <p:nvSpPr>
          <p:cNvPr id="24" name="Text 22"/>
          <p:cNvSpPr/>
          <p:nvPr/>
        </p:nvSpPr>
        <p:spPr>
          <a:xfrm>
            <a:off x="5394960" y="3621024"/>
            <a:ext cx="3108960" cy="914400"/>
          </a:xfrm>
          <a:prstGeom prst="rect">
            <a:avLst/>
          </a:prstGeom>
          <a:noFill/>
          <a:ln/>
        </p:spPr>
        <p:txBody>
          <a:bodyPr wrap="square" lIns="0" tIns="0" rIns="0" bIns="0" rtlCol="0" anchor="t"/>
          <a:lstStyle/>
          <a:p>
            <a:pPr marL="0" indent="0">
              <a:lnSpc>
                <a:spcPts val="1600"/>
              </a:lnSpc>
              <a:buNone/>
            </a:pPr>
            <a:r>
              <a:rPr lang="en-US" sz="1250" dirty="0">
                <a:solidFill>
                  <a:srgbClr val="1A1A1A"/>
                </a:solidFill>
                <a:latin typeface="Calibri" pitchFamily="34" charset="0"/>
                <a:ea typeface="Calibri" pitchFamily="34" charset="-122"/>
                <a:cs typeface="Calibri" pitchFamily="34" charset="-120"/>
              </a:rPr>
              <a:t>Small monthly payments followed by one large lump sum at maturity. Very common in commercial real estate.</a:t>
            </a:r>
            <a:endParaRPr lang="en-US" sz="1250" dirty="0"/>
          </a:p>
        </p:txBody>
      </p:sp>
      <p:sp>
        <p:nvSpPr>
          <p:cNvPr id="25" name="Text 23"/>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6" name="Text 24"/>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9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430262"/>
    </mc:Choice>
    <mc:Fallback xmlns="">
      <p:transition spd="slow" advTm="430262"/>
    </mc:Fallback>
  </mc:AlternateContent>
  <p:timing>
    <p:tnLst>
      <p:par>
        <p:cTn id="1" dur="indefinite" restart="never" nodeType="tmRoot"/>
      </p:par>
    </p:tnLst>
  </p:timing>
  <p:extLst mod="1">
    <p:ext uri="{3A86A75C-4F4B-4683-9AE1-C65F6400EC91}">
      <p14:laserTraceLst xmlns:p14="http://schemas.microsoft.com/office/powerpoint/2010/main">
        <p14:tracePtLst>
          <p14:tracePt t="16291" x="5586413" y="2914650"/>
          <p14:tracePt t="21713" x="5553075" y="2914650"/>
          <p14:tracePt t="21721" x="5495925" y="2914650"/>
          <p14:tracePt t="21727" x="5438775" y="2914650"/>
          <p14:tracePt t="21744" x="5291138" y="2914650"/>
          <p14:tracePt t="21760" x="5057775" y="2914650"/>
          <p14:tracePt t="21777" x="4700588" y="2905125"/>
          <p14:tracePt t="21794" x="4529138" y="2895600"/>
          <p14:tracePt t="21811" x="4400550" y="2886075"/>
          <p14:tracePt t="21827" x="4262438" y="2862263"/>
          <p14:tracePt t="21844" x="4205288" y="2852738"/>
          <p14:tracePt t="21860" x="4152900" y="2838450"/>
          <p14:tracePt t="21877" x="4067175" y="2809875"/>
          <p14:tracePt t="21894" x="4019550" y="2790825"/>
          <p14:tracePt t="21910" x="3976688" y="2767013"/>
          <p14:tracePt t="21927" x="3933825" y="2743200"/>
          <p14:tracePt t="21944" x="3843338" y="2686050"/>
          <p14:tracePt t="21961" x="3776663" y="2605088"/>
          <p14:tracePt t="21977" x="3705225" y="2500313"/>
          <p14:tracePt t="21994" x="3624263" y="2300288"/>
          <p14:tracePt t="22010" x="3595688" y="2171700"/>
          <p14:tracePt t="22027" x="3581400" y="2052638"/>
          <p14:tracePt t="22044" x="3586163" y="1905000"/>
          <p14:tracePt t="22060" x="3590925" y="1847850"/>
          <p14:tracePt t="22077" x="3605213" y="1800225"/>
          <p14:tracePt t="22094" x="3629025" y="1752600"/>
          <p14:tracePt t="22110" x="3648075" y="1724025"/>
          <p14:tracePt t="22127" x="3681413" y="1704975"/>
          <p14:tracePt t="22143" x="3724275" y="1681163"/>
          <p14:tracePt t="22160" x="3743325" y="1676400"/>
          <p14:tracePt t="22177" x="3752850" y="1676400"/>
          <p14:tracePt t="22193" x="3757613" y="1676400"/>
          <p14:tracePt t="22227" x="3757613" y="1671638"/>
          <p14:tracePt t="22258" x="3752850" y="1676400"/>
          <p14:tracePt t="22265" x="3738563" y="1681163"/>
          <p14:tracePt t="22277" x="3724275" y="1685925"/>
          <p14:tracePt t="22294" x="3695700" y="1709738"/>
          <p14:tracePt t="22310" x="3681413" y="1714500"/>
          <p14:tracePt t="22327" x="3667125" y="1719263"/>
          <p14:tracePt t="22343" x="3652838" y="1724025"/>
          <p14:tracePt t="22360" x="3648075" y="1724025"/>
          <p14:tracePt t="22377" x="3638550" y="1724025"/>
          <p14:tracePt t="22393" x="3629025" y="1724025"/>
          <p14:tracePt t="22427" x="3624263" y="1724025"/>
          <p14:tracePt t="22988" x="3600450" y="1724025"/>
          <p14:tracePt t="22996" x="3567113" y="1724025"/>
          <p14:tracePt t="23003" x="3533775" y="1724025"/>
          <p14:tracePt t="23010" x="3500438" y="1728788"/>
          <p14:tracePt t="23027" x="3433763" y="1733550"/>
          <p14:tracePt t="23043" x="3357563" y="1743075"/>
          <p14:tracePt t="23060" x="3281363" y="1747838"/>
          <p14:tracePt t="23077" x="3252788" y="1752600"/>
          <p14:tracePt t="23093" x="3233738" y="1762125"/>
          <p14:tracePt t="23110" x="3219450" y="1762125"/>
          <p14:tracePt t="23126" x="3214688" y="1766888"/>
          <p14:tracePt t="23143" x="3209925" y="1771650"/>
          <p14:tracePt t="23160" x="3205163" y="1771650"/>
          <p14:tracePt t="23193" x="3205163" y="1776413"/>
          <p14:tracePt t="23211" x="3200400" y="1776413"/>
          <p14:tracePt t="23246" x="3195638" y="1781175"/>
          <p14:tracePt t="23311" x="3195638" y="1790700"/>
          <p14:tracePt t="35660" x="3152775" y="1814513"/>
          <p14:tracePt t="35667" x="3071813" y="1857375"/>
          <p14:tracePt t="35674" x="2967038" y="1895475"/>
          <p14:tracePt t="35689" x="2728913" y="2024063"/>
          <p14:tracePt t="35706" x="2447925" y="2190750"/>
          <p14:tracePt t="35722" x="2209800" y="2328863"/>
          <p14:tracePt t="35739" x="1900238" y="2486025"/>
          <p14:tracePt t="35756" x="1752600" y="2557463"/>
          <p14:tracePt t="35772" x="1624013" y="2624138"/>
          <p14:tracePt t="35789" x="1481138" y="2686050"/>
          <p14:tracePt t="35806" x="1404938" y="2714625"/>
          <p14:tracePt t="35822" x="1352550" y="2728913"/>
          <p14:tracePt t="35839" x="1266825" y="2747963"/>
          <p14:tracePt t="35856" x="1214438" y="2752725"/>
          <p14:tracePt t="35872" x="1166813" y="2752725"/>
          <p14:tracePt t="35889" x="1109663" y="2752725"/>
          <p14:tracePt t="35906" x="1081088" y="2743200"/>
          <p14:tracePt t="35922" x="1052513" y="2738438"/>
          <p14:tracePt t="35939" x="1019175" y="2724150"/>
          <p14:tracePt t="35956" x="1000125" y="2719388"/>
          <p14:tracePt t="35972" x="985838" y="2705100"/>
          <p14:tracePt t="35989" x="971550" y="2671763"/>
          <p14:tracePt t="36005" x="971550" y="2643188"/>
          <p14:tracePt t="36022" x="976313" y="2609850"/>
          <p14:tracePt t="36039" x="1000125" y="2533650"/>
          <p14:tracePt t="36056" x="1028700" y="2466975"/>
          <p14:tracePt t="36072" x="1062038" y="2386013"/>
          <p14:tracePt t="36089" x="1119188" y="2286000"/>
          <p14:tracePt t="36106" x="1147763" y="2233613"/>
          <p14:tracePt t="36122" x="1185863" y="2176463"/>
          <p14:tracePt t="36139" x="1257300" y="2105025"/>
          <p14:tracePt t="36156" x="1309688" y="2057400"/>
          <p14:tracePt t="36172" x="1357313" y="2014538"/>
          <p14:tracePt t="36189" x="1400175" y="1981200"/>
          <p14:tracePt t="36206" x="1419225" y="1962150"/>
          <p14:tracePt t="36222" x="1438275" y="1952625"/>
          <p14:tracePt t="36239" x="1447800" y="1933575"/>
          <p14:tracePt t="36255" x="1457325" y="1924050"/>
          <p14:tracePt t="36272" x="1466850" y="1919288"/>
          <p14:tracePt t="36289" x="1466850" y="1914525"/>
          <p14:tracePt t="36305" x="1471613" y="1909763"/>
          <p14:tracePt t="36322" x="1471613" y="1905000"/>
          <p14:tracePt t="36339" x="1471613" y="1900238"/>
          <p14:tracePt t="36355" x="1471613" y="1895475"/>
          <p14:tracePt t="36372" x="1471613" y="1890713"/>
          <p14:tracePt t="36483" x="1471613" y="1895475"/>
          <p14:tracePt t="36512" x="1471613" y="1900238"/>
          <p14:tracePt t="36526" x="1466850" y="1900238"/>
          <p14:tracePt t="36533" x="1466850" y="1905000"/>
          <p14:tracePt t="36548" x="1466850" y="1909763"/>
          <p14:tracePt t="36576" x="1466850" y="1914525"/>
          <p14:tracePt t="36605" x="1457325" y="1914525"/>
          <p14:tracePt t="36612" x="1457325" y="1919288"/>
          <p14:tracePt t="36648" x="1457325" y="1924050"/>
          <p14:tracePt t="36720" x="1457325" y="1928813"/>
          <p14:tracePt t="36798" x="1457325" y="1938338"/>
          <p14:tracePt t="36834" x="1462088" y="1943100"/>
          <p14:tracePt t="36841" x="1466850" y="1947863"/>
          <p14:tracePt t="36848" x="1471613" y="1947863"/>
          <p14:tracePt t="36856" x="1485900" y="1947863"/>
          <p14:tracePt t="36872" x="1519238" y="1947863"/>
          <p14:tracePt t="36889" x="1557338" y="1947863"/>
          <p14:tracePt t="36906" x="1600200" y="1947863"/>
          <p14:tracePt t="36922" x="1624013" y="1947863"/>
          <p14:tracePt t="36939" x="1643063" y="1947863"/>
          <p14:tracePt t="36955" x="1662113" y="1947863"/>
          <p14:tracePt t="36972" x="1690688" y="1947863"/>
          <p14:tracePt t="36989" x="1714500" y="1947863"/>
          <p14:tracePt t="37005" x="1733550" y="1947863"/>
          <p14:tracePt t="37022" x="1757363" y="1952625"/>
          <p14:tracePt t="37039" x="1771650" y="1952625"/>
          <p14:tracePt t="37055" x="1785938" y="1952625"/>
          <p14:tracePt t="37072" x="1790700" y="1952625"/>
          <p14:tracePt t="37089" x="1795463" y="1952625"/>
          <p14:tracePt t="37105" x="1800225" y="1952625"/>
          <p14:tracePt t="37135" x="1804988" y="1952625"/>
          <p14:tracePt t="37171" x="1809750" y="1952625"/>
          <p14:tracePt t="37286" x="1814513" y="1952625"/>
          <p14:tracePt t="43923" x="1814513" y="1962150"/>
          <p14:tracePt t="43931" x="1819275" y="1976438"/>
          <p14:tracePt t="43937" x="1819275" y="1995488"/>
          <p14:tracePt t="43953" x="1828800" y="2043113"/>
          <p14:tracePt t="43970" x="1828800" y="2090738"/>
          <p14:tracePt t="43986" x="1833563" y="2138363"/>
          <p14:tracePt t="44003" x="1838325" y="2195513"/>
          <p14:tracePt t="44019" x="1838325" y="2228850"/>
          <p14:tracePt t="44036" x="1838325" y="2252663"/>
          <p14:tracePt t="44053" x="1838325" y="2290763"/>
          <p14:tracePt t="44069" x="1838325" y="2305050"/>
          <p14:tracePt t="44086" x="1838325" y="2319338"/>
          <p14:tracePt t="44103" x="1838325" y="2333625"/>
          <p14:tracePt t="44120" x="1838325" y="2343150"/>
          <p14:tracePt t="44136" x="1838325" y="2347913"/>
          <p14:tracePt t="44153" x="1833563" y="2347913"/>
          <p14:tracePt t="44169" x="1833563" y="2357438"/>
          <p14:tracePt t="44186" x="1828800" y="2362200"/>
          <p14:tracePt t="44203" x="1824038" y="2376488"/>
          <p14:tracePt t="44219" x="1819275" y="2390775"/>
          <p14:tracePt t="44236" x="1814513" y="2405063"/>
          <p14:tracePt t="44253" x="1809750" y="2424113"/>
          <p14:tracePt t="44270" x="1809750" y="2428875"/>
          <p14:tracePt t="44339" x="1804988" y="2428875"/>
          <p14:tracePt t="44354" x="1800225" y="2428875"/>
          <p14:tracePt t="44368" x="1800225" y="2419350"/>
          <p14:tracePt t="44375" x="1795463" y="2409825"/>
          <p14:tracePt t="44386" x="1795463" y="2405063"/>
          <p14:tracePt t="44403" x="1790700" y="2400300"/>
          <p14:tracePt t="44432" x="1757363" y="2266950"/>
          <p14:tracePt t="44461" x="1709738" y="2147888"/>
          <p14:tracePt t="44468" x="1704975" y="2138363"/>
          <p14:tracePt t="44475" x="1704975" y="2133600"/>
          <p14:tracePt t="44486" x="1700213" y="2128838"/>
          <p14:tracePt t="44503" x="1700213" y="2124075"/>
          <p14:tracePt t="44519" x="1690688" y="2119313"/>
          <p14:tracePt t="44553" x="1690688" y="2114550"/>
          <p14:tracePt t="44569" x="1685925" y="2114550"/>
          <p14:tracePt t="44586" x="1685925" y="2109788"/>
          <p14:tracePt t="44634" x="1681163" y="2109788"/>
          <p14:tracePt t="44806" x="1681163" y="2114550"/>
          <p14:tracePt t="44812" x="1685925" y="2114550"/>
          <p14:tracePt t="44820" x="1685925" y="2119313"/>
          <p14:tracePt t="44836" x="1695450" y="2128838"/>
          <p14:tracePt t="44853" x="1695450" y="2133600"/>
          <p14:tracePt t="44869" x="1700213" y="2138363"/>
          <p14:tracePt t="44886" x="1700213" y="2147888"/>
          <p14:tracePt t="44903" x="1704975" y="2157413"/>
          <p14:tracePt t="44920" x="1709738" y="2162175"/>
          <p14:tracePt t="44936" x="1709738" y="2171700"/>
          <p14:tracePt t="44952" x="1714500" y="2176463"/>
          <p14:tracePt t="44969" x="1714500" y="2185988"/>
          <p14:tracePt t="44986" x="1724025" y="2195513"/>
          <p14:tracePt t="45002" x="1724025" y="2200275"/>
          <p14:tracePt t="45019" x="1724025" y="2205038"/>
          <p14:tracePt t="45036" x="1724025" y="2209800"/>
          <p14:tracePt t="45052" x="1728788" y="2214563"/>
          <p14:tracePt t="45069" x="1728788" y="2219325"/>
          <p14:tracePt t="45103" x="1728788" y="2224088"/>
          <p14:tracePt t="45119" x="1733550" y="2224088"/>
          <p14:tracePt t="45136" x="1733550" y="2228850"/>
          <p14:tracePt t="45157" x="1733550" y="2233613"/>
          <p14:tracePt t="45185" x="1733550" y="2238375"/>
          <p14:tracePt t="45221" x="1733550" y="2243138"/>
          <p14:tracePt t="45272" x="1738313" y="2243138"/>
          <p14:tracePt t="45286" x="1738313" y="2247900"/>
          <p14:tracePt t="50141" x="1709738" y="2243138"/>
          <p14:tracePt t="50148" x="1700213" y="2238375"/>
          <p14:tracePt t="50155" x="1690688" y="2233613"/>
          <p14:tracePt t="50167" x="1681163" y="2228850"/>
          <p14:tracePt t="50184" x="1657350" y="2219325"/>
          <p14:tracePt t="50201" x="1638300" y="2209800"/>
          <p14:tracePt t="50217" x="1604963" y="2205038"/>
          <p14:tracePt t="50234" x="1571625" y="2195513"/>
          <p14:tracePt t="50251" x="1552575" y="2195513"/>
          <p14:tracePt t="50267" x="1538288" y="2195513"/>
          <p14:tracePt t="50284" x="1528763" y="2195513"/>
          <p14:tracePt t="50301" x="1524000" y="2195513"/>
          <p14:tracePt t="50317" x="1519238" y="2195513"/>
          <p14:tracePt t="50363" x="1514475" y="2195513"/>
          <p14:tracePt t="50399" x="1509713" y="2195513"/>
          <p14:tracePt t="50427" x="1504950" y="2195513"/>
          <p14:tracePt t="50442" x="1500188" y="2195513"/>
          <p14:tracePt t="50456" x="1495425" y="2195513"/>
          <p14:tracePt t="50463" x="1490663" y="2195513"/>
          <p14:tracePt t="50470" x="1485900" y="2195513"/>
          <p14:tracePt t="50484" x="1476375" y="2195513"/>
          <p14:tracePt t="50501" x="1466850" y="2195513"/>
          <p14:tracePt t="50517" x="1457325" y="2195513"/>
          <p14:tracePt t="50534" x="1447800" y="2195513"/>
          <p14:tracePt t="50551" x="1438275" y="2195513"/>
          <p14:tracePt t="50567" x="1433513" y="2195513"/>
          <p14:tracePt t="50584" x="1423988" y="2195513"/>
          <p14:tracePt t="50601" x="1414463" y="2190750"/>
          <p14:tracePt t="50617" x="1404938" y="2190750"/>
          <p14:tracePt t="50634" x="1390650" y="2185988"/>
          <p14:tracePt t="50651" x="1371600" y="2185988"/>
          <p14:tracePt t="50667" x="1362075" y="2185988"/>
          <p14:tracePt t="50684" x="1347788" y="2185988"/>
          <p14:tracePt t="50701" x="1333500" y="2181225"/>
          <p14:tracePt t="50734" x="1328738" y="2181225"/>
          <p14:tracePt t="50851" x="1333500" y="2181225"/>
          <p14:tracePt t="50865" x="1338263" y="2181225"/>
          <p14:tracePt t="50872" x="1343025" y="2181225"/>
          <p14:tracePt t="50893" x="1347788" y="2181225"/>
          <p14:tracePt t="50929" x="1347788" y="2185988"/>
          <p14:tracePt t="50986" x="1323975" y="2190750"/>
          <p14:tracePt t="51001" x="1304925" y="2190750"/>
          <p14:tracePt t="51008" x="1300163" y="2190750"/>
          <p14:tracePt t="51017" x="1290638" y="2185988"/>
          <p14:tracePt t="51034" x="1285875" y="2181225"/>
          <p14:tracePt t="51131" x="1290638" y="2181225"/>
          <p14:tracePt t="51137" x="1295400" y="2181225"/>
          <p14:tracePt t="51159" x="1300163" y="2181225"/>
          <p14:tracePt t="51173" x="1304925" y="2181225"/>
          <p14:tracePt t="51194" x="1309688" y="2181225"/>
          <p14:tracePt t="51223" x="1314450" y="2181225"/>
          <p14:tracePt t="51245" x="1323975" y="2185988"/>
          <p14:tracePt t="51288" x="1328738" y="2185988"/>
          <p14:tracePt t="51302" x="1328738" y="2190750"/>
          <p14:tracePt t="51338" x="1328738" y="2195513"/>
          <p14:tracePt t="51396" x="1328738" y="2200275"/>
          <p14:tracePt t="51417" x="1319213" y="2200275"/>
          <p14:tracePt t="51445" x="1314450" y="2200275"/>
          <p14:tracePt t="51460" x="1309688" y="2200275"/>
          <p14:tracePt t="51481" x="1304925" y="2200275"/>
          <p14:tracePt t="51495" x="1300163" y="2200275"/>
          <p14:tracePt t="51503" x="1300163" y="2195513"/>
          <p14:tracePt t="51539" x="1295400" y="2190750"/>
          <p14:tracePt t="51575" x="1290638" y="2190750"/>
          <p14:tracePt t="51639" x="1285875" y="2190750"/>
          <p14:tracePt t="51811" x="1290638" y="2190750"/>
          <p14:tracePt t="51840" x="1295400" y="2190750"/>
          <p14:tracePt t="51861" x="1300163" y="2190750"/>
          <p14:tracePt t="51897" x="1333500" y="2200275"/>
          <p14:tracePt t="51904" x="1343025" y="2200275"/>
          <p14:tracePt t="51917" x="1352550" y="2205038"/>
          <p14:tracePt t="51934" x="1419225" y="2214563"/>
          <p14:tracePt t="51950" x="1443038" y="2224088"/>
          <p14:tracePt t="51967" x="1471613" y="2224088"/>
          <p14:tracePt t="51983" x="1538288" y="2238375"/>
          <p14:tracePt t="52000" x="1585913" y="2238375"/>
          <p14:tracePt t="52017" x="1628775" y="2243138"/>
          <p14:tracePt t="52033" x="1685925" y="2243138"/>
          <p14:tracePt t="52050" x="1709738" y="2247900"/>
          <p14:tracePt t="52067" x="1733550" y="2247900"/>
          <p14:tracePt t="52083" x="1771650" y="2247900"/>
          <p14:tracePt t="52100" x="1790700" y="2247900"/>
          <p14:tracePt t="52117" x="1809750" y="2247900"/>
          <p14:tracePt t="52133" x="1828800" y="2247900"/>
          <p14:tracePt t="52150" x="1838325" y="2247900"/>
          <p14:tracePt t="52167" x="1847850" y="2247900"/>
          <p14:tracePt t="52183" x="1857375" y="2247900"/>
          <p14:tracePt t="52200" x="1871663" y="2247900"/>
          <p14:tracePt t="52217" x="1876425" y="2247900"/>
          <p14:tracePt t="52234" x="1895475" y="2247900"/>
          <p14:tracePt t="52250" x="1909763" y="2247900"/>
          <p14:tracePt t="52267" x="1928813" y="2247900"/>
          <p14:tracePt t="52284" x="1952625" y="2247900"/>
          <p14:tracePt t="52300" x="1976438" y="2247900"/>
          <p14:tracePt t="52317" x="1995488" y="2247900"/>
          <p14:tracePt t="52333" x="2009775" y="2247900"/>
          <p14:tracePt t="52350" x="2047875" y="2247900"/>
          <p14:tracePt t="52367" x="2062163" y="2247900"/>
          <p14:tracePt t="52383" x="2076450" y="2247900"/>
          <p14:tracePt t="52400" x="2090738" y="2247900"/>
          <p14:tracePt t="52433" x="2095500" y="2247900"/>
          <p14:tracePt t="52485" x="2100263" y="2247900"/>
          <p14:tracePt t="52500" x="2105025" y="2247900"/>
          <p14:tracePt t="52513" x="2109788" y="2247900"/>
          <p14:tracePt t="52528" x="2119313" y="2247900"/>
          <p14:tracePt t="52557" x="2124075" y="2247900"/>
          <p14:tracePt t="52571" x="2124075" y="2252663"/>
          <p14:tracePt t="52629" x="2128838" y="2252663"/>
          <p14:tracePt t="52729" x="2133600" y="2252663"/>
          <p14:tracePt t="52736" x="2138363" y="2252663"/>
          <p14:tracePt t="52743" x="2147888" y="2257425"/>
          <p14:tracePt t="52750" x="2152650" y="2257425"/>
          <p14:tracePt t="52767" x="2166938" y="2262188"/>
          <p14:tracePt t="52784" x="2181225" y="2262188"/>
          <p14:tracePt t="52800" x="2195513" y="2262188"/>
          <p14:tracePt t="52817" x="2209800" y="2262188"/>
          <p14:tracePt t="52833" x="2219325" y="2262188"/>
          <p14:tracePt t="52850" x="2228850" y="2262188"/>
          <p14:tracePt t="52867" x="2243138" y="2262188"/>
          <p14:tracePt t="52883" x="2247900" y="2262188"/>
          <p14:tracePt t="52900" x="2257425" y="2262188"/>
          <p14:tracePt t="52917" x="2262188" y="2262188"/>
          <p14:tracePt t="52933" x="2266950" y="2262188"/>
          <p14:tracePt t="52950" x="2271713" y="2262188"/>
          <p14:tracePt t="52966" x="2281238" y="2271713"/>
          <p14:tracePt t="52983" x="2286000" y="2271713"/>
          <p14:tracePt t="53000" x="2295525" y="2271713"/>
          <p14:tracePt t="53016" x="2309813" y="2271713"/>
          <p14:tracePt t="53033" x="2319338" y="2276475"/>
          <p14:tracePt t="53050" x="2328863" y="2276475"/>
          <p14:tracePt t="53066" x="2338388" y="2276475"/>
          <p14:tracePt t="53083" x="2343150" y="2276475"/>
          <p14:tracePt t="53100" x="2352675" y="2276475"/>
          <p14:tracePt t="53116" x="2362200" y="2276475"/>
          <p14:tracePt t="53133" x="2366963" y="2276475"/>
          <p14:tracePt t="53150" x="2371725" y="2276475"/>
          <p14:tracePt t="53166" x="2381250" y="2276475"/>
          <p14:tracePt t="53183" x="2390775" y="2276475"/>
          <p14:tracePt t="53200" x="2395538" y="2276475"/>
          <p14:tracePt t="53216" x="2400300" y="2276475"/>
          <p14:tracePt t="53233" x="2409825" y="2276475"/>
          <p14:tracePt t="53250" x="2414588" y="2276475"/>
          <p14:tracePt t="53266" x="2419350" y="2276475"/>
          <p14:tracePt t="53283" x="2424113" y="2276475"/>
          <p14:tracePt t="53300" x="2428875" y="2276475"/>
          <p14:tracePt t="53316" x="2438400" y="2276475"/>
          <p14:tracePt t="53333" x="2443163" y="2276475"/>
          <p14:tracePt t="53350" x="2452688" y="2276475"/>
          <p14:tracePt t="53366" x="2471738" y="2276475"/>
          <p14:tracePt t="53383" x="2486025" y="2276475"/>
          <p14:tracePt t="53400" x="2509838" y="2276475"/>
          <p14:tracePt t="53416" x="2524125" y="2271713"/>
          <p14:tracePt t="53433" x="2562225" y="2271713"/>
          <p14:tracePt t="53450" x="2586038" y="2266950"/>
          <p14:tracePt t="53466" x="2619375" y="2262188"/>
          <p14:tracePt t="53483" x="2657475" y="2262188"/>
          <p14:tracePt t="53500" x="2695575" y="2257425"/>
          <p14:tracePt t="53516" x="2728913" y="2257425"/>
          <p14:tracePt t="53533" x="2786063" y="2252663"/>
          <p14:tracePt t="53550" x="2819400" y="2252663"/>
          <p14:tracePt t="53566" x="2843213" y="2252663"/>
          <p14:tracePt t="53583" x="2871788" y="2252663"/>
          <p14:tracePt t="53600" x="2890838" y="2247900"/>
          <p14:tracePt t="53616" x="2909888" y="2247900"/>
          <p14:tracePt t="53633" x="2928938" y="2247900"/>
          <p14:tracePt t="53650" x="2943225" y="2247900"/>
          <p14:tracePt t="53666" x="2947988" y="2247900"/>
          <p14:tracePt t="53683" x="2957513" y="2247900"/>
          <p14:tracePt t="53754" x="2962275" y="2247900"/>
          <p14:tracePt t="53790" x="2967038" y="2247900"/>
          <p14:tracePt t="53826" x="2971800" y="2247900"/>
          <p14:tracePt t="66516" x="2933700" y="2247900"/>
          <p14:tracePt t="66523" x="2895600" y="2247900"/>
          <p14:tracePt t="66530" x="2847975" y="2247900"/>
          <p14:tracePt t="66545" x="2762250" y="2252663"/>
          <p14:tracePt t="66562" x="2681288" y="2252663"/>
          <p14:tracePt t="66579" x="2624138" y="2252663"/>
          <p14:tracePt t="66595" x="2590800" y="2252663"/>
          <p14:tracePt t="66612" x="2586038" y="2252663"/>
          <p14:tracePt t="66673" x="2595563" y="2252663"/>
          <p14:tracePt t="66680" x="2605088" y="2252663"/>
          <p14:tracePt t="66695" x="2614613" y="2252663"/>
          <p14:tracePt t="66702" x="2624138" y="2252663"/>
          <p14:tracePt t="66712" x="2638425" y="2252663"/>
          <p14:tracePt t="66728" x="2657475" y="2252663"/>
          <p14:tracePt t="66745" x="2686050" y="2252663"/>
          <p14:tracePt t="66762" x="2714625" y="2257425"/>
          <p14:tracePt t="66779" x="2747963" y="2262188"/>
          <p14:tracePt t="66795" x="2819400" y="2262188"/>
          <p14:tracePt t="66812" x="2876550" y="2262188"/>
          <p14:tracePt t="66829" x="2909888" y="2262188"/>
          <p14:tracePt t="66845" x="2947988" y="2262188"/>
          <p14:tracePt t="66862" x="2967038" y="2262188"/>
          <p14:tracePt t="66878" x="2976563" y="2262188"/>
          <p14:tracePt t="66912" x="2981325" y="2262188"/>
          <p14:tracePt t="66989" x="2971800" y="2262188"/>
          <p14:tracePt t="67003" x="2967038" y="2262188"/>
          <p14:tracePt t="67010" x="2962275" y="2262188"/>
          <p14:tracePt t="67017" x="2962275" y="2266950"/>
          <p14:tracePt t="67028" x="2957513" y="2266950"/>
          <p14:tracePt t="67053" x="2952750" y="2266950"/>
          <p14:tracePt t="67097" x="2943225" y="2266950"/>
          <p14:tracePt t="67161" x="2938463" y="2266950"/>
          <p14:tracePt t="67190" x="2933700" y="2266950"/>
          <p14:tracePt t="67197" x="2928938" y="2266950"/>
          <p14:tracePt t="67204" x="2928938" y="2262188"/>
          <p14:tracePt t="67212" x="2919413" y="2262188"/>
          <p14:tracePt t="67228" x="2914650" y="2257425"/>
          <p14:tracePt t="67245" x="2909888" y="2257425"/>
          <p14:tracePt t="67262" x="2900363" y="2252663"/>
          <p14:tracePt t="67278" x="2886075" y="2247900"/>
          <p14:tracePt t="67295" x="2881313" y="2247900"/>
          <p14:tracePt t="67312" x="2862263" y="2243138"/>
          <p14:tracePt t="67328" x="2847975" y="2243138"/>
          <p14:tracePt t="67345" x="2838450" y="2243138"/>
          <p14:tracePt t="67362" x="2819400" y="2238375"/>
          <p14:tracePt t="67379" x="2805113" y="2238375"/>
          <p14:tracePt t="67395" x="2776538" y="2233613"/>
          <p14:tracePt t="67412" x="2709863" y="2224088"/>
          <p14:tracePt t="67428" x="2662238" y="2209800"/>
          <p14:tracePt t="67445" x="2633663" y="2209800"/>
          <p14:tracePt t="67462" x="2595563" y="2205038"/>
          <p14:tracePt t="67478" x="2590800" y="2200275"/>
          <p14:tracePt t="67495" x="2586038" y="2200275"/>
          <p14:tracePt t="67549" x="2595563" y="2200275"/>
          <p14:tracePt t="67555" x="2605088" y="2205038"/>
          <p14:tracePt t="67562" x="2614613" y="2205038"/>
          <p14:tracePt t="67578" x="2633663" y="2209800"/>
          <p14:tracePt t="67595" x="2652713" y="2209800"/>
          <p14:tracePt t="67612" x="2671763" y="2209800"/>
          <p14:tracePt t="67628" x="2681288" y="2209800"/>
          <p14:tracePt t="67645" x="2686050" y="2209800"/>
          <p14:tracePt t="67662" x="2700338" y="2219325"/>
          <p14:tracePt t="67678" x="2709863" y="2219325"/>
          <p14:tracePt t="67695" x="2714625" y="2219325"/>
          <p14:tracePt t="67712" x="2724150" y="2224088"/>
          <p14:tracePt t="67728" x="2738438" y="2224088"/>
          <p14:tracePt t="67745" x="2747963" y="2228850"/>
          <p14:tracePt t="67761" x="2771775" y="2233613"/>
          <p14:tracePt t="67778" x="2814638" y="2233613"/>
          <p14:tracePt t="67795" x="2847975" y="2238375"/>
          <p14:tracePt t="67812" x="2876550" y="2238375"/>
          <p14:tracePt t="67828" x="2900363" y="2238375"/>
          <p14:tracePt t="67845" x="2914650" y="2238375"/>
          <p14:tracePt t="67862" x="2928938" y="2238375"/>
          <p14:tracePt t="67878" x="2938463" y="2238375"/>
          <p14:tracePt t="67895" x="2947988" y="2238375"/>
          <p14:tracePt t="67912" x="2962275" y="2238375"/>
          <p14:tracePt t="67928" x="2967038" y="2233613"/>
          <p14:tracePt t="67945" x="2976563" y="2233613"/>
          <p14:tracePt t="67978" x="2990850" y="2233613"/>
          <p14:tracePt t="67995" x="2995613" y="2228850"/>
          <p14:tracePt t="68012" x="3000375" y="2228850"/>
          <p14:tracePt t="68028" x="3009900" y="2228850"/>
          <p14:tracePt t="68045" x="3014663" y="2228850"/>
          <p14:tracePt t="68061" x="3019425" y="2228850"/>
          <p14:tracePt t="68078" x="3028950" y="2228850"/>
          <p14:tracePt t="68095" x="3033713" y="2228850"/>
          <p14:tracePt t="68111" x="3043238" y="2228850"/>
          <p14:tracePt t="68128" x="3052763" y="2228850"/>
          <p14:tracePt t="68145" x="3062288" y="2228850"/>
          <p14:tracePt t="68161" x="3071813" y="2228850"/>
          <p14:tracePt t="68178" x="3076575" y="2228850"/>
          <p14:tracePt t="68214" x="3081338" y="2228850"/>
          <p14:tracePt t="68279" x="3086100" y="2228850"/>
          <p14:tracePt t="68587" x="3081338" y="2224088"/>
          <p14:tracePt t="68602" x="3081338" y="2219325"/>
          <p14:tracePt t="68616" x="3081338" y="2214563"/>
          <p14:tracePt t="68623" x="3076575" y="2214563"/>
          <p14:tracePt t="68652" x="3076575" y="2209800"/>
          <p14:tracePt t="68673" x="3067050" y="2209800"/>
          <p14:tracePt t="68724" x="3067050" y="2205038"/>
          <p14:tracePt t="68795" x="3071813" y="2205038"/>
          <p14:tracePt t="68810" x="3081338" y="2205038"/>
          <p14:tracePt t="68817" x="3086100" y="2205038"/>
          <p14:tracePt t="68828" x="3090863" y="2205038"/>
          <p14:tracePt t="68845" x="3114675" y="2205038"/>
          <p14:tracePt t="68861" x="3143250" y="2209800"/>
          <p14:tracePt t="68878" x="3167063" y="2214563"/>
          <p14:tracePt t="68895" x="3195638" y="2214563"/>
          <p14:tracePt t="68911" x="3233738" y="2214563"/>
          <p14:tracePt t="68928" x="3252788" y="2219325"/>
          <p14:tracePt t="68944" x="3267075" y="2219325"/>
          <p14:tracePt t="68961" x="3281363" y="2219325"/>
          <p14:tracePt t="68978" x="3290888" y="2219325"/>
          <p14:tracePt t="68994" x="3295650" y="2219325"/>
          <p14:tracePt t="69053" x="3300413" y="2219325"/>
          <p14:tracePt t="69140" x="3309938" y="2219325"/>
          <p14:tracePt t="69297" x="3314700" y="2219325"/>
          <p14:tracePt t="69391" x="3314700" y="2214563"/>
          <p14:tracePt t="69505" x="3319463" y="2214563"/>
          <p14:tracePt t="69541" x="3324225" y="2214563"/>
          <p14:tracePt t="69548" x="3328988" y="2209800"/>
          <p14:tracePt t="69555" x="3338513" y="2209800"/>
          <p14:tracePt t="69562" x="3352800" y="2209800"/>
          <p14:tracePt t="69578" x="3376613" y="2205038"/>
          <p14:tracePt t="69594" x="3409950" y="2200275"/>
          <p14:tracePt t="69611" x="3448050" y="2200275"/>
          <p14:tracePt t="69628" x="3490913" y="2195513"/>
          <p14:tracePt t="69644" x="3509963" y="2195513"/>
          <p14:tracePt t="69661" x="3529013" y="2190750"/>
          <p14:tracePt t="69678" x="3543300" y="2190750"/>
          <p14:tracePt t="69694" x="3552825" y="2190750"/>
          <p14:tracePt t="69711" x="3557588" y="2190750"/>
          <p14:tracePt t="69727" x="3562350" y="2185988"/>
          <p14:tracePt t="69900" x="3567113" y="2185988"/>
          <p14:tracePt t="69964" x="3576638" y="2185988"/>
          <p14:tracePt t="69971" x="3586163" y="2185988"/>
          <p14:tracePt t="69978" x="3595688" y="2181225"/>
          <p14:tracePt t="69994" x="3624263" y="2181225"/>
          <p14:tracePt t="70011" x="3657600" y="2181225"/>
          <p14:tracePt t="70028" x="3695700" y="2176463"/>
          <p14:tracePt t="70044" x="3738563" y="2176463"/>
          <p14:tracePt t="70061" x="3771900" y="2176463"/>
          <p14:tracePt t="70077" x="3795713" y="2176463"/>
          <p14:tracePt t="70095" x="3824288" y="2176463"/>
          <p14:tracePt t="70111" x="3833813" y="2176463"/>
          <p14:tracePt t="70127" x="3843338" y="2176463"/>
          <p14:tracePt t="70161" x="3848100" y="2176463"/>
          <p14:tracePt t="70229" x="3843338" y="2176463"/>
          <p14:tracePt t="70236" x="3829050" y="2176463"/>
          <p14:tracePt t="70244" x="3814763" y="2176463"/>
          <p14:tracePt t="70261" x="3805238" y="2176463"/>
          <p14:tracePt t="70277" x="3771900" y="2176463"/>
          <p14:tracePt t="70294" x="3705225" y="2176463"/>
          <p14:tracePt t="70311" x="3543300" y="2176463"/>
          <p14:tracePt t="70327" x="3395663" y="2176463"/>
          <p14:tracePt t="70344" x="3052763" y="2209800"/>
          <p14:tracePt t="70361" x="2786063" y="2243138"/>
          <p14:tracePt t="70377" x="2495550" y="2286000"/>
          <p14:tracePt t="70394" x="2076450" y="2343150"/>
          <p14:tracePt t="70411" x="1814513" y="2386013"/>
          <p14:tracePt t="70427" x="1614488" y="2419350"/>
          <p14:tracePt t="70444" x="1419225" y="2447925"/>
          <p14:tracePt t="70461" x="1343025" y="2452688"/>
          <p14:tracePt t="70477" x="1290638" y="2457450"/>
          <p14:tracePt t="70494" x="1257300" y="2457450"/>
          <p14:tracePt t="70511" x="1243013" y="2457450"/>
          <p14:tracePt t="70527" x="1233488" y="2457450"/>
          <p14:tracePt t="70544" x="1228725" y="2452688"/>
          <p14:tracePt t="70561" x="1223963" y="2452688"/>
          <p14:tracePt t="70577" x="1219200" y="2452688"/>
          <p14:tracePt t="70695" x="1214438" y="2452688"/>
          <p14:tracePt t="70811" x="1219200" y="2452688"/>
          <p14:tracePt t="70817" x="1223963" y="2452688"/>
          <p14:tracePt t="70831" x="1228725" y="2457450"/>
          <p14:tracePt t="70845" x="1233488" y="2457450"/>
          <p14:tracePt t="70867" x="1243013" y="2457450"/>
          <p14:tracePt t="70889" x="1247775" y="2457450"/>
          <p14:tracePt t="70924" x="1252538" y="2457450"/>
          <p14:tracePt t="70975" x="1257300" y="2457450"/>
          <p14:tracePt t="71011" x="1262063" y="2457450"/>
          <p14:tracePt t="71082" x="1266825" y="2457450"/>
          <p14:tracePt t="72480" x="1304925" y="2462213"/>
          <p14:tracePt t="72487" x="1319213" y="2466975"/>
          <p14:tracePt t="72495" x="1333500" y="2471738"/>
          <p14:tracePt t="72510" x="1371600" y="2476500"/>
          <p14:tracePt t="72527" x="1400175" y="2481263"/>
          <p14:tracePt t="72543" x="1433513" y="2481263"/>
          <p14:tracePt t="72560" x="1457325" y="2486025"/>
          <p14:tracePt t="72577" x="1471613" y="2495550"/>
          <p14:tracePt t="72593" x="1485900" y="2495550"/>
          <p14:tracePt t="72610" x="1500188" y="2495550"/>
          <p14:tracePt t="72627" x="1514475" y="2495550"/>
          <p14:tracePt t="72643" x="1533525" y="2500313"/>
          <p14:tracePt t="72660" x="1552575" y="2500313"/>
          <p14:tracePt t="72676" x="1571625" y="2500313"/>
          <p14:tracePt t="72693" x="1590675" y="2500313"/>
          <p14:tracePt t="72710" x="1614488" y="2500313"/>
          <p14:tracePt t="72726" x="1624013" y="2500313"/>
          <p14:tracePt t="72743" x="1638300" y="2500313"/>
          <p14:tracePt t="72760" x="1647825" y="2500313"/>
          <p14:tracePt t="72776" x="1657350" y="2500313"/>
          <p14:tracePt t="72793" x="1676400" y="2500313"/>
          <p14:tracePt t="72810" x="1700213" y="2490788"/>
          <p14:tracePt t="72827" x="1709738" y="2490788"/>
          <p14:tracePt t="72843" x="1724025" y="2486025"/>
          <p14:tracePt t="72860" x="1743075" y="2486025"/>
          <p14:tracePt t="72876" x="1757363" y="2481263"/>
          <p14:tracePt t="72893" x="1771650" y="2476500"/>
          <p14:tracePt t="72910" x="1795463" y="2471738"/>
          <p14:tracePt t="72926" x="1809750" y="2466975"/>
          <p14:tracePt t="72943" x="1814513" y="2462213"/>
          <p14:tracePt t="72960" x="1819275" y="2457450"/>
          <p14:tracePt t="72976" x="1824038" y="2457450"/>
          <p14:tracePt t="72993" x="1828800" y="2452688"/>
          <p14:tracePt t="73054" x="1833563" y="2447925"/>
          <p14:tracePt t="73068" x="1833563" y="2443163"/>
          <p14:tracePt t="73082" x="1838325" y="2443163"/>
          <p14:tracePt t="73104" x="1838325" y="2438400"/>
          <p14:tracePt t="73133" x="1838325" y="2433638"/>
          <p14:tracePt t="73147" x="1843088" y="2433638"/>
          <p14:tracePt t="73154" x="1843088" y="2428875"/>
          <p14:tracePt t="73161" x="1843088" y="2424113"/>
          <p14:tracePt t="73176" x="1843088" y="2419350"/>
          <p14:tracePt t="73193" x="1847850" y="2414588"/>
          <p14:tracePt t="73210" x="1847850" y="2405063"/>
          <p14:tracePt t="73226" x="1862138" y="2395538"/>
          <p14:tracePt t="73243" x="1871663" y="2390775"/>
          <p14:tracePt t="73260" x="1885950" y="2381250"/>
          <p14:tracePt t="73277" x="1914525" y="2371725"/>
          <p14:tracePt t="73293" x="1928813" y="2371725"/>
          <p14:tracePt t="73310" x="1943100" y="2371725"/>
          <p14:tracePt t="73326" x="1957388" y="2371725"/>
          <p14:tracePt t="73343" x="1962150" y="2371725"/>
          <p14:tracePt t="73360" x="1966913" y="2371725"/>
          <p14:tracePt t="73393" x="1971675" y="2371725"/>
          <p14:tracePt t="73410" x="1976438" y="2376488"/>
          <p14:tracePt t="73433" x="1981200" y="2381250"/>
          <p14:tracePt t="73443" x="1985963" y="2386013"/>
          <p14:tracePt t="73460" x="1990725" y="2386013"/>
          <p14:tracePt t="73476" x="1995488" y="2390775"/>
          <p14:tracePt t="73493" x="2000250" y="2400300"/>
          <p14:tracePt t="73510" x="2000250" y="2405063"/>
          <p14:tracePt t="73526" x="2014538" y="2414588"/>
          <p14:tracePt t="73543" x="2019300" y="2419350"/>
          <p14:tracePt t="73560" x="2024063" y="2424113"/>
          <p14:tracePt t="73576" x="2033588" y="2428875"/>
          <p14:tracePt t="73593" x="2043113" y="2433638"/>
          <p14:tracePt t="73609" x="2047875" y="2438400"/>
          <p14:tracePt t="73626" x="2052638" y="2438400"/>
          <p14:tracePt t="73643" x="2062163" y="2438400"/>
          <p14:tracePt t="73660" x="2066925" y="2438400"/>
          <p14:tracePt t="73677" x="2076450" y="2438400"/>
          <p14:tracePt t="73693" x="2081213" y="2438400"/>
          <p14:tracePt t="73709" x="2100263" y="2433638"/>
          <p14:tracePt t="73726" x="2109788" y="2433638"/>
          <p14:tracePt t="73743" x="2143125" y="2428875"/>
          <p14:tracePt t="73759" x="2162175" y="2428875"/>
          <p14:tracePt t="73776" x="2181225" y="2428875"/>
          <p14:tracePt t="73793" x="2209800" y="2424113"/>
          <p14:tracePt t="73809" x="2228850" y="2424113"/>
          <p14:tracePt t="73826" x="2247900" y="2424113"/>
          <p14:tracePt t="73843" x="2281238" y="2424113"/>
          <p14:tracePt t="73860" x="2300288" y="2424113"/>
          <p14:tracePt t="73876" x="2319338" y="2419350"/>
          <p14:tracePt t="73893" x="2343150" y="2419350"/>
          <p14:tracePt t="73910" x="2347913" y="2414588"/>
          <p14:tracePt t="73926" x="2357438" y="2414588"/>
          <p14:tracePt t="73943" x="2362200" y="2414588"/>
          <p14:tracePt t="73959" x="2366963" y="2414588"/>
          <p14:tracePt t="73976" x="2371725" y="2414588"/>
          <p14:tracePt t="74015" x="2376488" y="2414588"/>
          <p14:tracePt t="74050" x="2381250" y="2414588"/>
          <p14:tracePt t="74086" x="2386013" y="2414588"/>
          <p14:tracePt t="74093" x="2390775" y="2414588"/>
          <p14:tracePt t="74107" x="2395538" y="2414588"/>
          <p14:tracePt t="74122" x="2400300" y="2414588"/>
          <p14:tracePt t="74136" x="2405063" y="2409825"/>
          <p14:tracePt t="74143" x="2409825" y="2409825"/>
          <p14:tracePt t="74159" x="2424113" y="2409825"/>
          <p14:tracePt t="74176" x="2438400" y="2405063"/>
          <p14:tracePt t="74193" x="2462213" y="2405063"/>
          <p14:tracePt t="74209" x="2476500" y="2395538"/>
          <p14:tracePt t="74226" x="2490788" y="2395538"/>
          <p14:tracePt t="74243" x="2500313" y="2395538"/>
          <p14:tracePt t="74259" x="2509838" y="2395538"/>
          <p14:tracePt t="74276" x="2514600" y="2395538"/>
          <p14:tracePt t="74882" x="2528888" y="2395538"/>
          <p14:tracePt t="74889" x="2557463" y="2405063"/>
          <p14:tracePt t="74896" x="2586038" y="2414588"/>
          <p14:tracePt t="74909" x="2619375" y="2424113"/>
          <p14:tracePt t="74926" x="2719388" y="2452688"/>
          <p14:tracePt t="74943" x="2771775" y="2466975"/>
          <p14:tracePt t="74959" x="2833688" y="2486025"/>
          <p14:tracePt t="74976" x="2914650" y="2500313"/>
          <p14:tracePt t="74992" x="2952750" y="2505075"/>
          <p14:tracePt t="75009" x="2986088" y="2509838"/>
          <p14:tracePt t="75026" x="3014663" y="2509838"/>
          <p14:tracePt t="75042" x="3033713" y="2509838"/>
          <p14:tracePt t="75059" x="3048000" y="2509838"/>
          <p14:tracePt t="75076" x="3076575" y="2509838"/>
          <p14:tracePt t="75092" x="3090863" y="2509838"/>
          <p14:tracePt t="75109" x="3109913" y="2509838"/>
          <p14:tracePt t="75126" x="3143250" y="2505075"/>
          <p14:tracePt t="75142" x="3157538" y="2500313"/>
          <p14:tracePt t="75159" x="3176588" y="2495550"/>
          <p14:tracePt t="75176" x="3190875" y="2490788"/>
          <p14:tracePt t="75192" x="3195638" y="2486025"/>
          <p14:tracePt t="75209" x="3205163" y="2481263"/>
          <p14:tracePt t="75226" x="3209925" y="2481263"/>
          <p14:tracePt t="75261" x="3209925" y="2476500"/>
          <p14:tracePt t="75276" x="3214688" y="2476500"/>
          <p14:tracePt t="75297" x="3214688" y="2471738"/>
          <p14:tracePt t="75319" x="3214688" y="2466975"/>
          <p14:tracePt t="75326" x="3219450" y="2466975"/>
          <p14:tracePt t="75355" x="3224213" y="2466975"/>
          <p14:tracePt t="75369" x="3224213" y="2462213"/>
          <p14:tracePt t="75405" x="3224213" y="2457450"/>
          <p14:tracePt t="75434" x="3228975" y="2452688"/>
          <p14:tracePt t="75455" x="3233738" y="2452688"/>
          <p14:tracePt t="75462" x="3238500" y="2447925"/>
          <p14:tracePt t="75476" x="3243263" y="2447925"/>
          <p14:tracePt t="75484" x="3248025" y="2443163"/>
          <p14:tracePt t="75492" x="3252788" y="2443163"/>
          <p14:tracePt t="75509" x="3262313" y="2438400"/>
          <p14:tracePt t="75526" x="3271838" y="2433638"/>
          <p14:tracePt t="75542" x="3281363" y="2433638"/>
          <p14:tracePt t="75559" x="3290888" y="2428875"/>
          <p14:tracePt t="75576" x="3295650" y="2428875"/>
          <p14:tracePt t="75592" x="3305175" y="2428875"/>
          <p14:tracePt t="75648" x="3309938" y="2428875"/>
          <p14:tracePt t="75713" x="3314700" y="2428875"/>
          <p14:tracePt t="84044" x="3333750" y="2428875"/>
          <p14:tracePt t="84051" x="3371850" y="2424113"/>
          <p14:tracePt t="84058" x="3405188" y="2424113"/>
          <p14:tracePt t="84073" x="3452813" y="2419350"/>
          <p14:tracePt t="84089" x="3486150" y="2419350"/>
          <p14:tracePt t="84106" x="3519488" y="2419350"/>
          <p14:tracePt t="84123" x="3567113" y="2419350"/>
          <p14:tracePt t="84139" x="3595688" y="2419350"/>
          <p14:tracePt t="84156" x="3629025" y="2419350"/>
          <p14:tracePt t="84173" x="3657600" y="2419350"/>
          <p14:tracePt t="84189" x="3676650" y="2419350"/>
          <p14:tracePt t="84206" x="3686175" y="2419350"/>
          <p14:tracePt t="84223" x="3709988" y="2414588"/>
          <p14:tracePt t="84239" x="3724275" y="2414588"/>
          <p14:tracePt t="84256" x="3733800" y="2414588"/>
          <p14:tracePt t="84273" x="3743325" y="2414588"/>
          <p14:tracePt t="84306" x="3748088" y="2414588"/>
          <p14:tracePt t="84330" x="3752850" y="2414588"/>
          <p14:tracePt t="84381" x="3757613" y="2414588"/>
          <p14:tracePt t="84387" x="3762375" y="2414588"/>
          <p14:tracePt t="84395" x="3767138" y="2414588"/>
          <p14:tracePt t="84406" x="3771900" y="2414588"/>
          <p14:tracePt t="84423" x="3781425" y="2414588"/>
          <p14:tracePt t="84439" x="3790950" y="2414588"/>
          <p14:tracePt t="84456" x="3800475" y="2409825"/>
          <p14:tracePt t="84473" x="3805238" y="2409825"/>
          <p14:tracePt t="84489" x="3824288" y="2405063"/>
          <p14:tracePt t="84506" x="3829050" y="2405063"/>
          <p14:tracePt t="84523" x="3838575" y="2400300"/>
          <p14:tracePt t="84539" x="3848100" y="2395538"/>
          <p14:tracePt t="84556" x="3852863" y="2390775"/>
          <p14:tracePt t="84573" x="3857625" y="2390775"/>
          <p14:tracePt t="84589" x="3857625" y="2386013"/>
          <p14:tracePt t="84606" x="3862388" y="2386013"/>
          <p14:tracePt t="84622" x="3867150" y="2386013"/>
          <p14:tracePt t="84639" x="3867150" y="2376488"/>
          <p14:tracePt t="84656" x="3867150" y="2371725"/>
          <p14:tracePt t="84673" x="3867150" y="2366963"/>
          <p14:tracePt t="84689" x="3867150" y="2357438"/>
          <p14:tracePt t="84722" x="3867150" y="2352675"/>
          <p14:tracePt t="84739" x="3857625" y="2352675"/>
          <p14:tracePt t="84772" x="3852863" y="2352675"/>
          <p14:tracePt t="84789" x="3843338" y="2352675"/>
          <p14:tracePt t="84806" x="3838575" y="2352675"/>
          <p14:tracePt t="84822" x="3833813" y="2352675"/>
          <p14:tracePt t="84839" x="3824288" y="2362200"/>
          <p14:tracePt t="84856" x="3814763" y="2371725"/>
          <p14:tracePt t="84872" x="3800475" y="2381250"/>
          <p14:tracePt t="84889" x="3767138" y="2395538"/>
          <p14:tracePt t="84906" x="3752850" y="2409825"/>
          <p14:tracePt t="84922" x="3738563" y="2419350"/>
          <p14:tracePt t="84939" x="3695700" y="2433638"/>
          <p14:tracePt t="84956" x="3652838" y="2447925"/>
          <p14:tracePt t="84972" x="3581400" y="2466975"/>
          <p14:tracePt t="84989" x="3509963" y="2486025"/>
          <p14:tracePt t="85006" x="3419475" y="2509838"/>
          <p14:tracePt t="85022" x="3371850" y="2519363"/>
          <p14:tracePt t="85039" x="3333750" y="2533650"/>
          <p14:tracePt t="85056" x="3286125" y="2538413"/>
          <p14:tracePt t="85072" x="3252788" y="2538413"/>
          <p14:tracePt t="85089" x="3228975" y="2543175"/>
          <p14:tracePt t="85106" x="3195638" y="2547938"/>
          <p14:tracePt t="85122" x="3181350" y="2552700"/>
          <p14:tracePt t="85139" x="3176588" y="2552700"/>
          <p14:tracePt t="85427" x="3086100" y="2571750"/>
          <p14:tracePt t="85434" x="2943225" y="2614613"/>
          <p14:tracePt t="85441" x="2776538" y="2652713"/>
          <p14:tracePt t="85456" x="2428875" y="2738438"/>
          <p14:tracePt t="85472" x="2090738" y="2805113"/>
          <p14:tracePt t="85489" x="1804988" y="2843213"/>
          <p14:tracePt t="85506" x="1552575" y="2857500"/>
          <p14:tracePt t="85522" x="1438275" y="2862263"/>
          <p14:tracePt t="85539" x="1371600" y="2852738"/>
          <p14:tracePt t="85556" x="1319213" y="2838450"/>
          <p14:tracePt t="85572" x="1309688" y="2824163"/>
          <p14:tracePt t="85589" x="1295400" y="2809875"/>
          <p14:tracePt t="85605" x="1295400" y="2795588"/>
          <p14:tracePt t="85622" x="1295400" y="2776538"/>
          <p14:tracePt t="85639" x="1295400" y="2767013"/>
          <p14:tracePt t="85655" x="1295400" y="2752725"/>
          <p14:tracePt t="85672" x="1300163" y="2743200"/>
          <p14:tracePt t="85689" x="1304925" y="2733675"/>
          <p14:tracePt t="85706" x="1304925" y="2724150"/>
          <p14:tracePt t="85722" x="1304925" y="2709863"/>
          <p14:tracePt t="85739" x="1304925" y="2700338"/>
          <p14:tracePt t="85756" x="1304925" y="2690813"/>
          <p14:tracePt t="85772" x="1304925" y="2686050"/>
          <p14:tracePt t="85789" x="1304925" y="2676525"/>
          <p14:tracePt t="85805" x="1304925" y="2671763"/>
          <p14:tracePt t="85822" x="1304925" y="2667000"/>
          <p14:tracePt t="85901" x="1309688" y="2667000"/>
          <p14:tracePt t="85915" x="1314450" y="2667000"/>
          <p14:tracePt t="85929" x="1319213" y="2667000"/>
          <p14:tracePt t="85987" x="1328738" y="2667000"/>
          <p14:tracePt t="85994" x="1333500" y="2671763"/>
          <p14:tracePt t="86005" x="1343025" y="2676525"/>
          <p14:tracePt t="86022" x="1381125" y="2681288"/>
          <p14:tracePt t="86039" x="1419225" y="2681288"/>
          <p14:tracePt t="86055" x="1462088" y="2676525"/>
          <p14:tracePt t="86072" x="1509713" y="2676525"/>
          <p14:tracePt t="86089" x="1528763" y="2676525"/>
          <p14:tracePt t="86105" x="1543050" y="2671763"/>
          <p14:tracePt t="86122" x="1557338" y="2671763"/>
          <p14:tracePt t="86139" x="1566863" y="2671763"/>
          <p14:tracePt t="86155" x="1581150" y="2667000"/>
          <p14:tracePt t="86189" x="1585913" y="2667000"/>
          <p14:tracePt t="86209" x="1590675" y="2667000"/>
          <p14:tracePt t="86295" x="1595438" y="2667000"/>
          <p14:tracePt t="86682" x="1604963" y="2667000"/>
          <p14:tracePt t="86689" x="1624013" y="2667000"/>
          <p14:tracePt t="86696" x="1633538" y="2662238"/>
          <p14:tracePt t="86705" x="1652588" y="2652713"/>
          <p14:tracePt t="86722" x="1695450" y="2638425"/>
          <p14:tracePt t="86738" x="1743075" y="2633663"/>
          <p14:tracePt t="86755" x="1804988" y="2619375"/>
          <p14:tracePt t="86772" x="1843088" y="2609850"/>
          <p14:tracePt t="86788" x="1871663" y="2609850"/>
          <p14:tracePt t="86805" x="1900238" y="2605088"/>
          <p14:tracePt t="86822" x="1919288" y="2600325"/>
          <p14:tracePt t="86838" x="1928813" y="2600325"/>
          <p14:tracePt t="86855" x="1938338" y="2600325"/>
          <p14:tracePt t="86911" x="1943100" y="2600325"/>
          <p14:tracePt t="87241" x="1957388" y="2600325"/>
          <p14:tracePt t="87248" x="1971675" y="2605088"/>
          <p14:tracePt t="87256" x="1995488" y="2609850"/>
          <p14:tracePt t="87272" x="2019300" y="2609850"/>
          <p14:tracePt t="87288" x="2043113" y="2614613"/>
          <p14:tracePt t="87305" x="2062163" y="2619375"/>
          <p14:tracePt t="87322" x="2090738" y="2619375"/>
          <p14:tracePt t="87338" x="2105025" y="2619375"/>
          <p14:tracePt t="87355" x="2128838" y="2624138"/>
          <p14:tracePt t="87371" x="2157413" y="2624138"/>
          <p14:tracePt t="87388" x="2171700" y="2624138"/>
          <p14:tracePt t="87405" x="2190750" y="2624138"/>
          <p14:tracePt t="87421" x="2209800" y="2619375"/>
          <p14:tracePt t="87438" x="2228850" y="2619375"/>
          <p14:tracePt t="87455" x="2233613" y="2619375"/>
          <p14:tracePt t="87472" x="2262188" y="2614613"/>
          <p14:tracePt t="87488" x="2276475" y="2614613"/>
          <p14:tracePt t="87505" x="2295525" y="2609850"/>
          <p14:tracePt t="87522" x="2319338" y="2605088"/>
          <p14:tracePt t="87538" x="2338388" y="2605088"/>
          <p14:tracePt t="87555" x="2352675" y="2600325"/>
          <p14:tracePt t="87571" x="2371725" y="2595563"/>
          <p14:tracePt t="87588" x="2381250" y="2595563"/>
          <p14:tracePt t="87605" x="2386013" y="2590800"/>
          <p14:tracePt t="87621" x="2395538" y="2590800"/>
          <p14:tracePt t="87638" x="2400300" y="2590800"/>
          <p14:tracePt t="87655" x="2405063" y="2586038"/>
          <p14:tracePt t="87671" x="2424113" y="2586038"/>
          <p14:tracePt t="87688" x="2443163" y="2586038"/>
          <p14:tracePt t="87705" x="2462213" y="2586038"/>
          <p14:tracePt t="87721" x="2500313" y="2586038"/>
          <p14:tracePt t="87738" x="2533650" y="2586038"/>
          <p14:tracePt t="87755" x="2571750" y="2586038"/>
          <p14:tracePt t="87772" x="2614613" y="2586038"/>
          <p14:tracePt t="87788" x="2638425" y="2586038"/>
          <p14:tracePt t="87805" x="2652713" y="2595563"/>
          <p14:tracePt t="87822" x="2676525" y="2600325"/>
          <p14:tracePt t="87838" x="2705100" y="2600325"/>
          <p14:tracePt t="87855" x="2719388" y="2600325"/>
          <p14:tracePt t="87872" x="2728913" y="2605088"/>
          <p14:tracePt t="87888" x="2738438" y="2605088"/>
          <p14:tracePt t="87905" x="2743200" y="2605088"/>
          <p14:tracePt t="88411" x="2767013" y="2605088"/>
          <p14:tracePt t="88417" x="2795588" y="2605088"/>
          <p14:tracePt t="88425" x="2819400" y="2605088"/>
          <p14:tracePt t="88438" x="2847975" y="2605088"/>
          <p14:tracePt t="88455" x="2928938" y="2600325"/>
          <p14:tracePt t="88471" x="2967038" y="2595563"/>
          <p14:tracePt t="88488" x="3005138" y="2595563"/>
          <p14:tracePt t="88505" x="3067050" y="2590800"/>
          <p14:tracePt t="88521" x="3100388" y="2590800"/>
          <p14:tracePt t="88538" x="3124200" y="2590800"/>
          <p14:tracePt t="88554" x="3143250" y="2590800"/>
          <p14:tracePt t="88571" x="3152775" y="2590800"/>
          <p14:tracePt t="88604" x="3157538" y="2590800"/>
          <p14:tracePt t="88647" x="3162300" y="2590800"/>
          <p14:tracePt t="88704" x="3167063" y="2590800"/>
          <p14:tracePt t="88805" x="3167063" y="2595563"/>
          <p14:tracePt t="88841" x="3167063" y="2600325"/>
          <p14:tracePt t="88912" x="3167063" y="2605088"/>
          <p14:tracePt t="88977" x="3167063" y="2609850"/>
          <p14:tracePt t="89156" x="3167063" y="2614613"/>
          <p14:tracePt t="89199" x="3167063" y="2619375"/>
          <p14:tracePt t="89264" x="3162300" y="2624138"/>
          <p14:tracePt t="89292" x="3162300" y="2628900"/>
          <p14:tracePt t="89307" x="3157538" y="2633663"/>
          <p14:tracePt t="89314" x="3157538" y="2638425"/>
          <p14:tracePt t="89328" x="3148013" y="2643188"/>
          <p14:tracePt t="89342" x="3138488" y="2647950"/>
          <p14:tracePt t="89364" x="3133725" y="2652713"/>
          <p14:tracePt t="89371" x="3133725" y="2657475"/>
          <p14:tracePt t="89388" x="3124200" y="2657475"/>
          <p14:tracePt t="89404" x="3119438" y="2662238"/>
          <p14:tracePt t="89421" x="3109913" y="2662238"/>
          <p14:tracePt t="89438" x="3105150" y="2662238"/>
          <p14:tracePt t="89454" x="3100388" y="2662238"/>
          <p14:tracePt t="89471" x="3095625" y="2657475"/>
          <p14:tracePt t="89488" x="3090863" y="2652713"/>
          <p14:tracePt t="89504" x="3086100" y="2652713"/>
          <p14:tracePt t="89537" x="3086100" y="2647950"/>
          <p14:tracePt t="89572" x="3086100" y="2643188"/>
          <p14:tracePt t="89622" x="3090863" y="2643188"/>
          <p14:tracePt t="89629" x="3090863" y="2638425"/>
          <p14:tracePt t="89637" x="3095625" y="2638425"/>
          <p14:tracePt t="89658" x="3100388" y="2638425"/>
          <p14:tracePt t="89671" x="3105150" y="2638425"/>
          <p14:tracePt t="89687" x="3109913" y="2633663"/>
          <p14:tracePt t="89721" x="3124200" y="2633663"/>
          <p14:tracePt t="89737" x="3128963" y="2633663"/>
          <p14:tracePt t="89771" x="3143250" y="2633663"/>
          <p14:tracePt t="89787" x="3152775" y="2633663"/>
          <p14:tracePt t="89804" x="3157538" y="2633663"/>
          <p14:tracePt t="89895" x="3128963" y="2633663"/>
          <p14:tracePt t="89923" x="3052763" y="2633663"/>
          <p14:tracePt t="89930" x="3043238" y="2633663"/>
          <p14:tracePt t="89938" x="3028950" y="2633663"/>
          <p14:tracePt t="89954" x="3019425" y="2633663"/>
          <p14:tracePt t="89971" x="3009900" y="2628900"/>
          <p14:tracePt t="90004" x="3005138" y="2624138"/>
          <p14:tracePt t="90060" x="3014663" y="2619375"/>
          <p14:tracePt t="90074" x="3019425" y="2619375"/>
          <p14:tracePt t="90081" x="3024188" y="2619375"/>
          <p14:tracePt t="90095" x="3028950" y="2619375"/>
          <p14:tracePt t="90117" x="3033713" y="2619375"/>
          <p14:tracePt t="90138" x="3043238" y="2619375"/>
          <p14:tracePt t="90160" x="3048000" y="2619375"/>
          <p14:tracePt t="90182" x="3057525" y="2619375"/>
          <p14:tracePt t="90217" x="3081338" y="2619375"/>
          <p14:tracePt t="90232" x="3086100" y="2619375"/>
          <p14:tracePt t="90239" x="3090863" y="2619375"/>
          <p14:tracePt t="90253" x="3095625" y="2619375"/>
          <p14:tracePt t="90260" x="3100388" y="2624138"/>
          <p14:tracePt t="90275" x="3105150" y="2624138"/>
          <p14:tracePt t="90287" x="3109913" y="2624138"/>
          <p14:tracePt t="90325" x="3114675" y="2624138"/>
          <p14:tracePt t="90354" x="3119438" y="2624138"/>
          <p14:tracePt t="92010" x="3167063" y="2600325"/>
          <p14:tracePt t="92017" x="3243263" y="2571750"/>
          <p14:tracePt t="92024" x="3324225" y="2543175"/>
          <p14:tracePt t="92038" x="3595688" y="2452688"/>
          <p14:tracePt t="92053" x="3724275" y="2424113"/>
          <p14:tracePt t="92070" x="4210050" y="2305050"/>
          <p14:tracePt t="92087" x="4486275" y="2247900"/>
          <p14:tracePt t="92103" x="4867275" y="2176463"/>
          <p14:tracePt t="92120" x="5076825" y="2138363"/>
          <p14:tracePt t="92137" x="5267325" y="2119313"/>
          <p14:tracePt t="92153" x="5476875" y="2105025"/>
          <p14:tracePt t="92170" x="5619750" y="2085975"/>
          <p14:tracePt t="92187" x="5719763" y="2081213"/>
          <p14:tracePt t="92203" x="5853113" y="2076450"/>
          <p14:tracePt t="92220" x="5910263" y="2071688"/>
          <p14:tracePt t="92236" x="5943600" y="2066925"/>
          <p14:tracePt t="92253" x="5962650" y="2066925"/>
          <p14:tracePt t="92270" x="5967413" y="2066925"/>
          <p14:tracePt t="92304" x="5972175" y="2066925"/>
          <p14:tracePt t="92368" x="5976938" y="2066925"/>
          <p14:tracePt t="92397" x="5976938" y="2071688"/>
          <p14:tracePt t="92404" x="5981700" y="2071688"/>
          <p14:tracePt t="92505" x="5981700" y="2076450"/>
          <p14:tracePt t="92562" x="5976938" y="2076450"/>
          <p14:tracePt t="93337" x="5967413" y="2076450"/>
          <p14:tracePt t="93344" x="5953125" y="2076450"/>
          <p14:tracePt t="93353" x="5938838" y="2071688"/>
          <p14:tracePt t="93370" x="5915025" y="2066925"/>
          <p14:tracePt t="93387" x="5876925" y="2047875"/>
          <p14:tracePt t="93403" x="5843588" y="2033588"/>
          <p14:tracePt t="93420" x="5791200" y="2024063"/>
          <p14:tracePt t="93436" x="5743575" y="2009775"/>
          <p14:tracePt t="93453" x="5676900" y="1985963"/>
          <p14:tracePt t="93470" x="5672138" y="1985963"/>
          <p14:tracePt t="93486" x="5667375" y="1985963"/>
          <p14:tracePt t="93503" x="5662613" y="1985963"/>
          <p14:tracePt t="93588" x="5667375" y="1985963"/>
          <p14:tracePt t="93602" x="5672138" y="1985963"/>
          <p14:tracePt t="93616" x="5676900" y="1985963"/>
          <p14:tracePt t="93631" x="5686425" y="1990725"/>
          <p14:tracePt t="93645" x="5691188" y="1990725"/>
          <p14:tracePt t="93666" x="5695950" y="1995488"/>
          <p14:tracePt t="93674" x="5700713" y="1995488"/>
          <p14:tracePt t="93686" x="5705475" y="1995488"/>
          <p14:tracePt t="93703" x="5724525" y="1995488"/>
          <p14:tracePt t="93719" x="5734050" y="1995488"/>
          <p14:tracePt t="93736" x="5738813" y="1995488"/>
          <p14:tracePt t="93753" x="5757863" y="1995488"/>
          <p14:tracePt t="93769" x="5776913" y="1995488"/>
          <p14:tracePt t="93786" x="5805488" y="1995488"/>
          <p14:tracePt t="93803" x="5853113" y="1990725"/>
          <p14:tracePt t="93819" x="5905500" y="1985963"/>
          <p14:tracePt t="93836" x="5943600" y="1981200"/>
          <p14:tracePt t="93853" x="5991225" y="1976438"/>
          <p14:tracePt t="93869" x="6015038" y="1976438"/>
          <p14:tracePt t="93886" x="6038850" y="1976438"/>
          <p14:tracePt t="93903" x="6067425" y="1976438"/>
          <p14:tracePt t="93919" x="6091238" y="1976438"/>
          <p14:tracePt t="93936" x="6115050" y="1976438"/>
          <p14:tracePt t="93953" x="6148388" y="1976438"/>
          <p14:tracePt t="93969" x="6162675" y="1976438"/>
          <p14:tracePt t="93986" x="6181725" y="1976438"/>
          <p14:tracePt t="94003" x="6200775" y="1976438"/>
          <p14:tracePt t="94019" x="6219825" y="1976438"/>
          <p14:tracePt t="94036" x="6238875" y="1976438"/>
          <p14:tracePt t="94053" x="6262688" y="1976438"/>
          <p14:tracePt t="94069" x="6300788" y="1976438"/>
          <p14:tracePt t="94086" x="6329363" y="1971675"/>
          <p14:tracePt t="94103" x="6357938" y="1971675"/>
          <p14:tracePt t="94119" x="6396038" y="1971675"/>
          <p14:tracePt t="94136" x="6410325" y="1966913"/>
          <p14:tracePt t="94153" x="6429375" y="1966913"/>
          <p14:tracePt t="94169" x="6443663" y="1962150"/>
          <p14:tracePt t="94203" x="6448425" y="1962150"/>
          <p14:tracePt t="94219" x="6457950" y="1962150"/>
          <p14:tracePt t="94327" x="6457950" y="1957388"/>
          <p14:tracePt t="94391" x="6462713" y="1952625"/>
          <p14:tracePt t="94462" x="6467475" y="1947863"/>
          <p14:tracePt t="94470" x="6472238" y="1943100"/>
          <p14:tracePt t="94477" x="6486525" y="1933575"/>
          <p14:tracePt t="94486" x="6505575" y="1919288"/>
          <p14:tracePt t="94503" x="6529388" y="1905000"/>
          <p14:tracePt t="94519" x="6577013" y="1881188"/>
          <p14:tracePt t="94536" x="6610350" y="1866900"/>
          <p14:tracePt t="94552" x="6629400" y="1857375"/>
          <p14:tracePt t="94570" x="6662738" y="1843088"/>
          <p14:tracePt t="94586" x="6677025" y="1838325"/>
          <p14:tracePt t="94602" x="6681788" y="1838325"/>
          <p14:tracePt t="94636" x="6686550" y="1838325"/>
          <p14:tracePt t="94653" x="6691313" y="1838325"/>
          <p14:tracePt t="94828" x="6696075" y="1838325"/>
          <p14:tracePt t="94835" x="6705600" y="1847850"/>
          <p14:tracePt t="94842" x="6710363" y="1852613"/>
          <p14:tracePt t="94852" x="6719888" y="1857375"/>
          <p14:tracePt t="94869" x="6743700" y="1862138"/>
          <p14:tracePt t="94886" x="6781800" y="1871663"/>
          <p14:tracePt t="94902" x="6800850" y="1881188"/>
          <p14:tracePt t="94919" x="6829425" y="1885950"/>
          <p14:tracePt t="94936" x="6872288" y="1890713"/>
          <p14:tracePt t="94952" x="6905625" y="1895475"/>
          <p14:tracePt t="94969" x="6934200" y="1905000"/>
          <p14:tracePt t="94986" x="6967538" y="1909763"/>
          <p14:tracePt t="95002" x="6977063" y="1909763"/>
          <p14:tracePt t="95019" x="6981825" y="1909763"/>
          <p14:tracePt t="95036" x="6991350" y="1909763"/>
          <p14:tracePt t="95052" x="6996113" y="1909763"/>
          <p14:tracePt t="95108" x="7000875" y="1909763"/>
          <p14:tracePt t="95925" x="7005638" y="1909763"/>
          <p14:tracePt t="95940" x="7010400" y="1909763"/>
          <p14:tracePt t="95947" x="7015163" y="1909763"/>
          <p14:tracePt t="95962" x="7024688" y="1909763"/>
          <p14:tracePt t="95969" x="7034213" y="1909763"/>
          <p14:tracePt t="95985" x="7043738" y="1909763"/>
          <p14:tracePt t="96002" x="7062788" y="1905000"/>
          <p14:tracePt t="96019" x="7100888" y="1895475"/>
          <p14:tracePt t="96035" x="7124700" y="1890713"/>
          <p14:tracePt t="96052" x="7143750" y="1885950"/>
          <p14:tracePt t="96069" x="7167563" y="1885950"/>
          <p14:tracePt t="96085" x="7181850" y="1881188"/>
          <p14:tracePt t="96102" x="7196138" y="1876425"/>
          <p14:tracePt t="96119" x="7205663" y="1876425"/>
          <p14:tracePt t="96135" x="7210425" y="1876425"/>
          <p14:tracePt t="96152" x="7215188" y="1871663"/>
          <p14:tracePt t="96169" x="7224713" y="1871663"/>
          <p14:tracePt t="96227" x="7229475" y="1862138"/>
          <p14:tracePt t="96298" x="7229475" y="1857375"/>
          <p14:tracePt t="96427" x="7229475" y="1852613"/>
          <p14:tracePt t="96449" x="7219950" y="1852613"/>
          <p14:tracePt t="96484" x="7215188" y="1852613"/>
          <p14:tracePt t="96499" x="7210425" y="1847850"/>
          <p14:tracePt t="96513" x="7200900" y="1847850"/>
          <p14:tracePt t="96521" x="7191375" y="1847850"/>
          <p14:tracePt t="96535" x="7181850" y="1847850"/>
          <p14:tracePt t="96552" x="7172325" y="1847850"/>
          <p14:tracePt t="96568" x="7115175" y="1847850"/>
          <p14:tracePt t="96585" x="6962775" y="1847850"/>
          <p14:tracePt t="96602" x="6781800" y="1852613"/>
          <p14:tracePt t="96618" x="6605588" y="1857375"/>
          <p14:tracePt t="96635" x="6334125" y="1857375"/>
          <p14:tracePt t="96652" x="6205538" y="1866900"/>
          <p14:tracePt t="96669" x="6086475" y="1871663"/>
          <p14:tracePt t="96685" x="5962650" y="1876425"/>
          <p14:tracePt t="96702" x="5924550" y="1876425"/>
          <p14:tracePt t="96718" x="5915025" y="1876425"/>
          <p14:tracePt t="96736" x="5910263" y="1876425"/>
          <p14:tracePt t="98076" x="5915025" y="1876425"/>
          <p14:tracePt t="98098" x="5915025" y="1871663"/>
          <p14:tracePt t="98105" x="5924550" y="1871663"/>
          <p14:tracePt t="98148" x="5967413" y="1862138"/>
          <p14:tracePt t="98163" x="6015038" y="1857375"/>
          <p14:tracePt t="98171" x="6043613" y="1857375"/>
          <p14:tracePt t="98184" x="6129338" y="1852613"/>
          <p14:tracePt t="98201" x="6224588" y="1852613"/>
          <p14:tracePt t="98218" x="6324600" y="1847850"/>
          <p14:tracePt t="98235" x="6477000" y="1847850"/>
          <p14:tracePt t="98251" x="6567488" y="1847850"/>
          <p14:tracePt t="98268" x="6619875" y="1843088"/>
          <p14:tracePt t="98285" x="6667500" y="1843088"/>
          <p14:tracePt t="98301" x="6677025" y="1843088"/>
          <p14:tracePt t="98318" x="6681788" y="1843088"/>
          <p14:tracePt t="99087" x="6648450" y="1847850"/>
          <p14:tracePt t="99095" x="6638925" y="1847850"/>
          <p14:tracePt t="99102" x="6634163" y="1852613"/>
          <p14:tracePt t="99118" x="6619875" y="1852613"/>
          <p14:tracePt t="99134" x="6610350" y="1852613"/>
          <p14:tracePt t="99151" x="6596063" y="1857375"/>
          <p14:tracePt t="99168" x="6572250" y="1862138"/>
          <p14:tracePt t="99184" x="6538913" y="1866900"/>
          <p14:tracePt t="99201" x="6519863" y="1866900"/>
          <p14:tracePt t="99218" x="6481763" y="1881188"/>
          <p14:tracePt t="99234" x="6453188" y="1885950"/>
          <p14:tracePt t="99251" x="6415088" y="1895475"/>
          <p14:tracePt t="99268" x="6357938" y="1905000"/>
          <p14:tracePt t="99284" x="6329363" y="1909763"/>
          <p14:tracePt t="99301" x="6300788" y="1909763"/>
          <p14:tracePt t="99317" x="6262688" y="1914525"/>
          <p14:tracePt t="99334" x="6243638" y="1914525"/>
          <p14:tracePt t="99351" x="6229350" y="1919288"/>
          <p14:tracePt t="99352" x="6210300" y="1919288"/>
          <p14:tracePt t="99367" x="6186488" y="1924050"/>
          <p14:tracePt t="99384" x="6157913" y="1924050"/>
          <p14:tracePt t="99401" x="6124575" y="1933575"/>
          <p14:tracePt t="99417" x="6081713" y="1943100"/>
          <p14:tracePt t="99434" x="6053138" y="1947863"/>
          <p14:tracePt t="99451" x="6019800" y="1957388"/>
          <p14:tracePt t="99467" x="5972175" y="1962150"/>
          <p14:tracePt t="99484" x="5943600" y="1976438"/>
          <p14:tracePt t="99501" x="5924550" y="1976438"/>
          <p14:tracePt t="99517" x="5895975" y="1976438"/>
          <p14:tracePt t="99534" x="5891213" y="1976438"/>
          <p14:tracePt t="99551" x="5876925" y="1976438"/>
          <p14:tracePt t="99568" x="5862638" y="1971675"/>
          <p14:tracePt t="99584" x="5848350" y="1966913"/>
          <p14:tracePt t="99601" x="5838825" y="1966913"/>
          <p14:tracePt t="99618" x="5829300" y="1957388"/>
          <p14:tracePt t="99634" x="5805488" y="1952625"/>
          <p14:tracePt t="99651" x="5786438" y="1947863"/>
          <p14:tracePt t="99667" x="5772150" y="1943100"/>
          <p14:tracePt t="99684" x="5757863" y="1938338"/>
          <p14:tracePt t="99701" x="5748338" y="1933575"/>
          <p14:tracePt t="99717" x="5738813" y="1933575"/>
          <p14:tracePt t="99734" x="5729288" y="1933575"/>
          <p14:tracePt t="99751" x="5719763" y="1933575"/>
          <p14:tracePt t="99767" x="5715000" y="1933575"/>
          <p14:tracePt t="99812" x="5710238" y="1933575"/>
          <p14:tracePt t="106418" x="5634038" y="1938338"/>
          <p14:tracePt t="106423" x="5495925" y="1962150"/>
          <p14:tracePt t="106432" x="5314950" y="2005013"/>
          <p14:tracePt t="106449" x="4976813" y="2062163"/>
          <p14:tracePt t="106465" x="4610100" y="2128838"/>
          <p14:tracePt t="106482" x="4029075" y="2233613"/>
          <p14:tracePt t="106498" x="3667125" y="2290763"/>
          <p14:tracePt t="106515" x="3343275" y="2343150"/>
          <p14:tracePt t="106532" x="2967038" y="2371725"/>
          <p14:tracePt t="106549" x="2800350" y="2371725"/>
          <p14:tracePt t="106565" x="2681288" y="2366963"/>
          <p14:tracePt t="106582" x="2566988" y="2333625"/>
          <p14:tracePt t="106598" x="2490788" y="2319338"/>
          <p14:tracePt t="106615" x="2419350" y="2290763"/>
          <p14:tracePt t="106632" x="2343150" y="2266950"/>
          <p14:tracePt t="106649" x="2309813" y="2252663"/>
          <p14:tracePt t="106665" x="2290763" y="2238375"/>
          <p14:tracePt t="106682" x="2276475" y="2228850"/>
          <p14:tracePt t="106698" x="2271713" y="2224088"/>
          <p14:tracePt t="106732" x="2271713" y="2219325"/>
          <p14:tracePt t="106762" x="2271713" y="2214563"/>
          <p14:tracePt t="106832" x="2271713" y="2209800"/>
          <p14:tracePt t="106911" x="2276475" y="2209800"/>
          <p14:tracePt t="106954" x="2281238" y="2209800"/>
          <p14:tracePt t="106961" x="2286000" y="2209800"/>
          <p14:tracePt t="106975" x="2295525" y="2209800"/>
          <p14:tracePt t="106997" x="2371725" y="2195513"/>
          <p14:tracePt t="107011" x="2638425" y="2128838"/>
          <p14:tracePt t="107018" x="2800350" y="2105025"/>
          <p14:tracePt t="107032" x="2971800" y="2085975"/>
          <p14:tracePt t="107048" x="3624263" y="2062163"/>
          <p14:tracePt t="107065" x="4081463" y="2085975"/>
          <p14:tracePt t="107082" x="4514850" y="2119313"/>
          <p14:tracePt t="107098" x="5076825" y="2143125"/>
          <p14:tracePt t="107115" x="5367338" y="2147888"/>
          <p14:tracePt t="107132" x="5553075" y="2147888"/>
          <p14:tracePt t="107148" x="5715000" y="2133600"/>
          <p14:tracePt t="107165" x="5791200" y="2119313"/>
          <p14:tracePt t="107182" x="5853113" y="2109788"/>
          <p14:tracePt t="107198" x="5910263" y="2095500"/>
          <p14:tracePt t="107215" x="5924550" y="2090738"/>
          <p14:tracePt t="107232" x="5934075" y="2085975"/>
          <p14:tracePt t="107284" x="5943600" y="2085975"/>
          <p14:tracePt t="107291" x="5948363" y="2076450"/>
          <p14:tracePt t="107298" x="5957888" y="2076450"/>
          <p14:tracePt t="107315" x="5986463" y="2076450"/>
          <p14:tracePt t="107332" x="6019800" y="2076450"/>
          <p14:tracePt t="107348" x="6053138" y="2076450"/>
          <p14:tracePt t="107365" x="6062663" y="2076450"/>
          <p14:tracePt t="107398" x="6067425" y="2076450"/>
          <p14:tracePt t="107415" x="6072188" y="2076450"/>
          <p14:tracePt t="107585" x="6072188" y="2081213"/>
          <p14:tracePt t="107714" x="6072188" y="2085975"/>
          <p14:tracePt t="107743" x="6072188" y="2090738"/>
          <p14:tracePt t="107750" x="6072188" y="2095500"/>
          <p14:tracePt t="107757" x="6067425" y="2095500"/>
          <p14:tracePt t="107765" x="6067425" y="2100263"/>
          <p14:tracePt t="107781" x="6062663" y="2109788"/>
          <p14:tracePt t="107798" x="6057900" y="2114550"/>
          <p14:tracePt t="107815" x="6048375" y="2133600"/>
          <p14:tracePt t="107831" x="6043613" y="2138363"/>
          <p14:tracePt t="107848" x="6034088" y="2147888"/>
          <p14:tracePt t="107865" x="6029325" y="2152650"/>
          <p14:tracePt t="107881" x="6029325" y="2157413"/>
          <p14:tracePt t="107898" x="6024563" y="2162175"/>
          <p14:tracePt t="107915" x="6019800" y="2166938"/>
          <p14:tracePt t="107931" x="6019800" y="2171700"/>
          <p14:tracePt t="107948" x="6015038" y="2171700"/>
          <p14:tracePt t="107965" x="6010275" y="2171700"/>
          <p14:tracePt t="107986" x="6010275" y="2176463"/>
          <p14:tracePt t="108036" x="6005513" y="2176463"/>
          <p14:tracePt t="108065" x="6000750" y="2176463"/>
          <p14:tracePt t="108712" x="5995988" y="2176463"/>
          <p14:tracePt t="108775" x="5991225" y="2176463"/>
          <p14:tracePt t="108847" x="5981700" y="2176463"/>
          <p14:tracePt t="109205" x="5976938" y="2176463"/>
          <p14:tracePt t="112554" x="5976938" y="2171700"/>
          <p14:tracePt t="113041" x="5976938" y="2176463"/>
          <p14:tracePt t="113048" x="5986463" y="2176463"/>
          <p14:tracePt t="113056" x="5995988" y="2181225"/>
          <p14:tracePt t="113077" x="6043613" y="2200275"/>
          <p14:tracePt t="113092" x="6081713" y="2200275"/>
          <p14:tracePt t="113098" x="6110288" y="2200275"/>
          <p14:tracePt t="113113" x="6167438" y="2205038"/>
          <p14:tracePt t="113130" x="6229350" y="2205038"/>
          <p14:tracePt t="113146" x="6319838" y="2209800"/>
          <p14:tracePt t="113163" x="6434138" y="2214563"/>
          <p14:tracePt t="113180" x="6500813" y="2214563"/>
          <p14:tracePt t="113196" x="6553200" y="2219325"/>
          <p14:tracePt t="113213" x="6596063" y="2219325"/>
          <p14:tracePt t="113229" x="6605588" y="2219325"/>
          <p14:tracePt t="113307" x="6605588" y="2224088"/>
          <p14:tracePt t="113314" x="6605588" y="2228850"/>
          <p14:tracePt t="113321" x="6600825" y="2228850"/>
          <p14:tracePt t="113329" x="6596063" y="2233613"/>
          <p14:tracePt t="113346" x="6581775" y="2238375"/>
          <p14:tracePt t="113363" x="6562725" y="2247900"/>
          <p14:tracePt t="113380" x="6524625" y="2252663"/>
          <p14:tracePt t="113413" x="6443663" y="2247900"/>
          <p14:tracePt t="113430" x="6367463" y="2247900"/>
          <p14:tracePt t="113446" x="6315075" y="2247900"/>
          <p14:tracePt t="113463" x="6276975" y="2247900"/>
          <p14:tracePt t="113479" x="6253163" y="2247900"/>
          <p14:tracePt t="113496" x="6248400" y="2247900"/>
          <p14:tracePt t="113513" x="6243638" y="2247900"/>
          <p14:tracePt t="113529" x="6234113" y="2247900"/>
          <p14:tracePt t="113579" x="6229350" y="2247900"/>
          <p14:tracePt t="113608" x="6224588" y="2247900"/>
          <p14:tracePt t="113629" x="6219825" y="2252663"/>
          <p14:tracePt t="113636" x="6215063" y="2252663"/>
          <p14:tracePt t="113646" x="6210300" y="2252663"/>
          <p14:tracePt t="113663" x="6191250" y="2262188"/>
          <p14:tracePt t="113679" x="6148388" y="2281238"/>
          <p14:tracePt t="113696" x="6115050" y="2295525"/>
          <p14:tracePt t="113713" x="6081713" y="2314575"/>
          <p14:tracePt t="113729" x="6038850" y="2343150"/>
          <p14:tracePt t="113746" x="6015038" y="2362200"/>
          <p14:tracePt t="113763" x="5991225" y="2376488"/>
          <p14:tracePt t="113779" x="5953125" y="2400300"/>
          <p14:tracePt t="113796" x="5938838" y="2405063"/>
          <p14:tracePt t="113813" x="5929313" y="2409825"/>
          <p14:tracePt t="113829" x="5924550" y="2414588"/>
          <p14:tracePt t="113846" x="5915025" y="2414588"/>
          <p14:tracePt t="114024" x="5919788" y="2414588"/>
          <p14:tracePt t="114103" x="5915025" y="2414588"/>
          <p14:tracePt t="114109" x="5915025" y="2409825"/>
          <p14:tracePt t="114117" x="5910263" y="2409825"/>
          <p14:tracePt t="114129" x="5905500" y="2409825"/>
          <p14:tracePt t="114146" x="5886450" y="2409825"/>
          <p14:tracePt t="114163" x="5862638" y="2409825"/>
          <p14:tracePt t="114179" x="5824538" y="2409825"/>
          <p14:tracePt t="114196" x="5738813" y="2414588"/>
          <p14:tracePt t="114213" x="5667375" y="2428875"/>
          <p14:tracePt t="114229" x="5610225" y="2433638"/>
          <p14:tracePt t="114246" x="5553075" y="2438400"/>
          <p14:tracePt t="114263" x="5534025" y="2438400"/>
          <p14:tracePt t="114280" x="5529263" y="2438400"/>
          <p14:tracePt t="114296" x="5524500" y="2438400"/>
          <p14:tracePt t="114446" x="5529263" y="2438400"/>
          <p14:tracePt t="114461" x="5534025" y="2438400"/>
          <p14:tracePt t="114490" x="5538788" y="2438400"/>
          <p14:tracePt t="114497" x="5543550" y="2438400"/>
          <p14:tracePt t="114526" x="5548313" y="2438400"/>
          <p14:tracePt t="114542" x="5553075" y="2438400"/>
          <p14:tracePt t="114569" x="5557838" y="2438400"/>
          <p14:tracePt t="114604" x="5562600" y="2438400"/>
          <p14:tracePt t="114633" x="5572125" y="2438400"/>
          <p14:tracePt t="114676" x="5576888" y="2438400"/>
          <p14:tracePt t="114719" x="5581650" y="2438400"/>
          <p14:tracePt t="114748" x="5586413" y="2438400"/>
          <p14:tracePt t="114813" x="5591175" y="2438400"/>
          <p14:tracePt t="114878" x="5595938" y="2438400"/>
          <p14:tracePt t="114906" x="5600700" y="2438400"/>
          <p14:tracePt t="114935" x="5605463" y="2438400"/>
          <p14:tracePt t="114948" x="5605463" y="2433638"/>
          <p14:tracePt t="114971" x="5610225" y="2433638"/>
          <p14:tracePt t="114999" x="5614988" y="2433638"/>
          <p14:tracePt t="115013" x="5619750" y="2433638"/>
          <p14:tracePt t="115027" x="5624513" y="2433638"/>
          <p14:tracePt t="115041" x="5634038" y="2433638"/>
          <p14:tracePt t="115049" x="5643563" y="2428875"/>
          <p14:tracePt t="115062" x="5657850" y="2428875"/>
          <p14:tracePt t="115079" x="5715000" y="2424113"/>
          <p14:tracePt t="115095" x="5767388" y="2419350"/>
          <p14:tracePt t="115112" x="5857875" y="2409825"/>
          <p14:tracePt t="115129" x="5972175" y="2405063"/>
          <p14:tracePt t="115146" x="6015038" y="2400300"/>
          <p14:tracePt t="115162" x="6105525" y="2386013"/>
          <p14:tracePt t="115179" x="6181725" y="2381250"/>
          <p14:tracePt t="115195" x="6224588" y="2376488"/>
          <p14:tracePt t="115212" x="6243638" y="2376488"/>
          <p14:tracePt t="115229" x="6267450" y="2376488"/>
          <p14:tracePt t="115245" x="6272213" y="2376488"/>
          <p14:tracePt t="115262" x="6281738" y="2376488"/>
          <p14:tracePt t="115279" x="6300788" y="2376488"/>
          <p14:tracePt t="115295" x="6324600" y="2376488"/>
          <p14:tracePt t="115312" x="6348413" y="2376488"/>
          <p14:tracePt t="115329" x="6386513" y="2376488"/>
          <p14:tracePt t="115345" x="6405563" y="2376488"/>
          <p14:tracePt t="115362" x="6415088" y="2376488"/>
          <p14:tracePt t="115379" x="6424613" y="2376488"/>
          <p14:tracePt t="115395" x="6429375" y="2376488"/>
          <p14:tracePt t="115443" x="6434138" y="2376488"/>
          <p14:tracePt t="115544" x="6434138" y="2381250"/>
          <p14:tracePt t="115594" x="6434138" y="2386013"/>
          <p14:tracePt t="115615" x="6429375" y="2386013"/>
          <p14:tracePt t="115623" x="6424613" y="2390775"/>
          <p14:tracePt t="115637" x="6419850" y="2390775"/>
          <p14:tracePt t="115645" x="6410325" y="2395538"/>
          <p14:tracePt t="115662" x="6405563" y="2395538"/>
          <p14:tracePt t="115679" x="6400800" y="2395538"/>
          <p14:tracePt t="115695" x="6391275" y="2395538"/>
          <p14:tracePt t="115716" x="6386513" y="2395538"/>
          <p14:tracePt t="115737" x="6381750" y="2395538"/>
          <p14:tracePt t="115795" x="6376988" y="2395538"/>
          <p14:tracePt t="115823" x="6372225" y="2395538"/>
          <p14:tracePt t="115895" x="6367463" y="2395538"/>
          <p14:tracePt t="115974" x="6362700" y="2395538"/>
          <p14:tracePt t="116024" x="6357938" y="2395538"/>
          <p14:tracePt t="116062" x="6353175" y="2395538"/>
          <p14:tracePt t="116125" x="6348413" y="2395538"/>
          <p14:tracePt t="116182" x="6343650" y="2395538"/>
          <p14:tracePt t="116196" x="6338888" y="2395538"/>
          <p14:tracePt t="116210" x="6334125" y="2395538"/>
          <p14:tracePt t="116225" x="6324600" y="2395538"/>
          <p14:tracePt t="116239" x="6319838" y="2395538"/>
          <p14:tracePt t="116253" x="6315075" y="2395538"/>
          <p14:tracePt t="116268" x="6310313" y="2395538"/>
          <p14:tracePt t="116278" x="6300788" y="2395538"/>
          <p14:tracePt t="116295" x="6291263" y="2395538"/>
          <p14:tracePt t="116312" x="6262688" y="2395538"/>
          <p14:tracePt t="116328" x="6248400" y="2395538"/>
          <p14:tracePt t="116345" x="6238875" y="2395538"/>
          <p14:tracePt t="116362" x="6229350" y="2395538"/>
          <p14:tracePt t="116378" x="6224588" y="2395538"/>
          <p14:tracePt t="116441" x="6219825" y="2395538"/>
          <p14:tracePt t="151278" x="6224588" y="2390775"/>
          <p14:tracePt t="151293" x="6262688" y="2386013"/>
          <p14:tracePt t="151300" x="6276975" y="2381250"/>
          <p14:tracePt t="151317" x="6324600" y="2371725"/>
          <p14:tracePt t="151334" x="6410325" y="2352675"/>
          <p14:tracePt t="151350" x="6448425" y="2347913"/>
          <p14:tracePt t="151367" x="6500813" y="2338388"/>
          <p14:tracePt t="151384" x="6586538" y="2333625"/>
          <p14:tracePt t="151400" x="6629400" y="2333625"/>
          <p14:tracePt t="151417" x="6662738" y="2333625"/>
          <p14:tracePt t="151434" x="6705600" y="2333625"/>
          <p14:tracePt t="151450" x="6734175" y="2333625"/>
          <p14:tracePt t="151467" x="6772275" y="2333625"/>
          <p14:tracePt t="151483" x="6805613" y="2333625"/>
          <p14:tracePt t="151500" x="6858000" y="2333625"/>
          <p14:tracePt t="151517" x="6886575" y="2333625"/>
          <p14:tracePt t="151533" x="6900863" y="2333625"/>
          <p14:tracePt t="151550" x="6919913" y="2333625"/>
          <p14:tracePt t="151567" x="6929438" y="2333625"/>
          <p14:tracePt t="151585" x="6934200" y="2333625"/>
          <p14:tracePt t="151600" x="6938963" y="2333625"/>
          <p14:tracePt t="151627" x="6943725" y="2333625"/>
          <p14:tracePt t="151641" x="6943725" y="2338388"/>
          <p14:tracePt t="151663" x="6943725" y="2343150"/>
          <p14:tracePt t="151671" x="6943725" y="2347913"/>
          <p14:tracePt t="151684" x="6943725" y="2352675"/>
          <p14:tracePt t="151700" x="6943725" y="2357438"/>
          <p14:tracePt t="151717" x="6943725" y="2362200"/>
          <p14:tracePt t="151733" x="6934200" y="2366963"/>
          <p14:tracePt t="151750" x="6915150" y="2371725"/>
          <p14:tracePt t="151766" x="6896100" y="2376488"/>
          <p14:tracePt t="151783" x="6886575" y="2376488"/>
          <p14:tracePt t="151800" x="6872288" y="2376488"/>
          <p14:tracePt t="151817" x="6862763" y="2376488"/>
          <p14:tracePt t="151833" x="6853238" y="2381250"/>
          <p14:tracePt t="151850" x="6848475" y="2381250"/>
          <p14:tracePt t="151866" x="6843713" y="2381250"/>
          <p14:tracePt t="151900" x="6838950" y="2381250"/>
          <p14:tracePt t="151921" x="6834188" y="2381250"/>
          <p14:tracePt t="152021" x="6834188" y="2386013"/>
          <p14:tracePt t="152028" x="6829425" y="2386013"/>
          <p14:tracePt t="152101" x="6824663" y="2386013"/>
          <p14:tracePt t="152121" x="6815138" y="2386013"/>
          <p14:tracePt t="152143" x="6810375" y="2386013"/>
          <p14:tracePt t="152179" x="6805613" y="2386013"/>
          <p14:tracePt t="152250" x="6810375" y="2395538"/>
          <p14:tracePt t="152257" x="6824663" y="2395538"/>
          <p14:tracePt t="152266" x="6834188" y="2400300"/>
          <p14:tracePt t="152283" x="6853238" y="2400300"/>
          <p14:tracePt t="152300" x="6872288" y="2405063"/>
          <p14:tracePt t="152316" x="6905625" y="2405063"/>
          <p14:tracePt t="152350" x="6948488" y="2405063"/>
          <p14:tracePt t="152366" x="6953250" y="2405063"/>
          <p14:tracePt t="152383" x="6962775" y="2405063"/>
          <p14:tracePt t="152400" x="6972300" y="2405063"/>
          <p14:tracePt t="152416" x="6977063" y="2405063"/>
          <p14:tracePt t="152433" x="6981825" y="2400300"/>
          <p14:tracePt t="152450" x="6986588" y="2400300"/>
          <p14:tracePt t="152486" x="6991350" y="2400300"/>
          <p14:tracePt t="152501" x="6996113" y="2400300"/>
          <p14:tracePt t="152522" x="7000875" y="2400300"/>
          <p14:tracePt t="152536" x="7005638" y="2400300"/>
          <p14:tracePt t="152551" x="7010400" y="2400300"/>
          <p14:tracePt t="152566" x="7015163" y="2400300"/>
          <p14:tracePt t="152583" x="7034213" y="2405063"/>
          <p14:tracePt t="152600" x="7048500" y="2405063"/>
          <p14:tracePt t="152601" x="7058025" y="2405063"/>
          <p14:tracePt t="152616" x="7072313" y="2409825"/>
          <p14:tracePt t="152633" x="7091363" y="2409825"/>
          <p14:tracePt t="152650" x="7110413" y="2409825"/>
          <p14:tracePt t="152666" x="7124700" y="2409825"/>
          <p14:tracePt t="152683" x="7138988" y="2405063"/>
          <p14:tracePt t="152699" x="7153275" y="2405063"/>
          <p14:tracePt t="152716" x="7177088" y="2400300"/>
          <p14:tracePt t="152733" x="7200900" y="2400300"/>
          <p14:tracePt t="152749" x="7219950" y="2400300"/>
          <p14:tracePt t="152766" x="7258050" y="2405063"/>
          <p14:tracePt t="152783" x="7281863" y="2405063"/>
          <p14:tracePt t="152800" x="7300913" y="2405063"/>
          <p14:tracePt t="152816" x="7319963" y="2409825"/>
          <p14:tracePt t="152833" x="7334250" y="2409825"/>
          <p14:tracePt t="152850" x="7348538" y="2409825"/>
          <p14:tracePt t="152866" x="7372350" y="2414588"/>
          <p14:tracePt t="152883" x="7381875" y="2414588"/>
          <p14:tracePt t="152900" x="7396163" y="2419350"/>
          <p14:tracePt t="152916" x="7415213" y="2419350"/>
          <p14:tracePt t="152933" x="7424738" y="2419350"/>
          <p14:tracePt t="152950" x="7439025" y="2419350"/>
          <p14:tracePt t="152966" x="7453313" y="2419350"/>
          <p14:tracePt t="152983" x="7467600" y="2419350"/>
          <p14:tracePt t="152999" x="7481888" y="2419350"/>
          <p14:tracePt t="153016" x="7496175" y="2419350"/>
          <p14:tracePt t="153033" x="7500938" y="2419350"/>
          <p14:tracePt t="153050" x="7510463" y="2419350"/>
          <p14:tracePt t="153066" x="7519988" y="2419350"/>
          <p14:tracePt t="153083" x="7529513" y="2419350"/>
          <p14:tracePt t="153100" x="7539038" y="2419350"/>
          <p14:tracePt t="153116" x="7558088" y="2419350"/>
          <p14:tracePt t="153133" x="7577138" y="2419350"/>
          <p14:tracePt t="153149" x="7600950" y="2419350"/>
          <p14:tracePt t="153166" x="7643813" y="2414588"/>
          <p14:tracePt t="153183" x="7677150" y="2409825"/>
          <p14:tracePt t="153199" x="7710488" y="2405063"/>
          <p14:tracePt t="153216" x="7753350" y="2395538"/>
          <p14:tracePt t="153233" x="7777163" y="2390775"/>
          <p14:tracePt t="153249" x="7791450" y="2386013"/>
          <p14:tracePt t="153266" x="7810500" y="2386013"/>
          <p14:tracePt t="153283" x="7815263" y="2381250"/>
          <p14:tracePt t="153299" x="7820025" y="2381250"/>
          <p14:tracePt t="153316" x="7824788" y="2381250"/>
          <p14:tracePt t="153367" x="7834313" y="2381250"/>
          <p14:tracePt t="153439" x="7839075" y="2381250"/>
          <p14:tracePt t="156962" x="7853363" y="2381250"/>
          <p14:tracePt t="156969" x="7862888" y="2381250"/>
          <p14:tracePt t="156982" x="7881938" y="2381250"/>
          <p14:tracePt t="156998" x="7929563" y="2395538"/>
          <p14:tracePt t="157015" x="7953375" y="2395538"/>
          <p14:tracePt t="157031" x="7972425" y="2400300"/>
          <p14:tracePt t="157048" x="7991475" y="2405063"/>
          <p14:tracePt t="157083" x="7996238" y="2405063"/>
          <p14:tracePt t="157156" x="8001000" y="2405063"/>
          <p14:tracePt t="157191" x="8005763" y="2405063"/>
          <p14:tracePt t="157198" x="8015288" y="2405063"/>
          <p14:tracePt t="157213" x="8020050" y="2405063"/>
          <p14:tracePt t="157220" x="8029575" y="2405063"/>
          <p14:tracePt t="157231" x="8034338" y="2405063"/>
          <p14:tracePt t="157248" x="8067675" y="2400300"/>
          <p14:tracePt t="157265" x="8096250" y="2390775"/>
          <p14:tracePt t="157281" x="8120063" y="2386013"/>
          <p14:tracePt t="157298" x="8158163" y="2371725"/>
          <p14:tracePt t="157315" x="8191500" y="2371725"/>
          <p14:tracePt t="157331" x="8215313" y="2366963"/>
          <p14:tracePt t="157348" x="8258175" y="2362200"/>
          <p14:tracePt t="157365" x="8277225" y="2362200"/>
          <p14:tracePt t="157381" x="8286750" y="2362200"/>
          <p14:tracePt t="157398" x="8291513" y="2362200"/>
          <p14:tracePt t="157435" x="8286750" y="2366963"/>
          <p14:tracePt t="157448" x="8229600" y="2390775"/>
          <p14:tracePt t="157465" x="8129588" y="2409825"/>
          <p14:tracePt t="157481" x="7943850" y="2447925"/>
          <p14:tracePt t="157498" x="7710488" y="2486025"/>
          <p14:tracePt t="157515" x="7258050" y="2552700"/>
          <p14:tracePt t="157531" x="6934200" y="2605088"/>
          <p14:tracePt t="157548" x="6624638" y="2643188"/>
          <p14:tracePt t="157565" x="6310313" y="2676525"/>
          <p14:tracePt t="157581" x="6157913" y="2676525"/>
          <p14:tracePt t="157598" x="6048375" y="2671763"/>
          <p14:tracePt t="157615" x="5934075" y="2643188"/>
          <p14:tracePt t="157631" x="5876925" y="2633663"/>
          <p14:tracePt t="157648" x="5834063" y="2619375"/>
          <p14:tracePt t="157665" x="5805488" y="2600325"/>
          <p14:tracePt t="157681" x="5795963" y="2595563"/>
          <p14:tracePt t="157698" x="5791200" y="2595563"/>
          <p14:tracePt t="157764" x="5786438" y="2595563"/>
          <p14:tracePt t="157800" x="5786438" y="2590800"/>
          <p14:tracePt t="157857" x="5791200" y="2590800"/>
          <p14:tracePt t="157871" x="5800725" y="2590800"/>
          <p14:tracePt t="157878" x="5810250" y="2590800"/>
          <p14:tracePt t="157885" x="5815013" y="2590800"/>
          <p14:tracePt t="157898" x="5819775" y="2595563"/>
          <p14:tracePt t="157914" x="5838825" y="2595563"/>
          <p14:tracePt t="157931" x="5876925" y="2600325"/>
          <p14:tracePt t="157948" x="5910263" y="2605088"/>
          <p14:tracePt t="157964" x="5957888" y="2619375"/>
          <p14:tracePt t="157981" x="6005513" y="2624138"/>
          <p14:tracePt t="157998" x="6053138" y="2624138"/>
          <p14:tracePt t="158014" x="6119813" y="2628900"/>
          <p14:tracePt t="158031" x="6157913" y="2628900"/>
          <p14:tracePt t="158048" x="6186488" y="2633663"/>
          <p14:tracePt t="158064" x="6224588" y="2638425"/>
          <p14:tracePt t="158081" x="6248400" y="2643188"/>
          <p14:tracePt t="158098" x="6267450" y="2647950"/>
          <p14:tracePt t="158114" x="6286500" y="2647950"/>
          <p14:tracePt t="158131" x="6300788" y="2647950"/>
          <p14:tracePt t="158148" x="6315075" y="2647950"/>
          <p14:tracePt t="158164" x="6334125" y="2657475"/>
          <p14:tracePt t="158181" x="6343650" y="2657475"/>
          <p14:tracePt t="158198" x="6353175" y="2657475"/>
          <p14:tracePt t="158215" x="6367463" y="2657475"/>
          <p14:tracePt t="158231" x="6372225" y="2657475"/>
          <p14:tracePt t="158264" x="6376988" y="2657475"/>
          <p14:tracePt t="158315" x="6381750" y="2657475"/>
          <p14:tracePt t="158387" x="6386513" y="2657475"/>
          <p14:tracePt t="158480" x="6391275" y="2657475"/>
          <p14:tracePt t="158538" x="6396038" y="2657475"/>
          <p14:tracePt t="158544" x="6396038" y="2652713"/>
          <p14:tracePt t="158551" x="6405563" y="2652713"/>
          <p14:tracePt t="158564" x="6410325" y="2647950"/>
          <p14:tracePt t="158581" x="6438900" y="2647950"/>
          <p14:tracePt t="158597" x="6467475" y="2647950"/>
          <p14:tracePt t="158614" x="6500813" y="2643188"/>
          <p14:tracePt t="158631" x="6543675" y="2643188"/>
          <p14:tracePt t="158648" x="6572250" y="2638425"/>
          <p14:tracePt t="158664" x="6586538" y="2638425"/>
          <p14:tracePt t="158681" x="6596063" y="2638425"/>
          <p14:tracePt t="158698" x="6600825" y="2638425"/>
          <p14:tracePt t="158714" x="6605588" y="2638425"/>
          <p14:tracePt t="158753" x="6610350" y="2638425"/>
          <p14:tracePt t="158824" x="6615113" y="2638425"/>
          <p14:tracePt t="158831" x="6615113" y="2643188"/>
          <p14:tracePt t="158852" x="6619875" y="2643188"/>
          <p14:tracePt t="158867" x="6619875" y="2647950"/>
          <p14:tracePt t="158874" x="6624638" y="2647950"/>
          <p14:tracePt t="158881" x="6634163" y="2657475"/>
          <p14:tracePt t="158897" x="6638925" y="2667000"/>
          <p14:tracePt t="158914" x="6657975" y="2676525"/>
          <p14:tracePt t="158931" x="6681788" y="2690813"/>
          <p14:tracePt t="158948" x="6691313" y="2705100"/>
          <p14:tracePt t="158964" x="6700838" y="2709863"/>
          <p14:tracePt t="158981" x="6715125" y="2719388"/>
          <p14:tracePt t="158997" x="6729413" y="2724150"/>
          <p14:tracePt t="159014" x="6734175" y="2728913"/>
          <p14:tracePt t="159031" x="6748463" y="2728913"/>
          <p14:tracePt t="159064" x="6757988" y="2733675"/>
          <p14:tracePt t="159103" x="6762750" y="2733675"/>
          <p14:tracePt t="159175" x="6767513" y="2733675"/>
          <p14:tracePt t="160171" x="6777038" y="2728913"/>
          <p14:tracePt t="160177" x="6781800" y="2719388"/>
          <p14:tracePt t="160184" x="6800850" y="2705100"/>
          <p14:tracePt t="160197" x="6815138" y="2690813"/>
          <p14:tracePt t="160214" x="6877050" y="2662238"/>
          <p14:tracePt t="160230" x="6910388" y="2652713"/>
          <p14:tracePt t="160247" x="6948488" y="2643188"/>
          <p14:tracePt t="160264" x="6981825" y="2628900"/>
          <p14:tracePt t="160280" x="6996113" y="2628900"/>
          <p14:tracePt t="160297" x="7005638" y="2624138"/>
          <p14:tracePt t="160314" x="7024688" y="2619375"/>
          <p14:tracePt t="160330" x="7048500" y="2619375"/>
          <p14:tracePt t="160347" x="7058025" y="2614613"/>
          <p14:tracePt t="160364" x="7091363" y="2614613"/>
          <p14:tracePt t="160380" x="7119938" y="2614613"/>
          <p14:tracePt t="160397" x="7148513" y="2614613"/>
          <p14:tracePt t="160414" x="7167563" y="2614613"/>
          <p14:tracePt t="160430" x="7191375" y="2614613"/>
          <p14:tracePt t="160447" x="7196138" y="2614613"/>
          <p14:tracePt t="160464" x="7224713" y="2614613"/>
          <p14:tracePt t="160480" x="7243763" y="2619375"/>
          <p14:tracePt t="160497" x="7267575" y="2619375"/>
          <p14:tracePt t="160514" x="7300913" y="2624138"/>
          <p14:tracePt t="160530" x="7315200" y="2628900"/>
          <p14:tracePt t="160547" x="7329488" y="2628900"/>
          <p14:tracePt t="160563" x="7334250" y="2633663"/>
          <p14:tracePt t="160580" x="7343775" y="2633663"/>
          <p14:tracePt t="160614" x="7348538" y="2633663"/>
          <p14:tracePt t="160672" x="7353300" y="2633663"/>
          <p14:tracePt t="171571" x="7310438" y="2633663"/>
          <p14:tracePt t="171578" x="7248525" y="2633663"/>
          <p14:tracePt t="171586" x="7162800" y="2633663"/>
          <p14:tracePt t="171593" x="7081838" y="2633663"/>
          <p14:tracePt t="171610" x="6948488" y="2633663"/>
          <p14:tracePt t="171627" x="6800850" y="2628900"/>
          <p14:tracePt t="171643" x="6643688" y="2609850"/>
          <p14:tracePt t="171660" x="6557963" y="2595563"/>
          <p14:tracePt t="171677" x="6481763" y="2566988"/>
          <p14:tracePt t="171693" x="6410325" y="2524125"/>
          <p14:tracePt t="171710" x="6386513" y="2500313"/>
          <p14:tracePt t="171727" x="6372225" y="2481263"/>
          <p14:tracePt t="171743" x="6367463" y="2457450"/>
          <p14:tracePt t="171760" x="6367463" y="2452688"/>
          <p14:tracePt t="171777" x="6367463" y="2447925"/>
          <p14:tracePt t="171793" x="6376988" y="2443163"/>
          <p14:tracePt t="171810" x="6381750" y="2438400"/>
          <p14:tracePt t="171826" x="6391275" y="2428875"/>
          <p14:tracePt t="171843" x="6400800" y="2428875"/>
          <p14:tracePt t="171860" x="6410325" y="2424113"/>
          <p14:tracePt t="171876" x="6415088" y="2424113"/>
          <p14:tracePt t="171893" x="6419850" y="2419350"/>
          <p14:tracePt t="171910" x="6424613" y="2414588"/>
          <p14:tracePt t="171926" x="6429375" y="2414588"/>
          <p14:tracePt t="171943" x="6434138" y="2414588"/>
          <p14:tracePt t="182631" x="6362700" y="2433638"/>
          <p14:tracePt t="182636" x="6205538" y="2481263"/>
          <p14:tracePt t="182644" x="6038850" y="2524125"/>
          <p14:tracePt t="182656" x="5848350" y="2566988"/>
          <p14:tracePt t="182673" x="5148263" y="2705100"/>
          <p14:tracePt t="182689" x="4600575" y="2819400"/>
          <p14:tracePt t="182706" x="4014788" y="2947988"/>
          <p14:tracePt t="182723" x="3167063" y="3100388"/>
          <p14:tracePt t="182740" x="2671763" y="3186113"/>
          <p14:tracePt t="182756" x="2243138" y="3257550"/>
          <p14:tracePt t="182773" x="1866900" y="3295650"/>
          <p14:tracePt t="182790" x="1728788" y="3309938"/>
          <p14:tracePt t="182806" x="1638300" y="3309938"/>
          <p14:tracePt t="182823" x="1576388" y="3309938"/>
          <p14:tracePt t="182839" x="1566863" y="3309938"/>
          <p14:tracePt t="182856" x="1557338" y="3309938"/>
          <p14:tracePt t="182873" x="1547813" y="3314700"/>
          <p14:tracePt t="182889" x="1543050" y="3324225"/>
          <p14:tracePt t="182906" x="1538288" y="3328988"/>
          <p14:tracePt t="182923" x="1528763" y="3343275"/>
          <p14:tracePt t="182939" x="1514475" y="3343275"/>
          <p14:tracePt t="182956" x="1509713" y="3348038"/>
          <p14:tracePt t="183360" x="1485900" y="3352800"/>
          <p14:tracePt t="183367" x="1443038" y="3362325"/>
          <p14:tracePt t="183374" x="1419225" y="3371850"/>
          <p14:tracePt t="183390" x="1362075" y="3381375"/>
          <p14:tracePt t="183406" x="1319213" y="3395663"/>
          <p14:tracePt t="183423" x="1290638" y="3405188"/>
          <p14:tracePt t="183439" x="1266825" y="3409950"/>
          <p14:tracePt t="183456" x="1252538" y="3414713"/>
          <p14:tracePt t="183472" x="1247775" y="3414713"/>
          <p14:tracePt t="183489" x="1243013" y="3414713"/>
          <p14:tracePt t="183553" x="1243013" y="3419475"/>
          <p14:tracePt t="183561" x="1238250" y="3419475"/>
          <p14:tracePt t="183596" x="1233488" y="3419475"/>
          <p14:tracePt t="183625" x="1233488" y="3424238"/>
          <p14:tracePt t="183661" x="1223963" y="3429000"/>
          <p14:tracePt t="183675" x="1223963" y="3433763"/>
          <p14:tracePt t="183690" x="1219200" y="3438525"/>
          <p14:tracePt t="183711" x="1214438" y="3443288"/>
          <p14:tracePt t="183726" x="1204913" y="3452813"/>
          <p14:tracePt t="183732" x="1195388" y="3457575"/>
          <p14:tracePt t="183741" x="1190625" y="3462338"/>
          <p14:tracePt t="183756" x="1181100" y="3471863"/>
          <p14:tracePt t="183772" x="1171575" y="3476625"/>
          <p14:tracePt t="183789" x="1162050" y="3481388"/>
          <p14:tracePt t="183806" x="1157288" y="3481388"/>
          <p14:tracePt t="183822" x="1157288" y="3486150"/>
          <p14:tracePt t="183856" x="1157288" y="3490913"/>
          <p14:tracePt t="183941" x="1162050" y="3495675"/>
          <p14:tracePt t="183955" x="1166813" y="3495675"/>
          <p14:tracePt t="183976" x="1171575" y="3495675"/>
          <p14:tracePt t="183991" x="1176338" y="3495675"/>
          <p14:tracePt t="184012" x="1181100" y="3495675"/>
          <p14:tracePt t="184034" x="1185863" y="3495675"/>
          <p14:tracePt t="184062" x="1195388" y="3495675"/>
          <p14:tracePt t="184091" x="1200150" y="3495675"/>
          <p14:tracePt t="184127" x="1209675" y="3490913"/>
          <p14:tracePt t="184148" x="1214438" y="3490913"/>
          <p14:tracePt t="184163" x="1214438" y="3486150"/>
          <p14:tracePt t="184184" x="1228725" y="3486150"/>
          <p14:tracePt t="184191" x="1233488" y="3486150"/>
          <p14:tracePt t="184198" x="1238250" y="3486150"/>
          <p14:tracePt t="184206" x="1243013" y="3486150"/>
          <p14:tracePt t="184222" x="1257300" y="3486150"/>
          <p14:tracePt t="184239" x="1271588" y="3486150"/>
          <p14:tracePt t="184256" x="1309688" y="3490913"/>
          <p14:tracePt t="184272" x="1333500" y="3490913"/>
          <p14:tracePt t="184289" x="1352550" y="3495675"/>
          <p14:tracePt t="184306" x="1381125" y="3495675"/>
          <p14:tracePt t="184322" x="1400175" y="3500438"/>
          <p14:tracePt t="184339" x="1404938" y="3500438"/>
          <p14:tracePt t="184356" x="1428750" y="3500438"/>
          <p14:tracePt t="184372" x="1443038" y="3505200"/>
          <p14:tracePt t="184389" x="1457325" y="3505200"/>
          <p14:tracePt t="184405" x="1471613" y="3505200"/>
          <p14:tracePt t="184422" x="1495425" y="3505200"/>
          <p14:tracePt t="184439" x="1500188" y="3505200"/>
          <p14:tracePt t="184455" x="1509713" y="3505200"/>
          <p14:tracePt t="184472" x="1514475" y="3505200"/>
          <p14:tracePt t="184514" x="1519238" y="3505200"/>
          <p14:tracePt t="184579" x="1524000" y="3505200"/>
          <p14:tracePt t="185267" x="1519238" y="3505200"/>
          <p14:tracePt t="185396" x="1514475" y="3505200"/>
          <p14:tracePt t="185432" x="1509713" y="3505200"/>
          <p14:tracePt t="185811" x="1514475" y="3505200"/>
          <p14:tracePt t="185883" x="1519238" y="3505200"/>
          <p14:tracePt t="186313" x="1524000" y="3505200"/>
          <p14:tracePt t="186392" x="1528763" y="3505200"/>
          <p14:tracePt t="186399" x="1538288" y="3509963"/>
          <p14:tracePt t="186406" x="1547813" y="3514725"/>
          <p14:tracePt t="186422" x="1557338" y="3514725"/>
          <p14:tracePt t="186438" x="1581150" y="3524250"/>
          <p14:tracePt t="186455" x="1595438" y="3524250"/>
          <p14:tracePt t="186472" x="1619250" y="3538538"/>
          <p14:tracePt t="186488" x="1628775" y="3538538"/>
          <p14:tracePt t="186505" x="1633538" y="3543300"/>
          <p14:tracePt t="186521" x="1638300" y="3543300"/>
          <p14:tracePt t="186538" x="1643063" y="3548063"/>
          <p14:tracePt t="186555" x="1647825" y="3557588"/>
          <p14:tracePt t="186571" x="1647825" y="3562350"/>
          <p14:tracePt t="186605" x="1647825" y="3567113"/>
          <p14:tracePt t="186621" x="1647825" y="3571875"/>
          <p14:tracePt t="186638" x="1647825" y="3576638"/>
          <p14:tracePt t="186655" x="1647825" y="3581400"/>
          <p14:tracePt t="186671" x="1647825" y="3590925"/>
          <p14:tracePt t="186705" x="1647825" y="3595688"/>
          <p14:tracePt t="186728" x="1647825" y="3600450"/>
          <p14:tracePt t="186836" x="1652588" y="3600450"/>
          <p14:tracePt t="186843" x="1657350" y="3600450"/>
          <p14:tracePt t="186855" x="1671638" y="3600450"/>
          <p14:tracePt t="186872" x="1719263" y="3614738"/>
          <p14:tracePt t="186888" x="1752600" y="3619500"/>
          <p14:tracePt t="186905" x="1781175" y="3619500"/>
          <p14:tracePt t="186921" x="1819275" y="3624263"/>
          <p14:tracePt t="186938" x="1847850" y="3624263"/>
          <p14:tracePt t="186955" x="1876425" y="3624263"/>
          <p14:tracePt t="186972" x="1905000" y="3624263"/>
          <p14:tracePt t="186988" x="1914525" y="3624263"/>
          <p14:tracePt t="187005" x="1919288" y="3624263"/>
          <p14:tracePt t="187044" x="1924050" y="3624263"/>
          <p14:tracePt t="187080" x="1928813" y="3624263"/>
          <p14:tracePt t="187245" x="1924050" y="3624263"/>
          <p14:tracePt t="187402" x="1919288" y="3624263"/>
          <p14:tracePt t="187546" x="1914525" y="3624263"/>
          <p14:tracePt t="187610" x="1909763" y="3624263"/>
          <p14:tracePt t="187697" x="1905000" y="3624263"/>
          <p14:tracePt t="191244" x="1909763" y="3619500"/>
          <p14:tracePt t="191250" x="1919288" y="3614738"/>
          <p14:tracePt t="191258" x="1928813" y="3609975"/>
          <p14:tracePt t="191270" x="1943100" y="3605213"/>
          <p14:tracePt t="191286" x="1976438" y="3595688"/>
          <p14:tracePt t="191303" x="2000250" y="3581400"/>
          <p14:tracePt t="191320" x="2014538" y="3581400"/>
          <p14:tracePt t="191337" x="2038350" y="3576638"/>
          <p14:tracePt t="191370" x="2043113" y="3576638"/>
          <p14:tracePt t="191681" x="2038350" y="3576638"/>
          <p14:tracePt t="191710" x="2033588" y="3576638"/>
          <p14:tracePt t="191781" x="2028825" y="3581400"/>
          <p14:tracePt t="191810" x="2028825" y="3586163"/>
          <p14:tracePt t="191817" x="2024063" y="3586163"/>
          <p14:tracePt t="191845" x="2024063" y="3590925"/>
          <p14:tracePt t="191874" x="2019300" y="3590925"/>
          <p14:tracePt t="191888" x="2014538" y="3590925"/>
          <p14:tracePt t="191910" x="2014538" y="3595688"/>
          <p14:tracePt t="191925" x="2009775" y="3595688"/>
          <p14:tracePt t="191960" x="2005013" y="3600450"/>
          <p14:tracePt t="191989" x="1995488" y="3600450"/>
          <p14:tracePt t="191996" x="1995488" y="3605213"/>
          <p14:tracePt t="192017" x="1990725" y="3609975"/>
          <p14:tracePt t="192032" x="1990725" y="3614738"/>
          <p14:tracePt t="192039" x="1985963" y="3614738"/>
          <p14:tracePt t="192053" x="1981200" y="3614738"/>
          <p14:tracePt t="192070" x="1976438" y="3614738"/>
          <p14:tracePt t="192089" x="1971675" y="3614738"/>
          <p14:tracePt t="192104" x="1966913" y="3614738"/>
          <p14:tracePt t="192120" x="1962150" y="3614738"/>
          <p14:tracePt t="192146" x="1957388" y="3614738"/>
          <p14:tracePt t="192168" x="1952625" y="3614738"/>
          <p14:tracePt t="192226" x="1947863" y="3614738"/>
          <p14:tracePt t="192261" x="1943100" y="3614738"/>
          <p14:tracePt t="192297" x="1938338" y="3614738"/>
          <p14:tracePt t="192384" x="1938338" y="3619500"/>
          <p14:tracePt t="192446" x="1933575" y="3619500"/>
          <p14:tracePt t="192464" x="1933575" y="3624263"/>
          <p14:tracePt t="192476" x="1928813" y="3624263"/>
          <p14:tracePt t="192483" x="1928813" y="3629025"/>
          <p14:tracePt t="192498" x="1924050" y="3629025"/>
          <p14:tracePt t="192505" x="1919288" y="3633788"/>
          <p14:tracePt t="192519" x="1905000" y="3638550"/>
          <p14:tracePt t="192536" x="1890713" y="3648075"/>
          <p14:tracePt t="192553" x="1871663" y="3652838"/>
          <p14:tracePt t="192569" x="1824038" y="3676650"/>
          <p14:tracePt t="192586" x="1800225" y="3686175"/>
          <p14:tracePt t="192603" x="1766888" y="3700463"/>
          <p14:tracePt t="192619" x="1724025" y="3719513"/>
          <p14:tracePt t="192636" x="1700213" y="3733800"/>
          <p14:tracePt t="192653" x="1681163" y="3738563"/>
          <p14:tracePt t="192669" x="1652588" y="3748088"/>
          <p14:tracePt t="192686" x="1638300" y="3752850"/>
          <p14:tracePt t="192703" x="1633538" y="3752850"/>
          <p14:tracePt t="192720" x="1624013" y="3752850"/>
          <p14:tracePt t="192736" x="1624013" y="3757613"/>
          <p14:tracePt t="192770" x="1619250" y="3757613"/>
          <p14:tracePt t="192792" x="1614488" y="3757613"/>
          <p14:tracePt t="192803" x="1609725" y="3762375"/>
          <p14:tracePt t="192820" x="1590675" y="3767138"/>
          <p14:tracePt t="192836" x="1571625" y="3771900"/>
          <p14:tracePt t="192853" x="1547813" y="3786188"/>
          <p14:tracePt t="192870" x="1514475" y="3800475"/>
          <p14:tracePt t="192886" x="1452563" y="3833813"/>
          <p14:tracePt t="192903" x="1400175" y="3862388"/>
          <p14:tracePt t="192920" x="1371600" y="3886200"/>
          <p14:tracePt t="192936" x="1328738" y="3919538"/>
          <p14:tracePt t="192953" x="1309688" y="3933825"/>
          <p14:tracePt t="192969" x="1295400" y="3943350"/>
          <p14:tracePt t="192986" x="1285875" y="3957638"/>
          <p14:tracePt t="193003" x="1281113" y="3957638"/>
          <p14:tracePt t="193020" x="1276350" y="3957638"/>
          <p14:tracePt t="193036" x="1276350" y="3962400"/>
          <p14:tracePt t="193069" x="1276350" y="3967163"/>
          <p14:tracePt t="193092" x="1276350" y="3971925"/>
          <p14:tracePt t="193128" x="1276350" y="3976688"/>
          <p14:tracePt t="193150" x="1276350" y="3981450"/>
          <p14:tracePt t="193179" x="1276350" y="3986213"/>
          <p14:tracePt t="193244" x="1276350" y="3990975"/>
          <p14:tracePt t="193315" x="1281113" y="3990975"/>
          <p14:tracePt t="193487" x="1285875" y="3967163"/>
          <p14:tracePt t="193494" x="1290638" y="3957638"/>
          <p14:tracePt t="193502" x="1290638" y="3943350"/>
          <p14:tracePt t="193519" x="1295400" y="3929063"/>
          <p14:tracePt t="193536" x="1295400" y="3914775"/>
          <p14:tracePt t="193553" x="1300163" y="3895725"/>
          <p14:tracePt t="193569" x="1300163" y="3890963"/>
          <p14:tracePt t="193586" x="1304925" y="3886200"/>
          <p14:tracePt t="193603" x="1304925" y="3881438"/>
          <p14:tracePt t="193619" x="1304925" y="3876675"/>
          <p14:tracePt t="193636" x="1309688" y="3876675"/>
          <p14:tracePt t="193652" x="1309688" y="3871913"/>
          <p14:tracePt t="193681" x="1309688" y="3867150"/>
          <p14:tracePt t="193717" x="1309688" y="3862388"/>
          <p14:tracePt t="193874" x="1309688" y="3867150"/>
          <p14:tracePt t="193939" x="1309688" y="3871913"/>
          <p14:tracePt t="193975" x="1309688" y="3876675"/>
          <p14:tracePt t="194039" x="1309688" y="3881438"/>
          <p14:tracePt t="194075" x="1309688" y="3886200"/>
          <p14:tracePt t="194175" x="1309688" y="3890963"/>
          <p14:tracePt t="194261" x="1309688" y="3895725"/>
          <p14:tracePt t="194304" x="1304925" y="3895725"/>
          <p14:tracePt t="201229" x="1314450" y="3895725"/>
          <p14:tracePt t="201235" x="1338263" y="3895725"/>
          <p14:tracePt t="201242" x="1352550" y="3895725"/>
          <p14:tracePt t="201250" x="1362075" y="3890963"/>
          <p14:tracePt t="201267" x="1381125" y="3890963"/>
          <p14:tracePt t="201283" x="1395413" y="3886200"/>
          <p14:tracePt t="201300" x="1414463" y="3881438"/>
          <p14:tracePt t="201316" x="1428750" y="3876675"/>
          <p14:tracePt t="201333" x="1443038" y="3871913"/>
          <p14:tracePt t="201350" x="1466850" y="3862388"/>
          <p14:tracePt t="201366" x="1490663" y="3857625"/>
          <p14:tracePt t="201383" x="1504950" y="3857625"/>
          <p14:tracePt t="201400" x="1528763" y="3852863"/>
          <p14:tracePt t="201416" x="1543050" y="3848100"/>
          <p14:tracePt t="201433" x="1562100" y="3848100"/>
          <p14:tracePt t="201450" x="1571625" y="3843338"/>
          <p14:tracePt t="201466" x="1585913" y="3833813"/>
          <p14:tracePt t="201483" x="1595438" y="3833813"/>
          <p14:tracePt t="201500" x="1604963" y="3829050"/>
          <p14:tracePt t="201517" x="1614488" y="3829050"/>
          <p14:tracePt t="201533" x="1619250" y="3829050"/>
          <p14:tracePt t="201550" x="1633538" y="3833813"/>
          <p14:tracePt t="201566" x="1647825" y="3843338"/>
          <p14:tracePt t="201583" x="1666875" y="3852863"/>
          <p14:tracePt t="201600" x="1690688" y="3871913"/>
          <p14:tracePt t="201616" x="1719263" y="3886200"/>
          <p14:tracePt t="201633" x="1728788" y="3895725"/>
          <p14:tracePt t="201650" x="1743075" y="3900488"/>
          <p14:tracePt t="201666" x="1771650" y="3905250"/>
          <p14:tracePt t="201683" x="1781175" y="3910013"/>
          <p14:tracePt t="201700" x="1804988" y="3914775"/>
          <p14:tracePt t="201716" x="1824038" y="3924300"/>
          <p14:tracePt t="201733" x="1852613" y="3933825"/>
          <p14:tracePt t="201750" x="1866900" y="3933825"/>
          <p14:tracePt t="201766" x="1900238" y="3938588"/>
          <p14:tracePt t="201783" x="1924050" y="3938588"/>
          <p14:tracePt t="201800" x="1947863" y="3938588"/>
          <p14:tracePt t="201816" x="1966913" y="3938588"/>
          <p14:tracePt t="201833" x="1976438" y="3938588"/>
          <p14:tracePt t="201850" x="1985963" y="3938588"/>
          <p14:tracePt t="201866" x="1990725" y="3929063"/>
          <p14:tracePt t="201883" x="2009775" y="3929063"/>
          <p14:tracePt t="201900" x="2019300" y="3924300"/>
          <p14:tracePt t="201917" x="2062163" y="3919538"/>
          <p14:tracePt t="201933" x="2090738" y="3914775"/>
          <p14:tracePt t="201950" x="2119313" y="3914775"/>
          <p14:tracePt t="201967" x="2157413" y="3914775"/>
          <p14:tracePt t="201983" x="2176463" y="3914775"/>
          <p14:tracePt t="202000" x="2200275" y="3910013"/>
          <p14:tracePt t="202016" x="2228850" y="3910013"/>
          <p14:tracePt t="202033" x="2247900" y="3910013"/>
          <p14:tracePt t="202050" x="2262188" y="3910013"/>
          <p14:tracePt t="202066" x="2276475" y="3919538"/>
          <p14:tracePt t="202083" x="2290763" y="3919538"/>
          <p14:tracePt t="202100" x="2300288" y="3919538"/>
          <p14:tracePt t="202116" x="2314575" y="3924300"/>
          <p14:tracePt t="202133" x="2319338" y="3924300"/>
          <p14:tracePt t="202150" x="2324100" y="3924300"/>
          <p14:tracePt t="202166" x="2328863" y="3924300"/>
          <p14:tracePt t="202217" x="2333625" y="3924300"/>
          <p14:tracePt t="202232" x="2338388" y="3924300"/>
          <p14:tracePt t="202246" x="2347913" y="3924300"/>
          <p14:tracePt t="202261" x="2352675" y="3924300"/>
          <p14:tracePt t="202275" x="2362200" y="3924300"/>
          <p14:tracePt t="202283" x="2366963" y="3919538"/>
          <p14:tracePt t="202300" x="2386013" y="3919538"/>
          <p14:tracePt t="202316" x="2419350" y="3914775"/>
          <p14:tracePt t="202333" x="2466975" y="3914775"/>
          <p14:tracePt t="202350" x="2500313" y="3910013"/>
          <p14:tracePt t="202366" x="2533650" y="3905250"/>
          <p14:tracePt t="202383" x="2571750" y="3900488"/>
          <p14:tracePt t="202400" x="2590800" y="3900488"/>
          <p14:tracePt t="202416" x="2609850" y="3900488"/>
          <p14:tracePt t="202433" x="2633663" y="3900488"/>
          <p14:tracePt t="202449" x="2643188" y="3900488"/>
          <p14:tracePt t="202466" x="2647950" y="3900488"/>
          <p14:tracePt t="202497" x="2652713" y="3900488"/>
          <p14:tracePt t="202525" x="2657475" y="3900488"/>
          <p14:tracePt t="202561" x="2662238" y="3900488"/>
          <p14:tracePt t="202640" x="2662238" y="3895725"/>
          <p14:tracePt t="202669" x="2667000" y="3890963"/>
          <p14:tracePt t="202676" x="2671763" y="3890963"/>
          <p14:tracePt t="202683" x="2676525" y="3886200"/>
          <p14:tracePt t="202700" x="2690813" y="3886200"/>
          <p14:tracePt t="202716" x="2705100" y="3881438"/>
          <p14:tracePt t="202733" x="2743200" y="3867150"/>
          <p14:tracePt t="202749" x="2762250" y="3862388"/>
          <p14:tracePt t="202766" x="2776538" y="3857625"/>
          <p14:tracePt t="202783" x="2800350" y="3857625"/>
          <p14:tracePt t="202799" x="2814638" y="3857625"/>
          <p14:tracePt t="202816" x="2828925" y="3857625"/>
          <p14:tracePt t="202833" x="2852738" y="3857625"/>
          <p14:tracePt t="202849" x="2857500" y="3857625"/>
          <p14:tracePt t="202866" x="2862263" y="3857625"/>
          <p14:tracePt t="202899" x="2867025" y="3857625"/>
          <p14:tracePt t="202927" x="2871788" y="3857625"/>
          <p14:tracePt t="202942" x="2881313" y="3857625"/>
          <p14:tracePt t="202949" x="2886075" y="3857625"/>
          <p14:tracePt t="202966" x="2900363" y="3857625"/>
          <p14:tracePt t="202983" x="2914650" y="3857625"/>
          <p14:tracePt t="202999" x="2933700" y="3857625"/>
          <p14:tracePt t="203016" x="2957513" y="3862388"/>
          <p14:tracePt t="203033" x="2986088" y="3871913"/>
          <p14:tracePt t="203049" x="3038475" y="3886200"/>
          <p14:tracePt t="203066" x="3071813" y="3890963"/>
          <p14:tracePt t="203083" x="3105150" y="3895725"/>
          <p14:tracePt t="203099" x="3143250" y="3905250"/>
          <p14:tracePt t="203116" x="3157538" y="3905250"/>
          <p14:tracePt t="203133" x="3162300" y="3905250"/>
          <p14:tracePt t="203149" x="3171825" y="3905250"/>
          <p14:tracePt t="203206" x="3176588" y="3905250"/>
          <p14:tracePt t="204160" x="3190875" y="3905250"/>
          <p14:tracePt t="204166" x="3214688" y="3905250"/>
          <p14:tracePt t="204174" x="3233738" y="3905250"/>
          <p14:tracePt t="204182" x="3257550" y="3905250"/>
          <p14:tracePt t="204199" x="3290888" y="3905250"/>
          <p14:tracePt t="204215" x="3319463" y="3905250"/>
          <p14:tracePt t="204232" x="3367088" y="3900488"/>
          <p14:tracePt t="204249" x="3381375" y="3900488"/>
          <p14:tracePt t="204266" x="3395663" y="3900488"/>
          <p14:tracePt t="204282" x="3414713" y="3900488"/>
          <p14:tracePt t="204299" x="3433763" y="3900488"/>
          <p14:tracePt t="204315" x="3443288" y="3900488"/>
          <p14:tracePt t="204332" x="3467100" y="3895725"/>
          <p14:tracePt t="204349" x="3481388" y="3890963"/>
          <p14:tracePt t="204366" x="3495675" y="3890963"/>
          <p14:tracePt t="204382" x="3509963" y="3890963"/>
          <p14:tracePt t="204399" x="3514725" y="3886200"/>
          <p14:tracePt t="204416" x="3519488" y="3886200"/>
          <p14:tracePt t="204432" x="3524250" y="3886200"/>
          <p14:tracePt t="204449" x="3529013" y="3886200"/>
          <p14:tracePt t="204511" x="3533775" y="3886200"/>
          <p14:tracePt t="204532" x="3538538" y="3886200"/>
          <p14:tracePt t="204539" x="3543300" y="3881438"/>
          <p14:tracePt t="204554" x="3548063" y="3881438"/>
          <p14:tracePt t="204565" x="3552825" y="3876675"/>
          <p14:tracePt t="204582" x="3571875" y="3867150"/>
          <p14:tracePt t="204599" x="3600450" y="3862388"/>
          <p14:tracePt t="204615" x="3633788" y="3848100"/>
          <p14:tracePt t="204632" x="3686175" y="3833813"/>
          <p14:tracePt t="204649" x="3729038" y="3824288"/>
          <p14:tracePt t="204665" x="3762375" y="3819525"/>
          <p14:tracePt t="204682" x="3833813" y="3800475"/>
          <p14:tracePt t="204699" x="3876675" y="3790950"/>
          <p14:tracePt t="204715" x="3929063" y="3786188"/>
          <p14:tracePt t="204732" x="3952875" y="3781425"/>
          <p14:tracePt t="204749" x="3995738" y="3771900"/>
          <p14:tracePt t="204765" x="4014788" y="3771900"/>
          <p14:tracePt t="204782" x="4024313" y="3771900"/>
          <p14:tracePt t="204799" x="4038600" y="3771900"/>
          <p14:tracePt t="204841" x="4043363" y="3771900"/>
          <p14:tracePt t="204855" x="4043363" y="3767138"/>
          <p14:tracePt t="204883" x="4038600" y="3767138"/>
          <p14:tracePt t="204905" x="3919538" y="3757613"/>
          <p14:tracePt t="204912" x="3876675" y="3757613"/>
          <p14:tracePt t="204919" x="3819525" y="3767138"/>
          <p14:tracePt t="204932" x="3738563" y="3776663"/>
          <p14:tracePt t="204949" x="3371850" y="3843338"/>
          <p14:tracePt t="204965" x="3086100" y="3890963"/>
          <p14:tracePt t="204982" x="2795588" y="3943350"/>
          <p14:tracePt t="204999" x="2395538" y="4019550"/>
          <p14:tracePt t="205015" x="2157413" y="4062413"/>
          <p14:tracePt t="205032" x="2019300" y="4086225"/>
          <p14:tracePt t="205048" x="1838325" y="4114800"/>
          <p14:tracePt t="205065" x="1752600" y="4124325"/>
          <p14:tracePt t="205082" x="1685925" y="4129088"/>
          <p14:tracePt t="205098" x="1624013" y="4129088"/>
          <p14:tracePt t="205115" x="1604963" y="4129088"/>
          <p14:tracePt t="205132" x="1595438" y="4129088"/>
          <p14:tracePt t="205148" x="1585913" y="4129088"/>
          <p14:tracePt t="220288" x="1609725" y="4119563"/>
          <p14:tracePt t="220295" x="1647825" y="4110038"/>
          <p14:tracePt t="220302" x="1690688" y="4100513"/>
          <p14:tracePt t="220310" x="1728788" y="4081463"/>
          <p14:tracePt t="220327" x="1814513" y="4052888"/>
          <p14:tracePt t="220343" x="1890713" y="4014788"/>
          <p14:tracePt t="220360" x="2000250" y="3981450"/>
          <p14:tracePt t="220377" x="2057400" y="3957638"/>
          <p14:tracePt t="220393" x="2119313" y="3943350"/>
          <p14:tracePt t="220410" x="2209800" y="3924300"/>
          <p14:tracePt t="220427" x="2286000" y="3919538"/>
          <p14:tracePt t="220443" x="2338388" y="3919538"/>
          <p14:tracePt t="220460" x="2409825" y="3919538"/>
          <p14:tracePt t="220477" x="2443163" y="3919538"/>
          <p14:tracePt t="220493" x="2457450" y="3929063"/>
          <p14:tracePt t="220510" x="2466975" y="3929063"/>
          <p14:tracePt t="220543" x="2471738" y="3929063"/>
          <p14:tracePt t="220617" x="2471738" y="3933825"/>
          <p14:tracePt t="220632" x="2471738" y="3938588"/>
          <p14:tracePt t="220639" x="2471738" y="3943350"/>
          <p14:tracePt t="220653" x="2471738" y="3948113"/>
          <p14:tracePt t="220667" x="2471738" y="3952875"/>
          <p14:tracePt t="220677" x="2471738" y="3957638"/>
          <p14:tracePt t="220693" x="2466975" y="3962400"/>
          <p14:tracePt t="220711" x="2466975" y="3967163"/>
          <p14:tracePt t="220727" x="2466975" y="3971925"/>
          <p14:tracePt t="220743" x="2466975" y="3986213"/>
          <p14:tracePt t="220760" x="2466975" y="3995738"/>
          <p14:tracePt t="220777" x="2466975" y="4024313"/>
          <p14:tracePt t="220793" x="2466975" y="4033838"/>
          <p14:tracePt t="220810" x="2466975" y="4052888"/>
          <p14:tracePt t="220827" x="2466975" y="4076700"/>
          <p14:tracePt t="220843" x="2466975" y="4090988"/>
          <p14:tracePt t="220860" x="2466975" y="4105275"/>
          <p14:tracePt t="220877" x="2471738" y="4124325"/>
          <p14:tracePt t="220893" x="2471738" y="4129088"/>
          <p14:tracePt t="220910" x="2471738" y="4138613"/>
          <p14:tracePt t="220927" x="2471738" y="4152900"/>
          <p14:tracePt t="220943" x="2471738" y="4157663"/>
          <p14:tracePt t="220960" x="2471738" y="4162425"/>
          <p14:tracePt t="220993" x="2471738" y="4171950"/>
          <p14:tracePt t="221055" x="2471738" y="4176713"/>
          <p14:tracePt t="221298" x="2466975" y="4176713"/>
          <p14:tracePt t="221455" x="2466975" y="4167188"/>
          <p14:tracePt t="221534" x="2466975" y="4162425"/>
          <p14:tracePt t="221629" x="2466975" y="4157663"/>
          <p14:tracePt t="221743" x="2466975" y="4152900"/>
          <p14:tracePt t="221829" x="2471738" y="4152900"/>
          <p14:tracePt t="221879" x="2471738" y="4148138"/>
          <p14:tracePt t="221951" x="2471738" y="4143375"/>
          <p14:tracePt t="221986" x="2471738" y="4138613"/>
          <p14:tracePt t="222029" x="2476500" y="4138613"/>
          <p14:tracePt t="222172" x="2481263" y="4138613"/>
          <p14:tracePt t="222352" x="2481263" y="4143375"/>
          <p14:tracePt t="222424" x="2476500" y="4143375"/>
          <p14:tracePt t="222460" x="2471738" y="4143375"/>
          <p14:tracePt t="222560" x="2466975" y="4143375"/>
          <p14:tracePt t="222717" x="2462213" y="4143375"/>
          <p14:tracePt t="231006" x="2476500" y="4138613"/>
          <p14:tracePt t="231011" x="2490788" y="4138613"/>
          <p14:tracePt t="231023" x="2500313" y="4133850"/>
          <p14:tracePt t="231040" x="2557463" y="4119563"/>
          <p14:tracePt t="231057" x="2605088" y="4105275"/>
          <p14:tracePt t="231073" x="2647950" y="4095750"/>
          <p14:tracePt t="231090" x="2714625" y="4081463"/>
          <p14:tracePt t="231107" x="2747963" y="4076700"/>
          <p14:tracePt t="231123" x="2776538" y="4067175"/>
          <p14:tracePt t="231140" x="2795588" y="4067175"/>
          <p14:tracePt t="231157" x="2828925" y="4057650"/>
          <p14:tracePt t="231173" x="2862263" y="4048125"/>
          <p14:tracePt t="231190" x="2890838" y="4043363"/>
          <p14:tracePt t="231206" x="2938463" y="4033838"/>
          <p14:tracePt t="231223" x="2971800" y="4029075"/>
          <p14:tracePt t="231240" x="3005138" y="4019550"/>
          <p14:tracePt t="231256" x="3057525" y="4000500"/>
          <p14:tracePt t="231273" x="3090863" y="3990975"/>
          <p14:tracePt t="231290" x="3138488" y="3986213"/>
          <p14:tracePt t="231306" x="3205163" y="3971925"/>
          <p14:tracePt t="231323" x="3228975" y="3962400"/>
          <p14:tracePt t="231340" x="3252788" y="3952875"/>
          <p14:tracePt t="231356" x="3281363" y="3948113"/>
          <p14:tracePt t="231373" x="3290888" y="3948113"/>
          <p14:tracePt t="231390" x="3300413" y="3943350"/>
          <p14:tracePt t="231406" x="3309938" y="3943350"/>
          <p14:tracePt t="231423" x="3319463" y="3938588"/>
          <p14:tracePt t="231440" x="3333750" y="3938588"/>
          <p14:tracePt t="231456" x="3352800" y="3929063"/>
          <p14:tracePt t="231473" x="3376613" y="3924300"/>
          <p14:tracePt t="231490" x="3395663" y="3919538"/>
          <p14:tracePt t="231506" x="3424238" y="3914775"/>
          <p14:tracePt t="231523" x="3438525" y="3914775"/>
          <p14:tracePt t="231540" x="3452813" y="3914775"/>
          <p14:tracePt t="231556" x="3471863" y="3910013"/>
          <p14:tracePt t="231573" x="3490913" y="3905250"/>
          <p14:tracePt t="231590" x="3514725" y="3905250"/>
          <p14:tracePt t="231606" x="3548063" y="3895725"/>
          <p14:tracePt t="231623" x="3557588" y="3895725"/>
          <p14:tracePt t="231640" x="3571875" y="3895725"/>
          <p14:tracePt t="231656" x="3576638" y="3895725"/>
          <p14:tracePt t="231715" x="3581400" y="3895725"/>
          <p14:tracePt t="231771" x="3581400" y="3900488"/>
          <p14:tracePt t="231814" x="3576638" y="3905250"/>
          <p14:tracePt t="231829" x="3571875" y="3910013"/>
          <p14:tracePt t="231836" x="3567113" y="3910013"/>
          <p14:tracePt t="231843" x="3557588" y="3910013"/>
          <p14:tracePt t="231856" x="3552825" y="3914775"/>
          <p14:tracePt t="231873" x="3548063" y="3914775"/>
          <p14:tracePt t="231889" x="3500438" y="3919538"/>
          <p14:tracePt t="231906" x="3481388" y="3919538"/>
          <p14:tracePt t="231923" x="3424238" y="3919538"/>
          <p14:tracePt t="231940" x="3319463" y="3933825"/>
          <p14:tracePt t="231956" x="3186113" y="3943350"/>
          <p14:tracePt t="231973" x="2900363" y="3981450"/>
          <p14:tracePt t="231990" x="2695575" y="4024313"/>
          <p14:tracePt t="232006" x="2538413" y="4048125"/>
          <p14:tracePt t="232023" x="2357438" y="4081463"/>
          <p14:tracePt t="232040" x="2252663" y="4100513"/>
          <p14:tracePt t="232056" x="2181225" y="4114800"/>
          <p14:tracePt t="232073" x="2124075" y="4119563"/>
          <p14:tracePt t="232089" x="2105025" y="4119563"/>
          <p14:tracePt t="232106" x="2100263" y="4119563"/>
          <p14:tracePt t="232181" x="2105025" y="4119563"/>
          <p14:tracePt t="232187" x="2109788" y="4119563"/>
          <p14:tracePt t="232201" x="2114550" y="4119563"/>
          <p14:tracePt t="232209" x="2119313" y="4119563"/>
          <p14:tracePt t="232223" x="2124075" y="4119563"/>
          <p14:tracePt t="232244" x="2128838" y="4119563"/>
          <p14:tracePt t="232266" x="2133600" y="4119563"/>
          <p14:tracePt t="232352" x="2128838" y="4114800"/>
          <p14:tracePt t="232359" x="2119313" y="4110038"/>
          <p14:tracePt t="232366" x="2114550" y="4105275"/>
          <p14:tracePt t="232374" x="2109788" y="4105275"/>
          <p14:tracePt t="232389" x="2100263" y="4100513"/>
          <p14:tracePt t="232406" x="2085975" y="4095750"/>
          <p14:tracePt t="232423" x="2038350" y="4086225"/>
          <p14:tracePt t="232439" x="1990725" y="4076700"/>
          <p14:tracePt t="232456" x="1947863" y="4071938"/>
          <p14:tracePt t="232473" x="1919288" y="4071938"/>
          <p14:tracePt t="232489" x="1895475" y="4067175"/>
          <p14:tracePt t="232506" x="1890713" y="4062413"/>
          <p14:tracePt t="232523" x="1885950" y="4062413"/>
          <p14:tracePt t="232560" x="1890713" y="4067175"/>
          <p14:tracePt t="232573" x="1900238" y="4067175"/>
          <p14:tracePt t="232589" x="1919288" y="4071938"/>
          <p14:tracePt t="232606" x="1928813" y="4071938"/>
          <p14:tracePt t="232623" x="1943100" y="4071938"/>
          <p14:tracePt t="232639" x="1947863" y="4071938"/>
          <p14:tracePt t="232703" x="1924050" y="4071938"/>
          <p14:tracePt t="232718" x="1905000" y="4071938"/>
          <p14:tracePt t="232724" x="1895475" y="4071938"/>
          <p14:tracePt t="232746" x="1890713" y="4071938"/>
          <p14:tracePt t="232804" x="1905000" y="4071938"/>
          <p14:tracePt t="232811" x="1909763" y="4071938"/>
          <p14:tracePt t="232823" x="1914525" y="4071938"/>
          <p14:tracePt t="232839" x="1933575" y="4071938"/>
          <p14:tracePt t="232856" x="1938338" y="4071938"/>
          <p14:tracePt t="232873" x="1947863" y="4076700"/>
          <p14:tracePt t="233069" x="1952625" y="4076700"/>
          <p14:tracePt t="233104" x="1966913" y="4071938"/>
          <p14:tracePt t="233112" x="1981200" y="4071938"/>
          <p14:tracePt t="233122" x="2000250" y="4067175"/>
          <p14:tracePt t="233139" x="2028825" y="4067175"/>
          <p14:tracePt t="233156" x="2090738" y="4067175"/>
          <p14:tracePt t="233172" x="2157413" y="4062413"/>
          <p14:tracePt t="233189" x="2228850" y="4062413"/>
          <p14:tracePt t="233206" x="2319338" y="4052888"/>
          <p14:tracePt t="233222" x="2371725" y="4048125"/>
          <p14:tracePt t="233239" x="2424113" y="4048125"/>
          <p14:tracePt t="233256" x="2505075" y="4043363"/>
          <p14:tracePt t="233273" x="2557463" y="4043363"/>
          <p14:tracePt t="233289" x="2605088" y="4043363"/>
          <p14:tracePt t="233306" x="2686050" y="4043363"/>
          <p14:tracePt t="233322" x="2757488" y="4043363"/>
          <p14:tracePt t="233339" x="2809875" y="4043363"/>
          <p14:tracePt t="233356" x="2867025" y="4043363"/>
          <p14:tracePt t="233372" x="2909888" y="4043363"/>
          <p14:tracePt t="233389" x="2947988" y="4043363"/>
          <p14:tracePt t="233406" x="2986088" y="4048125"/>
          <p14:tracePt t="233422" x="3000375" y="4048125"/>
          <p14:tracePt t="233439" x="3005138" y="4048125"/>
          <p14:tracePt t="233477" x="3009900" y="4048125"/>
          <p14:tracePt t="233528" x="3009900" y="4052888"/>
          <p14:tracePt t="233541" x="3005138" y="4052888"/>
          <p14:tracePt t="233549" x="3000375" y="4052888"/>
          <p14:tracePt t="233556" x="2990850" y="4057650"/>
          <p14:tracePt t="233572" x="2971800" y="4057650"/>
          <p14:tracePt t="233589" x="2952750" y="4062413"/>
          <p14:tracePt t="233606" x="2938463" y="4062413"/>
          <p14:tracePt t="233622" x="2933700" y="4062413"/>
          <p14:tracePt t="233639" x="2914650" y="4062413"/>
          <p14:tracePt t="233656" x="2905125" y="4062413"/>
          <p14:tracePt t="233672" x="2900363" y="4062413"/>
          <p14:tracePt t="233689" x="2890838" y="4062413"/>
          <p14:tracePt t="233706" x="2886075" y="4062413"/>
          <p14:tracePt t="233722" x="2886075" y="4057650"/>
          <p14:tracePt t="233739" x="2881313" y="4057650"/>
          <p14:tracePt t="233814" x="2881313" y="4052888"/>
          <p14:tracePt t="257005" x="2900363" y="4043363"/>
          <p14:tracePt t="257011" x="2928938" y="4033838"/>
          <p14:tracePt t="257018" x="2967038" y="4019550"/>
          <p14:tracePt t="257031" x="2990850" y="4005263"/>
          <p14:tracePt t="257048" x="3090863" y="3986213"/>
          <p14:tracePt t="257064" x="3162300" y="3976688"/>
          <p14:tracePt t="257081" x="3214688" y="3971925"/>
          <p14:tracePt t="257098" x="3276600" y="3962400"/>
          <p14:tracePt t="257114" x="3314700" y="3962400"/>
          <p14:tracePt t="257131" x="3362325" y="3957638"/>
          <p14:tracePt t="257148" x="3443288" y="3957638"/>
          <p14:tracePt t="257164" x="3486150" y="3952875"/>
          <p14:tracePt t="257181" x="3524250" y="3952875"/>
          <p14:tracePt t="257198" x="3567113" y="3948113"/>
          <p14:tracePt t="257214" x="3605213" y="3943350"/>
          <p14:tracePt t="257231" x="3638550" y="3938588"/>
          <p14:tracePt t="257248" x="3700463" y="3938588"/>
          <p14:tracePt t="257264" x="3719513" y="3938588"/>
          <p14:tracePt t="257281" x="3748088" y="3933825"/>
          <p14:tracePt t="257298" x="3767138" y="3924300"/>
          <p14:tracePt t="257314" x="3781425" y="3924300"/>
          <p14:tracePt t="257331" x="3800475" y="3919538"/>
          <p14:tracePt t="257348" x="3805238" y="3914775"/>
          <p14:tracePt t="257364" x="3814763" y="3914775"/>
          <p14:tracePt t="257381" x="3819525" y="3910013"/>
          <p14:tracePt t="257398" x="3829050" y="3910013"/>
          <p14:tracePt t="257414" x="3833813" y="3905250"/>
          <p14:tracePt t="257448" x="3838575" y="3905250"/>
          <p14:tracePt t="257477" x="3843338" y="3905250"/>
          <p14:tracePt t="257499" x="3843338" y="3900488"/>
          <p14:tracePt t="257527" x="3843338" y="3895725"/>
          <p14:tracePt t="257549" x="3848100" y="3895725"/>
          <p14:tracePt t="257563" x="3848100" y="3890963"/>
          <p14:tracePt t="257592" x="3852863" y="3886200"/>
          <p14:tracePt t="257599" x="3852863" y="3881438"/>
          <p14:tracePt t="257606" x="3852863" y="3876675"/>
          <p14:tracePt t="257620" x="3852863" y="3871913"/>
          <p14:tracePt t="257631" x="3852863" y="3862388"/>
          <p14:tracePt t="257647" x="3852863" y="3857625"/>
          <p14:tracePt t="257664" x="3848100" y="3848100"/>
          <p14:tracePt t="257681" x="3848100" y="3843338"/>
          <p14:tracePt t="257698" x="3843338" y="3838575"/>
          <p14:tracePt t="257714" x="3843338" y="3833813"/>
          <p14:tracePt t="257749" x="3843338" y="3829050"/>
          <p14:tracePt t="257764" x="3838575" y="3829050"/>
          <p14:tracePt t="257801" x="3833813" y="3829050"/>
          <p14:tracePt t="257814" x="3833813" y="3824288"/>
          <p14:tracePt t="257886" x="3829050" y="3824288"/>
          <p14:tracePt t="257914" x="3824288" y="3824288"/>
          <p14:tracePt t="257951" x="3819525" y="3824288"/>
          <p14:tracePt t="257964" x="3819525" y="3819525"/>
          <p14:tracePt t="257971" x="3814763" y="3814763"/>
          <p14:tracePt t="257981" x="3810000" y="3814763"/>
          <p14:tracePt t="257998" x="3810000" y="3805238"/>
          <p14:tracePt t="258014" x="3800475" y="3800475"/>
          <p14:tracePt t="258031" x="3800475" y="3795713"/>
          <p14:tracePt t="258047" x="3795713" y="3795713"/>
          <p14:tracePt t="262429" x="3795713" y="3800475"/>
          <p14:tracePt t="262436" x="3790950" y="3800475"/>
          <p14:tracePt t="262446" x="3790950" y="3810000"/>
          <p14:tracePt t="262463" x="3781425" y="3819525"/>
          <p14:tracePt t="262479" x="3762375" y="3838575"/>
          <p14:tracePt t="262496" x="3743325" y="3848100"/>
          <p14:tracePt t="262513" x="3719513" y="3857625"/>
          <p14:tracePt t="262529" x="3681413" y="3867150"/>
          <p14:tracePt t="262546" x="3662363" y="3871913"/>
          <p14:tracePt t="262563" x="3648075" y="3871913"/>
          <p14:tracePt t="262579" x="3614738" y="3871913"/>
          <p14:tracePt t="262596" x="3586163" y="3876675"/>
          <p14:tracePt t="262613" x="3562350" y="3881438"/>
          <p14:tracePt t="262630" x="3505200" y="3881438"/>
          <p14:tracePt t="262646" x="3476625" y="3881438"/>
          <p14:tracePt t="262663" x="3462338" y="3881438"/>
          <p14:tracePt t="262679" x="3443288" y="3876675"/>
          <p14:tracePt t="262696" x="3429000" y="3871913"/>
          <p14:tracePt t="262713" x="3424238" y="3867150"/>
          <p14:tracePt t="262729" x="3424238" y="3862388"/>
          <p14:tracePt t="262746" x="3419475" y="3857625"/>
          <p14:tracePt t="262762" x="3419475" y="3852863"/>
          <p14:tracePt t="262779" x="3424238" y="3843338"/>
          <p14:tracePt t="262796" x="3433763" y="3833813"/>
          <p14:tracePt t="262812" x="3438525" y="3824288"/>
          <p14:tracePt t="262829" x="3448050" y="3814763"/>
          <p14:tracePt t="262846" x="3457575" y="3795713"/>
          <p14:tracePt t="262881" x="3476625" y="3776663"/>
          <p14:tracePt t="262896" x="3486150" y="3767138"/>
          <p14:tracePt t="262912" x="3490913" y="3762375"/>
          <p14:tracePt t="262929" x="3500438" y="3757613"/>
          <p14:tracePt t="262946" x="3514725" y="3748088"/>
          <p14:tracePt t="262962" x="3524250" y="3738563"/>
          <p14:tracePt t="262979" x="3533775" y="3738563"/>
          <p14:tracePt t="262996" x="3548063" y="3733800"/>
          <p14:tracePt t="263012" x="3548063" y="3729038"/>
          <p14:tracePt t="263029" x="3552825" y="3729038"/>
          <p14:tracePt t="263046" x="3552825" y="3724275"/>
          <p14:tracePt t="263062" x="3557588" y="3724275"/>
          <p14:tracePt t="263096" x="3557588" y="3719513"/>
          <p14:tracePt t="263112" x="3562350" y="3719513"/>
          <p14:tracePt t="263129" x="3567113" y="3709988"/>
          <p14:tracePt t="263146" x="3571875" y="3705225"/>
          <p14:tracePt t="263179" x="3571875" y="3700463"/>
          <p14:tracePt t="263196" x="3576638" y="3695700"/>
          <p14:tracePt t="263212" x="3581400" y="3690938"/>
          <p14:tracePt t="263229" x="3581400" y="3681413"/>
          <p14:tracePt t="263262" x="3581400" y="3671888"/>
          <p14:tracePt t="263304" x="3581400" y="3667125"/>
          <p14:tracePt t="313029" x="3595688" y="3667125"/>
          <p14:tracePt t="313043" x="3643313" y="3667125"/>
          <p14:tracePt t="313062" x="3690938" y="3671888"/>
          <p14:tracePt t="313079" x="3767138" y="3676650"/>
          <p14:tracePt t="313096" x="3800475" y="3681413"/>
          <p14:tracePt t="313112" x="3814763" y="3681413"/>
          <p14:tracePt t="313129" x="3905250" y="3681413"/>
          <p14:tracePt t="313146" x="3971925" y="3686175"/>
          <p14:tracePt t="313162" x="4029075" y="3686175"/>
          <p14:tracePt t="313179" x="4105275" y="3690938"/>
          <p14:tracePt t="313195" x="4167188" y="3695700"/>
          <p14:tracePt t="313212" x="4224338" y="3695700"/>
          <p14:tracePt t="313229" x="4295775" y="3709988"/>
          <p14:tracePt t="313245" x="4343400" y="3709988"/>
          <p14:tracePt t="313262" x="4386263" y="3714750"/>
          <p14:tracePt t="313279" x="4462463" y="3724275"/>
          <p14:tracePt t="313295" x="4505325" y="3729038"/>
          <p14:tracePt t="313312" x="4543425" y="3733800"/>
          <p14:tracePt t="313329" x="4595813" y="3738563"/>
          <p14:tracePt t="313345" x="4638675" y="3748088"/>
          <p14:tracePt t="313362" x="4691063" y="3748088"/>
          <p14:tracePt t="313379" x="4776788" y="3752850"/>
          <p14:tracePt t="313396" x="4819650" y="3752850"/>
          <p14:tracePt t="313412" x="4876800" y="3757613"/>
          <p14:tracePt t="313429" x="4972050" y="3762375"/>
          <p14:tracePt t="313445" x="5019675" y="3762375"/>
          <p14:tracePt t="313462" x="5067300" y="3762375"/>
          <p14:tracePt t="313479" x="5133975" y="3762375"/>
          <p14:tracePt t="313495" x="5172075" y="3762375"/>
          <p14:tracePt t="313512" x="5210175" y="3762375"/>
          <p14:tracePt t="313529" x="5267325" y="3757613"/>
          <p14:tracePt t="313545" x="5286375" y="3752850"/>
          <p14:tracePt t="313562" x="5305425" y="3748088"/>
          <p14:tracePt t="313579" x="5329238" y="3743325"/>
          <p14:tracePt t="313595" x="5338763" y="3738563"/>
          <p14:tracePt t="313612" x="5348288" y="3738563"/>
          <p14:tracePt t="313629" x="5362575" y="3733800"/>
          <p14:tracePt t="313645" x="5367338" y="3729038"/>
          <p14:tracePt t="313662" x="5372100" y="3729038"/>
          <p14:tracePt t="313679" x="5376863" y="3724275"/>
          <p14:tracePt t="313695" x="5376863" y="3714750"/>
          <p14:tracePt t="313712" x="5386388" y="3714750"/>
          <p14:tracePt t="313729" x="5386388" y="3705225"/>
          <p14:tracePt t="313745" x="5391150" y="3700463"/>
          <p14:tracePt t="313762" x="5391150" y="3690938"/>
          <p14:tracePt t="313779" x="5391150" y="3676650"/>
          <p14:tracePt t="313795" x="5386388" y="3667125"/>
          <p14:tracePt t="313812" x="5372100" y="3652838"/>
          <p14:tracePt t="313829" x="5334000" y="3619500"/>
          <p14:tracePt t="313845" x="5291138" y="3581400"/>
          <p14:tracePt t="313862" x="5243513" y="3548063"/>
          <p14:tracePt t="313879" x="5191125" y="3514725"/>
          <p14:tracePt t="313879" x="5172075" y="3500438"/>
          <p14:tracePt t="313895" x="5138738" y="3471863"/>
          <p14:tracePt t="313912" x="5114925" y="3457575"/>
          <p14:tracePt t="313929" x="5100638" y="3448050"/>
          <p14:tracePt t="313987" x="5095875" y="3448050"/>
          <p14:tracePt t="314051" x="5091113" y="3448050"/>
          <p14:tracePt t="314058" x="5091113" y="3452813"/>
          <p14:tracePt t="314065" x="5091113" y="3457575"/>
          <p14:tracePt t="314079" x="5091113" y="3462338"/>
          <p14:tracePt t="314095" x="5091113" y="3467100"/>
          <p14:tracePt t="314112" x="5091113" y="3476625"/>
          <p14:tracePt t="314128" x="5091113" y="3486150"/>
          <p14:tracePt t="314145" x="5095875" y="3500438"/>
          <p14:tracePt t="314162" x="5100638" y="3509963"/>
          <p14:tracePt t="314178" x="5105400" y="3519488"/>
          <p14:tracePt t="314195" x="5124450" y="3548063"/>
          <p14:tracePt t="314212" x="5129213" y="3562350"/>
          <p14:tracePt t="314228" x="5133975" y="3590925"/>
          <p14:tracePt t="314245" x="5143500" y="3619500"/>
          <p14:tracePt t="314262" x="5153025" y="3633788"/>
          <p14:tracePt t="314278" x="5167313" y="3652838"/>
          <p14:tracePt t="314295" x="5181600" y="3676650"/>
          <p14:tracePt t="314312" x="5191125" y="3690938"/>
          <p14:tracePt t="314328" x="5195888" y="3695700"/>
          <p14:tracePt t="314345" x="5200650" y="3700463"/>
          <p14:tracePt t="314362" x="5205413" y="3700463"/>
          <p14:tracePt t="314378" x="5205413" y="3709988"/>
          <p14:tracePt t="314602" x="5205413" y="3705225"/>
          <p14:tracePt t="314673" x="5200650" y="3705225"/>
          <p14:tracePt t="314745" x="5195888" y="3705225"/>
          <p14:tracePt t="314774" x="5191125" y="3709988"/>
          <p14:tracePt t="314803" x="5186363" y="3709988"/>
          <p14:tracePt t="314831" x="5186363" y="3714750"/>
          <p14:tracePt t="314838" x="5181600" y="3714750"/>
          <p14:tracePt t="314862" x="5176838" y="3714750"/>
          <p14:tracePt t="314867" x="5176838" y="3719513"/>
          <p14:tracePt t="314878" x="5172075" y="3719513"/>
          <p14:tracePt t="314895" x="5162550" y="3719513"/>
          <p14:tracePt t="314912" x="5153025" y="3719513"/>
          <p14:tracePt t="314928" x="5148263" y="3714750"/>
          <p14:tracePt t="314945" x="5129213" y="3690938"/>
          <p14:tracePt t="314961" x="5119688" y="3676650"/>
          <p14:tracePt t="314978" x="5110163" y="3662363"/>
          <p14:tracePt t="314995" x="5105400" y="3638550"/>
          <p14:tracePt t="315011" x="5105400" y="3619500"/>
          <p14:tracePt t="315028" x="5105400" y="3600450"/>
          <p14:tracePt t="315045" x="5105400" y="3586163"/>
          <p14:tracePt t="315062" x="5105400" y="3571875"/>
          <p14:tracePt t="315078" x="5105400" y="3567113"/>
          <p14:tracePt t="315095" x="5105400" y="3557588"/>
          <p14:tracePt t="315131" x="5105400" y="3552825"/>
          <p14:tracePt t="315153" x="5105400" y="3548063"/>
          <p14:tracePt t="315174" x="5105400" y="3543300"/>
          <p14:tracePt t="315203" x="5110163" y="3543300"/>
          <p14:tracePt t="315282" x="5114925" y="3543300"/>
          <p14:tracePt t="315346" x="5119688" y="3543300"/>
          <p14:tracePt t="315396" x="5124450" y="3543300"/>
          <p14:tracePt t="315411" x="5124450" y="3548063"/>
          <p14:tracePt t="315432" x="5129213" y="3548063"/>
          <p14:tracePt t="315446" x="5129213" y="3552825"/>
          <p14:tracePt t="315482" x="5133975" y="3552825"/>
          <p14:tracePt t="315497" x="5138738" y="3557588"/>
          <p14:tracePt t="315511" x="5138738" y="3562350"/>
          <p14:tracePt t="315518" x="5143500" y="3571875"/>
          <p14:tracePt t="315528" x="5148263" y="3581400"/>
          <p14:tracePt t="315545" x="5148263" y="3595688"/>
          <p14:tracePt t="315561" x="5153025" y="3638550"/>
          <p14:tracePt t="315578" x="5162550" y="3657600"/>
          <p14:tracePt t="315595" x="5162550" y="3681413"/>
          <p14:tracePt t="315611" x="5172075" y="3714750"/>
          <p14:tracePt t="315628" x="5172075" y="3724275"/>
          <p14:tracePt t="315645" x="5181600" y="3748088"/>
          <p14:tracePt t="315661" x="5186363" y="3776663"/>
          <p14:tracePt t="315678" x="5200650" y="3795713"/>
          <p14:tracePt t="315695" x="5200650" y="3810000"/>
          <p14:tracePt t="315711" x="5200650" y="3824288"/>
          <p14:tracePt t="315745" x="5200650" y="3829050"/>
          <p14:tracePt t="315761" x="5200650" y="3833813"/>
          <p14:tracePt t="315825" x="5195888" y="3833813"/>
          <p14:tracePt t="315840" x="5191125" y="3829050"/>
          <p14:tracePt t="315847" x="5186363" y="3819525"/>
          <p14:tracePt t="315861" x="5181600" y="3790950"/>
          <p14:tracePt t="315878" x="5176838" y="3767138"/>
          <p14:tracePt t="315895" x="5172075" y="3743325"/>
          <p14:tracePt t="315911" x="5167313" y="3719513"/>
          <p14:tracePt t="315928" x="5167313" y="3709988"/>
          <p14:tracePt t="315945" x="5167313" y="3695700"/>
          <p14:tracePt t="315961" x="5157788" y="3686175"/>
          <p14:tracePt t="315978" x="5157788" y="3676650"/>
          <p14:tracePt t="315995" x="5157788" y="3671888"/>
          <p14:tracePt t="316011" x="5157788" y="3667125"/>
          <p14:tracePt t="316044" x="5157788" y="3662363"/>
          <p14:tracePt t="316061" x="5157788" y="3657600"/>
          <p14:tracePt t="316112" x="5157788" y="3652838"/>
          <p14:tracePt t="316183" x="5153025" y="3652838"/>
          <p14:tracePt t="316241" x="5148263" y="3652838"/>
          <p14:tracePt t="316255" x="5148263" y="3648075"/>
          <p14:tracePt t="316305" x="5143500" y="3648075"/>
          <p14:tracePt t="316463" x="5138738" y="3648075"/>
          <p14:tracePt t="316571" x="5133975" y="3648075"/>
          <p14:tracePt t="316627" x="5129213" y="3648075"/>
          <p14:tracePt t="325465" x="5157788" y="3652838"/>
          <p14:tracePt t="325472" x="5200650" y="3657600"/>
          <p14:tracePt t="325479" x="5253038" y="3662363"/>
          <p14:tracePt t="325491" x="5305425" y="3676650"/>
          <p14:tracePt t="325508" x="5443538" y="3700463"/>
          <p14:tracePt t="325525" x="5510213" y="3719513"/>
          <p14:tracePt t="325541" x="5562600" y="3733800"/>
          <p14:tracePt t="325558" x="5591175" y="3738563"/>
          <p14:tracePt t="325575" x="5605463" y="3748088"/>
          <p14:tracePt t="325591" x="5610225" y="3748088"/>
          <p14:tracePt t="325615" x="5610225" y="3752850"/>
          <p14:tracePt t="325702" x="5595938" y="3752850"/>
          <p14:tracePt t="325723" x="5553075" y="3752850"/>
          <p14:tracePt t="325744" x="5514975" y="3752850"/>
          <p14:tracePt t="325759" x="5486400" y="3752850"/>
          <p14:tracePt t="325765" x="5476875" y="3752850"/>
          <p14:tracePt t="325774" x="5467350" y="3752850"/>
          <p14:tracePt t="325791" x="5457825" y="3752850"/>
          <p14:tracePt t="325808" x="5438775" y="3752850"/>
          <p14:tracePt t="325825" x="5429250" y="3752850"/>
          <p14:tracePt t="325860" x="5424488" y="3752850"/>
          <p14:tracePt t="325895" x="5424488" y="3757613"/>
          <p14:tracePt t="325902" x="5419725" y="3757613"/>
          <p14:tracePt t="327206" x="5495925" y="3771900"/>
          <p14:tracePt t="327213" x="5519738" y="3776663"/>
          <p14:tracePt t="327224" x="5538788" y="3786188"/>
          <p14:tracePt t="327241" x="5581650" y="3805238"/>
          <p14:tracePt t="327257" x="5638800" y="3833813"/>
          <p14:tracePt t="327274" x="5672138" y="3848100"/>
          <p14:tracePt t="327291" x="5695950" y="3857625"/>
          <p14:tracePt t="327307" x="5724525" y="3862388"/>
          <p14:tracePt t="327324" x="5734050" y="3867150"/>
          <p14:tracePt t="327341" x="5738813" y="3871913"/>
          <p14:tracePt t="327357" x="5743575" y="3871913"/>
          <p14:tracePt t="327374" x="5743575" y="3876675"/>
          <p14:tracePt t="327408" x="5748338" y="3876675"/>
          <p14:tracePt t="327424" x="5753100" y="3876675"/>
          <p14:tracePt t="327441" x="5757863" y="3876675"/>
          <p14:tracePt t="327464" x="5762625" y="3876675"/>
          <p14:tracePt t="327501" x="5762625" y="3871913"/>
          <p14:tracePt t="327507" x="5767388" y="3867150"/>
          <p14:tracePt t="327557" x="5767388" y="3862388"/>
          <p14:tracePt t="327608" x="5757863" y="3857625"/>
          <p14:tracePt t="327614" x="5753100" y="3857625"/>
          <p14:tracePt t="327624" x="5743575" y="3857625"/>
          <p14:tracePt t="327640" x="5724525" y="3857625"/>
          <p14:tracePt t="327657" x="5705475" y="3862388"/>
          <p14:tracePt t="327674" x="5676900" y="3871913"/>
          <p14:tracePt t="327691" x="5662613" y="3871913"/>
          <p14:tracePt t="327707" x="5638800" y="3881438"/>
          <p14:tracePt t="327724" x="5619750" y="3886200"/>
          <p14:tracePt t="327741" x="5610225" y="3886200"/>
          <p14:tracePt t="327758" x="5595938" y="3886200"/>
          <p14:tracePt t="327790" x="5591175" y="3886200"/>
          <p14:tracePt t="327887" x="5591175" y="3881438"/>
          <p14:tracePt t="327894" x="5591175" y="3876675"/>
          <p14:tracePt t="327915" x="5591175" y="3871913"/>
          <p14:tracePt t="327922" x="5595938" y="3871913"/>
          <p14:tracePt t="327937" x="5600700" y="3871913"/>
          <p14:tracePt t="327959" x="5600700" y="3867150"/>
          <p14:tracePt t="327966" x="5605463" y="3862388"/>
          <p14:tracePt t="327974" x="5610225" y="3862388"/>
          <p14:tracePt t="327994" x="5614988" y="3862388"/>
          <p14:tracePt t="328008" x="5619750" y="3862388"/>
          <p14:tracePt t="328030" x="5624513" y="3862388"/>
          <p14:tracePt t="328052" x="5629275" y="3862388"/>
          <p14:tracePt t="328073" x="5634038" y="3862388"/>
          <p14:tracePt t="328116" x="5634038" y="3857625"/>
          <p14:tracePt t="328152" x="5634038" y="3852863"/>
          <p14:tracePt t="328339" x="5634038" y="3862388"/>
          <p14:tracePt t="328345" x="5638800" y="3862388"/>
          <p14:tracePt t="328357" x="5648325" y="3871913"/>
          <p14:tracePt t="328374" x="5681663" y="3881438"/>
          <p14:tracePt t="328390" x="5710238" y="3886200"/>
          <p14:tracePt t="328407" x="5729288" y="3890963"/>
          <p14:tracePt t="328424" x="5762625" y="3900488"/>
          <p14:tracePt t="328440" x="5772150" y="3900488"/>
          <p14:tracePt t="328457" x="5786438" y="3905250"/>
          <p14:tracePt t="328474" x="5800725" y="3910013"/>
          <p14:tracePt t="328490" x="5819775" y="3914775"/>
          <p14:tracePt t="328507" x="5838825" y="3914775"/>
          <p14:tracePt t="328524" x="5881688" y="3919538"/>
          <p14:tracePt t="328540" x="5905500" y="3924300"/>
          <p14:tracePt t="328557" x="5934075" y="3929063"/>
          <p14:tracePt t="328574" x="5953125" y="3929063"/>
          <p14:tracePt t="328590" x="5972175" y="3933825"/>
          <p14:tracePt t="328607" x="5991225" y="3933825"/>
          <p14:tracePt t="328624" x="6005513" y="3933825"/>
          <p14:tracePt t="328625" x="6019800" y="3933825"/>
          <p14:tracePt t="328641" x="6034088" y="3933825"/>
          <p14:tracePt t="328657" x="6048375" y="3933825"/>
          <p14:tracePt t="328674" x="6072188" y="3933825"/>
          <p14:tracePt t="328690" x="6100763" y="3933825"/>
          <p14:tracePt t="328707" x="6119813" y="3933825"/>
          <p14:tracePt t="328723" x="6134100" y="3933825"/>
          <p14:tracePt t="328740" x="6162675" y="3924300"/>
          <p14:tracePt t="328757" x="6172200" y="3924300"/>
          <p14:tracePt t="328774" x="6196013" y="3919538"/>
          <p14:tracePt t="328790" x="6215063" y="3919538"/>
          <p14:tracePt t="328807" x="6234113" y="3914775"/>
          <p14:tracePt t="328823" x="6248400" y="3914775"/>
          <p14:tracePt t="328840" x="6281738" y="3914775"/>
          <p14:tracePt t="328857" x="6300788" y="3914775"/>
          <p14:tracePt t="328873" x="6324600" y="3914775"/>
          <p14:tracePt t="328890" x="6338888" y="3910013"/>
          <p14:tracePt t="328907" x="6362700" y="3910013"/>
          <p14:tracePt t="328923" x="6381750" y="3910013"/>
          <p14:tracePt t="328940" x="6400800" y="3905250"/>
          <p14:tracePt t="328957" x="6434138" y="3905250"/>
          <p14:tracePt t="328973" x="6462713" y="3905250"/>
          <p14:tracePt t="328990" x="6500813" y="3905250"/>
          <p14:tracePt t="329007" x="6515100" y="3900488"/>
          <p14:tracePt t="329023" x="6529388" y="3900488"/>
          <p14:tracePt t="329040" x="6548438" y="3900488"/>
          <p14:tracePt t="329057" x="6562725" y="3900488"/>
          <p14:tracePt t="329073" x="6572250" y="3900488"/>
          <p14:tracePt t="329090" x="6596063" y="3900488"/>
          <p14:tracePt t="329107" x="6610350" y="3900488"/>
          <p14:tracePt t="329124" x="6629400" y="3900488"/>
          <p14:tracePt t="329140" x="6643688" y="3900488"/>
          <p14:tracePt t="329157" x="6662738" y="3900488"/>
          <p14:tracePt t="329173" x="6667500" y="3900488"/>
          <p14:tracePt t="329190" x="6677025" y="3900488"/>
          <p14:tracePt t="329207" x="6691313" y="3900488"/>
          <p14:tracePt t="329223" x="6696075" y="3900488"/>
          <p14:tracePt t="329240" x="6700838" y="3900488"/>
          <p14:tracePt t="329257" x="6705600" y="3900488"/>
          <p14:tracePt t="329313" x="6710363" y="3900488"/>
          <p14:tracePt t="329407" x="6719888" y="3900488"/>
          <p14:tracePt t="329478" x="6724650" y="3900488"/>
          <p14:tracePt t="334202" x="6696075" y="3905250"/>
          <p14:tracePt t="334208" x="6657975" y="3914775"/>
          <p14:tracePt t="334214" x="6619875" y="3919538"/>
          <p14:tracePt t="334222" x="6581775" y="3924300"/>
          <p14:tracePt t="334239" x="6510338" y="3929063"/>
          <p14:tracePt t="334255" x="6424613" y="3938588"/>
          <p14:tracePt t="334272" x="6319838" y="3948113"/>
          <p14:tracePt t="334288" x="6276975" y="3952875"/>
          <p14:tracePt t="334305" x="6229350" y="3952875"/>
          <p14:tracePt t="334322" x="6153150" y="3962400"/>
          <p14:tracePt t="334338" x="6100763" y="3962400"/>
          <p14:tracePt t="334355" x="6062663" y="3967163"/>
          <p14:tracePt t="334372" x="6019800" y="3967163"/>
          <p14:tracePt t="334388" x="6005513" y="3967163"/>
          <p14:tracePt t="334405" x="5995988" y="3967163"/>
          <p14:tracePt t="334422" x="5986463" y="3967163"/>
          <p14:tracePt t="334455" x="5976938" y="3971925"/>
          <p14:tracePt t="334472" x="5972175" y="3971925"/>
          <p14:tracePt t="334488" x="5967413" y="3971925"/>
          <p14:tracePt t="334522" x="5962650" y="3976688"/>
          <p14:tracePt t="334552" x="5957888" y="3981450"/>
          <p14:tracePt t="334581" x="5953125" y="3981450"/>
          <p14:tracePt t="334587" x="5953125" y="3986213"/>
          <p14:tracePt t="334608" x="5948363" y="3986213"/>
          <p14:tracePt t="334616" x="5948363" y="3990975"/>
          <p14:tracePt t="334638" x="5943600" y="3990975"/>
          <p14:tracePt t="334644" x="5943600" y="3995738"/>
          <p14:tracePt t="334655" x="5938838" y="4000500"/>
          <p14:tracePt t="334672" x="5929313" y="4010025"/>
          <p14:tracePt t="334673" x="5910263" y="4014788"/>
          <p14:tracePt t="334688" x="5886450" y="4029075"/>
          <p14:tracePt t="334705" x="5862638" y="4029075"/>
          <p14:tracePt t="334722" x="5838825" y="4038600"/>
          <p14:tracePt t="334738" x="5805488" y="4043363"/>
          <p14:tracePt t="334755" x="5791200" y="4057650"/>
          <p14:tracePt t="334771" x="5767388" y="4057650"/>
          <p14:tracePt t="334788" x="5743575" y="4067175"/>
          <p14:tracePt t="334805" x="5734050" y="4067175"/>
          <p14:tracePt t="334822" x="5729288" y="4067175"/>
          <p14:tracePt t="334855" x="5724525" y="4067175"/>
          <p14:tracePt t="335060" x="5724525" y="4062413"/>
          <p14:tracePt t="335082" x="5724525" y="4057650"/>
          <p14:tracePt t="335089" x="5729288" y="4052888"/>
          <p14:tracePt t="335111" x="5734050" y="4048125"/>
          <p14:tracePt t="335139" x="5743575" y="4043363"/>
          <p14:tracePt t="335161" x="5743575" y="4038600"/>
          <p14:tracePt t="335168" x="5748338" y="4038600"/>
          <p14:tracePt t="335189" x="5757863" y="4038600"/>
          <p14:tracePt t="335232" x="5800725" y="4038600"/>
          <p14:tracePt t="335268" x="5843588" y="4038600"/>
          <p14:tracePt t="335275" x="5857875" y="4038600"/>
          <p14:tracePt t="335288" x="5872163" y="4043363"/>
          <p14:tracePt t="335305" x="5915025" y="4048125"/>
          <p14:tracePt t="335321" x="5948363" y="4052888"/>
          <p14:tracePt t="335338" x="5981700" y="4052888"/>
          <p14:tracePt t="335355" x="6019800" y="4062413"/>
          <p14:tracePt t="335371" x="6034088" y="4067175"/>
          <p14:tracePt t="335388" x="6038850" y="4067175"/>
          <p14:tracePt t="335405" x="6053138" y="4071938"/>
          <p14:tracePt t="335438" x="6057900" y="4071938"/>
          <p14:tracePt t="335455" x="6067425" y="4071938"/>
          <p14:tracePt t="335471" x="6072188" y="4076700"/>
          <p14:tracePt t="335505" x="6086475" y="4076700"/>
          <p14:tracePt t="335521" x="6096000" y="4076700"/>
          <p14:tracePt t="335538" x="6100763" y="4076700"/>
          <p14:tracePt t="335555" x="6138863" y="4076700"/>
          <p14:tracePt t="335571" x="6162675" y="4076700"/>
          <p14:tracePt t="335588" x="6186488" y="4076700"/>
          <p14:tracePt t="335605" x="6210300" y="4076700"/>
          <p14:tracePt t="335621" x="6224588" y="4076700"/>
          <p14:tracePt t="335638" x="6234113" y="4076700"/>
          <p14:tracePt t="335655" x="6248400" y="4076700"/>
          <p14:tracePt t="335671" x="6257925" y="4076700"/>
          <p14:tracePt t="335688" x="6272213" y="4076700"/>
          <p14:tracePt t="335705" x="6281738" y="4076700"/>
          <p14:tracePt t="335721" x="6286500" y="4076700"/>
          <p14:tracePt t="335755" x="6291263" y="4076700"/>
          <p14:tracePt t="335784" x="6296025" y="4076700"/>
          <p14:tracePt t="394332" x="6272213" y="4086225"/>
          <p14:tracePt t="394349" x="6186488" y="4110038"/>
          <p14:tracePt t="394368" x="6091238" y="4148138"/>
          <p14:tracePt t="394385" x="6029325" y="4171950"/>
          <p14:tracePt t="394401" x="5972175" y="4195763"/>
          <p14:tracePt t="394418" x="5905500" y="4224338"/>
          <p14:tracePt t="394435" x="5876925" y="4233863"/>
          <p14:tracePt t="394451" x="5872163" y="4238625"/>
          <p14:tracePt t="394468" x="5867400" y="4243388"/>
          <p14:tracePt t="394532" x="5867400" y="4248150"/>
          <p14:tracePt t="394567" x="5867400" y="4252913"/>
          <p14:tracePt t="394596" x="5867400" y="4257675"/>
          <p14:tracePt t="394639" x="5867400" y="4262438"/>
          <p14:tracePt t="394646" x="5872163" y="4262438"/>
          <p14:tracePt t="394653" x="5872163" y="4267200"/>
          <p14:tracePt t="394668" x="5886450" y="4271963"/>
          <p14:tracePt t="394685" x="5895975" y="4276725"/>
          <p14:tracePt t="394701" x="5910263" y="4281488"/>
          <p14:tracePt t="394718" x="5929313" y="4286250"/>
          <p14:tracePt t="394735" x="5948363" y="4286250"/>
          <p14:tracePt t="394751" x="5972175" y="4291013"/>
          <p14:tracePt t="394768" x="6019800" y="4295775"/>
          <p14:tracePt t="394785" x="6067425" y="4305300"/>
          <p14:tracePt t="394801" x="6138863" y="4310063"/>
          <p14:tracePt t="394818" x="6257925" y="4314825"/>
          <p14:tracePt t="394835" x="6353175" y="4314825"/>
          <p14:tracePt t="394851" x="6467475" y="4314825"/>
          <p14:tracePt t="394868" x="6619875" y="4314825"/>
          <p14:tracePt t="394885" x="6748463" y="4310063"/>
          <p14:tracePt t="394901" x="6862763" y="4305300"/>
          <p14:tracePt t="394918" x="7043738" y="4295775"/>
          <p14:tracePt t="394935" x="7138988" y="4286250"/>
          <p14:tracePt t="394951" x="7210425" y="4286250"/>
          <p14:tracePt t="394968" x="7315200" y="4271963"/>
          <p14:tracePt t="394985" x="7381875" y="4262438"/>
          <p14:tracePt t="395001" x="7434263" y="4252913"/>
          <p14:tracePt t="395018" x="7491413" y="4238625"/>
          <p14:tracePt t="395035" x="7524750" y="4224338"/>
          <p14:tracePt t="395051" x="7543800" y="4219575"/>
          <p14:tracePt t="395068" x="7558088" y="4214813"/>
          <p14:tracePt t="395084" x="7567613" y="4205288"/>
          <p14:tracePt t="395101" x="7581900" y="4205288"/>
          <p14:tracePt t="395118" x="7596188" y="4200525"/>
          <p14:tracePt t="395135" x="7605713" y="4191000"/>
          <p14:tracePt t="395151" x="7610475" y="4191000"/>
          <p14:tracePt t="395168" x="7615238" y="4186238"/>
          <p14:tracePt t="395201" x="7615238" y="4181475"/>
          <p14:tracePt t="395218" x="7615238" y="4171950"/>
          <p14:tracePt t="395234" x="7586663" y="4157663"/>
          <p14:tracePt t="395251" x="7558088" y="4152900"/>
          <p14:tracePt t="395268" x="7515225" y="4152900"/>
          <p14:tracePt t="395285" x="7486650" y="4148138"/>
          <p14:tracePt t="395301" x="7467600" y="4148138"/>
          <p14:tracePt t="395318" x="7443788" y="4148138"/>
          <p14:tracePt t="395334" x="7439025" y="4148138"/>
          <p14:tracePt t="395382" x="7434263" y="4148138"/>
          <p14:tracePt t="395475" x="7429500" y="4148138"/>
          <p14:tracePt t="395482" x="7424738" y="4148138"/>
          <p14:tracePt t="395490" x="7405688" y="4143375"/>
          <p14:tracePt t="395501" x="7377113" y="4138613"/>
          <p14:tracePt t="395518" x="7296150" y="4114800"/>
          <p14:tracePt t="395534" x="7262813" y="4110038"/>
          <p14:tracePt t="395551" x="7196138" y="4100513"/>
          <p14:tracePt t="395568" x="7115175" y="4086225"/>
          <p14:tracePt t="395584" x="7096125" y="4081463"/>
          <p14:tracePt t="395601" x="7086600" y="4081463"/>
          <p14:tracePt t="395618" x="7081838" y="4081463"/>
          <p14:tracePt t="395634" x="7077075" y="4081463"/>
          <p14:tracePt t="395690" x="7086600" y="4081463"/>
          <p14:tracePt t="395697" x="7091363" y="4081463"/>
          <p14:tracePt t="395704" x="7100888" y="4081463"/>
          <p14:tracePt t="395718" x="7110413" y="4081463"/>
          <p14:tracePt t="395734" x="7134225" y="4081463"/>
          <p14:tracePt t="395751" x="7177088" y="4081463"/>
          <p14:tracePt t="395768" x="7234238" y="4081463"/>
          <p14:tracePt t="395784" x="7315200" y="4081463"/>
          <p14:tracePt t="395801" x="7415213" y="4086225"/>
          <p14:tracePt t="395818" x="7515225" y="4090988"/>
          <p14:tracePt t="395834" x="7667625" y="4100513"/>
          <p14:tracePt t="395851" x="7743825" y="4100513"/>
          <p14:tracePt t="395868" x="7772400" y="4100513"/>
          <p14:tracePt t="395884" x="7791450" y="4100513"/>
          <p14:tracePt t="395901" x="7796213" y="4100513"/>
          <p14:tracePt t="395917" x="7800975" y="4100513"/>
          <p14:tracePt t="396048" x="7796213" y="4095750"/>
          <p14:tracePt t="396069" x="7791450" y="4090988"/>
          <p14:tracePt t="396112" x="7786688" y="4090988"/>
          <p14:tracePt t="396133" x="7786688" y="4086225"/>
          <p14:tracePt t="396148" x="7781925" y="4086225"/>
          <p14:tracePt t="396183" x="7777163" y="4086225"/>
          <p14:tracePt t="396205" x="7772400" y="4086225"/>
          <p14:tracePt t="396233" x="7767638" y="4086225"/>
          <p14:tracePt t="396255" x="7767638" y="4081463"/>
          <p14:tracePt t="396269" x="7762875" y="4081463"/>
          <p14:tracePt t="396290" x="7758113" y="4081463"/>
          <p14:tracePt t="396319" x="7758113" y="4076700"/>
          <p14:tracePt t="396326" x="7753350" y="4076700"/>
          <p14:tracePt t="396348" x="7753350" y="4071938"/>
          <p14:tracePt t="396426" x="7753350" y="4067175"/>
          <p14:tracePt t="396434" x="7758113" y="4067175"/>
          <p14:tracePt t="396448" x="7762875" y="4067175"/>
          <p14:tracePt t="396491" x="7767638" y="4067175"/>
          <p14:tracePt t="396542" x="7772400" y="4067175"/>
          <p14:tracePt t="396584" x="7777163" y="4067175"/>
          <p14:tracePt t="396684" x="7772400" y="4071938"/>
          <p14:tracePt t="396691" x="7767638" y="4071938"/>
          <p14:tracePt t="396701" x="7758113" y="4071938"/>
          <p14:tracePt t="396717" x="7748588" y="4076700"/>
          <p14:tracePt t="396734" x="7729538" y="4081463"/>
          <p14:tracePt t="396751" x="7715250" y="4081463"/>
          <p14:tracePt t="396767" x="7710488" y="4081463"/>
          <p14:tracePt t="396784" x="7700963" y="4081463"/>
          <p14:tracePt t="396801" x="7696200" y="4081463"/>
          <p14:tracePt t="396817" x="7691438" y="4081463"/>
          <p14:tracePt t="396834" x="7686675" y="4081463"/>
          <p14:tracePt t="396851" x="7681913" y="4081463"/>
          <p14:tracePt t="396920" x="7686675" y="4081463"/>
          <p14:tracePt t="396927" x="7696200" y="4081463"/>
          <p14:tracePt t="396934" x="7705725" y="4081463"/>
          <p14:tracePt t="396951" x="7720013" y="4081463"/>
          <p14:tracePt t="396967" x="7748588" y="4076700"/>
          <p14:tracePt t="396984" x="7796213" y="4067175"/>
          <p14:tracePt t="397001" x="7824788" y="4057650"/>
          <p14:tracePt t="397017" x="7872413" y="4033838"/>
          <p14:tracePt t="397034" x="7924800" y="4000500"/>
          <p14:tracePt t="397050" x="7958138" y="3981450"/>
          <p14:tracePt t="397067" x="7981950" y="3967163"/>
          <p14:tracePt t="397084" x="7996238" y="3962400"/>
          <p14:tracePt t="397101" x="8001000" y="3962400"/>
          <p14:tracePt t="397134" x="8005763" y="3962400"/>
          <p14:tracePt t="397214" x="8005763" y="3967163"/>
          <p14:tracePt t="397228" x="8001000" y="3967163"/>
          <p14:tracePt t="397235" x="7996238" y="3967163"/>
          <p14:tracePt t="397242" x="7991475" y="3971925"/>
          <p14:tracePt t="397256" x="7981950" y="3976688"/>
          <p14:tracePt t="397271" x="7967663" y="3981450"/>
          <p14:tracePt t="397284" x="7962900" y="3981450"/>
          <p14:tracePt t="397301" x="7939088" y="3990975"/>
          <p14:tracePt t="397317" x="7929563" y="3990975"/>
          <p14:tracePt t="397334" x="7920038" y="3995738"/>
          <p14:tracePt t="397351" x="7910513" y="4000500"/>
          <p14:tracePt t="397367" x="7905750" y="4005263"/>
          <p14:tracePt t="397384" x="7900988" y="4005263"/>
          <p14:tracePt t="397400" x="7896225" y="4005263"/>
          <p14:tracePt t="397417" x="7891463" y="4005263"/>
          <p14:tracePt t="397435" x="7886700" y="4005263"/>
          <p14:tracePt t="397450" x="7877175" y="4005263"/>
          <p14:tracePt t="397467" x="7872413" y="4005263"/>
          <p14:tracePt t="397484" x="7781925" y="4000500"/>
          <p14:tracePt t="397500" x="7524750" y="4000500"/>
          <p14:tracePt t="397517" x="7291388" y="4000500"/>
          <p14:tracePt t="397534" x="6977063" y="4010025"/>
          <p14:tracePt t="397550" x="6467475" y="4029075"/>
          <p14:tracePt t="397567" x="6176963" y="4043363"/>
          <p14:tracePt t="397584" x="5910263" y="4057650"/>
          <p14:tracePt t="397600" x="5676900" y="4071938"/>
          <p14:tracePt t="397617" x="5572125" y="4076700"/>
          <p14:tracePt t="397634" x="5505450" y="4076700"/>
          <p14:tracePt t="397650" x="5467350" y="4076700"/>
          <p14:tracePt t="397667" x="5457825" y="4076700"/>
          <p14:tracePt t="397684" x="5453063" y="4076700"/>
          <p14:tracePt t="397800" x="5453063" y="4081463"/>
          <p14:tracePt t="397828" x="5453063" y="4086225"/>
          <p14:tracePt t="397835" x="5453063" y="4090988"/>
          <p14:tracePt t="397850" x="5453063" y="4095750"/>
          <p14:tracePt t="397857" x="5453063" y="4100513"/>
          <p14:tracePt t="397867" x="5453063" y="4105275"/>
          <p14:tracePt t="397883" x="5457825" y="4114800"/>
          <p14:tracePt t="397901" x="5467350" y="4124325"/>
          <p14:tracePt t="397917" x="5472113" y="4124325"/>
          <p14:tracePt t="397934" x="5476875" y="4133850"/>
          <p14:tracePt t="397950" x="5486400" y="4138613"/>
          <p14:tracePt t="397967" x="5495925" y="4148138"/>
          <p14:tracePt t="397984" x="5505450" y="4162425"/>
          <p14:tracePt t="398000" x="5514975" y="4176713"/>
          <p14:tracePt t="398017" x="5514975" y="4181475"/>
          <p14:tracePt t="398034" x="5519738" y="4186238"/>
          <p14:tracePt t="398050" x="5534025" y="4200525"/>
          <p14:tracePt t="398067" x="5543550" y="4210050"/>
          <p14:tracePt t="398084" x="5562600" y="4214813"/>
          <p14:tracePt t="398100" x="5572125" y="4219575"/>
          <p14:tracePt t="398117" x="5595938" y="4233863"/>
          <p14:tracePt t="398134" x="5610225" y="4238625"/>
          <p14:tracePt t="398150" x="5624513" y="4243388"/>
          <p14:tracePt t="398167" x="5634038" y="4243388"/>
          <p14:tracePt t="398183" x="5638800" y="4248150"/>
          <p14:tracePt t="398200" x="5653088" y="4248150"/>
          <p14:tracePt t="398217" x="5662613" y="4248150"/>
          <p14:tracePt t="398234" x="5676900" y="4248150"/>
          <p14:tracePt t="398251" x="5719763" y="4248150"/>
          <p14:tracePt t="398267" x="5772150" y="4248150"/>
          <p14:tracePt t="398283" x="5815013" y="4252913"/>
          <p14:tracePt t="398300" x="5853113" y="4252913"/>
          <p14:tracePt t="398317" x="5895975" y="4252913"/>
          <p14:tracePt t="398334" x="5929313" y="4252913"/>
          <p14:tracePt t="398350" x="5981700" y="4252913"/>
          <p14:tracePt t="398367" x="6019800" y="4257675"/>
          <p14:tracePt t="398383" x="6067425" y="4262438"/>
          <p14:tracePt t="398400" x="6115050" y="4262438"/>
          <p14:tracePt t="398417" x="6129338" y="4267200"/>
          <p14:tracePt t="398433" x="6148388" y="4267200"/>
          <p14:tracePt t="398450" x="6157913" y="4267200"/>
          <p14:tracePt t="398467" x="6167438" y="4267200"/>
          <p14:tracePt t="398483" x="6181725" y="4267200"/>
          <p14:tracePt t="398500" x="6191250" y="4267200"/>
          <p14:tracePt t="398517" x="6219825" y="4267200"/>
          <p14:tracePt t="398533" x="6229350" y="4267200"/>
          <p14:tracePt t="398550" x="6248400" y="4267200"/>
          <p14:tracePt t="398567" x="6262688" y="4267200"/>
          <p14:tracePt t="398583" x="6272213" y="4267200"/>
          <p14:tracePt t="398600" x="6286500" y="4262438"/>
          <p14:tracePt t="398617" x="6315075" y="4257675"/>
          <p14:tracePt t="398634" x="6348413" y="4252913"/>
          <p14:tracePt t="398650" x="6372225" y="4248150"/>
          <p14:tracePt t="398667" x="6415088" y="4243388"/>
          <p14:tracePt t="398683" x="6438900" y="4238625"/>
          <p14:tracePt t="398700" x="6453188" y="4238625"/>
          <p14:tracePt t="398717" x="6467475" y="4238625"/>
          <p14:tracePt t="398733" x="6477000" y="4238625"/>
          <p14:tracePt t="398750" x="6481763" y="4238625"/>
          <p14:tracePt t="398767" x="6486525" y="4238625"/>
          <p14:tracePt t="398823" x="6491288" y="4238625"/>
          <p14:tracePt t="398966" x="6481763" y="4243388"/>
          <p14:tracePt t="398973" x="6477000" y="4243388"/>
          <p14:tracePt t="398983" x="6472238" y="4243388"/>
          <p14:tracePt t="399000" x="6462713" y="4248150"/>
          <p14:tracePt t="399016" x="6438900" y="4252913"/>
          <p14:tracePt t="399033" x="6429375" y="4252913"/>
          <p14:tracePt t="399050" x="6415088" y="4252913"/>
          <p14:tracePt t="399066" x="6410325" y="4252913"/>
          <p14:tracePt t="399100" x="6405563" y="4252913"/>
          <p14:tracePt t="399181" x="6405563" y="4262438"/>
          <p14:tracePt t="399188" x="6415088" y="4262438"/>
          <p14:tracePt t="399200" x="6424613" y="4262438"/>
          <p14:tracePt t="399217" x="6434138" y="4262438"/>
          <p14:tracePt t="399233" x="6438900" y="4262438"/>
          <p14:tracePt t="399250" x="6481763" y="4257675"/>
          <p14:tracePt t="399266" x="6505575" y="4252913"/>
          <p14:tracePt t="399283" x="6524625" y="4252913"/>
          <p14:tracePt t="399300" x="6548438" y="4248150"/>
          <p14:tracePt t="399317" x="6581775" y="4248150"/>
          <p14:tracePt t="399333" x="6600825" y="4248150"/>
          <p14:tracePt t="399350" x="6610350" y="4248150"/>
          <p14:tracePt t="399366" x="6615113" y="4248150"/>
          <p14:tracePt t="399417" x="6619875" y="4248150"/>
          <p14:tracePt t="399490" x="6615113" y="4248150"/>
          <p14:tracePt t="399496" x="6610350" y="4248150"/>
          <p14:tracePt t="399504" x="6605588" y="4248150"/>
          <p14:tracePt t="399516" x="6596063" y="4248150"/>
          <p14:tracePt t="399533" x="6586538" y="4248150"/>
          <p14:tracePt t="399550" x="6553200" y="4248150"/>
          <p14:tracePt t="399574" x="6481763" y="4243388"/>
          <p14:tracePt t="399583" x="6467475" y="4243388"/>
          <p14:tracePt t="399600" x="6376988" y="4238625"/>
          <p14:tracePt t="399616" x="6286500" y="4238625"/>
          <p14:tracePt t="399633" x="6134100" y="4243388"/>
          <p14:tracePt t="399650" x="6024563" y="4248150"/>
          <p14:tracePt t="399666" x="5943600" y="4262438"/>
          <p14:tracePt t="399683" x="5834063" y="4271963"/>
          <p14:tracePt t="399700" x="5786438" y="4276725"/>
          <p14:tracePt t="399716" x="5762625" y="4276725"/>
          <p14:tracePt t="399733" x="5753100" y="4281488"/>
          <p14:tracePt t="399897" x="5748338" y="4281488"/>
          <p14:tracePt t="399961" x="5743575" y="4281488"/>
          <p14:tracePt t="399976" x="5738813" y="4281488"/>
          <p14:tracePt t="399990" x="5734050" y="4281488"/>
          <p14:tracePt t="400018" x="5729288" y="4281488"/>
          <p14:tracePt t="400039" x="5724525" y="4281488"/>
          <p14:tracePt t="400061" x="5719763" y="4281488"/>
          <p14:tracePt t="400082" x="5715000" y="4281488"/>
          <p14:tracePt t="400097" x="5710238" y="4281488"/>
          <p14:tracePt t="400132" x="5705475" y="4281488"/>
          <p14:tracePt t="400147" x="5700713" y="4281488"/>
          <p14:tracePt t="400168" x="5695950" y="4281488"/>
          <p14:tracePt t="400182" x="5691188" y="4281488"/>
          <p14:tracePt t="400190" x="5681663" y="4281488"/>
          <p14:tracePt t="400199" x="5667375" y="4281488"/>
          <p14:tracePt t="400216" x="5657850" y="4281488"/>
          <p14:tracePt t="400233" x="5638800" y="4281488"/>
          <p14:tracePt t="400250" x="5634038" y="4286250"/>
          <p14:tracePt t="400266" x="5629275" y="4286250"/>
          <p14:tracePt t="400283" x="5624513" y="4286250"/>
          <p14:tracePt t="400299" x="5619750" y="4286250"/>
          <p14:tracePt t="400326" x="5614988" y="4286250"/>
          <p14:tracePt t="400376" x="5610225" y="4286250"/>
          <p14:tracePt t="400397" x="5605463" y="4286250"/>
          <p14:tracePt t="428830" x="0" y="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name="Slide 10">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Loan-to-Value Ratio (LTV)</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The first question every lender asks: how much of this property is funded by debt?</a:t>
            </a:r>
            <a:endParaRPr lang="en-US" sz="1200" dirty="0"/>
          </a:p>
        </p:txBody>
      </p:sp>
      <p:sp>
        <p:nvSpPr>
          <p:cNvPr id="5" name="Shape 3"/>
          <p:cNvSpPr/>
          <p:nvPr/>
        </p:nvSpPr>
        <p:spPr>
          <a:xfrm>
            <a:off x="457200" y="1389888"/>
            <a:ext cx="8229600" cy="914400"/>
          </a:xfrm>
          <a:prstGeom prst="roundRect">
            <a:avLst>
              <a:gd name="adj" fmla="val 5000"/>
            </a:avLst>
          </a:prstGeom>
          <a:solidFill>
            <a:srgbClr val="1E2A38"/>
          </a:solidFill>
          <a:ln w="9525">
            <a:solidFill>
              <a:srgbClr val="1E2A38"/>
            </a:solidFill>
            <a:prstDash val="solid"/>
          </a:ln>
        </p:spPr>
      </p:sp>
      <p:sp>
        <p:nvSpPr>
          <p:cNvPr id="6" name="Text 4"/>
          <p:cNvSpPr/>
          <p:nvPr/>
        </p:nvSpPr>
        <p:spPr>
          <a:xfrm>
            <a:off x="457200" y="1389888"/>
            <a:ext cx="8229600" cy="914400"/>
          </a:xfrm>
          <a:prstGeom prst="rect">
            <a:avLst/>
          </a:prstGeom>
          <a:noFill/>
          <a:ln/>
        </p:spPr>
        <p:txBody>
          <a:bodyPr wrap="square" lIns="0" tIns="0" rIns="0" bIns="0" rtlCol="0" anchor="ctr"/>
          <a:lstStyle/>
          <a:p>
            <a:pPr marL="0" indent="0" algn="ctr">
              <a:buNone/>
            </a:pPr>
            <a:r>
              <a:rPr lang="en-US" sz="2200" b="1" dirty="0">
                <a:solidFill>
                  <a:srgbClr val="F7F4ED"/>
                </a:solidFill>
                <a:latin typeface="Consolas" pitchFamily="34" charset="0"/>
                <a:ea typeface="Consolas" pitchFamily="34" charset="-122"/>
                <a:cs typeface="Consolas" pitchFamily="34" charset="-120"/>
              </a:rPr>
              <a:t>LTV  =  Loan Amount  ÷  Property Value  ×  100</a:t>
            </a:r>
            <a:endParaRPr lang="en-US" sz="2200" dirty="0"/>
          </a:p>
        </p:txBody>
      </p:sp>
      <p:sp>
        <p:nvSpPr>
          <p:cNvPr id="7" name="Shape 5"/>
          <p:cNvSpPr/>
          <p:nvPr/>
        </p:nvSpPr>
        <p:spPr>
          <a:xfrm>
            <a:off x="457200" y="2514600"/>
            <a:ext cx="2624328" cy="1371600"/>
          </a:xfrm>
          <a:prstGeom prst="roundRect">
            <a:avLst>
              <a:gd name="adj" fmla="val 3333"/>
            </a:avLst>
          </a:prstGeom>
          <a:solidFill>
            <a:srgbClr val="FFFFFF"/>
          </a:solidFill>
          <a:ln w="9525">
            <a:solidFill>
              <a:srgbClr val="C8C0B0"/>
            </a:solidFill>
            <a:prstDash val="solid"/>
          </a:ln>
        </p:spPr>
      </p:sp>
      <p:sp>
        <p:nvSpPr>
          <p:cNvPr id="8" name="Text 6"/>
          <p:cNvSpPr/>
          <p:nvPr/>
        </p:nvSpPr>
        <p:spPr>
          <a:xfrm>
            <a:off x="594360" y="2633472"/>
            <a:ext cx="2350008" cy="256032"/>
          </a:xfrm>
          <a:prstGeom prst="rect">
            <a:avLst/>
          </a:prstGeom>
          <a:noFill/>
          <a:ln/>
        </p:spPr>
        <p:txBody>
          <a:bodyPr wrap="square" lIns="0" tIns="0" rIns="0" bIns="0" rtlCol="0" anchor="ctr"/>
          <a:lstStyle/>
          <a:p>
            <a:pPr marL="0" indent="0" algn="ctr">
              <a:buNone/>
            </a:pPr>
            <a:r>
              <a:rPr lang="en-US" sz="1200" dirty="0">
                <a:solidFill>
                  <a:srgbClr val="5A5A5A"/>
                </a:solidFill>
                <a:latin typeface="Calibri" pitchFamily="34" charset="0"/>
                <a:ea typeface="Calibri" pitchFamily="34" charset="-122"/>
                <a:cs typeface="Calibri" pitchFamily="34" charset="-120"/>
              </a:rPr>
              <a:t>Property value</a:t>
            </a:r>
            <a:endParaRPr lang="en-US" sz="1200" dirty="0"/>
          </a:p>
        </p:txBody>
      </p:sp>
      <p:sp>
        <p:nvSpPr>
          <p:cNvPr id="9" name="Text 7"/>
          <p:cNvSpPr/>
          <p:nvPr/>
        </p:nvSpPr>
        <p:spPr>
          <a:xfrm>
            <a:off x="594360" y="2907792"/>
            <a:ext cx="2350008" cy="457200"/>
          </a:xfrm>
          <a:prstGeom prst="rect">
            <a:avLst/>
          </a:prstGeom>
          <a:noFill/>
          <a:ln/>
        </p:spPr>
        <p:txBody>
          <a:bodyPr wrap="square" lIns="0" tIns="0" rIns="0" bIns="0" rtlCol="0" anchor="ctr"/>
          <a:lstStyle/>
          <a:p>
            <a:pPr marL="0" indent="0" algn="ctr">
              <a:buNone/>
            </a:pPr>
            <a:r>
              <a:rPr lang="en-US" sz="2300" b="1" dirty="0">
                <a:solidFill>
                  <a:srgbClr val="1E2A38"/>
                </a:solidFill>
                <a:latin typeface="Georgia" pitchFamily="34" charset="0"/>
                <a:ea typeface="Georgia" pitchFamily="34" charset="-122"/>
                <a:cs typeface="Georgia" pitchFamily="34" charset="-120"/>
              </a:rPr>
              <a:t>EGP 2,000,000</a:t>
            </a:r>
            <a:endParaRPr lang="en-US" sz="2300" dirty="0"/>
          </a:p>
        </p:txBody>
      </p:sp>
      <p:sp>
        <p:nvSpPr>
          <p:cNvPr id="10" name="Text 8"/>
          <p:cNvSpPr/>
          <p:nvPr/>
        </p:nvSpPr>
        <p:spPr>
          <a:xfrm>
            <a:off x="594360" y="3383280"/>
            <a:ext cx="2350008" cy="411480"/>
          </a:xfrm>
          <a:prstGeom prst="rect">
            <a:avLst/>
          </a:prstGeom>
          <a:noFill/>
          <a:ln/>
        </p:spPr>
        <p:txBody>
          <a:bodyPr wrap="square" lIns="0" tIns="0" rIns="0" bIns="0" rtlCol="0" anchor="t"/>
          <a:lstStyle/>
          <a:p>
            <a:pPr marL="0" indent="0" algn="ctr">
              <a:lnSpc>
                <a:spcPts val="1400"/>
              </a:lnSpc>
              <a:buNone/>
            </a:pPr>
            <a:r>
              <a:rPr lang="en-US" sz="1150" dirty="0">
                <a:solidFill>
                  <a:srgbClr val="5A5A5A"/>
                </a:solidFill>
                <a:latin typeface="Calibri" pitchFamily="34" charset="0"/>
                <a:ea typeface="Calibri" pitchFamily="34" charset="-122"/>
                <a:cs typeface="Calibri" pitchFamily="34" charset="-120"/>
              </a:rPr>
              <a:t>The appraised value of the asset</a:t>
            </a:r>
            <a:endParaRPr lang="en-US" sz="1150" dirty="0"/>
          </a:p>
        </p:txBody>
      </p:sp>
      <p:sp>
        <p:nvSpPr>
          <p:cNvPr id="11" name="Shape 9"/>
          <p:cNvSpPr/>
          <p:nvPr/>
        </p:nvSpPr>
        <p:spPr>
          <a:xfrm>
            <a:off x="3259836" y="2514600"/>
            <a:ext cx="2624328" cy="1371600"/>
          </a:xfrm>
          <a:prstGeom prst="roundRect">
            <a:avLst>
              <a:gd name="adj" fmla="val 3333"/>
            </a:avLst>
          </a:prstGeom>
          <a:solidFill>
            <a:srgbClr val="FFFFFF"/>
          </a:solidFill>
          <a:ln w="9525">
            <a:solidFill>
              <a:srgbClr val="C8C0B0"/>
            </a:solidFill>
            <a:prstDash val="solid"/>
          </a:ln>
        </p:spPr>
      </p:sp>
      <p:sp>
        <p:nvSpPr>
          <p:cNvPr id="12" name="Text 10"/>
          <p:cNvSpPr/>
          <p:nvPr/>
        </p:nvSpPr>
        <p:spPr>
          <a:xfrm>
            <a:off x="3396996" y="2633472"/>
            <a:ext cx="2350008" cy="256032"/>
          </a:xfrm>
          <a:prstGeom prst="rect">
            <a:avLst/>
          </a:prstGeom>
          <a:noFill/>
          <a:ln/>
        </p:spPr>
        <p:txBody>
          <a:bodyPr wrap="square" lIns="0" tIns="0" rIns="0" bIns="0" rtlCol="0" anchor="ctr"/>
          <a:lstStyle/>
          <a:p>
            <a:pPr marL="0" indent="0" algn="ctr">
              <a:buNone/>
            </a:pPr>
            <a:r>
              <a:rPr lang="en-US" sz="1200" dirty="0">
                <a:solidFill>
                  <a:srgbClr val="5A5A5A"/>
                </a:solidFill>
                <a:latin typeface="Calibri" pitchFamily="34" charset="0"/>
                <a:ea typeface="Calibri" pitchFamily="34" charset="-122"/>
                <a:cs typeface="Calibri" pitchFamily="34" charset="-120"/>
              </a:rPr>
              <a:t>Loan amount</a:t>
            </a:r>
            <a:endParaRPr lang="en-US" sz="1200" dirty="0"/>
          </a:p>
        </p:txBody>
      </p:sp>
      <p:sp>
        <p:nvSpPr>
          <p:cNvPr id="13" name="Text 11"/>
          <p:cNvSpPr/>
          <p:nvPr/>
        </p:nvSpPr>
        <p:spPr>
          <a:xfrm>
            <a:off x="3396996" y="2907792"/>
            <a:ext cx="2350008" cy="457200"/>
          </a:xfrm>
          <a:prstGeom prst="rect">
            <a:avLst/>
          </a:prstGeom>
          <a:noFill/>
          <a:ln/>
        </p:spPr>
        <p:txBody>
          <a:bodyPr wrap="square" lIns="0" tIns="0" rIns="0" bIns="0" rtlCol="0" anchor="ctr"/>
          <a:lstStyle/>
          <a:p>
            <a:pPr marL="0" indent="0" algn="ctr">
              <a:buNone/>
            </a:pPr>
            <a:r>
              <a:rPr lang="en-US" sz="2300" b="1" dirty="0">
                <a:solidFill>
                  <a:srgbClr val="1E2A38"/>
                </a:solidFill>
                <a:latin typeface="Georgia" pitchFamily="34" charset="0"/>
                <a:ea typeface="Georgia" pitchFamily="34" charset="-122"/>
                <a:cs typeface="Georgia" pitchFamily="34" charset="-120"/>
              </a:rPr>
              <a:t>EGP 1,400,000</a:t>
            </a:r>
            <a:endParaRPr lang="en-US" sz="2300" dirty="0"/>
          </a:p>
        </p:txBody>
      </p:sp>
      <p:sp>
        <p:nvSpPr>
          <p:cNvPr id="14" name="Text 12"/>
          <p:cNvSpPr/>
          <p:nvPr/>
        </p:nvSpPr>
        <p:spPr>
          <a:xfrm>
            <a:off x="3396996" y="3383280"/>
            <a:ext cx="2350008" cy="411480"/>
          </a:xfrm>
          <a:prstGeom prst="rect">
            <a:avLst/>
          </a:prstGeom>
          <a:noFill/>
          <a:ln/>
        </p:spPr>
        <p:txBody>
          <a:bodyPr wrap="square" lIns="0" tIns="0" rIns="0" bIns="0" rtlCol="0" anchor="t"/>
          <a:lstStyle/>
          <a:p>
            <a:pPr marL="0" indent="0" algn="ctr">
              <a:lnSpc>
                <a:spcPts val="1400"/>
              </a:lnSpc>
              <a:buNone/>
            </a:pPr>
            <a:r>
              <a:rPr lang="en-US" sz="1150" dirty="0">
                <a:solidFill>
                  <a:srgbClr val="5A5A5A"/>
                </a:solidFill>
                <a:latin typeface="Calibri" pitchFamily="34" charset="0"/>
                <a:ea typeface="Calibri" pitchFamily="34" charset="-122"/>
                <a:cs typeface="Calibri" pitchFamily="34" charset="-120"/>
              </a:rPr>
              <a:t>What the bank is willing to lend</a:t>
            </a:r>
            <a:endParaRPr lang="en-US" sz="1150" dirty="0"/>
          </a:p>
        </p:txBody>
      </p:sp>
      <p:sp>
        <p:nvSpPr>
          <p:cNvPr id="15" name="Shape 13"/>
          <p:cNvSpPr/>
          <p:nvPr/>
        </p:nvSpPr>
        <p:spPr>
          <a:xfrm>
            <a:off x="6062472" y="2514600"/>
            <a:ext cx="2624328" cy="1371600"/>
          </a:xfrm>
          <a:prstGeom prst="roundRect">
            <a:avLst>
              <a:gd name="adj" fmla="val 3333"/>
            </a:avLst>
          </a:prstGeom>
          <a:solidFill>
            <a:srgbClr val="E7E3D9"/>
          </a:solidFill>
          <a:ln w="9525">
            <a:solidFill>
              <a:srgbClr val="C8C0B0"/>
            </a:solidFill>
            <a:prstDash val="solid"/>
          </a:ln>
        </p:spPr>
      </p:sp>
      <p:sp>
        <p:nvSpPr>
          <p:cNvPr id="16" name="Text 14"/>
          <p:cNvSpPr/>
          <p:nvPr/>
        </p:nvSpPr>
        <p:spPr>
          <a:xfrm>
            <a:off x="6199632" y="2633472"/>
            <a:ext cx="2350008" cy="256032"/>
          </a:xfrm>
          <a:prstGeom prst="rect">
            <a:avLst/>
          </a:prstGeom>
          <a:noFill/>
          <a:ln/>
        </p:spPr>
        <p:txBody>
          <a:bodyPr wrap="square" lIns="0" tIns="0" rIns="0" bIns="0" rtlCol="0" anchor="ctr"/>
          <a:lstStyle/>
          <a:p>
            <a:pPr marL="0" indent="0" algn="ctr">
              <a:buNone/>
            </a:pPr>
            <a:r>
              <a:rPr lang="en-US" sz="1200" dirty="0">
                <a:solidFill>
                  <a:srgbClr val="5A5A5A"/>
                </a:solidFill>
                <a:latin typeface="Calibri" pitchFamily="34" charset="0"/>
                <a:ea typeface="Calibri" pitchFamily="34" charset="-122"/>
                <a:cs typeface="Calibri" pitchFamily="34" charset="-120"/>
              </a:rPr>
              <a:t>LTV</a:t>
            </a:r>
            <a:endParaRPr lang="en-US" sz="1200" dirty="0"/>
          </a:p>
        </p:txBody>
      </p:sp>
      <p:sp>
        <p:nvSpPr>
          <p:cNvPr id="17" name="Text 15"/>
          <p:cNvSpPr/>
          <p:nvPr/>
        </p:nvSpPr>
        <p:spPr>
          <a:xfrm>
            <a:off x="6199632" y="2907792"/>
            <a:ext cx="2350008" cy="457200"/>
          </a:xfrm>
          <a:prstGeom prst="rect">
            <a:avLst/>
          </a:prstGeom>
          <a:noFill/>
          <a:ln/>
        </p:spPr>
        <p:txBody>
          <a:bodyPr wrap="square" lIns="0" tIns="0" rIns="0" bIns="0" rtlCol="0" anchor="ctr"/>
          <a:lstStyle/>
          <a:p>
            <a:pPr marL="0" indent="0" algn="ctr">
              <a:buNone/>
            </a:pPr>
            <a:r>
              <a:rPr lang="en-US" sz="2300" b="1" dirty="0">
                <a:solidFill>
                  <a:srgbClr val="B85042"/>
                </a:solidFill>
                <a:latin typeface="Georgia" pitchFamily="34" charset="0"/>
                <a:ea typeface="Georgia" pitchFamily="34" charset="-122"/>
                <a:cs typeface="Georgia" pitchFamily="34" charset="-120"/>
              </a:rPr>
              <a:t>70%</a:t>
            </a:r>
            <a:endParaRPr lang="en-US" sz="2300" dirty="0"/>
          </a:p>
        </p:txBody>
      </p:sp>
      <p:sp>
        <p:nvSpPr>
          <p:cNvPr id="18" name="Text 16"/>
          <p:cNvSpPr/>
          <p:nvPr/>
        </p:nvSpPr>
        <p:spPr>
          <a:xfrm>
            <a:off x="6199632" y="3383280"/>
            <a:ext cx="2350008" cy="411480"/>
          </a:xfrm>
          <a:prstGeom prst="rect">
            <a:avLst/>
          </a:prstGeom>
          <a:noFill/>
          <a:ln/>
        </p:spPr>
        <p:txBody>
          <a:bodyPr wrap="square" lIns="0" tIns="0" rIns="0" bIns="0" rtlCol="0" anchor="t"/>
          <a:lstStyle/>
          <a:p>
            <a:pPr marL="0" indent="0" algn="ctr">
              <a:lnSpc>
                <a:spcPts val="1400"/>
              </a:lnSpc>
              <a:buNone/>
            </a:pPr>
            <a:r>
              <a:rPr lang="en-US" sz="1150" dirty="0">
                <a:solidFill>
                  <a:srgbClr val="5A5A5A"/>
                </a:solidFill>
                <a:latin typeface="Calibri" pitchFamily="34" charset="0"/>
                <a:ea typeface="Calibri" pitchFamily="34" charset="-122"/>
                <a:cs typeface="Calibri" pitchFamily="34" charset="-120"/>
              </a:rPr>
              <a:t>1,400,000 ÷ 2,000,000 × 100</a:t>
            </a:r>
            <a:endParaRPr lang="en-US" sz="1150" dirty="0"/>
          </a:p>
        </p:txBody>
      </p:sp>
      <p:sp>
        <p:nvSpPr>
          <p:cNvPr id="19" name="Shape 17"/>
          <p:cNvSpPr/>
          <p:nvPr/>
        </p:nvSpPr>
        <p:spPr>
          <a:xfrm>
            <a:off x="457200" y="4041648"/>
            <a:ext cx="8229600" cy="457200"/>
          </a:xfrm>
          <a:prstGeom prst="roundRect">
            <a:avLst>
              <a:gd name="adj" fmla="val 12000"/>
            </a:avLst>
          </a:prstGeom>
          <a:solidFill>
            <a:srgbClr val="E7E3D9"/>
          </a:solidFill>
          <a:ln w="9525">
            <a:solidFill>
              <a:srgbClr val="C8C0B0"/>
            </a:solidFill>
            <a:prstDash val="solid"/>
          </a:ln>
        </p:spPr>
      </p:sp>
      <p:sp>
        <p:nvSpPr>
          <p:cNvPr id="20" name="Text 18"/>
          <p:cNvSpPr/>
          <p:nvPr/>
        </p:nvSpPr>
        <p:spPr>
          <a:xfrm>
            <a:off x="621792" y="4041648"/>
            <a:ext cx="7900416" cy="457200"/>
          </a:xfrm>
          <a:prstGeom prst="rect">
            <a:avLst/>
          </a:prstGeom>
          <a:noFill/>
          <a:ln/>
        </p:spPr>
        <p:txBody>
          <a:bodyPr wrap="square" lIns="0" tIns="0" rIns="0" bIns="0" rtlCol="0" anchor="ctr"/>
          <a:lstStyle/>
          <a:p>
            <a:pPr marL="0" indent="0">
              <a:buNone/>
            </a:pPr>
            <a:r>
              <a:rPr lang="en-US" sz="1250" i="1" dirty="0">
                <a:solidFill>
                  <a:srgbClr val="1E2A38"/>
                </a:solidFill>
                <a:latin typeface="Calibri" pitchFamily="34" charset="0"/>
                <a:ea typeface="Calibri" pitchFamily="34" charset="-122"/>
                <a:cs typeface="Calibri" pitchFamily="34" charset="-120"/>
              </a:rPr>
              <a:t>A 70% LTV means the borrower contributed EGP 600,000 of their own money. Lower LTV = less lender risk = better terms.</a:t>
            </a:r>
            <a:endParaRPr lang="en-US" sz="1250" dirty="0"/>
          </a:p>
        </p:txBody>
      </p:sp>
      <p:sp>
        <p:nvSpPr>
          <p:cNvPr id="21" name="Text 19"/>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2" name="Text 20"/>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10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121733"/>
    </mc:Choice>
    <mc:Fallback xmlns="">
      <p:transition spd="slow" advTm="121733"/>
    </mc:Fallback>
  </mc:AlternateContent>
  <p:timing>
    <p:tnLst>
      <p:par>
        <p:cTn id="1" dur="indefinite" restart="never" nodeType="tmRoot"/>
      </p:par>
    </p:tnLst>
  </p:timing>
  <p:extLst mod="1">
    <p:ext uri="{3A86A75C-4F4B-4683-9AE1-C65F6400EC91}">
      <p14:laserTraceLst xmlns:p14="http://schemas.microsoft.com/office/powerpoint/2010/main">
        <p14:tracePtLst>
          <p14:tracePt t="7299" x="3886200" y="3795713"/>
          <p14:tracePt t="7799" x="3867150" y="3781425"/>
          <p14:tracePt t="7806" x="3805238" y="3738563"/>
          <p14:tracePt t="7814" x="3719513" y="3690938"/>
          <p14:tracePt t="7831" x="3529013" y="3538538"/>
          <p14:tracePt t="7848" x="3162300" y="3224213"/>
          <p14:tracePt t="7864" x="2900363" y="2971800"/>
          <p14:tracePt t="7881" x="2690813" y="2738438"/>
          <p14:tracePt t="7898" x="2419350" y="2390775"/>
          <p14:tracePt t="7914" x="2262188" y="2190750"/>
          <p14:tracePt t="7931" x="2143125" y="1990725"/>
          <p14:tracePt t="7948" x="2066925" y="1852613"/>
          <p14:tracePt t="7964" x="1990725" y="1700213"/>
          <p14:tracePt t="7981" x="1952625" y="1624013"/>
          <p14:tracePt t="7998" x="1928813" y="1571625"/>
          <p14:tracePt t="8014" x="1900238" y="1504950"/>
          <p14:tracePt t="8031" x="1885950" y="1485900"/>
          <p14:tracePt t="8048" x="1871663" y="1466850"/>
          <p14:tracePt t="8064" x="1852613" y="1438275"/>
          <p14:tracePt t="8081" x="1833563" y="1414463"/>
          <p14:tracePt t="8098" x="1819275" y="1390650"/>
          <p14:tracePt t="8114" x="1795463" y="1343025"/>
          <p14:tracePt t="8131" x="1781175" y="1314450"/>
          <p14:tracePt t="8148" x="1762125" y="1290638"/>
          <p14:tracePt t="8164" x="1743075" y="1257300"/>
          <p14:tracePt t="8181" x="1728788" y="1233488"/>
          <p14:tracePt t="8197" x="1719263" y="1223963"/>
          <p14:tracePt t="8215" x="1714500" y="1209675"/>
          <p14:tracePt t="8231" x="1709738" y="1204913"/>
          <p14:tracePt t="8550" x="1666875" y="1200150"/>
          <p14:tracePt t="8557" x="1600200" y="1176338"/>
          <p14:tracePt t="8565" x="1533525" y="1152525"/>
          <p14:tracePt t="8581" x="1409700" y="1114425"/>
          <p14:tracePt t="8597" x="1309688" y="1062038"/>
          <p14:tracePt t="8614" x="1209675" y="1014413"/>
          <p14:tracePt t="8631" x="1114425" y="966788"/>
          <p14:tracePt t="8647" x="1076325" y="957263"/>
          <p14:tracePt t="8664" x="1062038" y="942975"/>
          <p14:tracePt t="8681" x="1052513" y="938213"/>
          <p14:tracePt t="8780" x="1052513" y="942975"/>
          <p14:tracePt t="8787" x="1052513" y="947738"/>
          <p14:tracePt t="8808" x="1052513" y="952500"/>
          <p14:tracePt t="8844" x="1057275" y="952500"/>
          <p14:tracePt t="8880" x="1062038" y="952500"/>
          <p14:tracePt t="8945" x="1066800" y="952500"/>
          <p14:tracePt t="9009" x="1071563" y="952500"/>
          <p14:tracePt t="9023" x="1076325" y="952500"/>
          <p14:tracePt t="9030" x="1085850" y="952500"/>
          <p14:tracePt t="9044" x="1090613" y="952500"/>
          <p14:tracePt t="9052" x="1100138" y="952500"/>
          <p14:tracePt t="9073" x="1104900" y="952500"/>
          <p14:tracePt t="9081" x="1119188" y="952500"/>
          <p14:tracePt t="9097" x="1128713" y="952500"/>
          <p14:tracePt t="9114" x="1147763" y="947738"/>
          <p14:tracePt t="9131" x="1185863" y="942975"/>
          <p14:tracePt t="9147" x="1209675" y="938213"/>
          <p14:tracePt t="9164" x="1247775" y="928688"/>
          <p14:tracePt t="9181" x="1323975" y="928688"/>
          <p14:tracePt t="9197" x="1366838" y="923925"/>
          <p14:tracePt t="9214" x="1400175" y="923925"/>
          <p14:tracePt t="9231" x="1438275" y="919163"/>
          <p14:tracePt t="9247" x="1447800" y="914400"/>
          <p14:tracePt t="9264" x="1471613" y="914400"/>
          <p14:tracePt t="9281" x="1490663" y="914400"/>
          <p14:tracePt t="9297" x="1500188" y="914400"/>
          <p14:tracePt t="9314" x="1509713" y="914400"/>
          <p14:tracePt t="9330" x="1519238" y="914400"/>
          <p14:tracePt t="9347" x="1533525" y="914400"/>
          <p14:tracePt t="9364" x="1547813" y="904875"/>
          <p14:tracePt t="9380" x="1557338" y="904875"/>
          <p14:tracePt t="9397" x="1581150" y="904875"/>
          <p14:tracePt t="9414" x="1595438" y="904875"/>
          <p14:tracePt t="9430" x="1624013" y="904875"/>
          <p14:tracePt t="9447" x="1695450" y="900113"/>
          <p14:tracePt t="9464" x="1762125" y="900113"/>
          <p14:tracePt t="9481" x="1833563" y="895350"/>
          <p14:tracePt t="9497" x="1938338" y="895350"/>
          <p14:tracePt t="9514" x="2014538" y="900113"/>
          <p14:tracePt t="9530" x="2100263" y="900113"/>
          <p14:tracePt t="9547" x="2205038" y="904875"/>
          <p14:tracePt t="9564" x="2286000" y="919163"/>
          <p14:tracePt t="9580" x="2352675" y="923925"/>
          <p14:tracePt t="9597" x="2409825" y="928688"/>
          <p14:tracePt t="9614" x="2428875" y="928688"/>
          <p14:tracePt t="9630" x="2438400" y="928688"/>
          <p14:tracePt t="9647" x="2443163" y="928688"/>
          <p14:tracePt t="9683" x="2447925" y="928688"/>
          <p14:tracePt t="9740" x="2452688" y="928688"/>
          <p14:tracePt t="9948" x="2457450" y="928688"/>
          <p14:tracePt t="9983" x="2462213" y="928688"/>
          <p14:tracePt t="9991" x="2471738" y="928688"/>
          <p14:tracePt t="9998" x="2476500" y="928688"/>
          <p14:tracePt t="10013" x="2495550" y="928688"/>
          <p14:tracePt t="10030" x="2509838" y="928688"/>
          <p14:tracePt t="10506" x="2552700" y="928688"/>
          <p14:tracePt t="10514" x="2600325" y="919163"/>
          <p14:tracePt t="10521" x="2647950" y="909638"/>
          <p14:tracePt t="10530" x="2714625" y="904875"/>
          <p14:tracePt t="10547" x="2819400" y="900113"/>
          <p14:tracePt t="10563" x="2928938" y="900113"/>
          <p14:tracePt t="10580" x="2981325" y="904875"/>
          <p14:tracePt t="10597" x="3019425" y="909638"/>
          <p14:tracePt t="10613" x="3048000" y="919163"/>
          <p14:tracePt t="10630" x="3067050" y="919163"/>
          <p14:tracePt t="10647" x="3076575" y="923925"/>
          <p14:tracePt t="10686" x="3081338" y="923925"/>
          <p14:tracePt t="10700" x="3081338" y="928688"/>
          <p14:tracePt t="10750" x="3086100" y="928688"/>
          <p14:tracePt t="10758" x="3086100" y="933450"/>
          <p14:tracePt t="10829" x="3086100" y="938213"/>
          <p14:tracePt t="10858" x="3086100" y="942975"/>
          <p14:tracePt t="10865" x="3086100" y="947738"/>
          <p14:tracePt t="10879" x="3076575" y="952500"/>
          <p14:tracePt t="10900" x="3043238" y="966788"/>
          <p14:tracePt t="10915" x="3005138" y="971550"/>
          <p14:tracePt t="10929" x="2967038" y="971550"/>
          <p14:tracePt t="10936" x="2952750" y="971550"/>
          <p14:tracePt t="10946" x="2933700" y="971550"/>
          <p14:tracePt t="10963" x="2871788" y="966788"/>
          <p14:tracePt t="10980" x="2738438" y="966788"/>
          <p14:tracePt t="10997" x="2643188" y="966788"/>
          <p14:tracePt t="11013" x="2538413" y="966788"/>
          <p14:tracePt t="11030" x="2405063" y="962025"/>
          <p14:tracePt t="11046" x="2333625" y="952500"/>
          <p14:tracePt t="11063" x="2271713" y="947738"/>
          <p14:tracePt t="11080" x="2205038" y="938213"/>
          <p14:tracePt t="11096" x="2181225" y="928688"/>
          <p14:tracePt t="11113" x="2162175" y="923925"/>
          <p14:tracePt t="11466" x="2114550" y="923925"/>
          <p14:tracePt t="11473" x="2033588" y="928688"/>
          <p14:tracePt t="11481" x="1914525" y="928688"/>
          <p14:tracePt t="11496" x="1728788" y="928688"/>
          <p14:tracePt t="11513" x="1528763" y="914400"/>
          <p14:tracePt t="11530" x="1366838" y="900113"/>
          <p14:tracePt t="11546" x="1185863" y="881063"/>
          <p14:tracePt t="11563" x="1076325" y="866775"/>
          <p14:tracePt t="11580" x="1000125" y="852488"/>
          <p14:tracePt t="11596" x="928688" y="847725"/>
          <p14:tracePt t="11613" x="885825" y="842963"/>
          <p14:tracePt t="11630" x="857250" y="842963"/>
          <p14:tracePt t="11646" x="828675" y="842963"/>
          <p14:tracePt t="11663" x="823913" y="842963"/>
          <p14:tracePt t="11680" x="819150" y="842963"/>
          <p14:tracePt t="11811" x="823913" y="842963"/>
          <p14:tracePt t="11832" x="828675" y="842963"/>
          <p14:tracePt t="11847" x="833438" y="842963"/>
          <p14:tracePt t="11853" x="838200" y="842963"/>
          <p14:tracePt t="11863" x="842963" y="842963"/>
          <p14:tracePt t="11879" x="847725" y="842963"/>
          <p14:tracePt t="11897" x="857250" y="842963"/>
          <p14:tracePt t="11932" x="885825" y="838200"/>
          <p14:tracePt t="11940" x="895350" y="838200"/>
          <p14:tracePt t="11947" x="919163" y="838200"/>
          <p14:tracePt t="11963" x="1000125" y="838200"/>
          <p14:tracePt t="11980" x="1114425" y="842963"/>
          <p14:tracePt t="11996" x="1343025" y="852488"/>
          <p14:tracePt t="12013" x="1466850" y="866775"/>
          <p14:tracePt t="12029" x="1585913" y="881063"/>
          <p14:tracePt t="12046" x="1724025" y="890588"/>
          <p14:tracePt t="12063" x="1781175" y="895350"/>
          <p14:tracePt t="12079" x="1819275" y="900113"/>
          <p14:tracePt t="12096" x="1852613" y="900113"/>
          <p14:tracePt t="12113" x="1909763" y="900113"/>
          <p14:tracePt t="12129" x="1966913" y="904875"/>
          <p14:tracePt t="12146" x="2019300" y="904875"/>
          <p14:tracePt t="12163" x="2162175" y="919163"/>
          <p14:tracePt t="12179" x="2266950" y="928688"/>
          <p14:tracePt t="12196" x="2376488" y="947738"/>
          <p14:tracePt t="12213" x="2538413" y="985838"/>
          <p14:tracePt t="12230" x="2624138" y="1004888"/>
          <p14:tracePt t="12246" x="2681288" y="1023938"/>
          <p14:tracePt t="12263" x="2719388" y="1038225"/>
          <p14:tracePt t="12279" x="2724150" y="1038225"/>
          <p14:tracePt t="12296" x="2728913" y="1038225"/>
          <p14:tracePt t="12313" x="2728913" y="1042988"/>
          <p14:tracePt t="12462" x="2733675" y="1038225"/>
          <p14:tracePt t="12470" x="2738438" y="1033463"/>
          <p14:tracePt t="12479" x="2762250" y="1009650"/>
          <p14:tracePt t="12496" x="2809875" y="981075"/>
          <p14:tracePt t="12513" x="2905125" y="923925"/>
          <p14:tracePt t="12529" x="2976563" y="890588"/>
          <p14:tracePt t="12546" x="3052763" y="862013"/>
          <p14:tracePt t="12563" x="3133725" y="838200"/>
          <p14:tracePt t="12579" x="3171825" y="819150"/>
          <p14:tracePt t="12596" x="3186113" y="819150"/>
          <p14:tracePt t="12613" x="3200400" y="814388"/>
          <p14:tracePt t="12646" x="3205163" y="814388"/>
          <p14:tracePt t="12813" x="3200400" y="819150"/>
          <p14:tracePt t="12828" x="3186113" y="819150"/>
          <p14:tracePt t="12835" x="3181350" y="819150"/>
          <p14:tracePt t="12846" x="3171825" y="828675"/>
          <p14:tracePt t="12863" x="3162300" y="828675"/>
          <p14:tracePt t="12879" x="3152775" y="828675"/>
          <p14:tracePt t="12896" x="3148013" y="828675"/>
          <p14:tracePt t="12912" x="3138488" y="828675"/>
          <p14:tracePt t="12929" x="3133725" y="828675"/>
          <p14:tracePt t="12946" x="3128963" y="828675"/>
          <p14:tracePt t="12962" x="3124200" y="828675"/>
          <p14:tracePt t="12993" x="3119438" y="828675"/>
          <p14:tracePt t="13050" x="3114675" y="828675"/>
          <p14:tracePt t="13186" x="3114675" y="833438"/>
          <p14:tracePt t="13709" x="3100388" y="833438"/>
          <p14:tracePt t="13716" x="3067050" y="833438"/>
          <p14:tracePt t="13723" x="3014663" y="833438"/>
          <p14:tracePt t="13730" x="2947988" y="833438"/>
          <p14:tracePt t="13746" x="2786063" y="819150"/>
          <p14:tracePt t="13762" x="2571750" y="828675"/>
          <p14:tracePt t="13779" x="2347913" y="828675"/>
          <p14:tracePt t="13796" x="2019300" y="838200"/>
          <p14:tracePt t="13812" x="1819275" y="842963"/>
          <p14:tracePt t="13829" x="1690688" y="842963"/>
          <p14:tracePt t="13846" x="1538288" y="842963"/>
          <p14:tracePt t="13862" x="1481138" y="842963"/>
          <p14:tracePt t="13879" x="1428750" y="842963"/>
          <p14:tracePt t="13896" x="1385888" y="842963"/>
          <p14:tracePt t="13912" x="1371600" y="842963"/>
          <p14:tracePt t="13929" x="1366838" y="842963"/>
          <p14:tracePt t="13946" x="1362075" y="842963"/>
          <p14:tracePt t="13962" x="1333500" y="833438"/>
          <p14:tracePt t="13979" x="1295400" y="833438"/>
          <p14:tracePt t="13996" x="1204913" y="833438"/>
          <p14:tracePt t="14012" x="1152525" y="833438"/>
          <p14:tracePt t="14029" x="1100138" y="833438"/>
          <p14:tracePt t="14046" x="1019175" y="833438"/>
          <p14:tracePt t="14062" x="976313" y="838200"/>
          <p14:tracePt t="14079" x="947738" y="842963"/>
          <p14:tracePt t="14095" x="914400" y="842963"/>
          <p14:tracePt t="14112" x="900113" y="842963"/>
          <p14:tracePt t="14129" x="890588" y="842963"/>
          <p14:tracePt t="14145" x="876300" y="842963"/>
          <p14:tracePt t="14179" x="871538" y="842963"/>
          <p14:tracePt t="14195" x="866775" y="842963"/>
          <p14:tracePt t="14340" x="871538" y="842963"/>
          <p14:tracePt t="14346" x="871538" y="838200"/>
          <p14:tracePt t="14353" x="881063" y="833438"/>
          <p14:tracePt t="14404" x="990600" y="814388"/>
          <p14:tracePt t="14411" x="1033463" y="809625"/>
          <p14:tracePt t="14418" x="1057275" y="809625"/>
          <p14:tracePt t="14429" x="1095375" y="804863"/>
          <p14:tracePt t="14445" x="1185863" y="800100"/>
          <p14:tracePt t="14447" x="1238250" y="800100"/>
          <p14:tracePt t="14462" x="1338263" y="795338"/>
          <p14:tracePt t="14479" x="1433513" y="795338"/>
          <p14:tracePt t="14495" x="1524000" y="795338"/>
          <p14:tracePt t="14512" x="1647825" y="795338"/>
          <p14:tracePt t="14529" x="1719263" y="795338"/>
          <p14:tracePt t="14545" x="1790700" y="795338"/>
          <p14:tracePt t="14562" x="1924050" y="795338"/>
          <p14:tracePt t="14579" x="1981200" y="795338"/>
          <p14:tracePt t="14595" x="2038350" y="800100"/>
          <p14:tracePt t="14612" x="2128838" y="800100"/>
          <p14:tracePt t="14629" x="2190750" y="804863"/>
          <p14:tracePt t="14645" x="2233613" y="809625"/>
          <p14:tracePt t="14662" x="2314575" y="814388"/>
          <p14:tracePt t="14679" x="2371725" y="819150"/>
          <p14:tracePt t="14695" x="2428875" y="823913"/>
          <p14:tracePt t="14712" x="2500313" y="823913"/>
          <p14:tracePt t="14729" x="2528888" y="823913"/>
          <p14:tracePt t="14745" x="2547938" y="823913"/>
          <p14:tracePt t="14762" x="2571750" y="819150"/>
          <p14:tracePt t="14778" x="2581275" y="814388"/>
          <p14:tracePt t="14795" x="2590800" y="804863"/>
          <p14:tracePt t="14812" x="2605088" y="790575"/>
          <p14:tracePt t="14828" x="2609850" y="781050"/>
          <p14:tracePt t="14845" x="2609850" y="771525"/>
          <p14:tracePt t="14862" x="2609850" y="752475"/>
          <p14:tracePt t="14879" x="2605088" y="747713"/>
          <p14:tracePt t="14895" x="2605088" y="742950"/>
          <p14:tracePt t="14912" x="2586038" y="723900"/>
          <p14:tracePt t="14929" x="2562225" y="700088"/>
          <p14:tracePt t="14945" x="2500313" y="647700"/>
          <p14:tracePt t="14962" x="2352675" y="538163"/>
          <p14:tracePt t="14978" x="2190750" y="442913"/>
          <p14:tracePt t="14995" x="2024063" y="342900"/>
          <p14:tracePt t="15012" x="1909763" y="295275"/>
          <p14:tracePt t="15029" x="1776413" y="252413"/>
          <p14:tracePt t="15045" x="1752600" y="252413"/>
          <p14:tracePt t="15062" x="1743075" y="252413"/>
          <p14:tracePt t="15078" x="1728788" y="276225"/>
          <p14:tracePt t="15095" x="1728788" y="285750"/>
          <p14:tracePt t="15112" x="1728788" y="300038"/>
          <p14:tracePt t="15145" x="1728788" y="338138"/>
          <p14:tracePt t="15162" x="1719263" y="404813"/>
          <p14:tracePt t="15178" x="1695450" y="557213"/>
          <p14:tracePt t="15195" x="1690688" y="685800"/>
          <p14:tracePt t="15212" x="1676400" y="800100"/>
          <p14:tracePt t="15228" x="1685925" y="962025"/>
          <p14:tracePt t="15245" x="1700213" y="1062038"/>
          <p14:tracePt t="15262" x="1714500" y="1114425"/>
          <p14:tracePt t="15278" x="1733550" y="1162050"/>
          <p14:tracePt t="15295" x="1738313" y="1181100"/>
          <p14:tracePt t="15312" x="1743075" y="1185863"/>
          <p14:tracePt t="15328" x="1762125" y="1195388"/>
          <p14:tracePt t="15345" x="1771650" y="1204913"/>
          <p14:tracePt t="15362" x="1781175" y="1204913"/>
          <p14:tracePt t="15379" x="1790700" y="1204913"/>
          <p14:tracePt t="15395" x="1800225" y="1200150"/>
          <p14:tracePt t="15412" x="1824038" y="1195388"/>
          <p14:tracePt t="15428" x="1924050" y="1181100"/>
          <p14:tracePt t="15445" x="1990725" y="1166813"/>
          <p14:tracePt t="15462" x="2057400" y="1152525"/>
          <p14:tracePt t="15478" x="2128838" y="1138238"/>
          <p14:tracePt t="15495" x="2200275" y="1123950"/>
          <p14:tracePt t="15512" x="2262188" y="1114425"/>
          <p14:tracePt t="15528" x="2328863" y="1095375"/>
          <p14:tracePt t="15545" x="2357438" y="1095375"/>
          <p14:tracePt t="15562" x="2366963" y="1090613"/>
          <p14:tracePt t="15578" x="2376488" y="1085850"/>
          <p14:tracePt t="15595" x="2381250" y="1085850"/>
          <p14:tracePt t="15630" x="2381250" y="1081088"/>
          <p14:tracePt t="15645" x="2386013" y="1081088"/>
          <p14:tracePt t="15662" x="2386013" y="1071563"/>
          <p14:tracePt t="15678" x="2386013" y="1062038"/>
          <p14:tracePt t="15695" x="2386013" y="1052513"/>
          <p14:tracePt t="15712" x="2386013" y="1042988"/>
          <p14:tracePt t="15728" x="2386013" y="1033463"/>
          <p14:tracePt t="15745" x="2386013" y="1023938"/>
          <p14:tracePt t="15762" x="2381250" y="1014413"/>
          <p14:tracePt t="15778" x="2376488" y="1014413"/>
          <p14:tracePt t="15795" x="2376488" y="1009650"/>
          <p14:tracePt t="15828" x="2376488" y="1004888"/>
          <p14:tracePt t="15845" x="2371725" y="1004888"/>
          <p14:tracePt t="15861" x="2371725" y="1000125"/>
          <p14:tracePt t="15878" x="2371725" y="995363"/>
          <p14:tracePt t="15908" x="2371725" y="990600"/>
          <p14:tracePt t="15930" x="2362200" y="990600"/>
          <p14:tracePt t="15980" x="2362200" y="985838"/>
          <p14:tracePt t="18172" x="2324100" y="976313"/>
          <p14:tracePt t="18180" x="2290763" y="966788"/>
          <p14:tracePt t="18186" x="2238375" y="962025"/>
          <p14:tracePt t="18194" x="2171700" y="938213"/>
          <p14:tracePt t="18211" x="2024063" y="919163"/>
          <p14:tracePt t="18227" x="1900238" y="900113"/>
          <p14:tracePt t="18244" x="1647825" y="857250"/>
          <p14:tracePt t="18261" x="1543050" y="847725"/>
          <p14:tracePt t="18277" x="1457325" y="833438"/>
          <p14:tracePt t="18294" x="1376363" y="819150"/>
          <p14:tracePt t="18311" x="1362075" y="819150"/>
          <p14:tracePt t="18327" x="1357313" y="819150"/>
          <p14:tracePt t="18344" x="1352550" y="819150"/>
          <p14:tracePt t="18444" x="1347788" y="823913"/>
          <p14:tracePt t="18451" x="1328738" y="828675"/>
          <p14:tracePt t="18461" x="1314450" y="833438"/>
          <p14:tracePt t="18477" x="1271588" y="833438"/>
          <p14:tracePt t="18494" x="1162050" y="842963"/>
          <p14:tracePt t="18511" x="1076325" y="847725"/>
          <p14:tracePt t="18527" x="995363" y="857250"/>
          <p14:tracePt t="18544" x="890588" y="876300"/>
          <p14:tracePt t="18561" x="842963" y="881063"/>
          <p14:tracePt t="18577" x="814388" y="885825"/>
          <p14:tracePt t="18594" x="800100" y="885825"/>
          <p14:tracePt t="18627" x="795338" y="885825"/>
          <p14:tracePt t="18717" x="800100" y="890588"/>
          <p14:tracePt t="18731" x="804863" y="890588"/>
          <p14:tracePt t="18760" x="809625" y="895350"/>
          <p14:tracePt t="18774" x="814388" y="895350"/>
          <p14:tracePt t="18795" x="819150" y="900113"/>
          <p14:tracePt t="18809" x="823913" y="900113"/>
          <p14:tracePt t="18831" x="828675" y="900113"/>
          <p14:tracePt t="18868" x="833438" y="900113"/>
          <p14:tracePt t="18917" x="838200" y="900113"/>
          <p14:tracePt t="18975" x="842963" y="900113"/>
          <p14:tracePt t="18989" x="847725" y="900113"/>
          <p14:tracePt t="19039" x="876300" y="890588"/>
          <p14:tracePt t="19046" x="881063" y="890588"/>
          <p14:tracePt t="19053" x="895350" y="890588"/>
          <p14:tracePt t="19061" x="900113" y="890588"/>
          <p14:tracePt t="19077" x="923925" y="890588"/>
          <p14:tracePt t="19094" x="962025" y="895350"/>
          <p14:tracePt t="19110" x="1019175" y="904875"/>
          <p14:tracePt t="19127" x="1071563" y="919163"/>
          <p14:tracePt t="19144" x="1109663" y="919163"/>
          <p14:tracePt t="19161" x="1147763" y="928688"/>
          <p14:tracePt t="19177" x="1171575" y="933450"/>
          <p14:tracePt t="19194" x="1185863" y="933450"/>
          <p14:tracePt t="19211" x="1228725" y="933450"/>
          <p14:tracePt t="19227" x="1266825" y="938213"/>
          <p14:tracePt t="19244" x="1300163" y="938213"/>
          <p14:tracePt t="19261" x="1357313" y="942975"/>
          <p14:tracePt t="19277" x="1390650" y="942975"/>
          <p14:tracePt t="19294" x="1414463" y="942975"/>
          <p14:tracePt t="19311" x="1452563" y="942975"/>
          <p14:tracePt t="19327" x="1471613" y="942975"/>
          <p14:tracePt t="19344" x="1490663" y="938213"/>
          <p14:tracePt t="19360" x="1504950" y="933450"/>
          <p14:tracePt t="19377" x="1524000" y="928688"/>
          <p14:tracePt t="19394" x="1533525" y="928688"/>
          <p14:tracePt t="19410" x="1538288" y="923925"/>
          <p14:tracePt t="19427" x="1543050" y="919163"/>
          <p14:tracePt t="19460" x="1547813" y="919163"/>
          <p14:tracePt t="19477" x="1547813" y="914400"/>
          <p14:tracePt t="19494" x="1552575" y="914400"/>
          <p14:tracePt t="19519" x="1557338" y="914400"/>
          <p14:tracePt t="19584" x="1557338" y="909638"/>
          <p14:tracePt t="19612" x="1562100" y="909638"/>
          <p14:tracePt t="19741" x="1562100" y="904875"/>
          <p14:tracePt t="19748" x="1566863" y="904875"/>
          <p14:tracePt t="19760" x="1571625" y="900113"/>
          <p14:tracePt t="19777" x="1619250" y="876300"/>
          <p14:tracePt t="19793" x="1666875" y="852488"/>
          <p14:tracePt t="19810" x="1733550" y="819150"/>
          <p14:tracePt t="19827" x="1828800" y="776288"/>
          <p14:tracePt t="19843" x="1890713" y="747713"/>
          <p14:tracePt t="19860" x="1962150" y="723900"/>
          <p14:tracePt t="19877" x="2043113" y="700088"/>
          <p14:tracePt t="19893" x="2085975" y="690563"/>
          <p14:tracePt t="19910" x="2119313" y="685800"/>
          <p14:tracePt t="19927" x="2152650" y="681038"/>
          <p14:tracePt t="19943" x="2166938" y="681038"/>
          <p14:tracePt t="19960" x="2171700" y="681038"/>
          <p14:tracePt t="19977" x="2181225" y="681038"/>
          <p14:tracePt t="20010" x="2185988" y="681038"/>
          <p14:tracePt t="20479" x="2181225" y="681038"/>
          <p14:tracePt t="20501" x="2181225" y="685800"/>
          <p14:tracePt t="20515" x="2176463" y="685800"/>
          <p14:tracePt t="20587" x="2171700" y="685800"/>
          <p14:tracePt t="20967" x="2162175" y="685800"/>
          <p14:tracePt t="21232" x="2162175" y="690563"/>
          <p14:tracePt t="21239" x="2162175" y="695325"/>
          <p14:tracePt t="21246" x="2157413" y="700088"/>
          <p14:tracePt t="21261" x="2157413" y="709613"/>
          <p14:tracePt t="21276" x="2157413" y="728663"/>
          <p14:tracePt t="21293" x="2157413" y="742950"/>
          <p14:tracePt t="21310" x="2157413" y="785813"/>
          <p14:tracePt t="21327" x="2157413" y="809625"/>
          <p14:tracePt t="21343" x="2157413" y="862013"/>
          <p14:tracePt t="21360" x="2157413" y="938213"/>
          <p14:tracePt t="21376" x="2157413" y="1095375"/>
          <p14:tracePt t="21393" x="2166938" y="1252538"/>
          <p14:tracePt t="21410" x="2176463" y="1390650"/>
          <p14:tracePt t="21426" x="2185988" y="1600200"/>
          <p14:tracePt t="21443" x="2190750" y="1714500"/>
          <p14:tracePt t="21460" x="2205038" y="1824038"/>
          <p14:tracePt t="21476" x="2219325" y="1962150"/>
          <p14:tracePt t="21493" x="2233613" y="2024063"/>
          <p14:tracePt t="21510" x="2238375" y="2062163"/>
          <p14:tracePt t="21526" x="2238375" y="2076450"/>
          <p14:tracePt t="21554" x="2238375" y="2081213"/>
          <p14:tracePt t="23217" x="2219325" y="2081213"/>
          <p14:tracePt t="23224" x="2181225" y="2081213"/>
          <p14:tracePt t="23231" x="2147888" y="2081213"/>
          <p14:tracePt t="23242" x="2109788" y="2081213"/>
          <p14:tracePt t="23259" x="1971675" y="2081213"/>
          <p14:tracePt t="23276" x="1876425" y="2076450"/>
          <p14:tracePt t="23292" x="1781175" y="2076450"/>
          <p14:tracePt t="23309" x="1647825" y="2071688"/>
          <p14:tracePt t="23326" x="1576388" y="2066925"/>
          <p14:tracePt t="23342" x="1528763" y="2066925"/>
          <p14:tracePt t="23359" x="1476375" y="2066925"/>
          <p14:tracePt t="23376" x="1452563" y="2066925"/>
          <p14:tracePt t="23392" x="1423988" y="2062163"/>
          <p14:tracePt t="23409" x="1390650" y="2062163"/>
          <p14:tracePt t="23426" x="1385888" y="2062163"/>
          <p14:tracePt t="23442" x="1376363" y="2062163"/>
          <p14:tracePt t="23481" x="1371600" y="2062163"/>
          <p14:tracePt t="23661" x="1366838" y="2062163"/>
          <p14:tracePt t="23890" x="1362075" y="2062163"/>
          <p14:tracePt t="23918" x="1357313" y="2062163"/>
          <p14:tracePt t="23933" x="1352550" y="2062163"/>
          <p14:tracePt t="23940" x="1347788" y="2062163"/>
          <p14:tracePt t="23947" x="1343025" y="2062163"/>
          <p14:tracePt t="23959" x="1338263" y="2062163"/>
          <p14:tracePt t="23976" x="1300163" y="2057400"/>
          <p14:tracePt t="23992" x="1257300" y="2052638"/>
          <p14:tracePt t="24009" x="1185863" y="2047875"/>
          <p14:tracePt t="24025" x="1104900" y="2047875"/>
          <p14:tracePt t="24042" x="1066800" y="2047875"/>
          <p14:tracePt t="24059" x="1038225" y="2038350"/>
          <p14:tracePt t="24076" x="1009650" y="2038350"/>
          <p14:tracePt t="24092" x="1000125" y="2038350"/>
          <p14:tracePt t="24133" x="995363" y="2038350"/>
          <p14:tracePt t="24191" x="995363" y="2033588"/>
          <p14:tracePt t="24198" x="1004888" y="2028825"/>
          <p14:tracePt t="24209" x="1009650" y="2028825"/>
          <p14:tracePt t="24225" x="1019175" y="2024063"/>
          <p14:tracePt t="24242" x="1033463" y="2019300"/>
          <p14:tracePt t="24259" x="1038225" y="2019300"/>
          <p14:tracePt t="24312" x="1100138" y="2019300"/>
          <p14:tracePt t="24319" x="1119188" y="2019300"/>
          <p14:tracePt t="24327" x="1143000" y="2019300"/>
          <p14:tracePt t="24342" x="1195388" y="2019300"/>
          <p14:tracePt t="24359" x="1243013" y="2019300"/>
          <p14:tracePt t="24375" x="1276350" y="2019300"/>
          <p14:tracePt t="24392" x="1304925" y="2019300"/>
          <p14:tracePt t="24409" x="1314450" y="2019300"/>
          <p14:tracePt t="24425" x="1314450" y="2014538"/>
          <p14:tracePt t="24442" x="1319213" y="2014538"/>
          <p14:tracePt t="24492" x="1323975" y="2014538"/>
          <p14:tracePt t="24507" x="1333500" y="2014538"/>
          <p14:tracePt t="24513" x="1343025" y="2014538"/>
          <p14:tracePt t="24525" x="1362075" y="2014538"/>
          <p14:tracePt t="24542" x="1443038" y="2019300"/>
          <p14:tracePt t="24559" x="1524000" y="2024063"/>
          <p14:tracePt t="24575" x="1666875" y="2028825"/>
          <p14:tracePt t="24592" x="1857375" y="2043113"/>
          <p14:tracePt t="24609" x="2000250" y="2066925"/>
          <p14:tracePt t="24625" x="2124075" y="2081213"/>
          <p14:tracePt t="24642" x="2281238" y="2100263"/>
          <p14:tracePt t="24659" x="2352675" y="2109788"/>
          <p14:tracePt t="24675" x="2395538" y="2109788"/>
          <p14:tracePt t="24692" x="2428875" y="2109788"/>
          <p14:tracePt t="24709" x="2452688" y="2109788"/>
          <p14:tracePt t="24725" x="2457450" y="2109788"/>
          <p14:tracePt t="24742" x="2466975" y="2109788"/>
          <p14:tracePt t="24758" x="2471738" y="2109788"/>
          <p14:tracePt t="24775" x="2495550" y="2109788"/>
          <p14:tracePt t="24792" x="2533650" y="2095500"/>
          <p14:tracePt t="24808" x="2562225" y="2090738"/>
          <p14:tracePt t="24825" x="2581275" y="2085975"/>
          <p14:tracePt t="24842" x="2614613" y="2071688"/>
          <p14:tracePt t="24859" x="2633663" y="2066925"/>
          <p14:tracePt t="24875" x="2643188" y="2062163"/>
          <p14:tracePt t="24892" x="2647950" y="2057400"/>
          <p14:tracePt t="24908" x="2662238" y="2052638"/>
          <p14:tracePt t="24942" x="2667000" y="2043113"/>
          <p14:tracePt t="24993" x="2667000" y="2038350"/>
          <p14:tracePt t="25065" x="2667000" y="2033588"/>
          <p14:tracePt t="25289" x="2667000" y="2028825"/>
          <p14:tracePt t="25538" x="2667000" y="2024063"/>
          <p14:tracePt t="25997" x="2667000" y="2019300"/>
          <p14:tracePt t="28978" x="2619375" y="2019300"/>
          <p14:tracePt t="28985" x="2562225" y="2014538"/>
          <p14:tracePt t="28991" x="2495550" y="2014538"/>
          <p14:tracePt t="29007" x="2309813" y="1995488"/>
          <p14:tracePt t="29024" x="2133600" y="1957388"/>
          <p14:tracePt t="29040" x="1924050" y="1924050"/>
          <p14:tracePt t="29057" x="1704975" y="1866900"/>
          <p14:tracePt t="29074" x="1562100" y="1828800"/>
          <p14:tracePt t="29090" x="1447800" y="1790700"/>
          <p14:tracePt t="29107" x="1276350" y="1704975"/>
          <p14:tracePt t="29124" x="1171575" y="1647825"/>
          <p14:tracePt t="29140" x="1090613" y="1595438"/>
          <p14:tracePt t="29142" x="1062038" y="1581150"/>
          <p14:tracePt t="29157" x="1004888" y="1547813"/>
          <p14:tracePt t="29174" x="962025" y="1533525"/>
          <p14:tracePt t="29190" x="919163" y="1519238"/>
          <p14:tracePt t="29207" x="862013" y="1504950"/>
          <p14:tracePt t="29224" x="819150" y="1485900"/>
          <p14:tracePt t="29240" x="771525" y="1471613"/>
          <p14:tracePt t="29257" x="714375" y="1447800"/>
          <p14:tracePt t="29274" x="676275" y="1428750"/>
          <p14:tracePt t="29291" x="652463" y="1419225"/>
          <p14:tracePt t="29307" x="628650" y="1395413"/>
          <p14:tracePt t="29324" x="614363" y="1385888"/>
          <p14:tracePt t="29340" x="604838" y="1371600"/>
          <p14:tracePt t="29357" x="595313" y="1352550"/>
          <p14:tracePt t="29374" x="590550" y="1347788"/>
          <p14:tracePt t="29407" x="581025" y="1343025"/>
          <p14:tracePt t="29465" x="576263" y="1338263"/>
          <p14:tracePt t="29501" x="576263" y="1333500"/>
          <p14:tracePt t="29529" x="576263" y="1328738"/>
          <p14:tracePt t="29558" x="576263" y="1323975"/>
          <p14:tracePt t="29608" x="581025" y="1323975"/>
          <p14:tracePt t="29629" x="581025" y="1319213"/>
          <p14:tracePt t="29644" x="585788" y="1319213"/>
          <p14:tracePt t="29737" x="590550" y="1319213"/>
          <p14:tracePt t="29758" x="595313" y="1323975"/>
          <p14:tracePt t="29765" x="600075" y="1323975"/>
          <p14:tracePt t="29773" x="604838" y="1323975"/>
          <p14:tracePt t="29790" x="609600" y="1328738"/>
          <p14:tracePt t="29807" x="623888" y="1328738"/>
          <p14:tracePt t="29823" x="638175" y="1328738"/>
          <p14:tracePt t="29840" x="647700" y="1328738"/>
          <p14:tracePt t="29857" x="661988" y="1328738"/>
          <p14:tracePt t="29873" x="676275" y="1333500"/>
          <p14:tracePt t="29890" x="681038" y="1333500"/>
          <p14:tracePt t="29907" x="690563" y="1333500"/>
          <p14:tracePt t="29923" x="700088" y="1333500"/>
          <p14:tracePt t="29940" x="704850" y="1333500"/>
          <p14:tracePt t="29957" x="719138" y="1333500"/>
          <p14:tracePt t="29973" x="733425" y="1333500"/>
          <p14:tracePt t="29990" x="747713" y="1333500"/>
          <p14:tracePt t="30007" x="762000" y="1333500"/>
          <p14:tracePt t="30023" x="795338" y="1333500"/>
          <p14:tracePt t="30040" x="819150" y="1333500"/>
          <p14:tracePt t="30057" x="857250" y="1338263"/>
          <p14:tracePt t="30073" x="895350" y="1333500"/>
          <p14:tracePt t="30090" x="914400" y="1333500"/>
          <p14:tracePt t="30107" x="938213" y="1333500"/>
          <p14:tracePt t="30124" x="976313" y="1333500"/>
          <p14:tracePt t="30140" x="1000125" y="1333500"/>
          <p14:tracePt t="30157" x="1014413" y="1333500"/>
          <p14:tracePt t="30173" x="1052513" y="1333500"/>
          <p14:tracePt t="30190" x="1081088" y="1333500"/>
          <p14:tracePt t="30207" x="1100138" y="1333500"/>
          <p14:tracePt t="30223" x="1123950" y="1333500"/>
          <p14:tracePt t="30240" x="1147763" y="1333500"/>
          <p14:tracePt t="30257" x="1162050" y="1333500"/>
          <p14:tracePt t="30273" x="1181100" y="1333500"/>
          <p14:tracePt t="30290" x="1204913" y="1333500"/>
          <p14:tracePt t="30307" x="1228725" y="1338263"/>
          <p14:tracePt t="30323" x="1243013" y="1338263"/>
          <p14:tracePt t="30340" x="1276350" y="1338263"/>
          <p14:tracePt t="30357" x="1295400" y="1343025"/>
          <p14:tracePt t="30373" x="1309688" y="1343025"/>
          <p14:tracePt t="30390" x="1352550" y="1343025"/>
          <p14:tracePt t="30407" x="1381125" y="1343025"/>
          <p14:tracePt t="30423" x="1404938" y="1343025"/>
          <p14:tracePt t="30440" x="1466850" y="1343025"/>
          <p14:tracePt t="30457" x="1495425" y="1343025"/>
          <p14:tracePt t="30473" x="1528763" y="1343025"/>
          <p14:tracePt t="30490" x="1557338" y="1343025"/>
          <p14:tracePt t="30507" x="1571625" y="1343025"/>
          <p14:tracePt t="30523" x="1595438" y="1347788"/>
          <p14:tracePt t="30540" x="1619250" y="1347788"/>
          <p14:tracePt t="30557" x="1643063" y="1347788"/>
          <p14:tracePt t="30573" x="1657350" y="1347788"/>
          <p14:tracePt t="30590" x="1671638" y="1352550"/>
          <p14:tracePt t="30607" x="1681163" y="1357313"/>
          <p14:tracePt t="30623" x="1685925" y="1357313"/>
          <p14:tracePt t="30640" x="1700213" y="1357313"/>
          <p14:tracePt t="30657" x="1714500" y="1362075"/>
          <p14:tracePt t="30673" x="1724025" y="1366838"/>
          <p14:tracePt t="30690" x="1738313" y="1371600"/>
          <p14:tracePt t="30707" x="1743075" y="1371600"/>
          <p14:tracePt t="30723" x="1747838" y="1371600"/>
          <p14:tracePt t="30757" x="1752600" y="1376363"/>
          <p14:tracePt t="30776" x="1757363" y="1376363"/>
          <p14:tracePt t="30797" x="1762125" y="1376363"/>
          <p14:tracePt t="30862" x="1766888" y="1376363"/>
          <p14:tracePt t="36609" x="1776413" y="1376363"/>
          <p14:tracePt t="36617" x="1785938" y="1376363"/>
          <p14:tracePt t="36631" x="1809750" y="1376363"/>
          <p14:tracePt t="36638" x="1819275" y="1376363"/>
          <p14:tracePt t="36654" x="1838325" y="1376363"/>
          <p14:tracePt t="36671" x="1847850" y="1376363"/>
          <p14:tracePt t="36688" x="1862138" y="1376363"/>
          <p14:tracePt t="36705" x="1871663" y="1376363"/>
          <p14:tracePt t="36721" x="1890713" y="1376363"/>
          <p14:tracePt t="36738" x="1924050" y="1371600"/>
          <p14:tracePt t="36754" x="1947863" y="1371600"/>
          <p14:tracePt t="36771" x="1981200" y="1366838"/>
          <p14:tracePt t="36788" x="2033588" y="1366838"/>
          <p14:tracePt t="36805" x="2062163" y="1366838"/>
          <p14:tracePt t="36821" x="2095500" y="1366838"/>
          <p14:tracePt t="36838" x="2166938" y="1366838"/>
          <p14:tracePt t="36854" x="2209800" y="1366838"/>
          <p14:tracePt t="36871" x="2247900" y="1366838"/>
          <p14:tracePt t="36888" x="2276475" y="1366838"/>
          <p14:tracePt t="36904" x="2295525" y="1366838"/>
          <p14:tracePt t="36921" x="2305050" y="1366838"/>
          <p14:tracePt t="36938" x="2309813" y="1366838"/>
          <p14:tracePt t="36954" x="2314575" y="1371600"/>
          <p14:tracePt t="37548" x="2343150" y="1366838"/>
          <p14:tracePt t="37555" x="2381250" y="1357313"/>
          <p14:tracePt t="37562" x="2419350" y="1352550"/>
          <p14:tracePt t="37571" x="2452688" y="1343025"/>
          <p14:tracePt t="37588" x="2514600" y="1328738"/>
          <p14:tracePt t="37604" x="2566988" y="1319213"/>
          <p14:tracePt t="37621" x="2619375" y="1304925"/>
          <p14:tracePt t="37638" x="2638425" y="1300163"/>
          <p14:tracePt t="37654" x="2647950" y="1295400"/>
          <p14:tracePt t="37671" x="2652713" y="1295400"/>
          <p14:tracePt t="37687" x="2657475" y="1295400"/>
          <p14:tracePt t="37771" x="2662238" y="1295400"/>
          <p14:tracePt t="37806" x="2667000" y="1295400"/>
          <p14:tracePt t="37813" x="2667000" y="1290638"/>
          <p14:tracePt t="37821" x="2676525" y="1290638"/>
          <p14:tracePt t="37837" x="2690813" y="1290638"/>
          <p14:tracePt t="37854" x="2705100" y="1290638"/>
          <p14:tracePt t="37871" x="2752725" y="1295400"/>
          <p14:tracePt t="37887" x="2790825" y="1304925"/>
          <p14:tracePt t="37904" x="2828925" y="1309688"/>
          <p14:tracePt t="37921" x="2900363" y="1323975"/>
          <p14:tracePt t="37937" x="2967038" y="1343025"/>
          <p14:tracePt t="37954" x="3019425" y="1352550"/>
          <p14:tracePt t="37971" x="3086100" y="1362075"/>
          <p14:tracePt t="37987" x="3114675" y="1366838"/>
          <p14:tracePt t="38004" x="3133725" y="1371600"/>
          <p14:tracePt t="38021" x="3167063" y="1381125"/>
          <p14:tracePt t="38037" x="3186113" y="1381125"/>
          <p14:tracePt t="38054" x="3195638" y="1385888"/>
          <p14:tracePt t="38071" x="3205163" y="1385888"/>
          <p14:tracePt t="38087" x="3214688" y="1390650"/>
          <p14:tracePt t="38121" x="3219450" y="1390650"/>
          <p14:tracePt t="38179" x="3224213" y="1390650"/>
          <p14:tracePt t="38258" x="3224213" y="1395413"/>
          <p14:tracePt t="38265" x="3228975" y="1395413"/>
          <p14:tracePt t="38337" x="3233738" y="1395413"/>
          <p14:tracePt t="38351" x="3238500" y="1395413"/>
          <p14:tracePt t="38358" x="3243263" y="1395413"/>
          <p14:tracePt t="38372" x="3252788" y="1404938"/>
          <p14:tracePt t="38387" x="3257550" y="1404938"/>
          <p14:tracePt t="38404" x="3276600" y="1404938"/>
          <p14:tracePt t="38421" x="3290888" y="1400175"/>
          <p14:tracePt t="38437" x="3314700" y="1400175"/>
          <p14:tracePt t="38454" x="3333750" y="1395413"/>
          <p14:tracePt t="38471" x="3357563" y="1390650"/>
          <p14:tracePt t="38487" x="3395663" y="1385888"/>
          <p14:tracePt t="38504" x="3424238" y="1381125"/>
          <p14:tracePt t="38521" x="3457575" y="1381125"/>
          <p14:tracePt t="38537" x="3495675" y="1371600"/>
          <p14:tracePt t="38554" x="3509963" y="1371600"/>
          <p14:tracePt t="38571" x="3533775" y="1366838"/>
          <p14:tracePt t="38587" x="3567113" y="1366838"/>
          <p14:tracePt t="38604" x="3586163" y="1366838"/>
          <p14:tracePt t="38621" x="3609975" y="1366838"/>
          <p14:tracePt t="38637" x="3652838" y="1362075"/>
          <p14:tracePt t="38654" x="3676650" y="1362075"/>
          <p14:tracePt t="38670" x="3700463" y="1362075"/>
          <p14:tracePt t="38687" x="3719513" y="1362075"/>
          <p14:tracePt t="38704" x="3733800" y="1362075"/>
          <p14:tracePt t="38721" x="3743325" y="1362075"/>
          <p14:tracePt t="38737" x="3762375" y="1366838"/>
          <p14:tracePt t="38754" x="3771900" y="1366838"/>
          <p14:tracePt t="38770" x="3786188" y="1366838"/>
          <p14:tracePt t="38787" x="3810000" y="1371600"/>
          <p14:tracePt t="38804" x="3833813" y="1371600"/>
          <p14:tracePt t="38820" x="3848100" y="1371600"/>
          <p14:tracePt t="38837" x="3867150" y="1371600"/>
          <p14:tracePt t="38854" x="3895725" y="1371600"/>
          <p14:tracePt t="38870" x="3905250" y="1371600"/>
          <p14:tracePt t="38887" x="3910013" y="1371600"/>
          <p14:tracePt t="38904" x="3919538" y="1371600"/>
          <p14:tracePt t="38920" x="3929063" y="1371600"/>
          <p14:tracePt t="38937" x="3933825" y="1371600"/>
          <p14:tracePt t="38954" x="3938588" y="1371600"/>
          <p14:tracePt t="38970" x="3943350" y="1371600"/>
          <p14:tracePt t="39003" x="3948113" y="1371600"/>
          <p14:tracePt t="39039" x="3952875" y="1371600"/>
          <p14:tracePt t="39089" x="3957638" y="1371600"/>
          <p14:tracePt t="39541" x="3971925" y="1371600"/>
          <p14:tracePt t="39547" x="3990975" y="1371600"/>
          <p14:tracePt t="39555" x="4005263" y="1371600"/>
          <p14:tracePt t="39571" x="4043363" y="1371600"/>
          <p14:tracePt t="39587" x="4076700" y="1366838"/>
          <p14:tracePt t="39603" x="4114800" y="1362075"/>
          <p14:tracePt t="39620" x="4171950" y="1357313"/>
          <p14:tracePt t="39637" x="4214813" y="1357313"/>
          <p14:tracePt t="39654" x="4243388" y="1357313"/>
          <p14:tracePt t="39670" x="4271963" y="1352550"/>
          <p14:tracePt t="39687" x="4286250" y="1352550"/>
          <p14:tracePt t="39704" x="4305300" y="1352550"/>
          <p14:tracePt t="39720" x="4343400" y="1347788"/>
          <p14:tracePt t="39737" x="4371975" y="1347788"/>
          <p14:tracePt t="39753" x="4405313" y="1343025"/>
          <p14:tracePt t="39770" x="4452938" y="1343025"/>
          <p14:tracePt t="39787" x="4481513" y="1343025"/>
          <p14:tracePt t="39803" x="4510088" y="1343025"/>
          <p14:tracePt t="39820" x="4586288" y="1343025"/>
          <p14:tracePt t="39837" x="4624388" y="1343025"/>
          <p14:tracePt t="40473" x="4648200" y="1343025"/>
          <p14:tracePt t="40479" x="4676775" y="1343025"/>
          <p14:tracePt t="40487" x="4695825" y="1338263"/>
          <p14:tracePt t="40503" x="4752975" y="1338263"/>
          <p14:tracePt t="40520" x="4791075" y="1333500"/>
          <p14:tracePt t="40537" x="4838700" y="1328738"/>
          <p14:tracePt t="40553" x="4857750" y="1323975"/>
          <p14:tracePt t="40570" x="4886325" y="1319213"/>
          <p14:tracePt t="40587" x="4910138" y="1319213"/>
          <p14:tracePt t="40603" x="4929188" y="1319213"/>
          <p14:tracePt t="40620" x="4948238" y="1319213"/>
          <p14:tracePt t="40636" x="4976813" y="1319213"/>
          <p14:tracePt t="40653" x="5000625" y="1319213"/>
          <p14:tracePt t="40670" x="5048250" y="1314450"/>
          <p14:tracePt t="40687" x="5091113" y="1314450"/>
          <p14:tracePt t="40703" x="5162550" y="1309688"/>
          <p14:tracePt t="40720" x="5200650" y="1309688"/>
          <p14:tracePt t="40737" x="5243513" y="1309688"/>
          <p14:tracePt t="40753" x="5267325" y="1309688"/>
          <p14:tracePt t="40770" x="5291138" y="1309688"/>
          <p14:tracePt t="40786" x="5305425" y="1309688"/>
          <p14:tracePt t="40803" x="5334000" y="1300163"/>
          <p14:tracePt t="40820" x="5348288" y="1300163"/>
          <p14:tracePt t="40837" x="5353050" y="1300163"/>
          <p14:tracePt t="40853" x="5357813" y="1300163"/>
          <p14:tracePt t="40870" x="5362575" y="1300163"/>
          <p14:tracePt t="40895" x="5367338" y="1300163"/>
          <p14:tracePt t="40968" x="5372100" y="1300163"/>
          <p14:tracePt t="51344" x="5305425" y="1323975"/>
          <p14:tracePt t="51351" x="5181600" y="1376363"/>
          <p14:tracePt t="51358" x="5072063" y="1428750"/>
          <p14:tracePt t="51366" x="4933950" y="1500188"/>
          <p14:tracePt t="51383" x="4629150" y="1676400"/>
          <p14:tracePt t="51400" x="4343400" y="1824038"/>
          <p14:tracePt t="51416" x="3938588" y="2052638"/>
          <p14:tracePt t="51433" x="3700463" y="2166938"/>
          <p14:tracePt t="51450" x="3548063" y="2233613"/>
          <p14:tracePt t="51466" x="3381375" y="2281238"/>
          <p14:tracePt t="51483" x="3281363" y="2300288"/>
          <p14:tracePt t="51499" x="3200400" y="2305050"/>
          <p14:tracePt t="51517" x="3100388" y="2305050"/>
          <p14:tracePt t="51533" x="3043238" y="2305050"/>
          <p14:tracePt t="51549" x="2971800" y="2300288"/>
          <p14:tracePt t="51566" x="2890838" y="2290763"/>
          <p14:tracePt t="51583" x="2833688" y="2290763"/>
          <p14:tracePt t="51600" x="2767013" y="2290763"/>
          <p14:tracePt t="51616" x="2647950" y="2290763"/>
          <p14:tracePt t="51633" x="2581275" y="2290763"/>
          <p14:tracePt t="51650" x="2505075" y="2286000"/>
          <p14:tracePt t="51666" x="2409825" y="2271713"/>
          <p14:tracePt t="51683" x="2362200" y="2262188"/>
          <p14:tracePt t="51699" x="2347913" y="2257425"/>
          <p14:tracePt t="51716" x="2309813" y="2233613"/>
          <p14:tracePt t="52060" x="2319338" y="2214563"/>
          <p14:tracePt t="52068" x="2347913" y="2200275"/>
          <p14:tracePt t="52074" x="2366963" y="2176463"/>
          <p14:tracePt t="52083" x="2381250" y="2166938"/>
          <p14:tracePt t="52099" x="2438400" y="2133600"/>
          <p14:tracePt t="52116" x="2490788" y="2114550"/>
          <p14:tracePt t="52133" x="2566988" y="2085975"/>
          <p14:tracePt t="52149" x="2605088" y="2076450"/>
          <p14:tracePt t="52166" x="2638425" y="2066925"/>
          <p14:tracePt t="52183" x="2671763" y="2057400"/>
          <p14:tracePt t="52199" x="2686050" y="2052638"/>
          <p14:tracePt t="52216" x="2705100" y="2052638"/>
          <p14:tracePt t="52233" x="2714625" y="2052638"/>
          <p14:tracePt t="52249" x="2728913" y="2052638"/>
          <p14:tracePt t="52266" x="2747963" y="2052638"/>
          <p14:tracePt t="52283" x="2776538" y="2052638"/>
          <p14:tracePt t="52299" x="2800350" y="2052638"/>
          <p14:tracePt t="52316" x="2828925" y="2052638"/>
          <p14:tracePt t="52333" x="2876550" y="2062163"/>
          <p14:tracePt t="52349" x="2919413" y="2062163"/>
          <p14:tracePt t="52366" x="2981325" y="2062163"/>
          <p14:tracePt t="52382" x="3062288" y="2066925"/>
          <p14:tracePt t="52399" x="3109913" y="2071688"/>
          <p14:tracePt t="52416" x="3171825" y="2071688"/>
          <p14:tracePt t="52432" x="3252788" y="2076450"/>
          <p14:tracePt t="52449" x="3300413" y="2076450"/>
          <p14:tracePt t="52466" x="3348038" y="2076450"/>
          <p14:tracePt t="52483" x="3414713" y="2076450"/>
          <p14:tracePt t="52499" x="3452813" y="2076450"/>
          <p14:tracePt t="52516" x="3490913" y="2081213"/>
          <p14:tracePt t="52533" x="3514725" y="2081213"/>
          <p14:tracePt t="52549" x="3519488" y="2081213"/>
          <p14:tracePt t="52583" x="3524250" y="2081213"/>
          <p14:tracePt t="52605" x="3524250" y="2085975"/>
          <p14:tracePt t="52619" x="3519488" y="2085975"/>
          <p14:tracePt t="52633" x="3500438" y="2085975"/>
          <p14:tracePt t="52649" x="3429000" y="2085975"/>
          <p14:tracePt t="52666" x="3348038" y="2081213"/>
          <p14:tracePt t="52682" x="3228975" y="2076450"/>
          <p14:tracePt t="52699" x="3028950" y="2066925"/>
          <p14:tracePt t="52716" x="2895600" y="2057400"/>
          <p14:tracePt t="52732" x="2795588" y="2047875"/>
          <p14:tracePt t="52749" x="2719388" y="2038350"/>
          <p14:tracePt t="52766" x="2705100" y="2038350"/>
          <p14:tracePt t="52820" x="2709863" y="2033588"/>
          <p14:tracePt t="52827" x="2714625" y="2033588"/>
          <p14:tracePt t="52834" x="2719388" y="2033588"/>
          <p14:tracePt t="52849" x="2738438" y="2033588"/>
          <p14:tracePt t="52866" x="2747963" y="2033588"/>
          <p14:tracePt t="52882" x="2776538" y="2033588"/>
          <p14:tracePt t="52899" x="2800350" y="2038350"/>
          <p14:tracePt t="52916" x="2809875" y="2038350"/>
          <p14:tracePt t="52932" x="2814638" y="2038350"/>
          <p14:tracePt t="52949" x="2819400" y="2038350"/>
          <p14:tracePt t="52992" x="2819400" y="2047875"/>
          <p14:tracePt t="53078" x="2819400" y="2052638"/>
          <p14:tracePt t="53286" x="2819400" y="2057400"/>
          <p14:tracePt t="53810" x="2833688" y="2057400"/>
          <p14:tracePt t="53817" x="2857500" y="2057400"/>
          <p14:tracePt t="53823" x="2876550" y="2057400"/>
          <p14:tracePt t="53832" x="2924175" y="2062163"/>
          <p14:tracePt t="53849" x="3009900" y="2066925"/>
          <p14:tracePt t="53865" x="3095625" y="2071688"/>
          <p14:tracePt t="53882" x="3224213" y="2081213"/>
          <p14:tracePt t="53899" x="3319463" y="2085975"/>
          <p14:tracePt t="53915" x="3400425" y="2090738"/>
          <p14:tracePt t="53932" x="3533775" y="2100263"/>
          <p14:tracePt t="53949" x="3638550" y="2109788"/>
          <p14:tracePt t="53965" x="3733800" y="2124075"/>
          <p14:tracePt t="53982" x="3895725" y="2147888"/>
          <p14:tracePt t="53999" x="3986213" y="2157413"/>
          <p14:tracePt t="54015" x="4019550" y="2162175"/>
          <p14:tracePt t="54418" x="4057650" y="2152650"/>
          <p14:tracePt t="54425" x="4105275" y="2138363"/>
          <p14:tracePt t="54432" x="4157663" y="2114550"/>
          <p14:tracePt t="54448" x="4262438" y="2081213"/>
          <p14:tracePt t="54465" x="4376738" y="2043113"/>
          <p14:tracePt t="54482" x="4529138" y="1995488"/>
          <p14:tracePt t="54499" x="4624388" y="1976438"/>
          <p14:tracePt t="54515" x="4710113" y="1952625"/>
          <p14:tracePt t="54532" x="4791075" y="1938338"/>
          <p14:tracePt t="54549" x="4814888" y="1933575"/>
          <p14:tracePt t="54565" x="4833938" y="1928813"/>
          <p14:tracePt t="54582" x="4843463" y="1928813"/>
          <p14:tracePt t="54598" x="4848225" y="1928813"/>
          <p14:tracePt t="54615" x="4857750" y="1928813"/>
          <p14:tracePt t="54632" x="4862513" y="1928813"/>
          <p14:tracePt t="54648" x="4876800" y="1928813"/>
          <p14:tracePt t="54665" x="4886325" y="1928813"/>
          <p14:tracePt t="54682" x="4891088" y="1928813"/>
          <p14:tracePt t="54698" x="4895850" y="1928813"/>
          <p14:tracePt t="54732" x="4900613" y="1928813"/>
          <p14:tracePt t="54762" x="4905375" y="1928813"/>
          <p14:tracePt t="54891" x="4905375" y="1933575"/>
          <p14:tracePt t="55149" x="4938713" y="1933575"/>
          <p14:tracePt t="55156" x="4995863" y="1933575"/>
          <p14:tracePt t="55165" x="5062538" y="1928813"/>
          <p14:tracePt t="55182" x="5214938" y="1928813"/>
          <p14:tracePt t="55199" x="5524500" y="1938338"/>
          <p14:tracePt t="55215" x="5719763" y="1962150"/>
          <p14:tracePt t="55232" x="5876925" y="1985963"/>
          <p14:tracePt t="55248" x="6015038" y="1995488"/>
          <p14:tracePt t="55265" x="6176963" y="2019300"/>
          <p14:tracePt t="55282" x="6238875" y="2024063"/>
          <p14:tracePt t="55298" x="6276975" y="2028825"/>
          <p14:tracePt t="55315" x="6315075" y="2028825"/>
          <p14:tracePt t="55332" x="6334125" y="2028825"/>
          <p14:tracePt t="55348" x="6362700" y="2028825"/>
          <p14:tracePt t="55365" x="6396038" y="2033588"/>
          <p14:tracePt t="55382" x="6410325" y="2033588"/>
          <p14:tracePt t="55398" x="6438900" y="2033588"/>
          <p14:tracePt t="55415" x="6467475" y="2033588"/>
          <p14:tracePt t="55431" x="6481763" y="2028825"/>
          <p14:tracePt t="55448" x="6505575" y="2028825"/>
          <p14:tracePt t="55465" x="6543675" y="2024063"/>
          <p14:tracePt t="55481" x="6567488" y="2019300"/>
          <p14:tracePt t="55498" x="6596063" y="2014538"/>
          <p14:tracePt t="55515" x="6619875" y="2014538"/>
          <p14:tracePt t="55531" x="6624638" y="2009775"/>
          <p14:tracePt t="55565" x="6629400" y="2009775"/>
          <p14:tracePt t="55722" x="6629400" y="2019300"/>
          <p14:tracePt t="55729" x="6624638" y="2019300"/>
          <p14:tracePt t="55751" x="6619875" y="2019300"/>
          <p14:tracePt t="55780" x="6610350" y="2019300"/>
          <p14:tracePt t="55787" x="6610350" y="2024063"/>
          <p14:tracePt t="55816" x="6605588" y="2024063"/>
          <p14:tracePt t="55866" x="6605588" y="2028825"/>
          <p14:tracePt t="55872" x="6600825" y="2028825"/>
          <p14:tracePt t="55909" x="6596063" y="2028825"/>
          <p14:tracePt t="55915" x="6596063" y="2033588"/>
          <p14:tracePt t="57307" x="6615113" y="2043113"/>
          <p14:tracePt t="57313" x="6657975" y="2052638"/>
          <p14:tracePt t="57320" x="6691313" y="2062163"/>
          <p14:tracePt t="57331" x="6762750" y="2076450"/>
          <p14:tracePt t="57347" x="6891338" y="2105025"/>
          <p14:tracePt t="57364" x="7062788" y="2138363"/>
          <p14:tracePt t="57381" x="7167563" y="2143125"/>
          <p14:tracePt t="57397" x="7243763" y="2143125"/>
          <p14:tracePt t="57414" x="7324725" y="2133600"/>
          <p14:tracePt t="57431" x="7353300" y="2124075"/>
          <p14:tracePt t="57448" x="7381875" y="2119313"/>
          <p14:tracePt t="57464" x="7434263" y="2114550"/>
          <p14:tracePt t="57481" x="7462838" y="2100263"/>
          <p14:tracePt t="57497" x="7496175" y="2095500"/>
          <p14:tracePt t="57514" x="7529513" y="2085975"/>
          <p14:tracePt t="57531" x="7543800" y="2076450"/>
          <p14:tracePt t="57547" x="7548563" y="2076450"/>
          <p14:tracePt t="57564" x="7553325" y="2066925"/>
          <p14:tracePt t="57581" x="7558088" y="2066925"/>
          <p14:tracePt t="57597" x="7558088" y="2062163"/>
          <p14:tracePt t="57642" x="7558088" y="2057400"/>
          <p14:tracePt t="57737" x="7553325" y="2057400"/>
          <p14:tracePt t="58144" x="7515225" y="2057400"/>
          <p14:tracePt t="58151" x="7448550" y="2071688"/>
          <p14:tracePt t="58164" x="7339013" y="2081213"/>
          <p14:tracePt t="58181" x="6853238" y="2166938"/>
          <p14:tracePt t="58197" x="6405563" y="2266950"/>
          <p14:tracePt t="58214" x="5891213" y="2400300"/>
          <p14:tracePt t="58231" x="5114925" y="2581275"/>
          <p14:tracePt t="58247" x="4562475" y="2733675"/>
          <p14:tracePt t="58264" x="4029075" y="2895600"/>
          <p14:tracePt t="58281" x="3257550" y="3128963"/>
          <p14:tracePt t="58297" x="2819400" y="3252788"/>
          <p14:tracePt t="58314" x="2466975" y="3376613"/>
          <p14:tracePt t="58330" x="2128838" y="3467100"/>
          <p14:tracePt t="58347" x="2028825" y="3486150"/>
          <p14:tracePt t="58364" x="1976438" y="3486150"/>
          <p14:tracePt t="58381" x="1919288" y="3486150"/>
          <p14:tracePt t="58397" x="1885950" y="3476625"/>
          <p14:tracePt t="58415" x="1843088" y="3467100"/>
          <p14:tracePt t="58430" x="1757363" y="3467100"/>
          <p14:tracePt t="58447" x="1685925" y="3467100"/>
          <p14:tracePt t="58464" x="1609725" y="3462338"/>
          <p14:tracePt t="58480" x="1519238" y="3462338"/>
          <p14:tracePt t="58497" x="1438275" y="3448050"/>
          <p14:tracePt t="58514" x="1371600" y="3443288"/>
          <p14:tracePt t="58530" x="1295400" y="3429000"/>
          <p14:tracePt t="58547" x="1266825" y="3414713"/>
          <p14:tracePt t="58564" x="1247775" y="3386138"/>
          <p14:tracePt t="58581" x="1223963" y="3314700"/>
          <p14:tracePt t="58597" x="1223963" y="3281363"/>
          <p14:tracePt t="58614" x="1228725" y="3267075"/>
          <p14:tracePt t="58631" x="1238250" y="3243263"/>
          <p14:tracePt t="58647" x="1247775" y="3238500"/>
          <p14:tracePt t="58664" x="1252538" y="3228975"/>
          <p14:tracePt t="58697" x="1400175" y="3157538"/>
          <p14:tracePt t="58714" x="1476375" y="3128963"/>
          <p14:tracePt t="58730" x="1552575" y="3090863"/>
          <p14:tracePt t="58747" x="1690688" y="3048000"/>
          <p14:tracePt t="58764" x="1771650" y="3024188"/>
          <p14:tracePt t="58780" x="1824038" y="3014663"/>
          <p14:tracePt t="58797" x="1900238" y="2990850"/>
          <p14:tracePt t="58814" x="1957388" y="2981325"/>
          <p14:tracePt t="58830" x="2009775" y="2976563"/>
          <p14:tracePt t="58847" x="2057400" y="2971800"/>
          <p14:tracePt t="58864" x="2081213" y="2971800"/>
          <p14:tracePt t="58880" x="2095500" y="2971800"/>
          <p14:tracePt t="58897" x="2114550" y="2971800"/>
          <p14:tracePt t="58914" x="2138363" y="2971800"/>
          <p14:tracePt t="58930" x="2166938" y="2971800"/>
          <p14:tracePt t="58947" x="2238375" y="2971800"/>
          <p14:tracePt t="58964" x="2281238" y="2971800"/>
          <p14:tracePt t="58980" x="2319338" y="2971800"/>
          <p14:tracePt t="58997" x="2343150" y="2976563"/>
          <p14:tracePt t="59014" x="2357438" y="2976563"/>
          <p14:tracePt t="59105" x="2352675" y="2981325"/>
          <p14:tracePt t="59112" x="2352675" y="2986088"/>
          <p14:tracePt t="59118" x="2347913" y="2986088"/>
          <p14:tracePt t="59130" x="2343150" y="2986088"/>
          <p14:tracePt t="59147" x="2333625" y="2986088"/>
          <p14:tracePt t="59164" x="2305050" y="2986088"/>
          <p14:tracePt t="59180" x="2281238" y="2981325"/>
          <p14:tracePt t="59197" x="2257425" y="2976563"/>
          <p14:tracePt t="59214" x="2238375" y="2976563"/>
          <p14:tracePt t="59230" x="2219325" y="2967038"/>
          <p14:tracePt t="59247" x="2185988" y="2962275"/>
          <p14:tracePt t="59264" x="2176463" y="2962275"/>
          <p14:tracePt t="59280" x="2162175" y="2957513"/>
          <p14:tracePt t="59297" x="2157413" y="2957513"/>
          <p14:tracePt t="59334" x="2157413" y="2952750"/>
          <p14:tracePt t="59348" x="2162175" y="2952750"/>
          <p14:tracePt t="59363" x="2185988" y="2947988"/>
          <p14:tracePt t="59380" x="2219325" y="2947988"/>
          <p14:tracePt t="59414" x="2424113" y="2943225"/>
          <p14:tracePt t="59430" x="2609850" y="2938463"/>
          <p14:tracePt t="59447" x="2909888" y="2938463"/>
          <p14:tracePt t="59464" x="3452813" y="2990850"/>
          <p14:tracePt t="59480" x="3819525" y="3014663"/>
          <p14:tracePt t="59497" x="4105275" y="3048000"/>
          <p14:tracePt t="59513" x="4424363" y="3052763"/>
          <p14:tracePt t="59530" x="4533900" y="3052763"/>
          <p14:tracePt t="59547" x="4652963" y="3048000"/>
          <p14:tracePt t="59564" x="4772025" y="3038475"/>
          <p14:tracePt t="59580" x="4819650" y="3033713"/>
          <p14:tracePt t="59597" x="4848225" y="3028950"/>
          <p14:tracePt t="59613" x="4862513" y="3028950"/>
          <p14:tracePt t="59647" x="4867275" y="3028950"/>
          <p14:tracePt t="59685" x="4843463" y="3033713"/>
          <p14:tracePt t="59692" x="4829175" y="3033713"/>
          <p14:tracePt t="59699" x="4800600" y="3033713"/>
          <p14:tracePt t="59713" x="4714875" y="3033713"/>
          <p14:tracePt t="59730" x="4633913" y="3038475"/>
          <p14:tracePt t="59747" x="4562475" y="3043238"/>
          <p14:tracePt t="59763" x="4505325" y="3048000"/>
          <p14:tracePt t="59780" x="4500563" y="3048000"/>
          <p14:tracePt t="59828" x="4514850" y="3043238"/>
          <p14:tracePt t="59835" x="4524375" y="3043238"/>
          <p14:tracePt t="59847" x="4529138" y="3043238"/>
          <p14:tracePt t="59863" x="4581525" y="3038475"/>
          <p14:tracePt t="59880" x="4657725" y="3024188"/>
          <p14:tracePt t="59897" x="4729163" y="3009900"/>
          <p14:tracePt t="59914" x="4829175" y="2995613"/>
          <p14:tracePt t="59930" x="4867275" y="2990850"/>
          <p14:tracePt t="59947" x="4891088" y="2986088"/>
          <p14:tracePt t="59963" x="4895850" y="2986088"/>
          <p14:tracePt t="59980" x="4900613" y="2986088"/>
          <p14:tracePt t="60008" x="4891088" y="2990850"/>
          <p14:tracePt t="60014" x="4886325" y="2995613"/>
          <p14:tracePt t="60030" x="4867275" y="3014663"/>
          <p14:tracePt t="60047" x="4848225" y="3038475"/>
          <p14:tracePt t="60063" x="4819650" y="3067050"/>
          <p14:tracePt t="60080" x="4781550" y="3148013"/>
          <p14:tracePt t="60097" x="4757738" y="3209925"/>
          <p14:tracePt t="60113" x="4714875" y="3271838"/>
          <p14:tracePt t="60130" x="4676775" y="3343275"/>
          <p14:tracePt t="60147" x="4652963" y="3376613"/>
          <p14:tracePt t="60163" x="4638675" y="3395663"/>
          <p14:tracePt t="60180" x="4633913" y="3405188"/>
          <p14:tracePt t="60197" x="4629150" y="3405188"/>
          <p14:tracePt t="60213" x="4629150" y="3409950"/>
          <p14:tracePt t="60230" x="4624388" y="3409950"/>
          <p14:tracePt t="60287" x="4624388" y="3405188"/>
          <p14:tracePt t="60323" x="4624388" y="3400425"/>
          <p14:tracePt t="60330" x="4619625" y="3400425"/>
          <p14:tracePt t="60351" x="4619625" y="3395663"/>
          <p14:tracePt t="60365" x="4614863" y="3395663"/>
          <p14:tracePt t="60373" x="4614863" y="3390900"/>
          <p14:tracePt t="60388" x="4614863" y="3386138"/>
          <p14:tracePt t="60401" x="4610100" y="3386138"/>
          <p14:tracePt t="60416" x="4610100" y="3381375"/>
          <p14:tracePt t="60430" x="4605338" y="3376613"/>
          <p14:tracePt t="60447" x="4581525" y="3371850"/>
          <p14:tracePt t="60463" x="4543425" y="3367088"/>
          <p14:tracePt t="60480" x="4481513" y="3357563"/>
          <p14:tracePt t="60497" x="4386263" y="3348038"/>
          <p14:tracePt t="60513" x="4300538" y="3343275"/>
          <p14:tracePt t="60530" x="4191000" y="3333750"/>
          <p14:tracePt t="60547" x="4157663" y="3328988"/>
          <p14:tracePt t="60563" x="4143375" y="3328988"/>
          <p14:tracePt t="60580" x="4138613" y="3328988"/>
          <p14:tracePt t="60624" x="4138613" y="3324225"/>
          <p14:tracePt t="60638" x="4148138" y="3319463"/>
          <p14:tracePt t="60646" x="4152900" y="3319463"/>
          <p14:tracePt t="60663" x="4167188" y="3319463"/>
          <p14:tracePt t="60680" x="4191000" y="3319463"/>
          <p14:tracePt t="60697" x="4229100" y="3324225"/>
          <p14:tracePt t="60730" x="4386263" y="3324225"/>
          <p14:tracePt t="60746" x="4538663" y="3324225"/>
          <p14:tracePt t="60763" x="4676775" y="3324225"/>
          <p14:tracePt t="60780" x="4795838" y="3324225"/>
          <p14:tracePt t="60796" x="4948238" y="3324225"/>
          <p14:tracePt t="60813" x="5043488" y="3324225"/>
          <p14:tracePt t="60830" x="5119688" y="3314700"/>
          <p14:tracePt t="60847" x="5195888" y="3309938"/>
          <p14:tracePt t="60863" x="5233988" y="3305175"/>
          <p14:tracePt t="60880" x="5262563" y="3305175"/>
          <p14:tracePt t="60897" x="5310188" y="3300413"/>
          <p14:tracePt t="60913" x="5338763" y="3300413"/>
          <p14:tracePt t="60930" x="5357813" y="3300413"/>
          <p14:tracePt t="60947" x="5381625" y="3295650"/>
          <p14:tracePt t="60963" x="5400675" y="3295650"/>
          <p14:tracePt t="60980" x="5405438" y="3290888"/>
          <p14:tracePt t="60996" x="5410200" y="3290888"/>
          <p14:tracePt t="61054" x="5414963" y="3290888"/>
          <p14:tracePt t="61570" x="5405438" y="3290888"/>
          <p14:tracePt t="61577" x="5372100" y="3286125"/>
          <p14:tracePt t="61584" x="5329238" y="3286125"/>
          <p14:tracePt t="61596" x="5276850" y="3286125"/>
          <p14:tracePt t="61613" x="5005388" y="3267075"/>
          <p14:tracePt t="61630" x="4700588" y="3262313"/>
          <p14:tracePt t="61646" x="4357688" y="3228975"/>
          <p14:tracePt t="61663" x="3767138" y="3186113"/>
          <p14:tracePt t="61679" x="3424238" y="3176588"/>
          <p14:tracePt t="61696" x="3114675" y="3171825"/>
          <p14:tracePt t="61713" x="2690813" y="3148013"/>
          <p14:tracePt t="61729" x="2462213" y="3133725"/>
          <p14:tracePt t="61746" x="2233613" y="3109913"/>
          <p14:tracePt t="61763" x="1981200" y="3081338"/>
          <p14:tracePt t="61779" x="1843088" y="3062288"/>
          <p14:tracePt t="61796" x="1743075" y="3048000"/>
          <p14:tracePt t="61813" x="1624013" y="3014663"/>
          <p14:tracePt t="61829" x="1562100" y="3000375"/>
          <p14:tracePt t="61846" x="1504950" y="2981325"/>
          <p14:tracePt t="61863" x="1466850" y="2967038"/>
          <p14:tracePt t="61879" x="1443038" y="2957513"/>
          <p14:tracePt t="61896" x="1423988" y="2947988"/>
          <p14:tracePt t="61913" x="1409700" y="2938463"/>
          <p14:tracePt t="61929" x="1395413" y="2924175"/>
          <p14:tracePt t="61946" x="1390650" y="2909888"/>
          <p14:tracePt t="61963" x="1390650" y="2895600"/>
          <p14:tracePt t="61979" x="1390650" y="2881313"/>
          <p14:tracePt t="61996" x="1390650" y="2867025"/>
          <p14:tracePt t="62013" x="1390650" y="2852738"/>
          <p14:tracePt t="62029" x="1390650" y="2847975"/>
          <p14:tracePt t="62046" x="1390650" y="2843213"/>
          <p14:tracePt t="62063" x="1395413" y="2843213"/>
          <p14:tracePt t="62064" x="1395413" y="2838450"/>
          <p14:tracePt t="62079" x="1400175" y="2838450"/>
          <p14:tracePt t="62122" x="1404938" y="2838450"/>
          <p14:tracePt t="62172" x="1404938" y="2843213"/>
          <p14:tracePt t="62222" x="1404938" y="2847975"/>
          <p14:tracePt t="62265" x="1409700" y="2852738"/>
          <p14:tracePt t="62272" x="1414463" y="2857500"/>
          <p14:tracePt t="62279" x="1419225" y="2857500"/>
          <p14:tracePt t="62296" x="1443038" y="2862263"/>
          <p14:tracePt t="62313" x="1481138" y="2862263"/>
          <p14:tracePt t="62329" x="1571625" y="2862263"/>
          <p14:tracePt t="62346" x="1638300" y="2852738"/>
          <p14:tracePt t="62362" x="1704975" y="2847975"/>
          <p14:tracePt t="62379" x="1800225" y="2838450"/>
          <p14:tracePt t="62396" x="1857375" y="2833688"/>
          <p14:tracePt t="62412" x="1905000" y="2828925"/>
          <p14:tracePt t="62429" x="1971675" y="2828925"/>
          <p14:tracePt t="62446" x="2005013" y="2828925"/>
          <p14:tracePt t="62462" x="2043113" y="2828925"/>
          <p14:tracePt t="62479" x="2076450" y="2833688"/>
          <p14:tracePt t="62496" x="2085975" y="2833688"/>
          <p14:tracePt t="62512" x="2095500" y="2833688"/>
          <p14:tracePt t="62546" x="2095500" y="2838450"/>
          <p14:tracePt t="62573" x="2095500" y="2843213"/>
          <p14:tracePt t="62580" x="2090738" y="2847975"/>
          <p14:tracePt t="62596" x="2066925" y="2852738"/>
          <p14:tracePt t="62612" x="2047875" y="2862263"/>
          <p14:tracePt t="62646" x="1995488" y="2871788"/>
          <p14:tracePt t="62662" x="1985963" y="2871788"/>
          <p14:tracePt t="62679" x="1976438" y="2871788"/>
          <p14:tracePt t="62696" x="1947863" y="2881313"/>
          <p14:tracePt t="62712" x="1919288" y="2890838"/>
          <p14:tracePt t="62729" x="1885950" y="2900363"/>
          <p14:tracePt t="62746" x="1843088" y="2924175"/>
          <p14:tracePt t="62762" x="1819275" y="2943225"/>
          <p14:tracePt t="62779" x="1804988" y="2957513"/>
          <p14:tracePt t="62796" x="1785938" y="2976563"/>
          <p14:tracePt t="62812" x="1776413" y="2995613"/>
          <p14:tracePt t="62829" x="1766888" y="3009900"/>
          <p14:tracePt t="62846" x="1762125" y="3028950"/>
          <p14:tracePt t="62862" x="1762125" y="3038475"/>
          <p14:tracePt t="62879" x="1762125" y="3043238"/>
          <p14:tracePt t="62896" x="1762125" y="3052763"/>
          <p14:tracePt t="62912" x="1762125" y="3067050"/>
          <p14:tracePt t="62929" x="1762125" y="3071813"/>
          <p14:tracePt t="62946" x="1762125" y="3100388"/>
          <p14:tracePt t="62962" x="1762125" y="3114675"/>
          <p14:tracePt t="62979" x="1762125" y="3128963"/>
          <p14:tracePt t="62996" x="1762125" y="3143250"/>
          <p14:tracePt t="63012" x="1762125" y="3148013"/>
          <p14:tracePt t="63029" x="1766888" y="3148013"/>
          <p14:tracePt t="63045" x="1790700" y="3167063"/>
          <p14:tracePt t="63062" x="1828800" y="3181350"/>
          <p14:tracePt t="63079" x="1876425" y="3190875"/>
          <p14:tracePt t="63096" x="1971675" y="3205163"/>
          <p14:tracePt t="63112" x="2071688" y="3214688"/>
          <p14:tracePt t="63129" x="2190750" y="3214688"/>
          <p14:tracePt t="63146" x="2381250" y="3224213"/>
          <p14:tracePt t="63162" x="2519363" y="3233738"/>
          <p14:tracePt t="63179" x="2633663" y="3233738"/>
          <p14:tracePt t="63196" x="2814638" y="3238500"/>
          <p14:tracePt t="63212" x="2900363" y="3238500"/>
          <p14:tracePt t="63229" x="2976563" y="3233738"/>
          <p14:tracePt t="63246" x="3038475" y="3224213"/>
          <p14:tracePt t="63262" x="3133725" y="3214688"/>
          <p14:tracePt t="63279" x="3162300" y="3214688"/>
          <p14:tracePt t="63296" x="3262313" y="3209925"/>
          <p14:tracePt t="63312" x="3362325" y="3209925"/>
          <p14:tracePt t="63329" x="3448050" y="3214688"/>
          <p14:tracePt t="63345" x="3514725" y="3228975"/>
          <p14:tracePt t="63362" x="3609975" y="3248025"/>
          <p14:tracePt t="63379" x="3667125" y="3257550"/>
          <p14:tracePt t="63395" x="3690938" y="3257550"/>
          <p14:tracePt t="63412" x="3700463" y="3257550"/>
          <p14:tracePt t="63429" x="3709988" y="3257550"/>
          <p14:tracePt t="63856" x="3757613" y="3262313"/>
          <p14:tracePt t="63863" x="3829050" y="3267075"/>
          <p14:tracePt t="63870" x="3886200" y="3271838"/>
          <p14:tracePt t="63879" x="3943350" y="3286125"/>
          <p14:tracePt t="63895" x="4057650" y="3300413"/>
          <p14:tracePt t="63913" x="4205288" y="3328988"/>
          <p14:tracePt t="63929" x="4271963" y="3343275"/>
          <p14:tracePt t="63945" x="4300538" y="3352800"/>
          <p14:tracePt t="63962" x="4314825" y="3362325"/>
          <p14:tracePt t="63979" x="4319588" y="3362325"/>
          <p14:tracePt t="63995" x="4319588" y="3367088"/>
          <p14:tracePt t="64012" x="4324350" y="3371850"/>
          <p14:tracePt t="64029" x="4324350" y="3376613"/>
          <p14:tracePt t="64045" x="4324350" y="3381375"/>
          <p14:tracePt t="64062" x="4324350" y="3390900"/>
          <p14:tracePt t="64079" x="4314825" y="3400425"/>
          <p14:tracePt t="64095" x="4295775" y="3400425"/>
          <p14:tracePt t="64121" x="4262438" y="3395663"/>
          <p14:tracePt t="64128" x="4252913" y="3390900"/>
          <p14:tracePt t="64145" x="4252913" y="3381375"/>
          <p14:tracePt t="64162" x="4248150" y="3371850"/>
          <p14:tracePt t="64179" x="4248150" y="3367088"/>
          <p14:tracePt t="64195" x="4257675" y="3357563"/>
          <p14:tracePt t="64212" x="4271963" y="3348038"/>
          <p14:tracePt t="64229" x="4291013" y="3343275"/>
          <p14:tracePt t="64262" x="4352925" y="3333750"/>
          <p14:tracePt t="64279" x="4443413" y="3319463"/>
          <p14:tracePt t="64295" x="4510088" y="3309938"/>
          <p14:tracePt t="64312" x="4567238" y="3305175"/>
          <p14:tracePt t="64329" x="4657725" y="3300413"/>
          <p14:tracePt t="64345" x="4705350" y="3295650"/>
          <p14:tracePt t="64362" x="4738688" y="3295650"/>
          <p14:tracePt t="64378" x="4776788" y="3295650"/>
          <p14:tracePt t="64395" x="4791075" y="3300413"/>
          <p14:tracePt t="64412" x="4795838" y="3300413"/>
          <p14:tracePt t="64429" x="4800600" y="3300413"/>
          <p14:tracePt t="64462" x="4805363" y="3300413"/>
          <p14:tracePt t="64494" x="4810125" y="3309938"/>
          <p14:tracePt t="64616" x="4814888" y="3309938"/>
          <p14:tracePt t="64637" x="4824413" y="3309938"/>
          <p14:tracePt t="64644" x="4833938" y="3309938"/>
          <p14:tracePt t="64651" x="4852988" y="3309938"/>
          <p14:tracePt t="64662" x="4872038" y="3309938"/>
          <p14:tracePt t="64678" x="4929188" y="3309938"/>
          <p14:tracePt t="64695" x="5053013" y="3295650"/>
          <p14:tracePt t="64712" x="5143500" y="3290888"/>
          <p14:tracePt t="64729" x="5238750" y="3290888"/>
          <p14:tracePt t="64745" x="5348288" y="3286125"/>
          <p14:tracePt t="64762" x="5410200" y="3286125"/>
          <p14:tracePt t="64778" x="5462588" y="3286125"/>
          <p14:tracePt t="64795" x="5514975" y="3286125"/>
          <p14:tracePt t="64812" x="5534025" y="3281363"/>
          <p14:tracePt t="64828" x="5543550" y="3281363"/>
          <p14:tracePt t="64845" x="5548313" y="3281363"/>
          <p14:tracePt t="64917" x="5543550" y="3286125"/>
          <p14:tracePt t="64924" x="5529263" y="3290888"/>
          <p14:tracePt t="64931" x="5514975" y="3290888"/>
          <p14:tracePt t="64945" x="5491163" y="3290888"/>
          <p14:tracePt t="64962" x="5434013" y="3286125"/>
          <p14:tracePt t="64978" x="5334000" y="3267075"/>
          <p14:tracePt t="64995" x="5100638" y="3228975"/>
          <p14:tracePt t="65012" x="4829175" y="3200400"/>
          <p14:tracePt t="65028" x="4505325" y="3157538"/>
          <p14:tracePt t="65045" x="3919538" y="3133725"/>
          <p14:tracePt t="65062" x="3500438" y="3128963"/>
          <p14:tracePt t="65079" x="3148013" y="3148013"/>
          <p14:tracePt t="65095" x="2714625" y="3171825"/>
          <p14:tracePt t="65112" x="2519363" y="3190875"/>
          <p14:tracePt t="65128" x="2381250" y="3195638"/>
          <p14:tracePt t="65145" x="2271713" y="3195638"/>
          <p14:tracePt t="65162" x="2143125" y="3181350"/>
          <p14:tracePt t="65178" x="2095500" y="3167063"/>
          <p14:tracePt t="65195" x="2066925" y="3157538"/>
          <p14:tracePt t="65212" x="2047875" y="3143250"/>
          <p14:tracePt t="65228" x="2038350" y="3138488"/>
          <p14:tracePt t="65245" x="2033588" y="3133725"/>
          <p14:tracePt t="65662" x="2024063" y="3133725"/>
          <p14:tracePt t="65669" x="2009775" y="3133725"/>
          <p14:tracePt t="65678" x="1985963" y="3133725"/>
          <p14:tracePt t="65695" x="1947863" y="3138488"/>
          <p14:tracePt t="65712" x="1895475" y="3143250"/>
          <p14:tracePt t="65728" x="1862138" y="3148013"/>
          <p14:tracePt t="65745" x="1838325" y="3152775"/>
          <p14:tracePt t="65762" x="1809750" y="3152775"/>
          <p14:tracePt t="65778" x="1800225" y="3152775"/>
          <p14:tracePt t="65795" x="1795463" y="3152775"/>
          <p14:tracePt t="65841" x="1795463" y="3157538"/>
          <p14:tracePt t="65848" x="1800225" y="3157538"/>
          <p14:tracePt t="65861" x="1809750" y="3162300"/>
          <p14:tracePt t="65878" x="1824038" y="3162300"/>
          <p14:tracePt t="65895" x="1914525" y="3157538"/>
          <p14:tracePt t="65911" x="2100263" y="3152775"/>
          <p14:tracePt t="65928" x="2719388" y="3209925"/>
          <p14:tracePt t="65945" x="3314700" y="3328988"/>
          <p14:tracePt t="65961" x="4033838" y="3500438"/>
          <p14:tracePt t="65978" x="4986338" y="3800475"/>
          <p14:tracePt t="65995" x="5491163" y="3943350"/>
          <p14:tracePt t="66011" x="5834063" y="4019550"/>
          <p14:tracePt t="66028" x="6072188" y="4043363"/>
          <p14:tracePt t="66045" x="6162675" y="4043363"/>
          <p14:tracePt t="66061" x="6224588" y="4029075"/>
          <p14:tracePt t="66078" x="6257925" y="4014788"/>
          <p14:tracePt t="66095" x="6262688" y="4010025"/>
          <p14:tracePt t="66111" x="6267450" y="4005263"/>
          <p14:tracePt t="66421" x="6329363" y="3957638"/>
          <p14:tracePt t="66429" x="6448425" y="3871913"/>
          <p14:tracePt t="66436" x="6600825" y="3786188"/>
          <p14:tracePt t="66445" x="6729413" y="3705225"/>
          <p14:tracePt t="66461" x="6977063" y="3581400"/>
          <p14:tracePt t="66478" x="7205663" y="3486150"/>
          <p14:tracePt t="66495" x="7453313" y="3400425"/>
          <p14:tracePt t="66511" x="7567613" y="3367088"/>
          <p14:tracePt t="66528" x="7658100" y="3338513"/>
          <p14:tracePt t="66544" x="7710488" y="3333750"/>
          <p14:tracePt t="66561" x="7715250" y="3333750"/>
          <p14:tracePt t="66578" x="7720013" y="3333750"/>
          <p14:tracePt t="66716" x="7720013" y="3328988"/>
          <p14:tracePt t="66738" x="7720013" y="3324225"/>
          <p14:tracePt t="66744" x="7720013" y="3319463"/>
          <p14:tracePt t="66751" x="7715250" y="3314700"/>
          <p14:tracePt t="66761" x="7705725" y="3309938"/>
          <p14:tracePt t="66778" x="7677150" y="3305175"/>
          <p14:tracePt t="66795" x="7605713" y="3295650"/>
          <p14:tracePt t="66811" x="7543800" y="3276600"/>
          <p14:tracePt t="66828" x="7491413" y="3267075"/>
          <p14:tracePt t="66844" x="7405688" y="3252788"/>
          <p14:tracePt t="66861" x="7367588" y="3243263"/>
          <p14:tracePt t="66878" x="7353300" y="3243263"/>
          <p14:tracePt t="66894" x="7334250" y="3238500"/>
          <p14:tracePt t="66911" x="7329488" y="3238500"/>
          <p14:tracePt t="66944" x="7324725" y="3238500"/>
          <p14:tracePt t="66974" x="7319963" y="3238500"/>
          <p14:tracePt t="67010" x="7319963" y="3243263"/>
          <p14:tracePt t="67045" x="7319963" y="3248025"/>
          <p14:tracePt t="68279" x="7315200" y="3248025"/>
          <p14:tracePt t="68285" x="7305675" y="3252788"/>
          <p14:tracePt t="68294" x="7300913" y="3252788"/>
          <p14:tracePt t="68311" x="7281863" y="3257550"/>
          <p14:tracePt t="68344" x="7277100" y="3257550"/>
          <p14:tracePt t="68364" x="7272338" y="3257550"/>
          <p14:tracePt t="68378" x="7272338" y="3262313"/>
          <p14:tracePt t="68428" x="7267575" y="3262313"/>
          <p14:tracePt t="68442" x="7267575" y="3267075"/>
          <p14:tracePt t="68464" x="7262813" y="3267075"/>
          <p14:tracePt t="68543" x="7262813" y="3271838"/>
          <p14:tracePt t="68622" x="7267575" y="3271838"/>
          <p14:tracePt t="68715" x="7272338" y="3271838"/>
          <p14:tracePt t="69338" x="7277100" y="3271838"/>
          <p14:tracePt t="70184" x="7272338" y="3271838"/>
          <p14:tracePt t="70213" x="7267575" y="3271838"/>
          <p14:tracePt t="70220" x="7258050" y="3271838"/>
          <p14:tracePt t="70234" x="7253288" y="3271838"/>
          <p14:tracePt t="70248" x="7248525" y="3271838"/>
          <p14:tracePt t="70263" x="7243763" y="3271838"/>
          <p14:tracePt t="70285" x="7239000" y="3267075"/>
          <p14:tracePt t="70293" x="7234238" y="3267075"/>
          <p14:tracePt t="70310" x="7224713" y="3267075"/>
          <p14:tracePt t="70327" x="7205663" y="3267075"/>
          <p14:tracePt t="70343" x="7181850" y="3262313"/>
          <p14:tracePt t="70360" x="7167563" y="3262313"/>
          <p14:tracePt t="70377" x="7162800" y="3262313"/>
          <p14:tracePt t="70410" x="7158038" y="3262313"/>
          <p14:tracePt t="70600" x="7162800" y="3262313"/>
          <p14:tracePt t="70635" x="7167563" y="3262313"/>
          <p14:tracePt t="70671" x="7172325" y="3262313"/>
          <p14:tracePt t="70735" x="7177088" y="3262313"/>
          <p14:tracePt t="70792" x="7177088" y="3267075"/>
          <p14:tracePt t="70865" x="7181850" y="3267075"/>
          <p14:tracePt t="85728" x="7153275" y="3267075"/>
          <p14:tracePt t="85736" x="7081838" y="3257550"/>
          <p14:tracePt t="85742" x="7000875" y="3252788"/>
          <p14:tracePt t="85755" x="6877050" y="3238500"/>
          <p14:tracePt t="85771" x="6434138" y="3143250"/>
          <p14:tracePt t="85788" x="5972175" y="3033713"/>
          <p14:tracePt t="85805" x="5514975" y="2938463"/>
          <p14:tracePt t="85821" x="4891088" y="2805113"/>
          <p14:tracePt t="85838" x="4572000" y="2733675"/>
          <p14:tracePt t="85855" x="4300538" y="2647950"/>
          <p14:tracePt t="85871" x="4076700" y="2557463"/>
          <p14:tracePt t="85888" x="3967163" y="2509838"/>
          <p14:tracePt t="85905" x="3886200" y="2471738"/>
          <p14:tracePt t="85921" x="3833813" y="2438400"/>
          <p14:tracePt t="85938" x="3824288" y="2433638"/>
          <p14:tracePt t="85955" x="3819525" y="2428875"/>
          <p14:tracePt t="85971" x="3819525" y="2424113"/>
          <p14:tracePt t="85988" x="3800475" y="2405063"/>
          <p14:tracePt t="86005" x="3762375" y="2376488"/>
          <p14:tracePt t="86021" x="3681413" y="2324100"/>
          <p14:tracePt t="86038" x="3614738" y="2286000"/>
          <p14:tracePt t="86055" x="3576638" y="2262188"/>
          <p14:tracePt t="86071" x="3533775" y="2243138"/>
          <p14:tracePt t="86088" x="3519488" y="2238375"/>
          <p14:tracePt t="86105" x="3505200" y="2228850"/>
          <p14:tracePt t="86121" x="3495675" y="2224088"/>
          <p14:tracePt t="86154" x="3490913" y="2224088"/>
          <p14:tracePt t="86187" x="3495675" y="2233613"/>
          <p14:tracePt t="86588" x="3452813" y="2228850"/>
          <p14:tracePt t="86595" x="3395663" y="2224088"/>
          <p14:tracePt t="86604" x="3338513" y="2219325"/>
          <p14:tracePt t="86621" x="3243263" y="2200275"/>
          <p14:tracePt t="86638" x="3114675" y="2181225"/>
          <p14:tracePt t="86654" x="3028950" y="2176463"/>
          <p14:tracePt t="86671" x="2962275" y="2166938"/>
          <p14:tracePt t="86688" x="2924175" y="2157413"/>
          <p14:tracePt t="86704" x="2886075" y="2152650"/>
          <p14:tracePt t="86721" x="2871788" y="2147888"/>
          <p14:tracePt t="86738" x="2862263" y="2143125"/>
          <p14:tracePt t="86860" x="2867025" y="2147888"/>
          <p14:tracePt t="86874" x="2871788" y="2147888"/>
          <p14:tracePt t="86882" x="2876550" y="2147888"/>
          <p14:tracePt t="86896" x="2881313" y="2152650"/>
          <p14:tracePt t="86910" x="2886075" y="2152650"/>
          <p14:tracePt t="86925" x="2886075" y="2157413"/>
          <p14:tracePt t="86938" x="2890838" y="2157413"/>
          <p14:tracePt t="86954" x="2895600" y="2157413"/>
          <p14:tracePt t="86971" x="2900363" y="2157413"/>
          <p14:tracePt t="86988" x="2905125" y="2157413"/>
          <p14:tracePt t="87011" x="2909888" y="2157413"/>
          <p14:tracePt t="87040" x="2914650" y="2157413"/>
          <p14:tracePt t="87054" x="2919413" y="2157413"/>
          <p14:tracePt t="87075" x="2924175" y="2157413"/>
          <p14:tracePt t="87082" x="2928938" y="2157413"/>
          <p14:tracePt t="87090" x="2933700" y="2157413"/>
          <p14:tracePt t="87104" x="2938463" y="2157413"/>
          <p14:tracePt t="87140" x="2990850" y="2157413"/>
          <p14:tracePt t="87147" x="3019425" y="2152650"/>
          <p14:tracePt t="87154" x="3038475" y="2152650"/>
          <p14:tracePt t="87171" x="3090863" y="2147888"/>
          <p14:tracePt t="87188" x="3171825" y="2147888"/>
          <p14:tracePt t="87204" x="3333750" y="2138363"/>
          <p14:tracePt t="87221" x="3514725" y="2128838"/>
          <p14:tracePt t="87237" x="3786188" y="2124075"/>
          <p14:tracePt t="87254" x="4233863" y="2133600"/>
          <p14:tracePt t="87271" x="4467225" y="2162175"/>
          <p14:tracePt t="87288" x="4638675" y="2185988"/>
          <p14:tracePt t="87304" x="4805363" y="2214563"/>
          <p14:tracePt t="87321" x="4891088" y="2224088"/>
          <p14:tracePt t="87337" x="4953000" y="2228850"/>
          <p14:tracePt t="87354" x="5029200" y="2233613"/>
          <p14:tracePt t="87371" x="5081588" y="2233613"/>
          <p14:tracePt t="87387" x="5129213" y="2228850"/>
          <p14:tracePt t="87404" x="5176838" y="2228850"/>
          <p14:tracePt t="87421" x="5219700" y="2219325"/>
          <p14:tracePt t="87437" x="5243513" y="2214563"/>
          <p14:tracePt t="87454" x="5276850" y="2205038"/>
          <p14:tracePt t="87471" x="5310188" y="2195513"/>
          <p14:tracePt t="87487" x="5334000" y="2185988"/>
          <p14:tracePt t="87971" x="5343525" y="2185988"/>
          <p14:tracePt t="87978" x="5353050" y="2185988"/>
          <p14:tracePt t="87987" x="5367338" y="2185988"/>
          <p14:tracePt t="88004" x="5410200" y="2185988"/>
          <p14:tracePt t="88021" x="5486400" y="2181225"/>
          <p14:tracePt t="88037" x="5534025" y="2181225"/>
          <p14:tracePt t="88054" x="5576888" y="2176463"/>
          <p14:tracePt t="88070" x="5595938" y="2171700"/>
          <p14:tracePt t="88087" x="5634038" y="2166938"/>
          <p14:tracePt t="88104" x="5662613" y="2166938"/>
          <p14:tracePt t="88120" x="5691188" y="2157413"/>
          <p14:tracePt t="88137" x="5734050" y="2147888"/>
          <p14:tracePt t="88154" x="5757863" y="2147888"/>
          <p14:tracePt t="88170" x="5781675" y="2143125"/>
          <p14:tracePt t="88187" x="5805488" y="2138363"/>
          <p14:tracePt t="88204" x="5819775" y="2133600"/>
          <p14:tracePt t="88220" x="5838825" y="2133600"/>
          <p14:tracePt t="88237" x="5867400" y="2128838"/>
          <p14:tracePt t="88254" x="5886450" y="2128838"/>
          <p14:tracePt t="88270" x="5915025" y="2119313"/>
          <p14:tracePt t="88287" x="5953125" y="2114550"/>
          <p14:tracePt t="88304" x="5981700" y="2105025"/>
          <p14:tracePt t="88320" x="6010275" y="2105025"/>
          <p14:tracePt t="88337" x="6057900" y="2090738"/>
          <p14:tracePt t="88354" x="6100763" y="2081213"/>
          <p14:tracePt t="88370" x="6143625" y="2081213"/>
          <p14:tracePt t="88387" x="6191250" y="2066925"/>
          <p14:tracePt t="88404" x="6234113" y="2062163"/>
          <p14:tracePt t="88420" x="6300788" y="2047875"/>
          <p14:tracePt t="88437" x="6338888" y="2038350"/>
          <p14:tracePt t="88439" x="6362700" y="2033588"/>
          <p14:tracePt t="88454" x="6396038" y="2028825"/>
          <p14:tracePt t="88471" x="6434138" y="2019300"/>
          <p14:tracePt t="88487" x="6457950" y="2009775"/>
          <p14:tracePt t="88504" x="6505575" y="2000250"/>
          <p14:tracePt t="88520" x="6548438" y="1990725"/>
          <p14:tracePt t="88537" x="6629400" y="1971675"/>
          <p14:tracePt t="88554" x="6696075" y="1962150"/>
          <p14:tracePt t="88570" x="6743700" y="1947863"/>
          <p14:tracePt t="88587" x="6805613" y="1928813"/>
          <p14:tracePt t="88604" x="6862763" y="1924050"/>
          <p14:tracePt t="88620" x="6891338" y="1914525"/>
          <p14:tracePt t="88637" x="6929438" y="1909763"/>
          <p14:tracePt t="88654" x="6948488" y="1909763"/>
          <p14:tracePt t="88670" x="6948488" y="1900238"/>
          <p14:tracePt t="88687" x="6953250" y="1900238"/>
          <p14:tracePt t="88720" x="6953250" y="1905000"/>
          <p14:tracePt t="88737" x="6929438" y="1905000"/>
          <p14:tracePt t="88754" x="6615113" y="1857375"/>
          <p14:tracePt t="88770" x="6243638" y="1781175"/>
          <p14:tracePt t="88787" x="5710238" y="1666875"/>
          <p14:tracePt t="88804" x="4895850" y="1571625"/>
          <p14:tracePt t="88820" x="4452938" y="1562100"/>
          <p14:tracePt t="88837" x="4152900" y="1552575"/>
          <p14:tracePt t="88854" x="3900488" y="1533525"/>
          <p14:tracePt t="88870" x="3800475" y="1524000"/>
          <p14:tracePt t="88887" x="3738563" y="1514475"/>
          <p14:tracePt t="88904" x="3686175" y="1500188"/>
          <p14:tracePt t="88920" x="3681413" y="1500188"/>
          <p14:tracePt t="88937" x="3676650" y="1500188"/>
          <p14:tracePt t="89268" x="3571875" y="1500188"/>
          <p14:tracePt t="89275" x="3376613" y="1504950"/>
          <p14:tracePt t="89287" x="3152775" y="1514475"/>
          <p14:tracePt t="89304" x="2347913" y="1557338"/>
          <p14:tracePt t="89320" x="1819275" y="1624013"/>
          <p14:tracePt t="89337" x="1362075" y="1714500"/>
          <p14:tracePt t="89354" x="1004888" y="1800225"/>
          <p14:tracePt t="89370" x="757238" y="1866900"/>
          <p14:tracePt t="89387" x="681038" y="1885950"/>
          <p14:tracePt t="89403" x="661988" y="1885950"/>
          <p14:tracePt t="89455" x="661988" y="1890713"/>
          <p14:tracePt t="89462" x="666750" y="1890713"/>
          <p14:tracePt t="89470" x="671513" y="1895475"/>
          <p14:tracePt t="89487" x="676275" y="1900238"/>
          <p14:tracePt t="89503" x="681038" y="1905000"/>
          <p14:tracePt t="89520" x="690563" y="1909763"/>
          <p14:tracePt t="89537" x="695325" y="1909763"/>
          <p14:tracePt t="89570" x="700088" y="1914525"/>
          <p14:tracePt t="89587" x="700088" y="1919288"/>
          <p14:tracePt t="89620" x="704850" y="1924050"/>
          <p14:tracePt t="89653" x="709613" y="1928813"/>
          <p14:tracePt t="89685" x="719138" y="1928813"/>
          <p14:tracePt t="89699" x="723900" y="1928813"/>
          <p14:tracePt t="89734" x="747713" y="1928813"/>
          <p14:tracePt t="89742" x="766763" y="1928813"/>
          <p14:tracePt t="89753" x="776288" y="1928813"/>
          <p14:tracePt t="89770" x="814388" y="1928813"/>
          <p14:tracePt t="89787" x="842963" y="1928813"/>
          <p14:tracePt t="89803" x="866775" y="1928813"/>
          <p14:tracePt t="89820" x="900113" y="1928813"/>
          <p14:tracePt t="89837" x="909638" y="1928813"/>
          <p14:tracePt t="89853" x="933450" y="1928813"/>
          <p14:tracePt t="89870" x="947738" y="1928813"/>
          <p14:tracePt t="89887" x="981075" y="1928813"/>
          <p14:tracePt t="89903" x="1004888" y="1928813"/>
          <p14:tracePt t="89920" x="1033463" y="1928813"/>
          <p14:tracePt t="89937" x="1042988" y="1928813"/>
          <p14:tracePt t="89953" x="1047750" y="1928813"/>
          <p14:tracePt t="89970" x="1052513" y="1933575"/>
          <p14:tracePt t="90000" x="1057275" y="1933575"/>
          <p14:tracePt t="90021" x="1062038" y="1933575"/>
          <p14:tracePt t="90079" x="1066800" y="1933575"/>
          <p14:tracePt t="90114" x="1071563" y="1933575"/>
          <p14:tracePt t="90180" x="1076325" y="1933575"/>
          <p14:tracePt t="90430" x="1081088" y="1933575"/>
          <p14:tracePt t="90645" x="1090613" y="1933575"/>
          <p14:tracePt t="90688" x="1090613" y="1928813"/>
          <p14:tracePt t="90723" x="1095375" y="1924050"/>
          <p14:tracePt t="90745" x="1095375" y="1919288"/>
          <p14:tracePt t="90752" x="1100138" y="1919288"/>
          <p14:tracePt t="90767" x="1104900" y="1919288"/>
          <p14:tracePt t="90788" x="1109663" y="1919288"/>
          <p14:tracePt t="90802" x="1109663" y="1914525"/>
          <p14:tracePt t="90831" x="1114425" y="1914525"/>
          <p14:tracePt t="90867" x="1119188" y="1914525"/>
          <p14:tracePt t="90910" x="1123950" y="1914525"/>
          <p14:tracePt t="92243" x="1138238" y="1914525"/>
          <p14:tracePt t="92250" x="1157288" y="1914525"/>
          <p14:tracePt t="92258" x="1185863" y="1914525"/>
          <p14:tracePt t="92269" x="1204913" y="1914525"/>
          <p14:tracePt t="92286" x="1247775" y="1914525"/>
          <p14:tracePt t="92302" x="1266825" y="1914525"/>
          <p14:tracePt t="92319" x="1281113" y="1914525"/>
          <p14:tracePt t="92336" x="1285875" y="1914525"/>
          <p14:tracePt t="92352" x="1290638" y="1914525"/>
          <p14:tracePt t="92386" x="1295400" y="1914525"/>
          <p14:tracePt t="92429" x="1300163" y="1914525"/>
          <p14:tracePt t="92479" x="1300163" y="1919288"/>
          <p14:tracePt t="92530" x="1300163" y="1924050"/>
          <p14:tracePt t="92565" x="1300163" y="1928813"/>
          <p14:tracePt t="92645" x="1300163" y="1933575"/>
          <p14:tracePt t="92674" x="1300163" y="1938338"/>
          <p14:tracePt t="92688" x="1300163" y="1943100"/>
          <p14:tracePt t="92694" x="1300163" y="1947863"/>
          <p14:tracePt t="92702" x="1300163" y="1957388"/>
          <p14:tracePt t="92719" x="1300163" y="1962150"/>
          <p14:tracePt t="92736" x="1300163" y="1990725"/>
          <p14:tracePt t="92752" x="1300163" y="2033588"/>
          <p14:tracePt t="92769" x="1309688" y="2052638"/>
          <p14:tracePt t="92786" x="1314450" y="2066925"/>
          <p14:tracePt t="92802" x="1314450" y="2085975"/>
          <p14:tracePt t="92819" x="1319213" y="2090738"/>
          <p14:tracePt t="92836" x="1319213" y="2095500"/>
          <p14:tracePt t="92852" x="1319213" y="2100263"/>
          <p14:tracePt t="92895" x="1319213" y="2105025"/>
          <p14:tracePt t="92989" x="1319213" y="2109788"/>
          <p14:tracePt t="93038" x="1323975" y="2109788"/>
          <p14:tracePt t="93146" x="1328738" y="2109788"/>
          <p14:tracePt t="94967" x="1328738" y="2138363"/>
          <p14:tracePt t="94973" x="1328738" y="2166938"/>
          <p14:tracePt t="94985" x="1333500" y="2205038"/>
          <p14:tracePt t="95002" x="1338263" y="2300288"/>
          <p14:tracePt t="95018" x="1343025" y="2447925"/>
          <p14:tracePt t="95035" x="1343025" y="2538413"/>
          <p14:tracePt t="95052" x="1352550" y="2676525"/>
          <p14:tracePt t="95068" x="1357313" y="2771775"/>
          <p14:tracePt t="95085" x="1357313" y="2843213"/>
          <p14:tracePt t="95102" x="1362075" y="2909888"/>
          <p14:tracePt t="95118" x="1362075" y="2967038"/>
          <p14:tracePt t="95533" x="1357313" y="3019425"/>
          <p14:tracePt t="95540" x="1343025" y="3076575"/>
          <p14:tracePt t="95551" x="1328738" y="3128963"/>
          <p14:tracePt t="95568" x="1285875" y="3295650"/>
          <p14:tracePt t="95585" x="1271588" y="3409950"/>
          <p14:tracePt t="95601" x="1238250" y="3514725"/>
          <p14:tracePt t="95618" x="1200150" y="3671888"/>
          <p14:tracePt t="95635" x="1181100" y="3781425"/>
          <p14:tracePt t="95651" x="1166813" y="3871913"/>
          <p14:tracePt t="95668" x="1147763" y="3981450"/>
          <p14:tracePt t="95685" x="1138238" y="4043363"/>
          <p14:tracePt t="95701" x="1138238" y="4081463"/>
          <p14:tracePt t="95718" x="1133475" y="4114800"/>
          <p14:tracePt t="95735" x="1128713" y="4133850"/>
          <p14:tracePt t="95751" x="1123950" y="4138613"/>
          <p14:tracePt t="95768" x="1123950" y="4148138"/>
          <p14:tracePt t="95785" x="1119188" y="4152900"/>
          <p14:tracePt t="95801" x="1114425" y="4162425"/>
          <p14:tracePt t="95818" x="1114425" y="4167188"/>
          <p14:tracePt t="95835" x="1104900" y="4195763"/>
          <p14:tracePt t="95851" x="1100138" y="4214813"/>
          <p14:tracePt t="95868" x="1090613" y="4248150"/>
          <p14:tracePt t="95885" x="1076325" y="4295775"/>
          <p14:tracePt t="95901" x="1066800" y="4324350"/>
          <p14:tracePt t="95918" x="1057275" y="4338638"/>
          <p14:tracePt t="95934" x="1047750" y="4357688"/>
          <p14:tracePt t="95951" x="1042988" y="4362450"/>
          <p14:tracePt t="95984" x="1042988" y="4367213"/>
          <p14:tracePt t="96034" x="1042988" y="4371975"/>
          <p14:tracePt t="96091" x="1042988" y="4376738"/>
          <p14:tracePt t="96214" x="1042988" y="4381500"/>
          <p14:tracePt t="96329" x="1042988" y="4386263"/>
          <p14:tracePt t="96409" x="1042988" y="4391025"/>
          <p14:tracePt t="96451" x="1042988" y="4395788"/>
          <p14:tracePt t="96474" x="1042988" y="4405313"/>
          <p14:tracePt t="96500" x="1042988" y="4410075"/>
          <p14:tracePt t="96522" x="1038225" y="4410075"/>
          <p14:tracePt t="96536" x="1038225" y="4414838"/>
          <p14:tracePt t="96551" x="1033463" y="4419600"/>
          <p14:tracePt t="96557" x="1028700" y="4419600"/>
          <p14:tracePt t="96572" x="1019175" y="4419600"/>
          <p14:tracePt t="96584" x="1014413" y="4419600"/>
          <p14:tracePt t="96601" x="1000125" y="4419600"/>
          <p14:tracePt t="96618" x="985838" y="4419600"/>
          <p14:tracePt t="96634" x="981075" y="4414838"/>
          <p14:tracePt t="96651" x="976313" y="4410075"/>
          <p14:tracePt t="96668" x="971550" y="4400550"/>
          <p14:tracePt t="96684" x="966788" y="4400550"/>
          <p14:tracePt t="96701" x="962025" y="4391025"/>
          <p14:tracePt t="96734" x="957263" y="4391025"/>
          <p14:tracePt t="96751" x="957263" y="4386263"/>
          <p14:tracePt t="96772" x="957263" y="4381500"/>
          <p14:tracePt t="96794" x="952500" y="4381500"/>
          <p14:tracePt t="96816" x="952500" y="4371975"/>
          <p14:tracePt t="96859" x="947738" y="4371975"/>
          <p14:tracePt t="96889" x="947738" y="4367213"/>
          <p14:tracePt t="96923" x="942975" y="4367213"/>
          <p14:tracePt t="96952" x="938213" y="4367213"/>
          <p14:tracePt t="96973" x="928688" y="4367213"/>
          <p14:tracePt t="96988" x="923925" y="4371975"/>
          <p14:tracePt t="96995" x="914400" y="4371975"/>
          <p14:tracePt t="97002" x="909638" y="4371975"/>
          <p14:tracePt t="97018" x="890588" y="4376738"/>
          <p14:tracePt t="97034" x="876300" y="4381500"/>
          <p14:tracePt t="97051" x="862013" y="4381500"/>
          <p14:tracePt t="97068" x="857250" y="4381500"/>
          <p14:tracePt t="97095" x="857250" y="4386263"/>
          <p14:tracePt t="97131" x="857250" y="4391025"/>
          <p14:tracePt t="97203" x="857250" y="4395788"/>
          <p14:tracePt t="97260" x="857250" y="4400550"/>
          <p14:tracePt t="97275" x="857250" y="4405313"/>
          <p14:tracePt t="97289" x="857250" y="4410075"/>
          <p14:tracePt t="97310" x="862013" y="4410075"/>
          <p14:tracePt t="97325" x="862013" y="4414838"/>
          <p14:tracePt t="97332" x="866775" y="4414838"/>
          <p14:tracePt t="97360" x="871538" y="4414838"/>
          <p14:tracePt t="97382" x="871538" y="4419600"/>
          <p14:tracePt t="97619" x="852488" y="4424363"/>
          <p14:tracePt t="97626" x="838200" y="4424363"/>
          <p14:tracePt t="97634" x="814388" y="4429125"/>
          <p14:tracePt t="97651" x="781050" y="4433888"/>
          <p14:tracePt t="97667" x="752475" y="4438650"/>
          <p14:tracePt t="97684" x="733425" y="4443413"/>
          <p14:tracePt t="97701" x="728663" y="4443413"/>
          <p14:tracePt t="97812" x="733425" y="4448175"/>
          <p14:tracePt t="97827" x="742950" y="4448175"/>
          <p14:tracePt t="97848" x="747713" y="4448175"/>
          <p14:tracePt t="97869" x="752475" y="4448175"/>
          <p14:tracePt t="97878" x="757238" y="4448175"/>
          <p14:tracePt t="97898" x="762000" y="4448175"/>
          <p14:tracePt t="97927" x="766763" y="4448175"/>
          <p14:tracePt t="97941" x="771525" y="4448175"/>
          <p14:tracePt t="97948" x="776288" y="4448175"/>
          <p14:tracePt t="97984" x="781050" y="4448175"/>
          <p14:tracePt t="98020" x="785813" y="4448175"/>
          <p14:tracePt t="98070" x="790575" y="4448175"/>
          <p14:tracePt t="98092" x="795338" y="4448175"/>
          <p14:tracePt t="98114" x="800100" y="4448175"/>
          <p14:tracePt t="98149" x="804863" y="4448175"/>
          <p14:tracePt t="98163" x="809625" y="4448175"/>
          <p14:tracePt t="98178" x="814388" y="4448175"/>
          <p14:tracePt t="98200" x="819150" y="4448175"/>
          <p14:tracePt t="98207" x="823913" y="4443413"/>
          <p14:tracePt t="98221" x="828675" y="4443413"/>
          <p14:tracePt t="98235" x="833438" y="4443413"/>
          <p14:tracePt t="98250" x="842963" y="4443413"/>
          <p14:tracePt t="98267" x="857250" y="4448175"/>
          <p14:tracePt t="98284" x="876300" y="4457700"/>
          <p14:tracePt t="98300" x="900113" y="4471988"/>
          <p14:tracePt t="98317" x="923925" y="4476750"/>
          <p14:tracePt t="98334" x="933450" y="4481513"/>
          <p14:tracePt t="98350" x="942975" y="4481513"/>
          <p14:tracePt t="98367" x="957263" y="4481513"/>
          <p14:tracePt t="98400" x="962025" y="4481513"/>
          <p14:tracePt t="98417" x="966788" y="4481513"/>
          <p14:tracePt t="98434" x="971550" y="4481513"/>
          <p14:tracePt t="98472" x="976313" y="4481513"/>
          <p14:tracePt t="98486" x="981075" y="4481513"/>
          <p14:tracePt t="98501" x="985838" y="4481513"/>
          <p14:tracePt t="98537" x="990600" y="4481513"/>
          <p14:tracePt t="98580" x="995363" y="4481513"/>
          <p14:tracePt t="98608" x="1000125" y="4481513"/>
          <p14:tracePt t="98615" x="1004888" y="4481513"/>
          <p14:tracePt t="98630" x="1009650" y="4481513"/>
          <p14:tracePt t="98658" x="1014413" y="4481513"/>
          <p14:tracePt t="98695" x="1019175" y="4481513"/>
          <p14:tracePt t="98731" x="1023938" y="4481513"/>
          <p14:tracePt t="98974" x="1028700" y="4481513"/>
          <p14:tracePt t="99103" x="1028700" y="4476750"/>
          <p14:tracePt t="99110" x="1033463" y="4476750"/>
          <p14:tracePt t="99117" x="1042988" y="4471988"/>
          <p14:tracePt t="99134" x="1052513" y="4462463"/>
          <p14:tracePt t="99150" x="1071563" y="4462463"/>
          <p14:tracePt t="99167" x="1090613" y="4457700"/>
          <p14:tracePt t="99183" x="1114425" y="4448175"/>
          <p14:tracePt t="99200" x="1119188" y="4448175"/>
          <p14:tracePt t="99217" x="1123950" y="4448175"/>
          <p14:tracePt t="99233" x="1133475" y="4448175"/>
          <p14:tracePt t="99250" x="1138238" y="4448175"/>
          <p14:tracePt t="99267" x="1143000" y="4443413"/>
          <p14:tracePt t="99283" x="1147763" y="4443413"/>
          <p14:tracePt t="99317" x="1152525" y="4443413"/>
          <p14:tracePt t="99347" x="1157288" y="4438650"/>
          <p14:tracePt t="99361" x="1166813" y="4433888"/>
          <p14:tracePt t="99368" x="1166813" y="4429125"/>
          <p14:tracePt t="99383" x="1176338" y="4424363"/>
          <p14:tracePt t="99400" x="1190625" y="4419600"/>
          <p14:tracePt t="99417" x="1223963" y="4405313"/>
          <p14:tracePt t="99433" x="1276350" y="4391025"/>
          <p14:tracePt t="99450" x="1323975" y="4386263"/>
          <p14:tracePt t="99467" x="1362075" y="4381500"/>
          <p14:tracePt t="99483" x="1404938" y="4376738"/>
          <p14:tracePt t="99500" x="1433513" y="4376738"/>
          <p14:tracePt t="99517" x="1466850" y="4376738"/>
          <p14:tracePt t="99533" x="1509713" y="4376738"/>
          <p14:tracePt t="99550" x="1524000" y="4376738"/>
          <p14:tracePt t="99567" x="1543050" y="4376738"/>
          <p14:tracePt t="99583" x="1557338" y="4376738"/>
          <p14:tracePt t="99600" x="1566863" y="4376738"/>
          <p14:tracePt t="99617" x="1571625" y="4376738"/>
          <p14:tracePt t="99655" x="1576388" y="4376738"/>
          <p14:tracePt t="99727" x="1581150" y="4376738"/>
          <p14:tracePt t="99763" x="1585913" y="4376738"/>
          <p14:tracePt t="100616" x="1614488" y="4376738"/>
          <p14:tracePt t="100622" x="1652588" y="4376738"/>
          <p14:tracePt t="100633" x="1700213" y="4391025"/>
          <p14:tracePt t="100650" x="1790700" y="4410075"/>
          <p14:tracePt t="100666" x="1938338" y="4443413"/>
          <p14:tracePt t="100683" x="2028825" y="4462463"/>
          <p14:tracePt t="100700" x="2095500" y="4476750"/>
          <p14:tracePt t="100716" x="2176463" y="4495800"/>
          <p14:tracePt t="100733" x="2219325" y="4500563"/>
          <p14:tracePt t="100750" x="2233613" y="4505325"/>
          <p14:tracePt t="100766" x="2247900" y="4505325"/>
          <p14:tracePt t="100783" x="2252663" y="4505325"/>
          <p14:tracePt t="101275" x="2266950" y="4505325"/>
          <p14:tracePt t="101282" x="2281238" y="4505325"/>
          <p14:tracePt t="101289" x="2300288" y="4505325"/>
          <p14:tracePt t="101299" x="2314575" y="4500563"/>
          <p14:tracePt t="101316" x="2347913" y="4491038"/>
          <p14:tracePt t="101333" x="2381250" y="4476750"/>
          <p14:tracePt t="101349" x="2405063" y="4467225"/>
          <p14:tracePt t="101366" x="2424113" y="4462463"/>
          <p14:tracePt t="101383" x="2452688" y="4457700"/>
          <p14:tracePt t="101399" x="2457450" y="4452938"/>
          <p14:tracePt t="101416" x="2471738" y="4452938"/>
          <p14:tracePt t="101433" x="2481263" y="4452938"/>
          <p14:tracePt t="101449" x="2486025" y="4452938"/>
          <p14:tracePt t="101466" x="2495550" y="4452938"/>
          <p14:tracePt t="101483" x="2505075" y="4452938"/>
          <p14:tracePt t="101499" x="2509838" y="4452938"/>
          <p14:tracePt t="101516" x="2514600" y="4452938"/>
          <p14:tracePt t="101533" x="2528888" y="4448175"/>
          <p14:tracePt t="101566" x="2538413" y="4448175"/>
          <p14:tracePt t="101583" x="2557463" y="4443413"/>
          <p14:tracePt t="101605" x="2600325" y="4433888"/>
          <p14:tracePt t="101616" x="2614613" y="4429125"/>
          <p14:tracePt t="101633" x="2662238" y="4424363"/>
          <p14:tracePt t="101649" x="2690813" y="4424363"/>
          <p14:tracePt t="101666" x="2719388" y="4419600"/>
          <p14:tracePt t="101683" x="2738438" y="4414838"/>
          <p14:tracePt t="101699" x="2771775" y="4414838"/>
          <p14:tracePt t="101716" x="2786063" y="4410075"/>
          <p14:tracePt t="101733" x="2800350" y="4410075"/>
          <p14:tracePt t="101749" x="2814638" y="4405313"/>
          <p14:tracePt t="101766" x="2819400" y="4405313"/>
          <p14:tracePt t="101782" x="2824163" y="4405313"/>
          <p14:tracePt t="101816" x="2828925" y="4405313"/>
          <p14:tracePt t="101920" x="2833688" y="4405313"/>
          <p14:tracePt t="105619" x="2847975" y="4405313"/>
          <p14:tracePt t="105626" x="2857500" y="4405313"/>
          <p14:tracePt t="105634" x="2867025" y="4400550"/>
          <p14:tracePt t="105648" x="2895600" y="4391025"/>
          <p14:tracePt t="105665" x="2928938" y="4386263"/>
          <p14:tracePt t="105681" x="2962275" y="4371975"/>
          <p14:tracePt t="105698" x="3014663" y="4367213"/>
          <p14:tracePt t="105714" x="3048000" y="4362450"/>
          <p14:tracePt t="105731" x="3076575" y="4357688"/>
          <p14:tracePt t="105748" x="3109913" y="4357688"/>
          <p14:tracePt t="105764" x="3133725" y="4357688"/>
          <p14:tracePt t="105781" x="3167063" y="4357688"/>
          <p14:tracePt t="105798" x="3233738" y="4357688"/>
          <p14:tracePt t="105815" x="3271838" y="4357688"/>
          <p14:tracePt t="105831" x="3309938" y="4357688"/>
          <p14:tracePt t="105848" x="3357563" y="4357688"/>
          <p14:tracePt t="105865" x="3386138" y="4357688"/>
          <p14:tracePt t="105881" x="3429000" y="4357688"/>
          <p14:tracePt t="105898" x="3467100" y="4357688"/>
          <p14:tracePt t="105914" x="3524250" y="4352925"/>
          <p14:tracePt t="105931" x="3552825" y="4348163"/>
          <p14:tracePt t="105948" x="3576638" y="4348163"/>
          <p14:tracePt t="105965" x="3624263" y="4338638"/>
          <p14:tracePt t="105981" x="3648075" y="4333875"/>
          <p14:tracePt t="105998" x="3686175" y="4333875"/>
          <p14:tracePt t="106014" x="3743325" y="4324350"/>
          <p14:tracePt t="106031" x="3776663" y="4324350"/>
          <p14:tracePt t="106048" x="3814763" y="4324350"/>
          <p14:tracePt t="106064" x="3862388" y="4319588"/>
          <p14:tracePt t="106081" x="3900488" y="4314825"/>
          <p14:tracePt t="106098" x="3938588" y="4314825"/>
          <p14:tracePt t="106114" x="3986213" y="4314825"/>
          <p14:tracePt t="106131" x="4010025" y="4314825"/>
          <p14:tracePt t="106148" x="4019550" y="4314825"/>
          <p14:tracePt t="106164" x="4038600" y="4314825"/>
          <p14:tracePt t="106181" x="4048125" y="4314825"/>
          <p14:tracePt t="106198" x="4052888" y="4314825"/>
          <p14:tracePt t="106214" x="4057650" y="4314825"/>
          <p14:tracePt t="106248" x="4062413" y="4314825"/>
          <p14:tracePt t="106272" x="4067175" y="4314825"/>
          <p14:tracePt t="106852" x="4076700" y="4319588"/>
          <p14:tracePt t="106859" x="4076700" y="4329113"/>
          <p14:tracePt t="106867" x="4086225" y="4333875"/>
          <p14:tracePt t="106881" x="4100513" y="4348163"/>
          <p14:tracePt t="106898" x="4110038" y="4357688"/>
          <p14:tracePt t="106914" x="4119563" y="4362450"/>
          <p14:tracePt t="106931" x="4124325" y="4376738"/>
          <p14:tracePt t="106947" x="4133850" y="4386263"/>
          <p14:tracePt t="106964" x="4138613" y="4391025"/>
          <p14:tracePt t="106981" x="4143375" y="4400550"/>
          <p14:tracePt t="106998" x="4148138" y="4410075"/>
          <p14:tracePt t="107014" x="4152900" y="4419600"/>
          <p14:tracePt t="107031" x="4157663" y="4424363"/>
          <p14:tracePt t="107047" x="4162425" y="4424363"/>
          <p14:tracePt t="107064" x="4162425" y="4429125"/>
          <p14:tracePt t="107097" x="4162425" y="4433888"/>
          <p14:tracePt t="107114" x="4171950" y="4438650"/>
          <p14:tracePt t="107131" x="4171950" y="4443413"/>
          <p14:tracePt t="107147" x="4186238" y="4448175"/>
          <p14:tracePt t="107181" x="4195763" y="4452938"/>
          <p14:tracePt t="107197" x="4200525" y="4452938"/>
          <p14:tracePt t="107231" x="4205288" y="4452938"/>
          <p14:tracePt t="107247" x="4219575" y="4452938"/>
          <p14:tracePt t="107264" x="4229100" y="4452938"/>
          <p14:tracePt t="107281" x="4238625" y="4452938"/>
          <p14:tracePt t="107297" x="4252913" y="4452938"/>
          <p14:tracePt t="107314" x="4257675" y="4452938"/>
          <p14:tracePt t="107331" x="4262438" y="4452938"/>
          <p14:tracePt t="107347" x="4281488" y="4452938"/>
          <p14:tracePt t="107364" x="4291013" y="4452938"/>
          <p14:tracePt t="107381" x="4300538" y="4452938"/>
          <p14:tracePt t="107397" x="4324350" y="4448175"/>
          <p14:tracePt t="107414" x="4338638" y="4448175"/>
          <p14:tracePt t="107431" x="4348163" y="4448175"/>
          <p14:tracePt t="107447" x="4367213" y="4443413"/>
          <p14:tracePt t="107464" x="4381500" y="4433888"/>
          <p14:tracePt t="107481" x="4395788" y="4433888"/>
          <p14:tracePt t="107498" x="4419600" y="4429125"/>
          <p14:tracePt t="107514" x="4433888" y="4429125"/>
          <p14:tracePt t="107531" x="4448175" y="4424363"/>
          <p14:tracePt t="107547" x="4462463" y="4424363"/>
          <p14:tracePt t="107564" x="4471988" y="4424363"/>
          <p14:tracePt t="107581" x="4476750" y="4424363"/>
          <p14:tracePt t="107597" x="4481513" y="4424363"/>
          <p14:tracePt t="107614" x="4491038" y="4419600"/>
          <p14:tracePt t="107631" x="4495800" y="4419600"/>
          <p14:tracePt t="107647" x="4500563" y="4419600"/>
          <p14:tracePt t="107669" x="4505325" y="4419600"/>
          <p14:tracePt t="107742" x="4510088" y="4419600"/>
          <p14:tracePt t="107778" x="4514850" y="4419600"/>
          <p14:tracePt t="107842" x="4519613" y="4424363"/>
          <p14:tracePt t="107879" x="4524375" y="4429125"/>
          <p14:tracePt t="107928" x="4529138" y="4429125"/>
          <p14:tracePt t="107942" x="4533900" y="4433888"/>
          <p14:tracePt t="107956" x="4538663" y="4438650"/>
          <p14:tracePt t="107971" x="4543425" y="4438650"/>
          <p14:tracePt t="107980" x="4548188" y="4443413"/>
          <p14:tracePt t="107997" x="4562475" y="4443413"/>
          <p14:tracePt t="108014" x="4581525" y="4448175"/>
          <p14:tracePt t="108031" x="4605338" y="4448175"/>
          <p14:tracePt t="108047" x="4624388" y="4448175"/>
          <p14:tracePt t="108064" x="4652963" y="4452938"/>
          <p14:tracePt t="108080" x="4667250" y="4452938"/>
          <p14:tracePt t="108097" x="4691063" y="4452938"/>
          <p14:tracePt t="108114" x="4714875" y="4457700"/>
          <p14:tracePt t="108130" x="4733925" y="4457700"/>
          <p14:tracePt t="108147" x="4757738" y="4457700"/>
          <p14:tracePt t="108164" x="4791075" y="4457700"/>
          <p14:tracePt t="108180" x="4819650" y="4457700"/>
          <p14:tracePt t="108197" x="4843463" y="4457700"/>
          <p14:tracePt t="108214" x="4857750" y="4457700"/>
          <p14:tracePt t="108230" x="4886325" y="4457700"/>
          <p14:tracePt t="108247" x="4895850" y="4457700"/>
          <p14:tracePt t="108264" x="4910138" y="4457700"/>
          <p14:tracePt t="108280" x="4929188" y="4452938"/>
          <p14:tracePt t="108297" x="4933950" y="4452938"/>
          <p14:tracePt t="108314" x="4943475" y="4452938"/>
          <p14:tracePt t="108330" x="4948238" y="4452938"/>
          <p14:tracePt t="108347" x="4957763" y="4452938"/>
          <p14:tracePt t="108380" x="4962525" y="4452938"/>
          <p14:tracePt t="108397" x="4967288" y="4452938"/>
          <p14:tracePt t="108415" x="4972050" y="4452938"/>
          <p14:tracePt t="108444" x="4976813" y="4452938"/>
          <p14:tracePt t="108480" x="4981575" y="4452938"/>
          <p14:tracePt t="108501" x="4986338" y="4452938"/>
          <p14:tracePt t="108545" x="4991100" y="4452938"/>
          <p14:tracePt t="108566" x="4995863" y="4452938"/>
          <p14:tracePt t="108610" x="5000625" y="4452938"/>
          <p14:tracePt t="108616" x="5000625" y="4448175"/>
          <p14:tracePt t="108637" x="5005388" y="4448175"/>
          <p14:tracePt t="108652" x="5010150" y="4448175"/>
          <p14:tracePt t="108673" x="5014913" y="4443413"/>
          <p14:tracePt t="108695" x="5019675" y="4443413"/>
          <p14:tracePt t="108716" x="5024438" y="4443413"/>
          <p14:tracePt t="108730" x="5029200" y="4443413"/>
          <p14:tracePt t="108759" x="5033963" y="4443413"/>
          <p14:tracePt t="108774" x="5038725" y="4443413"/>
          <p14:tracePt t="108831" x="5043488" y="4443413"/>
          <p14:tracePt t="108867" x="5048250" y="4443413"/>
          <p14:tracePt t="109054" x="5053013" y="4443413"/>
          <p14:tracePt t="114336" x="5081588" y="4438650"/>
          <p14:tracePt t="114343" x="5114925" y="4424363"/>
          <p14:tracePt t="114350" x="5162550" y="4419600"/>
          <p14:tracePt t="114362" x="5205413" y="4414838"/>
          <p14:tracePt t="114378" x="5367338" y="4395788"/>
          <p14:tracePt t="114395" x="5467350" y="4376738"/>
          <p14:tracePt t="114412" x="5562600" y="4371975"/>
          <p14:tracePt t="114428" x="5748338" y="4367213"/>
          <p14:tracePt t="114445" x="5872163" y="4371975"/>
          <p14:tracePt t="114462" x="6000750" y="4386263"/>
          <p14:tracePt t="114478" x="6148388" y="4400550"/>
          <p14:tracePt t="114495" x="6234113" y="4410075"/>
          <p14:tracePt t="114512" x="6267450" y="4414838"/>
          <p14:tracePt t="114988" x="6272213" y="4414838"/>
          <p14:tracePt t="114995" x="6272213" y="4405313"/>
          <p14:tracePt t="115002" x="6272213" y="4395788"/>
          <p14:tracePt t="115017" x="6253163" y="4357688"/>
          <p14:tracePt t="115031" x="6148388" y="4271963"/>
          <p14:tracePt t="115045" x="6053138" y="4195763"/>
          <p14:tracePt t="115061" x="5967413" y="4138613"/>
          <p14:tracePt t="115078" x="5891213" y="4086225"/>
          <p14:tracePt t="115095" x="5767388" y="4014788"/>
          <p14:tracePt t="115111" x="5710238" y="3971925"/>
          <p14:tracePt t="115128" x="5657850" y="3933825"/>
          <p14:tracePt t="115145" x="5614988" y="3895725"/>
          <p14:tracePt t="115161" x="5586413" y="3881438"/>
          <p14:tracePt t="115178" x="5576888" y="3867150"/>
          <p14:tracePt t="115195" x="5567363" y="3852863"/>
          <p14:tracePt t="115211" x="5557838" y="3838575"/>
          <p14:tracePt t="115526" x="5495925" y="3829050"/>
          <p14:tracePt t="115533" x="5362575" y="3814763"/>
          <p14:tracePt t="115545" x="5262563" y="3800475"/>
          <p14:tracePt t="115561" x="5029200" y="3733800"/>
          <p14:tracePt t="115578" x="4691063" y="3595688"/>
          <p14:tracePt t="115595" x="4557713" y="3533775"/>
          <p14:tracePt t="115611" x="4395788" y="3462338"/>
          <p14:tracePt t="115628" x="4338638" y="3429000"/>
          <p14:tracePt t="115645" x="4310063" y="3400425"/>
          <p14:tracePt t="115661" x="4291013" y="3381375"/>
          <p14:tracePt t="115678" x="4291013" y="3376613"/>
          <p14:tracePt t="115695" x="4291013" y="3371850"/>
          <p14:tracePt t="115728" x="4291013" y="3367088"/>
          <p14:tracePt t="115762" x="4295775" y="3367088"/>
          <p14:tracePt t="115777" x="4300538" y="3362325"/>
          <p14:tracePt t="115784" x="4305300" y="3362325"/>
          <p14:tracePt t="115794" x="4310063" y="3362325"/>
          <p14:tracePt t="115811" x="4329113" y="3362325"/>
          <p14:tracePt t="115828" x="4338638" y="3362325"/>
          <p14:tracePt t="115844" x="4381500" y="3362325"/>
          <p14:tracePt t="115861" x="4424363" y="3357563"/>
          <p14:tracePt t="115878" x="4543425" y="3338513"/>
          <p14:tracePt t="115895" x="4624388" y="3314700"/>
          <p14:tracePt t="115911" x="4705350" y="3300413"/>
          <p14:tracePt t="115928" x="4824413" y="3271838"/>
          <p14:tracePt t="115944" x="4886325" y="3262313"/>
          <p14:tracePt t="115961" x="4929188" y="3257550"/>
          <p14:tracePt t="115978" x="4976813" y="3252788"/>
          <p14:tracePt t="115994" x="4995863" y="3252788"/>
          <p14:tracePt t="116028" x="5000625" y="3252788"/>
          <p14:tracePt t="116099" x="5005388" y="3252788"/>
          <p14:tracePt t="116113" x="5005388" y="3257550"/>
          <p14:tracePt t="120922" x="0" y="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name="Slide 1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Debt Service Coverage Ratio (DSCR)</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Does the property itself earn enough to pay its own loan? This is the ratio that decides.</a:t>
            </a:r>
            <a:endParaRPr lang="en-US" sz="1200" dirty="0"/>
          </a:p>
        </p:txBody>
      </p:sp>
      <p:sp>
        <p:nvSpPr>
          <p:cNvPr id="5" name="Shape 3"/>
          <p:cNvSpPr/>
          <p:nvPr/>
        </p:nvSpPr>
        <p:spPr>
          <a:xfrm>
            <a:off x="457200" y="1371600"/>
            <a:ext cx="8229600" cy="868680"/>
          </a:xfrm>
          <a:prstGeom prst="roundRect">
            <a:avLst>
              <a:gd name="adj" fmla="val 5263"/>
            </a:avLst>
          </a:prstGeom>
          <a:solidFill>
            <a:srgbClr val="1E2A38"/>
          </a:solidFill>
          <a:ln w="9525">
            <a:solidFill>
              <a:srgbClr val="1E2A38"/>
            </a:solidFill>
            <a:prstDash val="solid"/>
          </a:ln>
        </p:spPr>
      </p:sp>
      <p:sp>
        <p:nvSpPr>
          <p:cNvPr id="6" name="Text 4"/>
          <p:cNvSpPr/>
          <p:nvPr/>
        </p:nvSpPr>
        <p:spPr>
          <a:xfrm>
            <a:off x="457200" y="1371600"/>
            <a:ext cx="8229600" cy="868680"/>
          </a:xfrm>
          <a:prstGeom prst="rect">
            <a:avLst/>
          </a:prstGeom>
          <a:noFill/>
          <a:ln/>
        </p:spPr>
        <p:txBody>
          <a:bodyPr wrap="square" lIns="0" tIns="0" rIns="0" bIns="0" rtlCol="0" anchor="ctr"/>
          <a:lstStyle/>
          <a:p>
            <a:pPr marL="0" indent="0" algn="ctr">
              <a:buNone/>
            </a:pPr>
            <a:r>
              <a:rPr lang="en-US" sz="1950" b="1" dirty="0">
                <a:solidFill>
                  <a:srgbClr val="F7F4ED"/>
                </a:solidFill>
                <a:latin typeface="Consolas" pitchFamily="34" charset="0"/>
                <a:ea typeface="Consolas" pitchFamily="34" charset="-122"/>
                <a:cs typeface="Consolas" pitchFamily="34" charset="-120"/>
              </a:rPr>
              <a:t>DSCR  =  Net Operating Income  ÷  Annual Debt Service</a:t>
            </a:r>
            <a:endParaRPr lang="en-US" sz="195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457200" y="2395728"/>
          <a:ext cx="8229600" cy="2133600"/>
        </p:xfrm>
        <a:graphic>
          <a:graphicData uri="http://schemas.openxmlformats.org/drawingml/2006/table">
            <a:tbl>
              <a:tblPr/>
              <a:tblGrid>
                <a:gridCol w="1737360">
                  <a:extLst>
                    <a:ext uri="{9D8B030D-6E8A-4147-A177-3AD203B41FA5}">
                      <a16:colId xmlns:a16="http://schemas.microsoft.com/office/drawing/2014/main" val="20000"/>
                    </a:ext>
                  </a:extLst>
                </a:gridCol>
                <a:gridCol w="3931920">
                  <a:extLst>
                    <a:ext uri="{9D8B030D-6E8A-4147-A177-3AD203B41FA5}">
                      <a16:colId xmlns:a16="http://schemas.microsoft.com/office/drawing/2014/main" val="20001"/>
                    </a:ext>
                  </a:extLst>
                </a:gridCol>
                <a:gridCol w="2560320">
                  <a:extLst>
                    <a:ext uri="{9D8B030D-6E8A-4147-A177-3AD203B41FA5}">
                      <a16:colId xmlns:a16="http://schemas.microsoft.com/office/drawing/2014/main" val="20002"/>
                    </a:ext>
                  </a:extLst>
                </a:gridCol>
              </a:tblGrid>
              <a:tr h="411480">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DSCR VALUE</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MEANING</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LENDER'S DECISION</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extLst>
                  <a:ext uri="{0D108BD9-81ED-4DB2-BD59-A6C34878D82A}">
                    <a16:rowId xmlns:a16="http://schemas.microsoft.com/office/drawing/2014/main" val="10000"/>
                  </a:ext>
                </a:extLst>
              </a:tr>
              <a:tr h="411480">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Below 1.00</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Income is smaller than the debt payments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Loan normally rejected</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11480">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Exactly 1.00</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Income equals the debt payments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Break-even — far too risky</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extLst>
                  <a:ext uri="{0D108BD9-81ED-4DB2-BD59-A6C34878D82A}">
                    <a16:rowId xmlns:a16="http://schemas.microsoft.com/office/drawing/2014/main" val="10002"/>
                  </a:ext>
                </a:extLst>
              </a:tr>
              <a:tr h="411480">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1.25</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Income covers 125% of debt service</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Minimum acceptable for most banks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11480">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Above 1.50</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Strong, comfortable coverage</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Favourable pricing and terms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extLst>
                  <a:ext uri="{0D108BD9-81ED-4DB2-BD59-A6C34878D82A}">
                    <a16:rowId xmlns:a16="http://schemas.microsoft.com/office/drawing/2014/main" val="10004"/>
                  </a:ext>
                </a:extLst>
              </a:tr>
            </a:tbl>
          </a:graphicData>
        </a:graphic>
      </p:graphicFrame>
      <p:sp>
        <p:nvSpPr>
          <p:cNvPr id="8" name="Shape 5"/>
          <p:cNvSpPr/>
          <p:nvPr/>
        </p:nvSpPr>
        <p:spPr>
          <a:xfrm>
            <a:off x="457200" y="4224528"/>
            <a:ext cx="8229600" cy="457200"/>
          </a:xfrm>
          <a:prstGeom prst="roundRect">
            <a:avLst>
              <a:gd name="adj" fmla="val 12000"/>
            </a:avLst>
          </a:prstGeom>
          <a:solidFill>
            <a:srgbClr val="E7E3D9"/>
          </a:solidFill>
          <a:ln w="9525">
            <a:solidFill>
              <a:srgbClr val="C8C0B0"/>
            </a:solidFill>
            <a:prstDash val="solid"/>
          </a:ln>
        </p:spPr>
      </p:sp>
      <p:sp>
        <p:nvSpPr>
          <p:cNvPr id="9" name="Text 6"/>
          <p:cNvSpPr/>
          <p:nvPr/>
        </p:nvSpPr>
        <p:spPr>
          <a:xfrm>
            <a:off x="621792" y="4224528"/>
            <a:ext cx="7900416" cy="457200"/>
          </a:xfrm>
          <a:prstGeom prst="rect">
            <a:avLst/>
          </a:prstGeom>
          <a:noFill/>
          <a:ln/>
        </p:spPr>
        <p:txBody>
          <a:bodyPr wrap="square" lIns="0" tIns="0" rIns="0" bIns="0" rtlCol="0" anchor="ctr"/>
          <a:lstStyle/>
          <a:p>
            <a:pPr marL="0" indent="0">
              <a:buNone/>
            </a:pPr>
            <a:r>
              <a:rPr lang="en-US" sz="1250" i="1" dirty="0">
                <a:solidFill>
                  <a:srgbClr val="1E2A38"/>
                </a:solidFill>
                <a:latin typeface="Calibri" pitchFamily="34" charset="0"/>
                <a:ea typeface="Calibri" pitchFamily="34" charset="-122"/>
                <a:cs typeface="Calibri" pitchFamily="34" charset="-120"/>
              </a:rPr>
              <a:t>Most Egyptian and international banks require a DSCR of at least 1.25 before approving a commercial mortgage.</a:t>
            </a:r>
            <a:endParaRPr lang="en-US" sz="1250" dirty="0"/>
          </a:p>
        </p:txBody>
      </p:sp>
      <p:sp>
        <p:nvSpPr>
          <p:cNvPr id="10" name="Text 7"/>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11" name="Text 8"/>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12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134004"/>
    </mc:Choice>
    <mc:Fallback xmlns="">
      <p:transition spd="slow" advTm="134004"/>
    </mc:Fallback>
  </mc:AlternateContent>
  <p:timing>
    <p:tnLst>
      <p:par>
        <p:cTn id="1" dur="indefinite" restart="never" nodeType="tmRoot"/>
      </p:par>
    </p:tnLst>
  </p:timing>
  <p:extLst mod="1">
    <p:ext uri="{3A86A75C-4F4B-4683-9AE1-C65F6400EC91}">
      <p14:laserTraceLst xmlns:p14="http://schemas.microsoft.com/office/powerpoint/2010/main">
        <p14:tracePtLst>
          <p14:tracePt t="1857" x="5881688" y="3895725"/>
          <p14:tracePt t="3719" x="5843588" y="3900488"/>
          <p14:tracePt t="3726" x="5772150" y="3905250"/>
          <p14:tracePt t="3735" x="5705475" y="3914775"/>
          <p14:tracePt t="3745" x="5614988" y="3919538"/>
          <p14:tracePt t="3762" x="5238750" y="3895725"/>
          <p14:tracePt t="3778" x="4900613" y="3838575"/>
          <p14:tracePt t="3795" x="4538663" y="3733800"/>
          <p14:tracePt t="3811" x="4024313" y="3533775"/>
          <p14:tracePt t="3828" x="3709988" y="3376613"/>
          <p14:tracePt t="3845" x="3414713" y="3171825"/>
          <p14:tracePt t="3862" x="3081338" y="2843213"/>
          <p14:tracePt t="3878" x="2895600" y="2643188"/>
          <p14:tracePt t="3895" x="2762250" y="2452688"/>
          <p14:tracePt t="3911" x="2676525" y="2309813"/>
          <p14:tracePt t="3928" x="2628900" y="2171700"/>
          <p14:tracePt t="3944" x="2619375" y="2114550"/>
          <p14:tracePt t="3961" x="2619375" y="2090738"/>
          <p14:tracePt t="3978" x="2619375" y="2081213"/>
          <p14:tracePt t="4572" x="2552700" y="2081213"/>
          <p14:tracePt t="4579" x="2443163" y="2090738"/>
          <p14:tracePt t="4586" x="2362200" y="2100263"/>
          <p14:tracePt t="4594" x="2266950" y="2105025"/>
          <p14:tracePt t="4611" x="2043113" y="2114550"/>
          <p14:tracePt t="4628" x="1857375" y="2109788"/>
          <p14:tracePt t="4644" x="1595438" y="2085975"/>
          <p14:tracePt t="4661" x="1476375" y="2062163"/>
          <p14:tracePt t="4678" x="1366838" y="2038350"/>
          <p14:tracePt t="4694" x="1243013" y="2000250"/>
          <p14:tracePt t="4711" x="1195388" y="1981200"/>
          <p14:tracePt t="4728" x="1171575" y="1971675"/>
          <p14:tracePt t="4744" x="1152525" y="1966913"/>
          <p14:tracePt t="4779" x="1147763" y="1966913"/>
          <p14:tracePt t="6078" x="1176338" y="1957388"/>
          <p14:tracePt t="6085" x="1190625" y="1952625"/>
          <p14:tracePt t="6094" x="1200150" y="1952625"/>
          <p14:tracePt t="6111" x="1228725" y="1947863"/>
          <p14:tracePt t="6127" x="1271588" y="1947863"/>
          <p14:tracePt t="6144" x="1290638" y="1947863"/>
          <p14:tracePt t="6160" x="1309688" y="1947863"/>
          <p14:tracePt t="6177" x="1319213" y="1947863"/>
          <p14:tracePt t="6194" x="1323975" y="1947863"/>
          <p14:tracePt t="6210" x="1328738" y="1947863"/>
          <p14:tracePt t="6227" x="1333500" y="1947863"/>
          <p14:tracePt t="6293" x="1338263" y="1947863"/>
          <p14:tracePt t="6859" x="1347788" y="1947863"/>
          <p14:tracePt t="6866" x="1362075" y="1943100"/>
          <p14:tracePt t="6877" x="1366838" y="1943100"/>
          <p14:tracePt t="6894" x="1390650" y="1933575"/>
          <p14:tracePt t="6910" x="1395413" y="1928813"/>
          <p14:tracePt t="6927" x="1404938" y="1924050"/>
          <p14:tracePt t="6981" x="1409700" y="1924050"/>
          <p14:tracePt t="7038" x="1419225" y="1924050"/>
          <p14:tracePt t="7110" x="1423988" y="1924050"/>
          <p14:tracePt t="22429" x="1438275" y="1933575"/>
          <p14:tracePt t="22435" x="1476375" y="1952625"/>
          <p14:tracePt t="22443" x="1500188" y="1976438"/>
          <p14:tracePt t="22455" x="1533525" y="1995488"/>
          <p14:tracePt t="22472" x="1614488" y="2052638"/>
          <p14:tracePt t="22488" x="1676400" y="2090738"/>
          <p14:tracePt t="22505" x="1738313" y="2109788"/>
          <p14:tracePt t="22522" x="1819275" y="2124075"/>
          <p14:tracePt t="22538" x="1857375" y="2124075"/>
          <p14:tracePt t="22555" x="1900238" y="2124075"/>
          <p14:tracePt t="22572" x="1990725" y="2119313"/>
          <p14:tracePt t="22588" x="2038350" y="2114550"/>
          <p14:tracePt t="22605" x="2076450" y="2100263"/>
          <p14:tracePt t="22622" x="2119313" y="2090738"/>
          <p14:tracePt t="22638" x="2147888" y="2085975"/>
          <p14:tracePt t="22655" x="2181225" y="2076450"/>
          <p14:tracePt t="22672" x="2233613" y="2057400"/>
          <p14:tracePt t="22688" x="2271713" y="2043113"/>
          <p14:tracePt t="22705" x="2300288" y="2033588"/>
          <p14:tracePt t="22722" x="2333625" y="2019300"/>
          <p14:tracePt t="22739" x="2343150" y="2009775"/>
          <p14:tracePt t="22755" x="2366963" y="2005013"/>
          <p14:tracePt t="22772" x="2381250" y="2000250"/>
          <p14:tracePt t="22788" x="2409825" y="1990725"/>
          <p14:tracePt t="22805" x="2414588" y="1990725"/>
          <p14:tracePt t="22822" x="2419350" y="1990725"/>
          <p14:tracePt t="22930" x="2419350" y="1995488"/>
          <p14:tracePt t="22937" x="2414588" y="1995488"/>
          <p14:tracePt t="22951" x="2390775" y="2000250"/>
          <p14:tracePt t="22958" x="2381250" y="2000250"/>
          <p14:tracePt t="22971" x="2366963" y="1995488"/>
          <p14:tracePt t="22988" x="2219325" y="1971675"/>
          <p14:tracePt t="23005" x="2081213" y="1957388"/>
          <p14:tracePt t="23021" x="1890713" y="1938338"/>
          <p14:tracePt t="23038" x="1628775" y="1924050"/>
          <p14:tracePt t="23055" x="1500188" y="1924050"/>
          <p14:tracePt t="23071" x="1404938" y="1924050"/>
          <p14:tracePt t="23088" x="1304925" y="1943100"/>
          <p14:tracePt t="23105" x="1266825" y="1957388"/>
          <p14:tracePt t="23121" x="1243013" y="1962150"/>
          <p14:tracePt t="23138" x="1228725" y="1966913"/>
          <p14:tracePt t="23155" x="1228725" y="1971675"/>
          <p14:tracePt t="23188" x="1219200" y="1976438"/>
          <p14:tracePt t="23303" x="1219200" y="1981200"/>
          <p14:tracePt t="23310" x="1214438" y="1981200"/>
          <p14:tracePt t="23367" x="1214438" y="1985963"/>
          <p14:tracePt t="23375" x="1209675" y="1985963"/>
          <p14:tracePt t="23389" x="1204913" y="1990725"/>
          <p14:tracePt t="23418" x="1200150" y="1990725"/>
          <p14:tracePt t="23432" x="1200150" y="1995488"/>
          <p14:tracePt t="23439" x="1195388" y="1995488"/>
          <p14:tracePt t="23461" x="1190625" y="2000250"/>
          <p14:tracePt t="23468" x="1185863" y="2000250"/>
          <p14:tracePt t="23482" x="1181100" y="2005013"/>
          <p14:tracePt t="23512" x="1176338" y="2005013"/>
          <p14:tracePt t="23525" x="1171575" y="2005013"/>
          <p14:tracePt t="23539" x="1166813" y="2005013"/>
          <p14:tracePt t="23683" x="1166813" y="2000250"/>
          <p14:tracePt t="23719" x="1166813" y="1995488"/>
          <p14:tracePt t="23740" x="1166813" y="1990725"/>
          <p14:tracePt t="23805" x="1176338" y="1952625"/>
          <p14:tracePt t="23819" x="1185863" y="1943100"/>
          <p14:tracePt t="23826" x="1200150" y="1938338"/>
          <p14:tracePt t="23838" x="1214438" y="1938338"/>
          <p14:tracePt t="23855" x="1276350" y="1933575"/>
          <p14:tracePt t="23871" x="1295400" y="1933575"/>
          <p14:tracePt t="23888" x="1343025" y="1938338"/>
          <p14:tracePt t="23904" x="1428750" y="1947863"/>
          <p14:tracePt t="23921" x="1457325" y="1952625"/>
          <p14:tracePt t="23938" x="1504950" y="1952625"/>
          <p14:tracePt t="23955" x="1543050" y="1962150"/>
          <p14:tracePt t="23971" x="1552575" y="1962150"/>
          <p14:tracePt t="23988" x="1557338" y="1962150"/>
          <p14:tracePt t="24027" x="1562100" y="1962150"/>
          <p14:tracePt t="24048" x="1562100" y="1966913"/>
          <p14:tracePt t="24085" x="1562100" y="1971675"/>
          <p14:tracePt t="24121" x="1562100" y="1976438"/>
          <p14:tracePt t="24141" x="1562100" y="1981200"/>
          <p14:tracePt t="24155" x="1562100" y="1985963"/>
          <p14:tracePt t="24177" x="1562100" y="1990725"/>
          <p14:tracePt t="24184" x="1562100" y="1995488"/>
          <p14:tracePt t="24199" x="1552575" y="2005013"/>
          <p14:tracePt t="24206" x="1538288" y="2009775"/>
          <p14:tracePt t="24221" x="1500188" y="2014538"/>
          <p14:tracePt t="24238" x="1443038" y="2014538"/>
          <p14:tracePt t="24255" x="1409700" y="2014538"/>
          <p14:tracePt t="24271" x="1343025" y="2009775"/>
          <p14:tracePt t="24288" x="1290638" y="2009775"/>
          <p14:tracePt t="24304" x="1243013" y="2014538"/>
          <p14:tracePt t="24321" x="1185863" y="2014538"/>
          <p14:tracePt t="24338" x="1162050" y="2014538"/>
          <p14:tracePt t="24354" x="1152525" y="2019300"/>
          <p14:tracePt t="24371" x="1143000" y="2019300"/>
          <p14:tracePt t="24388" x="1138238" y="2019300"/>
          <p14:tracePt t="24404" x="1133475" y="2019300"/>
          <p14:tracePt t="24659" x="1138238" y="2019300"/>
          <p14:tracePt t="24729" x="1143000" y="2019300"/>
          <p14:tracePt t="25001" x="1147763" y="2019300"/>
          <p14:tracePt t="25045" x="1152525" y="2019300"/>
          <p14:tracePt t="25346" x="1157288" y="2019300"/>
          <p14:tracePt t="26099" x="1190625" y="1985963"/>
          <p14:tracePt t="26105" x="1209675" y="1976438"/>
          <p14:tracePt t="26113" x="1223963" y="1971675"/>
          <p14:tracePt t="26120" x="1243013" y="1971675"/>
          <p14:tracePt t="26137" x="1276350" y="1971675"/>
          <p14:tracePt t="26154" x="1295400" y="1966913"/>
          <p14:tracePt t="26170" x="1385888" y="1962150"/>
          <p14:tracePt t="26187" x="1433513" y="1957388"/>
          <p14:tracePt t="26204" x="1485900" y="1947863"/>
          <p14:tracePt t="26220" x="1552575" y="1943100"/>
          <p14:tracePt t="26237" x="1581150" y="1938338"/>
          <p14:tracePt t="26254" x="1614488" y="1938338"/>
          <p14:tracePt t="26270" x="1681163" y="1933575"/>
          <p14:tracePt t="26287" x="1738313" y="1933575"/>
          <p14:tracePt t="26304" x="1790700" y="1933575"/>
          <p14:tracePt t="26320" x="1900238" y="1938338"/>
          <p14:tracePt t="26337" x="1981200" y="1947863"/>
          <p14:tracePt t="26354" x="2071688" y="1947863"/>
          <p14:tracePt t="26370" x="2228850" y="1962150"/>
          <p14:tracePt t="26387" x="2338388" y="1966913"/>
          <p14:tracePt t="26404" x="2452688" y="1976438"/>
          <p14:tracePt t="26420" x="2638425" y="1990725"/>
          <p14:tracePt t="26437" x="2733675" y="2014538"/>
          <p14:tracePt t="26454" x="2809875" y="2028825"/>
          <p14:tracePt t="26470" x="2843213" y="2033588"/>
          <p14:tracePt t="27962" x="2824163" y="2033588"/>
          <p14:tracePt t="27969" x="2790825" y="2033588"/>
          <p14:tracePt t="27976" x="2752725" y="2028825"/>
          <p14:tracePt t="27986" x="2719388" y="2024063"/>
          <p14:tracePt t="28003" x="2647950" y="2024063"/>
          <p14:tracePt t="28020" x="2571750" y="2019300"/>
          <p14:tracePt t="28037" x="2547938" y="2019300"/>
          <p14:tracePt t="28053" x="2519363" y="2019300"/>
          <p14:tracePt t="28070" x="2486025" y="2019300"/>
          <p14:tracePt t="28086" x="2476500" y="2019300"/>
          <p14:tracePt t="28103" x="2471738" y="2019300"/>
          <p14:tracePt t="28120" x="2462213" y="2019300"/>
          <p14:tracePt t="28264" x="2462213" y="2014538"/>
          <p14:tracePt t="28270" x="2466975" y="2014538"/>
          <p14:tracePt t="28277" x="2471738" y="2014538"/>
          <p14:tracePt t="28291" x="2476500" y="2014538"/>
          <p14:tracePt t="28306" x="2481263" y="2014538"/>
          <p14:tracePt t="28327" x="2486025" y="2014538"/>
          <p14:tracePt t="28336" x="2490788" y="2014538"/>
          <p14:tracePt t="28356" x="2495550" y="2014538"/>
          <p14:tracePt t="28370" x="2500313" y="2014538"/>
          <p14:tracePt t="28399" x="2505075" y="2014538"/>
          <p14:tracePt t="28413" x="2509838" y="2014538"/>
          <p14:tracePt t="28449" x="2514600" y="2014538"/>
          <p14:tracePt t="28478" x="2519363" y="2019300"/>
          <p14:tracePt t="28485" x="2524125" y="2019300"/>
          <p14:tracePt t="28492" x="2533650" y="2019300"/>
          <p14:tracePt t="28503" x="2543175" y="2019300"/>
          <p14:tracePt t="28520" x="2576513" y="2024063"/>
          <p14:tracePt t="28536" x="2667000" y="2028825"/>
          <p14:tracePt t="28553" x="2738438" y="2028825"/>
          <p14:tracePt t="28570" x="2828925" y="2033588"/>
          <p14:tracePt t="28586" x="2967038" y="2038350"/>
          <p14:tracePt t="28603" x="3062288" y="2038350"/>
          <p14:tracePt t="28619" x="3176588" y="2038350"/>
          <p14:tracePt t="28636" x="3328988" y="2038350"/>
          <p14:tracePt t="28653" x="3424238" y="2038350"/>
          <p14:tracePt t="28670" x="3509963" y="2038350"/>
          <p14:tracePt t="28686" x="3614738" y="2038350"/>
          <p14:tracePt t="28703" x="3667125" y="2033588"/>
          <p14:tracePt t="28720" x="3714750" y="2028825"/>
          <p14:tracePt t="28736" x="3776663" y="2014538"/>
          <p14:tracePt t="28753" x="3810000" y="2014538"/>
          <p14:tracePt t="28769" x="3824288" y="2009775"/>
          <p14:tracePt t="28786" x="3833813" y="2009775"/>
          <p14:tracePt t="28803" x="3838575" y="2005013"/>
          <p14:tracePt t="28819" x="3843338" y="2005013"/>
          <p14:tracePt t="29345" x="3871913" y="2000250"/>
          <p14:tracePt t="29352" x="3919538" y="1990725"/>
          <p14:tracePt t="29360" x="3962400" y="1981200"/>
          <p14:tracePt t="29369" x="4005263" y="1976438"/>
          <p14:tracePt t="29386" x="4067175" y="1966913"/>
          <p14:tracePt t="29403" x="4148138" y="1957388"/>
          <p14:tracePt t="29419" x="4186238" y="1957388"/>
          <p14:tracePt t="29436" x="4229100" y="1957388"/>
          <p14:tracePt t="29453" x="4267200" y="1962150"/>
          <p14:tracePt t="29469" x="4281488" y="1962150"/>
          <p14:tracePt t="29486" x="4295775" y="1962150"/>
          <p14:tracePt t="29502" x="4300538" y="1962150"/>
          <p14:tracePt t="29519" x="4305300" y="1962150"/>
          <p14:tracePt t="29536" x="4305300" y="1966913"/>
          <p14:tracePt t="29553" x="4310063" y="1966913"/>
          <p14:tracePt t="29569" x="4314825" y="1971675"/>
          <p14:tracePt t="29586" x="4319588" y="1971675"/>
          <p14:tracePt t="29625" x="4319588" y="1976438"/>
          <p14:tracePt t="29646" x="4324350" y="1976438"/>
          <p14:tracePt t="29790" x="4324350" y="1981200"/>
          <p14:tracePt t="29890" x="4324350" y="1985963"/>
          <p14:tracePt t="29926" x="4324350" y="1990725"/>
          <p14:tracePt t="30377" x="4305300" y="1985963"/>
          <p14:tracePt t="30385" x="4248150" y="1985963"/>
          <p14:tracePt t="30392" x="4186238" y="1985963"/>
          <p14:tracePt t="30402" x="4119563" y="1985963"/>
          <p14:tracePt t="30419" x="4019550" y="1985963"/>
          <p14:tracePt t="30436" x="3881438" y="1990725"/>
          <p14:tracePt t="30452" x="3790950" y="1995488"/>
          <p14:tracePt t="30469" x="3714750" y="2000250"/>
          <p14:tracePt t="30486" x="3595688" y="2024063"/>
          <p14:tracePt t="30502" x="3519488" y="2033588"/>
          <p14:tracePt t="30519" x="3452813" y="2052638"/>
          <p14:tracePt t="30536" x="3367088" y="2062163"/>
          <p14:tracePt t="30552" x="3314700" y="2066925"/>
          <p14:tracePt t="30569" x="3271838" y="2071688"/>
          <p14:tracePt t="30586" x="3224213" y="2071688"/>
          <p14:tracePt t="30602" x="3205163" y="2071688"/>
          <p14:tracePt t="30619" x="3186113" y="2071688"/>
          <p14:tracePt t="30636" x="3181350" y="2071688"/>
          <p14:tracePt t="30652" x="3176588" y="2071688"/>
          <p14:tracePt t="31095" x="3200400" y="2071688"/>
          <p14:tracePt t="31102" x="3243263" y="2066925"/>
          <p14:tracePt t="31108" x="3286125" y="2062163"/>
          <p14:tracePt t="31119" x="3338513" y="2062163"/>
          <p14:tracePt t="31136" x="3381375" y="2057400"/>
          <p14:tracePt t="31152" x="3581400" y="2043113"/>
          <p14:tracePt t="31169" x="3676650" y="2038350"/>
          <p14:tracePt t="31185" x="3757613" y="2033588"/>
          <p14:tracePt t="31202" x="3871913" y="2024063"/>
          <p14:tracePt t="31219" x="3952875" y="2024063"/>
          <p14:tracePt t="31235" x="4038600" y="2024063"/>
          <p14:tracePt t="31252" x="4152900" y="2024063"/>
          <p14:tracePt t="31269" x="4233863" y="2028825"/>
          <p14:tracePt t="31285" x="4305300" y="2028825"/>
          <p14:tracePt t="31302" x="4400550" y="2028825"/>
          <p14:tracePt t="31319" x="4471988" y="2028825"/>
          <p14:tracePt t="31335" x="4538663" y="2024063"/>
          <p14:tracePt t="31352" x="4614863" y="2019300"/>
          <p14:tracePt t="31369" x="4667250" y="2014538"/>
          <p14:tracePt t="31385" x="4719638" y="2009775"/>
          <p14:tracePt t="31402" x="4805363" y="2000250"/>
          <p14:tracePt t="31419" x="4852988" y="1995488"/>
          <p14:tracePt t="31435" x="4895850" y="1990725"/>
          <p14:tracePt t="31452" x="4962525" y="1976438"/>
          <p14:tracePt t="31469" x="4995863" y="1976438"/>
          <p14:tracePt t="31485" x="5024438" y="1971675"/>
          <p14:tracePt t="31502" x="5057775" y="1971675"/>
          <p14:tracePt t="31519" x="5105400" y="1966913"/>
          <p14:tracePt t="31535" x="5129213" y="1966913"/>
          <p14:tracePt t="31552" x="5157788" y="1962150"/>
          <p14:tracePt t="31569" x="5195888" y="1957388"/>
          <p14:tracePt t="31585" x="5229225" y="1957388"/>
          <p14:tracePt t="31602" x="5267325" y="1952625"/>
          <p14:tracePt t="31619" x="5314950" y="1952625"/>
          <p14:tracePt t="31635" x="5343525" y="1952625"/>
          <p14:tracePt t="31652" x="5372100" y="1952625"/>
          <p14:tracePt t="31669" x="5410200" y="1952625"/>
          <p14:tracePt t="31685" x="5424488" y="1952625"/>
          <p14:tracePt t="31702" x="5443538" y="1957388"/>
          <p14:tracePt t="31719" x="5457825" y="1957388"/>
          <p14:tracePt t="31735" x="5472113" y="1962150"/>
          <p14:tracePt t="31752" x="5481638" y="1962150"/>
          <p14:tracePt t="31769" x="5495925" y="1962150"/>
          <p14:tracePt t="31785" x="5500688" y="1962150"/>
          <p14:tracePt t="31802" x="5505450" y="1962150"/>
          <p14:tracePt t="31818" x="5510213" y="1966913"/>
          <p14:tracePt t="31852" x="5514975" y="1966913"/>
          <p14:tracePt t="31869" x="5524500" y="1966913"/>
          <p14:tracePt t="31885" x="5524500" y="1971675"/>
          <p14:tracePt t="31904" x="5529263" y="1971675"/>
          <p14:tracePt t="31933" x="5529263" y="1976438"/>
          <p14:tracePt t="31947" x="5534025" y="1976438"/>
          <p14:tracePt t="31969" x="5538788" y="1981200"/>
          <p14:tracePt t="31983" x="5543550" y="1981200"/>
          <p14:tracePt t="31997" x="5548313" y="1981200"/>
          <p14:tracePt t="32012" x="5553075" y="1981200"/>
          <p14:tracePt t="32026" x="5557838" y="1985963"/>
          <p14:tracePt t="32040" x="5567363" y="1985963"/>
          <p14:tracePt t="32055" x="5572125" y="1990725"/>
          <p14:tracePt t="32069" x="5600700" y="1995488"/>
          <p14:tracePt t="32085" x="5634038" y="2000250"/>
          <p14:tracePt t="32102" x="5676900" y="2014538"/>
          <p14:tracePt t="32119" x="5743575" y="2038350"/>
          <p14:tracePt t="32135" x="5805488" y="2052638"/>
          <p14:tracePt t="32152" x="5862638" y="2071688"/>
          <p14:tracePt t="32169" x="5938838" y="2095500"/>
          <p14:tracePt t="32185" x="5962650" y="2105025"/>
          <p14:tracePt t="32202" x="5986463" y="2109788"/>
          <p14:tracePt t="32218" x="5991225" y="2109788"/>
          <p14:tracePt t="32235" x="5995988" y="2114550"/>
          <p14:tracePt t="32277" x="6005513" y="2114550"/>
          <p14:tracePt t="32800" x="6029325" y="2109788"/>
          <p14:tracePt t="32815" x="6110288" y="2100263"/>
          <p14:tracePt t="32822" x="6134100" y="2100263"/>
          <p14:tracePt t="32835" x="6167438" y="2095500"/>
          <p14:tracePt t="32852" x="6243638" y="2090738"/>
          <p14:tracePt t="32868" x="6296025" y="2090738"/>
          <p14:tracePt t="32885" x="6338888" y="2085975"/>
          <p14:tracePt t="32902" x="6372225" y="2085975"/>
          <p14:tracePt t="32918" x="6391275" y="2085975"/>
          <p14:tracePt t="32935" x="6400800" y="2081213"/>
          <p14:tracePt t="32951" x="6419850" y="2076450"/>
          <p14:tracePt t="32968" x="6434138" y="2071688"/>
          <p14:tracePt t="32985" x="6443663" y="2071688"/>
          <p14:tracePt t="33001" x="6462713" y="2066925"/>
          <p14:tracePt t="33018" x="6477000" y="2066925"/>
          <p14:tracePt t="33035" x="6486525" y="2066925"/>
          <p14:tracePt t="33051" x="6519863" y="2066925"/>
          <p14:tracePt t="33068" x="6538913" y="2066925"/>
          <p14:tracePt t="33085" x="6557963" y="2062163"/>
          <p14:tracePt t="33101" x="6581775" y="2057400"/>
          <p14:tracePt t="33118" x="6605588" y="2052638"/>
          <p14:tracePt t="33135" x="6643688" y="2052638"/>
          <p14:tracePt t="33151" x="6705600" y="2038350"/>
          <p14:tracePt t="33168" x="6762750" y="2033588"/>
          <p14:tracePt t="33185" x="6805613" y="2033588"/>
          <p14:tracePt t="33201" x="6877050" y="2033588"/>
          <p14:tracePt t="33218" x="6948488" y="2033588"/>
          <p14:tracePt t="33235" x="7005638" y="2033588"/>
          <p14:tracePt t="33251" x="7086600" y="2033588"/>
          <p14:tracePt t="33268" x="7138988" y="2033588"/>
          <p14:tracePt t="33285" x="7186613" y="2033588"/>
          <p14:tracePt t="33302" x="7258050" y="2033588"/>
          <p14:tracePt t="33318" x="7286625" y="2033588"/>
          <p14:tracePt t="33335" x="7305675" y="2033588"/>
          <p14:tracePt t="33352" x="7329488" y="2033588"/>
          <p14:tracePt t="33368" x="7348538" y="2033588"/>
          <p14:tracePt t="33385" x="7372350" y="2033588"/>
          <p14:tracePt t="33401" x="7410450" y="2028825"/>
          <p14:tracePt t="33418" x="7472363" y="2019300"/>
          <p14:tracePt t="33435" x="7496175" y="2014538"/>
          <p14:tracePt t="33451" x="7524750" y="2014538"/>
          <p14:tracePt t="33468" x="7548563" y="2005013"/>
          <p14:tracePt t="33485" x="7558088" y="2000250"/>
          <p14:tracePt t="33581" x="7553325" y="2005013"/>
          <p14:tracePt t="33588" x="7548563" y="2005013"/>
          <p14:tracePt t="33601" x="7539038" y="2005013"/>
          <p14:tracePt t="33618" x="7529513" y="2005013"/>
          <p14:tracePt t="33634" x="7524750" y="2005013"/>
          <p14:tracePt t="34069" x="7410450" y="2009775"/>
          <p14:tracePt t="34076" x="7205663" y="2009775"/>
          <p14:tracePt t="34084" x="6996113" y="2009775"/>
          <p14:tracePt t="34101" x="6457950" y="2009775"/>
          <p14:tracePt t="34118" x="5876925" y="2009775"/>
          <p14:tracePt t="34134" x="5010150" y="2028825"/>
          <p14:tracePt t="34151" x="4543425" y="2038350"/>
          <p14:tracePt t="34168" x="4167188" y="2043113"/>
          <p14:tracePt t="34184" x="3895725" y="2052638"/>
          <p14:tracePt t="34201" x="3800475" y="2052638"/>
          <p14:tracePt t="34218" x="3738563" y="2038350"/>
          <p14:tracePt t="34234" x="3705225" y="2024063"/>
          <p14:tracePt t="34251" x="3700463" y="2019300"/>
          <p14:tracePt t="34268" x="3695700" y="2009775"/>
          <p14:tracePt t="34284" x="3695700" y="2005013"/>
          <p14:tracePt t="34305" x="3695700" y="2000250"/>
          <p14:tracePt t="34327" x="3700463" y="1995488"/>
          <p14:tracePt t="34384" x="3705225" y="1995488"/>
          <p14:tracePt t="34420" x="3705225" y="2000250"/>
          <p14:tracePt t="34471" x="3705225" y="2005013"/>
          <p14:tracePt t="34549" x="3705225" y="2009775"/>
          <p14:tracePt t="34607" x="3709988" y="2009775"/>
          <p14:tracePt t="34613" x="3709988" y="2014538"/>
          <p14:tracePt t="34671" x="3719513" y="2014538"/>
          <p14:tracePt t="34743" x="3724275" y="2014538"/>
          <p14:tracePt t="38270" x="3733800" y="2019300"/>
          <p14:tracePt t="38284" x="3738563" y="2019300"/>
          <p14:tracePt t="38291" x="3743325" y="2019300"/>
          <p14:tracePt t="38300" x="3752850" y="2024063"/>
          <p14:tracePt t="38316" x="3757613" y="2024063"/>
          <p14:tracePt t="38333" x="3800475" y="2024063"/>
          <p14:tracePt t="38350" x="3924300" y="2014538"/>
          <p14:tracePt t="38366" x="3986213" y="2014538"/>
          <p14:tracePt t="38383" x="4038600" y="2009775"/>
          <p14:tracePt t="38400" x="4143375" y="2009775"/>
          <p14:tracePt t="38416" x="4205288" y="2005013"/>
          <p14:tracePt t="38433" x="4271963" y="2005013"/>
          <p14:tracePt t="38450" x="4362450" y="2000250"/>
          <p14:tracePt t="38466" x="4419600" y="2000250"/>
          <p14:tracePt t="38483" x="4476750" y="2000250"/>
          <p14:tracePt t="38500" x="4557713" y="2000250"/>
          <p14:tracePt t="38516" x="4629150" y="2000250"/>
          <p14:tracePt t="38533" x="4705350" y="2000250"/>
          <p14:tracePt t="38550" x="4824413" y="2009775"/>
          <p14:tracePt t="38566" x="4895850" y="2014538"/>
          <p14:tracePt t="38583" x="4967288" y="2019300"/>
          <p14:tracePt t="38599" x="5048250" y="2028825"/>
          <p14:tracePt t="38616" x="5100638" y="2033588"/>
          <p14:tracePt t="38633" x="5143500" y="2038350"/>
          <p14:tracePt t="38650" x="5181600" y="2038350"/>
          <p14:tracePt t="38666" x="5205413" y="2038350"/>
          <p14:tracePt t="38683" x="5238750" y="2033588"/>
          <p14:tracePt t="39051" x="5305425" y="2024063"/>
          <p14:tracePt t="39058" x="5367338" y="2014538"/>
          <p14:tracePt t="39066" x="5448300" y="2000250"/>
          <p14:tracePt t="39083" x="5595938" y="1990725"/>
          <p14:tracePt t="39099" x="5776913" y="1971675"/>
          <p14:tracePt t="39116" x="5957888" y="1971675"/>
          <p14:tracePt t="39133" x="6062663" y="1990725"/>
          <p14:tracePt t="39149" x="6138863" y="2000250"/>
          <p14:tracePt t="39166" x="6219825" y="2005013"/>
          <p14:tracePt t="39183" x="6238875" y="2009775"/>
          <p14:tracePt t="39199" x="6253163" y="2014538"/>
          <p14:tracePt t="39216" x="6257925" y="2014538"/>
          <p14:tracePt t="39249" x="6257925" y="2019300"/>
          <p14:tracePt t="39266" x="6262688" y="2024063"/>
          <p14:tracePt t="51497" x="6200775" y="2033588"/>
          <p14:tracePt t="51503" x="6038850" y="2047875"/>
          <p14:tracePt t="51512" x="5867400" y="2071688"/>
          <p14:tracePt t="51529" x="5424488" y="2143125"/>
          <p14:tracePt t="51545" x="4700588" y="2290763"/>
          <p14:tracePt t="51562" x="4205288" y="2386013"/>
          <p14:tracePt t="51579" x="3738563" y="2466975"/>
          <p14:tracePt t="51595" x="3219450" y="2566988"/>
          <p14:tracePt t="51612" x="2995613" y="2605088"/>
          <p14:tracePt t="51628" x="2881313" y="2614613"/>
          <p14:tracePt t="51645" x="2771775" y="2628900"/>
          <p14:tracePt t="51662" x="2743200" y="2624138"/>
          <p14:tracePt t="51679" x="2728913" y="2624138"/>
          <p14:tracePt t="51695" x="2724150" y="2624138"/>
          <p14:tracePt t="51760" x="2709863" y="2624138"/>
          <p14:tracePt t="51767" x="2681288" y="2628900"/>
          <p14:tracePt t="51778" x="2643188" y="2638425"/>
          <p14:tracePt t="51795" x="2543175" y="2657475"/>
          <p14:tracePt t="51812" x="2371725" y="2686050"/>
          <p14:tracePt t="51828" x="2238375" y="2705100"/>
          <p14:tracePt t="51845" x="2090738" y="2724150"/>
          <p14:tracePt t="51862" x="1857375" y="2767013"/>
          <p14:tracePt t="51878" x="1738313" y="2800350"/>
          <p14:tracePt t="51895" x="1643063" y="2819400"/>
          <p14:tracePt t="51912" x="1581150" y="2833688"/>
          <p14:tracePt t="52278" x="1528763" y="2847975"/>
          <p14:tracePt t="52284" x="1481138" y="2871788"/>
          <p14:tracePt t="52295" x="1419225" y="2890838"/>
          <p14:tracePt t="52312" x="1276350" y="2957513"/>
          <p14:tracePt t="52328" x="1195388" y="3000375"/>
          <p14:tracePt t="52345" x="1133475" y="3028950"/>
          <p14:tracePt t="52362" x="1085850" y="3057525"/>
          <p14:tracePt t="52378" x="1047750" y="3071813"/>
          <p14:tracePt t="52395" x="1023938" y="3090863"/>
          <p14:tracePt t="52412" x="995363" y="3095625"/>
          <p14:tracePt t="52413" x="985838" y="3100388"/>
          <p14:tracePt t="52428" x="971550" y="3100388"/>
          <p14:tracePt t="52445" x="952500" y="3109913"/>
          <p14:tracePt t="52462" x="942975" y="3114675"/>
          <p14:tracePt t="52478" x="914400" y="3124200"/>
          <p14:tracePt t="52495" x="904875" y="3138488"/>
          <p14:tracePt t="52512" x="885825" y="3143250"/>
          <p14:tracePt t="52528" x="862013" y="3162300"/>
          <p14:tracePt t="52545" x="842963" y="3176588"/>
          <p14:tracePt t="52562" x="819150" y="3190875"/>
          <p14:tracePt t="52578" x="781050" y="3205163"/>
          <p14:tracePt t="52595" x="766763" y="3209925"/>
          <p14:tracePt t="52612" x="747713" y="3214688"/>
          <p14:tracePt t="52628" x="738188" y="3219450"/>
          <p14:tracePt t="52645" x="733425" y="3219450"/>
          <p14:tracePt t="52661" x="728663" y="3219450"/>
          <p14:tracePt t="52678" x="723900" y="3219450"/>
          <p14:tracePt t="52721" x="723900" y="3214688"/>
          <p14:tracePt t="52764" x="728663" y="3209925"/>
          <p14:tracePt t="52771" x="733425" y="3209925"/>
          <p14:tracePt t="52778" x="733425" y="3205163"/>
          <p14:tracePt t="52795" x="742950" y="3205163"/>
          <p14:tracePt t="52812" x="757238" y="3200400"/>
          <p14:tracePt t="52845" x="790575" y="3190875"/>
          <p14:tracePt t="52861" x="800100" y="3190875"/>
          <p14:tracePt t="52878" x="814388" y="3186113"/>
          <p14:tracePt t="52895" x="833438" y="3186113"/>
          <p14:tracePt t="52911" x="847725" y="3186113"/>
          <p14:tracePt t="52928" x="866775" y="3186113"/>
          <p14:tracePt t="52945" x="876300" y="3186113"/>
          <p14:tracePt t="52961" x="890588" y="3186113"/>
          <p14:tracePt t="52978" x="900113" y="3186113"/>
          <p14:tracePt t="52995" x="919163" y="3186113"/>
          <p14:tracePt t="53011" x="933450" y="3186113"/>
          <p14:tracePt t="53028" x="952500" y="3186113"/>
          <p14:tracePt t="53045" x="976313" y="3186113"/>
          <p14:tracePt t="53061" x="985838" y="3186113"/>
          <p14:tracePt t="53078" x="990600" y="3186113"/>
          <p14:tracePt t="53095" x="995363" y="3186113"/>
          <p14:tracePt t="53128" x="1000125" y="3186113"/>
          <p14:tracePt t="53180" x="1004888" y="3186113"/>
          <p14:tracePt t="53216" x="1009650" y="3186113"/>
          <p14:tracePt t="53302" x="1009650" y="3190875"/>
          <p14:tracePt t="53330" x="1009650" y="3195638"/>
          <p14:tracePt t="53576" x="1009650" y="3190875"/>
          <p14:tracePt t="53617" x="1014413" y="3190875"/>
          <p14:tracePt t="53631" x="1014413" y="3186113"/>
          <p14:tracePt t="53667" x="1014413" y="3181350"/>
          <p14:tracePt t="53681" x="1019175" y="3181350"/>
          <p14:tracePt t="53724" x="1023938" y="3181350"/>
          <p14:tracePt t="53739" x="1028700" y="3181350"/>
          <p14:tracePt t="53746" x="1033463" y="3181350"/>
          <p14:tracePt t="53754" x="1038225" y="3181350"/>
          <p14:tracePt t="53761" x="1042988" y="3181350"/>
          <p14:tracePt t="53778" x="1047750" y="3181350"/>
          <p14:tracePt t="53794" x="1052513" y="3176588"/>
          <p14:tracePt t="53811" x="1062038" y="3176588"/>
          <p14:tracePt t="53828" x="1066800" y="3176588"/>
          <p14:tracePt t="53868" x="1071563" y="3176588"/>
          <p14:tracePt t="53882" x="1071563" y="3171825"/>
          <p14:tracePt t="53947" x="1076325" y="3171825"/>
          <p14:tracePt t="53975" x="1081088" y="3171825"/>
          <p14:tracePt t="54007" x="1081088" y="3162300"/>
          <p14:tracePt t="54011" x="1085850" y="3162300"/>
          <p14:tracePt t="54028" x="1095375" y="3162300"/>
          <p14:tracePt t="54044" x="1100138" y="3162300"/>
          <p14:tracePt t="54061" x="1104900" y="3157538"/>
          <p14:tracePt t="54078" x="1114425" y="3157538"/>
          <p14:tracePt t="54094" x="1128713" y="3157538"/>
          <p14:tracePt t="54111" x="1152525" y="3157538"/>
          <p14:tracePt t="54128" x="1166813" y="3157538"/>
          <p14:tracePt t="54144" x="1190625" y="3152775"/>
          <p14:tracePt t="54161" x="1219200" y="3143250"/>
          <p14:tracePt t="54178" x="1252538" y="3143250"/>
          <p14:tracePt t="54194" x="1309688" y="3138488"/>
          <p14:tracePt t="54211" x="1366838" y="3128963"/>
          <p14:tracePt t="54228" x="1452563" y="3124200"/>
          <p14:tracePt t="54244" x="1519238" y="3119438"/>
          <p14:tracePt t="54261" x="1609725" y="3114675"/>
          <p14:tracePt t="54278" x="1728788" y="3109913"/>
          <p14:tracePt t="54294" x="1809750" y="3109913"/>
          <p14:tracePt t="54311" x="1905000" y="3109913"/>
          <p14:tracePt t="54328" x="2038350" y="3109913"/>
          <p14:tracePt t="54344" x="2109788" y="3109913"/>
          <p14:tracePt t="54361" x="2195513" y="3114675"/>
          <p14:tracePt t="54378" x="2290763" y="3119438"/>
          <p14:tracePt t="54394" x="2333625" y="3119438"/>
          <p14:tracePt t="54411" x="2362200" y="3128963"/>
          <p14:tracePt t="54412" x="2366963" y="3128963"/>
          <p14:tracePt t="54427" x="2381250" y="3128963"/>
          <p14:tracePt t="54879" x="2405063" y="3133725"/>
          <p14:tracePt t="54886" x="2428875" y="3138488"/>
          <p14:tracePt t="54894" x="2457450" y="3143250"/>
          <p14:tracePt t="54911" x="2514600" y="3148013"/>
          <p14:tracePt t="54927" x="2562225" y="3152775"/>
          <p14:tracePt t="54929" x="2576513" y="3157538"/>
          <p14:tracePt t="54944" x="2605088" y="3162300"/>
          <p14:tracePt t="54961" x="2619375" y="3171825"/>
          <p14:tracePt t="54977" x="2633663" y="3171825"/>
          <p14:tracePt t="54994" x="2643188" y="3176588"/>
          <p14:tracePt t="55027" x="2647950" y="3181350"/>
          <p14:tracePt t="55050" x="2652713" y="3186113"/>
          <p14:tracePt t="55086" x="2652713" y="3190875"/>
          <p14:tracePt t="55094" x="2657475" y="3190875"/>
          <p14:tracePt t="55122" x="2662238" y="3190875"/>
          <p14:tracePt t="55129" x="2662238" y="3195638"/>
          <p14:tracePt t="55158" x="2667000" y="3195638"/>
          <p14:tracePt t="55165" x="2667000" y="3200400"/>
          <p14:tracePt t="55194" x="2667000" y="3205163"/>
          <p14:tracePt t="55223" x="2671763" y="3205163"/>
          <p14:tracePt t="55266" x="2671763" y="3209925"/>
          <p14:tracePt t="55452" x="2676525" y="3209925"/>
          <p14:tracePt t="55595" x="2676525" y="3214688"/>
          <p14:tracePt t="55803" x="2681288" y="3214688"/>
          <p14:tracePt t="57960" x="2686050" y="3214688"/>
          <p14:tracePt t="57967" x="2690813" y="3214688"/>
          <p14:tracePt t="57996" x="2695575" y="3214688"/>
          <p14:tracePt t="58053" x="2700338" y="3214688"/>
          <p14:tracePt t="58268" x="2705100" y="3214688"/>
          <p14:tracePt t="58462" x="2705100" y="3219450"/>
          <p14:tracePt t="58626" x="2705100" y="3224213"/>
          <p14:tracePt t="58770" x="2709863" y="3224213"/>
          <p14:tracePt t="58992" x="2709863" y="3228975"/>
          <p14:tracePt t="59809" x="2709863" y="3233738"/>
          <p14:tracePt t="60110" x="2709863" y="3238500"/>
          <p14:tracePt t="62382" x="2709863" y="3233738"/>
          <p14:tracePt t="62475" x="2709863" y="3228975"/>
          <p14:tracePt t="62489" x="2709863" y="3224213"/>
          <p14:tracePt t="62496" x="2719388" y="3219450"/>
          <p14:tracePt t="62508" x="2724150" y="3219450"/>
          <p14:tracePt t="62525" x="2762250" y="3200400"/>
          <p14:tracePt t="62542" x="2800350" y="3190875"/>
          <p14:tracePt t="62558" x="2843213" y="3181350"/>
          <p14:tracePt t="62575" x="2900363" y="3171825"/>
          <p14:tracePt t="62591" x="2938463" y="3167063"/>
          <p14:tracePt t="62608" x="2962275" y="3162300"/>
          <p14:tracePt t="62625" x="2995613" y="3157538"/>
          <p14:tracePt t="62641" x="3009900" y="3157538"/>
          <p14:tracePt t="62658" x="3028950" y="3148013"/>
          <p14:tracePt t="62675" x="3043238" y="3152775"/>
          <p14:tracePt t="62691" x="3048000" y="3152775"/>
          <p14:tracePt t="62708" x="3052763" y="3152775"/>
          <p14:tracePt t="62725" x="3057525" y="3152775"/>
          <p14:tracePt t="62741" x="3062288" y="3152775"/>
          <p14:tracePt t="62776" x="3062288" y="3157538"/>
          <p14:tracePt t="62783" x="3057525" y="3162300"/>
          <p14:tracePt t="62791" x="3043238" y="3162300"/>
          <p14:tracePt t="62808" x="3033713" y="3167063"/>
          <p14:tracePt t="62825" x="2971800" y="3162300"/>
          <p14:tracePt t="62841" x="2862263" y="3133725"/>
          <p14:tracePt t="62858" x="2790825" y="3124200"/>
          <p14:tracePt t="62875" x="2733675" y="3119438"/>
          <p14:tracePt t="62891" x="2652713" y="3114675"/>
          <p14:tracePt t="62908" x="2609850" y="3114675"/>
          <p14:tracePt t="62925" x="2566988" y="3114675"/>
          <p14:tracePt t="62941" x="2528888" y="3119438"/>
          <p14:tracePt t="62958" x="2509838" y="3119438"/>
          <p14:tracePt t="62991" x="2505075" y="3119438"/>
          <p14:tracePt t="63008" x="2500313" y="3119438"/>
          <p14:tracePt t="63622" x="2433638" y="3124200"/>
          <p14:tracePt t="63629" x="2295525" y="3138488"/>
          <p14:tracePt t="63641" x="2162175" y="3152775"/>
          <p14:tracePt t="63658" x="1733550" y="3200400"/>
          <p14:tracePt t="63675" x="1500188" y="3219450"/>
          <p14:tracePt t="63691" x="1314450" y="3233738"/>
          <p14:tracePt t="63708" x="1162050" y="3238500"/>
          <p14:tracePt t="63724" x="1095375" y="3238500"/>
          <p14:tracePt t="63741" x="1047750" y="3233738"/>
          <p14:tracePt t="63758" x="1009650" y="3219450"/>
          <p14:tracePt t="63774" x="990600" y="3209925"/>
          <p14:tracePt t="63791" x="976313" y="3200400"/>
          <p14:tracePt t="63808" x="971550" y="3195638"/>
          <p14:tracePt t="63824" x="966788" y="3195638"/>
          <p14:tracePt t="63858" x="966788" y="3190875"/>
          <p14:tracePt t="63874" x="966788" y="3186113"/>
          <p14:tracePt t="63923" x="971550" y="3186113"/>
          <p14:tracePt t="63937" x="981075" y="3186113"/>
          <p14:tracePt t="63952" x="990600" y="3181350"/>
          <p14:tracePt t="63959" x="995363" y="3181350"/>
          <p14:tracePt t="63974" x="1004888" y="3181350"/>
          <p14:tracePt t="63991" x="1014413" y="3181350"/>
          <p14:tracePt t="64008" x="1019175" y="3181350"/>
          <p14:tracePt t="64024" x="1028700" y="3181350"/>
          <p14:tracePt t="64041" x="1052513" y="3181350"/>
          <p14:tracePt t="64058" x="1062038" y="3181350"/>
          <p14:tracePt t="64074" x="1095375" y="3181350"/>
          <p14:tracePt t="64091" x="1123950" y="3181350"/>
          <p14:tracePt t="64108" x="1162050" y="3181350"/>
          <p14:tracePt t="64124" x="1233488" y="3181350"/>
          <p14:tracePt t="64141" x="1295400" y="3176588"/>
          <p14:tracePt t="64158" x="1362075" y="3171825"/>
          <p14:tracePt t="64174" x="1495425" y="3162300"/>
          <p14:tracePt t="64191" x="1585913" y="3157538"/>
          <p14:tracePt t="64207" x="1685925" y="3152775"/>
          <p14:tracePt t="64224" x="1866900" y="3148013"/>
          <p14:tracePt t="64241" x="1985963" y="3143250"/>
          <p14:tracePt t="64258" x="2100263" y="3143250"/>
          <p14:tracePt t="64274" x="2262188" y="3128963"/>
          <p14:tracePt t="64291" x="2376488" y="3124200"/>
          <p14:tracePt t="64308" x="2500313" y="3119438"/>
          <p14:tracePt t="64324" x="2705100" y="3105150"/>
          <p14:tracePt t="64341" x="2843213" y="3105150"/>
          <p14:tracePt t="64358" x="3014663" y="3105150"/>
          <p14:tracePt t="64374" x="3157538" y="3105150"/>
          <p14:tracePt t="64391" x="3309938" y="3100388"/>
          <p14:tracePt t="64408" x="3367088" y="3100388"/>
          <p14:tracePt t="64424" x="3395663" y="3100388"/>
          <p14:tracePt t="64441" x="3400425" y="3100388"/>
          <p14:tracePt t="64518" x="3395663" y="3100388"/>
          <p14:tracePt t="64546" x="3390900" y="3100388"/>
          <p14:tracePt t="64554" x="3386138" y="3105150"/>
          <p14:tracePt t="64561" x="3381375" y="3105150"/>
          <p14:tracePt t="64574" x="3376613" y="3109913"/>
          <p14:tracePt t="64591" x="3352800" y="3114675"/>
          <p14:tracePt t="64607" x="3338513" y="3124200"/>
          <p14:tracePt t="64624" x="3328988" y="3128963"/>
          <p14:tracePt t="64641" x="3314700" y="3133725"/>
          <p14:tracePt t="64657" x="3305175" y="3138488"/>
          <p14:tracePt t="64674" x="3295650" y="3148013"/>
          <p14:tracePt t="64691" x="3276600" y="3152775"/>
          <p14:tracePt t="64707" x="3267075" y="3162300"/>
          <p14:tracePt t="64724" x="3262313" y="3162300"/>
          <p14:tracePt t="64741" x="3252788" y="3171825"/>
          <p14:tracePt t="64757" x="3248025" y="3176588"/>
          <p14:tracePt t="64774" x="3243263" y="3176588"/>
          <p14:tracePt t="64791" x="3243263" y="3181350"/>
          <p14:tracePt t="64807" x="3238500" y="3181350"/>
          <p14:tracePt t="64824" x="3238500" y="3186113"/>
          <p14:tracePt t="65315" x="3338513" y="3186113"/>
          <p14:tracePt t="65320" x="3362325" y="3186113"/>
          <p14:tracePt t="65328" x="3400425" y="3186113"/>
          <p14:tracePt t="65340" x="3438525" y="3186113"/>
          <p14:tracePt t="65357" x="3543300" y="3181350"/>
          <p14:tracePt t="65374" x="3595688" y="3181350"/>
          <p14:tracePt t="65391" x="3633788" y="3176588"/>
          <p14:tracePt t="65407" x="3700463" y="3171825"/>
          <p14:tracePt t="65424" x="3729038" y="3171825"/>
          <p14:tracePt t="65440" x="3767138" y="3171825"/>
          <p14:tracePt t="65457" x="3819525" y="3167063"/>
          <p14:tracePt t="65474" x="3838575" y="3167063"/>
          <p14:tracePt t="65490" x="3871913" y="3167063"/>
          <p14:tracePt t="65507" x="3924300" y="3162300"/>
          <p14:tracePt t="65524" x="3952875" y="3162300"/>
          <p14:tracePt t="65540" x="4000500" y="3157538"/>
          <p14:tracePt t="65557" x="4048125" y="3157538"/>
          <p14:tracePt t="65574" x="4081463" y="3157538"/>
          <p14:tracePt t="65590" x="4095750" y="3157538"/>
          <p14:tracePt t="65607" x="4124325" y="3157538"/>
          <p14:tracePt t="65624" x="4138613" y="3157538"/>
          <p14:tracePt t="65640" x="4152900" y="3157538"/>
          <p14:tracePt t="65657" x="4181475" y="3157538"/>
          <p14:tracePt t="65674" x="4191000" y="3157538"/>
          <p14:tracePt t="65690" x="4195763" y="3157538"/>
          <p14:tracePt t="65707" x="4200525" y="3157538"/>
          <p14:tracePt t="65724" x="4205288" y="3162300"/>
          <p14:tracePt t="65757" x="4210050" y="3162300"/>
          <p14:tracePt t="65822" x="4214813" y="3162300"/>
          <p14:tracePt t="65974" x="4219575" y="3162300"/>
          <p14:tracePt t="65980" x="4224338" y="3162300"/>
          <p14:tracePt t="65990" x="4233863" y="3162300"/>
          <p14:tracePt t="66007" x="4248150" y="3162300"/>
          <p14:tracePt t="66024" x="4291013" y="3162300"/>
          <p14:tracePt t="66040" x="4324350" y="3162300"/>
          <p14:tracePt t="66057" x="4362450" y="3162300"/>
          <p14:tracePt t="66074" x="4414838" y="3157538"/>
          <p14:tracePt t="66090" x="4448175" y="3152775"/>
          <p14:tracePt t="66107" x="4486275" y="3143250"/>
          <p14:tracePt t="66124" x="4529138" y="3143250"/>
          <p14:tracePt t="66140" x="4562475" y="3138488"/>
          <p14:tracePt t="66157" x="4591050" y="3138488"/>
          <p14:tracePt t="66174" x="4614863" y="3133725"/>
          <p14:tracePt t="66190" x="4648200" y="3128963"/>
          <p14:tracePt t="66207" x="4672013" y="3128963"/>
          <p14:tracePt t="66224" x="4691063" y="3128963"/>
          <p14:tracePt t="66240" x="4700588" y="3128963"/>
          <p14:tracePt t="66257" x="4719638" y="3128963"/>
          <p14:tracePt t="66274" x="4729163" y="3124200"/>
          <p14:tracePt t="66290" x="4743450" y="3124200"/>
          <p14:tracePt t="66307" x="4752975" y="3119438"/>
          <p14:tracePt t="66324" x="4757738" y="3119438"/>
          <p14:tracePt t="66357" x="4762500" y="3119438"/>
          <p14:tracePt t="66375" x="4767263" y="3119438"/>
          <p14:tracePt t="68869" x="4795838" y="3114675"/>
          <p14:tracePt t="68876" x="4838700" y="3105150"/>
          <p14:tracePt t="68883" x="4886325" y="3086100"/>
          <p14:tracePt t="68890" x="4953000" y="3071813"/>
          <p14:tracePt t="68906" x="5067300" y="3043238"/>
          <p14:tracePt t="68923" x="5200650" y="3005138"/>
          <p14:tracePt t="68939" x="5324475" y="2976563"/>
          <p14:tracePt t="68956" x="5476875" y="2928938"/>
          <p14:tracePt t="68973" x="5572125" y="2905125"/>
          <p14:tracePt t="68989" x="5653088" y="2890838"/>
          <p14:tracePt t="69006" x="5762625" y="2876550"/>
          <p14:tracePt t="69023" x="5824538" y="2871788"/>
          <p14:tracePt t="69039" x="5886450" y="2867025"/>
          <p14:tracePt t="69056" x="5976938" y="2867025"/>
          <p14:tracePt t="69072" x="6019800" y="2871788"/>
          <p14:tracePt t="69089" x="6043613" y="2871788"/>
          <p14:tracePt t="69106" x="6062663" y="2871788"/>
          <p14:tracePt t="69122" x="6067425" y="2871788"/>
          <p14:tracePt t="69514" x="6100763" y="2871788"/>
          <p14:tracePt t="69522" x="6143625" y="2862263"/>
          <p14:tracePt t="69528" x="6191250" y="2847975"/>
          <p14:tracePt t="69539" x="6234113" y="2843213"/>
          <p14:tracePt t="69556" x="6305550" y="2828925"/>
          <p14:tracePt t="69558" x="6329363" y="2828925"/>
          <p14:tracePt t="69572" x="6376988" y="2824163"/>
          <p14:tracePt t="69589" x="6410325" y="2824163"/>
          <p14:tracePt t="69606" x="6438900" y="2819400"/>
          <p14:tracePt t="69622" x="6453188" y="2819400"/>
          <p14:tracePt t="69639" x="6457950" y="2819400"/>
          <p14:tracePt t="69672" x="6462713" y="2819400"/>
          <p14:tracePt t="69689" x="6467475" y="2819400"/>
          <p14:tracePt t="69765" x="6467475" y="2814638"/>
          <p14:tracePt t="69808" x="6472238" y="2809875"/>
          <p14:tracePt t="69816" x="6486525" y="2805113"/>
          <p14:tracePt t="69822" x="6500813" y="2786063"/>
          <p14:tracePt t="69839" x="6524625" y="2771775"/>
          <p14:tracePt t="69856" x="6548438" y="2752725"/>
          <p14:tracePt t="69872" x="6581775" y="2733675"/>
          <p14:tracePt t="69889" x="6605588" y="2714625"/>
          <p14:tracePt t="69906" x="6624638" y="2700338"/>
          <p14:tracePt t="69922" x="6672263" y="2690813"/>
          <p14:tracePt t="69939" x="6700838" y="2681288"/>
          <p14:tracePt t="69956" x="6729413" y="2676525"/>
          <p14:tracePt t="69972" x="6757988" y="2671763"/>
          <p14:tracePt t="69989" x="6772275" y="2671763"/>
          <p14:tracePt t="70006" x="6777038" y="2671763"/>
          <p14:tracePt t="70022" x="6791325" y="2671763"/>
          <p14:tracePt t="70039" x="6800850" y="2671763"/>
          <p14:tracePt t="70056" x="6824663" y="2671763"/>
          <p14:tracePt t="70072" x="6843713" y="2671763"/>
          <p14:tracePt t="70089" x="6881813" y="2671763"/>
          <p14:tracePt t="70106" x="6910388" y="2671763"/>
          <p14:tracePt t="70122" x="6938963" y="2671763"/>
          <p14:tracePt t="70139" x="6977063" y="2671763"/>
          <p14:tracePt t="70156" x="7010400" y="2671763"/>
          <p14:tracePt t="70172" x="7048500" y="2667000"/>
          <p14:tracePt t="70189" x="7110413" y="2667000"/>
          <p14:tracePt t="70205" x="7148513" y="2667000"/>
          <p14:tracePt t="70222" x="7167563" y="2667000"/>
          <p14:tracePt t="70239" x="7191375" y="2667000"/>
          <p14:tracePt t="70256" x="7196138" y="2667000"/>
          <p14:tracePt t="70272" x="7200900" y="2667000"/>
          <p14:tracePt t="70289" x="7205663" y="2667000"/>
          <p14:tracePt t="70306" x="7210425" y="2667000"/>
          <p14:tracePt t="70339" x="7215188" y="2671763"/>
          <p14:tracePt t="70356" x="7219950" y="2671763"/>
          <p14:tracePt t="70372" x="7224713" y="2671763"/>
          <p14:tracePt t="70389" x="7234238" y="2671763"/>
          <p14:tracePt t="70406" x="7239000" y="2681288"/>
          <p14:tracePt t="70440" x="7243763" y="2681288"/>
          <p14:tracePt t="70460" x="7248525" y="2681288"/>
          <p14:tracePt t="70640" x="7248525" y="2686050"/>
          <p14:tracePt t="71887" x="7215188" y="2705100"/>
          <p14:tracePt t="71895" x="7200900" y="2709863"/>
          <p14:tracePt t="71905" x="7167563" y="2714625"/>
          <p14:tracePt t="71922" x="7091363" y="2733675"/>
          <p14:tracePt t="71938" x="6896100" y="2800350"/>
          <p14:tracePt t="71955" x="6743700" y="2862263"/>
          <p14:tracePt t="71972" x="6553200" y="2933700"/>
          <p14:tracePt t="71989" x="6343650" y="3048000"/>
          <p14:tracePt t="72005" x="6234113" y="3114675"/>
          <p14:tracePt t="72022" x="6153150" y="3167063"/>
          <p14:tracePt t="72038" x="6067425" y="3224213"/>
          <p14:tracePt t="72055" x="6043613" y="3243263"/>
          <p14:tracePt t="72072" x="6029325" y="3257550"/>
          <p14:tracePt t="72124" x="6029325" y="3262313"/>
          <p14:tracePt t="72174" x="6034088" y="3262313"/>
          <p14:tracePt t="72181" x="6034088" y="3267075"/>
          <p14:tracePt t="72188" x="6038850" y="3267075"/>
          <p14:tracePt t="72217" x="6043613" y="3267075"/>
          <p14:tracePt t="72224" x="6043613" y="3271838"/>
          <p14:tracePt t="72238" x="6048375" y="3276600"/>
          <p14:tracePt t="72255" x="6053138" y="3281363"/>
          <p14:tracePt t="72272" x="6057900" y="3281363"/>
          <p14:tracePt t="72288" x="6067425" y="3286125"/>
          <p14:tracePt t="72305" x="6076950" y="3286125"/>
          <p14:tracePt t="72322" x="6081713" y="3286125"/>
          <p14:tracePt t="72338" x="6110288" y="3286125"/>
          <p14:tracePt t="72355" x="6134100" y="3276600"/>
          <p14:tracePt t="72372" x="6162675" y="3271838"/>
          <p14:tracePt t="72388" x="6224588" y="3262313"/>
          <p14:tracePt t="72405" x="6272213" y="3252788"/>
          <p14:tracePt t="72421" x="6310313" y="3252788"/>
          <p14:tracePt t="72438" x="6353175" y="3248025"/>
          <p14:tracePt t="72455" x="6372225" y="3238500"/>
          <p14:tracePt t="72472" x="6381750" y="3238500"/>
          <p14:tracePt t="72488" x="6386513" y="3238500"/>
          <p14:tracePt t="72505" x="6391275" y="3238500"/>
          <p14:tracePt t="72538" x="6396038" y="3238500"/>
          <p14:tracePt t="72590" x="6400800" y="3238500"/>
          <p14:tracePt t="72625" x="6405563" y="3238500"/>
          <p14:tracePt t="73077" x="6424613" y="3238500"/>
          <p14:tracePt t="73084" x="6448425" y="3233738"/>
          <p14:tracePt t="73091" x="6467475" y="3233738"/>
          <p14:tracePt t="73105" x="6486525" y="3233738"/>
          <p14:tracePt t="73121" x="6553200" y="3228975"/>
          <p14:tracePt t="73138" x="6596063" y="3228975"/>
          <p14:tracePt t="73155" x="6634163" y="3224213"/>
          <p14:tracePt t="73171" x="6677025" y="3219450"/>
          <p14:tracePt t="73188" x="6700838" y="3219450"/>
          <p14:tracePt t="73204" x="6724650" y="3214688"/>
          <p14:tracePt t="73221" x="6743700" y="3214688"/>
          <p14:tracePt t="73238" x="6767513" y="3209925"/>
          <p14:tracePt t="73254" x="6777038" y="3205163"/>
          <p14:tracePt t="73271" x="6805613" y="3205163"/>
          <p14:tracePt t="73288" x="6824663" y="3200400"/>
          <p14:tracePt t="73305" x="6834188" y="3200400"/>
          <p14:tracePt t="73321" x="6848475" y="3195638"/>
          <p14:tracePt t="73338" x="6858000" y="3195638"/>
          <p14:tracePt t="73354" x="6862763" y="3195638"/>
          <p14:tracePt t="73371" x="6872288" y="3195638"/>
          <p14:tracePt t="73388" x="6886575" y="3195638"/>
          <p14:tracePt t="73404" x="6891338" y="3195638"/>
          <p14:tracePt t="73421" x="6910388" y="3195638"/>
          <p14:tracePt t="73438" x="6924675" y="3195638"/>
          <p14:tracePt t="73454" x="6934200" y="3195638"/>
          <p14:tracePt t="73471" x="6962775" y="3190875"/>
          <p14:tracePt t="73488" x="6986588" y="3190875"/>
          <p14:tracePt t="73505" x="7000875" y="3190875"/>
          <p14:tracePt t="73521" x="7034213" y="3186113"/>
          <p14:tracePt t="73538" x="7062788" y="3186113"/>
          <p14:tracePt t="73554" x="7077075" y="3186113"/>
          <p14:tracePt t="73571" x="7105650" y="3186113"/>
          <p14:tracePt t="73588" x="7124700" y="3186113"/>
          <p14:tracePt t="73605" x="7138988" y="3186113"/>
          <p14:tracePt t="73621" x="7177088" y="3186113"/>
          <p14:tracePt t="73638" x="7196138" y="3186113"/>
          <p14:tracePt t="73655" x="7210425" y="3186113"/>
          <p14:tracePt t="73671" x="7229475" y="3186113"/>
          <p14:tracePt t="73688" x="7234238" y="3186113"/>
          <p14:tracePt t="73704" x="7239000" y="3186113"/>
          <p14:tracePt t="73738" x="7243763" y="3186113"/>
          <p14:tracePt t="73801" x="7248525" y="3186113"/>
          <p14:tracePt t="73829" x="7253288" y="3186113"/>
          <p14:tracePt t="77120" x="7248525" y="3186113"/>
          <p14:tracePt t="77126" x="7243763" y="3186113"/>
          <p14:tracePt t="77136" x="7234238" y="3186113"/>
          <p14:tracePt t="77153" x="7196138" y="3186113"/>
          <p14:tracePt t="77170" x="7058025" y="3186113"/>
          <p14:tracePt t="77187" x="6915150" y="3181350"/>
          <p14:tracePt t="77203" x="6681788" y="3171825"/>
          <p14:tracePt t="77220" x="6324600" y="3176588"/>
          <p14:tracePt t="77237" x="6091238" y="3181350"/>
          <p14:tracePt t="77253" x="5772150" y="3195638"/>
          <p14:tracePt t="77270" x="5253038" y="3214688"/>
          <p14:tracePt t="77286" x="4843463" y="3238500"/>
          <p14:tracePt t="77303" x="4414838" y="3267075"/>
          <p14:tracePt t="77320" x="3938588" y="3290888"/>
          <p14:tracePt t="77336" x="3752850" y="3290888"/>
          <p14:tracePt t="77353" x="3638550" y="3276600"/>
          <p14:tracePt t="77370" x="3533775" y="3257550"/>
          <p14:tracePt t="77386" x="3505200" y="3252788"/>
          <p14:tracePt t="77403" x="3490913" y="3243263"/>
          <p14:tracePt t="77751" x="3405188" y="3248025"/>
          <p14:tracePt t="77757" x="3243263" y="3267075"/>
          <p14:tracePt t="77770" x="3057525" y="3281363"/>
          <p14:tracePt t="77787" x="2333625" y="3367088"/>
          <p14:tracePt t="77803" x="1809750" y="3424238"/>
          <p14:tracePt t="77820" x="1304925" y="3486150"/>
          <p14:tracePt t="77836" x="681038" y="3576638"/>
          <p14:tracePt t="77853" x="366713" y="3633788"/>
          <p14:tracePt t="77870" x="195263" y="3657600"/>
          <p14:tracePt t="77886" x="76200" y="3681413"/>
          <p14:tracePt t="77903" x="47625" y="3686175"/>
          <p14:tracePt t="77920" x="38100" y="3686175"/>
          <p14:tracePt t="77987" x="42863" y="3686175"/>
          <p14:tracePt t="77994" x="47625" y="3686175"/>
          <p14:tracePt t="78003" x="47625" y="3690938"/>
          <p14:tracePt t="78030" x="52388" y="3690938"/>
          <p14:tracePt t="78037" x="52388" y="3695700"/>
          <p14:tracePt t="78054" x="57150" y="3700463"/>
          <p14:tracePt t="78086" x="66675" y="3705225"/>
          <p14:tracePt t="78103" x="71438" y="3705225"/>
          <p14:tracePt t="78119" x="80963" y="3705225"/>
          <p14:tracePt t="78136" x="90488" y="3700463"/>
          <p14:tracePt t="78153" x="100013" y="3695700"/>
          <p14:tracePt t="78188" x="147638" y="3681413"/>
          <p14:tracePt t="78195" x="180975" y="3676650"/>
          <p14:tracePt t="78203" x="209550" y="3671888"/>
          <p14:tracePt t="78219" x="271463" y="3667125"/>
          <p14:tracePt t="78236" x="338138" y="3652838"/>
          <p14:tracePt t="78253" x="481013" y="3638550"/>
          <p14:tracePt t="78270" x="571500" y="3629025"/>
          <p14:tracePt t="78288" x="633413" y="3624263"/>
          <p14:tracePt t="78303" x="733425" y="3605213"/>
          <p14:tracePt t="78319" x="800100" y="3600450"/>
          <p14:tracePt t="78336" x="833438" y="3595688"/>
          <p14:tracePt t="78353" x="866775" y="3595688"/>
          <p14:tracePt t="78369" x="871538" y="3595688"/>
          <p14:tracePt t="78386" x="876300" y="3595688"/>
          <p14:tracePt t="78403" x="881063" y="3595688"/>
          <p14:tracePt t="78518" x="885825" y="3595688"/>
          <p14:tracePt t="78797" x="885825" y="3590925"/>
          <p14:tracePt t="78869" x="885825" y="3586163"/>
          <p14:tracePt t="78933" x="885825" y="3581400"/>
          <p14:tracePt t="80460" x="923925" y="3571875"/>
          <p14:tracePt t="80467" x="981075" y="3557588"/>
          <p14:tracePt t="80474" x="1038225" y="3552825"/>
          <p14:tracePt t="80485" x="1114425" y="3548063"/>
          <p14:tracePt t="80502" x="1304925" y="3538538"/>
          <p14:tracePt t="80519" x="1633538" y="3538538"/>
          <p14:tracePt t="80535" x="1833563" y="3543300"/>
          <p14:tracePt t="80552" x="2019300" y="3548063"/>
          <p14:tracePt t="80569" x="2171700" y="3562350"/>
          <p14:tracePt t="80585" x="2257425" y="3571875"/>
          <p14:tracePt t="80602" x="2314575" y="3586163"/>
          <p14:tracePt t="80619" x="2357438" y="3590925"/>
          <p14:tracePt t="80635" x="2371725" y="3595688"/>
          <p14:tracePt t="80652" x="2376488" y="3595688"/>
          <p14:tracePt t="80685" x="2381250" y="3595688"/>
          <p14:tracePt t="80805" x="2386013" y="3595688"/>
          <p14:tracePt t="80811" x="2390775" y="3595688"/>
          <p14:tracePt t="80819" x="2395538" y="3595688"/>
          <p14:tracePt t="80835" x="2400300" y="3595688"/>
          <p14:tracePt t="80852" x="2409825" y="3595688"/>
          <p14:tracePt t="80869" x="2428875" y="3590925"/>
          <p14:tracePt t="80885" x="2443163" y="3590925"/>
          <p14:tracePt t="80902" x="2457450" y="3581400"/>
          <p14:tracePt t="80919" x="2486025" y="3576638"/>
          <p14:tracePt t="80935" x="2505075" y="3576638"/>
          <p14:tracePt t="80952" x="2514600" y="3576638"/>
          <p14:tracePt t="82432" x="2547938" y="3567113"/>
          <p14:tracePt t="82446" x="2733675" y="3514725"/>
          <p14:tracePt t="82454" x="2805113" y="3505200"/>
          <p14:tracePt t="82468" x="3052763" y="3495675"/>
          <p14:tracePt t="82485" x="3200400" y="3495675"/>
          <p14:tracePt t="82501" x="3352800" y="3500438"/>
          <p14:tracePt t="82518" x="3557588" y="3533775"/>
          <p14:tracePt t="82535" x="3671888" y="3543300"/>
          <p14:tracePt t="82551" x="3776663" y="3552825"/>
          <p14:tracePt t="82568" x="3919538" y="3557588"/>
          <p14:tracePt t="82585" x="3990975" y="3562350"/>
          <p14:tracePt t="82601" x="4057650" y="3562350"/>
          <p14:tracePt t="82618" x="4148138" y="3567113"/>
          <p14:tracePt t="82635" x="4191000" y="3567113"/>
          <p14:tracePt t="82651" x="4224338" y="3567113"/>
          <p14:tracePt t="82668" x="4262438" y="3567113"/>
          <p14:tracePt t="82685" x="4276725" y="3567113"/>
          <p14:tracePt t="82701" x="4281488" y="3567113"/>
          <p14:tracePt t="82718" x="4295775" y="3567113"/>
          <p14:tracePt t="82755" x="4300538" y="3567113"/>
          <p14:tracePt t="82840" x="4300538" y="3571875"/>
          <p14:tracePt t="83034" x="4305300" y="3571875"/>
          <p14:tracePt t="83578" x="4348163" y="3571875"/>
          <p14:tracePt t="83585" x="4410075" y="3567113"/>
          <p14:tracePt t="83592" x="4529138" y="3557588"/>
          <p14:tracePt t="83601" x="4672013" y="3557588"/>
          <p14:tracePt t="83618" x="5057775" y="3595688"/>
          <p14:tracePt t="83634" x="5476875" y="3686175"/>
          <p14:tracePt t="83651" x="6067425" y="3852863"/>
          <p14:tracePt t="83668" x="6376988" y="3933825"/>
          <p14:tracePt t="83684" x="6581775" y="3981450"/>
          <p14:tracePt t="83701" x="6767513" y="4019550"/>
          <p14:tracePt t="83718" x="6838950" y="4019550"/>
          <p14:tracePt t="83734" x="6867525" y="4024313"/>
          <p14:tracePt t="83736" x="6877050" y="4024313"/>
          <p14:tracePt t="83751" x="6881813" y="4024313"/>
          <p14:tracePt t="83772" x="6886575" y="4024313"/>
          <p14:tracePt t="84130" x="6886575" y="4014788"/>
          <p14:tracePt t="84138" x="6877050" y="4005263"/>
          <p14:tracePt t="84145" x="6872288" y="3986213"/>
          <p14:tracePt t="84152" x="6853238" y="3971925"/>
          <p14:tracePt t="84168" x="6805613" y="3914775"/>
          <p14:tracePt t="84184" x="6734175" y="3843338"/>
          <p14:tracePt t="84201" x="6662738" y="3767138"/>
          <p14:tracePt t="84217" x="6586538" y="3700463"/>
          <p14:tracePt t="84234" x="6572250" y="3681413"/>
          <p14:tracePt t="84251" x="6562725" y="3681413"/>
          <p14:tracePt t="84446" x="6562725" y="3676650"/>
          <p14:tracePt t="84455" x="6557963" y="3671888"/>
          <p14:tracePt t="84460" x="6557963" y="3667125"/>
          <p14:tracePt t="84467" x="6553200" y="3657600"/>
          <p14:tracePt t="84484" x="6543675" y="3643313"/>
          <p14:tracePt t="84501" x="6529388" y="3624263"/>
          <p14:tracePt t="84517" x="6519863" y="3605213"/>
          <p14:tracePt t="84534" x="6519863" y="3600450"/>
          <p14:tracePt t="84575" x="6519863" y="3590925"/>
          <p14:tracePt t="84625" x="6519863" y="3595688"/>
          <p14:tracePt t="84697" x="6519863" y="3600450"/>
          <p14:tracePt t="84769" x="6519863" y="3605213"/>
          <p14:tracePt t="86368" x="6600825" y="3605213"/>
          <p14:tracePt t="86375" x="6648450" y="3605213"/>
          <p14:tracePt t="86384" x="6681788" y="3605213"/>
          <p14:tracePt t="86400" x="6767513" y="3605213"/>
          <p14:tracePt t="86417" x="6919913" y="3605213"/>
          <p14:tracePt t="86433" x="7015163" y="3605213"/>
          <p14:tracePt t="86450" x="7096125" y="3605213"/>
          <p14:tracePt t="86467" x="7205663" y="3605213"/>
          <p14:tracePt t="86483" x="7262813" y="3605213"/>
          <p14:tracePt t="86500" x="7305675" y="3605213"/>
          <p14:tracePt t="86517" x="7339013" y="3605213"/>
          <p14:tracePt t="86533" x="7367588" y="3605213"/>
          <p14:tracePt t="86550" x="7381875" y="3605213"/>
          <p14:tracePt t="86567" x="7391400" y="3605213"/>
          <p14:tracePt t="86583" x="7396163" y="3605213"/>
          <p14:tracePt t="86600" x="7400925" y="3605213"/>
          <p14:tracePt t="86647" x="7410450" y="3605213"/>
          <p14:tracePt t="86741" x="7410450" y="3609975"/>
          <p14:tracePt t="86790" x="7405688" y="3609975"/>
          <p14:tracePt t="86797" x="7405688" y="3614738"/>
          <p14:tracePt t="86805" x="7400925" y="3614738"/>
          <p14:tracePt t="86817" x="7396163" y="3614738"/>
          <p14:tracePt t="86833" x="7386638" y="3614738"/>
          <p14:tracePt t="86850" x="7372350" y="3614738"/>
          <p14:tracePt t="86867" x="7367588" y="3614738"/>
          <p14:tracePt t="86883" x="7358063" y="3614738"/>
          <p14:tracePt t="86917" x="7348538" y="3614738"/>
          <p14:tracePt t="86934" x="7343775" y="3614738"/>
          <p14:tracePt t="86984" x="7339013" y="3614738"/>
          <p14:tracePt t="87013" x="7334250" y="3614738"/>
          <p14:tracePt t="87084" x="7329488" y="3614738"/>
          <p14:tracePt t="87994" x="7377113" y="3595688"/>
          <p14:tracePt t="88001" x="7391400" y="3586163"/>
          <p14:tracePt t="88009" x="7424738" y="3581400"/>
          <p14:tracePt t="88016" x="7453313" y="3571875"/>
          <p14:tracePt t="88033" x="7510463" y="3552825"/>
          <p14:tracePt t="88049" x="7529513" y="3548063"/>
          <p14:tracePt t="88066" x="7634288" y="3519488"/>
          <p14:tracePt t="88083" x="7700963" y="3495675"/>
          <p14:tracePt t="88100" x="7758113" y="3481388"/>
          <p14:tracePt t="88116" x="7829550" y="3471863"/>
          <p14:tracePt t="88133" x="7858125" y="3457575"/>
          <p14:tracePt t="88149" x="7886700" y="3452813"/>
          <p14:tracePt t="88166" x="7915275" y="3452813"/>
          <p14:tracePt t="88183" x="7920038" y="3452813"/>
          <p14:tracePt t="88200" x="7924800" y="3452813"/>
          <p14:tracePt t="88216" x="7929563" y="3452813"/>
          <p14:tracePt t="88233" x="7934325" y="3452813"/>
          <p14:tracePt t="88467" x="7929563" y="3452813"/>
          <p14:tracePt t="88474" x="7924800" y="3452813"/>
          <p14:tracePt t="88496" x="7920038" y="3452813"/>
          <p14:tracePt t="88510" x="7920038" y="3462338"/>
          <p14:tracePt t="88518" x="7915275" y="3462338"/>
          <p14:tracePt t="88533" x="7910513" y="3462338"/>
          <p14:tracePt t="88549" x="7900988" y="3467100"/>
          <p14:tracePt t="88566" x="7896225" y="3471863"/>
          <p14:tracePt t="88583" x="7886700" y="3476625"/>
          <p14:tracePt t="88616" x="7877175" y="3481388"/>
          <p14:tracePt t="88633" x="7872413" y="3481388"/>
          <p14:tracePt t="88649" x="7867650" y="3481388"/>
          <p14:tracePt t="88666" x="7862888" y="3486150"/>
          <p14:tracePt t="88683" x="7858125" y="3495675"/>
          <p14:tracePt t="88700" x="7853363" y="3495675"/>
          <p14:tracePt t="88716" x="7839075" y="3505200"/>
          <p14:tracePt t="88733" x="7824788" y="3509963"/>
          <p14:tracePt t="88749" x="7805738" y="3514725"/>
          <p14:tracePt t="88766" x="7777163" y="3529013"/>
          <p14:tracePt t="88783" x="7734300" y="3538538"/>
          <p14:tracePt t="88799" x="7720013" y="3543300"/>
          <p14:tracePt t="88816" x="7700963" y="3548063"/>
          <p14:tracePt t="88833" x="7677150" y="3562350"/>
          <p14:tracePt t="88849" x="7667625" y="3562350"/>
          <p14:tracePt t="88866" x="7653338" y="3567113"/>
          <p14:tracePt t="88883" x="7624763" y="3571875"/>
          <p14:tracePt t="88899" x="7610475" y="3576638"/>
          <p14:tracePt t="88916" x="7586663" y="3576638"/>
          <p14:tracePt t="88932" x="7553325" y="3576638"/>
          <p14:tracePt t="88949" x="7543800" y="3576638"/>
          <p14:tracePt t="88966" x="7529513" y="3581400"/>
          <p14:tracePt t="88983" x="7519988" y="3581400"/>
          <p14:tracePt t="89016" x="7515225" y="3581400"/>
          <p14:tracePt t="89084" x="7505700" y="3581400"/>
          <p14:tracePt t="89148" x="7500938" y="3581400"/>
          <p14:tracePt t="89249" x="7496175" y="3581400"/>
          <p14:tracePt t="89315" x="7491413" y="3581400"/>
          <p14:tracePt t="89843" x="7491413" y="3576638"/>
          <p14:tracePt t="91599" x="7491413" y="3571875"/>
          <p14:tracePt t="91605" x="7477125" y="3567113"/>
          <p14:tracePt t="91615" x="7462838" y="3567113"/>
          <p14:tracePt t="91632" x="7400925" y="3557588"/>
          <p14:tracePt t="91648" x="7281863" y="3552825"/>
          <p14:tracePt t="91665" x="7177088" y="3548063"/>
          <p14:tracePt t="91682" x="7053263" y="3548063"/>
          <p14:tracePt t="91698" x="6858000" y="3552825"/>
          <p14:tracePt t="91715" x="6705600" y="3567113"/>
          <p14:tracePt t="91732" x="6562725" y="3586163"/>
          <p14:tracePt t="91749" x="6315075" y="3619500"/>
          <p14:tracePt t="91765" x="6148388" y="3638550"/>
          <p14:tracePt t="91782" x="6019800" y="3657600"/>
          <p14:tracePt t="91798" x="5905500" y="3667125"/>
          <p14:tracePt t="91815" x="5772150" y="3676650"/>
          <p14:tracePt t="91832" x="5710238" y="3676650"/>
          <p14:tracePt t="91848" x="5667375" y="3676650"/>
          <p14:tracePt t="91850" x="5657850" y="3671888"/>
          <p14:tracePt t="91865" x="5653088" y="3671888"/>
          <p14:tracePt t="92179" x="5548313" y="3681413"/>
          <p14:tracePt t="92187" x="5376863" y="3695700"/>
          <p14:tracePt t="92198" x="5153025" y="3724275"/>
          <p14:tracePt t="92215" x="4362450" y="3800475"/>
          <p14:tracePt t="92232" x="3752850" y="3838575"/>
          <p14:tracePt t="92248" x="3167063" y="3867150"/>
          <p14:tracePt t="92265" x="2428875" y="3886200"/>
          <p14:tracePt t="92281" x="2038350" y="3890963"/>
          <p14:tracePt t="92298" x="1766888" y="3890963"/>
          <p14:tracePt t="92315" x="1533525" y="3890963"/>
          <p14:tracePt t="92332" x="1462088" y="3881438"/>
          <p14:tracePt t="92348" x="1409700" y="3867150"/>
          <p14:tracePt t="92365" x="1366838" y="3852863"/>
          <p14:tracePt t="92382" x="1352550" y="3852863"/>
          <p14:tracePt t="92398" x="1343025" y="3848100"/>
          <p14:tracePt t="92415" x="1333500" y="3843338"/>
          <p14:tracePt t="92448" x="1328738" y="3843338"/>
          <p14:tracePt t="92466" x="1323975" y="3843338"/>
          <p14:tracePt t="92860" x="1285875" y="3852863"/>
          <p14:tracePt t="92867" x="1228725" y="3862388"/>
          <p14:tracePt t="92875" x="1171575" y="3876675"/>
          <p14:tracePt t="92882" x="1119188" y="3890963"/>
          <p14:tracePt t="92898" x="1042988" y="3910013"/>
          <p14:tracePt t="92914" x="990600" y="3929063"/>
          <p14:tracePt t="92931" x="928688" y="3957638"/>
          <p14:tracePt t="92948" x="914400" y="3967163"/>
          <p14:tracePt t="92964" x="914400" y="3971925"/>
          <p14:tracePt t="92981" x="909638" y="3976688"/>
          <p14:tracePt t="93014" x="909638" y="3981450"/>
          <p14:tracePt t="93075" x="909638" y="3986213"/>
          <p14:tracePt t="93312" x="914400" y="3986213"/>
          <p14:tracePt t="94329" x="938213" y="3981450"/>
          <p14:tracePt t="94336" x="1000125" y="3952875"/>
          <p14:tracePt t="94348" x="1066800" y="3933825"/>
          <p14:tracePt t="94364" x="1362075" y="3862388"/>
          <p14:tracePt t="94381" x="1838325" y="3781425"/>
          <p14:tracePt t="94397" x="2109788" y="3743325"/>
          <p14:tracePt t="94414" x="2338388" y="3719513"/>
          <p14:tracePt t="94431" x="2524125" y="3714750"/>
          <p14:tracePt t="94447" x="2576513" y="3709988"/>
          <p14:tracePt t="94464" x="2605088" y="3705225"/>
          <p14:tracePt t="94845" x="2581275" y="3686175"/>
          <p14:tracePt t="94853" x="2533650" y="3657600"/>
          <p14:tracePt t="94864" x="2457450" y="3629025"/>
          <p14:tracePt t="94881" x="2109788" y="3462338"/>
          <p14:tracePt t="94897" x="1847850" y="3367088"/>
          <p14:tracePt t="94914" x="1581150" y="3305175"/>
          <p14:tracePt t="94931" x="1285875" y="3233738"/>
          <p14:tracePt t="94947" x="1181100" y="3186113"/>
          <p14:tracePt t="94964" x="1100138" y="3152775"/>
          <p14:tracePt t="94981" x="1066800" y="3128963"/>
          <p14:tracePt t="94997" x="1052513" y="3114675"/>
          <p14:tracePt t="95014" x="1047750" y="3109913"/>
          <p14:tracePt t="95125" x="1052513" y="3109913"/>
          <p14:tracePt t="95197" x="1057275" y="3109913"/>
          <p14:tracePt t="95239" x="1062038" y="3109913"/>
          <p14:tracePt t="95268" x="1066800" y="3109913"/>
          <p14:tracePt t="95297" x="1071563" y="3109913"/>
          <p14:tracePt t="95340" x="1076325" y="3109913"/>
          <p14:tracePt t="95368" x="1081088" y="3109913"/>
          <p14:tracePt t="95404" x="1104900" y="3109913"/>
          <p14:tracePt t="95411" x="1114425" y="3109913"/>
          <p14:tracePt t="95418" x="1123950" y="3109913"/>
          <p14:tracePt t="95430" x="1138238" y="3109913"/>
          <p14:tracePt t="95447" x="1195388" y="3105150"/>
          <p14:tracePt t="95464" x="1262063" y="3105150"/>
          <p14:tracePt t="95480" x="1314450" y="3105150"/>
          <p14:tracePt t="95497" x="1381125" y="3105150"/>
          <p14:tracePt t="95514" x="1409700" y="3105150"/>
          <p14:tracePt t="95530" x="1438275" y="3105150"/>
          <p14:tracePt t="95547" x="1476375" y="3105150"/>
          <p14:tracePt t="95564" x="1500188" y="3105150"/>
          <p14:tracePt t="95580" x="1514475" y="3105150"/>
          <p14:tracePt t="95597" x="1533525" y="3109913"/>
          <p14:tracePt t="95614" x="1538288" y="3114675"/>
          <p14:tracePt t="95630" x="1543050" y="3114675"/>
          <p14:tracePt t="95677" x="1547813" y="3114675"/>
          <p14:tracePt t="95748" x="1552575" y="3114675"/>
          <p14:tracePt t="95871" x="1552575" y="3119438"/>
          <p14:tracePt t="95899" x="1552575" y="3124200"/>
          <p14:tracePt t="95964" x="1552575" y="3128963"/>
          <p14:tracePt t="95978" x="1552575" y="3133725"/>
          <p14:tracePt t="95992" x="1552575" y="3138488"/>
          <p14:tracePt t="95999" x="1557338" y="3143250"/>
          <p14:tracePt t="96013" x="1566863" y="3157538"/>
          <p14:tracePt t="96030" x="1581150" y="3176588"/>
          <p14:tracePt t="96047" x="1595438" y="3200400"/>
          <p14:tracePt t="96063" x="1614488" y="3243263"/>
          <p14:tracePt t="96080" x="1647825" y="3319463"/>
          <p14:tracePt t="96097" x="1662113" y="3343275"/>
          <p14:tracePt t="96113" x="1709738" y="3452813"/>
          <p14:tracePt t="96130" x="1728788" y="3514725"/>
          <p14:tracePt t="96147" x="1747838" y="3571875"/>
          <p14:tracePt t="96164" x="1752600" y="3619500"/>
          <p14:tracePt t="96180" x="1762125" y="3671888"/>
          <p14:tracePt t="96197" x="1762125" y="3705225"/>
          <p14:tracePt t="96214" x="1762125" y="3733800"/>
          <p14:tracePt t="96230" x="1762125" y="3776663"/>
          <p14:tracePt t="96247" x="1757363" y="3800475"/>
          <p14:tracePt t="96263" x="1757363" y="3805238"/>
          <p14:tracePt t="96867" x="1700213" y="3824288"/>
          <p14:tracePt t="96874" x="1604963" y="3867150"/>
          <p14:tracePt t="96881" x="1500188" y="3895725"/>
          <p14:tracePt t="96896" x="1338263" y="3948113"/>
          <p14:tracePt t="96913" x="1152525" y="4010025"/>
          <p14:tracePt t="96930" x="1028700" y="4052888"/>
          <p14:tracePt t="96946" x="942975" y="4081463"/>
          <p14:tracePt t="96963" x="828675" y="4129088"/>
          <p14:tracePt t="96980" x="790575" y="4138613"/>
          <p14:tracePt t="96996" x="742950" y="4148138"/>
          <p14:tracePt t="97013" x="723900" y="4148138"/>
          <p14:tracePt t="97030" x="709613" y="4148138"/>
          <p14:tracePt t="97046" x="704850" y="4148138"/>
          <p14:tracePt t="97063" x="700088" y="4148138"/>
          <p14:tracePt t="97096" x="695325" y="4148138"/>
          <p14:tracePt t="97957" x="695325" y="4143375"/>
          <p14:tracePt t="97971" x="695325" y="4133850"/>
          <p14:tracePt t="97978" x="690563" y="4133850"/>
          <p14:tracePt t="97985" x="690563" y="4129088"/>
          <p14:tracePt t="97996" x="690563" y="4124325"/>
          <p14:tracePt t="98013" x="681038" y="4110038"/>
          <p14:tracePt t="98029" x="671513" y="4100513"/>
          <p14:tracePt t="98046" x="671513" y="4090988"/>
          <p14:tracePt t="98063" x="661988" y="4081463"/>
          <p14:tracePt t="98079" x="661988" y="4076700"/>
          <p14:tracePt t="98096" x="661988" y="4067175"/>
          <p14:tracePt t="98135" x="661988" y="4062413"/>
          <p14:tracePt t="98286" x="666750" y="4062413"/>
          <p14:tracePt t="98365" x="666750" y="4067175"/>
          <p14:tracePt t="98379" x="671513" y="4067175"/>
          <p14:tracePt t="98400" x="671513" y="4071938"/>
          <p14:tracePt t="98515" x="671513" y="4076700"/>
          <p14:tracePt t="98601" x="671513" y="4081463"/>
          <p14:tracePt t="98702" x="676275" y="4081463"/>
          <p14:tracePt t="98775" x="704850" y="4071938"/>
          <p14:tracePt t="98780" x="723900" y="4067175"/>
          <p14:tracePt t="98787" x="733425" y="4062413"/>
          <p14:tracePt t="98796" x="742950" y="4057650"/>
          <p14:tracePt t="98813" x="785813" y="4038600"/>
          <p14:tracePt t="98829" x="828675" y="4019550"/>
          <p14:tracePt t="98846" x="866775" y="4005263"/>
          <p14:tracePt t="98863" x="900113" y="3986213"/>
          <p14:tracePt t="98879" x="933450" y="3971925"/>
          <p14:tracePt t="98896" x="971550" y="3962400"/>
          <p14:tracePt t="98913" x="990600" y="3957638"/>
          <p14:tracePt t="98929" x="1004888" y="3957638"/>
          <p14:tracePt t="98946" x="1009650" y="3957638"/>
          <p14:tracePt t="98995" x="1014413" y="3957638"/>
          <p14:tracePt t="99031" x="1019175" y="3957638"/>
          <p14:tracePt t="99154" x="1019175" y="3962400"/>
          <p14:tracePt t="99232" x="1019175" y="3967163"/>
          <p14:tracePt t="99261" x="1019175" y="3971925"/>
          <p14:tracePt t="101876" x="1062038" y="3976688"/>
          <p14:tracePt t="101883" x="1109663" y="3986213"/>
          <p14:tracePt t="101895" x="1166813" y="3995738"/>
          <p14:tracePt t="101912" x="1381125" y="4038600"/>
          <p14:tracePt t="101928" x="1571625" y="4076700"/>
          <p14:tracePt t="101945" x="1795463" y="4119563"/>
          <p14:tracePt t="101962" x="2081213" y="4191000"/>
          <p14:tracePt t="101978" x="2262188" y="4243388"/>
          <p14:tracePt t="101995" x="2376488" y="4271963"/>
          <p14:tracePt t="102012" x="2476500" y="4295775"/>
          <p14:tracePt t="102028" x="2566988" y="4319588"/>
          <p14:tracePt t="102045" x="2595563" y="4319588"/>
          <p14:tracePt t="102061" x="2600325" y="4319588"/>
          <p14:tracePt t="102414" x="2605088" y="4314825"/>
          <p14:tracePt t="102421" x="2609850" y="4314825"/>
          <p14:tracePt t="102428" x="2609850" y="4310063"/>
          <p14:tracePt t="102445" x="2609850" y="4305300"/>
          <p14:tracePt t="102461" x="2614613" y="4305300"/>
          <p14:tracePt t="102478" x="2619375" y="4291013"/>
          <p14:tracePt t="102495" x="2619375" y="4286250"/>
          <p14:tracePt t="102511" x="2619375" y="4281488"/>
          <p14:tracePt t="102528" x="2609850" y="4271963"/>
          <p14:tracePt t="102545" x="2590800" y="4257675"/>
          <p14:tracePt t="102561" x="2571750" y="4252913"/>
          <p14:tracePt t="102578" x="2552700" y="4243388"/>
          <p14:tracePt t="102595" x="2524125" y="4238625"/>
          <p14:tracePt t="102611" x="2514600" y="4229100"/>
          <p14:tracePt t="102628" x="2500313" y="4224338"/>
          <p14:tracePt t="102645" x="2490788" y="4219575"/>
          <p14:tracePt t="102661" x="2486025" y="4214813"/>
          <p14:tracePt t="102678" x="2471738" y="4200525"/>
          <p14:tracePt t="102694" x="2457450" y="4186238"/>
          <p14:tracePt t="102711" x="2457450" y="4176713"/>
          <p14:tracePt t="102728" x="2452688" y="4167188"/>
          <p14:tracePt t="102745" x="2452688" y="4162425"/>
          <p14:tracePt t="102787" x="2452688" y="4157663"/>
          <p14:tracePt t="102794" x="2457450" y="4157663"/>
          <p14:tracePt t="102829" x="2466975" y="4157663"/>
          <p14:tracePt t="102837" x="2476500" y="4157663"/>
          <p14:tracePt t="102851" x="2476500" y="4152900"/>
          <p14:tracePt t="102865" x="2481263" y="4148138"/>
          <p14:tracePt t="102878" x="2486025" y="4143375"/>
          <p14:tracePt t="102894" x="2500313" y="4124325"/>
          <p14:tracePt t="102911" x="2514600" y="4114800"/>
          <p14:tracePt t="102928" x="2524125" y="4100513"/>
          <p14:tracePt t="102944" x="2543175" y="4090988"/>
          <p14:tracePt t="102961" x="2547938" y="4081463"/>
          <p14:tracePt t="102994" x="2552700" y="4081463"/>
          <p14:tracePt t="103052" x="2557463" y="4081463"/>
          <p14:tracePt t="103109" x="2562225" y="4081463"/>
          <p14:tracePt t="103166" x="2562225" y="4086225"/>
          <p14:tracePt t="107095" x="2576513" y="4081463"/>
          <p14:tracePt t="107102" x="2600325" y="4076700"/>
          <p14:tracePt t="107116" x="2652713" y="4057650"/>
          <p14:tracePt t="107126" x="2681288" y="4052888"/>
          <p14:tracePt t="107143" x="2743200" y="4043363"/>
          <p14:tracePt t="107160" x="2814638" y="4033838"/>
          <p14:tracePt t="107176" x="2847975" y="4033838"/>
          <p14:tracePt t="107193" x="2867025" y="4033838"/>
          <p14:tracePt t="107210" x="2886075" y="4033838"/>
          <p14:tracePt t="107226" x="2890838" y="4033838"/>
          <p14:tracePt t="107243" x="2895600" y="4033838"/>
          <p14:tracePt t="107288" x="2900363" y="4033838"/>
          <p14:tracePt t="107324" x="2905125" y="4033838"/>
          <p14:tracePt t="107339" x="2909888" y="4033838"/>
          <p14:tracePt t="107367" x="2914650" y="4033838"/>
          <p14:tracePt t="107389" x="2919413" y="4033838"/>
          <p14:tracePt t="107411" x="2924175" y="4033838"/>
          <p14:tracePt t="107417" x="2928938" y="4033838"/>
          <p14:tracePt t="107426" x="2933700" y="4033838"/>
          <p14:tracePt t="107460" x="2938463" y="4033838"/>
          <p14:tracePt t="107518" x="2943225" y="4033838"/>
          <p14:tracePt t="107554" x="2947988" y="4033838"/>
          <p14:tracePt t="107618" x="2947988" y="4038600"/>
          <p14:tracePt t="107625" x="2952750" y="4038600"/>
          <p14:tracePt t="107690" x="2957513" y="4038600"/>
          <p14:tracePt t="107726" x="2962275" y="4038600"/>
          <p14:tracePt t="107855" x="2967038" y="4038600"/>
          <p14:tracePt t="107970" x="2976563" y="4043363"/>
          <p14:tracePt t="107977" x="2986088" y="4043363"/>
          <p14:tracePt t="107985" x="3000375" y="4043363"/>
          <p14:tracePt t="107993" x="3009900" y="4043363"/>
          <p14:tracePt t="108010" x="3038475" y="4043363"/>
          <p14:tracePt t="108026" x="3067050" y="4043363"/>
          <p14:tracePt t="108043" x="3128963" y="4033838"/>
          <p14:tracePt t="108059" x="3162300" y="4033838"/>
          <p14:tracePt t="108076" x="3195638" y="4033838"/>
          <p14:tracePt t="108093" x="3233738" y="4033838"/>
          <p14:tracePt t="108110" x="3252788" y="4033838"/>
          <p14:tracePt t="108126" x="3276600" y="4033838"/>
          <p14:tracePt t="108143" x="3305175" y="4038600"/>
          <p14:tracePt t="108159" x="3314700" y="4038600"/>
          <p14:tracePt t="108176" x="3324225" y="4043363"/>
          <p14:tracePt t="108193" x="3333750" y="4043363"/>
          <p14:tracePt t="108209" x="3338513" y="4043363"/>
          <p14:tracePt t="108226" x="3343275" y="4043363"/>
          <p14:tracePt t="108243" x="3348038" y="4043363"/>
          <p14:tracePt t="108259" x="3352800" y="4043363"/>
          <p14:tracePt t="108276" x="3357563" y="4043363"/>
          <p14:tracePt t="108293" x="3367088" y="4052888"/>
          <p14:tracePt t="108309" x="3376613" y="4052888"/>
          <p14:tracePt t="108326" x="3386138" y="4057650"/>
          <p14:tracePt t="108343" x="3405188" y="4062413"/>
          <p14:tracePt t="108359" x="3419475" y="4067175"/>
          <p14:tracePt t="108376" x="3429000" y="4067175"/>
          <p14:tracePt t="108393" x="3438525" y="4071938"/>
          <p14:tracePt t="108409" x="3448050" y="4076700"/>
          <p14:tracePt t="108426" x="3452813" y="4076700"/>
          <p14:tracePt t="108443" x="3462338" y="4086225"/>
          <p14:tracePt t="108459" x="3467100" y="4086225"/>
          <p14:tracePt t="108493" x="3476625" y="4090988"/>
          <p14:tracePt t="108509" x="3481388" y="4090988"/>
          <p14:tracePt t="108579" x="3486150" y="4090988"/>
          <p14:tracePt t="108644" x="3490913" y="4090988"/>
          <p14:tracePt t="110099" x="3505200" y="4086225"/>
          <p14:tracePt t="110106" x="3524250" y="4086225"/>
          <p14:tracePt t="110112" x="3533775" y="4086225"/>
          <p14:tracePt t="110125" x="3543300" y="4081463"/>
          <p14:tracePt t="110142" x="3576638" y="4076700"/>
          <p14:tracePt t="110159" x="3600450" y="4071938"/>
          <p14:tracePt t="110175" x="3614738" y="4067175"/>
          <p14:tracePt t="110192" x="3638550" y="4062413"/>
          <p14:tracePt t="110209" x="3652838" y="4062413"/>
          <p14:tracePt t="110225" x="3671888" y="4062413"/>
          <p14:tracePt t="110242" x="3709988" y="4057650"/>
          <p14:tracePt t="110259" x="3743325" y="4052888"/>
          <p14:tracePt t="110275" x="3776663" y="4052888"/>
          <p14:tracePt t="110292" x="3810000" y="4052888"/>
          <p14:tracePt t="110309" x="3833813" y="4048125"/>
          <p14:tracePt t="110325" x="3862388" y="4048125"/>
          <p14:tracePt t="110342" x="3919538" y="4043363"/>
          <p14:tracePt t="110359" x="3943350" y="4043363"/>
          <p14:tracePt t="110376" x="3976688" y="4043363"/>
          <p14:tracePt t="110392" x="4005263" y="4043363"/>
          <p14:tracePt t="110409" x="4076700" y="4048125"/>
          <p14:tracePt t="110425" x="4124325" y="4052888"/>
          <p14:tracePt t="110442" x="4186238" y="4057650"/>
          <p14:tracePt t="110459" x="4219575" y="4057650"/>
          <p14:tracePt t="110475" x="4229100" y="4057650"/>
          <p14:tracePt t="110492" x="4238625" y="4057650"/>
          <p14:tracePt t="110509" x="4243388" y="4057650"/>
          <p14:tracePt t="111590" x="4200525" y="4057650"/>
          <p14:tracePt t="111597" x="4143375" y="4057650"/>
          <p14:tracePt t="111608" x="4076700" y="4057650"/>
          <p14:tracePt t="111625" x="3867150" y="4057650"/>
          <p14:tracePt t="111642" x="3767138" y="4057650"/>
          <p14:tracePt t="111658" x="3657600" y="4057650"/>
          <p14:tracePt t="111675" x="3529013" y="4052888"/>
          <p14:tracePt t="111691" x="3490913" y="4052888"/>
          <p14:tracePt t="111708" x="3462338" y="4052888"/>
          <p14:tracePt t="111725" x="3438525" y="4052888"/>
          <p14:tracePt t="111742" x="3429000" y="4052888"/>
          <p14:tracePt t="111776" x="3424238" y="4052888"/>
          <p14:tracePt t="111797" x="3419475" y="4052888"/>
          <p14:tracePt t="111854" x="3414713" y="4052888"/>
          <p14:tracePt t="111890" x="3409950" y="4052888"/>
          <p14:tracePt t="111991" x="3409950" y="4048125"/>
          <p14:tracePt t="112098" x="3414713" y="4048125"/>
          <p14:tracePt t="112199" x="3419475" y="4048125"/>
          <p14:tracePt t="112256" x="3424238" y="4048125"/>
          <p14:tracePt t="112328" x="3429000" y="4048125"/>
          <p14:tracePt t="112363" x="3433763" y="4048125"/>
          <p14:tracePt t="112478" x="3438525" y="4048125"/>
          <p14:tracePt t="113353" x="3443288" y="4043363"/>
          <p14:tracePt t="113374" x="3443288" y="4038600"/>
          <p14:tracePt t="113381" x="3443288" y="4033838"/>
          <p14:tracePt t="113391" x="3448050" y="4033838"/>
          <p14:tracePt t="113408" x="3448050" y="4024313"/>
          <p14:tracePt t="113425" x="3452813" y="4019550"/>
          <p14:tracePt t="113441" x="3452813" y="4010025"/>
          <p14:tracePt t="113458" x="3457575" y="4005263"/>
          <p14:tracePt t="113474" x="3471863" y="3995738"/>
          <p14:tracePt t="113508" x="3476625" y="3990975"/>
          <p14:tracePt t="113524" x="3481388" y="3986213"/>
          <p14:tracePt t="113541" x="3486150" y="3986213"/>
          <p14:tracePt t="113574" x="3490913" y="3976688"/>
          <p14:tracePt t="113608" x="3495675" y="3976688"/>
          <p14:tracePt t="113625" x="3495675" y="3971925"/>
          <p14:tracePt t="114794" x="3495675" y="3981450"/>
          <p14:tracePt t="114858" x="3495675" y="3986213"/>
          <p14:tracePt t="115259" x="3490913" y="3986213"/>
          <p14:tracePt t="115376" x="3486150" y="3986213"/>
          <p14:tracePt t="115868" x="3509963" y="3981450"/>
          <p14:tracePt t="115876" x="3576638" y="3962400"/>
          <p14:tracePt t="115883" x="3638550" y="3957638"/>
          <p14:tracePt t="115897" x="3805238" y="3919538"/>
          <p14:tracePt t="115907" x="3890963" y="3914775"/>
          <p14:tracePt t="115924" x="4033838" y="3905250"/>
          <p14:tracePt t="115940" x="4243388" y="3900488"/>
          <p14:tracePt t="115957" x="4376738" y="3900488"/>
          <p14:tracePt t="115973" x="4495800" y="3900488"/>
          <p14:tracePt t="115990" x="4676775" y="3910013"/>
          <p14:tracePt t="116007" x="4781550" y="3914775"/>
          <p14:tracePt t="116023" x="4891088" y="3929063"/>
          <p14:tracePt t="116040" x="5033963" y="3948113"/>
          <p14:tracePt t="116057" x="5119688" y="3952875"/>
          <p14:tracePt t="116073" x="5205413" y="3962400"/>
          <p14:tracePt t="116090" x="5329238" y="3976688"/>
          <p14:tracePt t="116107" x="5405438" y="3986213"/>
          <p14:tracePt t="116123" x="5486400" y="4000500"/>
          <p14:tracePt t="116140" x="5581650" y="4014788"/>
          <p14:tracePt t="116157" x="5629275" y="4029075"/>
          <p14:tracePt t="116173" x="5681663" y="4033838"/>
          <p14:tracePt t="116190" x="5734050" y="4038600"/>
          <p14:tracePt t="116207" x="5819775" y="4038600"/>
          <p14:tracePt t="116224" x="5867400" y="4038600"/>
          <p14:tracePt t="116240" x="5905500" y="4029075"/>
          <p14:tracePt t="116257" x="5981700" y="4014788"/>
          <p14:tracePt t="116273" x="6029325" y="4005263"/>
          <p14:tracePt t="116290" x="6091238" y="3990975"/>
          <p14:tracePt t="116307" x="6153150" y="3981450"/>
          <p14:tracePt t="116323" x="6186488" y="3971925"/>
          <p14:tracePt t="116340" x="6229350" y="3962400"/>
          <p14:tracePt t="116357" x="6281738" y="3952875"/>
          <p14:tracePt t="116373" x="6319838" y="3948113"/>
          <p14:tracePt t="116390" x="6353175" y="3938588"/>
          <p14:tracePt t="116407" x="6386513" y="3938588"/>
          <p14:tracePt t="116423" x="6405563" y="3933825"/>
          <p14:tracePt t="116440" x="6424613" y="3933825"/>
          <p14:tracePt t="116457" x="6453188" y="3929063"/>
          <p14:tracePt t="116473" x="6457950" y="3929063"/>
          <p14:tracePt t="116490" x="6467475" y="3929063"/>
          <p14:tracePt t="116507" x="6472238" y="3929063"/>
          <p14:tracePt t="116523" x="6477000" y="3929063"/>
          <p14:tracePt t="116585" x="6481763" y="3929063"/>
          <p14:tracePt t="116599" x="6486525" y="3929063"/>
          <p14:tracePt t="116628" x="6491288" y="3929063"/>
          <p14:tracePt t="116664" x="6496050" y="3929063"/>
          <p14:tracePt t="116686" x="6500813" y="3929063"/>
          <p14:tracePt t="116714" x="6505575" y="3929063"/>
          <p14:tracePt t="117324" x="6515100" y="3929063"/>
          <p14:tracePt t="117331" x="6519863" y="3929063"/>
          <p14:tracePt t="117340" x="6524625" y="3929063"/>
          <p14:tracePt t="117356" x="6543675" y="3929063"/>
          <p14:tracePt t="117373" x="6553200" y="3929063"/>
          <p14:tracePt t="117390" x="6581775" y="3929063"/>
          <p14:tracePt t="117406" x="6600825" y="3929063"/>
          <p14:tracePt t="117423" x="6615113" y="3929063"/>
          <p14:tracePt t="117440" x="6643688" y="3929063"/>
          <p14:tracePt t="117456" x="6657975" y="3933825"/>
          <p14:tracePt t="117473" x="6667500" y="3938588"/>
          <p14:tracePt t="117490" x="6677025" y="3938588"/>
          <p14:tracePt t="117506" x="6681788" y="3938588"/>
          <p14:tracePt t="117523" x="6686550" y="3938588"/>
          <p14:tracePt t="117556" x="6691313" y="3943350"/>
          <p14:tracePt t="117573" x="6696075" y="3943350"/>
          <p14:tracePt t="117589" x="6700838" y="3943350"/>
          <p14:tracePt t="117632" x="6705600" y="3943350"/>
          <p14:tracePt t="117660" x="6710363" y="3943350"/>
          <p14:tracePt t="117682" x="6715125" y="3943350"/>
          <p14:tracePt t="117696" x="6719888" y="3943350"/>
          <p14:tracePt t="117703" x="6724650" y="3943350"/>
          <p14:tracePt t="117718" x="6729413" y="3943350"/>
          <p14:tracePt t="117725" x="6734175" y="3943350"/>
          <p14:tracePt t="117739" x="6738938" y="3943350"/>
          <p14:tracePt t="117756" x="6753225" y="3943350"/>
          <p14:tracePt t="117773" x="6772275" y="3943350"/>
          <p14:tracePt t="117789" x="6805613" y="3943350"/>
          <p14:tracePt t="117806" x="6829425" y="3943350"/>
          <p14:tracePt t="117823" x="6843713" y="3943350"/>
          <p14:tracePt t="117839" x="6867525" y="3943350"/>
          <p14:tracePt t="117856" x="6881813" y="3943350"/>
          <p14:tracePt t="117873" x="6900863" y="3943350"/>
          <p14:tracePt t="117889" x="6929438" y="3943350"/>
          <p14:tracePt t="117906" x="6958013" y="3943350"/>
          <p14:tracePt t="117923" x="6981825" y="3943350"/>
          <p14:tracePt t="117940" x="7019925" y="3938588"/>
          <p14:tracePt t="117956" x="7053263" y="3938588"/>
          <p14:tracePt t="117973" x="7077075" y="3938588"/>
          <p14:tracePt t="117990" x="7105650" y="3938588"/>
          <p14:tracePt t="118006" x="7129463" y="3933825"/>
          <p14:tracePt t="118023" x="7153275" y="3933825"/>
          <p14:tracePt t="118039" x="7181850" y="3933825"/>
          <p14:tracePt t="118056" x="7219950" y="3929063"/>
          <p14:tracePt t="118073" x="7239000" y="3929063"/>
          <p14:tracePt t="118089" x="7258050" y="3929063"/>
          <p14:tracePt t="118106" x="7281863" y="3929063"/>
          <p14:tracePt t="118123" x="7296150" y="3929063"/>
          <p14:tracePt t="118139" x="7305675" y="3929063"/>
          <p14:tracePt t="118156" x="7319963" y="3929063"/>
          <p14:tracePt t="118173" x="7324725" y="3929063"/>
          <p14:tracePt t="118189" x="7343775" y="3929063"/>
          <p14:tracePt t="118206" x="7358063" y="3933825"/>
          <p14:tracePt t="118223" x="7367588" y="3933825"/>
          <p14:tracePt t="118239" x="7381875" y="3933825"/>
          <p14:tracePt t="118256" x="7405688" y="3938588"/>
          <p14:tracePt t="118273" x="7419975" y="3938588"/>
          <p14:tracePt t="118289" x="7439025" y="3943350"/>
          <p14:tracePt t="118306" x="7458075" y="3948113"/>
          <p14:tracePt t="118323" x="7467600" y="3948113"/>
          <p14:tracePt t="118339" x="7477125" y="3952875"/>
          <p14:tracePt t="118356" x="7496175" y="3957638"/>
          <p14:tracePt t="118373" x="7505700" y="3957638"/>
          <p14:tracePt t="118389" x="7515225" y="3962400"/>
          <p14:tracePt t="118406" x="7543800" y="3967163"/>
          <p14:tracePt t="118423" x="7567613" y="3967163"/>
          <p14:tracePt t="118439" x="7581900" y="3971925"/>
          <p14:tracePt t="118456" x="7620000" y="3976688"/>
          <p14:tracePt t="118473" x="7639050" y="3981450"/>
          <p14:tracePt t="118489" x="7658100" y="3981450"/>
          <p14:tracePt t="118506" x="7691438" y="3981450"/>
          <p14:tracePt t="118523" x="7720013" y="3981450"/>
          <p14:tracePt t="118539" x="7753350" y="3981450"/>
          <p14:tracePt t="118556" x="7796213" y="3981450"/>
          <p14:tracePt t="118573" x="7829550" y="3981450"/>
          <p14:tracePt t="118589" x="7858125" y="3981450"/>
          <p14:tracePt t="118606" x="7900988" y="3971925"/>
          <p14:tracePt t="118623" x="7934325" y="3967163"/>
          <p14:tracePt t="118639" x="7972425" y="3967163"/>
          <p14:tracePt t="118656" x="7996238" y="3952875"/>
          <p14:tracePt t="118672" x="8029575" y="3952875"/>
          <p14:tracePt t="118689" x="8053388" y="3948113"/>
          <p14:tracePt t="118706" x="8058150" y="3943350"/>
          <p14:tracePt t="118722" x="8067675" y="3943350"/>
          <p14:tracePt t="118739" x="8072438" y="3943350"/>
          <p14:tracePt t="118836" x="8077200" y="3943350"/>
          <p14:tracePt t="119187" x="8062913" y="3943350"/>
          <p14:tracePt t="119194" x="8053388" y="3938588"/>
          <p14:tracePt t="119216" x="7996238" y="3933825"/>
          <p14:tracePt t="119223" x="7962900" y="3933825"/>
          <p14:tracePt t="119239" x="7858125" y="3933825"/>
          <p14:tracePt t="119256" x="7715250" y="3933825"/>
          <p14:tracePt t="119272" x="7453313" y="3948113"/>
          <p14:tracePt t="119290" x="6934200" y="4000500"/>
          <p14:tracePt t="119306" x="6534150" y="4043363"/>
          <p14:tracePt t="119322" x="6172200" y="4100513"/>
          <p14:tracePt t="119339" x="5772150" y="4167188"/>
          <p14:tracePt t="119356" x="5600700" y="4191000"/>
          <p14:tracePt t="119372" x="5491163" y="4214813"/>
          <p14:tracePt t="119389" x="5429250" y="4224338"/>
          <p14:tracePt t="119406" x="5414963" y="4224338"/>
          <p14:tracePt t="119422" x="5410200" y="4224338"/>
          <p14:tracePt t="119489" x="5410200" y="4229100"/>
          <p14:tracePt t="119495" x="5414963" y="4233863"/>
          <p14:tracePt t="119510" x="5419725" y="4233863"/>
          <p14:tracePt t="119522" x="5429250" y="4238625"/>
          <p14:tracePt t="119539" x="5434013" y="4243388"/>
          <p14:tracePt t="119555" x="5438775" y="4243388"/>
          <p14:tracePt t="119572" x="5448300" y="4243388"/>
          <p14:tracePt t="119589" x="5457825" y="4243388"/>
          <p14:tracePt t="119606" x="5467350" y="4243388"/>
          <p14:tracePt t="119622" x="5472113" y="4243388"/>
          <p14:tracePt t="119639" x="5476875" y="4243388"/>
          <p14:tracePt t="119656" x="5486400" y="4243388"/>
          <p14:tracePt t="119689" x="5495925" y="4243388"/>
          <p14:tracePt t="119733" x="5500688" y="4243388"/>
          <p14:tracePt t="119797" x="5505450" y="4243388"/>
          <p14:tracePt t="120155" x="5438775" y="4248150"/>
          <p14:tracePt t="120162" x="5343525" y="4252913"/>
          <p14:tracePt t="120172" x="5238750" y="4262438"/>
          <p14:tracePt t="120189" x="4948238" y="4267200"/>
          <p14:tracePt t="120206" x="4452938" y="4248150"/>
          <p14:tracePt t="120222" x="4110038" y="4224338"/>
          <p14:tracePt t="120239" x="3800475" y="4191000"/>
          <p14:tracePt t="120255" x="3405188" y="4138613"/>
          <p14:tracePt t="120272" x="3195638" y="4114800"/>
          <p14:tracePt t="120289" x="3033713" y="4086225"/>
          <p14:tracePt t="120305" x="2857500" y="4052888"/>
          <p14:tracePt t="120322" x="2747963" y="4033838"/>
          <p14:tracePt t="120339" x="2662238" y="4014788"/>
          <p14:tracePt t="120355" x="2557463" y="4010025"/>
          <p14:tracePt t="120372" x="2495550" y="4010025"/>
          <p14:tracePt t="120389" x="2443163" y="4010025"/>
          <p14:tracePt t="120406" x="2409825" y="4014788"/>
          <p14:tracePt t="120422" x="2371725" y="4019550"/>
          <p14:tracePt t="120439" x="2343150" y="4019550"/>
          <p14:tracePt t="120455" x="2295525" y="4019550"/>
          <p14:tracePt t="120472" x="2276475" y="4019550"/>
          <p14:tracePt t="120489" x="2247900" y="4019550"/>
          <p14:tracePt t="120505" x="2233613" y="4019550"/>
          <p14:tracePt t="120522" x="2214563" y="4014788"/>
          <p14:tracePt t="120539" x="2209800" y="4014788"/>
          <p14:tracePt t="121037" x="2143125" y="4014788"/>
          <p14:tracePt t="121045" x="2014538" y="4014788"/>
          <p14:tracePt t="121055" x="1866900" y="4019550"/>
          <p14:tracePt t="121072" x="1581150" y="4019550"/>
          <p14:tracePt t="121088" x="1428750" y="4024313"/>
          <p14:tracePt t="121105" x="1323975" y="4024313"/>
          <p14:tracePt t="121122" x="1266825" y="4024313"/>
          <p14:tracePt t="121138" x="1228725" y="4024313"/>
          <p14:tracePt t="121155" x="1214438" y="4024313"/>
          <p14:tracePt t="121172" x="1209675" y="4024313"/>
          <p14:tracePt t="121324" x="1200150" y="4024313"/>
          <p14:tracePt t="121331" x="1185863" y="4024313"/>
          <p14:tracePt t="121338" x="1171575" y="4024313"/>
          <p14:tracePt t="121355" x="1133475" y="4014788"/>
          <p14:tracePt t="121372" x="1109663" y="4010025"/>
          <p14:tracePt t="121388" x="1076325" y="4000500"/>
          <p14:tracePt t="121405" x="1057275" y="3995738"/>
          <p14:tracePt t="121422" x="1038225" y="3986213"/>
          <p14:tracePt t="121438" x="1004888" y="3976688"/>
          <p14:tracePt t="121455" x="985838" y="3976688"/>
          <p14:tracePt t="121472" x="957263" y="3971925"/>
          <p14:tracePt t="121488" x="923925" y="3971925"/>
          <p14:tracePt t="121505" x="904875" y="3971925"/>
          <p14:tracePt t="121522" x="890588" y="3971925"/>
          <p14:tracePt t="121538" x="876300" y="3967163"/>
          <p14:tracePt t="121555" x="876300" y="3962400"/>
          <p14:tracePt t="121572" x="866775" y="3962400"/>
          <p14:tracePt t="121588" x="862013" y="3962400"/>
          <p14:tracePt t="121646" x="857250" y="3962400"/>
          <p14:tracePt t="121710" x="852488" y="3962400"/>
          <p14:tracePt t="121746" x="847725" y="3962400"/>
          <p14:tracePt t="133350" x="0" y="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name="Slide 13">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DSCR — Worked Example</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A commercial property in Cairo. Work through it in two short steps.</a:t>
            </a:r>
            <a:endParaRPr lang="en-US" sz="1200" dirty="0"/>
          </a:p>
        </p:txBody>
      </p:sp>
      <p:sp>
        <p:nvSpPr>
          <p:cNvPr id="5" name="Shape 3"/>
          <p:cNvSpPr/>
          <p:nvPr/>
        </p:nvSpPr>
        <p:spPr>
          <a:xfrm>
            <a:off x="457200" y="1371600"/>
            <a:ext cx="3657600" cy="2011680"/>
          </a:xfrm>
          <a:prstGeom prst="roundRect">
            <a:avLst>
              <a:gd name="adj" fmla="val 2273"/>
            </a:avLst>
          </a:prstGeom>
          <a:solidFill>
            <a:srgbClr val="FFFFFF"/>
          </a:solidFill>
          <a:ln w="9525">
            <a:solidFill>
              <a:srgbClr val="C8C0B0"/>
            </a:solidFill>
            <a:prstDash val="solid"/>
          </a:ln>
        </p:spPr>
      </p:sp>
      <p:sp>
        <p:nvSpPr>
          <p:cNvPr id="6" name="Text 4"/>
          <p:cNvSpPr/>
          <p:nvPr/>
        </p:nvSpPr>
        <p:spPr>
          <a:xfrm>
            <a:off x="640080" y="1481328"/>
            <a:ext cx="3291840" cy="274320"/>
          </a:xfrm>
          <a:prstGeom prst="rect">
            <a:avLst/>
          </a:prstGeom>
          <a:noFill/>
          <a:ln/>
        </p:spPr>
        <p:txBody>
          <a:bodyPr wrap="square" lIns="0" tIns="0" rIns="0" bIns="0" rtlCol="0" anchor="ctr"/>
          <a:lstStyle/>
          <a:p>
            <a:pPr marL="0" indent="0">
              <a:buNone/>
            </a:pPr>
            <a:r>
              <a:rPr lang="en-US" sz="1250" b="1" kern="0" spc="200" dirty="0">
                <a:solidFill>
                  <a:srgbClr val="B85042"/>
                </a:solidFill>
                <a:latin typeface="Calibri" pitchFamily="34" charset="0"/>
                <a:ea typeface="Calibri" pitchFamily="34" charset="-122"/>
                <a:cs typeface="Calibri" pitchFamily="34" charset="-120"/>
              </a:rPr>
              <a:t>GIVEN</a:t>
            </a:r>
            <a:endParaRPr lang="en-US" sz="1250" dirty="0"/>
          </a:p>
        </p:txBody>
      </p:sp>
      <p:sp>
        <p:nvSpPr>
          <p:cNvPr id="7" name="Text 5"/>
          <p:cNvSpPr/>
          <p:nvPr/>
        </p:nvSpPr>
        <p:spPr>
          <a:xfrm>
            <a:off x="640080" y="1828800"/>
            <a:ext cx="2011680" cy="384048"/>
          </a:xfrm>
          <a:prstGeom prst="rect">
            <a:avLst/>
          </a:prstGeom>
          <a:noFill/>
          <a:ln/>
        </p:spPr>
        <p:txBody>
          <a:bodyPr wrap="square" lIns="0" tIns="0" rIns="0" bIns="0" rtlCol="0" anchor="ctr"/>
          <a:lstStyle/>
          <a:p>
            <a:pPr marL="0" indent="0">
              <a:buNone/>
            </a:pPr>
            <a:r>
              <a:rPr lang="en-US" sz="1300" dirty="0">
                <a:solidFill>
                  <a:srgbClr val="1A1A1A"/>
                </a:solidFill>
                <a:latin typeface="Calibri" pitchFamily="34" charset="0"/>
                <a:ea typeface="Calibri" pitchFamily="34" charset="-122"/>
                <a:cs typeface="Calibri" pitchFamily="34" charset="-120"/>
              </a:rPr>
              <a:t>Annual rental income</a:t>
            </a:r>
            <a:endParaRPr lang="en-US" sz="1300" dirty="0"/>
          </a:p>
        </p:txBody>
      </p:sp>
      <p:sp>
        <p:nvSpPr>
          <p:cNvPr id="8" name="Text 6"/>
          <p:cNvSpPr/>
          <p:nvPr/>
        </p:nvSpPr>
        <p:spPr>
          <a:xfrm>
            <a:off x="2560320" y="1828800"/>
            <a:ext cx="1371600" cy="384048"/>
          </a:xfrm>
          <a:prstGeom prst="rect">
            <a:avLst/>
          </a:prstGeom>
          <a:noFill/>
          <a:ln/>
        </p:spPr>
        <p:txBody>
          <a:bodyPr wrap="square" lIns="0" tIns="0" rIns="0" bIns="0" rtlCol="0" anchor="ctr"/>
          <a:lstStyle/>
          <a:p>
            <a:pPr marL="0" indent="0" algn="r">
              <a:buNone/>
            </a:pPr>
            <a:r>
              <a:rPr lang="en-US" sz="1300" b="1" dirty="0">
                <a:solidFill>
                  <a:srgbClr val="1E2A38"/>
                </a:solidFill>
                <a:latin typeface="Calibri" pitchFamily="34" charset="0"/>
                <a:ea typeface="Calibri" pitchFamily="34" charset="-122"/>
                <a:cs typeface="Calibri" pitchFamily="34" charset="-120"/>
              </a:rPr>
              <a:t>EGP 1,500,000</a:t>
            </a:r>
            <a:endParaRPr lang="en-US" sz="1300" dirty="0"/>
          </a:p>
        </p:txBody>
      </p:sp>
      <p:sp>
        <p:nvSpPr>
          <p:cNvPr id="9" name="Text 7"/>
          <p:cNvSpPr/>
          <p:nvPr/>
        </p:nvSpPr>
        <p:spPr>
          <a:xfrm>
            <a:off x="640080" y="2286000"/>
            <a:ext cx="2011680" cy="384048"/>
          </a:xfrm>
          <a:prstGeom prst="rect">
            <a:avLst/>
          </a:prstGeom>
          <a:noFill/>
          <a:ln/>
        </p:spPr>
        <p:txBody>
          <a:bodyPr wrap="square" lIns="0" tIns="0" rIns="0" bIns="0" rtlCol="0" anchor="ctr"/>
          <a:lstStyle/>
          <a:p>
            <a:pPr marL="0" indent="0">
              <a:buNone/>
            </a:pPr>
            <a:r>
              <a:rPr lang="en-US" sz="1300" dirty="0">
                <a:solidFill>
                  <a:srgbClr val="1A1A1A"/>
                </a:solidFill>
                <a:latin typeface="Calibri" pitchFamily="34" charset="0"/>
                <a:ea typeface="Calibri" pitchFamily="34" charset="-122"/>
                <a:cs typeface="Calibri" pitchFamily="34" charset="-120"/>
              </a:rPr>
              <a:t>Operating expenses</a:t>
            </a:r>
            <a:endParaRPr lang="en-US" sz="1300" dirty="0"/>
          </a:p>
        </p:txBody>
      </p:sp>
      <p:sp>
        <p:nvSpPr>
          <p:cNvPr id="10" name="Text 8"/>
          <p:cNvSpPr/>
          <p:nvPr/>
        </p:nvSpPr>
        <p:spPr>
          <a:xfrm>
            <a:off x="2560320" y="2286000"/>
            <a:ext cx="1371600" cy="384048"/>
          </a:xfrm>
          <a:prstGeom prst="rect">
            <a:avLst/>
          </a:prstGeom>
          <a:noFill/>
          <a:ln/>
        </p:spPr>
        <p:txBody>
          <a:bodyPr wrap="square" lIns="0" tIns="0" rIns="0" bIns="0" rtlCol="0" anchor="ctr"/>
          <a:lstStyle/>
          <a:p>
            <a:pPr marL="0" indent="0" algn="r">
              <a:buNone/>
            </a:pPr>
            <a:r>
              <a:rPr lang="en-US" sz="1300" b="1" dirty="0">
                <a:solidFill>
                  <a:srgbClr val="1E2A38"/>
                </a:solidFill>
                <a:latin typeface="Calibri" pitchFamily="34" charset="0"/>
                <a:ea typeface="Calibri" pitchFamily="34" charset="-122"/>
                <a:cs typeface="Calibri" pitchFamily="34" charset="-120"/>
              </a:rPr>
              <a:t>EGP 300,000</a:t>
            </a:r>
            <a:endParaRPr lang="en-US" sz="1300" dirty="0"/>
          </a:p>
        </p:txBody>
      </p:sp>
      <p:sp>
        <p:nvSpPr>
          <p:cNvPr id="11" name="Text 9"/>
          <p:cNvSpPr/>
          <p:nvPr/>
        </p:nvSpPr>
        <p:spPr>
          <a:xfrm>
            <a:off x="640080" y="2743200"/>
            <a:ext cx="2011680" cy="384048"/>
          </a:xfrm>
          <a:prstGeom prst="rect">
            <a:avLst/>
          </a:prstGeom>
          <a:noFill/>
          <a:ln/>
        </p:spPr>
        <p:txBody>
          <a:bodyPr wrap="square" lIns="0" tIns="0" rIns="0" bIns="0" rtlCol="0" anchor="ctr"/>
          <a:lstStyle/>
          <a:p>
            <a:pPr marL="0" indent="0">
              <a:buNone/>
            </a:pPr>
            <a:r>
              <a:rPr lang="en-US" sz="1300" dirty="0">
                <a:solidFill>
                  <a:srgbClr val="1A1A1A"/>
                </a:solidFill>
                <a:latin typeface="Calibri" pitchFamily="34" charset="0"/>
                <a:ea typeface="Calibri" pitchFamily="34" charset="-122"/>
                <a:cs typeface="Calibri" pitchFamily="34" charset="-120"/>
              </a:rPr>
              <a:t>Annual debt service</a:t>
            </a:r>
            <a:endParaRPr lang="en-US" sz="1300" dirty="0"/>
          </a:p>
        </p:txBody>
      </p:sp>
      <p:sp>
        <p:nvSpPr>
          <p:cNvPr id="12" name="Text 10"/>
          <p:cNvSpPr/>
          <p:nvPr/>
        </p:nvSpPr>
        <p:spPr>
          <a:xfrm>
            <a:off x="2560320" y="2743200"/>
            <a:ext cx="1371600" cy="384048"/>
          </a:xfrm>
          <a:prstGeom prst="rect">
            <a:avLst/>
          </a:prstGeom>
          <a:noFill/>
          <a:ln/>
        </p:spPr>
        <p:txBody>
          <a:bodyPr wrap="square" lIns="0" tIns="0" rIns="0" bIns="0" rtlCol="0" anchor="ctr"/>
          <a:lstStyle/>
          <a:p>
            <a:pPr marL="0" indent="0" algn="r">
              <a:buNone/>
            </a:pPr>
            <a:r>
              <a:rPr lang="en-US" sz="1300" b="1" dirty="0">
                <a:solidFill>
                  <a:srgbClr val="1E2A38"/>
                </a:solidFill>
                <a:latin typeface="Calibri" pitchFamily="34" charset="0"/>
                <a:ea typeface="Calibri" pitchFamily="34" charset="-122"/>
                <a:cs typeface="Calibri" pitchFamily="34" charset="-120"/>
              </a:rPr>
              <a:t>EGP 900,000</a:t>
            </a:r>
            <a:endParaRPr lang="en-US" sz="1300" dirty="0"/>
          </a:p>
        </p:txBody>
      </p:sp>
      <p:sp>
        <p:nvSpPr>
          <p:cNvPr id="13" name="Shape 11"/>
          <p:cNvSpPr/>
          <p:nvPr/>
        </p:nvSpPr>
        <p:spPr>
          <a:xfrm>
            <a:off x="4434840" y="1371600"/>
            <a:ext cx="4251960" cy="2011680"/>
          </a:xfrm>
          <a:prstGeom prst="roundRect">
            <a:avLst>
              <a:gd name="adj" fmla="val 2273"/>
            </a:avLst>
          </a:prstGeom>
          <a:solidFill>
            <a:srgbClr val="F0EBDF"/>
          </a:solidFill>
          <a:ln w="9525">
            <a:solidFill>
              <a:srgbClr val="C8C0B0"/>
            </a:solidFill>
            <a:prstDash val="solid"/>
          </a:ln>
        </p:spPr>
      </p:sp>
      <p:sp>
        <p:nvSpPr>
          <p:cNvPr id="14" name="Text 12"/>
          <p:cNvSpPr/>
          <p:nvPr/>
        </p:nvSpPr>
        <p:spPr>
          <a:xfrm>
            <a:off x="4617720" y="1481328"/>
            <a:ext cx="3886200" cy="274320"/>
          </a:xfrm>
          <a:prstGeom prst="rect">
            <a:avLst/>
          </a:prstGeom>
          <a:noFill/>
          <a:ln/>
        </p:spPr>
        <p:txBody>
          <a:bodyPr wrap="square" lIns="0" tIns="0" rIns="0" bIns="0" rtlCol="0" anchor="ctr"/>
          <a:lstStyle/>
          <a:p>
            <a:pPr marL="0" indent="0">
              <a:buNone/>
            </a:pPr>
            <a:r>
              <a:rPr lang="en-US" sz="1250" b="1" kern="0" spc="200" dirty="0">
                <a:solidFill>
                  <a:srgbClr val="B85042"/>
                </a:solidFill>
                <a:latin typeface="Calibri" pitchFamily="34" charset="0"/>
                <a:ea typeface="Calibri" pitchFamily="34" charset="-122"/>
                <a:cs typeface="Calibri" pitchFamily="34" charset="-120"/>
              </a:rPr>
              <a:t>STEP-BY-STEP SOLUTION</a:t>
            </a:r>
            <a:endParaRPr lang="en-US" sz="1250" dirty="0"/>
          </a:p>
        </p:txBody>
      </p:sp>
      <p:sp>
        <p:nvSpPr>
          <p:cNvPr id="15" name="Text 13"/>
          <p:cNvSpPr/>
          <p:nvPr/>
        </p:nvSpPr>
        <p:spPr>
          <a:xfrm>
            <a:off x="4617720" y="1810512"/>
            <a:ext cx="3886200" cy="256032"/>
          </a:xfrm>
          <a:prstGeom prst="rect">
            <a:avLst/>
          </a:prstGeom>
          <a:noFill/>
          <a:ln/>
        </p:spPr>
        <p:txBody>
          <a:bodyPr wrap="square" lIns="0" tIns="0" rIns="0" bIns="0" rtlCol="0" anchor="ctr"/>
          <a:lstStyle/>
          <a:p>
            <a:pPr marL="0" indent="0">
              <a:buNone/>
            </a:pPr>
            <a:r>
              <a:rPr lang="en-US" sz="1250" b="1" dirty="0">
                <a:solidFill>
                  <a:srgbClr val="1E2A38"/>
                </a:solidFill>
                <a:latin typeface="Calibri" pitchFamily="34" charset="0"/>
                <a:ea typeface="Calibri" pitchFamily="34" charset="-122"/>
                <a:cs typeface="Calibri" pitchFamily="34" charset="-120"/>
              </a:rPr>
              <a:t>Step 1 — Net Operating Income</a:t>
            </a:r>
            <a:endParaRPr lang="en-US" sz="1250" dirty="0"/>
          </a:p>
        </p:txBody>
      </p:sp>
      <p:sp>
        <p:nvSpPr>
          <p:cNvPr id="16" name="Text 14"/>
          <p:cNvSpPr/>
          <p:nvPr/>
        </p:nvSpPr>
        <p:spPr>
          <a:xfrm>
            <a:off x="4617720" y="2048256"/>
            <a:ext cx="3886200" cy="274320"/>
          </a:xfrm>
          <a:prstGeom prst="rect">
            <a:avLst/>
          </a:prstGeom>
          <a:noFill/>
          <a:ln/>
        </p:spPr>
        <p:txBody>
          <a:bodyPr wrap="square" lIns="0" tIns="0" rIns="0" bIns="0" rtlCol="0" anchor="ctr"/>
          <a:lstStyle/>
          <a:p>
            <a:pPr marL="0" indent="0">
              <a:buNone/>
            </a:pPr>
            <a:r>
              <a:rPr lang="en-US" sz="1250" dirty="0">
                <a:solidFill>
                  <a:srgbClr val="1A1A1A"/>
                </a:solidFill>
                <a:latin typeface="Consolas" pitchFamily="34" charset="0"/>
                <a:ea typeface="Consolas" pitchFamily="34" charset="-122"/>
                <a:cs typeface="Consolas" pitchFamily="34" charset="-120"/>
              </a:rPr>
              <a:t>NOI = 1,500,000 − 300,000 = EGP 1,200,000</a:t>
            </a:r>
            <a:endParaRPr lang="en-US" sz="1250" dirty="0"/>
          </a:p>
        </p:txBody>
      </p:sp>
      <p:sp>
        <p:nvSpPr>
          <p:cNvPr id="17" name="Text 15"/>
          <p:cNvSpPr/>
          <p:nvPr/>
        </p:nvSpPr>
        <p:spPr>
          <a:xfrm>
            <a:off x="4617720" y="2377440"/>
            <a:ext cx="3886200" cy="256032"/>
          </a:xfrm>
          <a:prstGeom prst="rect">
            <a:avLst/>
          </a:prstGeom>
          <a:noFill/>
          <a:ln/>
        </p:spPr>
        <p:txBody>
          <a:bodyPr wrap="square" lIns="0" tIns="0" rIns="0" bIns="0" rtlCol="0" anchor="ctr"/>
          <a:lstStyle/>
          <a:p>
            <a:pPr marL="0" indent="0">
              <a:buNone/>
            </a:pPr>
            <a:r>
              <a:rPr lang="en-US" sz="1250" b="1" dirty="0">
                <a:solidFill>
                  <a:srgbClr val="1E2A38"/>
                </a:solidFill>
                <a:latin typeface="Calibri" pitchFamily="34" charset="0"/>
                <a:ea typeface="Calibri" pitchFamily="34" charset="-122"/>
                <a:cs typeface="Calibri" pitchFamily="34" charset="-120"/>
              </a:rPr>
              <a:t>Step 2 — Divide by annual debt service</a:t>
            </a:r>
            <a:endParaRPr lang="en-US" sz="1250" dirty="0"/>
          </a:p>
        </p:txBody>
      </p:sp>
      <p:sp>
        <p:nvSpPr>
          <p:cNvPr id="18" name="Text 16"/>
          <p:cNvSpPr/>
          <p:nvPr/>
        </p:nvSpPr>
        <p:spPr>
          <a:xfrm>
            <a:off x="4617720" y="2615184"/>
            <a:ext cx="3886200" cy="274320"/>
          </a:xfrm>
          <a:prstGeom prst="rect">
            <a:avLst/>
          </a:prstGeom>
          <a:noFill/>
          <a:ln/>
        </p:spPr>
        <p:txBody>
          <a:bodyPr wrap="square" lIns="0" tIns="0" rIns="0" bIns="0" rtlCol="0" anchor="ctr"/>
          <a:lstStyle/>
          <a:p>
            <a:pPr marL="0" indent="0">
              <a:buNone/>
            </a:pPr>
            <a:r>
              <a:rPr lang="en-US" sz="1250" dirty="0">
                <a:solidFill>
                  <a:srgbClr val="1A1A1A"/>
                </a:solidFill>
                <a:latin typeface="Consolas" pitchFamily="34" charset="0"/>
                <a:ea typeface="Consolas" pitchFamily="34" charset="-122"/>
                <a:cs typeface="Consolas" pitchFamily="34" charset="-120"/>
              </a:rPr>
              <a:t>DSCR = 1,200,000 ÷ 900,000 = 1.33</a:t>
            </a:r>
            <a:endParaRPr lang="en-US" sz="1250" dirty="0"/>
          </a:p>
        </p:txBody>
      </p:sp>
      <p:sp>
        <p:nvSpPr>
          <p:cNvPr id="19" name="Shape 17"/>
          <p:cNvSpPr/>
          <p:nvPr/>
        </p:nvSpPr>
        <p:spPr>
          <a:xfrm>
            <a:off x="457200" y="3547872"/>
            <a:ext cx="8229600" cy="868680"/>
          </a:xfrm>
          <a:prstGeom prst="roundRect">
            <a:avLst>
              <a:gd name="adj" fmla="val 6316"/>
            </a:avLst>
          </a:prstGeom>
          <a:solidFill>
            <a:srgbClr val="4F7A5C"/>
          </a:solidFill>
          <a:ln w="12700">
            <a:solidFill>
              <a:srgbClr val="4F7A5C"/>
            </a:solidFill>
            <a:prstDash val="solid"/>
          </a:ln>
        </p:spPr>
      </p:sp>
      <p:sp>
        <p:nvSpPr>
          <p:cNvPr id="20" name="Text 18"/>
          <p:cNvSpPr/>
          <p:nvPr/>
        </p:nvSpPr>
        <p:spPr>
          <a:xfrm>
            <a:off x="640080" y="3547872"/>
            <a:ext cx="7863840" cy="868680"/>
          </a:xfrm>
          <a:prstGeom prst="rect">
            <a:avLst/>
          </a:prstGeom>
          <a:noFill/>
          <a:ln/>
        </p:spPr>
        <p:txBody>
          <a:bodyPr wrap="square" lIns="0" tIns="0" rIns="0" bIns="0"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DSCR = 1.33  —  above the 1.25 threshold, so this deal would very likely be approved.</a:t>
            </a:r>
            <a:endParaRPr lang="en-US" sz="1600" dirty="0"/>
          </a:p>
        </p:txBody>
      </p:sp>
      <p:sp>
        <p:nvSpPr>
          <p:cNvPr id="21" name="Text 19"/>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2" name="Text 20"/>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13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83641"/>
    </mc:Choice>
    <mc:Fallback xmlns="">
      <p:transition spd="slow" advTm="83641"/>
    </mc:Fallback>
  </mc:AlternateContent>
  <p:timing>
    <p:tnLst>
      <p:par>
        <p:cTn id="1" dur="indefinite" restart="never" nodeType="tmRoot"/>
      </p:par>
    </p:tnLst>
  </p:timing>
  <p:extLst mod="1">
    <p:ext uri="{3A86A75C-4F4B-4683-9AE1-C65F6400EC91}">
      <p14:laserTraceLst xmlns:p14="http://schemas.microsoft.com/office/powerpoint/2010/main">
        <p14:tracePtLst>
          <p14:tracePt t="5561" x="3505200" y="3562350"/>
          <p14:tracePt t="5878" x="3486150" y="3557588"/>
          <p14:tracePt t="5885" x="3438525" y="3543300"/>
          <p14:tracePt t="5892" x="3386138" y="3529013"/>
          <p14:tracePt t="5901" x="3328988" y="3500438"/>
          <p14:tracePt t="5918" x="3186113" y="3419475"/>
          <p14:tracePt t="5934" x="2943225" y="3271838"/>
          <p14:tracePt t="5951" x="2576513" y="3019425"/>
          <p14:tracePt t="5967" x="2338388" y="2833688"/>
          <p14:tracePt t="5984" x="2105025" y="2671763"/>
          <p14:tracePt t="6001" x="1819275" y="2428875"/>
          <p14:tracePt t="6018" x="1666875" y="2300288"/>
          <p14:tracePt t="6034" x="1552575" y="2219325"/>
          <p14:tracePt t="6051" x="1447800" y="2133600"/>
          <p14:tracePt t="6067" x="1400175" y="2090738"/>
          <p14:tracePt t="6084" x="1366838" y="2066925"/>
          <p14:tracePt t="6101" x="1328738" y="2038350"/>
          <p14:tracePt t="6118" x="1309688" y="2028825"/>
          <p14:tracePt t="6134" x="1295400" y="2019300"/>
          <p14:tracePt t="6151" x="1285875" y="2014538"/>
          <p14:tracePt t="6167" x="1276350" y="2014538"/>
          <p14:tracePt t="6666" x="1243013" y="2024063"/>
          <p14:tracePt t="6673" x="1195388" y="2038350"/>
          <p14:tracePt t="6684" x="1138238" y="2062163"/>
          <p14:tracePt t="6701" x="1033463" y="2095500"/>
          <p14:tracePt t="6717" x="914400" y="2133600"/>
          <p14:tracePt t="6734" x="857250" y="2157413"/>
          <p14:tracePt t="6751" x="819150" y="2166938"/>
          <p14:tracePt t="6767" x="781050" y="2181225"/>
          <p14:tracePt t="6784" x="766763" y="2185988"/>
          <p14:tracePt t="6800" x="752475" y="2190750"/>
          <p14:tracePt t="6817" x="747713" y="2195513"/>
          <p14:tracePt t="6834" x="742950" y="2200275"/>
          <p14:tracePt t="6867" x="738188" y="2200275"/>
          <p14:tracePt t="6896" x="738188" y="2205038"/>
          <p14:tracePt t="6968" x="738188" y="2209800"/>
          <p14:tracePt t="6990" x="742950" y="2209800"/>
          <p14:tracePt t="7040" x="747713" y="2209800"/>
          <p14:tracePt t="7075" x="757238" y="2209800"/>
          <p14:tracePt t="7103" x="762000" y="2209800"/>
          <p14:tracePt t="7132" x="766763" y="2209800"/>
          <p14:tracePt t="7154" x="771525" y="2209800"/>
          <p14:tracePt t="7182" x="776288" y="2209800"/>
          <p14:tracePt t="7190" x="781050" y="2209800"/>
          <p14:tracePt t="7204" x="785813" y="2209800"/>
          <p14:tracePt t="7225" x="785813" y="2205038"/>
          <p14:tracePt t="7234" x="790575" y="2205038"/>
          <p14:tracePt t="7254" x="795338" y="2205038"/>
          <p14:tracePt t="7319" x="800100" y="2205038"/>
          <p14:tracePt t="7390" x="804863" y="2205038"/>
          <p14:tracePt t="7426" x="809625" y="2205038"/>
          <p14:tracePt t="7455" x="814388" y="2205038"/>
          <p14:tracePt t="7513" x="852488" y="2181225"/>
          <p14:tracePt t="7520" x="866775" y="2176463"/>
          <p14:tracePt t="7526" x="895350" y="2171700"/>
          <p14:tracePt t="7533" x="914400" y="2166938"/>
          <p14:tracePt t="7550" x="981075" y="2162175"/>
          <p14:tracePt t="7567" x="1047750" y="2157413"/>
          <p14:tracePt t="7584" x="1133475" y="2143125"/>
          <p14:tracePt t="7600" x="1190625" y="2138363"/>
          <p14:tracePt t="7617" x="1243013" y="2133600"/>
          <p14:tracePt t="7634" x="1300163" y="2133600"/>
          <p14:tracePt t="7650" x="1362075" y="2128838"/>
          <p14:tracePt t="7667" x="1390650" y="2128838"/>
          <p14:tracePt t="7684" x="1409700" y="2128838"/>
          <p14:tracePt t="7700" x="1428750" y="2128838"/>
          <p14:tracePt t="7717" x="1433513" y="2128838"/>
          <p14:tracePt t="7734" x="1438275" y="2128838"/>
          <p14:tracePt t="7784" x="1447800" y="2128838"/>
          <p14:tracePt t="7806" x="1452563" y="2128838"/>
          <p14:tracePt t="7813" x="1457325" y="2128838"/>
          <p14:tracePt t="7820" x="1466850" y="2128838"/>
          <p14:tracePt t="7833" x="1481138" y="2124075"/>
          <p14:tracePt t="7850" x="1524000" y="2124075"/>
          <p14:tracePt t="7867" x="1557338" y="2124075"/>
          <p14:tracePt t="7884" x="1595438" y="2124075"/>
          <p14:tracePt t="7900" x="1685925" y="2133600"/>
          <p14:tracePt t="7917" x="1747838" y="2147888"/>
          <p14:tracePt t="7933" x="1795463" y="2157413"/>
          <p14:tracePt t="7950" x="1876425" y="2176463"/>
          <p14:tracePt t="7967" x="1924050" y="2190750"/>
          <p14:tracePt t="7983" x="1971675" y="2200275"/>
          <p14:tracePt t="8000" x="2024063" y="2219325"/>
          <p14:tracePt t="8017" x="2038350" y="2219325"/>
          <p14:tracePt t="8034" x="2052638" y="2224088"/>
          <p14:tracePt t="8067" x="2057400" y="2224088"/>
          <p14:tracePt t="8644" x="2062163" y="2224088"/>
          <p14:tracePt t="8781" x="2062163" y="2228850"/>
          <p14:tracePt t="8824" x="2066925" y="2228850"/>
          <p14:tracePt t="9311" x="2071688" y="2228850"/>
          <p14:tracePt t="11181" x="2076450" y="2233613"/>
          <p14:tracePt t="11189" x="2090738" y="2238375"/>
          <p14:tracePt t="11199" x="2100263" y="2238375"/>
          <p14:tracePt t="11216" x="2128838" y="2238375"/>
          <p14:tracePt t="11232" x="2190750" y="2238375"/>
          <p14:tracePt t="11249" x="2224088" y="2243138"/>
          <p14:tracePt t="11266" x="2252663" y="2243138"/>
          <p14:tracePt t="11282" x="2324100" y="2243138"/>
          <p14:tracePt t="11299" x="2376488" y="2238375"/>
          <p14:tracePt t="11316" x="2438400" y="2238375"/>
          <p14:tracePt t="11332" x="2524125" y="2233613"/>
          <p14:tracePt t="11349" x="2576513" y="2233613"/>
          <p14:tracePt t="11366" x="2628900" y="2233613"/>
          <p14:tracePt t="11382" x="2719388" y="2233613"/>
          <p14:tracePt t="11399" x="2762250" y="2233613"/>
          <p14:tracePt t="11416" x="2814638" y="2233613"/>
          <p14:tracePt t="11432" x="2919413" y="2228850"/>
          <p14:tracePt t="11449" x="2981325" y="2228850"/>
          <p14:tracePt t="11466" x="3028950" y="2233613"/>
          <p14:tracePt t="11482" x="3081338" y="2233613"/>
          <p14:tracePt t="11499" x="3124200" y="2233613"/>
          <p14:tracePt t="11515" x="3171825" y="2233613"/>
          <p14:tracePt t="11532" x="3233738" y="2233613"/>
          <p14:tracePt t="11549" x="3267075" y="2233613"/>
          <p14:tracePt t="11566" x="3290888" y="2238375"/>
          <p14:tracePt t="11582" x="3319463" y="2238375"/>
          <p14:tracePt t="11599" x="3338513" y="2238375"/>
          <p14:tracePt t="11616" x="3348038" y="2238375"/>
          <p14:tracePt t="11632" x="3371850" y="2238375"/>
          <p14:tracePt t="11649" x="3381375" y="2238375"/>
          <p14:tracePt t="11665" x="3400425" y="2238375"/>
          <p14:tracePt t="11682" x="3414713" y="2238375"/>
          <p14:tracePt t="11699" x="3429000" y="2238375"/>
          <p14:tracePt t="11716" x="3438525" y="2238375"/>
          <p14:tracePt t="11732" x="3452813" y="2238375"/>
          <p14:tracePt t="11749" x="3462338" y="2238375"/>
          <p14:tracePt t="11765" x="3471863" y="2238375"/>
          <p14:tracePt t="11782" x="3490913" y="2238375"/>
          <p14:tracePt t="11799" x="3505200" y="2233613"/>
          <p14:tracePt t="11815" x="3529013" y="2224088"/>
          <p14:tracePt t="11832" x="3562350" y="2214563"/>
          <p14:tracePt t="11849" x="3581400" y="2209800"/>
          <p14:tracePt t="11865" x="3600450" y="2200275"/>
          <p14:tracePt t="11882" x="3629025" y="2185988"/>
          <p14:tracePt t="11899" x="3648075" y="2176463"/>
          <p14:tracePt t="11915" x="3662363" y="2171700"/>
          <p14:tracePt t="11932" x="3671888" y="2166938"/>
          <p14:tracePt t="11949" x="3681413" y="2166938"/>
          <p14:tracePt t="11965" x="3681413" y="2157413"/>
          <p14:tracePt t="11982" x="3690938" y="2157413"/>
          <p14:tracePt t="12041" x="3695700" y="2157413"/>
          <p14:tracePt t="12643" x="3629025" y="2166938"/>
          <p14:tracePt t="12650" x="3490913" y="2190750"/>
          <p14:tracePt t="12657" x="3362325" y="2219325"/>
          <p14:tracePt t="12665" x="3238500" y="2233613"/>
          <p14:tracePt t="12682" x="2919413" y="2271713"/>
          <p14:tracePt t="12699" x="2581275" y="2314575"/>
          <p14:tracePt t="12715" x="2152650" y="2362200"/>
          <p14:tracePt t="12732" x="1928813" y="2395538"/>
          <p14:tracePt t="12749" x="1795463" y="2409825"/>
          <p14:tracePt t="12765" x="1614488" y="2443163"/>
          <p14:tracePt t="12782" x="1543050" y="2457450"/>
          <p14:tracePt t="12798" x="1495425" y="2466975"/>
          <p14:tracePt t="12815" x="1447800" y="2476500"/>
          <p14:tracePt t="12832" x="1423988" y="2476500"/>
          <p14:tracePt t="12849" x="1400175" y="2481263"/>
          <p14:tracePt t="12865" x="1362075" y="2490788"/>
          <p14:tracePt t="12882" x="1338263" y="2495550"/>
          <p14:tracePt t="12899" x="1319213" y="2495550"/>
          <p14:tracePt t="12915" x="1290638" y="2505075"/>
          <p14:tracePt t="12932" x="1271588" y="2509838"/>
          <p14:tracePt t="12948" x="1257300" y="2519363"/>
          <p14:tracePt t="12965" x="1228725" y="2528888"/>
          <p14:tracePt t="12982" x="1209675" y="2533650"/>
          <p14:tracePt t="12998" x="1195388" y="2543175"/>
          <p14:tracePt t="13015" x="1166813" y="2547938"/>
          <p14:tracePt t="13032" x="1152525" y="2552700"/>
          <p14:tracePt t="13048" x="1143000" y="2562225"/>
          <p14:tracePt t="13066" x="1128713" y="2562225"/>
          <p14:tracePt t="13082" x="1123950" y="2566988"/>
          <p14:tracePt t="13115" x="1119188" y="2571750"/>
          <p14:tracePt t="13148" x="1114425" y="2576513"/>
          <p14:tracePt t="13260" x="1119188" y="2576513"/>
          <p14:tracePt t="13266" x="1123950" y="2576513"/>
          <p14:tracePt t="13310" x="1252538" y="2562225"/>
          <p14:tracePt t="13317" x="1276350" y="2562225"/>
          <p14:tracePt t="13324" x="1304925" y="2562225"/>
          <p14:tracePt t="13332" x="1343025" y="2562225"/>
          <p14:tracePt t="13348" x="1447800" y="2576513"/>
          <p14:tracePt t="13365" x="1547813" y="2595563"/>
          <p14:tracePt t="13382" x="1690688" y="2619375"/>
          <p14:tracePt t="13398" x="1781175" y="2638425"/>
          <p14:tracePt t="13415" x="1847850" y="2647950"/>
          <p14:tracePt t="13432" x="1924050" y="2652713"/>
          <p14:tracePt t="13448" x="1971675" y="2652713"/>
          <p14:tracePt t="13465" x="2019300" y="2652713"/>
          <p14:tracePt t="13481" x="2109788" y="2633663"/>
          <p14:tracePt t="13498" x="2171700" y="2624138"/>
          <p14:tracePt t="13515" x="2247900" y="2614613"/>
          <p14:tracePt t="13531" x="2390775" y="2595563"/>
          <p14:tracePt t="13548" x="2495550" y="2571750"/>
          <p14:tracePt t="13565" x="2609850" y="2557463"/>
          <p14:tracePt t="13582" x="2786063" y="2543175"/>
          <p14:tracePt t="13598" x="2900363" y="2533650"/>
          <p14:tracePt t="13615" x="3009900" y="2519363"/>
          <p14:tracePt t="13632" x="3119438" y="2514600"/>
          <p14:tracePt t="13648" x="3171825" y="2514600"/>
          <p14:tracePt t="13665" x="3209925" y="2514600"/>
          <p14:tracePt t="13682" x="3243263" y="2514600"/>
          <p14:tracePt t="13698" x="3267075" y="2514600"/>
          <p14:tracePt t="13715" x="3290888" y="2524125"/>
          <p14:tracePt t="13731" x="3314700" y="2533650"/>
          <p14:tracePt t="13748" x="3352800" y="2552700"/>
          <p14:tracePt t="13765" x="3371850" y="2566988"/>
          <p14:tracePt t="13781" x="3400425" y="2571750"/>
          <p14:tracePt t="13798" x="3433763" y="2581275"/>
          <p14:tracePt t="13815" x="3452813" y="2586038"/>
          <p14:tracePt t="13831" x="3467100" y="2590800"/>
          <p14:tracePt t="15023" x="3490913" y="2590800"/>
          <p14:tracePt t="15029" x="3519488" y="2590800"/>
          <p14:tracePt t="15036" x="3557588" y="2586038"/>
          <p14:tracePt t="15048" x="3590925" y="2581275"/>
          <p14:tracePt t="15064" x="3662363" y="2576513"/>
          <p14:tracePt t="15081" x="3738563" y="2566988"/>
          <p14:tracePt t="15098" x="3771900" y="2562225"/>
          <p14:tracePt t="15114" x="3800475" y="2562225"/>
          <p14:tracePt t="15116" x="3810000" y="2562225"/>
          <p14:tracePt t="15131" x="3833813" y="2562225"/>
          <p14:tracePt t="15148" x="3843338" y="2562225"/>
          <p14:tracePt t="15164" x="3852863" y="2562225"/>
          <p14:tracePt t="15181" x="3857625" y="2562225"/>
          <p14:tracePt t="15237" x="3862388" y="2562225"/>
          <p14:tracePt t="15373" x="3867150" y="2562225"/>
          <p14:tracePt t="15841" x="3810000" y="2566988"/>
          <p14:tracePt t="15846" x="3676650" y="2581275"/>
          <p14:tracePt t="15853" x="3562350" y="2595563"/>
          <p14:tracePt t="15864" x="3433763" y="2605088"/>
          <p14:tracePt t="15881" x="3095625" y="2643188"/>
          <p14:tracePt t="15897" x="2619375" y="2676525"/>
          <p14:tracePt t="15914" x="2309813" y="2714625"/>
          <p14:tracePt t="15931" x="2028825" y="2747963"/>
          <p14:tracePt t="15947" x="1652588" y="2814638"/>
          <p14:tracePt t="15964" x="1504950" y="2843213"/>
          <p14:tracePt t="15981" x="1362075" y="2876550"/>
          <p14:tracePt t="15997" x="1223963" y="2914650"/>
          <p14:tracePt t="16014" x="1162050" y="2928938"/>
          <p14:tracePt t="16031" x="1114425" y="2938463"/>
          <p14:tracePt t="16047" x="1066800" y="2947988"/>
          <p14:tracePt t="16064" x="1038225" y="2957513"/>
          <p14:tracePt t="16081" x="1014413" y="2962275"/>
          <p14:tracePt t="16098" x="976313" y="2967038"/>
          <p14:tracePt t="16114" x="952500" y="2976563"/>
          <p14:tracePt t="16131" x="928688" y="2981325"/>
          <p14:tracePt t="16147" x="885825" y="3000375"/>
          <p14:tracePt t="16164" x="857250" y="3014663"/>
          <p14:tracePt t="16181" x="833438" y="3019425"/>
          <p14:tracePt t="16197" x="800100" y="3038475"/>
          <p14:tracePt t="16214" x="781050" y="3048000"/>
          <p14:tracePt t="16231" x="771525" y="3052763"/>
          <p14:tracePt t="16247" x="762000" y="3052763"/>
          <p14:tracePt t="16264" x="757238" y="3062288"/>
          <p14:tracePt t="16298" x="752475" y="3062288"/>
          <p14:tracePt t="16314" x="752475" y="3067050"/>
          <p14:tracePt t="16370" x="757238" y="3062288"/>
          <p14:tracePt t="16376" x="766763" y="3057525"/>
          <p14:tracePt t="16412" x="809625" y="3024188"/>
          <p14:tracePt t="16419" x="828675" y="3014663"/>
          <p14:tracePt t="16431" x="857250" y="3009900"/>
          <p14:tracePt t="16447" x="914400" y="3005138"/>
          <p14:tracePt t="16464" x="1023938" y="2995613"/>
          <p14:tracePt t="16481" x="1104900" y="2995613"/>
          <p14:tracePt t="16497" x="1176338" y="2995613"/>
          <p14:tracePt t="16514" x="1247775" y="3000375"/>
          <p14:tracePt t="16531" x="1290638" y="3000375"/>
          <p14:tracePt t="16547" x="1323975" y="3000375"/>
          <p14:tracePt t="16564" x="1366838" y="3000375"/>
          <p14:tracePt t="16581" x="1390650" y="3000375"/>
          <p14:tracePt t="16597" x="1395413" y="3000375"/>
          <p14:tracePt t="16598" x="1404938" y="3000375"/>
          <p14:tracePt t="16620" x="1409700" y="3000375"/>
          <p14:tracePt t="16634" x="1414463" y="3000375"/>
          <p14:tracePt t="16647" x="1419225" y="3000375"/>
          <p14:tracePt t="16664" x="1423988" y="3000375"/>
          <p14:tracePt t="16680" x="1428750" y="3000375"/>
          <p14:tracePt t="16697" x="1443038" y="3000375"/>
          <p14:tracePt t="16714" x="1457325" y="3000375"/>
          <p14:tracePt t="16731" x="1471613" y="3000375"/>
          <p14:tracePt t="16747" x="1495425" y="2995613"/>
          <p14:tracePt t="16764" x="1543050" y="2995613"/>
          <p14:tracePt t="16780" x="1566863" y="2995613"/>
          <p14:tracePt t="16797" x="1590675" y="2990850"/>
          <p14:tracePt t="16814" x="1614488" y="2990850"/>
          <p14:tracePt t="16831" x="1619250" y="2990850"/>
          <p14:tracePt t="16847" x="1624013" y="2990850"/>
          <p14:tracePt t="16993" x="1624013" y="2995613"/>
          <p14:tracePt t="17029" x="1628775" y="2995613"/>
          <p14:tracePt t="17036" x="1628775" y="3000375"/>
          <p14:tracePt t="17047" x="1633538" y="3000375"/>
          <p14:tracePt t="17065" x="1647825" y="3019425"/>
          <p14:tracePt t="17080" x="1662113" y="3028950"/>
          <p14:tracePt t="17097" x="1681163" y="3043238"/>
          <p14:tracePt t="17114" x="1709738" y="3052763"/>
          <p14:tracePt t="17130" x="1747838" y="3071813"/>
          <p14:tracePt t="17147" x="1776413" y="3086100"/>
          <p14:tracePt t="17164" x="1804988" y="3090863"/>
          <p14:tracePt t="17180" x="1838325" y="3105150"/>
          <p14:tracePt t="17198" x="1862138" y="3105150"/>
          <p14:tracePt t="17214" x="1900238" y="3119438"/>
          <p14:tracePt t="17230" x="1919288" y="3124200"/>
          <p14:tracePt t="17247" x="1947863" y="3128963"/>
          <p14:tracePt t="17264" x="1976438" y="3133725"/>
          <p14:tracePt t="17280" x="2014538" y="3133725"/>
          <p14:tracePt t="17297" x="2033588" y="3133725"/>
          <p14:tracePt t="17314" x="2047875" y="3133725"/>
          <p14:tracePt t="17330" x="2062163" y="3133725"/>
          <p14:tracePt t="17347" x="2081213" y="3133725"/>
          <p14:tracePt t="17364" x="2109788" y="3133725"/>
          <p14:tracePt t="17380" x="2157413" y="3133725"/>
          <p14:tracePt t="17397" x="2209800" y="3128963"/>
          <p14:tracePt t="17414" x="2281238" y="3124200"/>
          <p14:tracePt t="17430" x="2452688" y="3119438"/>
          <p14:tracePt t="17447" x="2557463" y="3119438"/>
          <p14:tracePt t="17464" x="2681288" y="3119438"/>
          <p14:tracePt t="17480" x="2828925" y="3124200"/>
          <p14:tracePt t="17497" x="2919413" y="3128963"/>
          <p14:tracePt t="17514" x="2990850" y="3128963"/>
          <p14:tracePt t="17530" x="3048000" y="3128963"/>
          <p14:tracePt t="19580" x="3071813" y="3124200"/>
          <p14:tracePt t="19587" x="3105150" y="3119438"/>
          <p14:tracePt t="19596" x="3124200" y="3109913"/>
          <p14:tracePt t="19613" x="3186113" y="3100388"/>
          <p14:tracePt t="19630" x="3238500" y="3090863"/>
          <p14:tracePt t="19646" x="3305175" y="3086100"/>
          <p14:tracePt t="19663" x="3338513" y="3086100"/>
          <p14:tracePt t="19680" x="3367088" y="3086100"/>
          <p14:tracePt t="19696" x="3376613" y="3086100"/>
          <p14:tracePt t="19738" x="3376613" y="3090863"/>
          <p14:tracePt t="19746" x="3386138" y="3090863"/>
          <p14:tracePt t="19867" x="3386138" y="3095625"/>
          <p14:tracePt t="19938" x="3390900" y="3100388"/>
          <p14:tracePt t="20390" x="3400425" y="3100388"/>
          <p14:tracePt t="20397" x="3409950" y="3100388"/>
          <p14:tracePt t="20404" x="3429000" y="3100388"/>
          <p14:tracePt t="20413" x="3452813" y="3100388"/>
          <p14:tracePt t="20429" x="3481388" y="3100388"/>
          <p14:tracePt t="20446" x="3500438" y="3100388"/>
          <p14:tracePt t="20463" x="3524250" y="3100388"/>
          <p14:tracePt t="20479" x="3533775" y="3100388"/>
          <p14:tracePt t="20496" x="3538538" y="3100388"/>
          <p14:tracePt t="20512" x="3543300" y="3100388"/>
          <p14:tracePt t="20562" x="3548063" y="3100388"/>
          <p14:tracePt t="20612" x="3552825" y="3100388"/>
          <p14:tracePt t="27743" x="3581400" y="3081338"/>
          <p14:tracePt t="27750" x="3619500" y="3052763"/>
          <p14:tracePt t="27760" x="3667125" y="3028950"/>
          <p14:tracePt t="27777" x="3743325" y="2981325"/>
          <p14:tracePt t="27793" x="3852863" y="2919413"/>
          <p14:tracePt t="27810" x="3929063" y="2876550"/>
          <p14:tracePt t="27827" x="4010025" y="2838450"/>
          <p14:tracePt t="27843" x="4100513" y="2781300"/>
          <p14:tracePt t="27860" x="4167188" y="2747963"/>
          <p14:tracePt t="27877" x="4243388" y="2719388"/>
          <p14:tracePt t="27893" x="4357688" y="2667000"/>
          <p14:tracePt t="27910" x="4429125" y="2633663"/>
          <p14:tracePt t="27927" x="4491038" y="2595563"/>
          <p14:tracePt t="27943" x="4595813" y="2533650"/>
          <p14:tracePt t="27960" x="4657725" y="2495550"/>
          <p14:tracePt t="27977" x="4714875" y="2466975"/>
          <p14:tracePt t="27993" x="4776788" y="2433638"/>
          <p14:tracePt t="28010" x="4829175" y="2414588"/>
          <p14:tracePt t="28027" x="4872038" y="2395538"/>
          <p14:tracePt t="28043" x="4924425" y="2371725"/>
          <p14:tracePt t="28060" x="4943475" y="2357438"/>
          <p14:tracePt t="28077" x="4957763" y="2347913"/>
          <p14:tracePt t="28093" x="4972050" y="2338388"/>
          <p14:tracePt t="28110" x="4972050" y="2328863"/>
          <p14:tracePt t="28127" x="4976813" y="2328863"/>
          <p14:tracePt t="28143" x="4976813" y="2324100"/>
          <p14:tracePt t="28160" x="4981575" y="2324100"/>
          <p14:tracePt t="28177" x="4981575" y="2319338"/>
          <p14:tracePt t="28193" x="4981575" y="2314575"/>
          <p14:tracePt t="28210" x="4986338" y="2309813"/>
          <p14:tracePt t="28243" x="4981575" y="2300288"/>
          <p14:tracePt t="28260" x="4962525" y="2300288"/>
          <p14:tracePt t="28277" x="4929188" y="2300288"/>
          <p14:tracePt t="28293" x="4862513" y="2309813"/>
          <p14:tracePt t="28310" x="4810125" y="2314575"/>
          <p14:tracePt t="28327" x="4776788" y="2314575"/>
          <p14:tracePt t="28343" x="4738688" y="2314575"/>
          <p14:tracePt t="28360" x="4710113" y="2314575"/>
          <p14:tracePt t="28377" x="4691063" y="2319338"/>
          <p14:tracePt t="28393" x="4667250" y="2319338"/>
          <p14:tracePt t="28410" x="4624388" y="2324100"/>
          <p14:tracePt t="28426" x="4595813" y="2324100"/>
          <p14:tracePt t="28443" x="4562475" y="2324100"/>
          <p14:tracePt t="28460" x="4524375" y="2328863"/>
          <p14:tracePt t="28476" x="4505325" y="2328863"/>
          <p14:tracePt t="28493" x="4486275" y="2328863"/>
          <p14:tracePt t="28510" x="4462463" y="2328863"/>
          <p14:tracePt t="28526" x="4457700" y="2328863"/>
          <p14:tracePt t="29032" x="4476750" y="2328863"/>
          <p14:tracePt t="29040" x="4514850" y="2328863"/>
          <p14:tracePt t="29046" x="4548188" y="2333625"/>
          <p14:tracePt t="29060" x="4581525" y="2343150"/>
          <p14:tracePt t="29076" x="4657725" y="2352675"/>
          <p14:tracePt t="29093" x="4686300" y="2371725"/>
          <p14:tracePt t="29110" x="4705350" y="2371725"/>
          <p14:tracePt t="29126" x="4729163" y="2381250"/>
          <p14:tracePt t="29143" x="4733925" y="2381250"/>
          <p14:tracePt t="29160" x="4738688" y="2381250"/>
          <p14:tracePt t="29176" x="4748213" y="2381250"/>
          <p14:tracePt t="29210" x="4752975" y="2381250"/>
          <p14:tracePt t="29226" x="4757738" y="2381250"/>
          <p14:tracePt t="29243" x="4762500" y="2381250"/>
          <p14:tracePt t="29260" x="4767263" y="2381250"/>
          <p14:tracePt t="29276" x="4776788" y="2381250"/>
          <p14:tracePt t="29293" x="4781550" y="2376488"/>
          <p14:tracePt t="29309" x="4786313" y="2376488"/>
          <p14:tracePt t="29326" x="4791075" y="2371725"/>
          <p14:tracePt t="29343" x="4791075" y="2366963"/>
          <p14:tracePt t="29390" x="4795838" y="2366963"/>
          <p14:tracePt t="29405" x="4795838" y="2362200"/>
          <p14:tracePt t="29441" x="4795838" y="2357438"/>
          <p14:tracePt t="29556" x="4791075" y="2357438"/>
          <p14:tracePt t="29562" x="4791075" y="2352675"/>
          <p14:tracePt t="29570" x="4786313" y="2352675"/>
          <p14:tracePt t="29584" x="4781550" y="2352675"/>
          <p14:tracePt t="29605" x="4776788" y="2352675"/>
          <p14:tracePt t="29634" x="4772025" y="2352675"/>
          <p14:tracePt t="29706" x="4767263" y="2352675"/>
          <p14:tracePt t="29742" x="4762500" y="2352675"/>
          <p14:tracePt t="29835" x="4757738" y="2352675"/>
          <p14:tracePt t="29921" x="4752975" y="2352675"/>
          <p14:tracePt t="31241" x="4700588" y="2357438"/>
          <p14:tracePt t="31246" x="4629150" y="2362200"/>
          <p14:tracePt t="31259" x="4533900" y="2366963"/>
          <p14:tracePt t="31276" x="4119563" y="2400300"/>
          <p14:tracePt t="31292" x="3738563" y="2424113"/>
          <p14:tracePt t="31309" x="3295650" y="2443163"/>
          <p14:tracePt t="31325" x="2638425" y="2443163"/>
          <p14:tracePt t="31342" x="2209800" y="2438400"/>
          <p14:tracePt t="31359" x="1843088" y="2414588"/>
          <p14:tracePt t="31376" x="1414463" y="2376488"/>
          <p14:tracePt t="31392" x="1204913" y="2338388"/>
          <p14:tracePt t="31409" x="1085850" y="2314575"/>
          <p14:tracePt t="31425" x="962025" y="2266950"/>
          <p14:tracePt t="31442" x="890588" y="2233613"/>
          <p14:tracePt t="31459" x="847725" y="2219325"/>
          <p14:tracePt t="31475" x="819150" y="2205038"/>
          <p14:tracePt t="31492" x="814388" y="2205038"/>
          <p14:tracePt t="31509" x="809625" y="2205038"/>
          <p14:tracePt t="31547" x="804863" y="2205038"/>
          <p14:tracePt t="31562" x="804863" y="2209800"/>
          <p14:tracePt t="31583" x="804863" y="2214563"/>
          <p14:tracePt t="31626" x="809625" y="2214563"/>
          <p14:tracePt t="31648" x="814388" y="2214563"/>
          <p14:tracePt t="31670" x="819150" y="2214563"/>
          <p14:tracePt t="31676" x="823913" y="2214563"/>
          <p14:tracePt t="31684" x="828675" y="2214563"/>
          <p14:tracePt t="31708" x="833438" y="2214563"/>
          <p14:tracePt t="31713" x="838200" y="2209800"/>
          <p14:tracePt t="31727" x="842963" y="2209800"/>
          <p14:tracePt t="31742" x="847725" y="2205038"/>
          <p14:tracePt t="31763" x="862013" y="2200275"/>
          <p14:tracePt t="31775" x="881063" y="2195513"/>
          <p14:tracePt t="31792" x="933450" y="2185988"/>
          <p14:tracePt t="31809" x="952500" y="2185988"/>
          <p14:tracePt t="31825" x="1033463" y="2171700"/>
          <p14:tracePt t="31842" x="1114425" y="2171700"/>
          <p14:tracePt t="31859" x="1176338" y="2171700"/>
          <p14:tracePt t="31875" x="1219200" y="2171700"/>
          <p14:tracePt t="31892" x="1266825" y="2171700"/>
          <p14:tracePt t="31909" x="1295400" y="2171700"/>
          <p14:tracePt t="31925" x="1323975" y="2162175"/>
          <p14:tracePt t="31942" x="1362075" y="2162175"/>
          <p14:tracePt t="31959" x="1390650" y="2157413"/>
          <p14:tracePt t="31975" x="1414463" y="2157413"/>
          <p14:tracePt t="31992" x="1447800" y="2152650"/>
          <p14:tracePt t="32009" x="1471613" y="2152650"/>
          <p14:tracePt t="32025" x="1481138" y="2152650"/>
          <p14:tracePt t="32042" x="1504950" y="2152650"/>
          <p14:tracePt t="32059" x="1514475" y="2152650"/>
          <p14:tracePt t="32075" x="1524000" y="2152650"/>
          <p14:tracePt t="32092" x="1538288" y="2152650"/>
          <p14:tracePt t="32125" x="1547813" y="2152650"/>
          <p14:tracePt t="32142" x="1552575" y="2152650"/>
          <p14:tracePt t="32175" x="1557338" y="2152650"/>
          <p14:tracePt t="32192" x="1562100" y="2152650"/>
          <p14:tracePt t="32209" x="1571625" y="2152650"/>
          <p14:tracePt t="32225" x="1590675" y="2152650"/>
          <p14:tracePt t="32242" x="1619250" y="2152650"/>
          <p14:tracePt t="32259" x="1647825" y="2147888"/>
          <p14:tracePt t="32275" x="1690688" y="2147888"/>
          <p14:tracePt t="32292" x="1743075" y="2147888"/>
          <p14:tracePt t="32309" x="1828800" y="2147888"/>
          <p14:tracePt t="32325" x="1890713" y="2152650"/>
          <p14:tracePt t="32342" x="1966913" y="2152650"/>
          <p14:tracePt t="32359" x="2081213" y="2152650"/>
          <p14:tracePt t="32375" x="2162175" y="2152650"/>
          <p14:tracePt t="32392" x="2238375" y="2152650"/>
          <p14:tracePt t="32409" x="2366963" y="2152650"/>
          <p14:tracePt t="32425" x="2433638" y="2157413"/>
          <p14:tracePt t="32442" x="2500313" y="2157413"/>
          <p14:tracePt t="32459" x="2605088" y="2162175"/>
          <p14:tracePt t="32475" x="2671763" y="2171700"/>
          <p14:tracePt t="32492" x="2733675" y="2176463"/>
          <p14:tracePt t="32509" x="2833688" y="2181225"/>
          <p14:tracePt t="32525" x="2895600" y="2185988"/>
          <p14:tracePt t="32542" x="2957513" y="2190750"/>
          <p14:tracePt t="32559" x="3052763" y="2190750"/>
          <p14:tracePt t="32575" x="3119438" y="2190750"/>
          <p14:tracePt t="32592" x="3195638" y="2190750"/>
          <p14:tracePt t="32609" x="3271838" y="2190750"/>
          <p14:tracePt t="32625" x="3314700" y="2185988"/>
          <p14:tracePt t="32642" x="3352800" y="2181225"/>
          <p14:tracePt t="32658" x="3414713" y="2176463"/>
          <p14:tracePt t="32675" x="3443288" y="2171700"/>
          <p14:tracePt t="32692" x="3467100" y="2166938"/>
          <p14:tracePt t="32708" x="3495675" y="2162175"/>
          <p14:tracePt t="32725" x="3509963" y="2162175"/>
          <p14:tracePt t="32742" x="3524250" y="2162175"/>
          <p14:tracePt t="32758" x="3533775" y="2162175"/>
          <p14:tracePt t="32775" x="3548063" y="2162175"/>
          <p14:tracePt t="32792" x="3552825" y="2162175"/>
          <p14:tracePt t="32809" x="3576638" y="2162175"/>
          <p14:tracePt t="32825" x="3609975" y="2157413"/>
          <p14:tracePt t="32842" x="3629025" y="2152650"/>
          <p14:tracePt t="32859" x="3662363" y="2147888"/>
          <p14:tracePt t="32875" x="3671888" y="2147888"/>
          <p14:tracePt t="32892" x="3676650" y="2147888"/>
          <p14:tracePt t="32925" x="3681413" y="2147888"/>
          <p14:tracePt t="33698" x="3667125" y="2147888"/>
          <p14:tracePt t="33705" x="3629025" y="2152650"/>
          <p14:tracePt t="33711" x="3586163" y="2166938"/>
          <p14:tracePt t="33725" x="3509963" y="2185988"/>
          <p14:tracePt t="33741" x="3233738" y="2257425"/>
          <p14:tracePt t="33758" x="2962275" y="2333625"/>
          <p14:tracePt t="33775" x="2662238" y="2414588"/>
          <p14:tracePt t="33791" x="2233613" y="2543175"/>
          <p14:tracePt t="33808" x="1952625" y="2619375"/>
          <p14:tracePt t="33825" x="1695450" y="2690813"/>
          <p14:tracePt t="33841" x="1438275" y="2781300"/>
          <p14:tracePt t="33858" x="1333500" y="2805113"/>
          <p14:tracePt t="33875" x="1262063" y="2824163"/>
          <p14:tracePt t="33892" x="1209675" y="2833688"/>
          <p14:tracePt t="33908" x="1195388" y="2833688"/>
          <p14:tracePt t="33925" x="1185863" y="2833688"/>
          <p14:tracePt t="33941" x="1157288" y="2828925"/>
          <p14:tracePt t="33958" x="1138238" y="2828925"/>
          <p14:tracePt t="33975" x="1090613" y="2814638"/>
          <p14:tracePt t="33991" x="971550" y="2800350"/>
          <p14:tracePt t="34008" x="909638" y="2786063"/>
          <p14:tracePt t="34025" x="847725" y="2762250"/>
          <p14:tracePt t="34041" x="728663" y="2724150"/>
          <p14:tracePt t="34058" x="671513" y="2700338"/>
          <p14:tracePt t="34075" x="633413" y="2667000"/>
          <p14:tracePt t="34091" x="609600" y="2652713"/>
          <p14:tracePt t="34108" x="600075" y="2638425"/>
          <p14:tracePt t="34125" x="600075" y="2633663"/>
          <p14:tracePt t="34141" x="595313" y="2628900"/>
          <p14:tracePt t="34175" x="595313" y="2624138"/>
          <p14:tracePt t="34206" x="595313" y="2619375"/>
          <p14:tracePt t="34213" x="600075" y="2619375"/>
          <p14:tracePt t="34235" x="604838" y="2619375"/>
          <p14:tracePt t="34292" x="609600" y="2619375"/>
          <p14:tracePt t="34314" x="614363" y="2619375"/>
          <p14:tracePt t="34342" x="619125" y="2619375"/>
          <p14:tracePt t="34364" x="623888" y="2619375"/>
          <p14:tracePt t="34378" x="628650" y="2619375"/>
          <p14:tracePt t="34385" x="633413" y="2619375"/>
          <p14:tracePt t="34407" x="652463" y="2619375"/>
          <p14:tracePt t="34414" x="671513" y="2619375"/>
          <p14:tracePt t="34424" x="690563" y="2619375"/>
          <p14:tracePt t="34441" x="738188" y="2619375"/>
          <p14:tracePt t="34458" x="823913" y="2619375"/>
          <p14:tracePt t="34474" x="895350" y="2614613"/>
          <p14:tracePt t="34491" x="957263" y="2609850"/>
          <p14:tracePt t="34508" x="1052513" y="2605088"/>
          <p14:tracePt t="34524" x="1114425" y="2600325"/>
          <p14:tracePt t="34541" x="1185863" y="2600325"/>
          <p14:tracePt t="34558" x="1276350" y="2595563"/>
          <p14:tracePt t="34574" x="1319213" y="2595563"/>
          <p14:tracePt t="34591" x="1371600" y="2595563"/>
          <p14:tracePt t="34608" x="1462088" y="2595563"/>
          <p14:tracePt t="34624" x="1524000" y="2590800"/>
          <p14:tracePt t="34641" x="1576388" y="2590800"/>
          <p14:tracePt t="34658" x="1666875" y="2586038"/>
          <p14:tracePt t="34674" x="1724025" y="2586038"/>
          <p14:tracePt t="34691" x="1776413" y="2586038"/>
          <p14:tracePt t="34708" x="1857375" y="2586038"/>
          <p14:tracePt t="34724" x="1900238" y="2586038"/>
          <p14:tracePt t="34741" x="1966913" y="2586038"/>
          <p14:tracePt t="34758" x="2066925" y="2586038"/>
          <p14:tracePt t="34774" x="2114550" y="2581275"/>
          <p14:tracePt t="34791" x="2157413" y="2581275"/>
          <p14:tracePt t="34808" x="2238375" y="2576513"/>
          <p14:tracePt t="34824" x="2276475" y="2571750"/>
          <p14:tracePt t="34841" x="2305050" y="2562225"/>
          <p14:tracePt t="34858" x="2328863" y="2557463"/>
          <p14:tracePt t="34874" x="2338388" y="2557463"/>
          <p14:tracePt t="34891" x="2347913" y="2557463"/>
          <p14:tracePt t="35360" x="2395538" y="2538413"/>
          <p14:tracePt t="35367" x="2462213" y="2519363"/>
          <p14:tracePt t="35374" x="2543175" y="2486025"/>
          <p14:tracePt t="35391" x="2771775" y="2400300"/>
          <p14:tracePt t="35407" x="3057525" y="2309813"/>
          <p14:tracePt t="35424" x="3500438" y="2171700"/>
          <p14:tracePt t="35441" x="3805238" y="2100263"/>
          <p14:tracePt t="35458" x="4105275" y="2043113"/>
          <p14:tracePt t="35474" x="4524375" y="1966913"/>
          <p14:tracePt t="35491" x="4757738" y="1924050"/>
          <p14:tracePt t="35508" x="5005388" y="1895475"/>
          <p14:tracePt t="35524" x="5253038" y="1852613"/>
          <p14:tracePt t="35541" x="5395913" y="1838325"/>
          <p14:tracePt t="35558" x="5495925" y="1809750"/>
          <p14:tracePt t="35574" x="5619750" y="1790700"/>
          <p14:tracePt t="35591" x="5676900" y="1776413"/>
          <p14:tracePt t="35608" x="5724525" y="1766888"/>
          <p14:tracePt t="35624" x="5762625" y="1757363"/>
          <p14:tracePt t="35641" x="5781675" y="1752600"/>
          <p14:tracePt t="35657" x="5795963" y="1752600"/>
          <p14:tracePt t="35674" x="5815013" y="1747838"/>
          <p14:tracePt t="35691" x="5824538" y="1743075"/>
          <p14:tracePt t="35707" x="5834063" y="1743075"/>
          <p14:tracePt t="35741" x="5838825" y="1743075"/>
          <p14:tracePt t="35782" x="5838825" y="1747838"/>
          <p14:tracePt t="35797" x="5838825" y="1752600"/>
          <p14:tracePt t="35804" x="5838825" y="1757363"/>
          <p14:tracePt t="35811" x="5834063" y="1757363"/>
          <p14:tracePt t="35824" x="5834063" y="1766888"/>
          <p14:tracePt t="35841" x="5824538" y="1785938"/>
          <p14:tracePt t="35858" x="5805488" y="1809750"/>
          <p14:tracePt t="35874" x="5786438" y="1833563"/>
          <p14:tracePt t="35891" x="5738813" y="1885950"/>
          <p14:tracePt t="35907" x="5700713" y="1919288"/>
          <p14:tracePt t="35924" x="5662613" y="1952625"/>
          <p14:tracePt t="35941" x="5614988" y="2005013"/>
          <p14:tracePt t="35957" x="5591175" y="2038350"/>
          <p14:tracePt t="35974" x="5576888" y="2071688"/>
          <p14:tracePt t="35991" x="5557838" y="2105025"/>
          <p14:tracePt t="36007" x="5548313" y="2128838"/>
          <p14:tracePt t="36024" x="5543550" y="2143125"/>
          <p14:tracePt t="36041" x="5534025" y="2162175"/>
          <p14:tracePt t="36057" x="5534025" y="2171700"/>
          <p14:tracePt t="36074" x="5524500" y="2181225"/>
          <p14:tracePt t="36091" x="5519738" y="2190750"/>
          <p14:tracePt t="36107" x="5519738" y="2195513"/>
          <p14:tracePt t="36124" x="5519738" y="2205038"/>
          <p14:tracePt t="36141" x="5519738" y="2219325"/>
          <p14:tracePt t="36157" x="5514975" y="2238375"/>
          <p14:tracePt t="36174" x="5514975" y="2252663"/>
          <p14:tracePt t="36191" x="5510213" y="2271713"/>
          <p14:tracePt t="36207" x="5510213" y="2276475"/>
          <p14:tracePt t="36224" x="5505450" y="2286000"/>
          <p14:tracePt t="36241" x="5505450" y="2290763"/>
          <p14:tracePt t="36284" x="5505450" y="2295525"/>
          <p14:tracePt t="36321" x="5500688" y="2295525"/>
          <p14:tracePt t="36334" x="5495925" y="2295525"/>
          <p14:tracePt t="36392" x="5491163" y="2295525"/>
          <p14:tracePt t="36413" x="5486400" y="2295525"/>
          <p14:tracePt t="36463" x="5481638" y="2295525"/>
          <p14:tracePt t="36529" x="5476875" y="2295525"/>
          <p14:tracePt t="36686" x="5486400" y="2290763"/>
          <p14:tracePt t="36693" x="5491163" y="2290763"/>
          <p14:tracePt t="36721" x="5519738" y="2290763"/>
          <p14:tracePt t="36730" x="5519738" y="2286000"/>
          <p14:tracePt t="36740" x="5534025" y="2281238"/>
          <p14:tracePt t="36757" x="5576888" y="2271713"/>
          <p14:tracePt t="36774" x="5619750" y="2271713"/>
          <p14:tracePt t="36791" x="5695950" y="2266950"/>
          <p14:tracePt t="36807" x="5810250" y="2266950"/>
          <p14:tracePt t="36824" x="5905500" y="2271713"/>
          <p14:tracePt t="36840" x="5995988" y="2276475"/>
          <p14:tracePt t="36857" x="6119813" y="2286000"/>
          <p14:tracePt t="36874" x="6176963" y="2286000"/>
          <p14:tracePt t="36890" x="6234113" y="2290763"/>
          <p14:tracePt t="36907" x="6315075" y="2290763"/>
          <p14:tracePt t="36924" x="6348413" y="2290763"/>
          <p14:tracePt t="36940" x="6372225" y="2290763"/>
          <p14:tracePt t="36957" x="6396038" y="2290763"/>
          <p14:tracePt t="36974" x="6410325" y="2295525"/>
          <p14:tracePt t="36990" x="6429375" y="2295525"/>
          <p14:tracePt t="37007" x="6448425" y="2295525"/>
          <p14:tracePt t="37024" x="6481763" y="2300288"/>
          <p14:tracePt t="37040" x="6505575" y="2300288"/>
          <p14:tracePt t="37057" x="6529388" y="2300288"/>
          <p14:tracePt t="37074" x="6548438" y="2305050"/>
          <p14:tracePt t="37090" x="6553200" y="2305050"/>
          <p14:tracePt t="37130" x="6557963" y="2305050"/>
          <p14:tracePt t="37925" x="6596063" y="2305050"/>
          <p14:tracePt t="37932" x="6648450" y="2305050"/>
          <p14:tracePt t="37940" x="6686550" y="2309813"/>
          <p14:tracePt t="37957" x="6786563" y="2319338"/>
          <p14:tracePt t="37973" x="6896100" y="2328863"/>
          <p14:tracePt t="37990" x="7043738" y="2357438"/>
          <p14:tracePt t="38007" x="7134225" y="2366963"/>
          <p14:tracePt t="38023" x="7224713" y="2381250"/>
          <p14:tracePt t="38040" x="7339013" y="2405063"/>
          <p14:tracePt t="38057" x="7386638" y="2419350"/>
          <p14:tracePt t="38073" x="7434263" y="2428875"/>
          <p14:tracePt t="38090" x="7491413" y="2438400"/>
          <p14:tracePt t="38107" x="7524750" y="2443163"/>
          <p14:tracePt t="38123" x="7539038" y="2447925"/>
          <p14:tracePt t="38140" x="7562850" y="2447925"/>
          <p14:tracePt t="38157" x="7567613" y="2452688"/>
          <p14:tracePt t="38173" x="7572375" y="2452688"/>
          <p14:tracePt t="38219" x="7577138" y="2452688"/>
          <p14:tracePt t="38233" x="7577138" y="2457450"/>
          <p14:tracePt t="38298" x="7577138" y="2462213"/>
          <p14:tracePt t="38370" x="7577138" y="2466975"/>
          <p14:tracePt t="38405" x="7577138" y="2471738"/>
          <p14:tracePt t="38420" x="7577138" y="2476500"/>
          <p14:tracePt t="38434" x="7577138" y="2481263"/>
          <p14:tracePt t="38477" x="7577138" y="2486025"/>
          <p14:tracePt t="38535" x="7581900" y="2486025"/>
          <p14:tracePt t="38592" x="7581900" y="2490788"/>
          <p14:tracePt t="39136" x="7586663" y="2486025"/>
          <p14:tracePt t="39143" x="7591425" y="2481263"/>
          <p14:tracePt t="39158" x="7591425" y="2476500"/>
          <p14:tracePt t="39165" x="7591425" y="2471738"/>
          <p14:tracePt t="39173" x="7591425" y="2462213"/>
          <p14:tracePt t="39190" x="7591425" y="2457450"/>
          <p14:tracePt t="39206" x="7591425" y="2447925"/>
          <p14:tracePt t="39223" x="7586663" y="2443163"/>
          <p14:tracePt t="39240" x="7572375" y="2433638"/>
          <p14:tracePt t="39256" x="7567613" y="2433638"/>
          <p14:tracePt t="39273" x="7558088" y="2428875"/>
          <p14:tracePt t="39290" x="7553325" y="2424113"/>
          <p14:tracePt t="39306" x="7543800" y="2419350"/>
          <p14:tracePt t="39323" x="7529513" y="2409825"/>
          <p14:tracePt t="39340" x="7515225" y="2395538"/>
          <p14:tracePt t="39356" x="7500938" y="2376488"/>
          <p14:tracePt t="39373" x="7491413" y="2352675"/>
          <p14:tracePt t="39390" x="7481888" y="2343150"/>
          <p14:tracePt t="39406" x="7481888" y="2338388"/>
          <p14:tracePt t="39437" x="7486650" y="2338388"/>
          <p14:tracePt t="39488" x="7491413" y="2338388"/>
          <p14:tracePt t="39516" x="7496175" y="2338388"/>
          <p14:tracePt t="39530" x="7500938" y="2338388"/>
          <p14:tracePt t="39552" x="7505700" y="2338388"/>
          <p14:tracePt t="39588" x="7524750" y="2357438"/>
          <p14:tracePt t="39595" x="7534275" y="2357438"/>
          <p14:tracePt t="39606" x="7543800" y="2357438"/>
          <p14:tracePt t="39623" x="7572375" y="2357438"/>
          <p14:tracePt t="39639" x="7672388" y="2352675"/>
          <p14:tracePt t="39656" x="7758113" y="2338388"/>
          <p14:tracePt t="39673" x="7824788" y="2333625"/>
          <p14:tracePt t="39689" x="7924800" y="2328863"/>
          <p14:tracePt t="39706" x="7986713" y="2328863"/>
          <p14:tracePt t="39723" x="8029575" y="2324100"/>
          <p14:tracePt t="39739" x="8062913" y="2324100"/>
          <p14:tracePt t="39756" x="8077200" y="2324100"/>
          <p14:tracePt t="39773" x="8081963" y="2324100"/>
          <p14:tracePt t="39790" x="8086725" y="2324100"/>
          <p14:tracePt t="39806" x="8091488" y="2324100"/>
          <p14:tracePt t="42935" x="8048625" y="2324100"/>
          <p14:tracePt t="42941" x="7958138" y="2338388"/>
          <p14:tracePt t="42949" x="7862888" y="2347913"/>
          <p14:tracePt t="42956" x="7777163" y="2362200"/>
          <p14:tracePt t="42972" x="7591425" y="2395538"/>
          <p14:tracePt t="42988" x="7419975" y="2419350"/>
          <p14:tracePt t="43005" x="7310438" y="2443163"/>
          <p14:tracePt t="43022" x="7153275" y="2471738"/>
          <p14:tracePt t="43038" x="7077075" y="2490788"/>
          <p14:tracePt t="43055" x="7005638" y="2505075"/>
          <p14:tracePt t="43072" x="6924675" y="2519363"/>
          <p14:tracePt t="43088" x="6862763" y="2528888"/>
          <p14:tracePt t="43105" x="6819900" y="2528888"/>
          <p14:tracePt t="43122" x="6772275" y="2543175"/>
          <p14:tracePt t="43138" x="6748463" y="2547938"/>
          <p14:tracePt t="43155" x="6738938" y="2547938"/>
          <p14:tracePt t="43172" x="6724650" y="2547938"/>
          <p14:tracePt t="43189" x="6710363" y="2547938"/>
          <p14:tracePt t="43205" x="6700838" y="2547938"/>
          <p14:tracePt t="43222" x="6672263" y="2547938"/>
          <p14:tracePt t="43238" x="6648450" y="2552700"/>
          <p14:tracePt t="43255" x="6619875" y="2552700"/>
          <p14:tracePt t="43272" x="6572250" y="2552700"/>
          <p14:tracePt t="43288" x="6543675" y="2552700"/>
          <p14:tracePt t="43305" x="6500813" y="2557463"/>
          <p14:tracePt t="43321" x="6419850" y="2557463"/>
          <p14:tracePt t="43338" x="6353175" y="2562225"/>
          <p14:tracePt t="43355" x="6291263" y="2562225"/>
          <p14:tracePt t="43371" x="6181725" y="2566988"/>
          <p14:tracePt t="43388" x="6110288" y="2571750"/>
          <p14:tracePt t="43405" x="6038850" y="2576513"/>
          <p14:tracePt t="43421" x="5962650" y="2595563"/>
          <p14:tracePt t="43438" x="5924550" y="2600325"/>
          <p14:tracePt t="43455" x="5881688" y="2609850"/>
          <p14:tracePt t="43472" x="5829300" y="2624138"/>
          <p14:tracePt t="43488" x="5815013" y="2633663"/>
          <p14:tracePt t="43505" x="5795963" y="2638425"/>
          <p14:tracePt t="43522" x="5786438" y="2638425"/>
          <p14:tracePt t="43538" x="5781675" y="2638425"/>
          <p14:tracePt t="43555" x="5781675" y="2643188"/>
          <p14:tracePt t="43588" x="5776913" y="2643188"/>
          <p14:tracePt t="43605" x="5776913" y="2647950"/>
          <p14:tracePt t="44011" x="5691188" y="2662238"/>
          <p14:tracePt t="44016" x="5538788" y="2686050"/>
          <p14:tracePt t="44024" x="5376863" y="2700338"/>
          <p14:tracePt t="44038" x="5076825" y="2757488"/>
          <p14:tracePt t="44055" x="4738688" y="2805113"/>
          <p14:tracePt t="44071" x="4419600" y="2838450"/>
          <p14:tracePt t="44088" x="3971925" y="2895600"/>
          <p14:tracePt t="44105" x="3733800" y="2909888"/>
          <p14:tracePt t="44121" x="3543300" y="2928938"/>
          <p14:tracePt t="44138" x="3371850" y="2943225"/>
          <p14:tracePt t="44155" x="3309938" y="2943225"/>
          <p14:tracePt t="44171" x="3276600" y="2938463"/>
          <p14:tracePt t="44188" x="3252788" y="2933700"/>
          <p14:tracePt t="44205" x="3248025" y="2933700"/>
          <p14:tracePt t="44238" x="3248025" y="2928938"/>
          <p14:tracePt t="44375" x="3252788" y="2928938"/>
          <p14:tracePt t="44440" x="3257550" y="2928938"/>
          <p14:tracePt t="44454" x="3262313" y="2928938"/>
          <p14:tracePt t="44475" x="3267075" y="2928938"/>
          <p14:tracePt t="44497" x="3271838" y="2928938"/>
          <p14:tracePt t="44526" x="3276600" y="2928938"/>
          <p14:tracePt t="44576" x="3314700" y="2919413"/>
          <p14:tracePt t="44583" x="3324225" y="2914650"/>
          <p14:tracePt t="44590" x="3343275" y="2914650"/>
          <p14:tracePt t="44604" x="3376613" y="2900363"/>
          <p14:tracePt t="44621" x="3414713" y="2890838"/>
          <p14:tracePt t="44638" x="3443288" y="2886075"/>
          <p14:tracePt t="44654" x="3481388" y="2876550"/>
          <p14:tracePt t="44671" x="3495675" y="2876550"/>
          <p14:tracePt t="44688" x="3505200" y="2871788"/>
          <p14:tracePt t="44704" x="3509963" y="2871788"/>
          <p14:tracePt t="45658" x="3448050" y="2876550"/>
          <p14:tracePt t="45665" x="3338513" y="2890838"/>
          <p14:tracePt t="45672" x="3176588" y="2905125"/>
          <p14:tracePt t="45687" x="2843213" y="2947988"/>
          <p14:tracePt t="45704" x="2457450" y="2981325"/>
          <p14:tracePt t="45721" x="2052638" y="2995613"/>
          <p14:tracePt t="45737" x="1528763" y="3028950"/>
          <p14:tracePt t="45754" x="1290638" y="3038475"/>
          <p14:tracePt t="45771" x="1114425" y="3043238"/>
          <p14:tracePt t="45787" x="957263" y="3043238"/>
          <p14:tracePt t="45804" x="909638" y="3038475"/>
          <p14:tracePt t="45821" x="885825" y="3038475"/>
          <p14:tracePt t="45837" x="862013" y="3024188"/>
          <p14:tracePt t="45854" x="857250" y="3024188"/>
          <p14:tracePt t="45871" x="847725" y="3019425"/>
          <p14:tracePt t="45887" x="842963" y="3014663"/>
          <p14:tracePt t="46217" x="847725" y="3014663"/>
          <p14:tracePt t="46224" x="862013" y="3014663"/>
          <p14:tracePt t="46237" x="885825" y="3014663"/>
          <p14:tracePt t="46254" x="985838" y="3014663"/>
          <p14:tracePt t="46271" x="1047750" y="3014663"/>
          <p14:tracePt t="46287" x="1123950" y="3014663"/>
          <p14:tracePt t="46304" x="1228725" y="3014663"/>
          <p14:tracePt t="46321" x="1281113" y="3014663"/>
          <p14:tracePt t="46337" x="1323975" y="3014663"/>
          <p14:tracePt t="46354" x="1366838" y="3014663"/>
          <p14:tracePt t="46371" x="1395413" y="3014663"/>
          <p14:tracePt t="46387" x="1414463" y="3014663"/>
          <p14:tracePt t="46404" x="1438275" y="3014663"/>
          <p14:tracePt t="46420" x="1443038" y="3014663"/>
          <p14:tracePt t="46437" x="1457325" y="3014663"/>
          <p14:tracePt t="46454" x="1471613" y="3019425"/>
          <p14:tracePt t="46470" x="1490663" y="3019425"/>
          <p14:tracePt t="46487" x="1495425" y="3019425"/>
          <p14:tracePt t="46504" x="1509713" y="3019425"/>
          <p14:tracePt t="46537" x="1514475" y="3019425"/>
          <p14:tracePt t="46555" x="1519238" y="3019425"/>
          <p14:tracePt t="46590" x="1524000" y="3019425"/>
          <p14:tracePt t="46604" x="1528763" y="3019425"/>
          <p14:tracePt t="46612" x="1533525" y="3019425"/>
          <p14:tracePt t="46620" x="1543050" y="3019425"/>
          <p14:tracePt t="46637" x="1566863" y="3019425"/>
          <p14:tracePt t="46654" x="1666875" y="3019425"/>
          <p14:tracePt t="46670" x="1733550" y="3019425"/>
          <p14:tracePt t="46687" x="1828800" y="3024188"/>
          <p14:tracePt t="46704" x="1985963" y="3033713"/>
          <p14:tracePt t="46720" x="2081213" y="3033713"/>
          <p14:tracePt t="46737" x="2157413" y="3033713"/>
          <p14:tracePt t="46754" x="2247900" y="3033713"/>
          <p14:tracePt t="46770" x="2324100" y="3033713"/>
          <p14:tracePt t="46787" x="2362200" y="3038475"/>
          <p14:tracePt t="46804" x="2390775" y="3038475"/>
          <p14:tracePt t="46820" x="2424113" y="3043238"/>
          <p14:tracePt t="46838" x="2438400" y="3043238"/>
          <p14:tracePt t="46854" x="2457450" y="3043238"/>
          <p14:tracePt t="46870" x="2462213" y="3043238"/>
          <p14:tracePt t="46904" x="2466975" y="3043238"/>
          <p14:tracePt t="47251" x="2528888" y="3038475"/>
          <p14:tracePt t="47256" x="2638425" y="3024188"/>
          <p14:tracePt t="47270" x="2781300" y="3005138"/>
          <p14:tracePt t="47287" x="2943225" y="2986088"/>
          <p14:tracePt t="47304" x="3076575" y="2986088"/>
          <p14:tracePt t="47320" x="3262313" y="2981325"/>
          <p14:tracePt t="47337" x="3371850" y="2981325"/>
          <p14:tracePt t="47354" x="3467100" y="2981325"/>
          <p14:tracePt t="47370" x="3581400" y="3000375"/>
          <p14:tracePt t="47387" x="3629025" y="3000375"/>
          <p14:tracePt t="47403" x="3671888" y="3000375"/>
          <p14:tracePt t="47420" x="3695700" y="3005138"/>
          <p14:tracePt t="47437" x="3714750" y="3009900"/>
          <p14:tracePt t="47454" x="3719513" y="3009900"/>
          <p14:tracePt t="47472" x="3724275" y="3009900"/>
          <p14:tracePt t="47487" x="3724275" y="3014663"/>
          <p14:tracePt t="47504" x="3729038" y="3019425"/>
          <p14:tracePt t="47536" x="3729038" y="3024188"/>
          <p14:tracePt t="47601" x="3729038" y="3028950"/>
          <p14:tracePt t="47615" x="3724275" y="3028950"/>
          <p14:tracePt t="47629" x="3724275" y="3033713"/>
          <p14:tracePt t="47636" x="3719513" y="3033713"/>
          <p14:tracePt t="47672" x="3714750" y="3033713"/>
          <p14:tracePt t="47708" x="3709988" y="3033713"/>
          <p14:tracePt t="48862" x="3743325" y="3024188"/>
          <p14:tracePt t="48869" x="3805238" y="2995613"/>
          <p14:tracePt t="48876" x="3881438" y="2962275"/>
          <p14:tracePt t="48886" x="3995738" y="2928938"/>
          <p14:tracePt t="48903" x="4200525" y="2852738"/>
          <p14:tracePt t="48920" x="4548188" y="2762250"/>
          <p14:tracePt t="48936" x="4772025" y="2719388"/>
          <p14:tracePt t="48953" x="4976813" y="2676525"/>
          <p14:tracePt t="48970" x="5295900" y="2628900"/>
          <p14:tracePt t="48986" x="5495925" y="2595563"/>
          <p14:tracePt t="49003" x="5705475" y="2562225"/>
          <p14:tracePt t="49020" x="6019800" y="2528888"/>
          <p14:tracePt t="49036" x="6210300" y="2519363"/>
          <p14:tracePt t="49053" x="6405563" y="2509838"/>
          <p14:tracePt t="49069" x="6686550" y="2500313"/>
          <p14:tracePt t="49086" x="6872288" y="2500313"/>
          <p14:tracePt t="49103" x="7053263" y="2500313"/>
          <p14:tracePt t="49119" x="7291388" y="2505075"/>
          <p14:tracePt t="49136" x="7419975" y="2500313"/>
          <p14:tracePt t="49153" x="7543800" y="2495550"/>
          <p14:tracePt t="49170" x="7658100" y="2486025"/>
          <p14:tracePt t="49186" x="7715250" y="2476500"/>
          <p14:tracePt t="49203" x="7777163" y="2462213"/>
          <p14:tracePt t="49220" x="7824788" y="2447925"/>
          <p14:tracePt t="49236" x="7853363" y="2438400"/>
          <p14:tracePt t="49253" x="7872413" y="2424113"/>
          <p14:tracePt t="49270" x="7896225" y="2400300"/>
          <p14:tracePt t="49286" x="7934325" y="2371725"/>
          <p14:tracePt t="49303" x="7948613" y="2352675"/>
          <p14:tracePt t="49320" x="7972425" y="2328863"/>
          <p14:tracePt t="49336" x="7991475" y="2314575"/>
          <p14:tracePt t="49353" x="7996238" y="2309813"/>
          <p14:tracePt t="49369" x="8001000" y="2309813"/>
          <p14:tracePt t="49386" x="8001000" y="2305050"/>
          <p14:tracePt t="49450" x="7996238" y="2300288"/>
          <p14:tracePt t="49457" x="7991475" y="2300288"/>
          <p14:tracePt t="49464" x="7986713" y="2300288"/>
          <p14:tracePt t="49471" x="7977188" y="2300288"/>
          <p14:tracePt t="49486" x="7962900" y="2290763"/>
          <p14:tracePt t="49503" x="7943850" y="2290763"/>
          <p14:tracePt t="49519" x="7934325" y="2286000"/>
          <p14:tracePt t="49536" x="7924800" y="2281238"/>
          <p14:tracePt t="49569" x="7920038" y="2281238"/>
          <p14:tracePt t="49614" x="7915275" y="2281238"/>
          <p14:tracePt t="49708" x="7910513" y="2281238"/>
          <p14:tracePt t="49729" x="7905750" y="2281238"/>
          <p14:tracePt t="49743" x="7900988" y="2281238"/>
          <p14:tracePt t="49750" x="7896225" y="2281238"/>
          <p14:tracePt t="49765" x="7891463" y="2281238"/>
          <p14:tracePt t="49772" x="7886700" y="2281238"/>
          <p14:tracePt t="49786" x="7867650" y="2281238"/>
          <p14:tracePt t="49803" x="7839075" y="2281238"/>
          <p14:tracePt t="49819" x="7824788" y="2281238"/>
          <p14:tracePt t="49836" x="7791450" y="2271713"/>
          <p14:tracePt t="49853" x="7786688" y="2271713"/>
          <p14:tracePt t="49869" x="7772400" y="2271713"/>
          <p14:tracePt t="49886" x="7762875" y="2271713"/>
          <p14:tracePt t="49919" x="7758113" y="2271713"/>
          <p14:tracePt t="49936" x="7753350" y="2271713"/>
          <p14:tracePt t="49953" x="7748588" y="2271713"/>
          <p14:tracePt t="49980" x="7743825" y="2271713"/>
          <p14:tracePt t="50037" x="7739063" y="2271713"/>
          <p14:tracePt t="50095" x="7734300" y="2271713"/>
          <p14:tracePt t="50131" x="7729538" y="2271713"/>
          <p14:tracePt t="50339" x="7724775" y="2271713"/>
          <p14:tracePt t="50410" x="7720013" y="2271713"/>
          <p14:tracePt t="50446" x="7715250" y="2271713"/>
          <p14:tracePt t="50475" x="7715250" y="2276475"/>
          <p14:tracePt t="50482" x="7705725" y="2281238"/>
          <p14:tracePt t="50490" x="7677150" y="2281238"/>
          <p14:tracePt t="50503" x="7620000" y="2295525"/>
          <p14:tracePt t="50519" x="7519988" y="2309813"/>
          <p14:tracePt t="50536" x="7372350" y="2343150"/>
          <p14:tracePt t="50553" x="7186613" y="2376488"/>
          <p14:tracePt t="50569" x="6824663" y="2447925"/>
          <p14:tracePt t="50586" x="6543675" y="2500313"/>
          <p14:tracePt t="50602" x="6315075" y="2557463"/>
          <p14:tracePt t="50619" x="6024563" y="2647950"/>
          <p14:tracePt t="50636" x="5910263" y="2695575"/>
          <p14:tracePt t="50652" x="5810250" y="2743200"/>
          <p14:tracePt t="50669" x="5700713" y="2786063"/>
          <p14:tracePt t="50686" x="5662613" y="2800350"/>
          <p14:tracePt t="50702" x="5638800" y="2809875"/>
          <p14:tracePt t="50719" x="5614988" y="2824163"/>
          <p14:tracePt t="50753" x="5610225" y="2824163"/>
          <p14:tracePt t="50775" x="5610225" y="2828925"/>
          <p14:tracePt t="50840" x="5619750" y="2828925"/>
          <p14:tracePt t="50854" x="5629275" y="2833688"/>
          <p14:tracePt t="50861" x="5638800" y="2833688"/>
          <p14:tracePt t="50869" x="5657850" y="2833688"/>
          <p14:tracePt t="50886" x="5705475" y="2843213"/>
          <p14:tracePt t="50902" x="5767388" y="2857500"/>
          <p14:tracePt t="50919" x="5843588" y="2871788"/>
          <p14:tracePt t="50936" x="5900738" y="2876550"/>
          <p14:tracePt t="50952" x="5976938" y="2876550"/>
          <p14:tracePt t="50969" x="6043613" y="2876550"/>
          <p14:tracePt t="50986" x="6143625" y="2876550"/>
          <p14:tracePt t="51002" x="6196013" y="2876550"/>
          <p14:tracePt t="51019" x="6272213" y="2871788"/>
          <p14:tracePt t="51036" x="6305550" y="2871788"/>
          <p14:tracePt t="51052" x="6338888" y="2871788"/>
          <p14:tracePt t="51069" x="6353175" y="2871788"/>
          <p14:tracePt t="51086" x="6362700" y="2871788"/>
          <p14:tracePt t="51102" x="6367463" y="2867025"/>
          <p14:tracePt t="51119" x="6386513" y="2867025"/>
          <p14:tracePt t="51135" x="6396038" y="2867025"/>
          <p14:tracePt t="51152" x="6400800" y="2867025"/>
          <p14:tracePt t="51169" x="6405563" y="2867025"/>
          <p14:tracePt t="51185" x="6410325" y="2867025"/>
          <p14:tracePt t="51202" x="6419850" y="2867025"/>
          <p14:tracePt t="51263" x="6424613" y="2867025"/>
          <p14:tracePt t="51306" x="6424613" y="2862263"/>
          <p14:tracePt t="51335" x="6434138" y="2857500"/>
          <p14:tracePt t="51342" x="6438900" y="2852738"/>
          <p14:tracePt t="51352" x="6457950" y="2847975"/>
          <p14:tracePt t="51369" x="6491288" y="2843213"/>
          <p14:tracePt t="51385" x="6557963" y="2838450"/>
          <p14:tracePt t="51402" x="6619875" y="2838450"/>
          <p14:tracePt t="51419" x="6696075" y="2833688"/>
          <p14:tracePt t="51435" x="6819900" y="2833688"/>
          <p14:tracePt t="51452" x="6877050" y="2838450"/>
          <p14:tracePt t="51469" x="6938963" y="2843213"/>
          <p14:tracePt t="51485" x="7029450" y="2847975"/>
          <p14:tracePt t="51502" x="7077075" y="2862263"/>
          <p14:tracePt t="51519" x="7115175" y="2867025"/>
          <p14:tracePt t="51536" x="7177088" y="2876550"/>
          <p14:tracePt t="51552" x="7210425" y="2881313"/>
          <p14:tracePt t="51569" x="7239000" y="2886075"/>
          <p14:tracePt t="51585" x="7258050" y="2890838"/>
          <p14:tracePt t="51602" x="7262813" y="2890838"/>
          <p14:tracePt t="51635" x="7267575" y="2890838"/>
          <p14:tracePt t="51686" x="7272338" y="2890838"/>
          <p14:tracePt t="61520" x="7186613" y="2909888"/>
          <p14:tracePt t="61526" x="7005638" y="2962275"/>
          <p14:tracePt t="61533" x="6829425" y="3005138"/>
          <p14:tracePt t="61549" x="6353175" y="3124200"/>
          <p14:tracePt t="61566" x="5834063" y="3300413"/>
          <p14:tracePt t="61582" x="5329238" y="3490913"/>
          <p14:tracePt t="61599" x="4595813" y="3767138"/>
          <p14:tracePt t="61615" x="4181475" y="3957638"/>
          <p14:tracePt t="61632" x="3833813" y="4114800"/>
          <p14:tracePt t="61634" x="3676650" y="4162425"/>
          <p14:tracePt t="61649" x="3438525" y="4252913"/>
          <p14:tracePt t="61665" x="3281363" y="4305300"/>
          <p14:tracePt t="61682" x="3162300" y="4343400"/>
          <p14:tracePt t="61699" x="3043238" y="4367213"/>
          <p14:tracePt t="61715" x="3000375" y="4371975"/>
          <p14:tracePt t="61732" x="2967038" y="4376738"/>
          <p14:tracePt t="61749" x="2933700" y="4376738"/>
          <p14:tracePt t="61765" x="2924175" y="4381500"/>
          <p14:tracePt t="62078" x="2852738" y="4381500"/>
          <p14:tracePt t="62085" x="2695575" y="4376738"/>
          <p14:tracePt t="62092" x="2562225" y="4371975"/>
          <p14:tracePt t="62099" x="2452688" y="4362450"/>
          <p14:tracePt t="62115" x="2171700" y="4333875"/>
          <p14:tracePt t="62132" x="1966913" y="4286250"/>
          <p14:tracePt t="62149" x="1785938" y="4238625"/>
          <p14:tracePt t="62165" x="1595438" y="4167188"/>
          <p14:tracePt t="62182" x="1495425" y="4114800"/>
          <p14:tracePt t="62198" x="1409700" y="4071938"/>
          <p14:tracePt t="62215" x="1323975" y="4019550"/>
          <p14:tracePt t="62232" x="1295400" y="3995738"/>
          <p14:tracePt t="62248" x="1285875" y="3976688"/>
          <p14:tracePt t="62265" x="1276350" y="3967163"/>
          <p14:tracePt t="62299" x="1276350" y="3962400"/>
          <p14:tracePt t="62336" x="1281113" y="3962400"/>
          <p14:tracePt t="62343" x="1281113" y="3967163"/>
          <p14:tracePt t="62350" x="1281113" y="3971925"/>
          <p14:tracePt t="62365" x="1281113" y="3976688"/>
          <p14:tracePt t="62382" x="1281113" y="3986213"/>
          <p14:tracePt t="62398" x="1281113" y="3990975"/>
          <p14:tracePt t="62415" x="1276350" y="4000500"/>
          <p14:tracePt t="62432" x="1266825" y="4019550"/>
          <p14:tracePt t="62449" x="1257300" y="4029075"/>
          <p14:tracePt t="62465" x="1238250" y="4052888"/>
          <p14:tracePt t="62482" x="1219200" y="4067175"/>
          <p14:tracePt t="62498" x="1200150" y="4076700"/>
          <p14:tracePt t="62515" x="1176338" y="4090988"/>
          <p14:tracePt t="62532" x="1166813" y="4095750"/>
          <p14:tracePt t="62565" x="1162050" y="4100513"/>
          <p14:tracePt t="63547" x="1162050" y="4105275"/>
          <p14:tracePt t="63554" x="1166813" y="4110038"/>
          <p14:tracePt t="63565" x="1176338" y="4119563"/>
          <p14:tracePt t="63581" x="1185863" y="4124325"/>
          <p14:tracePt t="63598" x="1195388" y="4133850"/>
          <p14:tracePt t="63615" x="1204913" y="4148138"/>
          <p14:tracePt t="63631" x="1209675" y="4148138"/>
          <p14:tracePt t="63648" x="1219200" y="4152900"/>
          <p14:tracePt t="63665" x="1243013" y="4157663"/>
          <p14:tracePt t="63681" x="1266825" y="4157663"/>
          <p14:tracePt t="63698" x="1309688" y="4162425"/>
          <p14:tracePt t="63715" x="1338263" y="4162425"/>
          <p14:tracePt t="63731" x="1357313" y="4162425"/>
          <p14:tracePt t="63748" x="1395413" y="4162425"/>
          <p14:tracePt t="63765" x="1428750" y="4157663"/>
          <p14:tracePt t="63781" x="1466850" y="4157663"/>
          <p14:tracePt t="63798" x="1547813" y="4152900"/>
          <p14:tracePt t="63815" x="1595438" y="4148138"/>
          <p14:tracePt t="63831" x="1628775" y="4148138"/>
          <p14:tracePt t="63848" x="1685925" y="4148138"/>
          <p14:tracePt t="63865" x="1728788" y="4148138"/>
          <p14:tracePt t="63881" x="1771650" y="4148138"/>
          <p14:tracePt t="63898" x="1828800" y="4148138"/>
          <p14:tracePt t="63914" x="1847850" y="4148138"/>
          <p14:tracePt t="63931" x="1871663" y="4148138"/>
          <p14:tracePt t="63948" x="1885950" y="4148138"/>
          <p14:tracePt t="63965" x="1900238" y="4148138"/>
          <p14:tracePt t="63981" x="1905000" y="4148138"/>
          <p14:tracePt t="64156" x="1905000" y="4152900"/>
          <p14:tracePt t="64221" x="1905000" y="4157663"/>
          <p14:tracePt t="64235" x="1900238" y="4157663"/>
          <p14:tracePt t="64242" x="1900238" y="4162425"/>
          <p14:tracePt t="64278" x="1895475" y="4162425"/>
          <p14:tracePt t="64293" x="1890713" y="4162425"/>
          <p14:tracePt t="64314" x="1885950" y="4162425"/>
          <p14:tracePt t="64386" x="1881188" y="4162425"/>
          <p14:tracePt t="64450" x="1876425" y="4162425"/>
          <p14:tracePt t="66005" x="1900238" y="4162425"/>
          <p14:tracePt t="66012" x="1938338" y="4162425"/>
          <p14:tracePt t="66019" x="1976438" y="4162425"/>
          <p14:tracePt t="66031" x="2014538" y="4162425"/>
          <p14:tracePt t="66047" x="2124075" y="4152900"/>
          <p14:tracePt t="66064" x="2209800" y="4152900"/>
          <p14:tracePt t="66080" x="2262188" y="4148138"/>
          <p14:tracePt t="66097" x="2338388" y="4143375"/>
          <p14:tracePt t="66114" x="2390775" y="4138613"/>
          <p14:tracePt t="66131" x="2438400" y="4138613"/>
          <p14:tracePt t="66147" x="2481263" y="4138613"/>
          <p14:tracePt t="66164" x="2528888" y="4138613"/>
          <p14:tracePt t="66180" x="2552700" y="4138613"/>
          <p14:tracePt t="66197" x="2571750" y="4138613"/>
          <p14:tracePt t="66214" x="2576513" y="4138613"/>
          <p14:tracePt t="66230" x="2581275" y="4138613"/>
          <p14:tracePt t="66247" x="2586038" y="4138613"/>
          <p14:tracePt t="66264" x="2590800" y="4138613"/>
          <p14:tracePt t="66280" x="2605088" y="4143375"/>
          <p14:tracePt t="66297" x="2614613" y="4143375"/>
          <p14:tracePt t="66314" x="2652713" y="4143375"/>
          <p14:tracePt t="66330" x="2681288" y="4143375"/>
          <p14:tracePt t="66347" x="2700338" y="4143375"/>
          <p14:tracePt t="66364" x="2724150" y="4143375"/>
          <p14:tracePt t="66380" x="2733675" y="4143375"/>
          <p14:tracePt t="66397" x="2738438" y="4143375"/>
          <p14:tracePt t="66414" x="2743200" y="4143375"/>
          <p14:tracePt t="66430" x="2747963" y="4143375"/>
          <p14:tracePt t="66464" x="2752725" y="4138613"/>
          <p14:tracePt t="66514" x="2757488" y="4138613"/>
          <p14:tracePt t="66542" x="2767013" y="4133850"/>
          <p14:tracePt t="66564" x="2771775" y="4133850"/>
          <p14:tracePt t="66578" x="2781300" y="4133850"/>
          <p14:tracePt t="66592" x="2786063" y="4133850"/>
          <p14:tracePt t="66606" x="2795588" y="4133850"/>
          <p14:tracePt t="66614" x="2805113" y="4133850"/>
          <p14:tracePt t="66630" x="2814638" y="4133850"/>
          <p14:tracePt t="66647" x="2833688" y="4133850"/>
          <p14:tracePt t="66664" x="2862263" y="4138613"/>
          <p14:tracePt t="66680" x="2886075" y="4143375"/>
          <p14:tracePt t="66697" x="2914650" y="4143375"/>
          <p14:tracePt t="66714" x="2943225" y="4152900"/>
          <p14:tracePt t="66730" x="2962275" y="4157663"/>
          <p14:tracePt t="66747" x="2986088" y="4157663"/>
          <p14:tracePt t="66764" x="3024188" y="4162425"/>
          <p14:tracePt t="66780" x="3048000" y="4167188"/>
          <p14:tracePt t="67216" x="3076575" y="4167188"/>
          <p14:tracePt t="67223" x="3119438" y="4162425"/>
          <p14:tracePt t="67230" x="3157538" y="4157663"/>
          <p14:tracePt t="67247" x="3228975" y="4143375"/>
          <p14:tracePt t="67264" x="3281363" y="4138613"/>
          <p14:tracePt t="67280" x="3343275" y="4124325"/>
          <p14:tracePt t="67297" x="3367088" y="4124325"/>
          <p14:tracePt t="67313" x="3376613" y="4124325"/>
          <p14:tracePt t="67330" x="3381375" y="4124325"/>
          <p14:tracePt t="67363" x="3381375" y="4129088"/>
          <p14:tracePt t="67380" x="3386138" y="4129088"/>
          <p14:tracePt t="67466" x="3386138" y="4133850"/>
          <p14:tracePt t="67481" x="3390900" y="4133850"/>
          <p14:tracePt t="67732" x="3390900" y="4138613"/>
          <p14:tracePt t="67762" x="3395663" y="4138613"/>
          <p14:tracePt t="68291" x="3414713" y="4138613"/>
          <p14:tracePt t="68298" x="3433763" y="4138613"/>
          <p14:tracePt t="68305" x="3452813" y="4138613"/>
          <p14:tracePt t="68313" x="3462338" y="4138613"/>
          <p14:tracePt t="68330" x="3490913" y="4138613"/>
          <p14:tracePt t="68346" x="3514725" y="4133850"/>
          <p14:tracePt t="68363" x="3543300" y="4133850"/>
          <p14:tracePt t="68380" x="3567113" y="4133850"/>
          <p14:tracePt t="68398" x="3576638" y="4133850"/>
          <p14:tracePt t="68413" x="3586163" y="4133850"/>
          <p14:tracePt t="68430" x="3590925" y="4133850"/>
          <p14:tracePt t="68446" x="3595688" y="4133850"/>
          <p14:tracePt t="68599" x="3595688" y="4138613"/>
          <p14:tracePt t="68606" x="3590925" y="4138613"/>
          <p14:tracePt t="68620" x="3586163" y="4143375"/>
          <p14:tracePt t="68630" x="3586163" y="4148138"/>
          <p14:tracePt t="68646" x="3576638" y="4152900"/>
          <p14:tracePt t="68663" x="3557588" y="4152900"/>
          <p14:tracePt t="68696" x="3533775" y="4157663"/>
          <p14:tracePt t="68713" x="3514725" y="4162425"/>
          <p14:tracePt t="68730" x="3500438" y="4162425"/>
          <p14:tracePt t="68746" x="3476625" y="4162425"/>
          <p14:tracePt t="68763" x="3433763" y="4167188"/>
          <p14:tracePt t="68780" x="3405188" y="4167188"/>
          <p14:tracePt t="68796" x="3381375" y="4171950"/>
          <p14:tracePt t="68813" x="3348038" y="4176713"/>
          <p14:tracePt t="68830" x="3333750" y="4181475"/>
          <p14:tracePt t="68846" x="3319463" y="4186238"/>
          <p14:tracePt t="68863" x="3309938" y="4186238"/>
          <p14:tracePt t="68880" x="3300413" y="4191000"/>
          <p14:tracePt t="68896" x="3295650" y="4191000"/>
          <p14:tracePt t="68936" x="3290888" y="4191000"/>
          <p14:tracePt t="69022" x="3290888" y="4195763"/>
          <p14:tracePt t="69093" x="3290888" y="4200525"/>
          <p14:tracePt t="69209" x="3295650" y="4200525"/>
          <p14:tracePt t="69244" x="3300413" y="4205288"/>
          <p14:tracePt t="69523" x="3300413" y="4200525"/>
          <p14:tracePt t="69588" x="3300413" y="4195763"/>
          <p14:tracePt t="70191" x="3305175" y="4195763"/>
          <p14:tracePt t="70944" x="3309938" y="4195763"/>
          <p14:tracePt t="71036" x="3314700" y="4195763"/>
          <p14:tracePt t="71066" x="3314700" y="4191000"/>
          <p14:tracePt t="71072" x="3319463" y="4191000"/>
          <p14:tracePt t="71093" x="3319463" y="4186238"/>
          <p14:tracePt t="71101" x="3319463" y="4181475"/>
          <p14:tracePt t="71115" x="3324225" y="4176713"/>
          <p14:tracePt t="71173" x="3357563" y="4148138"/>
          <p14:tracePt t="71186" x="3409950" y="4138613"/>
          <p14:tracePt t="71193" x="3429000" y="4138613"/>
          <p14:tracePt t="71201" x="3457575" y="4138613"/>
          <p14:tracePt t="71212" x="3490913" y="4133850"/>
          <p14:tracePt t="71229" x="3543300" y="4133850"/>
          <p14:tracePt t="71245" x="3652838" y="4133850"/>
          <p14:tracePt t="71262" x="3724275" y="4133850"/>
          <p14:tracePt t="71279" x="3800475" y="4138613"/>
          <p14:tracePt t="71295" x="3962400" y="4143375"/>
          <p14:tracePt t="71312" x="4071938" y="4157663"/>
          <p14:tracePt t="71329" x="4176713" y="4171950"/>
          <p14:tracePt t="71345" x="4352925" y="4191000"/>
          <p14:tracePt t="71362" x="4491038" y="4219575"/>
          <p14:tracePt t="71379" x="4648200" y="4248150"/>
          <p14:tracePt t="71395" x="4905375" y="4305300"/>
          <p14:tracePt t="71412" x="5057775" y="4348163"/>
          <p14:tracePt t="71429" x="5162550" y="4367213"/>
          <p14:tracePt t="71445" x="5291138" y="4400550"/>
          <p14:tracePt t="71462" x="5367338" y="4405313"/>
          <p14:tracePt t="71479" x="5419725" y="4405313"/>
          <p14:tracePt t="71495" x="5457825" y="4400550"/>
          <p14:tracePt t="71512" x="5462588" y="4400550"/>
          <p14:tracePt t="71529" x="5467350" y="4395788"/>
          <p14:tracePt t="71610" x="5467350" y="4391025"/>
          <p14:tracePt t="71624" x="5472113" y="4391025"/>
          <p14:tracePt t="71638" x="5472113" y="4381500"/>
          <p14:tracePt t="71652" x="5462588" y="4367213"/>
          <p14:tracePt t="71662" x="5438775" y="4343400"/>
          <p14:tracePt t="71679" x="5357813" y="4314825"/>
          <p14:tracePt t="71695" x="5267325" y="4271963"/>
          <p14:tracePt t="71712" x="5224463" y="4248150"/>
          <p14:tracePt t="71729" x="5186363" y="4233863"/>
          <p14:tracePt t="71745" x="5153025" y="4224338"/>
          <p14:tracePt t="71762" x="5138738" y="4219575"/>
          <p14:tracePt t="71779" x="5133975" y="4219575"/>
          <p14:tracePt t="71795" x="5129213" y="4219575"/>
          <p14:tracePt t="71812" x="5124450" y="4219575"/>
          <p14:tracePt t="71831" x="5119688" y="4219575"/>
          <p14:tracePt t="72011" x="5124450" y="4219575"/>
          <p14:tracePt t="72742" x="5133975" y="4214813"/>
          <p14:tracePt t="72750" x="5143500" y="4210050"/>
          <p14:tracePt t="72756" x="5157788" y="4210050"/>
          <p14:tracePt t="72763" x="5172075" y="4210050"/>
          <p14:tracePt t="72778" x="5181600" y="4205288"/>
          <p14:tracePt t="72795" x="5195888" y="4200525"/>
          <p14:tracePt t="72812" x="5205413" y="4200525"/>
          <p14:tracePt t="72828" x="5210175" y="4200525"/>
          <p14:tracePt t="72845" x="5224463" y="4195763"/>
          <p14:tracePt t="72862" x="5233988" y="4195763"/>
          <p14:tracePt t="72878" x="5257800" y="4191000"/>
          <p14:tracePt t="72895" x="5262563" y="4191000"/>
          <p14:tracePt t="72912" x="5272088" y="4191000"/>
          <p14:tracePt t="72929" x="5291138" y="4191000"/>
          <p14:tracePt t="72945" x="5300663" y="4191000"/>
          <p14:tracePt t="72962" x="5319713" y="4191000"/>
          <p14:tracePt t="72978" x="5338763" y="4186238"/>
          <p14:tracePt t="72995" x="5353050" y="4186238"/>
          <p14:tracePt t="73011" x="5357813" y="4186238"/>
          <p14:tracePt t="73028" x="5367338" y="4186238"/>
          <p14:tracePt t="73079" x="5372100" y="4186238"/>
          <p14:tracePt t="73115" x="5376863" y="4186238"/>
          <p14:tracePt t="73259" x="5376863" y="4191000"/>
          <p14:tracePt t="73423" x="5381625" y="4191000"/>
          <p14:tracePt t="73531" x="5391150" y="4176713"/>
          <p14:tracePt t="73545" x="5443538" y="4157663"/>
          <p14:tracePt t="73552" x="5481638" y="4152900"/>
          <p14:tracePt t="73561" x="5510213" y="4143375"/>
          <p14:tracePt t="73578" x="5591175" y="4129088"/>
          <p14:tracePt t="73595" x="5681663" y="4114800"/>
          <p14:tracePt t="73611" x="5748338" y="4110038"/>
          <p14:tracePt t="73628" x="5815013" y="4105275"/>
          <p14:tracePt t="73645" x="5900738" y="4100513"/>
          <p14:tracePt t="73661" x="5948363" y="4100513"/>
          <p14:tracePt t="73678" x="5981700" y="4095750"/>
          <p14:tracePt t="73695" x="6015038" y="4095750"/>
          <p14:tracePt t="73711" x="6038850" y="4095750"/>
          <p14:tracePt t="73728" x="6048375" y="4100513"/>
          <p14:tracePt t="73774" x="6053138" y="4100513"/>
          <p14:tracePt t="73810" x="6053138" y="4105275"/>
          <p14:tracePt t="73882" x="6053138" y="4110038"/>
          <p14:tracePt t="73917" x="6053138" y="4114800"/>
          <p14:tracePt t="73961" x="6053138" y="4119563"/>
          <p14:tracePt t="73996" x="6053138" y="4124325"/>
          <p14:tracePt t="74032" x="6057900" y="4129088"/>
          <p14:tracePt t="74061" x="6062663" y="4129088"/>
          <p14:tracePt t="74082" x="6067425" y="4133850"/>
          <p14:tracePt t="74103" x="6076950" y="4133850"/>
          <p14:tracePt t="74118" x="6081713" y="4138613"/>
          <p14:tracePt t="74125" x="6086475" y="4138613"/>
          <p14:tracePt t="74132" x="6091238" y="4143375"/>
          <p14:tracePt t="74147" x="6096000" y="4148138"/>
          <p14:tracePt t="74161" x="6105525" y="4152900"/>
          <p14:tracePt t="74182" x="6110288" y="4157663"/>
          <p14:tracePt t="74197" x="6110288" y="4162425"/>
          <p14:tracePt t="74211" x="6115050" y="4162425"/>
          <p14:tracePt t="74254" x="6115050" y="4167188"/>
          <p14:tracePt t="74269" x="6119813" y="4167188"/>
          <p14:tracePt t="74383" x="6124575" y="4167188"/>
          <p14:tracePt t="75057" x="6143625" y="4167188"/>
          <p14:tracePt t="75064" x="6172200" y="4162425"/>
          <p14:tracePt t="75071" x="6196013" y="4162425"/>
          <p14:tracePt t="75078" x="6234113" y="4162425"/>
          <p14:tracePt t="75094" x="6291263" y="4162425"/>
          <p14:tracePt t="75111" x="6367463" y="4162425"/>
          <p14:tracePt t="75128" x="6491288" y="4162425"/>
          <p14:tracePt t="75144" x="6567488" y="4167188"/>
          <p14:tracePt t="75161" x="6624638" y="4171950"/>
          <p14:tracePt t="75177" x="6696075" y="4181475"/>
          <p14:tracePt t="75194" x="6772275" y="4205288"/>
          <p14:tracePt t="75211" x="6810375" y="4210050"/>
          <p14:tracePt t="75227" x="6834188" y="4219575"/>
          <p14:tracePt t="75244" x="6838950" y="4224338"/>
          <p14:tracePt t="75277" x="6843713" y="4229100"/>
          <p14:tracePt t="75422" x="6848475" y="4229100"/>
          <p14:tracePt t="75551" x="6853238" y="4229100"/>
          <p14:tracePt t="76347" x="6862763" y="4229100"/>
          <p14:tracePt t="76354" x="6872288" y="4229100"/>
          <p14:tracePt t="76361" x="6881813" y="4224338"/>
          <p14:tracePt t="76377" x="6915150" y="4219575"/>
          <p14:tracePt t="76394" x="6958013" y="4205288"/>
          <p14:tracePt t="76411" x="7015163" y="4186238"/>
          <p14:tracePt t="76427" x="7038975" y="4181475"/>
          <p14:tracePt t="76444" x="7062788" y="4176713"/>
          <p14:tracePt t="76461" x="7077075" y="4176713"/>
          <p14:tracePt t="76477" x="7086600" y="4171950"/>
          <p14:tracePt t="76494" x="7091363" y="4167188"/>
          <p14:tracePt t="76533" x="7096125" y="4167188"/>
          <p14:tracePt t="76627" x="7100888" y="4167188"/>
          <p14:tracePt t="77659" x="7110413" y="4167188"/>
          <p14:tracePt t="77665" x="7124700" y="4162425"/>
          <p14:tracePt t="77677" x="7134225" y="4157663"/>
          <p14:tracePt t="77693" x="7162800" y="4148138"/>
          <p14:tracePt t="77710" x="7181850" y="4143375"/>
          <p14:tracePt t="77727" x="7200900" y="4133850"/>
          <p14:tracePt t="77743" x="7205663" y="4133850"/>
          <p14:tracePt t="77760" x="7215188" y="4129088"/>
          <p14:tracePt t="77777" x="7219950" y="4124325"/>
          <p14:tracePt t="77793" x="7224713" y="4124325"/>
          <p14:tracePt t="77830" x="7229475" y="4124325"/>
          <p14:tracePt t="77859" x="7234238" y="4124325"/>
          <p14:tracePt t="82896" x="0" y="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name="Slide 1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12064"/>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How a Mortgage Repays Itself</a:t>
            </a:r>
            <a:endParaRPr lang="en-US" sz="2200" dirty="0"/>
          </a:p>
        </p:txBody>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Every payment does two jobs at once — and the balance between them shifts over time.</a:t>
            </a:r>
            <a:endParaRPr lang="en-US" sz="1200" dirty="0"/>
          </a:p>
        </p:txBody>
      </p:sp>
      <p:sp>
        <p:nvSpPr>
          <p:cNvPr id="5" name="Shape 3"/>
          <p:cNvSpPr/>
          <p:nvPr/>
        </p:nvSpPr>
        <p:spPr>
          <a:xfrm>
            <a:off x="457200" y="1371600"/>
            <a:ext cx="8229600" cy="777240"/>
          </a:xfrm>
          <a:prstGeom prst="roundRect">
            <a:avLst>
              <a:gd name="adj" fmla="val 5882"/>
            </a:avLst>
          </a:prstGeom>
          <a:solidFill>
            <a:srgbClr val="FFFFFF"/>
          </a:solidFill>
          <a:ln w="9525">
            <a:solidFill>
              <a:srgbClr val="C8C0B0"/>
            </a:solidFill>
            <a:prstDash val="solid"/>
          </a:ln>
        </p:spPr>
      </p:sp>
      <p:sp>
        <p:nvSpPr>
          <p:cNvPr id="6" name="Text 4"/>
          <p:cNvSpPr/>
          <p:nvPr/>
        </p:nvSpPr>
        <p:spPr>
          <a:xfrm>
            <a:off x="640080" y="1371600"/>
            <a:ext cx="7863840" cy="777240"/>
          </a:xfrm>
          <a:prstGeom prst="rect">
            <a:avLst/>
          </a:prstGeom>
          <a:noFill/>
          <a:ln/>
        </p:spPr>
        <p:txBody>
          <a:bodyPr wrap="square" lIns="0" tIns="0" rIns="0" bIns="0" rtlCol="0" anchor="ctr"/>
          <a:lstStyle/>
          <a:p>
            <a:pPr marL="0" indent="0" algn="ctr">
              <a:buNone/>
            </a:pPr>
            <a:r>
              <a:rPr lang="en-US" sz="1450" dirty="0">
                <a:solidFill>
                  <a:srgbClr val="1A1A1A"/>
                </a:solidFill>
                <a:latin typeface="Calibri" pitchFamily="34" charset="0"/>
                <a:ea typeface="Calibri" pitchFamily="34" charset="-122"/>
                <a:cs typeface="Calibri" pitchFamily="34" charset="-120"/>
              </a:rPr>
              <a:t>Each monthly payment = interest owed on the outstanding balance  +  principal that reduces what you owe.</a:t>
            </a:r>
            <a:endParaRPr lang="en-US" sz="1450" dirty="0"/>
          </a:p>
        </p:txBody>
      </p:sp>
      <p:sp>
        <p:nvSpPr>
          <p:cNvPr id="7" name="Shape 5"/>
          <p:cNvSpPr/>
          <p:nvPr/>
        </p:nvSpPr>
        <p:spPr>
          <a:xfrm>
            <a:off x="457200" y="2304288"/>
            <a:ext cx="2624328" cy="1828800"/>
          </a:xfrm>
          <a:prstGeom prst="roundRect">
            <a:avLst>
              <a:gd name="adj" fmla="val 2500"/>
            </a:avLst>
          </a:prstGeom>
          <a:solidFill>
            <a:srgbClr val="FFFFFF"/>
          </a:solidFill>
          <a:ln w="9525">
            <a:solidFill>
              <a:srgbClr val="C8C0B0"/>
            </a:solidFill>
            <a:prstDash val="solid"/>
          </a:ln>
        </p:spPr>
      </p:sp>
      <p:sp>
        <p:nvSpPr>
          <p:cNvPr id="8" name="Shape 6"/>
          <p:cNvSpPr/>
          <p:nvPr/>
        </p:nvSpPr>
        <p:spPr>
          <a:xfrm>
            <a:off x="457200" y="2304288"/>
            <a:ext cx="2624328" cy="384048"/>
          </a:xfrm>
          <a:prstGeom prst="rect">
            <a:avLst/>
          </a:prstGeom>
          <a:solidFill>
            <a:srgbClr val="B85042"/>
          </a:solidFill>
          <a:ln/>
        </p:spPr>
      </p:sp>
      <p:sp>
        <p:nvSpPr>
          <p:cNvPr id="9" name="Text 7"/>
          <p:cNvSpPr/>
          <p:nvPr/>
        </p:nvSpPr>
        <p:spPr>
          <a:xfrm>
            <a:off x="457200" y="2304288"/>
            <a:ext cx="2624328" cy="384048"/>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EARLY YEARS</a:t>
            </a:r>
            <a:endParaRPr lang="en-US" sz="1300" dirty="0"/>
          </a:p>
        </p:txBody>
      </p:sp>
      <p:sp>
        <p:nvSpPr>
          <p:cNvPr id="10" name="Text 8"/>
          <p:cNvSpPr/>
          <p:nvPr/>
        </p:nvSpPr>
        <p:spPr>
          <a:xfrm>
            <a:off x="594360" y="2761488"/>
            <a:ext cx="2350008" cy="292608"/>
          </a:xfrm>
          <a:prstGeom prst="rect">
            <a:avLst/>
          </a:prstGeom>
          <a:noFill/>
          <a:ln/>
        </p:spPr>
        <p:txBody>
          <a:bodyPr wrap="square" lIns="0" tIns="0" rIns="0" bIns="0" rtlCol="0" anchor="ctr"/>
          <a:lstStyle/>
          <a:p>
            <a:pPr marL="0" indent="0" algn="ctr">
              <a:buNone/>
            </a:pPr>
            <a:r>
              <a:rPr lang="en-US" sz="1250" b="1" dirty="0">
                <a:solidFill>
                  <a:srgbClr val="1E2A38"/>
                </a:solidFill>
                <a:latin typeface="Calibri" pitchFamily="34" charset="0"/>
                <a:ea typeface="Calibri" pitchFamily="34" charset="-122"/>
                <a:cs typeface="Calibri" pitchFamily="34" charset="-120"/>
              </a:rPr>
              <a:t>High interest, low principal</a:t>
            </a:r>
            <a:endParaRPr lang="en-US" sz="1250" dirty="0"/>
          </a:p>
        </p:txBody>
      </p:sp>
      <p:sp>
        <p:nvSpPr>
          <p:cNvPr id="11" name="Text 9"/>
          <p:cNvSpPr/>
          <p:nvPr/>
        </p:nvSpPr>
        <p:spPr>
          <a:xfrm>
            <a:off x="594360" y="3090672"/>
            <a:ext cx="2350008" cy="914400"/>
          </a:xfrm>
          <a:prstGeom prst="rect">
            <a:avLst/>
          </a:prstGeom>
          <a:noFill/>
          <a:ln/>
        </p:spPr>
        <p:txBody>
          <a:bodyPr wrap="square" lIns="0" tIns="0" rIns="0" bIns="0" rtlCol="0" anchor="t"/>
          <a:lstStyle/>
          <a:p>
            <a:pPr marL="0" indent="0">
              <a:lnSpc>
                <a:spcPts val="1500"/>
              </a:lnSpc>
              <a:buNone/>
            </a:pPr>
            <a:r>
              <a:rPr lang="en-US" sz="1200" dirty="0">
                <a:solidFill>
                  <a:srgbClr val="1A1A1A"/>
                </a:solidFill>
                <a:latin typeface="Calibri" pitchFamily="34" charset="0"/>
                <a:ea typeface="Calibri" pitchFamily="34" charset="-122"/>
                <a:cs typeface="Calibri" pitchFamily="34" charset="-120"/>
              </a:rPr>
              <a:t>Roughly 80–90% of each payment is interest. The balance is still large, so the interest charge is large.</a:t>
            </a:r>
            <a:endParaRPr lang="en-US" sz="1200" dirty="0"/>
          </a:p>
        </p:txBody>
      </p:sp>
      <p:sp>
        <p:nvSpPr>
          <p:cNvPr id="12" name="Shape 10"/>
          <p:cNvSpPr/>
          <p:nvPr/>
        </p:nvSpPr>
        <p:spPr>
          <a:xfrm>
            <a:off x="3259836" y="2304288"/>
            <a:ext cx="2624328" cy="1828800"/>
          </a:xfrm>
          <a:prstGeom prst="roundRect">
            <a:avLst>
              <a:gd name="adj" fmla="val 2500"/>
            </a:avLst>
          </a:prstGeom>
          <a:solidFill>
            <a:srgbClr val="FFFFFF"/>
          </a:solidFill>
          <a:ln w="9525">
            <a:solidFill>
              <a:srgbClr val="C8C0B0"/>
            </a:solidFill>
            <a:prstDash val="solid"/>
          </a:ln>
        </p:spPr>
      </p:sp>
      <p:sp>
        <p:nvSpPr>
          <p:cNvPr id="13" name="Shape 11"/>
          <p:cNvSpPr/>
          <p:nvPr/>
        </p:nvSpPr>
        <p:spPr>
          <a:xfrm>
            <a:off x="3259836" y="2304288"/>
            <a:ext cx="2624328" cy="384048"/>
          </a:xfrm>
          <a:prstGeom prst="rect">
            <a:avLst/>
          </a:prstGeom>
          <a:solidFill>
            <a:srgbClr val="8A6F4E"/>
          </a:solidFill>
          <a:ln/>
        </p:spPr>
      </p:sp>
      <p:sp>
        <p:nvSpPr>
          <p:cNvPr id="14" name="Text 12"/>
          <p:cNvSpPr/>
          <p:nvPr/>
        </p:nvSpPr>
        <p:spPr>
          <a:xfrm>
            <a:off x="3259836" y="2304288"/>
            <a:ext cx="2624328" cy="384048"/>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MID-TERM</a:t>
            </a:r>
            <a:endParaRPr lang="en-US" sz="1300" dirty="0"/>
          </a:p>
        </p:txBody>
      </p:sp>
      <p:sp>
        <p:nvSpPr>
          <p:cNvPr id="15" name="Text 13"/>
          <p:cNvSpPr/>
          <p:nvPr/>
        </p:nvSpPr>
        <p:spPr>
          <a:xfrm>
            <a:off x="3396996" y="2761488"/>
            <a:ext cx="2350008" cy="292608"/>
          </a:xfrm>
          <a:prstGeom prst="rect">
            <a:avLst/>
          </a:prstGeom>
          <a:noFill/>
          <a:ln/>
        </p:spPr>
        <p:txBody>
          <a:bodyPr wrap="square" lIns="0" tIns="0" rIns="0" bIns="0" rtlCol="0" anchor="ctr"/>
          <a:lstStyle/>
          <a:p>
            <a:pPr marL="0" indent="0" algn="ctr">
              <a:buNone/>
            </a:pPr>
            <a:r>
              <a:rPr lang="en-US" sz="1250" b="1" dirty="0">
                <a:solidFill>
                  <a:srgbClr val="1E2A38"/>
                </a:solidFill>
                <a:latin typeface="Calibri" pitchFamily="34" charset="0"/>
                <a:ea typeface="Calibri" pitchFamily="34" charset="-122"/>
                <a:cs typeface="Calibri" pitchFamily="34" charset="-120"/>
              </a:rPr>
              <a:t>Balanced</a:t>
            </a:r>
            <a:endParaRPr lang="en-US" sz="1250" dirty="0"/>
          </a:p>
        </p:txBody>
      </p:sp>
      <p:sp>
        <p:nvSpPr>
          <p:cNvPr id="16" name="Text 14"/>
          <p:cNvSpPr/>
          <p:nvPr/>
        </p:nvSpPr>
        <p:spPr>
          <a:xfrm>
            <a:off x="3396996" y="3090672"/>
            <a:ext cx="2350008" cy="914400"/>
          </a:xfrm>
          <a:prstGeom prst="rect">
            <a:avLst/>
          </a:prstGeom>
          <a:noFill/>
          <a:ln/>
        </p:spPr>
        <p:txBody>
          <a:bodyPr wrap="square" lIns="0" tIns="0" rIns="0" bIns="0" rtlCol="0" anchor="t"/>
          <a:lstStyle/>
          <a:p>
            <a:pPr marL="0" indent="0">
              <a:lnSpc>
                <a:spcPts val="1500"/>
              </a:lnSpc>
              <a:buNone/>
            </a:pPr>
            <a:r>
              <a:rPr lang="en-US" sz="1200" dirty="0">
                <a:solidFill>
                  <a:srgbClr val="1A1A1A"/>
                </a:solidFill>
                <a:latin typeface="Calibri" pitchFamily="34" charset="0"/>
                <a:ea typeface="Calibri" pitchFamily="34" charset="-122"/>
                <a:cs typeface="Calibri" pitchFamily="34" charset="-120"/>
              </a:rPr>
              <a:t>Interest and principal are close to equal. Equity in the property finally starts to build at a visible pace.</a:t>
            </a:r>
            <a:endParaRPr lang="en-US" sz="1200" dirty="0"/>
          </a:p>
        </p:txBody>
      </p:sp>
      <p:sp>
        <p:nvSpPr>
          <p:cNvPr id="17" name="Shape 15"/>
          <p:cNvSpPr/>
          <p:nvPr/>
        </p:nvSpPr>
        <p:spPr>
          <a:xfrm>
            <a:off x="6062472" y="2304288"/>
            <a:ext cx="2624328" cy="1828800"/>
          </a:xfrm>
          <a:prstGeom prst="roundRect">
            <a:avLst>
              <a:gd name="adj" fmla="val 2500"/>
            </a:avLst>
          </a:prstGeom>
          <a:solidFill>
            <a:srgbClr val="FFFFFF"/>
          </a:solidFill>
          <a:ln w="9525">
            <a:solidFill>
              <a:srgbClr val="C8C0B0"/>
            </a:solidFill>
            <a:prstDash val="solid"/>
          </a:ln>
        </p:spPr>
      </p:sp>
      <p:sp>
        <p:nvSpPr>
          <p:cNvPr id="18" name="Shape 16"/>
          <p:cNvSpPr/>
          <p:nvPr/>
        </p:nvSpPr>
        <p:spPr>
          <a:xfrm>
            <a:off x="6062472" y="2304288"/>
            <a:ext cx="2624328" cy="384048"/>
          </a:xfrm>
          <a:prstGeom prst="rect">
            <a:avLst/>
          </a:prstGeom>
          <a:solidFill>
            <a:srgbClr val="4F7A5C"/>
          </a:solidFill>
          <a:ln/>
        </p:spPr>
      </p:sp>
      <p:sp>
        <p:nvSpPr>
          <p:cNvPr id="19" name="Text 17"/>
          <p:cNvSpPr/>
          <p:nvPr/>
        </p:nvSpPr>
        <p:spPr>
          <a:xfrm>
            <a:off x="6062472" y="2304288"/>
            <a:ext cx="2624328" cy="384048"/>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LATE YEARS</a:t>
            </a:r>
            <a:endParaRPr lang="en-US" sz="1300" dirty="0"/>
          </a:p>
        </p:txBody>
      </p:sp>
      <p:sp>
        <p:nvSpPr>
          <p:cNvPr id="20" name="Text 18"/>
          <p:cNvSpPr/>
          <p:nvPr/>
        </p:nvSpPr>
        <p:spPr>
          <a:xfrm>
            <a:off x="6199632" y="2761488"/>
            <a:ext cx="2350008" cy="292608"/>
          </a:xfrm>
          <a:prstGeom prst="rect">
            <a:avLst/>
          </a:prstGeom>
          <a:noFill/>
          <a:ln/>
        </p:spPr>
        <p:txBody>
          <a:bodyPr wrap="square" lIns="0" tIns="0" rIns="0" bIns="0" rtlCol="0" anchor="ctr"/>
          <a:lstStyle/>
          <a:p>
            <a:pPr marL="0" indent="0" algn="ctr">
              <a:buNone/>
            </a:pPr>
            <a:r>
              <a:rPr lang="en-US" sz="1250" b="1" dirty="0">
                <a:solidFill>
                  <a:srgbClr val="1E2A38"/>
                </a:solidFill>
                <a:latin typeface="Calibri" pitchFamily="34" charset="0"/>
                <a:ea typeface="Calibri" pitchFamily="34" charset="-122"/>
                <a:cs typeface="Calibri" pitchFamily="34" charset="-120"/>
              </a:rPr>
              <a:t>Low interest, high principal</a:t>
            </a:r>
            <a:endParaRPr lang="en-US" sz="1250" dirty="0"/>
          </a:p>
        </p:txBody>
      </p:sp>
      <p:sp>
        <p:nvSpPr>
          <p:cNvPr id="21" name="Text 19"/>
          <p:cNvSpPr/>
          <p:nvPr/>
        </p:nvSpPr>
        <p:spPr>
          <a:xfrm>
            <a:off x="6199632" y="3090672"/>
            <a:ext cx="2350008" cy="914400"/>
          </a:xfrm>
          <a:prstGeom prst="rect">
            <a:avLst/>
          </a:prstGeom>
          <a:noFill/>
          <a:ln/>
        </p:spPr>
        <p:txBody>
          <a:bodyPr wrap="square" lIns="0" tIns="0" rIns="0" bIns="0" rtlCol="0" anchor="t"/>
          <a:lstStyle/>
          <a:p>
            <a:pPr marL="0" indent="0">
              <a:lnSpc>
                <a:spcPts val="1500"/>
              </a:lnSpc>
              <a:buNone/>
            </a:pPr>
            <a:r>
              <a:rPr lang="en-US" sz="1200" dirty="0">
                <a:solidFill>
                  <a:srgbClr val="1A1A1A"/>
                </a:solidFill>
                <a:latin typeface="Calibri" pitchFamily="34" charset="0"/>
                <a:ea typeface="Calibri" pitchFamily="34" charset="-122"/>
                <a:cs typeface="Calibri" pitchFamily="34" charset="-120"/>
              </a:rPr>
              <a:t>Roughly 80–90% goes to principal. The balance is small, so very little interest accrues each month.</a:t>
            </a:r>
            <a:endParaRPr lang="en-US" sz="1200" dirty="0"/>
          </a:p>
        </p:txBody>
      </p:sp>
      <p:sp>
        <p:nvSpPr>
          <p:cNvPr id="22" name="Shape 20"/>
          <p:cNvSpPr/>
          <p:nvPr/>
        </p:nvSpPr>
        <p:spPr>
          <a:xfrm>
            <a:off x="457200" y="4251960"/>
            <a:ext cx="8229600" cy="457200"/>
          </a:xfrm>
          <a:prstGeom prst="roundRect">
            <a:avLst>
              <a:gd name="adj" fmla="val 12000"/>
            </a:avLst>
          </a:prstGeom>
          <a:solidFill>
            <a:srgbClr val="E7E3D9"/>
          </a:solidFill>
          <a:ln w="9525">
            <a:solidFill>
              <a:srgbClr val="C8C0B0"/>
            </a:solidFill>
            <a:prstDash val="solid"/>
          </a:ln>
        </p:spPr>
      </p:sp>
      <p:sp>
        <p:nvSpPr>
          <p:cNvPr id="23" name="Text 21"/>
          <p:cNvSpPr/>
          <p:nvPr/>
        </p:nvSpPr>
        <p:spPr>
          <a:xfrm>
            <a:off x="621792" y="4251960"/>
            <a:ext cx="7900416" cy="457200"/>
          </a:xfrm>
          <a:prstGeom prst="rect">
            <a:avLst/>
          </a:prstGeom>
          <a:noFill/>
          <a:ln/>
        </p:spPr>
        <p:txBody>
          <a:bodyPr wrap="square" lIns="0" tIns="0" rIns="0" bIns="0" rtlCol="0" anchor="ctr"/>
          <a:lstStyle/>
          <a:p>
            <a:pPr marL="0" indent="0">
              <a:buNone/>
            </a:pPr>
            <a:r>
              <a:rPr lang="en-US" sz="1250" i="1" dirty="0">
                <a:solidFill>
                  <a:srgbClr val="1E2A38"/>
                </a:solidFill>
                <a:latin typeface="Calibri" pitchFamily="34" charset="0"/>
                <a:ea typeface="Calibri" pitchFamily="34" charset="-122"/>
                <a:cs typeface="Calibri" pitchFamily="34" charset="-120"/>
              </a:rPr>
              <a:t>This is why the first years of a mortgage feel expensive — you are mostly paying the bank's profit before repaying the loan.</a:t>
            </a:r>
            <a:endParaRPr lang="en-US" sz="1250" dirty="0"/>
          </a:p>
        </p:txBody>
      </p:sp>
      <p:sp>
        <p:nvSpPr>
          <p:cNvPr id="24" name="Text 22"/>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5" name="Text 23"/>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14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339974"/>
    </mc:Choice>
    <mc:Fallback xmlns="">
      <p:transition spd="slow" advTm="339974"/>
    </mc:Fallback>
  </mc:AlternateContent>
  <p:timing>
    <p:tnLst>
      <p:par>
        <p:cTn id="1" dur="indefinite" restart="never" nodeType="tmRoot"/>
      </p:par>
    </p:tnLst>
  </p:timing>
  <p:extLst mod="1">
    <p:ext uri="{3A86A75C-4F4B-4683-9AE1-C65F6400EC91}">
      <p14:laserTraceLst xmlns:p14="http://schemas.microsoft.com/office/powerpoint/2010/main">
        <p14:tracePtLst>
          <p14:tracePt t="17415" x="5562600" y="3890963"/>
          <p14:tracePt t="22339" x="5519738" y="3895725"/>
          <p14:tracePt t="22345" x="5462588" y="3900488"/>
          <p14:tracePt t="22352" x="5381625" y="3905250"/>
          <p14:tracePt t="22366" x="5186363" y="3914775"/>
          <p14:tracePt t="22383" x="4919663" y="3900488"/>
          <p14:tracePt t="22400" x="4629150" y="3881438"/>
          <p14:tracePt t="22417" x="4162425" y="3790950"/>
          <p14:tracePt t="22433" x="3829050" y="3714750"/>
          <p14:tracePt t="22450" x="3424238" y="3590925"/>
          <p14:tracePt t="22466" x="3219450" y="3500438"/>
          <p14:tracePt t="22483" x="3038475" y="3381375"/>
          <p14:tracePt t="22500" x="2857500" y="3252788"/>
          <p14:tracePt t="22516" x="2776538" y="3162300"/>
          <p14:tracePt t="22533" x="2709863" y="3071813"/>
          <p14:tracePt t="22550" x="2647950" y="2971800"/>
          <p14:tracePt t="22566" x="2619375" y="2914650"/>
          <p14:tracePt t="22583" x="2590800" y="2862263"/>
          <p14:tracePt t="22600" x="2571750" y="2824163"/>
          <p14:tracePt t="22616" x="2562225" y="2790825"/>
          <p14:tracePt t="22633" x="2538413" y="2738438"/>
          <p14:tracePt t="22650" x="2519363" y="2695575"/>
          <p14:tracePt t="22666" x="2505075" y="2643188"/>
          <p14:tracePt t="22683" x="2481263" y="2547938"/>
          <p14:tracePt t="22700" x="2476500" y="2500313"/>
          <p14:tracePt t="22716" x="2466975" y="2433638"/>
          <p14:tracePt t="22733" x="2462213" y="2395538"/>
          <p14:tracePt t="22750" x="2462213" y="2376488"/>
          <p14:tracePt t="22766" x="2462213" y="2352675"/>
          <p14:tracePt t="23067" x="2409825" y="2347913"/>
          <p14:tracePt t="23074" x="2338388" y="2333625"/>
          <p14:tracePt t="23083" x="2238375" y="2324100"/>
          <p14:tracePt t="23099" x="2028825" y="2262188"/>
          <p14:tracePt t="23116" x="1704975" y="2128838"/>
          <p14:tracePt t="23133" x="1485900" y="2033588"/>
          <p14:tracePt t="23150" x="1319213" y="1966913"/>
          <p14:tracePt t="23166" x="1128713" y="1866900"/>
          <p14:tracePt t="23183" x="1033463" y="1809750"/>
          <p14:tracePt t="23199" x="942975" y="1743075"/>
          <p14:tracePt t="23216" x="909638" y="1714500"/>
          <p14:tracePt t="23233" x="895350" y="1700213"/>
          <p14:tracePt t="23249" x="885825" y="1685925"/>
          <p14:tracePt t="23266" x="885825" y="1681163"/>
          <p14:tracePt t="23340" x="890588" y="1681163"/>
          <p14:tracePt t="23361" x="890588" y="1676400"/>
          <p14:tracePt t="23382" x="895350" y="1676400"/>
          <p14:tracePt t="23389" x="900113" y="1676400"/>
          <p14:tracePt t="23417" x="904875" y="1676400"/>
          <p14:tracePt t="23423" x="909638" y="1676400"/>
          <p14:tracePt t="23466" x="923925" y="1709738"/>
          <p14:tracePt t="23481" x="942975" y="1733550"/>
          <p14:tracePt t="23486" x="952500" y="1747838"/>
          <p14:tracePt t="23499" x="981075" y="1762125"/>
          <p14:tracePt t="23516" x="1071563" y="1804988"/>
          <p14:tracePt t="23532" x="1123950" y="1824038"/>
          <p14:tracePt t="23549" x="1176338" y="1847850"/>
          <p14:tracePt t="23566" x="1195388" y="1852613"/>
          <p14:tracePt t="23583" x="1209675" y="1862138"/>
          <p14:tracePt t="23599" x="1209675" y="1866900"/>
          <p14:tracePt t="23633" x="1209675" y="1871663"/>
          <p14:tracePt t="23676" x="1209675" y="1876425"/>
          <p14:tracePt t="23746" x="1200150" y="1876425"/>
          <p14:tracePt t="23767" x="1185863" y="1871663"/>
          <p14:tracePt t="23774" x="1181100" y="1871663"/>
          <p14:tracePt t="23783" x="1176338" y="1862138"/>
          <p14:tracePt t="23799" x="1162050" y="1857375"/>
          <p14:tracePt t="23816" x="1152525" y="1852613"/>
          <p14:tracePt t="23833" x="1147763" y="1852613"/>
          <p14:tracePt t="23849" x="1143000" y="1847850"/>
          <p14:tracePt t="23866" x="1138238" y="1847850"/>
          <p14:tracePt t="23882" x="1133475" y="1847850"/>
          <p14:tracePt t="23900" x="1128713" y="1847850"/>
          <p14:tracePt t="23950" x="1123950" y="1847850"/>
          <p14:tracePt t="24096" x="1128713" y="1847850"/>
          <p14:tracePt t="24131" x="1133475" y="1847850"/>
          <p14:tracePt t="24349" x="1138238" y="1847850"/>
          <p14:tracePt t="24383" x="1143000" y="1847850"/>
          <p14:tracePt t="24447" x="1147763" y="1847850"/>
          <p14:tracePt t="24481" x="1152525" y="1847850"/>
          <p14:tracePt t="24559" x="1157288" y="1847850"/>
          <p14:tracePt t="24678" x="1162050" y="1847850"/>
          <p14:tracePt t="24734" x="1166813" y="1847850"/>
          <p14:tracePt t="24769" x="1171575" y="1847850"/>
          <p14:tracePt t="24797" x="1176338" y="1847850"/>
          <p14:tracePt t="24860" x="1204913" y="1871663"/>
          <p14:tracePt t="24867" x="1214438" y="1871663"/>
          <p14:tracePt t="24874" x="1219200" y="1871663"/>
          <p14:tracePt t="24882" x="1228725" y="1876425"/>
          <p14:tracePt t="24899" x="1257300" y="1881188"/>
          <p14:tracePt t="24915" x="1300163" y="1881188"/>
          <p14:tracePt t="24932" x="1323975" y="1881188"/>
          <p14:tracePt t="24949" x="1343025" y="1881188"/>
          <p14:tracePt t="24965" x="1357313" y="1881188"/>
          <p14:tracePt t="24982" x="1362075" y="1881188"/>
          <p14:tracePt t="24999" x="1366838" y="1881188"/>
          <p14:tracePt t="25015" x="1371600" y="1881188"/>
          <p14:tracePt t="25032" x="1376363" y="1881188"/>
          <p14:tracePt t="25091" x="1381125" y="1881188"/>
          <p14:tracePt t="25245" x="1385888" y="1881188"/>
          <p14:tracePt t="25401" x="1385888" y="1885950"/>
          <p14:tracePt t="25427" x="1390650" y="1885950"/>
          <p14:tracePt t="25434" x="1390650" y="1890713"/>
          <p14:tracePt t="25875" x="1409700" y="1890713"/>
          <p14:tracePt t="25883" x="1423988" y="1890713"/>
          <p14:tracePt t="25889" x="1447800" y="1890713"/>
          <p14:tracePt t="25898" x="1466850" y="1885950"/>
          <p14:tracePt t="25915" x="1500188" y="1885950"/>
          <p14:tracePt t="25932" x="1547813" y="1876425"/>
          <p14:tracePt t="25948" x="1585913" y="1876425"/>
          <p14:tracePt t="25965" x="1628775" y="1871663"/>
          <p14:tracePt t="25982" x="1676400" y="1862138"/>
          <p14:tracePt t="25998" x="1709738" y="1857375"/>
          <p14:tracePt t="26015" x="1738313" y="1852613"/>
          <p14:tracePt t="26032" x="1766888" y="1847850"/>
          <p14:tracePt t="26048" x="1785938" y="1843088"/>
          <p14:tracePt t="26065" x="1800225" y="1843088"/>
          <p14:tracePt t="26082" x="1819275" y="1843088"/>
          <p14:tracePt t="26098" x="1828800" y="1843088"/>
          <p14:tracePt t="26115" x="1852613" y="1838325"/>
          <p14:tracePt t="26132" x="1862138" y="1838325"/>
          <p14:tracePt t="26149" x="1881188" y="1833563"/>
          <p14:tracePt t="26165" x="1885950" y="1828800"/>
          <p14:tracePt t="26182" x="1890713" y="1828800"/>
          <p14:tracePt t="26198" x="1905000" y="1824038"/>
          <p14:tracePt t="26215" x="1919288" y="1824038"/>
          <p14:tracePt t="26232" x="1928813" y="1819275"/>
          <p14:tracePt t="26248" x="1933575" y="1819275"/>
          <p14:tracePt t="26265" x="1938338" y="1814513"/>
          <p14:tracePt t="26298" x="1943100" y="1814513"/>
          <p14:tracePt t="26324" x="1947863" y="1814513"/>
          <p14:tracePt t="26373" x="1952625" y="1814513"/>
          <p14:tracePt t="26387" x="1957388" y="1814513"/>
          <p14:tracePt t="26393" x="1962150" y="1809750"/>
          <p14:tracePt t="26401" x="1966913" y="1809750"/>
          <p14:tracePt t="26415" x="1981200" y="1809750"/>
          <p14:tracePt t="26432" x="1995488" y="1804988"/>
          <p14:tracePt t="26449" x="2024063" y="1804988"/>
          <p14:tracePt t="26465" x="2052638" y="1804988"/>
          <p14:tracePt t="26482" x="2066925" y="1795463"/>
          <p14:tracePt t="26498" x="2081213" y="1795463"/>
          <p14:tracePt t="26515" x="2085975" y="1795463"/>
          <p14:tracePt t="26531" x="2090738" y="1795463"/>
          <p14:tracePt t="26565" x="2095500" y="1795463"/>
          <p14:tracePt t="26787" x="2095500" y="1800225"/>
          <p14:tracePt t="26835" x="2095500" y="1804988"/>
          <p14:tracePt t="27178" x="2095500" y="1800225"/>
          <p14:tracePt t="27312" x="2095500" y="1795463"/>
          <p14:tracePt t="30154" x="2138363" y="1790700"/>
          <p14:tracePt t="30168" x="2371725" y="1776413"/>
          <p14:tracePt t="30175" x="2462213" y="1771650"/>
          <p14:tracePt t="30182" x="2581275" y="1771650"/>
          <p14:tracePt t="30197" x="2828925" y="1762125"/>
          <p14:tracePt t="30214" x="3105150" y="1762125"/>
          <p14:tracePt t="30230" x="3386138" y="1762125"/>
          <p14:tracePt t="30247" x="3805238" y="1766888"/>
          <p14:tracePt t="30264" x="4067175" y="1771650"/>
          <p14:tracePt t="30280" x="4281488" y="1781175"/>
          <p14:tracePt t="30297" x="4510088" y="1785938"/>
          <p14:tracePt t="30314" x="4619625" y="1790700"/>
          <p14:tracePt t="30330" x="4714875" y="1795463"/>
          <p14:tracePt t="30347" x="4752975" y="1795463"/>
          <p14:tracePt t="30364" x="4786313" y="1800225"/>
          <p14:tracePt t="30380" x="4795838" y="1800225"/>
          <p14:tracePt t="30397" x="4800600" y="1800225"/>
          <p14:tracePt t="30413" x="4805363" y="1800225"/>
          <p14:tracePt t="30434" x="4810125" y="1800225"/>
          <p14:tracePt t="30447" x="4814888" y="1804988"/>
          <p14:tracePt t="30463" x="4824413" y="1804988"/>
          <p14:tracePt t="30480" x="4838700" y="1809750"/>
          <p14:tracePt t="30497" x="4843463" y="1809750"/>
          <p14:tracePt t="30513" x="4852988" y="1809750"/>
          <p14:tracePt t="30530" x="4862513" y="1814513"/>
          <p14:tracePt t="30547" x="4872038" y="1814513"/>
          <p14:tracePt t="30580" x="4876800" y="1814513"/>
          <p14:tracePt t="30597" x="4881563" y="1824038"/>
          <p14:tracePt t="30614" x="4886325" y="1828800"/>
          <p14:tracePt t="30630" x="4891088" y="1828800"/>
          <p14:tracePt t="30647" x="4895850" y="1833563"/>
          <p14:tracePt t="30680" x="4895850" y="1838325"/>
          <p14:tracePt t="30708" x="4900613" y="1843088"/>
          <p14:tracePt t="30778" x="4900613" y="1847850"/>
          <p14:tracePt t="30820" x="4900613" y="1852613"/>
          <p14:tracePt t="30869" x="4900613" y="1857375"/>
          <p14:tracePt t="30882" x="4900613" y="1862138"/>
          <p14:tracePt t="30932" x="4900613" y="1866900"/>
          <p14:tracePt t="31072" x="4905375" y="1866900"/>
          <p14:tracePt t="31135" x="4910138" y="1866900"/>
          <p14:tracePt t="31163" x="4914900" y="1871663"/>
          <p14:tracePt t="31170" x="4919663" y="1871663"/>
          <p14:tracePt t="31180" x="4929188" y="1871663"/>
          <p14:tracePt t="31197" x="4953000" y="1871663"/>
          <p14:tracePt t="31213" x="4991100" y="1871663"/>
          <p14:tracePt t="31230" x="5010150" y="1876425"/>
          <p14:tracePt t="31247" x="5043488" y="1876425"/>
          <p14:tracePt t="31263" x="5062538" y="1876425"/>
          <p14:tracePt t="31280" x="5072063" y="1876425"/>
          <p14:tracePt t="31297" x="5091113" y="1876425"/>
          <p14:tracePt t="31313" x="5100638" y="1885950"/>
          <p14:tracePt t="31330" x="5110163" y="1885950"/>
          <p14:tracePt t="31347" x="5129213" y="1885950"/>
          <p14:tracePt t="31363" x="5143500" y="1885950"/>
          <p14:tracePt t="31380" x="5167313" y="1885950"/>
          <p14:tracePt t="31397" x="5181600" y="1885950"/>
          <p14:tracePt t="31413" x="5200650" y="1885950"/>
          <p14:tracePt t="31430" x="5219700" y="1885950"/>
          <p14:tracePt t="31447" x="5238750" y="1885950"/>
          <p14:tracePt t="31463" x="5248275" y="1885950"/>
          <p14:tracePt t="31480" x="5262563" y="1885950"/>
          <p14:tracePt t="31497" x="5267325" y="1885950"/>
          <p14:tracePt t="31513" x="5281613" y="1885950"/>
          <p14:tracePt t="31530" x="5295900" y="1885950"/>
          <p14:tracePt t="31546" x="5310188" y="1885950"/>
          <p14:tracePt t="31563" x="5353050" y="1890713"/>
          <p14:tracePt t="31580" x="5391150" y="1890713"/>
          <p14:tracePt t="31597" x="5438775" y="1895475"/>
          <p14:tracePt t="31613" x="5462588" y="1895475"/>
          <p14:tracePt t="31630" x="5476875" y="1900238"/>
          <p14:tracePt t="31646" x="5500688" y="1900238"/>
          <p14:tracePt t="31663" x="5519738" y="1900238"/>
          <p14:tracePt t="31680" x="5529263" y="1900238"/>
          <p14:tracePt t="31697" x="5553075" y="1900238"/>
          <p14:tracePt t="31713" x="5557838" y="1900238"/>
          <p14:tracePt t="31746" x="5562600" y="1900238"/>
          <p14:tracePt t="31940" x="5557838" y="1900238"/>
          <p14:tracePt t="31968" x="5557838" y="1905000"/>
          <p14:tracePt t="32025" x="5553075" y="1905000"/>
          <p14:tracePt t="32038" x="5553075" y="1909763"/>
          <p14:tracePt t="32052" x="5548313" y="1909763"/>
          <p14:tracePt t="32066" x="5548313" y="1914525"/>
          <p14:tracePt t="32213" x="5543550" y="1914525"/>
          <p14:tracePt t="32250" x="5538788" y="1914525"/>
          <p14:tracePt t="32298" x="5534025" y="1919288"/>
          <p14:tracePt t="32312" x="5529263" y="1919288"/>
          <p14:tracePt t="32347" x="5438775" y="1900238"/>
          <p14:tracePt t="32353" x="5405438" y="1895475"/>
          <p14:tracePt t="32363" x="5353050" y="1895475"/>
          <p14:tracePt t="32379" x="5248275" y="1890713"/>
          <p14:tracePt t="32396" x="4957763" y="1890713"/>
          <p14:tracePt t="32413" x="4672013" y="1900238"/>
          <p14:tracePt t="32430" x="4381500" y="1905000"/>
          <p14:tracePt t="32446" x="3962400" y="1924050"/>
          <p14:tracePt t="32463" x="3705225" y="1924050"/>
          <p14:tracePt t="32479" x="3471863" y="1914525"/>
          <p14:tracePt t="32496" x="3357563" y="1909763"/>
          <p14:tracePt t="32513" x="3286125" y="1905000"/>
          <p14:tracePt t="32530" x="3233738" y="1895475"/>
          <p14:tracePt t="32546" x="3224213" y="1890713"/>
          <p14:tracePt t="32563" x="3219450" y="1890713"/>
          <p14:tracePt t="32596" x="3214688" y="1890713"/>
          <p14:tracePt t="32627" x="3209925" y="1890713"/>
          <p14:tracePt t="32648" x="3200400" y="1885950"/>
          <p14:tracePt t="32655" x="3195638" y="1885950"/>
          <p14:tracePt t="32663" x="3176588" y="1885950"/>
          <p14:tracePt t="32679" x="3152775" y="1881188"/>
          <p14:tracePt t="32696" x="3105150" y="1876425"/>
          <p14:tracePt t="32713" x="3067050" y="1866900"/>
          <p14:tracePt t="32730" x="3048000" y="1862138"/>
          <p14:tracePt t="32746" x="3019425" y="1852613"/>
          <p14:tracePt t="32763" x="3005138" y="1852613"/>
          <p14:tracePt t="32779" x="2995613" y="1838325"/>
          <p14:tracePt t="32796" x="2976563" y="1833563"/>
          <p14:tracePt t="32829" x="2967038" y="1828800"/>
          <p14:tracePt t="32863" x="2962275" y="1824038"/>
          <p14:tracePt t="32922" x="2971800" y="1819275"/>
          <p14:tracePt t="32935" x="2976563" y="1819275"/>
          <p14:tracePt t="32949" x="2981325" y="1819275"/>
          <p14:tracePt t="32971" x="2986088" y="1819275"/>
          <p14:tracePt t="32991" x="2990850" y="1819275"/>
          <p14:tracePt t="33005" x="2995613" y="1819275"/>
          <p14:tracePt t="33019" x="3000375" y="1819275"/>
          <p14:tracePt t="33075" x="3005138" y="1819275"/>
          <p14:tracePt t="33131" x="3009900" y="1819275"/>
          <p14:tracePt t="33166" x="3014663" y="1819275"/>
          <p14:tracePt t="33257" x="3019425" y="1819275"/>
          <p14:tracePt t="33348" x="3028950" y="1819275"/>
          <p14:tracePt t="33447" x="3033713" y="1819275"/>
          <p14:tracePt t="34770" x="3067050" y="1819275"/>
          <p14:tracePt t="34777" x="3109913" y="1814513"/>
          <p14:tracePt t="34791" x="3286125" y="1800225"/>
          <p14:tracePt t="34798" x="3381375" y="1785938"/>
          <p14:tracePt t="34812" x="3481388" y="1771650"/>
          <p14:tracePt t="34829" x="3890963" y="1743075"/>
          <p14:tracePt t="34846" x="4224338" y="1719263"/>
          <p14:tracePt t="34862" x="4719638" y="1704975"/>
          <p14:tracePt t="34879" x="5014913" y="1704975"/>
          <p14:tracePt t="34896" x="5253038" y="1704975"/>
          <p14:tracePt t="34912" x="5553075" y="1733550"/>
          <p14:tracePt t="34929" x="5676900" y="1752600"/>
          <p14:tracePt t="34945" x="5805488" y="1795463"/>
          <p14:tracePt t="34962" x="5857875" y="1819275"/>
          <p14:tracePt t="34979" x="5872163" y="1833563"/>
          <p14:tracePt t="34995" x="5881688" y="1838325"/>
          <p14:tracePt t="35478" x="5891213" y="1838325"/>
          <p14:tracePt t="35485" x="5905500" y="1838325"/>
          <p14:tracePt t="35495" x="5919788" y="1838325"/>
          <p14:tracePt t="35512" x="5957888" y="1833563"/>
          <p14:tracePt t="35528" x="6019800" y="1828800"/>
          <p14:tracePt t="35545" x="6053138" y="1828800"/>
          <p14:tracePt t="35562" x="6100763" y="1824038"/>
          <p14:tracePt t="35578" x="6119813" y="1819275"/>
          <p14:tracePt t="35595" x="6138863" y="1814513"/>
          <p14:tracePt t="35612" x="6172200" y="1809750"/>
          <p14:tracePt t="35628" x="6191250" y="1800225"/>
          <p14:tracePt t="35645" x="6215063" y="1795463"/>
          <p14:tracePt t="35662" x="6253163" y="1785938"/>
          <p14:tracePt t="35678" x="6281738" y="1776413"/>
          <p14:tracePt t="35695" x="6334125" y="1762125"/>
          <p14:tracePt t="35712" x="6357938" y="1757363"/>
          <p14:tracePt t="35728" x="6381750" y="1757363"/>
          <p14:tracePt t="35745" x="6415088" y="1752600"/>
          <p14:tracePt t="35762" x="6438900" y="1752600"/>
          <p14:tracePt t="35779" x="6472238" y="1747838"/>
          <p14:tracePt t="35795" x="6486525" y="1747838"/>
          <p14:tracePt t="35812" x="6510338" y="1747838"/>
          <p14:tracePt t="35828" x="6524625" y="1747838"/>
          <p14:tracePt t="35845" x="6529388" y="1747838"/>
          <p14:tracePt t="35862" x="6534150" y="1747838"/>
          <p14:tracePt t="35879" x="6538913" y="1747838"/>
          <p14:tracePt t="35934" x="6543675" y="1747838"/>
          <p14:tracePt t="35996" x="6548438" y="1747838"/>
          <p14:tracePt t="36080" x="6548438" y="1752600"/>
          <p14:tracePt t="36213" x="6548438" y="1757363"/>
          <p14:tracePt t="36255" x="6548438" y="1762125"/>
          <p14:tracePt t="36354" x="6548438" y="1766888"/>
          <p14:tracePt t="69176" x="6510338" y="1781175"/>
          <p14:tracePt t="69182" x="6443663" y="1804988"/>
          <p14:tracePt t="69189" x="6376988" y="1833563"/>
          <p14:tracePt t="69201" x="6296025" y="1857375"/>
          <p14:tracePt t="69217" x="5943600" y="1966913"/>
          <p14:tracePt t="69234" x="5653088" y="2024063"/>
          <p14:tracePt t="69251" x="5329238" y="2071688"/>
          <p14:tracePt t="69267" x="4843463" y="2095500"/>
          <p14:tracePt t="69284" x="4567238" y="2095500"/>
          <p14:tracePt t="69300" x="4167188" y="2071688"/>
          <p14:tracePt t="69317" x="3952875" y="2052638"/>
          <p14:tracePt t="69334" x="3767138" y="2028825"/>
          <p14:tracePt t="69351" x="3576638" y="1995488"/>
          <p14:tracePt t="69367" x="3471863" y="1966913"/>
          <p14:tracePt t="69384" x="3381375" y="1943100"/>
          <p14:tracePt t="69401" x="3286125" y="1914525"/>
          <p14:tracePt t="69417" x="3238500" y="1900238"/>
          <p14:tracePt t="69434" x="3195638" y="1885950"/>
          <p14:tracePt t="69451" x="3162300" y="1885950"/>
          <p14:tracePt t="69467" x="3124200" y="1890713"/>
          <p14:tracePt t="69484" x="3076575" y="1895475"/>
          <p14:tracePt t="69501" x="3048000" y="1895475"/>
          <p14:tracePt t="69517" x="3024188" y="1895475"/>
          <p14:tracePt t="69534" x="3005138" y="1885950"/>
          <p14:tracePt t="69551" x="2995613" y="1876425"/>
          <p14:tracePt t="69567" x="2967038" y="1852613"/>
          <p14:tracePt t="69584" x="2957513" y="1843088"/>
          <p14:tracePt t="69601" x="2947988" y="1828800"/>
          <p14:tracePt t="69749" x="2952750" y="1828800"/>
          <p14:tracePt t="69763" x="2957513" y="1828800"/>
          <p14:tracePt t="69805" x="2971800" y="1833563"/>
          <p14:tracePt t="69812" x="2976563" y="1838325"/>
          <p14:tracePt t="69819" x="2981325" y="1838325"/>
          <p14:tracePt t="69834" x="2990850" y="1843088"/>
          <p14:tracePt t="69851" x="3000375" y="1847850"/>
          <p14:tracePt t="69867" x="3005138" y="1852613"/>
          <p14:tracePt t="69884" x="3009900" y="1852613"/>
          <p14:tracePt t="69931" x="3014663" y="1852613"/>
          <p14:tracePt t="69945" x="3014663" y="1847850"/>
          <p14:tracePt t="69973" x="2995613" y="1824038"/>
          <p14:tracePt t="69980" x="2990850" y="1819275"/>
          <p14:tracePt t="69987" x="2986088" y="1819275"/>
          <p14:tracePt t="70000" x="2976563" y="1814513"/>
          <p14:tracePt t="70017" x="2976563" y="1809750"/>
          <p14:tracePt t="70034" x="2971800" y="1809750"/>
          <p14:tracePt t="70078" x="2971800" y="1814513"/>
          <p14:tracePt t="70085" x="2981325" y="1814513"/>
          <p14:tracePt t="70113" x="3014663" y="1833563"/>
          <p14:tracePt t="70120" x="3038475" y="1838325"/>
          <p14:tracePt t="70127" x="3062288" y="1838325"/>
          <p14:tracePt t="70134" x="3090863" y="1843088"/>
          <p14:tracePt t="70150" x="3143250" y="1843088"/>
          <p14:tracePt t="70167" x="3176588" y="1847850"/>
          <p14:tracePt t="70184" x="3195638" y="1847850"/>
          <p14:tracePt t="70225" x="3190875" y="1847850"/>
          <p14:tracePt t="70246" x="3105150" y="1838325"/>
          <p14:tracePt t="70260" x="3052763" y="1819275"/>
          <p14:tracePt t="70268" x="3033713" y="1814513"/>
          <p14:tracePt t="70284" x="3014663" y="1809750"/>
          <p14:tracePt t="70300" x="3005138" y="1809750"/>
          <p14:tracePt t="70317" x="3000375" y="1804988"/>
          <p14:tracePt t="70337" x="3005138" y="1804988"/>
          <p14:tracePt t="70350" x="3014663" y="1809750"/>
          <p14:tracePt t="70367" x="3043238" y="1814513"/>
          <p14:tracePt t="70383" x="3057525" y="1824038"/>
          <p14:tracePt t="70400" x="3071813" y="1824038"/>
          <p14:tracePt t="70417" x="3081338" y="1828800"/>
          <p14:tracePt t="70433" x="3090863" y="1828800"/>
          <p14:tracePt t="70450" x="3095625" y="1833563"/>
          <p14:tracePt t="70526" x="3014663" y="1824038"/>
          <p14:tracePt t="70534" x="2990850" y="1819275"/>
          <p14:tracePt t="70540" x="2981325" y="1809750"/>
          <p14:tracePt t="70550" x="2971800" y="1809750"/>
          <p14:tracePt t="70567" x="2952750" y="1804988"/>
          <p14:tracePt t="70583" x="2938463" y="1800225"/>
          <p14:tracePt t="70638" x="2943225" y="1804988"/>
          <p14:tracePt t="70645" x="2947988" y="1804988"/>
          <p14:tracePt t="70652" x="2952750" y="1804988"/>
          <p14:tracePt t="70694" x="2990850" y="1828800"/>
          <p14:tracePt t="70701" x="3005138" y="1833563"/>
          <p14:tracePt t="70708" x="3014663" y="1833563"/>
          <p14:tracePt t="70717" x="3019425" y="1833563"/>
          <p14:tracePt t="70733" x="3033713" y="1833563"/>
          <p14:tracePt t="70750" x="3048000" y="1838325"/>
          <p14:tracePt t="70767" x="3052763" y="1838325"/>
          <p14:tracePt t="70841" x="3009900" y="1824038"/>
          <p14:tracePt t="70855" x="2986088" y="1819275"/>
          <p14:tracePt t="70863" x="2976563" y="1814513"/>
          <p14:tracePt t="70869" x="2971800" y="1814513"/>
          <p14:tracePt t="70883" x="2967038" y="1809750"/>
          <p14:tracePt t="70911" x="2962275" y="1809750"/>
          <p14:tracePt t="70953" x="2967038" y="1809750"/>
          <p14:tracePt t="70960" x="2971800" y="1809750"/>
          <p14:tracePt t="70968" x="2971800" y="1814513"/>
          <p14:tracePt t="70983" x="2981325" y="1819275"/>
          <p14:tracePt t="71000" x="2986088" y="1819275"/>
          <p14:tracePt t="71017" x="2990850" y="1819275"/>
          <p14:tracePt t="71050" x="2995613" y="1819275"/>
          <p14:tracePt t="71107" x="2990850" y="1819275"/>
          <p14:tracePt t="71136" x="2986088" y="1814513"/>
          <p14:tracePt t="71228" x="2990850" y="1814513"/>
          <p14:tracePt t="71360" x="2995613" y="1819275"/>
          <p14:tracePt t="71367" x="3000375" y="1819275"/>
          <p14:tracePt t="71373" x="3009900" y="1819275"/>
          <p14:tracePt t="71383" x="3028950" y="1819275"/>
          <p14:tracePt t="71400" x="3043238" y="1824038"/>
          <p14:tracePt t="71416" x="3181350" y="1843088"/>
          <p14:tracePt t="71433" x="3262313" y="1847850"/>
          <p14:tracePt t="71450" x="3352800" y="1857375"/>
          <p14:tracePt t="71466" x="3495675" y="1871663"/>
          <p14:tracePt t="71483" x="3609975" y="1876425"/>
          <p14:tracePt t="71500" x="3790950" y="1900238"/>
          <p14:tracePt t="71516" x="3924300" y="1914525"/>
          <p14:tracePt t="71533" x="4067175" y="1933575"/>
          <p14:tracePt t="71550" x="4310063" y="1971675"/>
          <p14:tracePt t="71566" x="4491038" y="1990725"/>
          <p14:tracePt t="71583" x="4767263" y="2019300"/>
          <p14:tracePt t="71600" x="4938713" y="2038350"/>
          <p14:tracePt t="71616" x="5138738" y="2052638"/>
          <p14:tracePt t="71633" x="5472113" y="2071688"/>
          <p14:tracePt t="71650" x="5676900" y="2090738"/>
          <p14:tracePt t="71666" x="5843588" y="2105025"/>
          <p14:tracePt t="71683" x="6043613" y="2114550"/>
          <p14:tracePt t="71700" x="6143625" y="2119313"/>
          <p14:tracePt t="71716" x="6243638" y="2119313"/>
          <p14:tracePt t="71733" x="6272213" y="2119313"/>
          <p14:tracePt t="71750" x="6281738" y="2119313"/>
          <p14:tracePt t="71766" x="6286500" y="2119313"/>
          <p14:tracePt t="71800" x="6291263" y="2119313"/>
          <p14:tracePt t="71816" x="6296025" y="2119313"/>
          <p14:tracePt t="71833" x="6300788" y="2114550"/>
          <p14:tracePt t="71850" x="6310313" y="2114550"/>
          <p14:tracePt t="71866" x="6319838" y="2109788"/>
          <p14:tracePt t="71883" x="6338888" y="2095500"/>
          <p14:tracePt t="71900" x="6372225" y="2071688"/>
          <p14:tracePt t="71916" x="6400800" y="2047875"/>
          <p14:tracePt t="71933" x="6415088" y="2024063"/>
          <p14:tracePt t="71950" x="6438900" y="1990725"/>
          <p14:tracePt t="71966" x="6448425" y="1971675"/>
          <p14:tracePt t="71983" x="6462713" y="1938338"/>
          <p14:tracePt t="72000" x="6467475" y="1914525"/>
          <p14:tracePt t="72016" x="6481763" y="1885950"/>
          <p14:tracePt t="72033" x="6491288" y="1857375"/>
          <p14:tracePt t="72050" x="6496050" y="1838325"/>
          <p14:tracePt t="72067" x="6500813" y="1833563"/>
          <p14:tracePt t="72083" x="6500813" y="1828800"/>
          <p14:tracePt t="72099" x="6500813" y="1824038"/>
          <p14:tracePt t="72130" x="6500813" y="1819275"/>
          <p14:tracePt t="72334" x="6496050" y="1819275"/>
          <p14:tracePt t="72361" x="6491288" y="1819275"/>
          <p14:tracePt t="72508" x="6486525" y="1819275"/>
          <p14:tracePt t="72712" x="6477000" y="1819275"/>
          <p14:tracePt t="72725" x="6477000" y="1824038"/>
          <p14:tracePt t="72951" x="6477000" y="1828800"/>
          <p14:tracePt t="73020" x="6477000" y="1833563"/>
          <p14:tracePt t="73069" x="6472238" y="1833563"/>
          <p14:tracePt t="73314" x="6472238" y="1838325"/>
          <p14:tracePt t="73426" x="6467475" y="1838325"/>
          <p14:tracePt t="73559" x="6462713" y="1838325"/>
          <p14:tracePt t="73601" x="6457950" y="1838325"/>
          <p14:tracePt t="73643" x="6453188" y="1838325"/>
          <p14:tracePt t="73657" x="6448425" y="1838325"/>
          <p14:tracePt t="73692" x="6443663" y="1838325"/>
          <p14:tracePt t="73713" x="6438900" y="1838325"/>
          <p14:tracePt t="73741" x="6434138" y="1838325"/>
          <p14:tracePt t="73762" x="6429375" y="1838325"/>
          <p14:tracePt t="73783" x="6419850" y="1838325"/>
          <p14:tracePt t="73791" x="6415088" y="1838325"/>
          <p14:tracePt t="73799" x="6410325" y="1838325"/>
          <p14:tracePt t="73816" x="6400800" y="1833563"/>
          <p14:tracePt t="73832" x="6381750" y="1828800"/>
          <p14:tracePt t="73849" x="6367463" y="1824038"/>
          <p14:tracePt t="73866" x="6357938" y="1819275"/>
          <p14:tracePt t="73882" x="6343650" y="1814513"/>
          <p14:tracePt t="73899" x="6338888" y="1814513"/>
          <p14:tracePt t="73916" x="6338888" y="1809750"/>
          <p14:tracePt t="73932" x="6334125" y="1809750"/>
          <p14:tracePt t="73958" x="6324600" y="1809750"/>
          <p14:tracePt t="74007" x="6324600" y="1804988"/>
          <p14:tracePt t="74078" x="6319838" y="1804988"/>
          <p14:tracePt t="74820" x="6319838" y="1809750"/>
          <p14:tracePt t="75051" x="6319838" y="1819275"/>
          <p14:tracePt t="75219" x="6315075" y="1819275"/>
          <p14:tracePt t="75633" x="6315075" y="1824038"/>
          <p14:tracePt t="75696" x="6315075" y="1828800"/>
          <p14:tracePt t="75822" x="6315075" y="1833563"/>
          <p14:tracePt t="75856" x="6315075" y="1838325"/>
          <p14:tracePt t="76325" x="6248400" y="1843088"/>
          <p14:tracePt t="76332" x="6129338" y="1843088"/>
          <p14:tracePt t="76339" x="5991225" y="1843088"/>
          <p14:tracePt t="76348" x="5843588" y="1847850"/>
          <p14:tracePt t="76365" x="5529263" y="1857375"/>
          <p14:tracePt t="76382" x="5124450" y="1871663"/>
          <p14:tracePt t="76398" x="4948238" y="1876425"/>
          <p14:tracePt t="76415" x="4824413" y="1885950"/>
          <p14:tracePt t="76431" x="4657725" y="1919288"/>
          <p14:tracePt t="76448" x="4557713" y="1933575"/>
          <p14:tracePt t="76465" x="4462463" y="1962150"/>
          <p14:tracePt t="76481" x="4314825" y="1981200"/>
          <p14:tracePt t="76498" x="4224338" y="1990725"/>
          <p14:tracePt t="76515" x="4095750" y="2005013"/>
          <p14:tracePt t="76531" x="4019550" y="2009775"/>
          <p14:tracePt t="76548" x="3952875" y="2009775"/>
          <p14:tracePt t="76565" x="3819525" y="2019300"/>
          <p14:tracePt t="76581" x="3729038" y="2028825"/>
          <p14:tracePt t="76598" x="3638550" y="2038350"/>
          <p14:tracePt t="76615" x="3467100" y="2066925"/>
          <p14:tracePt t="76631" x="3376613" y="2076450"/>
          <p14:tracePt t="76648" x="3224213" y="2081213"/>
          <p14:tracePt t="76665" x="3133725" y="2081213"/>
          <p14:tracePt t="76681" x="3062288" y="2081213"/>
          <p14:tracePt t="76698" x="2986088" y="2081213"/>
          <p14:tracePt t="76715" x="2928938" y="2081213"/>
          <p14:tracePt t="76732" x="2886075" y="2081213"/>
          <p14:tracePt t="76748" x="2862263" y="2081213"/>
          <p14:tracePt t="76765" x="2852738" y="2081213"/>
          <p14:tracePt t="76781" x="2847975" y="2081213"/>
          <p14:tracePt t="76798" x="2843213" y="2081213"/>
          <p14:tracePt t="185284" x="2809875" y="2100263"/>
          <p14:tracePt t="185301" x="2676525" y="2181225"/>
          <p14:tracePt t="185311" x="2552700" y="2276475"/>
          <p14:tracePt t="185328" x="2476500" y="2347913"/>
          <p14:tracePt t="185345" x="2405063" y="2395538"/>
          <p14:tracePt t="185361" x="2338388" y="2443163"/>
          <p14:tracePt t="185378" x="2305050" y="2462213"/>
          <p14:tracePt t="185395" x="2276475" y="2471738"/>
          <p14:tracePt t="185411" x="2233613" y="2481263"/>
          <p14:tracePt t="185428" x="2214563" y="2495550"/>
          <p14:tracePt t="185445" x="2171700" y="2509838"/>
          <p14:tracePt t="185461" x="2133600" y="2519363"/>
          <p14:tracePt t="185478" x="2081213" y="2524125"/>
          <p14:tracePt t="185495" x="2024063" y="2533650"/>
          <p14:tracePt t="185511" x="1990725" y="2533650"/>
          <p14:tracePt t="185528" x="1952625" y="2528888"/>
          <p14:tracePt t="185545" x="1938338" y="2528888"/>
          <p14:tracePt t="185561" x="1919288" y="2524125"/>
          <p14:tracePt t="185578" x="1900238" y="2524125"/>
          <p14:tracePt t="185595" x="1900238" y="2519363"/>
          <p14:tracePt t="185628" x="1905000" y="2519363"/>
          <p14:tracePt t="185645" x="1919288" y="2528888"/>
          <p14:tracePt t="185678" x="2009775" y="2533650"/>
          <p14:tracePt t="185695" x="2181225" y="2514600"/>
          <p14:tracePt t="185711" x="2405063" y="2495550"/>
          <p14:tracePt t="185728" x="2681288" y="2476500"/>
          <p14:tracePt t="185744" x="3205163" y="2452688"/>
          <p14:tracePt t="185761" x="3567113" y="2452688"/>
          <p14:tracePt t="185778" x="3933825" y="2466975"/>
          <p14:tracePt t="185795" x="4300538" y="2481263"/>
          <p14:tracePt t="185811" x="4810125" y="2505075"/>
          <p14:tracePt t="185828" x="5257800" y="2566988"/>
          <p14:tracePt t="185845" x="5476875" y="2619375"/>
          <p14:tracePt t="185861" x="5686425" y="2657475"/>
          <p14:tracePt t="185878" x="5872163" y="2709863"/>
          <p14:tracePt t="185894" x="5943600" y="2724150"/>
          <p14:tracePt t="185911" x="5972175" y="2733675"/>
          <p14:tracePt t="185928" x="5981700" y="2738438"/>
          <p14:tracePt t="185996" x="5976938" y="2738438"/>
          <p14:tracePt t="186003" x="5972175" y="2743200"/>
          <p14:tracePt t="186011" x="5957888" y="2743200"/>
          <p14:tracePt t="186028" x="5891213" y="2747963"/>
          <p14:tracePt t="186044" x="5629275" y="2747963"/>
          <p14:tracePt t="186061" x="5276850" y="2747963"/>
          <p14:tracePt t="186078" x="4819650" y="2728913"/>
          <p14:tracePt t="186094" x="4043363" y="2709863"/>
          <p14:tracePt t="186111" x="3538538" y="2681288"/>
          <p14:tracePt t="186128" x="2862263" y="2657475"/>
          <p14:tracePt t="186145" x="2519363" y="2638425"/>
          <p14:tracePt t="186161" x="2252663" y="2624138"/>
          <p14:tracePt t="186178" x="2047875" y="2605088"/>
          <p14:tracePt t="186194" x="1990725" y="2600325"/>
          <p14:tracePt t="186211" x="1966913" y="2600325"/>
          <p14:tracePt t="186244" x="1985963" y="2595563"/>
          <p14:tracePt t="186261" x="1995488" y="2595563"/>
          <p14:tracePt t="186278" x="2152650" y="2595563"/>
          <p14:tracePt t="186294" x="2314575" y="2590800"/>
          <p14:tracePt t="186311" x="2728913" y="2590800"/>
          <p14:tracePt t="186328" x="3090863" y="2581275"/>
          <p14:tracePt t="186345" x="3729038" y="2586038"/>
          <p14:tracePt t="186361" x="4191000" y="2590800"/>
          <p14:tracePt t="186378" x="4633913" y="2609850"/>
          <p14:tracePt t="186394" x="5267325" y="2662238"/>
          <p14:tracePt t="186411" x="5610225" y="2686050"/>
          <p14:tracePt t="186428" x="5815013" y="2705100"/>
          <p14:tracePt t="186444" x="5934075" y="2724150"/>
          <p14:tracePt t="186461" x="5948363" y="2724150"/>
          <p14:tracePt t="186478" x="5953125" y="2724150"/>
          <p14:tracePt t="186494" x="5948363" y="2724150"/>
          <p14:tracePt t="186511" x="5910263" y="2724150"/>
          <p14:tracePt t="186528" x="5643563" y="2709863"/>
          <p14:tracePt t="186544" x="5276850" y="2690813"/>
          <p14:tracePt t="186561" x="4781550" y="2662238"/>
          <p14:tracePt t="186578" x="3952875" y="2638425"/>
          <p14:tracePt t="186594" x="3390900" y="2590800"/>
          <p14:tracePt t="186611" x="2600325" y="2562225"/>
          <p14:tracePt t="186628" x="2166938" y="2533650"/>
          <p14:tracePt t="186644" x="1871663" y="2495550"/>
          <p14:tracePt t="186661" x="1624013" y="2466975"/>
          <p14:tracePt t="186678" x="1562100" y="2452688"/>
          <p14:tracePt t="186694" x="1547813" y="2452688"/>
          <p14:tracePt t="186711" x="1547813" y="2447925"/>
          <p14:tracePt t="186727" x="1585913" y="2443163"/>
          <p14:tracePt t="186744" x="1595438" y="2443163"/>
          <p14:tracePt t="186761" x="1824038" y="2414588"/>
          <p14:tracePt t="186778" x="2266950" y="2376488"/>
          <p14:tracePt t="186794" x="2733675" y="2357438"/>
          <p14:tracePt t="186811" x="3238500" y="2362200"/>
          <p14:tracePt t="186827" x="4162425" y="2438400"/>
          <p14:tracePt t="186844" x="4681538" y="2514600"/>
          <p14:tracePt t="186861" x="5091113" y="2566988"/>
          <p14:tracePt t="186877" x="5372100" y="2609850"/>
          <p14:tracePt t="186894" x="5424488" y="2609850"/>
          <p14:tracePt t="186911" x="5438775" y="2609850"/>
          <p14:tracePt t="186932" x="5410200" y="2609850"/>
          <p14:tracePt t="186944" x="5348288" y="2609850"/>
          <p14:tracePt t="186961" x="4862513" y="2647950"/>
          <p14:tracePt t="186977" x="4391025" y="2695575"/>
          <p14:tracePt t="186994" x="3790950" y="2733675"/>
          <p14:tracePt t="187011" x="2790825" y="2814638"/>
          <p14:tracePt t="187027" x="2128838" y="2852738"/>
          <p14:tracePt t="187044" x="1276350" y="2919413"/>
          <p14:tracePt t="187061" x="909638" y="2943225"/>
          <p14:tracePt t="187078" x="704850" y="2962275"/>
          <p14:tracePt t="187094" x="595313" y="2962275"/>
          <p14:tracePt t="187111" x="585788" y="2957513"/>
          <p14:tracePt t="187128" x="585788" y="2947988"/>
          <p14:tracePt t="187144" x="600075" y="2938463"/>
          <p14:tracePt t="187161" x="628650" y="2924175"/>
          <p14:tracePt t="187178" x="666750" y="2919413"/>
          <p14:tracePt t="187211" x="700088" y="2914650"/>
          <p14:tracePt t="187227" x="704850" y="2914650"/>
          <p14:tracePt t="187533" x="709613" y="2914650"/>
          <p14:tracePt t="187540" x="728663" y="2905125"/>
          <p14:tracePt t="187547" x="752475" y="2895600"/>
          <p14:tracePt t="187561" x="838200" y="2881313"/>
          <p14:tracePt t="187577" x="952500" y="2871788"/>
          <p14:tracePt t="187594" x="1076325" y="2857500"/>
          <p14:tracePt t="187611" x="1285875" y="2843213"/>
          <p14:tracePt t="187627" x="1395413" y="2828925"/>
          <p14:tracePt t="187644" x="1490663" y="2819400"/>
          <p14:tracePt t="187661" x="1585913" y="2800350"/>
          <p14:tracePt t="187677" x="1614488" y="2790825"/>
          <p14:tracePt t="187694" x="1638300" y="2781300"/>
          <p14:tracePt t="187710" x="1643063" y="2776538"/>
          <p14:tracePt t="187727" x="1647825" y="2776538"/>
          <p14:tracePt t="187744" x="1652588" y="2771775"/>
          <p14:tracePt t="187760" x="1657350" y="2767013"/>
          <p14:tracePt t="187778" x="1657350" y="2757488"/>
          <p14:tracePt t="187794" x="1657350" y="2747963"/>
          <p14:tracePt t="187811" x="1657350" y="2738438"/>
          <p14:tracePt t="187827" x="1647825" y="2728913"/>
          <p14:tracePt t="187844" x="1628775" y="2719388"/>
          <p14:tracePt t="187860" x="1614488" y="2714625"/>
          <p14:tracePt t="187877" x="1600200" y="2714625"/>
          <p14:tracePt t="187894" x="1595438" y="2709863"/>
          <p14:tracePt t="187910" x="1590675" y="2705100"/>
          <p14:tracePt t="187981" x="1590675" y="2700338"/>
          <p14:tracePt t="188016" x="1595438" y="2690813"/>
          <p14:tracePt t="188029" x="1604963" y="2690813"/>
          <p14:tracePt t="188050" x="1609725" y="2690813"/>
          <p14:tracePt t="188078" x="1614488" y="2690813"/>
          <p14:tracePt t="188106" x="1619250" y="2695575"/>
          <p14:tracePt t="188121" x="1624013" y="2695575"/>
          <p14:tracePt t="188141" x="1628775" y="2695575"/>
          <p14:tracePt t="188155" x="1638300" y="2695575"/>
          <p14:tracePt t="188162" x="1638300" y="2700338"/>
          <p14:tracePt t="188177" x="1647825" y="2700338"/>
          <p14:tracePt t="188194" x="1666875" y="2700338"/>
          <p14:tracePt t="188211" x="1676400" y="2700338"/>
          <p14:tracePt t="188227" x="1685925" y="2700338"/>
          <p14:tracePt t="188244" x="1690688" y="2700338"/>
          <p14:tracePt t="188260" x="1700213" y="2700338"/>
          <p14:tracePt t="188294" x="1704975" y="2700338"/>
          <p14:tracePt t="188351" x="1709738" y="2700338"/>
          <p14:tracePt t="188616" x="1709738" y="2705100"/>
          <p14:tracePt t="189260" x="1733550" y="2705100"/>
          <p14:tracePt t="189266" x="1762125" y="2705100"/>
          <p14:tracePt t="189276" x="1800225" y="2705100"/>
          <p14:tracePt t="189293" x="1862138" y="2700338"/>
          <p14:tracePt t="189310" x="1976438" y="2686050"/>
          <p14:tracePt t="189327" x="2028825" y="2686050"/>
          <p14:tracePt t="189343" x="2066925" y="2681288"/>
          <p14:tracePt t="189360" x="2076450" y="2681288"/>
          <p14:tracePt t="189377" x="2081213" y="2681288"/>
          <p14:tracePt t="189410" x="2085975" y="2681288"/>
          <p14:tracePt t="189616" x="2081213" y="2686050"/>
          <p14:tracePt t="189630" x="2081213" y="2690813"/>
          <p14:tracePt t="189637" x="2076450" y="2690813"/>
          <p14:tracePt t="189651" x="2071688" y="2690813"/>
          <p14:tracePt t="189672" x="2066925" y="2690813"/>
          <p14:tracePt t="189686" x="2062163" y="2690813"/>
          <p14:tracePt t="189693" x="2057400" y="2695575"/>
          <p14:tracePt t="189710" x="2052638" y="2695575"/>
          <p14:tracePt t="189727" x="2043113" y="2695575"/>
          <p14:tracePt t="189743" x="2014538" y="2700338"/>
          <p14:tracePt t="189760" x="1995488" y="2700338"/>
          <p14:tracePt t="189777" x="1971675" y="2700338"/>
          <p14:tracePt t="189793" x="1933575" y="2709863"/>
          <p14:tracePt t="189810" x="1900238" y="2709863"/>
          <p14:tracePt t="189826" x="1852613" y="2714625"/>
          <p14:tracePt t="189843" x="1814513" y="2714625"/>
          <p14:tracePt t="189860" x="1776413" y="2719388"/>
          <p14:tracePt t="189877" x="1724025" y="2719388"/>
          <p14:tracePt t="189893" x="1700213" y="2724150"/>
          <p14:tracePt t="189910" x="1676400" y="2728913"/>
          <p14:tracePt t="189926" x="1666875" y="2728913"/>
          <p14:tracePt t="189943" x="1657350" y="2728913"/>
          <p14:tracePt t="189960" x="1652588" y="2728913"/>
          <p14:tracePt t="189994" x="1652588" y="2719388"/>
          <p14:tracePt t="190063" x="1652588" y="2714625"/>
          <p14:tracePt t="190126" x="1652588" y="2709863"/>
          <p14:tracePt t="190196" x="1657350" y="2705100"/>
          <p14:tracePt t="190231" x="1662113" y="2705100"/>
          <p14:tracePt t="190266" x="1662113" y="2700338"/>
          <p14:tracePt t="190560" x="1662113" y="2705100"/>
          <p14:tracePt t="190588" x="1662113" y="2709863"/>
          <p14:tracePt t="190602" x="1662113" y="2714625"/>
          <p14:tracePt t="190616" x="1662113" y="2724150"/>
          <p14:tracePt t="190626" x="1657350" y="2724150"/>
          <p14:tracePt t="190643" x="1652588" y="2738438"/>
          <p14:tracePt t="190660" x="1624013" y="2757488"/>
          <p14:tracePt t="190676" x="1571625" y="2776538"/>
          <p14:tracePt t="190693" x="1476375" y="2809875"/>
          <p14:tracePt t="190710" x="1409700" y="2828925"/>
          <p14:tracePt t="190726" x="1343025" y="2852738"/>
          <p14:tracePt t="190743" x="1223963" y="2881313"/>
          <p14:tracePt t="190760" x="1171575" y="2890838"/>
          <p14:tracePt t="190776" x="1114425" y="2909888"/>
          <p14:tracePt t="190793" x="1081088" y="2914650"/>
          <p14:tracePt t="190810" x="1066800" y="2914650"/>
          <p14:tracePt t="190826" x="1052513" y="2914650"/>
          <p14:tracePt t="190910" x="1052513" y="2919413"/>
          <p14:tracePt t="190930" x="1052513" y="2924175"/>
          <p14:tracePt t="190937" x="1057275" y="2928938"/>
          <p14:tracePt t="190951" x="1062038" y="2938463"/>
          <p14:tracePt t="190959" x="1066800" y="2943225"/>
          <p14:tracePt t="190976" x="1071563" y="2947988"/>
          <p14:tracePt t="190993" x="1081088" y="2952750"/>
          <p14:tracePt t="191010" x="1085850" y="2962275"/>
          <p14:tracePt t="191026" x="1085850" y="2967038"/>
          <p14:tracePt t="191043" x="1100138" y="2976563"/>
          <p14:tracePt t="191060" x="1100138" y="2986088"/>
          <p14:tracePt t="191076" x="1100138" y="3005138"/>
          <p14:tracePt t="191093" x="1100138" y="3014663"/>
          <p14:tracePt t="191110" x="1100138" y="3024188"/>
          <p14:tracePt t="191126" x="1100138" y="3033713"/>
          <p14:tracePt t="191420" x="1100138" y="3028950"/>
          <p14:tracePt t="191448" x="1104900" y="3028950"/>
          <p14:tracePt t="191483" x="1109663" y="3028950"/>
          <p14:tracePt t="191531" x="1114425" y="3028950"/>
          <p14:tracePt t="191574" x="1119188" y="3028950"/>
          <p14:tracePt t="191594" x="1123950" y="3028950"/>
          <p14:tracePt t="191601" x="1123950" y="3024188"/>
          <p14:tracePt t="191629" x="1128713" y="3024188"/>
          <p14:tracePt t="191636" x="1128713" y="3019425"/>
          <p14:tracePt t="191714" x="1133475" y="3019425"/>
          <p14:tracePt t="191734" x="1138238" y="3019425"/>
          <p14:tracePt t="191741" x="1143000" y="3024188"/>
          <p14:tracePt t="191748" x="1143000" y="3028950"/>
          <p14:tracePt t="191759" x="1147763" y="3028950"/>
          <p14:tracePt t="191776" x="1157288" y="3038475"/>
          <p14:tracePt t="191792" x="1162050" y="3043238"/>
          <p14:tracePt t="191826" x="1166813" y="3043238"/>
          <p14:tracePt t="191842" x="1166813" y="3048000"/>
          <p14:tracePt t="191867" x="1166813" y="3052763"/>
          <p14:tracePt t="191881" x="1171575" y="3052763"/>
          <p14:tracePt t="191895" x="1171575" y="3057525"/>
          <p14:tracePt t="191910" x="1176338" y="3057525"/>
          <p14:tracePt t="191972" x="1176338" y="3062288"/>
          <p14:tracePt t="193154" x="1181100" y="3062288"/>
          <p14:tracePt t="193161" x="1195388" y="3062288"/>
          <p14:tracePt t="193168" x="1209675" y="3062288"/>
          <p14:tracePt t="193175" x="1219200" y="3062288"/>
          <p14:tracePt t="193192" x="1238250" y="3062288"/>
          <p14:tracePt t="193209" x="1333500" y="3067050"/>
          <p14:tracePt t="193225" x="1443038" y="3076575"/>
          <p14:tracePt t="193242" x="1514475" y="3086100"/>
          <p14:tracePt t="193259" x="1624013" y="3105150"/>
          <p14:tracePt t="193275" x="1695450" y="3109913"/>
          <p14:tracePt t="193292" x="1766888" y="3109913"/>
          <p14:tracePt t="193309" x="1900238" y="3109913"/>
          <p14:tracePt t="193325" x="1990725" y="3105150"/>
          <p14:tracePt t="193342" x="2109788" y="3105150"/>
          <p14:tracePt t="193359" x="2166938" y="3100388"/>
          <p14:tracePt t="193375" x="2228850" y="3100388"/>
          <p14:tracePt t="193392" x="2276475" y="3090863"/>
          <p14:tracePt t="193409" x="2295525" y="3086100"/>
          <p14:tracePt t="193425" x="2300288" y="3086100"/>
          <p14:tracePt t="193459" x="2309813" y="3086100"/>
          <p14:tracePt t="198898" x="2276475" y="3090863"/>
          <p14:tracePt t="198905" x="2238375" y="3095625"/>
          <p14:tracePt t="198912" x="2200275" y="3100388"/>
          <p14:tracePt t="198923" x="2152650" y="3105150"/>
          <p14:tracePt t="198940" x="2033588" y="3109913"/>
          <p14:tracePt t="198957" x="1957388" y="3109913"/>
          <p14:tracePt t="198973" x="1905000" y="3109913"/>
          <p14:tracePt t="198990" x="1852613" y="3095625"/>
          <p14:tracePt t="199007" x="1824038" y="3090863"/>
          <p14:tracePt t="199023" x="1800225" y="3081338"/>
          <p14:tracePt t="199040" x="1781175" y="3076575"/>
          <p14:tracePt t="199057" x="1766888" y="3071813"/>
          <p14:tracePt t="199073" x="1747838" y="3067050"/>
          <p14:tracePt t="199090" x="1728788" y="3062288"/>
          <p14:tracePt t="199107" x="1719263" y="3057525"/>
          <p14:tracePt t="199123" x="1700213" y="3048000"/>
          <p14:tracePt t="199140" x="1690688" y="3048000"/>
          <p14:tracePt t="199157" x="1676400" y="3048000"/>
          <p14:tracePt t="199173" x="1666875" y="3048000"/>
          <p14:tracePt t="199190" x="1652588" y="3052763"/>
          <p14:tracePt t="199207" x="1628775" y="3062288"/>
          <p14:tracePt t="199223" x="1609725" y="3067050"/>
          <p14:tracePt t="199240" x="1600200" y="3067050"/>
          <p14:tracePt t="199257" x="1581150" y="3067050"/>
          <p14:tracePt t="199273" x="1566863" y="3067050"/>
          <p14:tracePt t="199290" x="1557338" y="3067050"/>
          <p14:tracePt t="199307" x="1543050" y="3067050"/>
          <p14:tracePt t="199323" x="1538288" y="3067050"/>
          <p14:tracePt t="199340" x="1533525" y="3067050"/>
          <p14:tracePt t="199357" x="1528763" y="3067050"/>
          <p14:tracePt t="199390" x="1524000" y="3067050"/>
          <p14:tracePt t="199409" x="1519238" y="3067050"/>
          <p14:tracePt t="207171" x="1490663" y="3071813"/>
          <p14:tracePt t="207177" x="1462088" y="3081338"/>
          <p14:tracePt t="207187" x="1443038" y="3095625"/>
          <p14:tracePt t="207204" x="1371600" y="3124200"/>
          <p14:tracePt t="207221" x="1271588" y="3167063"/>
          <p14:tracePt t="207237" x="1214438" y="3186113"/>
          <p14:tracePt t="207254" x="1152525" y="3209925"/>
          <p14:tracePt t="207271" x="1128713" y="3219450"/>
          <p14:tracePt t="207287" x="1095375" y="3228975"/>
          <p14:tracePt t="207304" x="1038225" y="3248025"/>
          <p14:tracePt t="207321" x="1004888" y="3257550"/>
          <p14:tracePt t="207337" x="966788" y="3262313"/>
          <p14:tracePt t="207354" x="942975" y="3271838"/>
          <p14:tracePt t="207371" x="928688" y="3271838"/>
          <p14:tracePt t="207387" x="914400" y="3276600"/>
          <p14:tracePt t="207404" x="909638" y="3281363"/>
          <p14:tracePt t="207421" x="904875" y="3286125"/>
          <p14:tracePt t="207437" x="895350" y="3286125"/>
          <p14:tracePt t="207454" x="885825" y="3290888"/>
          <p14:tracePt t="207471" x="871538" y="3290888"/>
          <p14:tracePt t="207487" x="852488" y="3295650"/>
          <p14:tracePt t="207504" x="847725" y="3295650"/>
          <p14:tracePt t="207521" x="828675" y="3300413"/>
          <p14:tracePt t="207537" x="819150" y="3300413"/>
          <p14:tracePt t="207554" x="809625" y="3305175"/>
          <p14:tracePt t="207555" x="800100" y="3309938"/>
          <p14:tracePt t="207570" x="790575" y="3314700"/>
          <p14:tracePt t="207587" x="785813" y="3314700"/>
          <p14:tracePt t="207604" x="776288" y="3314700"/>
          <p14:tracePt t="207621" x="766763" y="3319463"/>
          <p14:tracePt t="207654" x="762000" y="3319463"/>
          <p14:tracePt t="207738" x="762000" y="3324225"/>
          <p14:tracePt t="207822" x="762000" y="3328988"/>
          <p14:tracePt t="207863" x="766763" y="3328988"/>
          <p14:tracePt t="207871" x="771525" y="3328988"/>
          <p14:tracePt t="207877" x="776288" y="3328988"/>
          <p14:tracePt t="207891" x="781050" y="3328988"/>
          <p14:tracePt t="207905" x="785813" y="3328988"/>
          <p14:tracePt t="207920" x="790575" y="3328988"/>
          <p14:tracePt t="207937" x="795338" y="3328988"/>
          <p14:tracePt t="207954" x="800100" y="3328988"/>
          <p14:tracePt t="207970" x="804863" y="3328988"/>
          <p14:tracePt t="207987" x="809625" y="3328988"/>
          <p14:tracePt t="208011" x="814388" y="3328988"/>
          <p14:tracePt t="208038" x="819150" y="3328988"/>
          <p14:tracePt t="208045" x="823913" y="3328988"/>
          <p14:tracePt t="208066" x="828675" y="3328988"/>
          <p14:tracePt t="208108" x="833438" y="3328988"/>
          <p14:tracePt t="208223" x="838200" y="3328988"/>
          <p14:tracePt t="208255" x="842963" y="3328988"/>
          <p14:tracePt t="208319" x="847725" y="3328988"/>
          <p14:tracePt t="208921" x="862013" y="3328988"/>
          <p14:tracePt t="208927" x="866775" y="3328988"/>
          <p14:tracePt t="208937" x="876300" y="3333750"/>
          <p14:tracePt t="208954" x="895350" y="3333750"/>
          <p14:tracePt t="208970" x="919163" y="3338513"/>
          <p14:tracePt t="208987" x="938213" y="3338513"/>
          <p14:tracePt t="209003" x="952500" y="3338513"/>
          <p14:tracePt t="209020" x="971550" y="3338513"/>
          <p14:tracePt t="209037" x="981075" y="3338513"/>
          <p14:tracePt t="209053" x="995363" y="3338513"/>
          <p14:tracePt t="209070" x="1000125" y="3333750"/>
          <p14:tracePt t="209087" x="1004888" y="3333750"/>
          <p14:tracePt t="209088" x="1009650" y="3333750"/>
          <p14:tracePt t="209103" x="1009650" y="3328988"/>
          <p14:tracePt t="209120" x="1014413" y="3328988"/>
          <p14:tracePt t="209137" x="1019175" y="3328988"/>
          <p14:tracePt t="209153" x="1023938" y="3328988"/>
          <p14:tracePt t="209170" x="1028700" y="3328988"/>
          <p14:tracePt t="209187" x="1033463" y="3324225"/>
          <p14:tracePt t="209203" x="1038225" y="3324225"/>
          <p14:tracePt t="209220" x="1042988" y="3324225"/>
          <p14:tracePt t="209237" x="1052513" y="3314700"/>
          <p14:tracePt t="209253" x="1057275" y="3314700"/>
          <p14:tracePt t="209270" x="1062038" y="3314700"/>
          <p14:tracePt t="209287" x="1071563" y="3314700"/>
          <p14:tracePt t="209303" x="1076325" y="3314700"/>
          <p14:tracePt t="209320" x="1085850" y="3309938"/>
          <p14:tracePt t="209337" x="1095375" y="3309938"/>
          <p14:tracePt t="209353" x="1109663" y="3309938"/>
          <p14:tracePt t="209370" x="1119188" y="3309938"/>
          <p14:tracePt t="209387" x="1128713" y="3309938"/>
          <p14:tracePt t="209403" x="1143000" y="3309938"/>
          <p14:tracePt t="209420" x="1147763" y="3309938"/>
          <p14:tracePt t="209437" x="1157288" y="3309938"/>
          <p14:tracePt t="209453" x="1171575" y="3309938"/>
          <p14:tracePt t="209470" x="1176338" y="3309938"/>
          <p14:tracePt t="209487" x="1190625" y="3309938"/>
          <p14:tracePt t="209503" x="1200150" y="3309938"/>
          <p14:tracePt t="209520" x="1209675" y="3309938"/>
          <p14:tracePt t="209537" x="1238250" y="3309938"/>
          <p14:tracePt t="209553" x="1271588" y="3309938"/>
          <p14:tracePt t="209570" x="1304925" y="3309938"/>
          <p14:tracePt t="209586" x="1352550" y="3309938"/>
          <p14:tracePt t="209603" x="1376363" y="3309938"/>
          <p14:tracePt t="209620" x="1400175" y="3309938"/>
          <p14:tracePt t="209637" x="1409700" y="3309938"/>
          <p14:tracePt t="209653" x="1419225" y="3309938"/>
          <p14:tracePt t="209670" x="1438275" y="3309938"/>
          <p14:tracePt t="209687" x="1447800" y="3309938"/>
          <p14:tracePt t="209703" x="1452563" y="3309938"/>
          <p14:tracePt t="209720" x="1462088" y="3309938"/>
          <p14:tracePt t="209737" x="1466850" y="3309938"/>
          <p14:tracePt t="209753" x="1471613" y="3309938"/>
          <p14:tracePt t="209787" x="1476375" y="3309938"/>
          <p14:tracePt t="209803" x="1481138" y="3309938"/>
          <p14:tracePt t="209820" x="1490663" y="3309938"/>
          <p14:tracePt t="209853" x="1495425" y="3309938"/>
          <p14:tracePt t="209870" x="1500188" y="3309938"/>
          <p14:tracePt t="209914" x="1504950" y="3309938"/>
          <p14:tracePt t="209949" x="1509713" y="3319463"/>
          <p14:tracePt t="209963" x="1514475" y="3319463"/>
          <p14:tracePt t="209970" x="1519238" y="3319463"/>
          <p14:tracePt t="209986" x="1524000" y="3319463"/>
          <p14:tracePt t="210003" x="1533525" y="3319463"/>
          <p14:tracePt t="210020" x="1547813" y="3319463"/>
          <p14:tracePt t="210053" x="1552575" y="3319463"/>
          <p14:tracePt t="210070" x="1566863" y="3319463"/>
          <p14:tracePt t="210086" x="1576388" y="3319463"/>
          <p14:tracePt t="210103" x="1581150" y="3324225"/>
          <p14:tracePt t="210120" x="1585913" y="3324225"/>
          <p14:tracePt t="210159" x="1590675" y="3324225"/>
          <p14:tracePt t="210187" x="1595438" y="3324225"/>
          <p14:tracePt t="210222" x="1600200" y="3324225"/>
          <p14:tracePt t="210272" x="1600200" y="3328988"/>
          <p14:tracePt t="210355" x="1600200" y="3333750"/>
          <p14:tracePt t="210390" x="1600200" y="3338513"/>
          <p14:tracePt t="210887" x="1619250" y="3338513"/>
          <p14:tracePt t="210894" x="1633538" y="3338513"/>
          <p14:tracePt t="210903" x="1652588" y="3338513"/>
          <p14:tracePt t="210919" x="1676400" y="3338513"/>
          <p14:tracePt t="210936" x="1724025" y="3338513"/>
          <p14:tracePt t="210953" x="1747838" y="3338513"/>
          <p14:tracePt t="210969" x="1771650" y="3338513"/>
          <p14:tracePt t="210986" x="1809750" y="3338513"/>
          <p14:tracePt t="211003" x="1838325" y="3338513"/>
          <p14:tracePt t="211020" x="1862138" y="3338513"/>
          <p14:tracePt t="211036" x="1900238" y="3343275"/>
          <p14:tracePt t="211053" x="1919288" y="3348038"/>
          <p14:tracePt t="211069" x="1947863" y="3352800"/>
          <p14:tracePt t="211086" x="1966913" y="3352800"/>
          <p14:tracePt t="211103" x="1990725" y="3357563"/>
          <p14:tracePt t="211104" x="2005013" y="3357563"/>
          <p14:tracePt t="211119" x="2033588" y="3357563"/>
          <p14:tracePt t="211136" x="2062163" y="3357563"/>
          <p14:tracePt t="211153" x="2100263" y="3357563"/>
          <p14:tracePt t="211169" x="2119313" y="3357563"/>
          <p14:tracePt t="211186" x="2138363" y="3357563"/>
          <p14:tracePt t="211203" x="2157413" y="3357563"/>
          <p14:tracePt t="211219" x="2171700" y="3357563"/>
          <p14:tracePt t="211236" x="2185988" y="3357563"/>
          <p14:tracePt t="211253" x="2209800" y="3357563"/>
          <p14:tracePt t="211269" x="2224088" y="3352800"/>
          <p14:tracePt t="211286" x="2238375" y="3352800"/>
          <p14:tracePt t="211303" x="2247900" y="3352800"/>
          <p14:tracePt t="211342" x="2252663" y="3352800"/>
          <p14:tracePt t="211412" x="2257425" y="3352800"/>
          <p14:tracePt t="211489" x="2262188" y="3352800"/>
          <p14:tracePt t="211601" x="2262188" y="3348038"/>
          <p14:tracePt t="211679" x="2257425" y="3348038"/>
          <p14:tracePt t="211685" x="2257425" y="3343275"/>
          <p14:tracePt t="211713" x="2252663" y="3343275"/>
          <p14:tracePt t="211755" x="2243138" y="3343275"/>
          <p14:tracePt t="211784" x="2243138" y="3333750"/>
          <p14:tracePt t="211932" x="2238375" y="3333750"/>
          <p14:tracePt t="212007" x="2233613" y="3338513"/>
          <p14:tracePt t="212014" x="2228850" y="3338513"/>
          <p14:tracePt t="212042" x="2224088" y="3338513"/>
          <p14:tracePt t="212056" x="2219325" y="3338513"/>
          <p14:tracePt t="212064" x="2214563" y="3343275"/>
          <p14:tracePt t="212071" x="2209800" y="3343275"/>
          <p14:tracePt t="212086" x="2205038" y="3343275"/>
          <p14:tracePt t="212102" x="2195513" y="3348038"/>
          <p14:tracePt t="212119" x="2176463" y="3348038"/>
          <p14:tracePt t="212136" x="2166938" y="3352800"/>
          <p14:tracePt t="212169" x="2152650" y="3352800"/>
          <p14:tracePt t="212202" x="2147888" y="3352800"/>
          <p14:tracePt t="212233" x="2143125" y="3357563"/>
          <p14:tracePt t="212238" x="2138363" y="3357563"/>
          <p14:tracePt t="212259" x="2133600" y="3357563"/>
          <p14:tracePt t="212269" x="2128838" y="3357563"/>
          <p14:tracePt t="212294" x="2124075" y="3357563"/>
          <p14:tracePt t="212308" x="2119313" y="3367088"/>
          <p14:tracePt t="212329" x="2114550" y="3367088"/>
          <p14:tracePt t="212353" x="2109788" y="3367088"/>
          <p14:tracePt t="212357" x="2105025" y="3367088"/>
          <p14:tracePt t="212369" x="2100263" y="3367088"/>
          <p14:tracePt t="212386" x="2081213" y="3376613"/>
          <p14:tracePt t="212402" x="2043113" y="3376613"/>
          <p14:tracePt t="212419" x="2014538" y="3386138"/>
          <p14:tracePt t="212436" x="1981200" y="3390900"/>
          <p14:tracePt t="212452" x="1933575" y="3400425"/>
          <p14:tracePt t="212469" x="1852613" y="3414713"/>
          <p14:tracePt t="212486" x="1728788" y="3438525"/>
          <p14:tracePt t="212502" x="1652588" y="3452813"/>
          <p14:tracePt t="212519" x="1571625" y="3462338"/>
          <p14:tracePt t="212536" x="1543050" y="3462338"/>
          <p14:tracePt t="212552" x="1528763" y="3462338"/>
          <p14:tracePt t="212569" x="1524000" y="3462338"/>
          <p14:tracePt t="212585" x="1519238" y="3462338"/>
          <p14:tracePt t="212631" x="1514475" y="3462338"/>
          <p14:tracePt t="212637" x="1514475" y="3452813"/>
          <p14:tracePt t="212651" x="1514475" y="3448050"/>
          <p14:tracePt t="212673" x="1514475" y="3443288"/>
          <p14:tracePt t="212702" x="1509713" y="3438525"/>
          <p14:tracePt t="212736" x="1504950" y="3433763"/>
          <p14:tracePt t="212784" x="1504950" y="3429000"/>
          <p14:tracePt t="212798" x="1504950" y="3424238"/>
          <p14:tracePt t="212820" x="1504950" y="3419475"/>
          <p14:tracePt t="212847" x="1504950" y="3414713"/>
          <p14:tracePt t="212882" x="1509713" y="3409950"/>
          <p14:tracePt t="212889" x="1514475" y="3409950"/>
          <p14:tracePt t="212896" x="1519238" y="3409950"/>
          <p14:tracePt t="212903" x="1519238" y="3405188"/>
          <p14:tracePt t="212919" x="1528763" y="3400425"/>
          <p14:tracePt t="212935" x="1543050" y="3400425"/>
          <p14:tracePt t="212952" x="1557338" y="3400425"/>
          <p14:tracePt t="212969" x="1566863" y="3400425"/>
          <p14:tracePt t="212985" x="1576388" y="3400425"/>
          <p14:tracePt t="213002" x="1585913" y="3400425"/>
          <p14:tracePt t="213019" x="1595438" y="3400425"/>
          <p14:tracePt t="213035" x="1600200" y="3400425"/>
          <p14:tracePt t="213052" x="1604963" y="3400425"/>
          <p14:tracePt t="213069" x="1609725" y="3400425"/>
          <p14:tracePt t="213085" x="1614488" y="3400425"/>
          <p14:tracePt t="213103" x="1614488" y="3395663"/>
          <p14:tracePt t="213119" x="1624013" y="3395663"/>
          <p14:tracePt t="213170" x="1628775" y="3395663"/>
          <p14:tracePt t="213443" x="1633538" y="3395663"/>
          <p14:tracePt t="213632" x="1638300" y="3395663"/>
          <p14:tracePt t="213673" x="1643063" y="3395663"/>
          <p14:tracePt t="213681" x="1643063" y="3400425"/>
          <p14:tracePt t="213933" x="1643063" y="3405188"/>
          <p14:tracePt t="213968" x="1643063" y="3409950"/>
          <p14:tracePt t="213982" x="1638300" y="3409950"/>
          <p14:tracePt t="214052" x="1633538" y="3409950"/>
          <p14:tracePt t="215599" x="1638300" y="3409950"/>
          <p14:tracePt t="215606" x="1647825" y="3409950"/>
          <p14:tracePt t="215618" x="1666875" y="3405188"/>
          <p14:tracePt t="215634" x="1747838" y="3390900"/>
          <p14:tracePt t="215651" x="1800225" y="3381375"/>
          <p14:tracePt t="215668" x="1866900" y="3371850"/>
          <p14:tracePt t="215684" x="1985963" y="3362325"/>
          <p14:tracePt t="215701" x="2071688" y="3357563"/>
          <p14:tracePt t="215718" x="2157413" y="3343275"/>
          <p14:tracePt t="215734" x="2195513" y="3338513"/>
          <p14:tracePt t="215751" x="2238375" y="3338513"/>
          <p14:tracePt t="215768" x="2314575" y="3333750"/>
          <p14:tracePt t="215784" x="2362200" y="3333750"/>
          <p14:tracePt t="215801" x="2419350" y="3333750"/>
          <p14:tracePt t="215818" x="2486025" y="3338513"/>
          <p14:tracePt t="215834" x="2514600" y="3348038"/>
          <p14:tracePt t="215851" x="2543175" y="3348038"/>
          <p14:tracePt t="215868" x="2562225" y="3348038"/>
          <p14:tracePt t="215884" x="2576513" y="3348038"/>
          <p14:tracePt t="215901" x="2614613" y="3343275"/>
          <p14:tracePt t="215918" x="2647950" y="3343275"/>
          <p14:tracePt t="215934" x="2652713" y="3343275"/>
          <p14:tracePt t="215998" x="2638425" y="3343275"/>
          <p14:tracePt t="216005" x="2609850" y="3343275"/>
          <p14:tracePt t="216018" x="2586038" y="3338513"/>
          <p14:tracePt t="216034" x="2509838" y="3333750"/>
          <p14:tracePt t="216051" x="2424113" y="3333750"/>
          <p14:tracePt t="216068" x="2300288" y="3333750"/>
          <p14:tracePt t="216084" x="2062163" y="3357563"/>
          <p14:tracePt t="216101" x="1881188" y="3381375"/>
          <p14:tracePt t="216118" x="1614488" y="3438525"/>
          <p14:tracePt t="216134" x="1438275" y="3486150"/>
          <p14:tracePt t="216151" x="1314450" y="3514725"/>
          <p14:tracePt t="216168" x="1152525" y="3548063"/>
          <p14:tracePt t="216184" x="1081088" y="3562350"/>
          <p14:tracePt t="216201" x="1047750" y="3567113"/>
          <p14:tracePt t="216218" x="1038225" y="3567113"/>
          <p14:tracePt t="216251" x="1033463" y="3567113"/>
          <p14:tracePt t="216271" x="1033463" y="3562350"/>
          <p14:tracePt t="216284" x="1009650" y="3552825"/>
          <p14:tracePt t="216301" x="962025" y="3533775"/>
          <p14:tracePt t="216318" x="919163" y="3524250"/>
          <p14:tracePt t="216334" x="881063" y="3524250"/>
          <p14:tracePt t="216351" x="862013" y="3524250"/>
          <p14:tracePt t="216367" x="857250" y="3524250"/>
          <p14:tracePt t="216384" x="852488" y="3524250"/>
          <p14:tracePt t="216496" x="857250" y="3524250"/>
          <p14:tracePt t="216558" x="862013" y="3524250"/>
          <p14:tracePt t="216593" x="866775" y="3524250"/>
          <p14:tracePt t="216663" x="871538" y="3524250"/>
          <p14:tracePt t="216691" x="876300" y="3524250"/>
          <p14:tracePt t="216761" x="881063" y="3524250"/>
          <p14:tracePt t="216824" x="885825" y="3524250"/>
          <p14:tracePt t="216873" x="885825" y="3529013"/>
          <p14:tracePt t="216894" x="895350" y="3529013"/>
          <p14:tracePt t="216901" x="895350" y="3533775"/>
          <p14:tracePt t="216929" x="895350" y="3538538"/>
          <p14:tracePt t="216992" x="895350" y="3543300"/>
          <p14:tracePt t="217153" x="900113" y="3543300"/>
          <p14:tracePt t="217385" x="890588" y="3543300"/>
          <p14:tracePt t="217636" x="895350" y="3543300"/>
          <p14:tracePt t="217720" x="900113" y="3543300"/>
          <p14:tracePt t="217755" x="909638" y="3543300"/>
          <p14:tracePt t="217762" x="914400" y="3543300"/>
          <p14:tracePt t="217769" x="919163" y="3533775"/>
          <p14:tracePt t="217784" x="938213" y="3529013"/>
          <p14:tracePt t="217800" x="952500" y="3524250"/>
          <p14:tracePt t="217817" x="962025" y="3524250"/>
          <p14:tracePt t="217834" x="976313" y="3519488"/>
          <p14:tracePt t="217850" x="985838" y="3519488"/>
          <p14:tracePt t="217867" x="1000125" y="3514725"/>
          <p14:tracePt t="217884" x="1004888" y="3514725"/>
          <p14:tracePt t="217900" x="1019175" y="3505200"/>
          <p14:tracePt t="217917" x="1062038" y="3495675"/>
          <p14:tracePt t="217934" x="1109663" y="3486150"/>
          <p14:tracePt t="217950" x="1147763" y="3486150"/>
          <p14:tracePt t="217967" x="1204913" y="3476625"/>
          <p14:tracePt t="217984" x="1228725" y="3471863"/>
          <p14:tracePt t="218000" x="1257300" y="3467100"/>
          <p14:tracePt t="218017" x="1262063" y="3467100"/>
          <p14:tracePt t="218034" x="1271588" y="3467100"/>
          <p14:tracePt t="218050" x="1276350" y="3467100"/>
          <p14:tracePt t="218084" x="1281113" y="3467100"/>
          <p14:tracePt t="218100" x="1281113" y="3471863"/>
          <p14:tracePt t="218142" x="1285875" y="3471863"/>
          <p14:tracePt t="218161" x="1285875" y="3476625"/>
          <p14:tracePt t="219170" x="1290638" y="3476625"/>
          <p14:tracePt t="219177" x="1304925" y="3476625"/>
          <p14:tracePt t="219184" x="1314450" y="3476625"/>
          <p14:tracePt t="219200" x="1343025" y="3481388"/>
          <p14:tracePt t="219216" x="1362075" y="3481388"/>
          <p14:tracePt t="219233" x="1390650" y="3486150"/>
          <p14:tracePt t="219250" x="1400175" y="3486150"/>
          <p14:tracePt t="219267" x="1404938" y="3486150"/>
          <p14:tracePt t="219283" x="1414463" y="3486150"/>
          <p14:tracePt t="219316" x="1419225" y="3486150"/>
          <p14:tracePt t="219333" x="1423988" y="3486150"/>
          <p14:tracePt t="219358" x="1428750" y="3486150"/>
          <p14:tracePt t="219373" x="1433513" y="3486150"/>
          <p14:tracePt t="219387" x="1438275" y="3486150"/>
          <p14:tracePt t="219400" x="1443038" y="3486150"/>
          <p14:tracePt t="219417" x="1462088" y="3490913"/>
          <p14:tracePt t="219433" x="1471613" y="3490913"/>
          <p14:tracePt t="219450" x="1500188" y="3490913"/>
          <p14:tracePt t="219467" x="1519238" y="3490913"/>
          <p14:tracePt t="219483" x="1543050" y="3490913"/>
          <p14:tracePt t="219500" x="1585913" y="3490913"/>
          <p14:tracePt t="219517" x="1604963" y="3490913"/>
          <p14:tracePt t="219533" x="1643063" y="3490913"/>
          <p14:tracePt t="219550" x="1671638" y="3490913"/>
          <p14:tracePt t="219567" x="1704975" y="3490913"/>
          <p14:tracePt t="219583" x="1757363" y="3490913"/>
          <p14:tracePt t="219600" x="1790700" y="3490913"/>
          <p14:tracePt t="219616" x="1819275" y="3490913"/>
          <p14:tracePt t="219633" x="1852613" y="3490913"/>
          <p14:tracePt t="219650" x="1866900" y="3490913"/>
          <p14:tracePt t="219666" x="1905000" y="3486150"/>
          <p14:tracePt t="219683" x="1928813" y="3486150"/>
          <p14:tracePt t="219700" x="1947863" y="3486150"/>
          <p14:tracePt t="219716" x="1966913" y="3486150"/>
          <p14:tracePt t="219733" x="1981200" y="3486150"/>
          <p14:tracePt t="219750" x="1990725" y="3486150"/>
          <p14:tracePt t="219766" x="2009775" y="3486150"/>
          <p14:tracePt t="219783" x="2014538" y="3486150"/>
          <p14:tracePt t="219800" x="2024063" y="3486150"/>
          <p14:tracePt t="219816" x="2028825" y="3486150"/>
          <p14:tracePt t="219833" x="2033588" y="3486150"/>
          <p14:tracePt t="219850" x="2038350" y="3486150"/>
          <p14:tracePt t="219866" x="2047875" y="3490913"/>
          <p14:tracePt t="219900" x="2057400" y="3490913"/>
          <p14:tracePt t="219933" x="2066925" y="3495675"/>
          <p14:tracePt t="219950" x="2071688" y="3495675"/>
          <p14:tracePt t="220017" x="2076450" y="3495675"/>
          <p14:tracePt t="220094" x="2081213" y="3495675"/>
          <p14:tracePt t="220164" x="2085975" y="3495675"/>
          <p14:tracePt t="220416" x="2090738" y="3495675"/>
          <p14:tracePt t="220431" x="2090738" y="3505200"/>
          <p14:tracePt t="220493" x="2095500" y="3505200"/>
          <p14:tracePt t="224883" x="2062163" y="3519488"/>
          <p14:tracePt t="224890" x="2000250" y="3538538"/>
          <p14:tracePt t="224898" x="1947863" y="3562350"/>
          <p14:tracePt t="224915" x="1833563" y="3595688"/>
          <p14:tracePt t="224931" x="1657350" y="3652838"/>
          <p14:tracePt t="224948" x="1557338" y="3676650"/>
          <p14:tracePt t="224965" x="1476375" y="3690938"/>
          <p14:tracePt t="224981" x="1362075" y="3705225"/>
          <p14:tracePt t="224998" x="1304925" y="3714750"/>
          <p14:tracePt t="225015" x="1233488" y="3724275"/>
          <p14:tracePt t="225032" x="1128713" y="3733800"/>
          <p14:tracePt t="225048" x="1071563" y="3743325"/>
          <p14:tracePt t="225065" x="995363" y="3748088"/>
          <p14:tracePt t="225081" x="957263" y="3757613"/>
          <p14:tracePt t="225098" x="933450" y="3757613"/>
          <p14:tracePt t="225115" x="900113" y="3757613"/>
          <p14:tracePt t="225131" x="885825" y="3757613"/>
          <p14:tracePt t="225148" x="881063" y="3757613"/>
          <p14:tracePt t="225165" x="876300" y="3757613"/>
          <p14:tracePt t="225198" x="876300" y="3762375"/>
          <p14:tracePt t="225215" x="871538" y="3762375"/>
          <p14:tracePt t="225633" x="876300" y="3762375"/>
          <p14:tracePt t="225682" x="909638" y="3762375"/>
          <p14:tracePt t="225688" x="914400" y="3762375"/>
          <p14:tracePt t="225698" x="933450" y="3762375"/>
          <p14:tracePt t="225714" x="957263" y="3762375"/>
          <p14:tracePt t="225731" x="1023938" y="3762375"/>
          <p14:tracePt t="225748" x="1076325" y="3757613"/>
          <p14:tracePt t="225764" x="1114425" y="3752850"/>
          <p14:tracePt t="225781" x="1157288" y="3752850"/>
          <p14:tracePt t="225798" x="1185863" y="3752850"/>
          <p14:tracePt t="225815" x="1223963" y="3752850"/>
          <p14:tracePt t="225832" x="1252538" y="3752850"/>
          <p14:tracePt t="225848" x="1285875" y="3748088"/>
          <p14:tracePt t="225864" x="1309688" y="3748088"/>
          <p14:tracePt t="225881" x="1328738" y="3748088"/>
          <p14:tracePt t="225898" x="1338263" y="3748088"/>
          <p14:tracePt t="225914" x="1347788" y="3748088"/>
          <p14:tracePt t="225931" x="1352550" y="3748088"/>
          <p14:tracePt t="225948" x="1362075" y="3748088"/>
          <p14:tracePt t="225964" x="1371600" y="3748088"/>
          <p14:tracePt t="225981" x="1381125" y="3748088"/>
          <p14:tracePt t="225998" x="1390650" y="3752850"/>
          <p14:tracePt t="226014" x="1395413" y="3752850"/>
          <p14:tracePt t="226031" x="1409700" y="3752850"/>
          <p14:tracePt t="226048" x="1419225" y="3757613"/>
          <p14:tracePt t="226064" x="1423988" y="3757613"/>
          <p14:tracePt t="226081" x="1443038" y="3762375"/>
          <p14:tracePt t="226098" x="1452563" y="3762375"/>
          <p14:tracePt t="226114" x="1457325" y="3762375"/>
          <p14:tracePt t="226131" x="1471613" y="3767138"/>
          <p14:tracePt t="226148" x="1476375" y="3767138"/>
          <p14:tracePt t="226164" x="1481138" y="3771900"/>
          <p14:tracePt t="226198" x="1485900" y="3776663"/>
          <p14:tracePt t="226214" x="1495425" y="3776663"/>
          <p14:tracePt t="226234" x="1495425" y="3781425"/>
          <p14:tracePt t="226269" x="1500188" y="3781425"/>
          <p14:tracePt t="226332" x="1504950" y="3781425"/>
          <p14:tracePt t="226745" x="1509713" y="3781425"/>
          <p14:tracePt t="226752" x="1524000" y="3776663"/>
          <p14:tracePt t="226764" x="1533525" y="3776663"/>
          <p14:tracePt t="226781" x="1547813" y="3776663"/>
          <p14:tracePt t="226797" x="1576388" y="3771900"/>
          <p14:tracePt t="226814" x="1600200" y="3771900"/>
          <p14:tracePt t="226831" x="1624013" y="3767138"/>
          <p14:tracePt t="226847" x="1633538" y="3767138"/>
          <p14:tracePt t="226864" x="1657350" y="3767138"/>
          <p14:tracePt t="226881" x="1662113" y="3762375"/>
          <p14:tracePt t="226897" x="1666875" y="3762375"/>
          <p14:tracePt t="226914" x="1676400" y="3762375"/>
          <p14:tracePt t="226931" x="1685925" y="3762375"/>
          <p14:tracePt t="226964" x="1690688" y="3762375"/>
          <p14:tracePt t="226992" x="1695450" y="3762375"/>
          <p14:tracePt t="227026" x="1700213" y="3762375"/>
          <p14:tracePt t="237761" x="1719263" y="3762375"/>
          <p14:tracePt t="237767" x="1752600" y="3767138"/>
          <p14:tracePt t="237777" x="1790700" y="3767138"/>
          <p14:tracePt t="237794" x="1890713" y="3776663"/>
          <p14:tracePt t="237811" x="2047875" y="3800475"/>
          <p14:tracePt t="237827" x="2152650" y="3819525"/>
          <p14:tracePt t="237844" x="2333625" y="3862388"/>
          <p14:tracePt t="237860" x="2452688" y="3895725"/>
          <p14:tracePt t="237877" x="2576513" y="3943350"/>
          <p14:tracePt t="237894" x="2795588" y="4033838"/>
          <p14:tracePt t="237910" x="2952750" y="4081463"/>
          <p14:tracePt t="237927" x="3114675" y="4129088"/>
          <p14:tracePt t="237944" x="3367088" y="4219575"/>
          <p14:tracePt t="237960" x="3514725" y="4291013"/>
          <p14:tracePt t="237977" x="3714750" y="4371975"/>
          <p14:tracePt t="237994" x="3819525" y="4414838"/>
          <p14:tracePt t="238010" x="3929063" y="4443413"/>
          <p14:tracePt t="238027" x="4090988" y="4476750"/>
          <p14:tracePt t="238044" x="4171950" y="4481513"/>
          <p14:tracePt t="238061" x="4305300" y="4476750"/>
          <p14:tracePt t="238077" x="4395788" y="4443413"/>
          <p14:tracePt t="238094" x="4457700" y="4410075"/>
          <p14:tracePt t="238110" x="4548188" y="4329113"/>
          <p14:tracePt t="238127" x="4610100" y="4252913"/>
          <p14:tracePt t="238144" x="4676775" y="4171950"/>
          <p14:tracePt t="238160" x="4767263" y="4024313"/>
          <p14:tracePt t="238177" x="4810125" y="3938588"/>
          <p14:tracePt t="238194" x="4848225" y="3852863"/>
          <p14:tracePt t="238210" x="4876800" y="3757613"/>
          <p14:tracePt t="238227" x="4886325" y="3719513"/>
          <p14:tracePt t="238244" x="4895850" y="3671888"/>
          <p14:tracePt t="238260" x="4895850" y="3624263"/>
          <p14:tracePt t="238277" x="4895850" y="3576638"/>
          <p14:tracePt t="238293" x="4891088" y="3467100"/>
          <p14:tracePt t="238310" x="4891088" y="3419475"/>
          <p14:tracePt t="238327" x="4891088" y="3338513"/>
          <p14:tracePt t="238344" x="4891088" y="3309938"/>
          <p14:tracePt t="238360" x="4891088" y="3295650"/>
          <p14:tracePt t="238377" x="4891088" y="3286125"/>
          <p14:tracePt t="238439" x="4891088" y="3281363"/>
          <p14:tracePt t="238467" x="4891088" y="3276600"/>
          <p14:tracePt t="238488" x="4881563" y="3257550"/>
          <p14:tracePt t="238495" x="4876800" y="3219450"/>
          <p14:tracePt t="238502" x="4872038" y="3195638"/>
          <p14:tracePt t="238510" x="4867275" y="3171825"/>
          <p14:tracePt t="238527" x="4857750" y="3071813"/>
          <p14:tracePt t="238544" x="4843463" y="2976563"/>
          <p14:tracePt t="238560" x="4838700" y="2938463"/>
          <p14:tracePt t="238577" x="4838700" y="2933700"/>
          <p14:tracePt t="238593" x="4833938" y="2924175"/>
          <p14:tracePt t="238628" x="4829175" y="2924175"/>
          <p14:tracePt t="239511" x="4800600" y="2909888"/>
          <p14:tracePt t="239518" x="4748213" y="2890838"/>
          <p14:tracePt t="239526" x="4695825" y="2871788"/>
          <p14:tracePt t="239543" x="4591050" y="2819400"/>
          <p14:tracePt t="239560" x="4471988" y="2747963"/>
          <p14:tracePt t="239576" x="4429125" y="2705100"/>
          <p14:tracePt t="239593" x="4400550" y="2671763"/>
          <p14:tracePt t="239610" x="4386263" y="2652713"/>
          <p14:tracePt t="239627" x="4386263" y="2647950"/>
          <p14:tracePt t="239660" x="4386263" y="2638425"/>
          <p14:tracePt t="239686" x="4391025" y="2638425"/>
          <p14:tracePt t="239693" x="4395788" y="2638425"/>
          <p14:tracePt t="239710" x="4400550" y="2638425"/>
          <p14:tracePt t="239726" x="4410075" y="2643188"/>
          <p14:tracePt t="239743" x="4419600" y="2647950"/>
          <p14:tracePt t="239760" x="4424363" y="2652713"/>
          <p14:tracePt t="239793" x="4429125" y="2657475"/>
          <p14:tracePt t="239810" x="4429125" y="2662238"/>
          <p14:tracePt t="239826" x="4433888" y="2662238"/>
          <p14:tracePt t="239843" x="4433888" y="2671763"/>
          <p14:tracePt t="239860" x="4438650" y="2671763"/>
          <p14:tracePt t="239876" x="4448175" y="2676525"/>
          <p14:tracePt t="239893" x="4448175" y="2681288"/>
          <p14:tracePt t="239924" x="4452938" y="2686050"/>
          <p14:tracePt t="239953" x="4457700" y="2686050"/>
          <p14:tracePt t="240176" x="4462463" y="2686050"/>
          <p14:tracePt t="240225" x="4462463" y="2690813"/>
          <p14:tracePt t="240288" x="4462463" y="2695575"/>
          <p14:tracePt t="240323" x="4462463" y="2700338"/>
          <p14:tracePt t="240358" x="4462463" y="2705100"/>
          <p14:tracePt t="240400" x="4467225" y="2709863"/>
          <p14:tracePt t="240449" x="4467225" y="2714625"/>
          <p14:tracePt t="242025" x="4467225" y="2719388"/>
          <p14:tracePt t="242046" x="4467225" y="2724150"/>
          <p14:tracePt t="242095" x="4467225" y="2728913"/>
          <p14:tracePt t="242116" x="4467225" y="2738438"/>
          <p14:tracePt t="242130" x="4467225" y="2743200"/>
          <p14:tracePt t="242143" x="4467225" y="2747963"/>
          <p14:tracePt t="242165" x="4467225" y="2752725"/>
          <p14:tracePt t="242179" x="4467225" y="2757488"/>
          <p14:tracePt t="242193" x="4467225" y="2762250"/>
          <p14:tracePt t="242207" x="4471988" y="2767013"/>
          <p14:tracePt t="242213" x="4471988" y="2771775"/>
          <p14:tracePt t="242225" x="4476750" y="2776538"/>
          <p14:tracePt t="242242" x="4486275" y="2805113"/>
          <p14:tracePt t="242259" x="4500563" y="2828925"/>
          <p14:tracePt t="242275" x="4505325" y="2852738"/>
          <p14:tracePt t="242292" x="4514850" y="2881313"/>
          <p14:tracePt t="242309" x="4519613" y="2890838"/>
          <p14:tracePt t="242325" x="4524375" y="2909888"/>
          <p14:tracePt t="242342" x="4524375" y="2919413"/>
          <p14:tracePt t="242359" x="4529138" y="2933700"/>
          <p14:tracePt t="242375" x="4533900" y="2952750"/>
          <p14:tracePt t="242392" x="4533900" y="2971800"/>
          <p14:tracePt t="242409" x="4538663" y="2981325"/>
          <p14:tracePt t="242425" x="4543425" y="2995613"/>
          <p14:tracePt t="242442" x="4548188" y="3005138"/>
          <p14:tracePt t="242459" x="4552950" y="3019425"/>
          <p14:tracePt t="242475" x="4552950" y="3024188"/>
          <p14:tracePt t="242492" x="4552950" y="3033713"/>
          <p14:tracePt t="242509" x="4552950" y="3038475"/>
          <p14:tracePt t="242526" x="4552950" y="3043238"/>
          <p14:tracePt t="242542" x="4552950" y="3048000"/>
          <p14:tracePt t="242559" x="4552950" y="3052763"/>
          <p14:tracePt t="242627" x="4552950" y="3057525"/>
          <p14:tracePt t="242690" x="4552950" y="3062288"/>
          <p14:tracePt t="244539" x="4524375" y="3052763"/>
          <p14:tracePt t="244546" x="4510088" y="3048000"/>
          <p14:tracePt t="244558" x="4505325" y="3043238"/>
          <p14:tracePt t="244575" x="4476750" y="3028950"/>
          <p14:tracePt t="244591" x="4467225" y="3028950"/>
          <p14:tracePt t="244608" x="4457700" y="3024188"/>
          <p14:tracePt t="244625" x="4448175" y="3019425"/>
          <p14:tracePt t="244642" x="4438650" y="3019425"/>
          <p14:tracePt t="244658" x="4424363" y="3019425"/>
          <p14:tracePt t="244675" x="4410075" y="3019425"/>
          <p14:tracePt t="244691" x="4376738" y="3024188"/>
          <p14:tracePt t="244708" x="4329113" y="3028950"/>
          <p14:tracePt t="244725" x="4295775" y="3033713"/>
          <p14:tracePt t="244741" x="4252913" y="3038475"/>
          <p14:tracePt t="244758" x="4181475" y="3052763"/>
          <p14:tracePt t="244775" x="4119563" y="3057525"/>
          <p14:tracePt t="244791" x="4033838" y="3071813"/>
          <p14:tracePt t="244808" x="3981450" y="3071813"/>
          <p14:tracePt t="244825" x="3948113" y="3081338"/>
          <p14:tracePt t="244841" x="3895725" y="3100388"/>
          <p14:tracePt t="244858" x="3857625" y="3114675"/>
          <p14:tracePt t="244875" x="3800475" y="3143250"/>
          <p14:tracePt t="244891" x="3771900" y="3152775"/>
          <p14:tracePt t="244908" x="3748088" y="3167063"/>
          <p14:tracePt t="244925" x="3729038" y="3176588"/>
          <p14:tracePt t="244941" x="3724275" y="3181350"/>
          <p14:tracePt t="244958" x="3719513" y="3186113"/>
          <p14:tracePt t="244975" x="3714750" y="3190875"/>
          <p14:tracePt t="244991" x="3709988" y="3200400"/>
          <p14:tracePt t="245008" x="3705225" y="3209925"/>
          <p14:tracePt t="245025" x="3700463" y="3209925"/>
          <p14:tracePt t="245041" x="3700463" y="3214688"/>
          <p14:tracePt t="245058" x="3700463" y="3219450"/>
          <p14:tracePt t="245091" x="3695700" y="3228975"/>
          <p14:tracePt t="245108" x="3695700" y="3233738"/>
          <p14:tracePt t="245125" x="3695700" y="3238500"/>
          <p14:tracePt t="245141" x="3686175" y="3238500"/>
          <p14:tracePt t="245158" x="3686175" y="3243263"/>
          <p14:tracePt t="245174" x="3681413" y="3248025"/>
          <p14:tracePt t="245191" x="3676650" y="3252788"/>
          <p14:tracePt t="245208" x="3662363" y="3252788"/>
          <p14:tracePt t="245225" x="3652838" y="3267075"/>
          <p14:tracePt t="245241" x="3638550" y="3267075"/>
          <p14:tracePt t="245258" x="3624263" y="3276600"/>
          <p14:tracePt t="245274" x="3600450" y="3290888"/>
          <p14:tracePt t="245291" x="3595688" y="3295650"/>
          <p14:tracePt t="245308" x="3590925" y="3300413"/>
          <p14:tracePt t="245324" x="3586163" y="3300413"/>
          <p14:tracePt t="245341" x="3586163" y="3305175"/>
          <p14:tracePt t="245358" x="3581400" y="3305175"/>
          <p14:tracePt t="245400" x="3581400" y="3309938"/>
          <p14:tracePt t="245422" x="3586163" y="3309938"/>
          <p14:tracePt t="245435" x="3590925" y="3309938"/>
          <p14:tracePt t="245449" x="3595688" y="3309938"/>
          <p14:tracePt t="245463" x="3600450" y="3309938"/>
          <p14:tracePt t="245477" x="3605213" y="3309938"/>
          <p14:tracePt t="245491" x="3609975" y="3309938"/>
          <p14:tracePt t="245508" x="3614738" y="3309938"/>
          <p14:tracePt t="245526" x="3619500" y="3309938"/>
          <p14:tracePt t="245561" x="3624263" y="3309938"/>
          <p14:tracePt t="245575" x="3629025" y="3309938"/>
          <p14:tracePt t="245589" x="3633788" y="3309938"/>
          <p14:tracePt t="245632" x="3638550" y="3309938"/>
          <p14:tracePt t="245667" x="3643313" y="3309938"/>
          <p14:tracePt t="245715" x="3648075" y="3309938"/>
          <p14:tracePt t="245785" x="3652838" y="3309938"/>
          <p14:tracePt t="246752" x="3662363" y="3309938"/>
          <p14:tracePt t="246759" x="3676650" y="3309938"/>
          <p14:tracePt t="246766" x="3686175" y="3309938"/>
          <p14:tracePt t="246774" x="3709988" y="3309938"/>
          <p14:tracePt t="246791" x="3752850" y="3309938"/>
          <p14:tracePt t="246807" x="3800475" y="3314700"/>
          <p14:tracePt t="246824" x="3867150" y="3314700"/>
          <p14:tracePt t="246841" x="3905250" y="3314700"/>
          <p14:tracePt t="246857" x="3952875" y="3314700"/>
          <p14:tracePt t="246874" x="3976688" y="3319463"/>
          <p14:tracePt t="246891" x="4005263" y="3319463"/>
          <p14:tracePt t="246907" x="4038600" y="3319463"/>
          <p14:tracePt t="246924" x="4048125" y="3319463"/>
          <p14:tracePt t="246940" x="4067175" y="3319463"/>
          <p14:tracePt t="246957" x="4071938" y="3319463"/>
          <p14:tracePt t="246974" x="4086225" y="3319463"/>
          <p14:tracePt t="246990" x="4100513" y="3314700"/>
          <p14:tracePt t="247007" x="4114800" y="3314700"/>
          <p14:tracePt t="247024" x="4152900" y="3309938"/>
          <p14:tracePt t="247041" x="4171950" y="3305175"/>
          <p14:tracePt t="247057" x="4200525" y="3300413"/>
          <p14:tracePt t="247074" x="4238625" y="3300413"/>
          <p14:tracePt t="247090" x="4267200" y="3295650"/>
          <p14:tracePt t="247107" x="4295775" y="3290888"/>
          <p14:tracePt t="247124" x="4338638" y="3281363"/>
          <p14:tracePt t="247140" x="4362450" y="3281363"/>
          <p14:tracePt t="247157" x="4395788" y="3276600"/>
          <p14:tracePt t="247174" x="4438650" y="3271838"/>
          <p14:tracePt t="247191" x="4467225" y="3271838"/>
          <p14:tracePt t="247207" x="4495800" y="3271838"/>
          <p14:tracePt t="247224" x="4510088" y="3271838"/>
          <p14:tracePt t="247240" x="4524375" y="3271838"/>
          <p14:tracePt t="247257" x="4548188" y="3276600"/>
          <p14:tracePt t="247274" x="4557713" y="3276600"/>
          <p14:tracePt t="247291" x="4567238" y="3276600"/>
          <p14:tracePt t="247307" x="4581525" y="3276600"/>
          <p14:tracePt t="247324" x="4586288" y="3281363"/>
          <p14:tracePt t="247341" x="4595813" y="3281363"/>
          <p14:tracePt t="247358" x="4600575" y="3281363"/>
          <p14:tracePt t="247374" x="4605338" y="3281363"/>
          <p14:tracePt t="247391" x="4610100" y="3281363"/>
          <p14:tracePt t="247407" x="4619625" y="3281363"/>
          <p14:tracePt t="247424" x="4633913" y="3281363"/>
          <p14:tracePt t="247440" x="4638675" y="3286125"/>
          <p14:tracePt t="247457" x="4648200" y="3286125"/>
          <p14:tracePt t="247474" x="4662488" y="3290888"/>
          <p14:tracePt t="247490" x="4667250" y="3290888"/>
          <p14:tracePt t="247507" x="4676775" y="3290888"/>
          <p14:tracePt t="247524" x="4691063" y="3295650"/>
          <p14:tracePt t="247540" x="4695825" y="3295650"/>
          <p14:tracePt t="247557" x="4705350" y="3295650"/>
          <p14:tracePt t="247574" x="4719638" y="3295650"/>
          <p14:tracePt t="247591" x="4733925" y="3300413"/>
          <p14:tracePt t="247607" x="4767263" y="3309938"/>
          <p14:tracePt t="247624" x="4791075" y="3319463"/>
          <p14:tracePt t="247641" x="4829175" y="3319463"/>
          <p14:tracePt t="247657" x="4843463" y="3324225"/>
          <p14:tracePt t="247674" x="4857750" y="3328988"/>
          <p14:tracePt t="247690" x="4876800" y="3328988"/>
          <p14:tracePt t="247707" x="4891088" y="3333750"/>
          <p14:tracePt t="247724" x="4900613" y="3338513"/>
          <p14:tracePt t="247740" x="4905375" y="3343275"/>
          <p14:tracePt t="247757" x="4914900" y="3348038"/>
          <p14:tracePt t="247775" x="4919663" y="3348038"/>
          <p14:tracePt t="247810" x="4924425" y="3348038"/>
          <p14:tracePt t="247873" x="4929188" y="3348038"/>
          <p14:tracePt t="247957" x="4933950" y="3348038"/>
          <p14:tracePt t="248825" x="4953000" y="3338513"/>
          <p14:tracePt t="248831" x="4972050" y="3328988"/>
          <p14:tracePt t="248840" x="5000625" y="3324225"/>
          <p14:tracePt t="248857" x="5043488" y="3300413"/>
          <p14:tracePt t="248873" x="5105400" y="3281363"/>
          <p14:tracePt t="248890" x="5148263" y="3267075"/>
          <p14:tracePt t="248907" x="5186363" y="3252788"/>
          <p14:tracePt t="248923" x="5219700" y="3248025"/>
          <p14:tracePt t="248940" x="5224463" y="3248025"/>
          <p14:tracePt t="248999" x="5219700" y="3248025"/>
          <p14:tracePt t="249007" x="5205413" y="3257550"/>
          <p14:tracePt t="249013" x="5181600" y="3262313"/>
          <p14:tracePt t="249034" x="5062538" y="3276600"/>
          <p14:tracePt t="249041" x="5033963" y="3281363"/>
          <p14:tracePt t="249056" x="4910138" y="3305175"/>
          <p14:tracePt t="249073" x="4743450" y="3348038"/>
          <p14:tracePt t="249090" x="4438650" y="3424238"/>
          <p14:tracePt t="249106" x="4310063" y="3448050"/>
          <p14:tracePt t="249123" x="4195763" y="3471863"/>
          <p14:tracePt t="249140" x="4071938" y="3486150"/>
          <p14:tracePt t="249156" x="4024313" y="3490913"/>
          <p14:tracePt t="249173" x="4005263" y="3490913"/>
          <p14:tracePt t="249190" x="3990975" y="3490913"/>
          <p14:tracePt t="250932" x="3995738" y="3490913"/>
          <p14:tracePt t="250940" x="4000500" y="3490913"/>
          <p14:tracePt t="250946" x="4005263" y="3490913"/>
          <p14:tracePt t="250956" x="4010025" y="3490913"/>
          <p14:tracePt t="250973" x="4014788" y="3490913"/>
          <p14:tracePt t="250989" x="4029075" y="3490913"/>
          <p14:tracePt t="251006" x="4048125" y="3490913"/>
          <p14:tracePt t="251023" x="4086225" y="3471863"/>
          <p14:tracePt t="251039" x="4181475" y="3400425"/>
          <p14:tracePt t="251056" x="4291013" y="3343275"/>
          <p14:tracePt t="251073" x="4462463" y="3271838"/>
          <p14:tracePt t="251089" x="4614863" y="3233738"/>
          <p14:tracePt t="251106" x="4757738" y="3190875"/>
          <p14:tracePt t="251123" x="5033963" y="3105150"/>
          <p14:tracePt t="251139" x="5229225" y="3052763"/>
          <p14:tracePt t="251156" x="5424488" y="3000375"/>
          <p14:tracePt t="251173" x="5634038" y="2957513"/>
          <p14:tracePt t="251189" x="5757863" y="2933700"/>
          <p14:tracePt t="251206" x="5895975" y="2924175"/>
          <p14:tracePt t="251223" x="5991225" y="2914650"/>
          <p14:tracePt t="251239" x="6076950" y="2900363"/>
          <p14:tracePt t="251256" x="6196013" y="2881313"/>
          <p14:tracePt t="251640" x="6248400" y="2871788"/>
          <p14:tracePt t="251647" x="6286500" y="2862263"/>
          <p14:tracePt t="251656" x="6338888" y="2857500"/>
          <p14:tracePt t="251672" x="6443663" y="2828925"/>
          <p14:tracePt t="251689" x="6591300" y="2790825"/>
          <p14:tracePt t="251706" x="6691313" y="2757488"/>
          <p14:tracePt t="251722" x="6781800" y="2724150"/>
          <p14:tracePt t="251739" x="6900863" y="2690813"/>
          <p14:tracePt t="251756" x="6958013" y="2671763"/>
          <p14:tracePt t="251772" x="6991350" y="2667000"/>
          <p14:tracePt t="251789" x="7024688" y="2662238"/>
          <p14:tracePt t="251806" x="7038975" y="2657475"/>
          <p14:tracePt t="251822" x="7053263" y="2657475"/>
          <p14:tracePt t="251839" x="7072313" y="2657475"/>
          <p14:tracePt t="251856" x="7081838" y="2652713"/>
          <p14:tracePt t="251872" x="7091363" y="2652713"/>
          <p14:tracePt t="251889" x="7100888" y="2652713"/>
          <p14:tracePt t="251922" x="7105650" y="2652713"/>
          <p14:tracePt t="251983" x="7110413" y="2652713"/>
          <p14:tracePt t="252039" x="7110413" y="2657475"/>
          <p14:tracePt t="252053" x="7110413" y="2662238"/>
          <p14:tracePt t="261634" x="7110413" y="2667000"/>
          <p14:tracePt t="261648" x="7105650" y="2667000"/>
          <p14:tracePt t="261661" x="7105650" y="2671763"/>
          <p14:tracePt t="261675" x="7105650" y="2676525"/>
          <p14:tracePt t="261686" x="7105650" y="2681288"/>
          <p14:tracePt t="261702" x="7100888" y="2681288"/>
          <p14:tracePt t="261719" x="7100888" y="2686050"/>
          <p14:tracePt t="261766" x="7096125" y="2686050"/>
          <p14:tracePt t="261774" x="7096125" y="2690813"/>
          <p14:tracePt t="261816" x="7096125" y="2695575"/>
          <p14:tracePt t="261837" x="7096125" y="2700338"/>
          <p14:tracePt t="261851" x="7096125" y="2705100"/>
          <p14:tracePt t="261865" x="7091363" y="2705100"/>
          <p14:tracePt t="261879" x="7091363" y="2709863"/>
          <p14:tracePt t="261914" x="7091363" y="2714625"/>
          <p14:tracePt t="261942" x="7091363" y="2719388"/>
          <p14:tracePt t="262004" x="7091363" y="2724150"/>
          <p14:tracePt t="262412" x="7091363" y="2719388"/>
          <p14:tracePt t="262446" x="7091363" y="2714625"/>
          <p14:tracePt t="262502" x="7091363" y="2709863"/>
          <p14:tracePt t="262565" x="7091363" y="2705100"/>
          <p14:tracePt t="263062" x="7091363" y="2719388"/>
          <p14:tracePt t="263069" x="7091363" y="2733675"/>
          <p14:tracePt t="263076" x="7091363" y="2743200"/>
          <p14:tracePt t="263085" x="7081838" y="2776538"/>
          <p14:tracePt t="263102" x="7067550" y="2847975"/>
          <p14:tracePt t="263119" x="7048500" y="2962275"/>
          <p14:tracePt t="263135" x="7034213" y="3033713"/>
          <p14:tracePt t="263152" x="7015163" y="3090863"/>
          <p14:tracePt t="263169" x="7005638" y="3152775"/>
          <p14:tracePt t="263185" x="7000875" y="3171825"/>
          <p14:tracePt t="263202" x="6996113" y="3195638"/>
          <p14:tracePt t="263235" x="6996113" y="3200400"/>
          <p14:tracePt t="263356" x="6991350" y="3200400"/>
          <p14:tracePt t="263363" x="6981825" y="3195638"/>
          <p14:tracePt t="263405" x="6877050" y="3119438"/>
          <p14:tracePt t="263412" x="6862763" y="3114675"/>
          <p14:tracePt t="263419" x="6848475" y="3100388"/>
          <p14:tracePt t="263435" x="6824663" y="3081338"/>
          <p14:tracePt t="263452" x="6800850" y="3067050"/>
          <p14:tracePt t="263469" x="6781800" y="3052763"/>
          <p14:tracePt t="263485" x="6762750" y="3043238"/>
          <p14:tracePt t="263502" x="6748463" y="3038475"/>
          <p14:tracePt t="263518" x="6710363" y="3028950"/>
          <p14:tracePt t="263535" x="6691313" y="3028950"/>
          <p14:tracePt t="263552" x="6672263" y="3028950"/>
          <p14:tracePt t="263568" x="6667500" y="3028950"/>
          <p14:tracePt t="263585" x="6662738" y="3028950"/>
          <p14:tracePt t="263714" x="6667500" y="3028950"/>
          <p14:tracePt t="263769" x="6672263" y="3028950"/>
          <p14:tracePt t="263804" x="6677025" y="3028950"/>
          <p14:tracePt t="263818" x="6681788" y="3028950"/>
          <p14:tracePt t="263839" x="6686550" y="3028950"/>
          <p14:tracePt t="263875" x="6691313" y="3028950"/>
          <p14:tracePt t="263888" x="6696075" y="3028950"/>
          <p14:tracePt t="263909" x="6700838" y="3028950"/>
          <p14:tracePt t="263958" x="6705600" y="3033713"/>
          <p14:tracePt t="264014" x="6710363" y="3033713"/>
          <p14:tracePt t="264169" x="6715125" y="3033713"/>
          <p14:tracePt t="264238" x="6719888" y="3033713"/>
          <p14:tracePt t="264470" x="6724650" y="3033713"/>
          <p14:tracePt t="264680" x="6729413" y="3033713"/>
          <p14:tracePt t="264714" x="6734175" y="3033713"/>
          <p14:tracePt t="264778" x="6738938" y="3033713"/>
          <p14:tracePt t="264806" x="6738938" y="3028950"/>
          <p14:tracePt t="266382" x="6767513" y="3024188"/>
          <p14:tracePt t="266388" x="6805613" y="3019425"/>
          <p14:tracePt t="266401" x="6858000" y="3014663"/>
          <p14:tracePt t="266417" x="7067550" y="3005138"/>
          <p14:tracePt t="266434" x="7224713" y="2986088"/>
          <p14:tracePt t="266451" x="7500938" y="2976563"/>
          <p14:tracePt t="266467" x="7610475" y="2976563"/>
          <p14:tracePt t="266484" x="7700963" y="2976563"/>
          <p14:tracePt t="266501" x="7777163" y="2976563"/>
          <p14:tracePt t="266517" x="7796213" y="2976563"/>
          <p14:tracePt t="266534" x="7815263" y="2976563"/>
          <p14:tracePt t="266551" x="7820025" y="2976563"/>
          <p14:tracePt t="266801" x="7820025" y="2986088"/>
          <p14:tracePt t="266857" x="7820025" y="2990850"/>
          <p14:tracePt t="266885" x="7820025" y="2995613"/>
          <p14:tracePt t="266921" x="7820025" y="3000375"/>
          <p14:tracePt t="266955" x="7820025" y="3005138"/>
          <p14:tracePt t="267019" x="7820025" y="3009900"/>
          <p14:tracePt t="267054" x="7820025" y="3014663"/>
          <p14:tracePt t="267123" x="7820025" y="3019425"/>
          <p14:tracePt t="267152" x="7820025" y="3024188"/>
          <p14:tracePt t="270765" x="7815263" y="3024188"/>
          <p14:tracePt t="271143" x="7810500" y="3024188"/>
          <p14:tracePt t="271185" x="7810500" y="3019425"/>
          <p14:tracePt t="271487" x="7810500" y="3014663"/>
          <p14:tracePt t="271872" x="7805738" y="3014663"/>
          <p14:tracePt t="271928" x="7796213" y="3009900"/>
          <p14:tracePt t="271935" x="7786688" y="3009900"/>
          <p14:tracePt t="271949" x="7777163" y="3009900"/>
          <p14:tracePt t="271966" x="7705725" y="2995613"/>
          <p14:tracePt t="271982" x="7605713" y="2981325"/>
          <p14:tracePt t="271999" x="7372350" y="2957513"/>
          <p14:tracePt t="272015" x="7181850" y="2933700"/>
          <p14:tracePt t="272032" x="6815138" y="2900363"/>
          <p14:tracePt t="272049" x="6553200" y="2890838"/>
          <p14:tracePt t="272066" x="6315075" y="2886075"/>
          <p14:tracePt t="272082" x="6029325" y="2886075"/>
          <p14:tracePt t="272099" x="5881688" y="2886075"/>
          <p14:tracePt t="272115" x="5762625" y="2886075"/>
          <p14:tracePt t="272132" x="5624513" y="2886075"/>
          <p14:tracePt t="272149" x="5553075" y="2881313"/>
          <p14:tracePt t="272165" x="5486400" y="2876550"/>
          <p14:tracePt t="272182" x="5462588" y="2876550"/>
          <p14:tracePt t="272199" x="5448300" y="2876550"/>
          <p14:tracePt t="273342" x="5381625" y="2871788"/>
          <p14:tracePt t="273349" x="5248275" y="2862263"/>
          <p14:tracePt t="273356" x="5091113" y="2862263"/>
          <p14:tracePt t="273365" x="4881563" y="2847975"/>
          <p14:tracePt t="273382" x="4424363" y="2819400"/>
          <p14:tracePt t="273399" x="3619500" y="2790825"/>
          <p14:tracePt t="273415" x="3114675" y="2781300"/>
          <p14:tracePt t="273432" x="2647950" y="2771775"/>
          <p14:tracePt t="273448" x="2076450" y="2757488"/>
          <p14:tracePt t="273465" x="1785938" y="2738438"/>
          <p14:tracePt t="273482" x="1585913" y="2728913"/>
          <p14:tracePt t="273498" x="1381125" y="2695575"/>
          <p14:tracePt t="273515" x="1304925" y="2686050"/>
          <p14:tracePt t="273532" x="1228725" y="2662238"/>
          <p14:tracePt t="273548" x="1204913" y="2652713"/>
          <p14:tracePt t="273566" x="1200150" y="2652713"/>
          <p14:tracePt t="273594" x="1200150" y="2657475"/>
          <p14:tracePt t="273601" x="1209675" y="2662238"/>
          <p14:tracePt t="273615" x="1214438" y="2671763"/>
          <p14:tracePt t="273632" x="1228725" y="2671763"/>
          <p14:tracePt t="273649" x="1233488" y="2681288"/>
          <p14:tracePt t="273665" x="1243013" y="2681288"/>
          <p14:tracePt t="273682" x="1247775" y="2681288"/>
          <p14:tracePt t="273734" x="1276350" y="2700338"/>
          <p14:tracePt t="273741" x="1281113" y="2709863"/>
          <p14:tracePt t="273749" x="1285875" y="2709863"/>
          <p14:tracePt t="273765" x="1290638" y="2719388"/>
          <p14:tracePt t="273782" x="1300163" y="2724150"/>
          <p14:tracePt t="273798" x="1314450" y="2733675"/>
          <p14:tracePt t="273815" x="1319213" y="2743200"/>
          <p14:tracePt t="273832" x="1333500" y="2747963"/>
          <p14:tracePt t="273848" x="1338263" y="2747963"/>
          <p14:tracePt t="273882" x="1343025" y="2752725"/>
          <p14:tracePt t="273915" x="1347788" y="2752725"/>
          <p14:tracePt t="273939" x="1352550" y="2752725"/>
          <p14:tracePt t="273958" x="1357313" y="2752725"/>
          <p14:tracePt t="274022" x="1362075" y="2752725"/>
          <p14:tracePt t="274133" x="1366838" y="2752725"/>
          <p14:tracePt t="274147" x="1371600" y="2747963"/>
          <p14:tracePt t="274161" x="1385888" y="2743200"/>
          <p14:tracePt t="274168" x="1395413" y="2743200"/>
          <p14:tracePt t="274181" x="1404938" y="2738438"/>
          <p14:tracePt t="274198" x="1452563" y="2714625"/>
          <p14:tracePt t="274215" x="1509713" y="2690813"/>
          <p14:tracePt t="274231" x="1604963" y="2652713"/>
          <p14:tracePt t="274248" x="1666875" y="2633663"/>
          <p14:tracePt t="274265" x="1728788" y="2609850"/>
          <p14:tracePt t="274281" x="1847850" y="2581275"/>
          <p14:tracePt t="274298" x="1928813" y="2552700"/>
          <p14:tracePt t="274315" x="2052638" y="2533650"/>
          <p14:tracePt t="274331" x="2138363" y="2509838"/>
          <p14:tracePt t="274348" x="2219325" y="2505075"/>
          <p14:tracePt t="274365" x="2305050" y="2500313"/>
          <p14:tracePt t="274381" x="2357438" y="2495550"/>
          <p14:tracePt t="274398" x="2390775" y="2495550"/>
          <p14:tracePt t="274415" x="2424113" y="2495550"/>
          <p14:tracePt t="274431" x="2433638" y="2495550"/>
          <p14:tracePt t="274448" x="2438400" y="2495550"/>
          <p14:tracePt t="274465" x="2438400" y="2500313"/>
          <p14:tracePt t="274498" x="2281238" y="2538413"/>
          <p14:tracePt t="274515" x="2157413" y="2538413"/>
          <p14:tracePt t="274531" x="1995488" y="2547938"/>
          <p14:tracePt t="274548" x="1676400" y="2566988"/>
          <p14:tracePt t="274565" x="1481138" y="2595563"/>
          <p14:tracePt t="274582" x="1276350" y="2624138"/>
          <p14:tracePt t="274598" x="1209675" y="2633663"/>
          <p14:tracePt t="274615" x="1166813" y="2647950"/>
          <p14:tracePt t="274631" x="1152525" y="2657475"/>
          <p14:tracePt t="274648" x="1152525" y="2667000"/>
          <p14:tracePt t="274681" x="1176338" y="2676525"/>
          <p14:tracePt t="274698" x="1181100" y="2676525"/>
          <p14:tracePt t="274715" x="1238250" y="2681288"/>
          <p14:tracePt t="274731" x="1276350" y="2690813"/>
          <p14:tracePt t="274748" x="1333500" y="2705100"/>
          <p14:tracePt t="274765" x="1423988" y="2733675"/>
          <p14:tracePt t="274781" x="1485900" y="2747963"/>
          <p14:tracePt t="274798" x="1538288" y="2752725"/>
          <p14:tracePt t="274815" x="1590675" y="2762250"/>
          <p14:tracePt t="274831" x="1609725" y="2767013"/>
          <p14:tracePt t="274848" x="1614488" y="2767013"/>
          <p14:tracePt t="274865" x="1614488" y="2776538"/>
          <p14:tracePt t="274898" x="1538288" y="2800350"/>
          <p14:tracePt t="274915" x="1471613" y="2800350"/>
          <p14:tracePt t="274931" x="1357313" y="2800350"/>
          <p14:tracePt t="274948" x="1290638" y="2814638"/>
          <p14:tracePt t="274965" x="1262063" y="2819400"/>
          <p14:tracePt t="274981" x="1247775" y="2838450"/>
          <p14:tracePt t="274998" x="1243013" y="2857500"/>
          <p14:tracePt t="275014" x="1252538" y="2876550"/>
          <p14:tracePt t="275031" x="1281113" y="2890838"/>
          <p14:tracePt t="275065" x="1343025" y="2924175"/>
          <p14:tracePt t="275081" x="1366838" y="2933700"/>
          <p14:tracePt t="275098" x="1376363" y="2947988"/>
          <p14:tracePt t="275114" x="1390650" y="2967038"/>
          <p14:tracePt t="275131" x="1400175" y="2976563"/>
          <p14:tracePt t="275148" x="1400175" y="2986088"/>
          <p14:tracePt t="275165" x="1390650" y="3000375"/>
          <p14:tracePt t="275181" x="1347788" y="3009900"/>
          <p14:tracePt t="275198" x="1262063" y="3014663"/>
          <p14:tracePt t="275215" x="1204913" y="3014663"/>
          <p14:tracePt t="275231" x="1157288" y="3014663"/>
          <p14:tracePt t="275248" x="1109663" y="3024188"/>
          <p14:tracePt t="275265" x="1090613" y="3024188"/>
          <p14:tracePt t="275281" x="1090613" y="3028950"/>
          <p14:tracePt t="275314" x="1090613" y="3033713"/>
          <p14:tracePt t="275331" x="1100138" y="3033713"/>
          <p14:tracePt t="275366" x="1185863" y="3014663"/>
          <p14:tracePt t="275373" x="1204913" y="3009900"/>
          <p14:tracePt t="275381" x="1233488" y="3014663"/>
          <p14:tracePt t="275398" x="1281113" y="3019425"/>
          <p14:tracePt t="275415" x="1352550" y="3033713"/>
          <p14:tracePt t="275431" x="1376363" y="3038475"/>
          <p14:tracePt t="275448" x="1390650" y="3052763"/>
          <p14:tracePt t="275464" x="1395413" y="3052763"/>
          <p14:tracePt t="275481" x="1395413" y="3057525"/>
          <p14:tracePt t="275514" x="1214438" y="3086100"/>
          <p14:tracePt t="275531" x="1176338" y="3081338"/>
          <p14:tracePt t="275548" x="1143000" y="3076575"/>
          <p14:tracePt t="275565" x="1128713" y="3076575"/>
          <p14:tracePt t="275581" x="1123950" y="3076575"/>
          <p14:tracePt t="275618" x="1128713" y="3076575"/>
          <p14:tracePt t="275625" x="1138238" y="3076575"/>
          <p14:tracePt t="275632" x="1147763" y="3076575"/>
          <p14:tracePt t="275648" x="1157288" y="3076575"/>
          <p14:tracePt t="275664" x="1166813" y="3076575"/>
          <p14:tracePt t="275681" x="1171575" y="3076575"/>
          <p14:tracePt t="275697" x="1176338" y="3076575"/>
          <p14:tracePt t="275731" x="1181100" y="3076575"/>
          <p14:tracePt t="275758" x="1185863" y="3076575"/>
          <p14:tracePt t="280164" x="1190625" y="3076575"/>
          <p14:tracePt t="281277" x="1190625" y="3071813"/>
          <p14:tracePt t="281439" x="1190625" y="3067050"/>
          <p14:tracePt t="281530" x="1185863" y="3005138"/>
          <p14:tracePt t="281557" x="1366838" y="2928938"/>
          <p14:tracePt t="281564" x="1419225" y="2914650"/>
          <p14:tracePt t="281579" x="1547813" y="2905125"/>
          <p14:tracePt t="281596" x="1743075" y="2890838"/>
          <p14:tracePt t="281613" x="1990725" y="2886075"/>
          <p14:tracePt t="281629" x="2386013" y="2876550"/>
          <p14:tracePt t="281646" x="2662238" y="2862263"/>
          <p14:tracePt t="281662" x="3109913" y="2847975"/>
          <p14:tracePt t="281679" x="3448050" y="2838450"/>
          <p14:tracePt t="281696" x="3748088" y="2833688"/>
          <p14:tracePt t="281712" x="4176713" y="2833688"/>
          <p14:tracePt t="281729" x="4362450" y="2833688"/>
          <p14:tracePt t="281746" x="4567238" y="2838450"/>
          <p14:tracePt t="281762" x="4614863" y="2838450"/>
          <p14:tracePt t="282139" x="4686300" y="2833688"/>
          <p14:tracePt t="282146" x="4752975" y="2828925"/>
          <p14:tracePt t="282153" x="4843463" y="2814638"/>
          <p14:tracePt t="282162" x="4938713" y="2809875"/>
          <p14:tracePt t="282179" x="5148263" y="2805113"/>
          <p14:tracePt t="282195" x="5476875" y="2805113"/>
          <p14:tracePt t="282212" x="5676900" y="2809875"/>
          <p14:tracePt t="282229" x="5915025" y="2819400"/>
          <p14:tracePt t="282245" x="6196013" y="2838450"/>
          <p14:tracePt t="282262" x="6357938" y="2843213"/>
          <p14:tracePt t="282279" x="6529388" y="2852738"/>
          <p14:tracePt t="282295" x="6615113" y="2857500"/>
          <p14:tracePt t="282312" x="6667500" y="2862263"/>
          <p14:tracePt t="282329" x="6700838" y="2867025"/>
          <p14:tracePt t="282345" x="6710363" y="2867025"/>
          <p14:tracePt t="282362" x="6715125" y="2871788"/>
          <p14:tracePt t="282398" x="6719888" y="2871788"/>
          <p14:tracePt t="282418" x="6724650" y="2871788"/>
          <p14:tracePt t="282428" x="6729413" y="2876550"/>
          <p14:tracePt t="282445" x="6748463" y="2886075"/>
          <p14:tracePt t="282462" x="6800850" y="2890838"/>
          <p14:tracePt t="282479" x="6848475" y="2895600"/>
          <p14:tracePt t="282495" x="6915150" y="2905125"/>
          <p14:tracePt t="282512" x="7010400" y="2924175"/>
          <p14:tracePt t="282529" x="7086600" y="2943225"/>
          <p14:tracePt t="282545" x="7205663" y="2976563"/>
          <p14:tracePt t="282562" x="7258050" y="2995613"/>
          <p14:tracePt t="282578" x="7310438" y="3014663"/>
          <p14:tracePt t="282595" x="7334250" y="3024188"/>
          <p14:tracePt t="282612" x="7339013" y="3028950"/>
          <p14:tracePt t="282628" x="7343775" y="3033713"/>
          <p14:tracePt t="282645" x="7343775" y="3038475"/>
          <p14:tracePt t="282662" x="7348538" y="3038475"/>
          <p14:tracePt t="282678" x="7348538" y="3043238"/>
          <p14:tracePt t="282695" x="7348538" y="3048000"/>
          <p14:tracePt t="282729" x="7343775" y="3052763"/>
          <p14:tracePt t="282745" x="7343775" y="3057525"/>
          <p14:tracePt t="282790" x="7343775" y="3062288"/>
          <p14:tracePt t="282811" x="7339013" y="3062288"/>
          <p14:tracePt t="282881" x="7334250" y="3062288"/>
          <p14:tracePt t="282944" x="7329488" y="3062288"/>
          <p14:tracePt t="282979" x="7324725" y="3062288"/>
          <p14:tracePt t="283133" x="7319963" y="3062288"/>
          <p14:tracePt t="283273" x="7315200" y="3062288"/>
          <p14:tracePt t="283386" x="7315200" y="3067050"/>
          <p14:tracePt t="283421" x="7315200" y="3071813"/>
          <p14:tracePt t="283730" x="7267575" y="3071813"/>
          <p14:tracePt t="283736" x="7205663" y="3071813"/>
          <p14:tracePt t="283745" x="7100888" y="3071813"/>
          <p14:tracePt t="283761" x="6824663" y="3086100"/>
          <p14:tracePt t="283778" x="6157913" y="3114675"/>
          <p14:tracePt t="283795" x="5643563" y="3124200"/>
          <p14:tracePt t="283812" x="5100638" y="3133725"/>
          <p14:tracePt t="283828" x="4271963" y="3128963"/>
          <p14:tracePt t="283845" x="3743325" y="3109913"/>
          <p14:tracePt t="283862" x="3119438" y="3090863"/>
          <p14:tracePt t="283878" x="2819400" y="3090863"/>
          <p14:tracePt t="283895" x="2628900" y="3081338"/>
          <p14:tracePt t="283911" x="2486025" y="3081338"/>
          <p14:tracePt t="283928" x="2447925" y="3081338"/>
          <p14:tracePt t="283945" x="2428875" y="3081338"/>
          <p14:tracePt t="283962" x="2419350" y="3081338"/>
          <p14:tracePt t="284345" x="2371725" y="3081338"/>
          <p14:tracePt t="284352" x="2305050" y="3081338"/>
          <p14:tracePt t="284361" x="2238375" y="3081338"/>
          <p14:tracePt t="284378" x="2071688" y="3090863"/>
          <p14:tracePt t="284395" x="1838325" y="3095625"/>
          <p14:tracePt t="284411" x="1700213" y="3100388"/>
          <p14:tracePt t="284428" x="1585913" y="3109913"/>
          <p14:tracePt t="284445" x="1466850" y="3109913"/>
          <p14:tracePt t="284461" x="1400175" y="3114675"/>
          <p14:tracePt t="284478" x="1343025" y="3114675"/>
          <p14:tracePt t="284495" x="1314450" y="3114675"/>
          <p14:tracePt t="284511" x="1304925" y="3114675"/>
          <p14:tracePt t="284528" x="1295400" y="3114675"/>
          <p14:tracePt t="284562" x="1290638" y="3114675"/>
          <p14:tracePt t="284626" x="1290638" y="3124200"/>
          <p14:tracePt t="284689" x="1290638" y="3128963"/>
          <p14:tracePt t="284772" x="1290638" y="3133725"/>
          <p14:tracePt t="284815" x="1295400" y="3133725"/>
          <p14:tracePt t="284835" x="1295400" y="3138488"/>
          <p14:tracePt t="284856" x="1300163" y="3138488"/>
          <p14:tracePt t="284871" x="1300163" y="3143250"/>
          <p14:tracePt t="284934" x="1304925" y="3143250"/>
          <p14:tracePt t="284941" x="1304925" y="3148013"/>
          <p14:tracePt t="284976" x="1304925" y="3152775"/>
          <p14:tracePt t="284996" x="1309688" y="3152775"/>
          <p14:tracePt t="285025" x="1314450" y="3152775"/>
          <p14:tracePt t="285031" x="1314450" y="3157538"/>
          <p14:tracePt t="285060" x="1319213" y="3162300"/>
          <p14:tracePt t="285074" x="1323975" y="3162300"/>
          <p14:tracePt t="285102" x="1328738" y="3162300"/>
          <p14:tracePt t="285116" x="1333500" y="3162300"/>
          <p14:tracePt t="285143" x="1338263" y="3162300"/>
          <p14:tracePt t="285200" x="1343025" y="3162300"/>
          <p14:tracePt t="285256" x="1347788" y="3162300"/>
          <p14:tracePt t="285292" x="1352550" y="3162300"/>
          <p14:tracePt t="285326" x="1357313" y="3162300"/>
          <p14:tracePt t="285396" x="1362075" y="3162300"/>
          <p14:tracePt t="285459" x="1366838" y="3162300"/>
          <p14:tracePt t="285586" x="1366838" y="3157538"/>
          <p14:tracePt t="285634" x="1366838" y="3152775"/>
          <p14:tracePt t="285669" x="1366838" y="3148013"/>
          <p14:tracePt t="285704" x="1362075" y="3148013"/>
          <p14:tracePt t="285732" x="1362075" y="3143250"/>
          <p14:tracePt t="285760" x="1357313" y="3143250"/>
          <p14:tracePt t="285767" x="1357313" y="3138488"/>
          <p14:tracePt t="285795" x="1352550" y="3138488"/>
          <p14:tracePt t="286201" x="1343025" y="3133725"/>
          <p14:tracePt t="286208" x="1333500" y="3128963"/>
          <p14:tracePt t="286215" x="1328738" y="3128963"/>
          <p14:tracePt t="286227" x="1323975" y="3124200"/>
          <p14:tracePt t="286244" x="1304925" y="3119438"/>
          <p14:tracePt t="286261" x="1285875" y="3119438"/>
          <p14:tracePt t="286277" x="1271588" y="3119438"/>
          <p14:tracePt t="286294" x="1252538" y="3119438"/>
          <p14:tracePt t="286311" x="1243013" y="3119438"/>
          <p14:tracePt t="286344" x="1238250" y="3119438"/>
          <p14:tracePt t="286391" x="1247775" y="3119438"/>
          <p14:tracePt t="286404" x="1252538" y="3119438"/>
          <p14:tracePt t="286412" x="1257300" y="3119438"/>
          <p14:tracePt t="286427" x="1262063" y="3119438"/>
          <p14:tracePt t="286444" x="1266825" y="3119438"/>
          <p14:tracePt t="286461" x="1276350" y="3119438"/>
          <p14:tracePt t="286494" x="1281113" y="3119438"/>
          <p14:tracePt t="286530" x="1285875" y="3119438"/>
          <p14:tracePt t="286594" x="1285875" y="3124200"/>
          <p14:tracePt t="286657" x="1285875" y="3128963"/>
          <p14:tracePt t="286853" x="1290638" y="3128963"/>
          <p14:tracePt t="286895" x="1295400" y="3124200"/>
          <p14:tracePt t="286902" x="1295400" y="3119438"/>
          <p14:tracePt t="286958" x="1376363" y="3057525"/>
          <p14:tracePt t="286972" x="1447800" y="3048000"/>
          <p14:tracePt t="286979" x="1485900" y="3038475"/>
          <p14:tracePt t="286994" x="1557338" y="3033713"/>
          <p14:tracePt t="287011" x="1628775" y="3033713"/>
          <p14:tracePt t="287027" x="1695450" y="3028950"/>
          <p14:tracePt t="287044" x="1790700" y="3028950"/>
          <p14:tracePt t="287061" x="1838325" y="3028950"/>
          <p14:tracePt t="287077" x="1885950" y="3028950"/>
          <p14:tracePt t="287094" x="1895475" y="3028950"/>
          <p14:tracePt t="287111" x="1905000" y="3028950"/>
          <p14:tracePt t="287127" x="1909763" y="3028950"/>
          <p14:tracePt t="287160" x="1914525" y="3028950"/>
          <p14:tracePt t="287301" x="1909763" y="3028950"/>
          <p14:tracePt t="287323" x="1909763" y="3033713"/>
          <p14:tracePt t="287413" x="1905000" y="3033713"/>
          <p14:tracePt t="287504" x="1905000" y="3038475"/>
          <p14:tracePt t="287567" x="1905000" y="3043238"/>
          <p14:tracePt t="292967" x="1909763" y="3043238"/>
          <p14:tracePt t="292974" x="1924050" y="3048000"/>
          <p14:tracePt t="292980" x="1947863" y="3048000"/>
          <p14:tracePt t="292992" x="1962150" y="3052763"/>
          <p14:tracePt t="293009" x="2024063" y="3057525"/>
          <p14:tracePt t="293025" x="2066925" y="3067050"/>
          <p14:tracePt t="293042" x="2105025" y="3071813"/>
          <p14:tracePt t="293058" x="2185988" y="3081338"/>
          <p14:tracePt t="293075" x="2243138" y="3086100"/>
          <p14:tracePt t="293092" x="2343150" y="3100388"/>
          <p14:tracePt t="293108" x="2433638" y="3124200"/>
          <p14:tracePt t="293125" x="2524125" y="3152775"/>
          <p14:tracePt t="293142" x="2662238" y="3200400"/>
          <p14:tracePt t="293158" x="2752725" y="3243263"/>
          <p14:tracePt t="293175" x="2824163" y="3271838"/>
          <p14:tracePt t="293192" x="2919413" y="3309938"/>
          <p14:tracePt t="293209" x="2986088" y="3333750"/>
          <p14:tracePt t="293225" x="3043238" y="3352800"/>
          <p14:tracePt t="293242" x="3119438" y="3376613"/>
          <p14:tracePt t="293259" x="3176588" y="3390900"/>
          <p14:tracePt t="293835" x="3233738" y="3381375"/>
          <p14:tracePt t="293842" x="3305175" y="3362325"/>
          <p14:tracePt t="293849" x="3386138" y="3338513"/>
          <p14:tracePt t="293858" x="3486150" y="3319463"/>
          <p14:tracePt t="293875" x="3719513" y="3262313"/>
          <p14:tracePt t="293892" x="4062413" y="3214688"/>
          <p14:tracePt t="293908" x="4271963" y="3176588"/>
          <p14:tracePt t="293925" x="4491038" y="3157538"/>
          <p14:tracePt t="293942" x="4762500" y="3138488"/>
          <p14:tracePt t="293958" x="4929188" y="3119438"/>
          <p14:tracePt t="293975" x="5119688" y="3109913"/>
          <p14:tracePt t="293991" x="5229225" y="3105150"/>
          <p14:tracePt t="294008" x="5300663" y="3100388"/>
          <p14:tracePt t="294025" x="5376863" y="3100388"/>
          <p14:tracePt t="294041" x="5410200" y="3100388"/>
          <p14:tracePt t="294058" x="5429250" y="3100388"/>
          <p14:tracePt t="294075" x="5448300" y="3100388"/>
          <p14:tracePt t="294091" x="5453063" y="3100388"/>
          <p14:tracePt t="294108" x="5457825" y="3100388"/>
          <p14:tracePt t="294141" x="5462588" y="3100388"/>
          <p14:tracePt t="294199" x="5467350" y="3100388"/>
          <p14:tracePt t="299458" x="5438775" y="3143250"/>
          <p14:tracePt t="299465" x="5353050" y="3228975"/>
          <p14:tracePt t="299473" x="5281613" y="3305175"/>
          <p14:tracePt t="299490" x="5105400" y="3476625"/>
          <p14:tracePt t="299506" x="4933950" y="3681413"/>
          <p14:tracePt t="299523" x="4686300" y="3929063"/>
          <p14:tracePt t="299540" x="4552950" y="4071938"/>
          <p14:tracePt t="299556" x="4386263" y="4229100"/>
          <p14:tracePt t="299573" x="4305300" y="4295775"/>
          <p14:tracePt t="299590" x="4233863" y="4362450"/>
          <p14:tracePt t="299606" x="4152900" y="4433888"/>
          <p14:tracePt t="299623" x="4100513" y="4471988"/>
          <p14:tracePt t="299640" x="4062413" y="4500563"/>
          <p14:tracePt t="299656" x="4010025" y="4533900"/>
          <p14:tracePt t="299673" x="3981450" y="4548188"/>
          <p14:tracePt t="299689" x="3938588" y="4557713"/>
          <p14:tracePt t="299706" x="3914775" y="4562475"/>
          <p14:tracePt t="299723" x="3890963" y="4567238"/>
          <p14:tracePt t="299739" x="3862388" y="4567238"/>
          <p14:tracePt t="299756" x="3843338" y="4567238"/>
          <p14:tracePt t="299773" x="3819525" y="4567238"/>
          <p14:tracePt t="299790" x="3814763" y="4567238"/>
          <p14:tracePt t="299823" x="3810000" y="4567238"/>
          <p14:tracePt t="299839" x="3805238" y="4567238"/>
          <p14:tracePt t="300747" x="3767138" y="4567238"/>
          <p14:tracePt t="300753" x="3709988" y="4572000"/>
          <p14:tracePt t="300761" x="3652838" y="4572000"/>
          <p14:tracePt t="300772" x="3600450" y="4576763"/>
          <p14:tracePt t="300789" x="3443288" y="4581525"/>
          <p14:tracePt t="300806" x="3343275" y="4586288"/>
          <p14:tracePt t="300822" x="3248025" y="4591050"/>
          <p14:tracePt t="300839" x="3124200" y="4595813"/>
          <p14:tracePt t="300856" x="3028950" y="4595813"/>
          <p14:tracePt t="300872" x="2919413" y="4595813"/>
          <p14:tracePt t="300889" x="2852738" y="4595813"/>
          <p14:tracePt t="300906" x="2786063" y="4591050"/>
          <p14:tracePt t="300922" x="2686050" y="4581525"/>
          <p14:tracePt t="300939" x="2628900" y="4576763"/>
          <p14:tracePt t="300956" x="2519363" y="4562475"/>
          <p14:tracePt t="300972" x="2452688" y="4557713"/>
          <p14:tracePt t="300989" x="2395538" y="4548188"/>
          <p14:tracePt t="301006" x="2314575" y="4533900"/>
          <p14:tracePt t="301022" x="2266950" y="4524375"/>
          <p14:tracePt t="301039" x="2228850" y="4514850"/>
          <p14:tracePt t="301056" x="2190750" y="4510088"/>
          <p14:tracePt t="301072" x="2176463" y="4510088"/>
          <p14:tracePt t="301089" x="2166938" y="4510088"/>
          <p14:tracePt t="301106" x="2162175" y="4510088"/>
          <p14:tracePt t="301122" x="2157413" y="4510088"/>
          <p14:tracePt t="301167" x="2147888" y="4510088"/>
          <p14:tracePt t="301230" x="2143125" y="4510088"/>
          <p14:tracePt t="301251" x="2138363" y="4510088"/>
          <p14:tracePt t="301265" x="2133600" y="4510088"/>
          <p14:tracePt t="301271" x="2128838" y="4510088"/>
          <p14:tracePt t="301278" x="2124075" y="4510088"/>
          <p14:tracePt t="301289" x="2114550" y="4510088"/>
          <p14:tracePt t="301306" x="2095500" y="4514850"/>
          <p14:tracePt t="301322" x="2047875" y="4514850"/>
          <p14:tracePt t="301339" x="2019300" y="4514850"/>
          <p14:tracePt t="301355" x="1957388" y="4529138"/>
          <p14:tracePt t="301372" x="1924050" y="4533900"/>
          <p14:tracePt t="301389" x="1890713" y="4538663"/>
          <p14:tracePt t="301405" x="1843088" y="4543425"/>
          <p14:tracePt t="301422" x="1819275" y="4548188"/>
          <p14:tracePt t="301439" x="1800225" y="4552950"/>
          <p14:tracePt t="301456" x="1781175" y="4557713"/>
          <p14:tracePt t="301472" x="1776413" y="4557713"/>
          <p14:tracePt t="301566" x="1776413" y="4562475"/>
          <p14:tracePt t="301573" x="1781175" y="4562475"/>
          <p14:tracePt t="301608" x="1785938" y="4562475"/>
          <p14:tracePt t="301636" x="1790700" y="4562475"/>
          <p14:tracePt t="302007" x="1766888" y="4567238"/>
          <p14:tracePt t="302014" x="1719263" y="4572000"/>
          <p14:tracePt t="302022" x="1681163" y="4576763"/>
          <p14:tracePt t="302039" x="1595438" y="4591050"/>
          <p14:tracePt t="302055" x="1524000" y="4600575"/>
          <p14:tracePt t="302072" x="1443038" y="4619625"/>
          <p14:tracePt t="302089" x="1409700" y="4629150"/>
          <p14:tracePt t="302105" x="1362075" y="4633913"/>
          <p14:tracePt t="302122" x="1323975" y="4638675"/>
          <p14:tracePt t="302139" x="1290638" y="4643438"/>
          <p14:tracePt t="302156" x="1243013" y="4652963"/>
          <p14:tracePt t="302172" x="1214438" y="4652963"/>
          <p14:tracePt t="302189" x="1157288" y="4662488"/>
          <p14:tracePt t="302205" x="1114425" y="4672013"/>
          <p14:tracePt t="302222" x="1081088" y="4672013"/>
          <p14:tracePt t="302239" x="1042988" y="4681538"/>
          <p14:tracePt t="302255" x="1023938" y="4681538"/>
          <p14:tracePt t="302272" x="1009650" y="4686300"/>
          <p14:tracePt t="302273" x="1000125" y="4691063"/>
          <p14:tracePt t="302289" x="995363" y="4691063"/>
          <p14:tracePt t="302305" x="985838" y="4695825"/>
          <p14:tracePt t="302322" x="981075" y="4695825"/>
          <p14:tracePt t="302339" x="976313" y="4695825"/>
          <p14:tracePt t="302372" x="971550" y="4695825"/>
          <p14:tracePt t="302392" x="971550" y="4700588"/>
          <p14:tracePt t="302483" x="976313" y="4705350"/>
          <p14:tracePt t="302504" x="981075" y="4705350"/>
          <p14:tracePt t="302511" x="981075" y="4710113"/>
          <p14:tracePt t="302532" x="985838" y="4714875"/>
          <p14:tracePt t="302553" x="990600" y="4714875"/>
          <p14:tracePt t="302567" x="990600" y="4719638"/>
          <p14:tracePt t="302609" x="995363" y="4719638"/>
          <p14:tracePt t="302707" x="1004888" y="4719638"/>
          <p14:tracePt t="302792" x="1009650" y="4719638"/>
          <p14:tracePt t="302875" x="1014413" y="4719638"/>
          <p14:tracePt t="302939" x="1023938" y="4719638"/>
          <p14:tracePt t="302959" x="1033463" y="4719638"/>
          <p14:tracePt t="302974" x="1038225" y="4719638"/>
          <p14:tracePt t="302980" x="1042988" y="4719638"/>
          <p14:tracePt t="302988" x="1047750" y="4719638"/>
          <p14:tracePt t="303015" x="1081088" y="4719638"/>
          <p14:tracePt t="303036" x="1128713" y="4714875"/>
          <p14:tracePt t="303043" x="1143000" y="4714875"/>
          <p14:tracePt t="303055" x="1157288" y="4714875"/>
          <p14:tracePt t="303072" x="1219200" y="4705350"/>
          <p14:tracePt t="303088" x="1262063" y="4705350"/>
          <p14:tracePt t="303105" x="1319213" y="4700588"/>
          <p14:tracePt t="303122" x="1385888" y="4695825"/>
          <p14:tracePt t="303138" x="1419225" y="4695825"/>
          <p14:tracePt t="303155" x="1466850" y="4691063"/>
          <p14:tracePt t="303172" x="1495425" y="4691063"/>
          <p14:tracePt t="303188" x="1514475" y="4691063"/>
          <p14:tracePt t="303205" x="1528763" y="4691063"/>
          <p14:tracePt t="303222" x="1538288" y="4691063"/>
          <p14:tracePt t="303239" x="1543050" y="4691063"/>
          <p14:tracePt t="303272" x="1547813" y="4691063"/>
          <p14:tracePt t="303288" x="1552575" y="4691063"/>
          <p14:tracePt t="303331" x="1557338" y="4691063"/>
          <p14:tracePt t="303386" x="1557338" y="4686300"/>
          <p14:tracePt t="303401" x="1562100" y="4686300"/>
          <p14:tracePt t="303464" x="1566863" y="4676775"/>
          <p14:tracePt t="303477" x="1571625" y="4676775"/>
          <p14:tracePt t="303484" x="1576388" y="4676775"/>
          <p14:tracePt t="303499" x="1585913" y="4676775"/>
          <p14:tracePt t="303506" x="1585913" y="4672013"/>
          <p14:tracePt t="303522" x="1595438" y="4672013"/>
          <p14:tracePt t="303538" x="1604963" y="4667250"/>
          <p14:tracePt t="303555" x="1609725" y="4667250"/>
          <p14:tracePt t="303588" x="1614488" y="4667250"/>
          <p14:tracePt t="303605" x="1619250" y="4667250"/>
          <p14:tracePt t="303621" x="1619250" y="4662488"/>
          <p14:tracePt t="303638" x="1624013" y="4662488"/>
          <p14:tracePt t="303702" x="1633538" y="4662488"/>
          <p14:tracePt t="303799" x="1638300" y="4662488"/>
          <p14:tracePt t="303933" x="1643063" y="4662488"/>
          <p14:tracePt t="303939" x="1652588" y="4657725"/>
          <p14:tracePt t="303946" x="1671638" y="4652963"/>
          <p14:tracePt t="303955" x="1681163" y="4648200"/>
          <p14:tracePt t="303972" x="1714500" y="4643438"/>
          <p14:tracePt t="303988" x="1790700" y="4633913"/>
          <p14:tracePt t="304005" x="1838325" y="4624388"/>
          <p14:tracePt t="304021" x="1881188" y="4619625"/>
          <p14:tracePt t="304038" x="1957388" y="4610100"/>
          <p14:tracePt t="304055" x="2000250" y="4600575"/>
          <p14:tracePt t="304072" x="2033588" y="4595813"/>
          <p14:tracePt t="304088" x="2071688" y="4591050"/>
          <p14:tracePt t="304105" x="2085975" y="4586288"/>
          <p14:tracePt t="304121" x="2095500" y="4586288"/>
          <p14:tracePt t="304138" x="2100263" y="4586288"/>
          <p14:tracePt t="304155" x="2105025" y="4586288"/>
          <p14:tracePt t="304171" x="2114550" y="4586288"/>
          <p14:tracePt t="304188" x="2124075" y="4586288"/>
          <p14:tracePt t="304205" x="2138363" y="4581525"/>
          <p14:tracePt t="304221" x="2152650" y="4581525"/>
          <p14:tracePt t="304238" x="2162175" y="4581525"/>
          <p14:tracePt t="304254" x="2171700" y="4581525"/>
          <p14:tracePt t="304271" x="2181225" y="4581525"/>
          <p14:tracePt t="304288" x="2200275" y="4576763"/>
          <p14:tracePt t="304304" x="2224088" y="4576763"/>
          <p14:tracePt t="304321" x="2233613" y="4572000"/>
          <p14:tracePt t="304338" x="2243138" y="4572000"/>
          <p14:tracePt t="304355" x="2252663" y="4572000"/>
          <p14:tracePt t="304402" x="2257425" y="4572000"/>
          <p14:tracePt t="304408" x="2262188" y="4572000"/>
          <p14:tracePt t="304421" x="2266950" y="4572000"/>
          <p14:tracePt t="304438" x="2305050" y="4572000"/>
          <p14:tracePt t="304455" x="2333625" y="4576763"/>
          <p14:tracePt t="304471" x="2376488" y="4581525"/>
          <p14:tracePt t="304488" x="2405063" y="4581525"/>
          <p14:tracePt t="304505" x="2433638" y="4586288"/>
          <p14:tracePt t="304521" x="2476500" y="4591050"/>
          <p14:tracePt t="304538" x="2500313" y="4595813"/>
          <p14:tracePt t="304555" x="2552700" y="4614863"/>
          <p14:tracePt t="304571" x="2590800" y="4619625"/>
          <p14:tracePt t="304588" x="2614613" y="4629150"/>
          <p14:tracePt t="304604" x="2647950" y="4633913"/>
          <p14:tracePt t="304621" x="2662238" y="4643438"/>
          <p14:tracePt t="304638" x="2667000" y="4643438"/>
          <p14:tracePt t="305131" x="2686050" y="4643438"/>
          <p14:tracePt t="305137" x="2714625" y="4638675"/>
          <p14:tracePt t="305144" x="2752725" y="4638675"/>
          <p14:tracePt t="305154" x="2781300" y="4633913"/>
          <p14:tracePt t="305171" x="2838450" y="4633913"/>
          <p14:tracePt t="305188" x="2919413" y="4629150"/>
          <p14:tracePt t="305204" x="2952750" y="4629150"/>
          <p14:tracePt t="305221" x="3000375" y="4624388"/>
          <p14:tracePt t="305238" x="3028950" y="4624388"/>
          <p14:tracePt t="305254" x="3057525" y="4624388"/>
          <p14:tracePt t="305271" x="3095625" y="4624388"/>
          <p14:tracePt t="305288" x="3124200" y="4619625"/>
          <p14:tracePt t="305304" x="3152775" y="4619625"/>
          <p14:tracePt t="305321" x="3167063" y="4619625"/>
          <p14:tracePt t="305338" x="3195638" y="4619625"/>
          <p14:tracePt t="305354" x="3228975" y="4619625"/>
          <p14:tracePt t="305371" x="3243263" y="4619625"/>
          <p14:tracePt t="305388" x="3262313" y="4619625"/>
          <p14:tracePt t="305404" x="3276600" y="4619625"/>
          <p14:tracePt t="305421" x="3290888" y="4619625"/>
          <p14:tracePt t="305438" x="3300413" y="4619625"/>
          <p14:tracePt t="305454" x="3319463" y="4624388"/>
          <p14:tracePt t="305471" x="3328988" y="4624388"/>
          <p14:tracePt t="305488" x="3343275" y="4624388"/>
          <p14:tracePt t="305504" x="3348038" y="4624388"/>
          <p14:tracePt t="305521" x="3352800" y="4629150"/>
          <p14:tracePt t="305538" x="3357563" y="4629150"/>
          <p14:tracePt t="305585" x="3362325" y="4629150"/>
          <p14:tracePt t="305599" x="3362325" y="4633913"/>
          <p14:tracePt t="305641" x="3362325" y="4638675"/>
          <p14:tracePt t="305648" x="3367088" y="4638675"/>
          <p14:tracePt t="305662" x="3367088" y="4643438"/>
          <p14:tracePt t="305704" x="3367088" y="4648200"/>
          <p14:tracePt t="305739" x="3367088" y="4652963"/>
          <p14:tracePt t="305760" x="3376613" y="4652963"/>
          <p14:tracePt t="305795" x="3376613" y="4662488"/>
          <p14:tracePt t="306019" x="3381375" y="4662488"/>
          <p14:tracePt t="306139" x="3381375" y="4667250"/>
          <p14:tracePt t="306278" x="3386138" y="4667250"/>
          <p14:tracePt t="311221" x="3409950" y="4657725"/>
          <p14:tracePt t="311235" x="3533775" y="4633913"/>
          <p14:tracePt t="311242" x="3586163" y="4629150"/>
          <p14:tracePt t="311252" x="3648075" y="4624388"/>
          <p14:tracePt t="311269" x="3781425" y="4610100"/>
          <p14:tracePt t="311286" x="3995738" y="4605338"/>
          <p14:tracePt t="311302" x="4129088" y="4605338"/>
          <p14:tracePt t="311319" x="4252913" y="4605338"/>
          <p14:tracePt t="311320" x="4324350" y="4605338"/>
          <p14:tracePt t="311335" x="4410075" y="4605338"/>
          <p14:tracePt t="311352" x="4495800" y="4605338"/>
          <p14:tracePt t="311369" x="4586288" y="4605338"/>
          <p14:tracePt t="311385" x="4624388" y="4605338"/>
          <p14:tracePt t="311402" x="4652963" y="4605338"/>
          <p14:tracePt t="311419" x="4676775" y="4605338"/>
          <p14:tracePt t="311435" x="4681538" y="4605338"/>
          <p14:tracePt t="311452" x="4686300" y="4605338"/>
          <p14:tracePt t="311508" x="4691063" y="4605338"/>
          <p14:tracePt t="311522" x="4724400" y="4614863"/>
          <p14:tracePt t="311529" x="4738688" y="4619625"/>
          <p14:tracePt t="311536" x="4767263" y="4624388"/>
          <p14:tracePt t="311552" x="4805363" y="4629150"/>
          <p14:tracePt t="311569" x="4838700" y="4643438"/>
          <p14:tracePt t="311585" x="4862513" y="4648200"/>
          <p14:tracePt t="311602" x="4876800" y="4652963"/>
          <p14:tracePt t="311619" x="4881563" y="4652963"/>
          <p14:tracePt t="311662" x="4886325" y="4652963"/>
          <p14:tracePt t="312812" x="4876800" y="4652963"/>
          <p14:tracePt t="312832" x="4824413" y="4657725"/>
          <p14:tracePt t="312846" x="4786313" y="4662488"/>
          <p14:tracePt t="312853" x="4776788" y="4662488"/>
          <p14:tracePt t="312860" x="4767263" y="4667250"/>
          <p14:tracePt t="312868" x="4752975" y="4667250"/>
          <p14:tracePt t="312885" x="4729163" y="4676775"/>
          <p14:tracePt t="312902" x="4710113" y="4681538"/>
          <p14:tracePt t="312918" x="4700588" y="4681538"/>
          <p14:tracePt t="312935" x="4695825" y="4681538"/>
          <p14:tracePt t="312952" x="4686300" y="4681538"/>
          <p14:tracePt t="312968" x="4681538" y="4681538"/>
          <p14:tracePt t="313007" x="4676775" y="4681538"/>
          <p14:tracePt t="313035" x="4676775" y="4676775"/>
          <p14:tracePt t="313063" x="4676775" y="4672013"/>
          <p14:tracePt t="313098" x="4676775" y="4667250"/>
          <p14:tracePt t="313658" x="4691063" y="4667250"/>
          <p14:tracePt t="313665" x="4705350" y="4667250"/>
          <p14:tracePt t="313672" x="4714875" y="4667250"/>
          <p14:tracePt t="313685" x="4729163" y="4667250"/>
          <p14:tracePt t="313701" x="4772025" y="4667250"/>
          <p14:tracePt t="313718" x="4795838" y="4667250"/>
          <p14:tracePt t="313735" x="4824413" y="4667250"/>
          <p14:tracePt t="313751" x="4838700" y="4667250"/>
          <p14:tracePt t="313768" x="4848225" y="4672013"/>
          <p14:tracePt t="313785" x="4862513" y="4672013"/>
          <p14:tracePt t="313801" x="4872038" y="4672013"/>
          <p14:tracePt t="313818" x="4876800" y="4672013"/>
          <p14:tracePt t="313835" x="4886325" y="4672013"/>
          <p14:tracePt t="313851" x="4891088" y="4672013"/>
          <p14:tracePt t="313868" x="4895850" y="4672013"/>
          <p14:tracePt t="313896" x="4905375" y="4672013"/>
          <p14:tracePt t="313917" x="4910138" y="4672013"/>
          <p14:tracePt t="313952" x="4914900" y="4672013"/>
          <p14:tracePt t="314022" x="4919663" y="4672013"/>
          <p14:tracePt t="314050" x="4924425" y="4672013"/>
          <p14:tracePt t="314121" x="4929188" y="4672013"/>
          <p14:tracePt t="314176" x="4933950" y="4672013"/>
          <p14:tracePt t="314330" x="4938713" y="4672013"/>
          <p14:tracePt t="314421" x="4943475" y="4672013"/>
          <p14:tracePt t="314428" x="4943475" y="4676775"/>
          <p14:tracePt t="314435" x="4948238" y="4676775"/>
          <p14:tracePt t="314451" x="4972050" y="4676775"/>
          <p14:tracePt t="314468" x="5000625" y="4676775"/>
          <p14:tracePt t="314484" x="5043488" y="4676775"/>
          <p14:tracePt t="314501" x="5072063" y="4676775"/>
          <p14:tracePt t="314518" x="5110163" y="4676775"/>
          <p14:tracePt t="314534" x="5172075" y="4672013"/>
          <p14:tracePt t="314551" x="5210175" y="4672013"/>
          <p14:tracePt t="314568" x="5253038" y="4667250"/>
          <p14:tracePt t="314584" x="5281613" y="4662488"/>
          <p14:tracePt t="314601" x="5291138" y="4662488"/>
          <p14:tracePt t="314618" x="5300663" y="4662488"/>
          <p14:tracePt t="314635" x="5305425" y="4662488"/>
          <p14:tracePt t="314651" x="5310188" y="4662488"/>
          <p14:tracePt t="314715" x="5314950" y="4662488"/>
          <p14:tracePt t="314834" x="5319713" y="4662488"/>
          <p14:tracePt t="319252" x="5300663" y="4662488"/>
          <p14:tracePt t="319260" x="5253038" y="4662488"/>
          <p14:tracePt t="319267" x="5210175" y="4667250"/>
          <p14:tracePt t="319283" x="5133975" y="4672013"/>
          <p14:tracePt t="319300" x="5072063" y="4672013"/>
          <p14:tracePt t="319316" x="4991100" y="4676775"/>
          <p14:tracePt t="319333" x="4938713" y="4676775"/>
          <p14:tracePt t="319350" x="4891088" y="4676775"/>
          <p14:tracePt t="319366" x="4852988" y="4676775"/>
          <p14:tracePt t="319383" x="4833938" y="4676775"/>
          <p14:tracePt t="319400" x="4819650" y="4676775"/>
          <p14:tracePt t="319416" x="4814888" y="4676775"/>
          <p14:tracePt t="319433" x="4805363" y="4681538"/>
          <p14:tracePt t="319450" x="4795838" y="4686300"/>
          <p14:tracePt t="319466" x="4791075" y="4686300"/>
          <p14:tracePt t="319500" x="4786313" y="4686300"/>
          <p14:tracePt t="319540" x="4786313" y="4691063"/>
          <p14:tracePt t="319574" x="4786313" y="4695825"/>
          <p14:tracePt t="319609" x="4786313" y="4700588"/>
          <p14:tracePt t="319651" x="4791075" y="4700588"/>
          <p14:tracePt t="319658" x="4791075" y="4705350"/>
          <p14:tracePt t="319679" x="4795838" y="4705350"/>
          <p14:tracePt t="319708" x="4800600" y="4705350"/>
          <p14:tracePt t="319715" x="4805363" y="4705350"/>
          <p14:tracePt t="319742" x="4810125" y="4705350"/>
          <p14:tracePt t="319785" x="4814888" y="4705350"/>
          <p14:tracePt t="319805" x="4819650" y="4705350"/>
          <p14:tracePt t="319827" x="4824413" y="4705350"/>
          <p14:tracePt t="319848" x="4829175" y="4705350"/>
          <p14:tracePt t="319862" x="4833938" y="4705350"/>
          <p14:tracePt t="319876" x="4838700" y="4705350"/>
          <p14:tracePt t="319896" x="4843463" y="4710113"/>
          <p14:tracePt t="319946" x="4852988" y="4714875"/>
          <p14:tracePt t="319953" x="4857750" y="4714875"/>
          <p14:tracePt t="319959" x="4862513" y="4714875"/>
          <p14:tracePt t="319967" x="4867275" y="4714875"/>
          <p14:tracePt t="319983" x="4876800" y="4714875"/>
          <p14:tracePt t="320000" x="4900613" y="4710113"/>
          <p14:tracePt t="320016" x="4962525" y="4700588"/>
          <p14:tracePt t="320033" x="5024438" y="4681538"/>
          <p14:tracePt t="320050" x="5081588" y="4676775"/>
          <p14:tracePt t="320066" x="5172075" y="4676775"/>
          <p14:tracePt t="320083" x="5243513" y="4681538"/>
          <p14:tracePt t="320099" x="5314950" y="4686300"/>
          <p14:tracePt t="320116" x="5362575" y="4691063"/>
          <p14:tracePt t="320133" x="5400675" y="4691063"/>
          <p14:tracePt t="320150" x="5438775" y="4691063"/>
          <p14:tracePt t="320166" x="5457825" y="4691063"/>
          <p14:tracePt t="320183" x="5467350" y="4691063"/>
          <p14:tracePt t="320199" x="5476875" y="4691063"/>
          <p14:tracePt t="320216" x="5481638" y="4691063"/>
          <p14:tracePt t="320254" x="5486400" y="4691063"/>
          <p14:tracePt t="320289" x="5491163" y="4691063"/>
          <p14:tracePt t="320324" x="5495925" y="4691063"/>
          <p14:tracePt t="320604" x="5500688" y="4691063"/>
          <p14:tracePt t="320877" x="5510213" y="4691063"/>
          <p14:tracePt t="320884" x="5534025" y="4691063"/>
          <p14:tracePt t="320891" x="5553075" y="4691063"/>
          <p14:tracePt t="320899" x="5600700" y="4686300"/>
          <p14:tracePt t="320916" x="5691188" y="4672013"/>
          <p14:tracePt t="320932" x="5829300" y="4662488"/>
          <p14:tracePt t="320949" x="5924550" y="4657725"/>
          <p14:tracePt t="320966" x="6000750" y="4652963"/>
          <p14:tracePt t="320982" x="6086475" y="4648200"/>
          <p14:tracePt t="320999" x="6115050" y="4643438"/>
          <p14:tracePt t="321016" x="6134100" y="4643438"/>
          <p14:tracePt t="321032" x="6143625" y="4643438"/>
          <p14:tracePt t="321049" x="6148388" y="4643438"/>
          <p14:tracePt t="321081" x="6153150" y="4643438"/>
          <p14:tracePt t="321164" x="6157913" y="4643438"/>
          <p14:tracePt t="322165" x="6172200" y="4643438"/>
          <p14:tracePt t="322172" x="6205538" y="4643438"/>
          <p14:tracePt t="322182" x="6234113" y="4638675"/>
          <p14:tracePt t="322199" x="6296025" y="4633913"/>
          <p14:tracePt t="322215" x="6396038" y="4624388"/>
          <p14:tracePt t="322232" x="6448425" y="4624388"/>
          <p14:tracePt t="322249" x="6496050" y="4619625"/>
          <p14:tracePt t="322265" x="6510338" y="4614863"/>
          <p14:tracePt t="322282" x="6524625" y="4610100"/>
          <p14:tracePt t="322299" x="6538913" y="4610100"/>
          <p14:tracePt t="322315" x="6543675" y="4610100"/>
          <p14:tracePt t="322332" x="6553200" y="4610100"/>
          <p14:tracePt t="322349" x="6562725" y="4610100"/>
          <p14:tracePt t="322403" x="6567488" y="4610100"/>
          <p14:tracePt t="322495" x="6572250" y="4610100"/>
          <p14:tracePt t="322508" x="6572250" y="4614863"/>
          <p14:tracePt t="322522" x="6581775" y="4614863"/>
          <p14:tracePt t="322529" x="6591300" y="4614863"/>
          <p14:tracePt t="322544" x="6596063" y="4614863"/>
          <p14:tracePt t="322551" x="6605588" y="4614863"/>
          <p14:tracePt t="322565" x="6624638" y="4614863"/>
          <p14:tracePt t="322582" x="6638925" y="4614863"/>
          <p14:tracePt t="322598" x="6657975" y="4614863"/>
          <p14:tracePt t="322615" x="6677025" y="4614863"/>
          <p14:tracePt t="322632" x="6696075" y="4614863"/>
          <p14:tracePt t="322649" x="6724650" y="4614863"/>
          <p14:tracePt t="322665" x="6743700" y="4614863"/>
          <p14:tracePt t="322682" x="6757988" y="4614863"/>
          <p14:tracePt t="322698" x="6767513" y="4614863"/>
          <p14:tracePt t="322715" x="6772275" y="4614863"/>
          <p14:tracePt t="322774" x="6777038" y="4614863"/>
          <p14:tracePt t="323272" x="6791325" y="4614863"/>
          <p14:tracePt t="323279" x="6819900" y="4614863"/>
          <p14:tracePt t="323286" x="6838950" y="4614863"/>
          <p14:tracePt t="323298" x="6858000" y="4614863"/>
          <p14:tracePt t="323315" x="6910388" y="4614863"/>
          <p14:tracePt t="323332" x="6943725" y="4610100"/>
          <p14:tracePt t="323348" x="6986588" y="4600575"/>
          <p14:tracePt t="323365" x="7043738" y="4595813"/>
          <p14:tracePt t="323382" x="7072313" y="4591050"/>
          <p14:tracePt t="323398" x="7105650" y="4591050"/>
          <p14:tracePt t="323415" x="7119938" y="4591050"/>
          <p14:tracePt t="323431" x="7134225" y="4591050"/>
          <p14:tracePt t="323448" x="7148513" y="4591050"/>
          <p14:tracePt t="323465" x="7162800" y="4591050"/>
          <p14:tracePt t="323481" x="7172325" y="4595813"/>
          <p14:tracePt t="323498" x="7186613" y="4595813"/>
          <p14:tracePt t="323531" x="7191375" y="4595813"/>
          <p14:tracePt t="323548" x="7196138" y="4595813"/>
          <p14:tracePt t="323565" x="7200900" y="4595813"/>
          <p14:tracePt t="323581" x="7210425" y="4600575"/>
          <p14:tracePt t="323598" x="7219950" y="4600575"/>
          <p14:tracePt t="323615" x="7239000" y="4605338"/>
          <p14:tracePt t="323631" x="7253288" y="4605338"/>
          <p14:tracePt t="323648" x="7258050" y="4610100"/>
          <p14:tracePt t="323665" x="7277100" y="4610100"/>
          <p14:tracePt t="323681" x="7286625" y="4610100"/>
          <p14:tracePt t="323698" x="7291388" y="4610100"/>
          <p14:tracePt t="323715" x="7310438" y="4614863"/>
          <p14:tracePt t="323731" x="7319963" y="4614863"/>
          <p14:tracePt t="323748" x="7343775" y="4614863"/>
          <p14:tracePt t="323765" x="7353300" y="4619625"/>
          <p14:tracePt t="323781" x="7377113" y="4619625"/>
          <p14:tracePt t="323798" x="7400925" y="4619625"/>
          <p14:tracePt t="323815" x="7415213" y="4619625"/>
          <p14:tracePt t="323831" x="7434263" y="4619625"/>
          <p14:tracePt t="323848" x="7458075" y="4619625"/>
          <p14:tracePt t="323865" x="7467600" y="4619625"/>
          <p14:tracePt t="323881" x="7481888" y="4619625"/>
          <p14:tracePt t="323898" x="7486650" y="4619625"/>
          <p14:tracePt t="323915" x="7496175" y="4619625"/>
          <p14:tracePt t="323931" x="7500938" y="4619625"/>
          <p14:tracePt t="323958" x="7505700" y="4619625"/>
          <p14:tracePt t="324637" x="7519988" y="4619625"/>
          <p14:tracePt t="324644" x="7543800" y="4619625"/>
          <p14:tracePt t="324651" x="7562850" y="4619625"/>
          <p14:tracePt t="324664" x="7586663" y="4614863"/>
          <p14:tracePt t="324681" x="7667625" y="4600575"/>
          <p14:tracePt t="324698" x="7720013" y="4586288"/>
          <p14:tracePt t="324714" x="7781925" y="4572000"/>
          <p14:tracePt t="324731" x="7820025" y="4562475"/>
          <p14:tracePt t="324748" x="7848600" y="4557713"/>
          <p14:tracePt t="324764" x="7886700" y="4552950"/>
          <p14:tracePt t="324781" x="7896225" y="4548188"/>
          <p14:tracePt t="324798" x="7910513" y="4543425"/>
          <p14:tracePt t="324815" x="7920038" y="4543425"/>
          <p14:tracePt t="324868" x="7924800" y="4543425"/>
          <p14:tracePt t="325093" x="7920038" y="4543425"/>
          <p14:tracePt t="325127" x="7915275" y="4543425"/>
          <p14:tracePt t="325148" x="7915275" y="4548188"/>
          <p14:tracePt t="325163" x="7910513" y="4548188"/>
          <p14:tracePt t="325170" x="7910513" y="4552950"/>
          <p14:tracePt t="325184" x="7905750" y="4552950"/>
          <p14:tracePt t="325197" x="7896225" y="4562475"/>
          <p14:tracePt t="325214" x="7886700" y="4567238"/>
          <p14:tracePt t="325231" x="7877175" y="4567238"/>
          <p14:tracePt t="325248" x="7800975" y="4567238"/>
          <p14:tracePt t="325281" x="7653338" y="4533900"/>
          <p14:tracePt t="325298" x="7500938" y="4524375"/>
          <p14:tracePt t="325314" x="7353300" y="4524375"/>
          <p14:tracePt t="325331" x="7019925" y="4543425"/>
          <p14:tracePt t="325348" x="6800850" y="4562475"/>
          <p14:tracePt t="325364" x="6577013" y="4576763"/>
          <p14:tracePt t="325381" x="6305550" y="4595813"/>
          <p14:tracePt t="325398" x="6148388" y="4600575"/>
          <p14:tracePt t="325414" x="5976938" y="4605338"/>
          <p14:tracePt t="325431" x="5886450" y="4605338"/>
          <p14:tracePt t="325448" x="5815013" y="4600575"/>
          <p14:tracePt t="325464" x="5762625" y="4595813"/>
          <p14:tracePt t="325481" x="5743575" y="4595813"/>
          <p14:tracePt t="325498" x="5734050" y="4595813"/>
          <p14:tracePt t="325514" x="5729288" y="4595813"/>
          <p14:tracePt t="325905" x="5719763" y="4595813"/>
          <p14:tracePt t="325912" x="5705475" y="4595813"/>
          <p14:tracePt t="325919" x="5686425" y="4595813"/>
          <p14:tracePt t="325931" x="5676900" y="4595813"/>
          <p14:tracePt t="325948" x="5643563" y="4595813"/>
          <p14:tracePt t="325964" x="5624513" y="4595813"/>
          <p14:tracePt t="325981" x="5619750" y="4595813"/>
          <p14:tracePt t="325982" x="5614988" y="4595813"/>
          <p14:tracePt t="326017" x="5610225" y="4595813"/>
          <p14:tracePt t="326073" x="5614988" y="4595813"/>
          <p14:tracePt t="326080" x="5619750" y="4595813"/>
          <p14:tracePt t="326087" x="5629275" y="4591050"/>
          <p14:tracePt t="326097" x="5634038" y="4591050"/>
          <p14:tracePt t="326114" x="5657850" y="4591050"/>
          <p14:tracePt t="326130" x="5700713" y="4591050"/>
          <p14:tracePt t="326164" x="5753100" y="4610100"/>
          <p14:tracePt t="326180" x="5781675" y="4614863"/>
          <p14:tracePt t="326197" x="5838825" y="4619625"/>
          <p14:tracePt t="326214" x="5953125" y="4619625"/>
          <p14:tracePt t="326231" x="6043613" y="4624388"/>
          <p14:tracePt t="326247" x="6134100" y="4624388"/>
          <p14:tracePt t="326264" x="6248400" y="4624388"/>
          <p14:tracePt t="326281" x="6310313" y="4624388"/>
          <p14:tracePt t="326297" x="6391275" y="4614863"/>
          <p14:tracePt t="326314" x="6443663" y="4610100"/>
          <p14:tracePt t="326330" x="6472238" y="4610100"/>
          <p14:tracePt t="326347" x="6515100" y="4605338"/>
          <p14:tracePt t="326364" x="6538913" y="4605338"/>
          <p14:tracePt t="326381" x="6557963" y="4605338"/>
          <p14:tracePt t="326397" x="6596063" y="4600575"/>
          <p14:tracePt t="326414" x="6624638" y="4600575"/>
          <p14:tracePt t="326430" x="6686550" y="4595813"/>
          <p14:tracePt t="326447" x="6724650" y="4591050"/>
          <p14:tracePt t="326464" x="6753225" y="4591050"/>
          <p14:tracePt t="326481" x="6772275" y="4591050"/>
          <p14:tracePt t="326507" x="6777038" y="4591050"/>
          <p14:tracePt t="326542" x="6781800" y="4591050"/>
          <p14:tracePt t="326717" x="6777038" y="4591050"/>
          <p14:tracePt t="326787" x="6772275" y="4591050"/>
          <p14:tracePt t="326815" x="6767513" y="4591050"/>
          <p14:tracePt t="326878" x="6767513" y="4595813"/>
          <p14:tracePt t="326886" x="6762750" y="4595813"/>
          <p14:tracePt t="326927" x="6757988" y="4595813"/>
          <p14:tracePt t="326934" x="6757988" y="4600575"/>
          <p14:tracePt t="326969" x="6748463" y="4605338"/>
          <p14:tracePt t="327025" x="6743700" y="4605338"/>
          <p14:tracePt t="327074" x="6743700" y="4610100"/>
          <p14:tracePt t="327088" x="6738938" y="4610100"/>
          <p14:tracePt t="327152" x="6734175" y="4610100"/>
          <p14:tracePt t="327186" x="6729413" y="4610100"/>
          <p14:tracePt t="339288" x="0" y="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name="Slide 15">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Interest vs. Principal Over 20 Years</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EGP 5,000,000 mortgage at 18% annual interest — annual split, in EGP thousands.</a:t>
            </a:r>
            <a:endParaRPr lang="en-US" sz="1200" dirty="0"/>
          </a:p>
        </p:txBody>
      </p:sp>
      <p:graphicFrame>
        <p:nvGraphicFramePr>
          <p:cNvPr id="5" name="Chart 0"/>
          <p:cNvGraphicFramePr/>
          <p:nvPr/>
        </p:nvGraphicFramePr>
        <p:xfrm>
          <a:off x="457200" y="1353312"/>
          <a:ext cx="8229600" cy="2788920"/>
        </p:xfrm>
        <a:graphic>
          <a:graphicData uri="http://schemas.openxmlformats.org/drawingml/2006/chart">
            <c:chart xmlns:c="http://schemas.openxmlformats.org/drawingml/2006/chart" xmlns:r="http://schemas.openxmlformats.org/officeDocument/2006/relationships" r:id="rId4"/>
          </a:graphicData>
        </a:graphic>
      </p:graphicFrame>
      <p:sp>
        <p:nvSpPr>
          <p:cNvPr id="6" name="Shape 3"/>
          <p:cNvSpPr/>
          <p:nvPr/>
        </p:nvSpPr>
        <p:spPr>
          <a:xfrm>
            <a:off x="457200" y="4224528"/>
            <a:ext cx="8229600" cy="457200"/>
          </a:xfrm>
          <a:prstGeom prst="roundRect">
            <a:avLst>
              <a:gd name="adj" fmla="val 12000"/>
            </a:avLst>
          </a:prstGeom>
          <a:solidFill>
            <a:srgbClr val="E7E3D9"/>
          </a:solidFill>
          <a:ln w="9525">
            <a:solidFill>
              <a:srgbClr val="C8C0B0"/>
            </a:solidFill>
            <a:prstDash val="solid"/>
          </a:ln>
        </p:spPr>
      </p:sp>
      <p:sp>
        <p:nvSpPr>
          <p:cNvPr id="7" name="Text 4"/>
          <p:cNvSpPr/>
          <p:nvPr/>
        </p:nvSpPr>
        <p:spPr>
          <a:xfrm>
            <a:off x="621792" y="4224528"/>
            <a:ext cx="7900416" cy="457200"/>
          </a:xfrm>
          <a:prstGeom prst="rect">
            <a:avLst/>
          </a:prstGeom>
          <a:noFill/>
          <a:ln/>
        </p:spPr>
        <p:txBody>
          <a:bodyPr wrap="square" lIns="0" tIns="0" rIns="0" bIns="0" rtlCol="0" anchor="ctr"/>
          <a:lstStyle/>
          <a:p>
            <a:pPr marL="0" indent="0">
              <a:buNone/>
            </a:pPr>
            <a:r>
              <a:rPr lang="en-US" sz="1250" i="1" dirty="0">
                <a:solidFill>
                  <a:srgbClr val="1E2A38"/>
                </a:solidFill>
                <a:latin typeface="Calibri" pitchFamily="34" charset="0"/>
                <a:ea typeface="Calibri" pitchFamily="34" charset="-122"/>
                <a:cs typeface="Calibri" pitchFamily="34" charset="-120"/>
              </a:rPr>
              <a:t>Notice the crossover: principal repayment only overtakes interest deep into the loan's life.</a:t>
            </a:r>
            <a:endParaRPr lang="en-US" sz="1250" dirty="0"/>
          </a:p>
        </p:txBody>
      </p:sp>
      <p:sp>
        <p:nvSpPr>
          <p:cNvPr id="8" name="Text 5"/>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9" name="Text 6"/>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15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143297"/>
    </mc:Choice>
    <mc:Fallback xmlns="">
      <p:transition spd="slow" advTm="143297"/>
    </mc:Fallback>
  </mc:AlternateContent>
  <p:timing>
    <p:tnLst>
      <p:par>
        <p:cTn id="1" dur="indefinite" restart="never" nodeType="tmRoot"/>
      </p:par>
    </p:tnLst>
  </p:timing>
  <p:extLst mod="1">
    <p:ext uri="{3A86A75C-4F4B-4683-9AE1-C65F6400EC91}">
      <p14:laserTraceLst xmlns:p14="http://schemas.microsoft.com/office/powerpoint/2010/main">
        <p14:tracePtLst>
          <p14:tracePt t="8770" x="2724150" y="2795588"/>
          <p14:tracePt t="9221" x="2743200" y="2762250"/>
          <p14:tracePt t="9228" x="2776538" y="2728913"/>
          <p14:tracePt t="9234" x="2795588" y="2690813"/>
          <p14:tracePt t="9247" x="2824163" y="2652713"/>
          <p14:tracePt t="9263" x="2924175" y="2528888"/>
          <p14:tracePt t="9280" x="2990850" y="2443163"/>
          <p14:tracePt t="9297" x="3081338" y="2314575"/>
          <p14:tracePt t="9313" x="3119438" y="2228850"/>
          <p14:tracePt t="9330" x="3167063" y="2152650"/>
          <p14:tracePt t="9347" x="3209925" y="2071688"/>
          <p14:tracePt t="9363" x="3243263" y="2033588"/>
          <p14:tracePt t="9380" x="3267075" y="2005013"/>
          <p14:tracePt t="9397" x="3295650" y="1966913"/>
          <p14:tracePt t="9413" x="3324225" y="1933575"/>
          <p14:tracePt t="9430" x="3338513" y="1905000"/>
          <p14:tracePt t="9447" x="3348038" y="1890713"/>
          <p14:tracePt t="9463" x="3352800" y="1876425"/>
          <p14:tracePt t="9480" x="3357563" y="1862138"/>
          <p14:tracePt t="9514" x="3357563" y="1857375"/>
          <p14:tracePt t="9530" x="3357563" y="1852613"/>
          <p14:tracePt t="9556" x="3357563" y="1847850"/>
          <p14:tracePt t="9613" x="3357563" y="1843088"/>
          <p14:tracePt t="9675" x="3357563" y="1838325"/>
          <p14:tracePt t="9766" x="3362325" y="1833563"/>
          <p14:tracePt t="9773" x="3367088" y="1824038"/>
          <p14:tracePt t="9780" x="3371850" y="1814513"/>
          <p14:tracePt t="9797" x="3395663" y="1795463"/>
          <p14:tracePt t="9813" x="3429000" y="1766888"/>
          <p14:tracePt t="9830" x="3490913" y="1709738"/>
          <p14:tracePt t="9847" x="3533775" y="1671638"/>
          <p14:tracePt t="9863" x="3567113" y="1638300"/>
          <p14:tracePt t="9880" x="3614738" y="1590675"/>
          <p14:tracePt t="9897" x="3629025" y="1571625"/>
          <p14:tracePt t="9913" x="3681413" y="1538288"/>
          <p14:tracePt t="9930" x="3695700" y="1519238"/>
          <p14:tracePt t="9947" x="3724275" y="1504950"/>
          <p14:tracePt t="9963" x="3748088" y="1485900"/>
          <p14:tracePt t="9980" x="3767138" y="1471613"/>
          <p14:tracePt t="9996" x="3781425" y="1457325"/>
          <p14:tracePt t="10013" x="3810000" y="1428750"/>
          <p14:tracePt t="10030" x="3833813" y="1409700"/>
          <p14:tracePt t="10046" x="3867150" y="1381125"/>
          <p14:tracePt t="10063" x="3890963" y="1352550"/>
          <p14:tracePt t="10080" x="3924300" y="1328738"/>
          <p14:tracePt t="10096" x="3957638" y="1304925"/>
          <p14:tracePt t="10113" x="3986213" y="1285875"/>
          <p14:tracePt t="10130" x="4010025" y="1266825"/>
          <p14:tracePt t="10147" x="4024313" y="1247775"/>
          <p14:tracePt t="10163" x="4033838" y="1238250"/>
          <p14:tracePt t="10180" x="4033838" y="1233488"/>
          <p14:tracePt t="10197" x="4038600" y="1233488"/>
          <p14:tracePt t="10461" x="4038600" y="1238250"/>
          <p14:tracePt t="10467" x="4038600" y="1243013"/>
          <p14:tracePt t="10481" x="4033838" y="1252538"/>
          <p14:tracePt t="10496" x="4029075" y="1266825"/>
          <p14:tracePt t="10513" x="4019550" y="1281113"/>
          <p14:tracePt t="10530" x="4010025" y="1304925"/>
          <p14:tracePt t="10547" x="4005263" y="1314450"/>
          <p14:tracePt t="10563" x="4000500" y="1323975"/>
          <p14:tracePt t="10580" x="3995738" y="1333500"/>
          <p14:tracePt t="10613" x="3990975" y="1338263"/>
          <p14:tracePt t="10646" x="3986213" y="1338263"/>
          <p14:tracePt t="10705" x="3981450" y="1338263"/>
          <p14:tracePt t="11202" x="3986213" y="1338263"/>
          <p14:tracePt t="11258" x="3990975" y="1338263"/>
          <p14:tracePt t="11293" x="3995738" y="1338263"/>
          <p14:tracePt t="11338" x="3995738" y="1328738"/>
          <p14:tracePt t="11344" x="4000500" y="1328738"/>
          <p14:tracePt t="11349" x="4005263" y="1328738"/>
          <p14:tracePt t="11363" x="4024313" y="1319213"/>
          <p14:tracePt t="11379" x="4048125" y="1319213"/>
          <p14:tracePt t="11396" x="4105275" y="1323975"/>
          <p14:tracePt t="11413" x="4219575" y="1343025"/>
          <p14:tracePt t="11429" x="4310063" y="1366838"/>
          <p14:tracePt t="11446" x="4410075" y="1390650"/>
          <p14:tracePt t="11463" x="4533900" y="1423988"/>
          <p14:tracePt t="11479" x="4591050" y="1447800"/>
          <p14:tracePt t="11496" x="4662488" y="1462088"/>
          <p14:tracePt t="11513" x="4695825" y="1466850"/>
          <p14:tracePt t="11529" x="4710113" y="1466850"/>
          <p14:tracePt t="11546" x="4724400" y="1471613"/>
          <p14:tracePt t="11579" x="4729163" y="1471613"/>
          <p14:tracePt t="12071" x="4733925" y="1471613"/>
          <p14:tracePt t="12077" x="4738688" y="1471613"/>
          <p14:tracePt t="12084" x="4752975" y="1466850"/>
          <p14:tracePt t="12099" x="4762500" y="1462088"/>
          <p14:tracePt t="12112" x="4772025" y="1462088"/>
          <p14:tracePt t="12129" x="4776788" y="1462088"/>
          <p14:tracePt t="12163" x="4781550" y="1462088"/>
          <p14:tracePt t="12203" x="4781550" y="1466850"/>
          <p14:tracePt t="12210" x="4767263" y="1476375"/>
          <p14:tracePt t="12231" x="4672013" y="1509713"/>
          <p14:tracePt t="12245" x="4610100" y="1514475"/>
          <p14:tracePt t="12253" x="4576763" y="1524000"/>
          <p14:tracePt t="12262" x="4533900" y="1528763"/>
          <p14:tracePt t="12279" x="4433888" y="1547813"/>
          <p14:tracePt t="12296" x="4267200" y="1595438"/>
          <p14:tracePt t="12312" x="4152900" y="1638300"/>
          <p14:tracePt t="12329" x="3995738" y="1695450"/>
          <p14:tracePt t="12346" x="3924300" y="1719263"/>
          <p14:tracePt t="12362" x="3857625" y="1747838"/>
          <p14:tracePt t="12379" x="3805238" y="1766888"/>
          <p14:tracePt t="12396" x="3790950" y="1771650"/>
          <p14:tracePt t="12735" x="3662363" y="1838325"/>
          <p14:tracePt t="12742" x="3500438" y="1924050"/>
          <p14:tracePt t="12750" x="3319463" y="2043113"/>
          <p14:tracePt t="12762" x="3114675" y="2171700"/>
          <p14:tracePt t="12779" x="2495550" y="2576513"/>
          <p14:tracePt t="12796" x="2143125" y="2838450"/>
          <p14:tracePt t="12812" x="1709738" y="3157538"/>
          <p14:tracePt t="12829" x="1519238" y="3319463"/>
          <p14:tracePt t="12845" x="1371600" y="3438525"/>
          <p14:tracePt t="12862" x="1257300" y="3533775"/>
          <p14:tracePt t="12879" x="1214438" y="3576638"/>
          <p14:tracePt t="12896" x="1195388" y="3600450"/>
          <p14:tracePt t="12912" x="1181100" y="3629025"/>
          <p14:tracePt t="12929" x="1176338" y="3638550"/>
          <p14:tracePt t="12945" x="1176338" y="3657600"/>
          <p14:tracePt t="12962" x="1176338" y="3662363"/>
          <p14:tracePt t="12979" x="1176338" y="3667125"/>
          <p14:tracePt t="12995" x="1176338" y="3676650"/>
          <p14:tracePt t="13012" x="1176338" y="3681413"/>
          <p14:tracePt t="13045" x="1176338" y="3686175"/>
          <p14:tracePt t="13062" x="1185863" y="3690938"/>
          <p14:tracePt t="13079" x="1190625" y="3709988"/>
          <p14:tracePt t="13095" x="1195388" y="3729038"/>
          <p14:tracePt t="13112" x="1195388" y="3752850"/>
          <p14:tracePt t="13129" x="1204913" y="3781425"/>
          <p14:tracePt t="13145" x="1204913" y="3814763"/>
          <p14:tracePt t="13162" x="1209675" y="3829050"/>
          <p14:tracePt t="13179" x="1219200" y="3862388"/>
          <p14:tracePt t="13195" x="1223963" y="3871913"/>
          <p14:tracePt t="13212" x="1228725" y="3881438"/>
          <p14:tracePt t="13229" x="1228725" y="3886200"/>
          <p14:tracePt t="13261" x="1233488" y="3886200"/>
          <p14:tracePt t="13296" x="1238250" y="3886200"/>
          <p14:tracePt t="13317" x="1247775" y="3886200"/>
          <p14:tracePt t="13338" x="1252538" y="3886200"/>
          <p14:tracePt t="13345" x="1252538" y="3876675"/>
          <p14:tracePt t="13352" x="1257300" y="3876675"/>
          <p14:tracePt t="13362" x="1257300" y="3871913"/>
          <p14:tracePt t="13379" x="1266825" y="3867150"/>
          <p14:tracePt t="13395" x="1281113" y="3843338"/>
          <p14:tracePt t="13412" x="1290638" y="3824288"/>
          <p14:tracePt t="13429" x="1295400" y="3805238"/>
          <p14:tracePt t="13446" x="1300163" y="3800475"/>
          <p14:tracePt t="13462" x="1300163" y="3795713"/>
          <p14:tracePt t="13479" x="1309688" y="3790950"/>
          <p14:tracePt t="13512" x="1319213" y="3776663"/>
          <p14:tracePt t="13529" x="1323975" y="3771900"/>
          <p14:tracePt t="13545" x="1323975" y="3767138"/>
          <p14:tracePt t="13562" x="1328738" y="3757613"/>
          <p14:tracePt t="13579" x="1338263" y="3748088"/>
          <p14:tracePt t="13595" x="1338263" y="3738563"/>
          <p14:tracePt t="13612" x="1338263" y="3719513"/>
          <p14:tracePt t="13629" x="1343025" y="3700463"/>
          <p14:tracePt t="13646" x="1343025" y="3676650"/>
          <p14:tracePt t="13662" x="1347788" y="3638550"/>
          <p14:tracePt t="13679" x="1347788" y="3609975"/>
          <p14:tracePt t="13695" x="1352550" y="3567113"/>
          <p14:tracePt t="13712" x="1352550" y="3552825"/>
          <p14:tracePt t="13729" x="1352550" y="3533775"/>
          <p14:tracePt t="13745" x="1352550" y="3495675"/>
          <p14:tracePt t="13762" x="1352550" y="3467100"/>
          <p14:tracePt t="13779" x="1352550" y="3424238"/>
          <p14:tracePt t="13795" x="1352550" y="3400425"/>
          <p14:tracePt t="13812" x="1352550" y="3386138"/>
          <p14:tracePt t="13829" x="1352550" y="3367088"/>
          <p14:tracePt t="13845" x="1352550" y="3362325"/>
          <p14:tracePt t="13862" x="1352550" y="3357563"/>
          <p14:tracePt t="13879" x="1352550" y="3352800"/>
          <p14:tracePt t="14185" x="1352550" y="3314700"/>
          <p14:tracePt t="14192" x="1343025" y="3252788"/>
          <p14:tracePt t="14199" x="1338263" y="3190875"/>
          <p14:tracePt t="14212" x="1323975" y="3119438"/>
          <p14:tracePt t="14228" x="1281113" y="2871788"/>
          <p14:tracePt t="14245" x="1262063" y="2705100"/>
          <p14:tracePt t="14262" x="1238250" y="2481263"/>
          <p14:tracePt t="14278" x="1223963" y="2352675"/>
          <p14:tracePt t="14295" x="1214438" y="2238375"/>
          <p14:tracePt t="14312" x="1200150" y="2090738"/>
          <p14:tracePt t="14328" x="1190625" y="2019300"/>
          <p14:tracePt t="14345" x="1185863" y="1981200"/>
          <p14:tracePt t="14362" x="1185863" y="1952625"/>
          <p14:tracePt t="14378" x="1185863" y="1943100"/>
          <p14:tracePt t="14395" x="1185863" y="1938338"/>
          <p14:tracePt t="14444" x="1185863" y="1933575"/>
          <p14:tracePt t="14451" x="1190625" y="1928813"/>
          <p14:tracePt t="14462" x="1190625" y="1914525"/>
          <p14:tracePt t="14478" x="1195388" y="1890713"/>
          <p14:tracePt t="14495" x="1195388" y="1838325"/>
          <p14:tracePt t="14512" x="1195388" y="1804988"/>
          <p14:tracePt t="14528" x="1195388" y="1757363"/>
          <p14:tracePt t="14545" x="1195388" y="1724025"/>
          <p14:tracePt t="14562" x="1195388" y="1690688"/>
          <p14:tracePt t="14578" x="1195388" y="1666875"/>
          <p14:tracePt t="14595" x="1195388" y="1657350"/>
          <p14:tracePt t="14628" x="1195388" y="1652588"/>
          <p14:tracePt t="14662" x="1200150" y="1652588"/>
          <p14:tracePt t="14669" x="1200150" y="1662113"/>
          <p14:tracePt t="14678" x="1200150" y="1666875"/>
          <p14:tracePt t="14695" x="1200150" y="1681163"/>
          <p14:tracePt t="14728" x="1195388" y="1757363"/>
          <p14:tracePt t="14745" x="1195388" y="1795463"/>
          <p14:tracePt t="14762" x="1214438" y="1885950"/>
          <p14:tracePt t="14778" x="1223963" y="1966913"/>
          <p14:tracePt t="14795" x="1257300" y="2090738"/>
          <p14:tracePt t="14812" x="1271588" y="2176463"/>
          <p14:tracePt t="14828" x="1290638" y="2266950"/>
          <p14:tracePt t="14845" x="1319213" y="2390775"/>
          <p14:tracePt t="14862" x="1338263" y="2466975"/>
          <p14:tracePt t="14878" x="1357313" y="2586038"/>
          <p14:tracePt t="14895" x="1376363" y="2652713"/>
          <p14:tracePt t="14912" x="1385888" y="2705100"/>
          <p14:tracePt t="14928" x="1395413" y="2786063"/>
          <p14:tracePt t="14945" x="1400175" y="2838450"/>
          <p14:tracePt t="14962" x="1404938" y="2886075"/>
          <p14:tracePt t="14978" x="1409700" y="2957513"/>
          <p14:tracePt t="14995" x="1409700" y="3009900"/>
          <p14:tracePt t="15012" x="1419225" y="3081338"/>
          <p14:tracePt t="15028" x="1423988" y="3124200"/>
          <p14:tracePt t="15045" x="1433513" y="3171825"/>
          <p14:tracePt t="15062" x="1438275" y="3262313"/>
          <p14:tracePt t="15078" x="1447800" y="3324225"/>
          <p14:tracePt t="15095" x="1452563" y="3400425"/>
          <p14:tracePt t="15112" x="1452563" y="3414713"/>
          <p14:tracePt t="15128" x="1462088" y="3429000"/>
          <p14:tracePt t="15162" x="1462088" y="3433763"/>
          <p14:tracePt t="15187" x="1462088" y="3424238"/>
          <p14:tracePt t="15201" x="1457325" y="3371850"/>
          <p14:tracePt t="15212" x="1452563" y="3348038"/>
          <p14:tracePt t="15228" x="1438275" y="3262313"/>
          <p14:tracePt t="15245" x="1423988" y="3062288"/>
          <p14:tracePt t="15262" x="1414463" y="2862263"/>
          <p14:tracePt t="15278" x="1414463" y="2466975"/>
          <p14:tracePt t="15295" x="1438275" y="2176463"/>
          <p14:tracePt t="15311" x="1452563" y="1947863"/>
          <p14:tracePt t="15328" x="1471613" y="1762125"/>
          <p14:tracePt t="15345" x="1476375" y="1704975"/>
          <p14:tracePt t="15361" x="1481138" y="1685925"/>
          <p14:tracePt t="15378" x="1481138" y="1681163"/>
          <p14:tracePt t="15460" x="1481138" y="1690688"/>
          <p14:tracePt t="15473" x="1481138" y="1695450"/>
          <p14:tracePt t="15481" x="1485900" y="1709738"/>
          <p14:tracePt t="15495" x="1485900" y="1724025"/>
          <p14:tracePt t="15512" x="1485900" y="1738313"/>
          <p14:tracePt t="15528" x="1485900" y="1757363"/>
          <p14:tracePt t="15565" x="1457325" y="1928813"/>
          <p14:tracePt t="15578" x="1443038" y="2038350"/>
          <p14:tracePt t="15595" x="1414463" y="2171700"/>
          <p14:tracePt t="15611" x="1390650" y="2324100"/>
          <p14:tracePt t="15628" x="1376363" y="2509838"/>
          <p14:tracePt t="15645" x="1376363" y="2614613"/>
          <p14:tracePt t="15661" x="1381125" y="2719388"/>
          <p14:tracePt t="15678" x="1404938" y="2847975"/>
          <p14:tracePt t="15695" x="1419225" y="2914650"/>
          <p14:tracePt t="15711" x="1428750" y="2957513"/>
          <p14:tracePt t="15728" x="1438275" y="2986088"/>
          <p14:tracePt t="15745" x="1438275" y="2990850"/>
          <p14:tracePt t="15768" x="1443038" y="2990850"/>
          <p14:tracePt t="15803" x="1447800" y="2981325"/>
          <p14:tracePt t="15810" x="1447800" y="2971800"/>
          <p14:tracePt t="15817" x="1447800" y="2957513"/>
          <p14:tracePt t="15845" x="1428750" y="2838450"/>
          <p14:tracePt t="15852" x="1423988" y="2814638"/>
          <p14:tracePt t="15861" x="1419225" y="2776538"/>
          <p14:tracePt t="15878" x="1409700" y="2681288"/>
          <p14:tracePt t="15895" x="1400175" y="2509838"/>
          <p14:tracePt t="15911" x="1385888" y="2362200"/>
          <p14:tracePt t="15928" x="1376363" y="2209800"/>
          <p14:tracePt t="15945" x="1371600" y="1995488"/>
          <p14:tracePt t="15961" x="1371600" y="1890713"/>
          <p14:tracePt t="15978" x="1366838" y="1804988"/>
          <p14:tracePt t="15995" x="1366838" y="1781175"/>
          <p14:tracePt t="16011" x="1366838" y="1776413"/>
          <p14:tracePt t="16028" x="1366838" y="1771650"/>
          <p14:tracePt t="16062" x="1366838" y="1790700"/>
          <p14:tracePt t="16078" x="1371600" y="1814513"/>
          <p14:tracePt t="16094" x="1371600" y="1828800"/>
          <p14:tracePt t="16128" x="1381125" y="1962150"/>
          <p14:tracePt t="16145" x="1385888" y="2066925"/>
          <p14:tracePt t="16161" x="1395413" y="2290763"/>
          <p14:tracePt t="16178" x="1404938" y="2490788"/>
          <p14:tracePt t="16195" x="1404938" y="2762250"/>
          <p14:tracePt t="16211" x="1409700" y="2895600"/>
          <p14:tracePt t="16228" x="1409700" y="2995613"/>
          <p14:tracePt t="16244" x="1409700" y="3090863"/>
          <p14:tracePt t="16261" x="1409700" y="3114675"/>
          <p14:tracePt t="16278" x="1409700" y="3124200"/>
          <p14:tracePt t="16294" x="1409700" y="3128963"/>
          <p14:tracePt t="16342" x="1409700" y="3124200"/>
          <p14:tracePt t="16349" x="1409700" y="3105150"/>
          <p14:tracePt t="16361" x="1409700" y="3086100"/>
          <p14:tracePt t="16378" x="1409700" y="3052763"/>
          <p14:tracePt t="16394" x="1409700" y="2881313"/>
          <p14:tracePt t="16411" x="1409700" y="2757488"/>
          <p14:tracePt t="16428" x="1409700" y="2524125"/>
          <p14:tracePt t="16444" x="1419225" y="2338388"/>
          <p14:tracePt t="16461" x="1433513" y="2105025"/>
          <p14:tracePt t="16478" x="1438275" y="1995488"/>
          <p14:tracePt t="16494" x="1443038" y="1943100"/>
          <p14:tracePt t="16511" x="1447800" y="1914525"/>
          <p14:tracePt t="16580" x="1447800" y="1919288"/>
          <p14:tracePt t="16587" x="1447800" y="1928813"/>
          <p14:tracePt t="16594" x="1447800" y="1938338"/>
          <p14:tracePt t="16611" x="1447800" y="1966913"/>
          <p14:tracePt t="16644" x="1452563" y="2105025"/>
          <p14:tracePt t="16661" x="1457325" y="2181225"/>
          <p14:tracePt t="16678" x="1471613" y="2390775"/>
          <p14:tracePt t="16694" x="1495425" y="2595563"/>
          <p14:tracePt t="16711" x="1500188" y="2781300"/>
          <p14:tracePt t="16728" x="1504950" y="3005138"/>
          <p14:tracePt t="16744" x="1504950" y="3100388"/>
          <p14:tracePt t="16761" x="1504950" y="3143250"/>
          <p14:tracePt t="16778" x="1504950" y="3162300"/>
          <p14:tracePt t="16825" x="1504950" y="3157538"/>
          <p14:tracePt t="16832" x="1504950" y="3143250"/>
          <p14:tracePt t="16845" x="1504950" y="3133725"/>
          <p14:tracePt t="16861" x="1504950" y="3086100"/>
          <p14:tracePt t="16878" x="1495425" y="3014663"/>
          <p14:tracePt t="16895" x="1481138" y="2800350"/>
          <p14:tracePt t="16911" x="1476375" y="2647950"/>
          <p14:tracePt t="16928" x="1457325" y="2457450"/>
          <p14:tracePt t="16944" x="1443038" y="2233613"/>
          <p14:tracePt t="16961" x="1433513" y="2105025"/>
          <p14:tracePt t="16978" x="1419225" y="2014538"/>
          <p14:tracePt t="16994" x="1414463" y="1971675"/>
          <p14:tracePt t="17011" x="1414463" y="1962150"/>
          <p14:tracePt t="17028" x="1414463" y="1957388"/>
          <p14:tracePt t="17044" x="1409700" y="1957388"/>
          <p14:tracePt t="17084" x="1404938" y="1962150"/>
          <p14:tracePt t="17098" x="1404938" y="1966913"/>
          <p14:tracePt t="17111" x="1400175" y="1971675"/>
          <p14:tracePt t="17127" x="1390650" y="2014538"/>
          <p14:tracePt t="17161" x="1400175" y="2181225"/>
          <p14:tracePt t="17178" x="1390650" y="2271713"/>
          <p14:tracePt t="17194" x="1385888" y="2395538"/>
          <p14:tracePt t="17211" x="1362075" y="2657475"/>
          <p14:tracePt t="17228" x="1347788" y="2833688"/>
          <p14:tracePt t="17245" x="1333500" y="3076575"/>
          <p14:tracePt t="17261" x="1333500" y="3176588"/>
          <p14:tracePt t="17278" x="1328738" y="3262313"/>
          <p14:tracePt t="17294" x="1328738" y="3314700"/>
          <p14:tracePt t="17311" x="1328738" y="3328988"/>
          <p14:tracePt t="17364" x="1328738" y="3324225"/>
          <p14:tracePt t="17371" x="1333500" y="3314700"/>
          <p14:tracePt t="17378" x="1333500" y="3305175"/>
          <p14:tracePt t="17394" x="1333500" y="3295650"/>
          <p14:tracePt t="17413" x="1319213" y="3148013"/>
          <p14:tracePt t="17427" x="1319213" y="3062288"/>
          <p14:tracePt t="17444" x="1319213" y="2928938"/>
          <p14:tracePt t="17461" x="1319213" y="2733675"/>
          <p14:tracePt t="17477" x="1319213" y="2357438"/>
          <p14:tracePt t="17494" x="1314450" y="2119313"/>
          <p14:tracePt t="17511" x="1309688" y="1962150"/>
          <p14:tracePt t="17527" x="1309688" y="1819275"/>
          <p14:tracePt t="17544" x="1309688" y="1776413"/>
          <p14:tracePt t="17561" x="1309688" y="1762125"/>
          <p14:tracePt t="17577" x="1309688" y="1757363"/>
          <p14:tracePt t="17644" x="1309688" y="1762125"/>
          <p14:tracePt t="17651" x="1309688" y="1766888"/>
          <p14:tracePt t="17661" x="1309688" y="1771650"/>
          <p14:tracePt t="17678" x="1309688" y="1785938"/>
          <p14:tracePt t="17694" x="1309688" y="1800225"/>
          <p14:tracePt t="17711" x="1304925" y="1909763"/>
          <p14:tracePt t="17728" x="1304925" y="2014538"/>
          <p14:tracePt t="17744" x="1300163" y="2124075"/>
          <p14:tracePt t="17761" x="1300163" y="2243138"/>
          <p14:tracePt t="17777" x="1300163" y="2438400"/>
          <p14:tracePt t="17794" x="1300163" y="2566988"/>
          <p14:tracePt t="17811" x="1304925" y="2671763"/>
          <p14:tracePt t="17827" x="1304925" y="2819400"/>
          <p14:tracePt t="17844" x="1309688" y="2871788"/>
          <p14:tracePt t="17861" x="1309688" y="2914650"/>
          <p14:tracePt t="17877" x="1309688" y="2924175"/>
          <p14:tracePt t="17917" x="1309688" y="2919413"/>
          <p14:tracePt t="17927" x="1304925" y="2900363"/>
          <p14:tracePt t="17944" x="1304925" y="2876550"/>
          <p14:tracePt t="17960" x="1304925" y="2728913"/>
          <p14:tracePt t="17977" x="1309688" y="2647950"/>
          <p14:tracePt t="17994" x="1314450" y="2481263"/>
          <p14:tracePt t="18010" x="1319213" y="2366963"/>
          <p14:tracePt t="18027" x="1328738" y="2271713"/>
          <p14:tracePt t="18044" x="1333500" y="2200275"/>
          <p14:tracePt t="18061" x="1333500" y="2185988"/>
          <p14:tracePt t="18094" x="1333500" y="2181225"/>
          <p14:tracePt t="18183" x="1333500" y="2166938"/>
          <p14:tracePt t="18190" x="1333500" y="2152650"/>
          <p14:tracePt t="18197" x="1338263" y="2119313"/>
          <p14:tracePt t="18211" x="1338263" y="2095500"/>
          <p14:tracePt t="18227" x="1343025" y="1971675"/>
          <p14:tracePt t="18244" x="1347788" y="1890713"/>
          <p14:tracePt t="18260" x="1366838" y="1766888"/>
          <p14:tracePt t="18277" x="1381125" y="1700213"/>
          <p14:tracePt t="18294" x="1381125" y="1652588"/>
          <p14:tracePt t="18310" x="1385888" y="1619250"/>
          <p14:tracePt t="18327" x="1385888" y="1600200"/>
          <p14:tracePt t="18344" x="1385888" y="1595438"/>
          <p14:tracePt t="18360" x="1385888" y="1590675"/>
          <p14:tracePt t="18408" x="1385888" y="1585913"/>
          <p14:tracePt t="18428" x="1385888" y="1581150"/>
          <p14:tracePt t="18450" x="1385888" y="1576388"/>
          <p14:tracePt t="18561" x="1385888" y="1581150"/>
          <p14:tracePt t="18568" x="1385888" y="1585913"/>
          <p14:tracePt t="18577" x="1385888" y="1590675"/>
          <p14:tracePt t="18611" x="1390650" y="1624013"/>
          <p14:tracePt t="18624" x="1390650" y="1638300"/>
          <p14:tracePt t="18631" x="1395413" y="1647825"/>
          <p14:tracePt t="18653" x="1400175" y="1652588"/>
          <p14:tracePt t="18660" x="1400175" y="1657350"/>
          <p14:tracePt t="18677" x="1419225" y="1662113"/>
          <p14:tracePt t="18694" x="1452563" y="1666875"/>
          <p14:tracePt t="18710" x="1476375" y="1666875"/>
          <p14:tracePt t="18727" x="1504950" y="1666875"/>
          <p14:tracePt t="18744" x="1528763" y="1666875"/>
          <p14:tracePt t="18760" x="1533525" y="1666875"/>
          <p14:tracePt t="18777" x="1538288" y="1666875"/>
          <p14:tracePt t="18800" x="1543050" y="1666875"/>
          <p14:tracePt t="18856" x="1500188" y="1666875"/>
          <p14:tracePt t="18863" x="1481138" y="1666875"/>
          <p14:tracePt t="18869" x="1466850" y="1671638"/>
          <p14:tracePt t="18877" x="1447800" y="1671638"/>
          <p14:tracePt t="18893" x="1419225" y="1671638"/>
          <p14:tracePt t="18910" x="1395413" y="1671638"/>
          <p14:tracePt t="18927" x="1385888" y="1671638"/>
          <p14:tracePt t="18974" x="1400175" y="1671638"/>
          <p14:tracePt t="18982" x="1404938" y="1671638"/>
          <p14:tracePt t="18993" x="1419225" y="1671638"/>
          <p14:tracePt t="19010" x="1452563" y="1662113"/>
          <p14:tracePt t="19027" x="1476375" y="1657350"/>
          <p14:tracePt t="19044" x="1490663" y="1647825"/>
          <p14:tracePt t="19060" x="1495425" y="1647825"/>
          <p14:tracePt t="19102" x="1485900" y="1647825"/>
          <p14:tracePt t="19114" x="1452563" y="1666875"/>
          <p14:tracePt t="19127" x="1438275" y="1671638"/>
          <p14:tracePt t="19144" x="1414463" y="1681163"/>
          <p14:tracePt t="19160" x="1409700" y="1681163"/>
          <p14:tracePt t="19194" x="1419225" y="1671638"/>
          <p14:tracePt t="19210" x="1433513" y="1666875"/>
          <p14:tracePt t="19227" x="1481138" y="1647825"/>
          <p14:tracePt t="19243" x="1490663" y="1647825"/>
          <p14:tracePt t="19260" x="1495425" y="1647825"/>
          <p14:tracePt t="19297" x="1495425" y="1657350"/>
          <p14:tracePt t="19311" x="1490663" y="1666875"/>
          <p14:tracePt t="19317" x="1485900" y="1666875"/>
          <p14:tracePt t="19327" x="1481138" y="1671638"/>
          <p14:tracePt t="19343" x="1471613" y="1676400"/>
          <p14:tracePt t="19360" x="1466850" y="1676400"/>
          <p14:tracePt t="19625" x="1471613" y="1676400"/>
          <p14:tracePt t="19646" x="1471613" y="1681163"/>
          <p14:tracePt t="19661" x="1476375" y="1681163"/>
          <p14:tracePt t="22021" x="1466850" y="1714500"/>
          <p14:tracePt t="22027" x="1438275" y="1762125"/>
          <p14:tracePt t="22034" x="1414463" y="1804988"/>
          <p14:tracePt t="22042" x="1395413" y="1847850"/>
          <p14:tracePt t="22060" x="1347788" y="1952625"/>
          <p14:tracePt t="22076" x="1300163" y="2081213"/>
          <p14:tracePt t="22092" x="1281113" y="2166938"/>
          <p14:tracePt t="22109" x="1271588" y="2257425"/>
          <p14:tracePt t="22126" x="1266825" y="2371725"/>
          <p14:tracePt t="22143" x="1262063" y="2447925"/>
          <p14:tracePt t="22159" x="1262063" y="2519363"/>
          <p14:tracePt t="22176" x="1262063" y="2595563"/>
          <p14:tracePt t="22193" x="1262063" y="2628900"/>
          <p14:tracePt t="22209" x="1266825" y="2671763"/>
          <p14:tracePt t="22226" x="1266825" y="2700338"/>
          <p14:tracePt t="22242" x="1271588" y="2733675"/>
          <p14:tracePt t="22259" x="1285875" y="2781300"/>
          <p14:tracePt t="22276" x="1285875" y="2800350"/>
          <p14:tracePt t="22293" x="1300163" y="2838450"/>
          <p14:tracePt t="22309" x="1304925" y="2871788"/>
          <p14:tracePt t="22326" x="1309688" y="2900363"/>
          <p14:tracePt t="22342" x="1328738" y="2957513"/>
          <p14:tracePt t="22360" x="1343025" y="3009900"/>
          <p14:tracePt t="22376" x="1362075" y="3052763"/>
          <p14:tracePt t="22392" x="1371600" y="3109913"/>
          <p14:tracePt t="22409" x="1376363" y="3124200"/>
          <p14:tracePt t="22426" x="1381125" y="3138488"/>
          <p14:tracePt t="22442" x="1381125" y="3143250"/>
          <p14:tracePt t="22459" x="1385888" y="3143250"/>
          <p14:tracePt t="22476" x="1385888" y="3148013"/>
          <p14:tracePt t="22496" x="1385888" y="3152775"/>
          <p14:tracePt t="22517" x="1395413" y="3152775"/>
          <p14:tracePt t="22552" x="1400175" y="3148013"/>
          <p14:tracePt t="22573" x="1395413" y="3028950"/>
          <p14:tracePt t="22581" x="1390650" y="2990850"/>
          <p14:tracePt t="22592" x="1381125" y="2947988"/>
          <p14:tracePt t="22609" x="1371600" y="2747963"/>
          <p14:tracePt t="22626" x="1357313" y="2543175"/>
          <p14:tracePt t="22642" x="1352550" y="2190750"/>
          <p14:tracePt t="22659" x="1343025" y="1966913"/>
          <p14:tracePt t="22675" x="1343025" y="1824038"/>
          <p14:tracePt t="22692" x="1338263" y="1709738"/>
          <p14:tracePt t="22709" x="1333500" y="1676400"/>
          <p14:tracePt t="22726" x="1333500" y="1666875"/>
          <p14:tracePt t="22742" x="1333500" y="1662113"/>
          <p14:tracePt t="22769" x="1328738" y="1662113"/>
          <p14:tracePt t="22790" x="1328738" y="1666875"/>
          <p14:tracePt t="22797" x="1328738" y="1671638"/>
          <p14:tracePt t="22811" x="1328738" y="1676400"/>
          <p14:tracePt t="22826" x="1328738" y="1681163"/>
          <p14:tracePt t="22842" x="1328738" y="1685925"/>
          <p14:tracePt t="22859" x="1323975" y="1695450"/>
          <p14:tracePt t="22876" x="1323975" y="1709738"/>
          <p14:tracePt t="22892" x="1323975" y="1714500"/>
          <p14:tracePt t="22909" x="1319213" y="1790700"/>
          <p14:tracePt t="22926" x="1319213" y="1847850"/>
          <p14:tracePt t="22942" x="1319213" y="1966913"/>
          <p14:tracePt t="22959" x="1323975" y="2147888"/>
          <p14:tracePt t="22976" x="1333500" y="2328863"/>
          <p14:tracePt t="22992" x="1343025" y="2638425"/>
          <p14:tracePt t="23009" x="1352550" y="2824163"/>
          <p14:tracePt t="23026" x="1362075" y="2957513"/>
          <p14:tracePt t="23042" x="1366838" y="3124200"/>
          <p14:tracePt t="23059" x="1376363" y="3214688"/>
          <p14:tracePt t="23076" x="1381125" y="3286125"/>
          <p14:tracePt t="23092" x="1385888" y="3333750"/>
          <p14:tracePt t="23109" x="1385888" y="3348038"/>
          <p14:tracePt t="23154" x="1390650" y="3343275"/>
          <p14:tracePt t="23175" x="1400175" y="3224213"/>
          <p14:tracePt t="23189" x="1381125" y="3100388"/>
          <p14:tracePt t="23196" x="1381125" y="3057525"/>
          <p14:tracePt t="23209" x="1376363" y="3019425"/>
          <p14:tracePt t="23225" x="1362075" y="2800350"/>
          <p14:tracePt t="23242" x="1338263" y="2600325"/>
          <p14:tracePt t="23259" x="1300163" y="2281238"/>
          <p14:tracePt t="23275" x="1281113" y="2090738"/>
          <p14:tracePt t="23292" x="1271588" y="1962150"/>
          <p14:tracePt t="23309" x="1257300" y="1824038"/>
          <p14:tracePt t="23325" x="1262063" y="1781175"/>
          <p14:tracePt t="23342" x="1266825" y="1762125"/>
          <p14:tracePt t="23359" x="1271588" y="1757363"/>
          <p14:tracePt t="23393" x="1276350" y="1757363"/>
          <p14:tracePt t="23409" x="1281113" y="1771650"/>
          <p14:tracePt t="23425" x="1285875" y="1776413"/>
          <p14:tracePt t="23442" x="1285875" y="1795463"/>
          <p14:tracePt t="23459" x="1295400" y="1795463"/>
          <p14:tracePt t="23475" x="1295400" y="1800225"/>
          <p14:tracePt t="23509" x="1295400" y="1804988"/>
          <p14:tracePt t="23588" x="1300163" y="1804988"/>
          <p14:tracePt t="23714" x="1281113" y="1857375"/>
          <p14:tracePt t="23720" x="1281113" y="1885950"/>
          <p14:tracePt t="23728" x="1281113" y="1924050"/>
          <p14:tracePt t="23742" x="1300163" y="2019300"/>
          <p14:tracePt t="23759" x="1314450" y="2143125"/>
          <p14:tracePt t="23775" x="1328738" y="2281238"/>
          <p14:tracePt t="23792" x="1352550" y="2514600"/>
          <p14:tracePt t="23809" x="1357313" y="2676525"/>
          <p14:tracePt t="23825" x="1357313" y="2895600"/>
          <p14:tracePt t="23842" x="1357313" y="3014663"/>
          <p14:tracePt t="23859" x="1357313" y="3109913"/>
          <p14:tracePt t="23875" x="1352550" y="3186113"/>
          <p14:tracePt t="23892" x="1352550" y="3200400"/>
          <p14:tracePt t="23909" x="1352550" y="3205163"/>
          <p14:tracePt t="23959" x="1352550" y="3200400"/>
          <p14:tracePt t="23966" x="1352550" y="3190875"/>
          <p14:tracePt t="23975" x="1352550" y="3186113"/>
          <p14:tracePt t="23992" x="1357313" y="3167063"/>
          <p14:tracePt t="24008" x="1352550" y="3033713"/>
          <p14:tracePt t="24025" x="1352550" y="2957513"/>
          <p14:tracePt t="24042" x="1357313" y="2862263"/>
          <p14:tracePt t="24059" x="1362075" y="2671763"/>
          <p14:tracePt t="24075" x="1371600" y="2533650"/>
          <p14:tracePt t="24092" x="1376363" y="2295525"/>
          <p14:tracePt t="24109" x="1381125" y="2152650"/>
          <p14:tracePt t="24125" x="1381125" y="2038350"/>
          <p14:tracePt t="24142" x="1385888" y="1943100"/>
          <p14:tracePt t="24159" x="1385888" y="1909763"/>
          <p14:tracePt t="24175" x="1385888" y="1905000"/>
          <p14:tracePt t="24218" x="1385888" y="1909763"/>
          <p14:tracePt t="24225" x="1385888" y="1928813"/>
          <p14:tracePt t="24242" x="1385888" y="1938338"/>
          <p14:tracePt t="24260" x="1385888" y="2062163"/>
          <p14:tracePt t="24275" x="1385888" y="2147888"/>
          <p14:tracePt t="24292" x="1395413" y="2271713"/>
          <p14:tracePt t="24309" x="1395413" y="2528888"/>
          <p14:tracePt t="24325" x="1395413" y="2762250"/>
          <p14:tracePt t="24342" x="1395413" y="2995613"/>
          <p14:tracePt t="24358" x="1395413" y="3238500"/>
          <p14:tracePt t="24375" x="1400175" y="3338513"/>
          <p14:tracePt t="24392" x="1400175" y="3390900"/>
          <p14:tracePt t="24408" x="1400175" y="3409950"/>
          <p14:tracePt t="24449" x="1404938" y="3390900"/>
          <p14:tracePt t="24459" x="1404938" y="3376613"/>
          <p14:tracePt t="24477" x="1400175" y="3262313"/>
          <p14:tracePt t="24492" x="1390650" y="3167063"/>
          <p14:tracePt t="24508" x="1381125" y="3048000"/>
          <p14:tracePt t="24525" x="1371600" y="2886075"/>
          <p14:tracePt t="24542" x="1347788" y="2638425"/>
          <p14:tracePt t="24559" x="1323975" y="2471738"/>
          <p14:tracePt t="24575" x="1300163" y="2286000"/>
          <p14:tracePt t="24592" x="1290638" y="2195513"/>
          <p14:tracePt t="24608" x="1290638" y="2152650"/>
          <p14:tracePt t="24625" x="1285875" y="2133600"/>
          <p14:tracePt t="24642" x="1285875" y="2128838"/>
          <p14:tracePt t="24659" x="1285875" y="2133600"/>
          <p14:tracePt t="24675" x="1290638" y="2152650"/>
          <p14:tracePt t="24692" x="1290638" y="2181225"/>
          <p14:tracePt t="24708" x="1290638" y="2190750"/>
          <p14:tracePt t="24725" x="1290638" y="2276475"/>
          <p14:tracePt t="24742" x="1285875" y="2362200"/>
          <p14:tracePt t="24758" x="1271588" y="2500313"/>
          <p14:tracePt t="24775" x="1266825" y="2595563"/>
          <p14:tracePt t="24791" x="1257300" y="2714625"/>
          <p14:tracePt t="24808" x="1257300" y="2762250"/>
          <p14:tracePt t="24825" x="1257300" y="2781300"/>
          <p14:tracePt t="24842" x="1257300" y="2795588"/>
          <p14:tracePt t="24904" x="1262063" y="2786063"/>
          <p14:tracePt t="24932" x="1281113" y="2681288"/>
          <p14:tracePt t="24953" x="1266825" y="2595563"/>
          <p14:tracePt t="24960" x="1262063" y="2581275"/>
          <p14:tracePt t="24967" x="1257300" y="2552700"/>
          <p14:tracePt t="24975" x="1257300" y="2538413"/>
          <p14:tracePt t="24992" x="1247775" y="2490788"/>
          <p14:tracePt t="25009" x="1238250" y="2381250"/>
          <p14:tracePt t="25025" x="1238250" y="2300288"/>
          <p14:tracePt t="25042" x="1238250" y="2224088"/>
          <p14:tracePt t="25058" x="1243013" y="2100263"/>
          <p14:tracePt t="25075" x="1247775" y="2043113"/>
          <p14:tracePt t="25092" x="1252538" y="1995488"/>
          <p14:tracePt t="25108" x="1262063" y="1952625"/>
          <p14:tracePt t="25125" x="1271588" y="1924050"/>
          <p14:tracePt t="25142" x="1276350" y="1895475"/>
          <p14:tracePt t="25158" x="1281113" y="1890713"/>
          <p14:tracePt t="25175" x="1281113" y="1885950"/>
          <p14:tracePt t="25242" x="1285875" y="1885950"/>
          <p14:tracePt t="25324" x="1290638" y="1885950"/>
          <p14:tracePt t="25436" x="1290638" y="1876425"/>
          <p14:tracePt t="25464" x="1290638" y="1871663"/>
          <p14:tracePt t="25492" x="1290638" y="1866900"/>
          <p14:tracePt t="25527" x="1290638" y="1862138"/>
          <p14:tracePt t="25555" x="1290638" y="1857375"/>
          <p14:tracePt t="25618" x="1290638" y="1852613"/>
          <p14:tracePt t="25653" x="1290638" y="1847850"/>
          <p14:tracePt t="25674" x="1300163" y="1847850"/>
          <p14:tracePt t="25751" x="1300163" y="1852613"/>
          <p14:tracePt t="25758" x="1304925" y="1852613"/>
          <p14:tracePt t="25779" x="1304925" y="1857375"/>
          <p14:tracePt t="25793" x="1309688" y="1862138"/>
          <p14:tracePt t="25814" x="1314450" y="1866900"/>
          <p14:tracePt t="25828" x="1314450" y="1871663"/>
          <p14:tracePt t="25849" x="1319213" y="1871663"/>
          <p14:tracePt t="25863" x="1319213" y="1881188"/>
          <p14:tracePt t="25884" x="1323975" y="1881188"/>
          <p14:tracePt t="25933" x="1328738" y="1881188"/>
          <p14:tracePt t="25961" x="1333500" y="1876425"/>
          <p14:tracePt t="25968" x="1333500" y="1871663"/>
          <p14:tracePt t="25976" x="1333500" y="1866900"/>
          <p14:tracePt t="25991" x="1333500" y="1857375"/>
          <p14:tracePt t="26008" x="1333500" y="1843088"/>
          <p14:tracePt t="26025" x="1333500" y="1838325"/>
          <p14:tracePt t="26041" x="1333500" y="1833563"/>
          <p14:tracePt t="26058" x="1333500" y="1828800"/>
          <p14:tracePt t="26075" x="1328738" y="1824038"/>
          <p14:tracePt t="26091" x="1328738" y="1819275"/>
          <p14:tracePt t="26108" x="1323975" y="1814513"/>
          <p14:tracePt t="26124" x="1323975" y="1809750"/>
          <p14:tracePt t="26158" x="1319213" y="1809750"/>
          <p14:tracePt t="26227" x="1319213" y="1814513"/>
          <p14:tracePt t="26234" x="1319213" y="1824038"/>
          <p14:tracePt t="26242" x="1319213" y="1828800"/>
          <p14:tracePt t="26258" x="1319213" y="1847850"/>
          <p14:tracePt t="26274" x="1319213" y="1857375"/>
          <p14:tracePt t="26291" x="1314450" y="1871663"/>
          <p14:tracePt t="26308" x="1309688" y="1885950"/>
          <p14:tracePt t="26325" x="1304925" y="1895475"/>
          <p14:tracePt t="26341" x="1300163" y="1905000"/>
          <p14:tracePt t="26358" x="1300163" y="1914525"/>
          <p14:tracePt t="26375" x="1300163" y="1924050"/>
          <p14:tracePt t="26391" x="1300163" y="1933575"/>
          <p14:tracePt t="26408" x="1304925" y="1943100"/>
          <p14:tracePt t="26424" x="1304925" y="1947863"/>
          <p14:tracePt t="26441" x="1309688" y="1952625"/>
          <p14:tracePt t="26474" x="1309688" y="1957388"/>
          <p14:tracePt t="26522" x="1314450" y="1962150"/>
          <p14:tracePt t="26549" x="1319213" y="1962150"/>
          <p14:tracePt t="26584" x="1338263" y="1885950"/>
          <p14:tracePt t="26591" x="1338263" y="1871663"/>
          <p14:tracePt t="26598" x="1338263" y="1862138"/>
          <p14:tracePt t="26608" x="1338263" y="1852613"/>
          <p14:tracePt t="26624" x="1338263" y="1838325"/>
          <p14:tracePt t="26641" x="1338263" y="1828800"/>
          <p14:tracePt t="26658" x="1338263" y="1824038"/>
          <p14:tracePt t="26675" x="1338263" y="1814513"/>
          <p14:tracePt t="26710" x="1338263" y="1809750"/>
          <p14:tracePt t="26724" x="1338263" y="1804988"/>
          <p14:tracePt t="26745" x="1338263" y="1800225"/>
          <p14:tracePt t="26758" x="1333500" y="1800225"/>
          <p14:tracePt t="26774" x="1333500" y="1790700"/>
          <p14:tracePt t="26791" x="1333500" y="1776413"/>
          <p14:tracePt t="26808" x="1328738" y="1766888"/>
          <p14:tracePt t="26824" x="1328738" y="1757363"/>
          <p14:tracePt t="26841" x="1323975" y="1747838"/>
          <p14:tracePt t="26858" x="1323975" y="1733550"/>
          <p14:tracePt t="26874" x="1319213" y="1724025"/>
          <p14:tracePt t="26891" x="1314450" y="1719263"/>
          <p14:tracePt t="26908" x="1314450" y="1709738"/>
          <p14:tracePt t="26924" x="1309688" y="1709738"/>
          <p14:tracePt t="26941" x="1309688" y="1700213"/>
          <p14:tracePt t="26974" x="1309688" y="1695450"/>
          <p14:tracePt t="27019" x="1309688" y="1700213"/>
          <p14:tracePt t="27025" x="1309688" y="1709738"/>
          <p14:tracePt t="27032" x="1309688" y="1714500"/>
          <p14:tracePt t="27041" x="1309688" y="1719263"/>
          <p14:tracePt t="27058" x="1309688" y="1743075"/>
          <p14:tracePt t="27074" x="1309688" y="1771650"/>
          <p14:tracePt t="27091" x="1304925" y="1781175"/>
          <p14:tracePt t="27107" x="1304925" y="1843088"/>
          <p14:tracePt t="27124" x="1314450" y="1914525"/>
          <p14:tracePt t="27141" x="1323975" y="1971675"/>
          <p14:tracePt t="27158" x="1333500" y="2076450"/>
          <p14:tracePt t="27174" x="1352550" y="2157413"/>
          <p14:tracePt t="27191" x="1362075" y="2219325"/>
          <p14:tracePt t="27208" x="1362075" y="2295525"/>
          <p14:tracePt t="27224" x="1366838" y="2343150"/>
          <p14:tracePt t="27241" x="1371600" y="2395538"/>
          <p14:tracePt t="27257" x="1371600" y="2452688"/>
          <p14:tracePt t="27274" x="1371600" y="2486025"/>
          <p14:tracePt t="27291" x="1371600" y="2514600"/>
          <p14:tracePt t="27308" x="1371600" y="2581275"/>
          <p14:tracePt t="27324" x="1371600" y="2619375"/>
          <p14:tracePt t="27341" x="1371600" y="2681288"/>
          <p14:tracePt t="27357" x="1371600" y="2705100"/>
          <p14:tracePt t="27374" x="1371600" y="2781300"/>
          <p14:tracePt t="27391" x="1371600" y="2886075"/>
          <p14:tracePt t="27407" x="1381125" y="2957513"/>
          <p14:tracePt t="27424" x="1381125" y="3033713"/>
          <p14:tracePt t="27441" x="1381125" y="3133725"/>
          <p14:tracePt t="27457" x="1381125" y="3186113"/>
          <p14:tracePt t="27474" x="1381125" y="3243263"/>
          <p14:tracePt t="27491" x="1381125" y="3286125"/>
          <p14:tracePt t="27507" x="1381125" y="3319463"/>
          <p14:tracePt t="27524" x="1376363" y="3371850"/>
          <p14:tracePt t="27541" x="1376363" y="3390900"/>
          <p14:tracePt t="27557" x="1371600" y="3414713"/>
          <p14:tracePt t="27574" x="1371600" y="3429000"/>
          <p14:tracePt t="27591" x="1366838" y="3448050"/>
          <p14:tracePt t="27607" x="1366838" y="3471863"/>
          <p14:tracePt t="27624" x="1362075" y="3476625"/>
          <p14:tracePt t="27641" x="1362075" y="3481388"/>
          <p14:tracePt t="27674" x="1362075" y="3486150"/>
          <p14:tracePt t="27691" x="1362075" y="3505200"/>
          <p14:tracePt t="27707" x="1362075" y="3519488"/>
          <p14:tracePt t="27724" x="1362075" y="3524250"/>
          <p14:tracePt t="27740" x="1362075" y="3533775"/>
          <p14:tracePt t="27757" x="1362075" y="3538538"/>
          <p14:tracePt t="27852" x="1362075" y="3524250"/>
          <p14:tracePt t="27872" x="1366838" y="3467100"/>
          <p14:tracePt t="27880" x="1371600" y="3419475"/>
          <p14:tracePt t="27891" x="1371600" y="3362325"/>
          <p14:tracePt t="27907" x="1381125" y="3205163"/>
          <p14:tracePt t="27924" x="1390650" y="2914650"/>
          <p14:tracePt t="27941" x="1385888" y="2705100"/>
          <p14:tracePt t="27957" x="1385888" y="2443163"/>
          <p14:tracePt t="27974" x="1381125" y="2300288"/>
          <p14:tracePt t="27990" x="1381125" y="2176463"/>
          <p14:tracePt t="28007" x="1376363" y="2038350"/>
          <p14:tracePt t="28024" x="1376363" y="1962150"/>
          <p14:tracePt t="28041" x="1371600" y="1909763"/>
          <p14:tracePt t="28057" x="1366838" y="1857375"/>
          <p14:tracePt t="28074" x="1362075" y="1828800"/>
          <p14:tracePt t="28091" x="1362075" y="1800225"/>
          <p14:tracePt t="28107" x="1362075" y="1790700"/>
          <p14:tracePt t="28124" x="1362075" y="1771650"/>
          <p14:tracePt t="28141" x="1362075" y="1757363"/>
          <p14:tracePt t="28157" x="1362075" y="1752600"/>
          <p14:tracePt t="28174" x="1357313" y="1724025"/>
          <p14:tracePt t="28191" x="1352550" y="1704975"/>
          <p14:tracePt t="28207" x="1352550" y="1695450"/>
          <p14:tracePt t="28224" x="1352550" y="1690688"/>
          <p14:tracePt t="28240" x="1352550" y="1685925"/>
          <p14:tracePt t="28433" x="1352550" y="1690688"/>
          <p14:tracePt t="28441" x="1352550" y="1695450"/>
          <p14:tracePt t="28468" x="1352550" y="1700213"/>
          <p14:tracePt t="28482" x="1352550" y="1709738"/>
          <p14:tracePt t="28488" x="1347788" y="1709738"/>
          <p14:tracePt t="28503" x="1347788" y="1714500"/>
          <p14:tracePt t="28524" x="1343025" y="1719263"/>
          <p14:tracePt t="28538" x="1343025" y="1724025"/>
          <p14:tracePt t="28559" x="1343025" y="1728788"/>
          <p14:tracePt t="28573" x="1343025" y="1733550"/>
          <p14:tracePt t="28587" x="1338263" y="1743075"/>
          <p14:tracePt t="28601" x="1338263" y="1747838"/>
          <p14:tracePt t="28608" x="1338263" y="1752600"/>
          <p14:tracePt t="28624" x="1338263" y="1757363"/>
          <p14:tracePt t="28671" x="1319213" y="1862138"/>
          <p14:tracePt t="28678" x="1319213" y="1871663"/>
          <p14:tracePt t="28690" x="1319213" y="1885950"/>
          <p14:tracePt t="28707" x="1314450" y="1952625"/>
          <p14:tracePt t="28724" x="1314450" y="2014538"/>
          <p14:tracePt t="28740" x="1314450" y="2038350"/>
          <p14:tracePt t="28757" x="1309688" y="2181225"/>
          <p14:tracePt t="28773" x="1304925" y="2252663"/>
          <p14:tracePt t="28790" x="1304925" y="2328863"/>
          <p14:tracePt t="28807" x="1304925" y="2443163"/>
          <p14:tracePt t="28824" x="1304925" y="2533650"/>
          <p14:tracePt t="28840" x="1309688" y="2667000"/>
          <p14:tracePt t="28857" x="1319213" y="2747963"/>
          <p14:tracePt t="28873" x="1333500" y="2881313"/>
          <p14:tracePt t="28890" x="1338263" y="2952750"/>
          <p14:tracePt t="28907" x="1343025" y="3033713"/>
          <p14:tracePt t="28923" x="1352550" y="3162300"/>
          <p14:tracePt t="28940" x="1357313" y="3233738"/>
          <p14:tracePt t="28957" x="1357313" y="3290888"/>
          <p14:tracePt t="28974" x="1362075" y="3357563"/>
          <p14:tracePt t="28990" x="1362075" y="3381375"/>
          <p14:tracePt t="29007" x="1362075" y="3395663"/>
          <p14:tracePt t="29040" x="1362075" y="3400425"/>
          <p14:tracePt t="29057" x="1366838" y="3400425"/>
          <p14:tracePt t="29112" x="1371600" y="3395663"/>
          <p14:tracePt t="29118" x="1371600" y="3390900"/>
          <p14:tracePt t="29126" x="1376363" y="3376613"/>
          <p14:tracePt t="29140" x="1376363" y="3371850"/>
          <p14:tracePt t="29157" x="1376363" y="3357563"/>
          <p14:tracePt t="29175" x="1366838" y="3228975"/>
          <p14:tracePt t="29190" x="1362075" y="3152775"/>
          <p14:tracePt t="29207" x="1362075" y="3076575"/>
          <p14:tracePt t="29223" x="1362075" y="2914650"/>
          <p14:tracePt t="29240" x="1362075" y="2800350"/>
          <p14:tracePt t="29257" x="1362075" y="2714625"/>
          <p14:tracePt t="29273" x="1366838" y="2566988"/>
          <p14:tracePt t="29290" x="1366838" y="2471738"/>
          <p14:tracePt t="29307" x="1371600" y="2395538"/>
          <p14:tracePt t="29324" x="1376363" y="2290763"/>
          <p14:tracePt t="29340" x="1376363" y="2214563"/>
          <p14:tracePt t="29357" x="1381125" y="2100263"/>
          <p14:tracePt t="29373" x="1385888" y="2019300"/>
          <p14:tracePt t="29390" x="1385888" y="1933575"/>
          <p14:tracePt t="29407" x="1390650" y="1838325"/>
          <p14:tracePt t="29423" x="1395413" y="1790700"/>
          <p14:tracePt t="29440" x="1395413" y="1766888"/>
          <p14:tracePt t="29457" x="1395413" y="1752600"/>
          <p14:tracePt t="29473" x="1395413" y="1747838"/>
          <p14:tracePt t="29511" x="1395413" y="1738313"/>
          <p14:tracePt t="29672" x="1395413" y="1733550"/>
          <p14:tracePt t="29700" x="1395413" y="1728788"/>
          <p14:tracePt t="29714" x="1395413" y="1724025"/>
          <p14:tracePt t="29721" x="1395413" y="1719263"/>
          <p14:tracePt t="29735" x="1395413" y="1709738"/>
          <p14:tracePt t="29742" x="1395413" y="1704975"/>
          <p14:tracePt t="29756" x="1395413" y="1700213"/>
          <p14:tracePt t="29773" x="1395413" y="1695450"/>
          <p14:tracePt t="29790" x="1395413" y="1690688"/>
          <p14:tracePt t="29840" x="1395413" y="1695450"/>
          <p14:tracePt t="29847" x="1395413" y="1700213"/>
          <p14:tracePt t="29857" x="1390650" y="1709738"/>
          <p14:tracePt t="29873" x="1390650" y="1733550"/>
          <p14:tracePt t="29907" x="1371600" y="1838325"/>
          <p14:tracePt t="29923" x="1371600" y="1909763"/>
          <p14:tracePt t="29940" x="1366838" y="2047875"/>
          <p14:tracePt t="29957" x="1362075" y="2152650"/>
          <p14:tracePt t="29973" x="1362075" y="2338388"/>
          <p14:tracePt t="29990" x="1362075" y="2471738"/>
          <p14:tracePt t="30006" x="1366838" y="2605088"/>
          <p14:tracePt t="30023" x="1371600" y="2809875"/>
          <p14:tracePt t="30040" x="1376363" y="2933700"/>
          <p14:tracePt t="30057" x="1381125" y="3038475"/>
          <p14:tracePt t="30073" x="1385888" y="3195638"/>
          <p14:tracePt t="30090" x="1385888" y="3290888"/>
          <p14:tracePt t="30107" x="1390650" y="3400425"/>
          <p14:tracePt t="30123" x="1390650" y="3462338"/>
          <p14:tracePt t="30140" x="1390650" y="3514725"/>
          <p14:tracePt t="30157" x="1390650" y="3567113"/>
          <p14:tracePt t="30173" x="1390650" y="3586163"/>
          <p14:tracePt t="30190" x="1390650" y="3590925"/>
          <p14:tracePt t="30223" x="1390650" y="3595688"/>
          <p14:tracePt t="30344" x="1390650" y="3586163"/>
          <p14:tracePt t="30358" x="1390650" y="3529013"/>
          <p14:tracePt t="30386" x="1390650" y="3357563"/>
          <p14:tracePt t="30393" x="1385888" y="3314700"/>
          <p14:tracePt t="30400" x="1385888" y="3271838"/>
          <p14:tracePt t="30407" x="1385888" y="3209925"/>
          <p14:tracePt t="30423" x="1385888" y="3100388"/>
          <p14:tracePt t="30440" x="1390650" y="2967038"/>
          <p14:tracePt t="30456" x="1395413" y="2771775"/>
          <p14:tracePt t="30473" x="1395413" y="2643188"/>
          <p14:tracePt t="30490" x="1395413" y="2519363"/>
          <p14:tracePt t="30506" x="1395413" y="2357438"/>
          <p14:tracePt t="30523" x="1395413" y="2262188"/>
          <p14:tracePt t="30540" x="1395413" y="2171700"/>
          <p14:tracePt t="30556" x="1400175" y="2066925"/>
          <p14:tracePt t="30573" x="1400175" y="1995488"/>
          <p14:tracePt t="30590" x="1409700" y="1928813"/>
          <p14:tracePt t="30606" x="1414463" y="1890713"/>
          <p14:tracePt t="30623" x="1414463" y="1843088"/>
          <p14:tracePt t="30640" x="1414463" y="1819275"/>
          <p14:tracePt t="30656" x="1414463" y="1785938"/>
          <p14:tracePt t="30673" x="1414463" y="1752600"/>
          <p14:tracePt t="30690" x="1419225" y="1728788"/>
          <p14:tracePt t="30706" x="1423988" y="1709738"/>
          <p14:tracePt t="30723" x="1423988" y="1681163"/>
          <p14:tracePt t="30740" x="1423988" y="1671638"/>
          <p14:tracePt t="30757" x="1423988" y="1662113"/>
          <p14:tracePt t="30792" x="1423988" y="1657350"/>
          <p14:tracePt t="30904" x="1423988" y="1666875"/>
          <p14:tracePt t="30911" x="1423988" y="1676400"/>
          <p14:tracePt t="30923" x="1423988" y="1681163"/>
          <p14:tracePt t="30940" x="1419225" y="1704975"/>
          <p14:tracePt t="30956" x="1419225" y="1719263"/>
          <p14:tracePt t="30973" x="1414463" y="1738313"/>
          <p14:tracePt t="31006" x="1395413" y="1857375"/>
          <p14:tracePt t="31023" x="1395413" y="1924050"/>
          <p14:tracePt t="31040" x="1395413" y="1990725"/>
          <p14:tracePt t="31056" x="1395413" y="2057400"/>
          <p14:tracePt t="31073" x="1395413" y="2143125"/>
          <p14:tracePt t="31089" x="1395413" y="2205038"/>
          <p14:tracePt t="31106" x="1395413" y="2290763"/>
          <p14:tracePt t="31123" x="1404938" y="2409825"/>
          <p14:tracePt t="31140" x="1409700" y="2495550"/>
          <p14:tracePt t="31156" x="1414463" y="2609850"/>
          <p14:tracePt t="31173" x="1414463" y="2676525"/>
          <p14:tracePt t="31190" x="1419225" y="2733675"/>
          <p14:tracePt t="31206" x="1419225" y="2843213"/>
          <p14:tracePt t="31223" x="1419225" y="2933700"/>
          <p14:tracePt t="31239" x="1423988" y="3000375"/>
          <p14:tracePt t="31256" x="1423988" y="3100388"/>
          <p14:tracePt t="31273" x="1423988" y="3148013"/>
          <p14:tracePt t="31289" x="1423988" y="3190875"/>
          <p14:tracePt t="31306" x="1423988" y="3195638"/>
          <p14:tracePt t="31323" x="1423988" y="3200400"/>
          <p14:tracePt t="31356" x="1423988" y="3205163"/>
          <p14:tracePt t="31401" x="1423988" y="3200400"/>
          <p14:tracePt t="31408" x="1423988" y="3186113"/>
          <p14:tracePt t="31415" x="1428750" y="3171825"/>
          <p14:tracePt t="31443" x="1428750" y="3038475"/>
          <p14:tracePt t="31457" x="1428750" y="2995613"/>
          <p14:tracePt t="31471" x="1423988" y="2947988"/>
          <p14:tracePt t="31478" x="1423988" y="2924175"/>
          <p14:tracePt t="31489" x="1423988" y="2890838"/>
          <p14:tracePt t="31506" x="1419225" y="2776538"/>
          <p14:tracePt t="31523" x="1414463" y="2667000"/>
          <p14:tracePt t="31539" x="1414463" y="2543175"/>
          <p14:tracePt t="31556" x="1400175" y="2352675"/>
          <p14:tracePt t="31573" x="1390650" y="2209800"/>
          <p14:tracePt t="31589" x="1390650" y="2100263"/>
          <p14:tracePt t="31606" x="1381125" y="1957388"/>
          <p14:tracePt t="31623" x="1376363" y="1885950"/>
          <p14:tracePt t="31639" x="1376363" y="1819275"/>
          <p14:tracePt t="31656" x="1376363" y="1804988"/>
          <p14:tracePt t="31672" x="1376363" y="1790700"/>
          <p14:tracePt t="31689" x="1376363" y="1785938"/>
          <p14:tracePt t="31723" x="1376363" y="1781175"/>
          <p14:tracePt t="31739" x="1376363" y="1776413"/>
          <p14:tracePt t="31856" x="1376363" y="1771650"/>
          <p14:tracePt t="31891" x="1376363" y="1766888"/>
          <p14:tracePt t="31954" x="1376363" y="1771650"/>
          <p14:tracePt t="31961" x="1376363" y="1776413"/>
          <p14:tracePt t="31973" x="1376363" y="1785938"/>
          <p14:tracePt t="31989" x="1371600" y="1814513"/>
          <p14:tracePt t="32006" x="1371600" y="1838325"/>
          <p14:tracePt t="32039" x="1366838" y="1924050"/>
          <p14:tracePt t="32056" x="1366838" y="2024063"/>
          <p14:tracePt t="32073" x="1366838" y="2171700"/>
          <p14:tracePt t="32089" x="1366838" y="2276475"/>
          <p14:tracePt t="32106" x="1366838" y="2390775"/>
          <p14:tracePt t="32122" x="1366838" y="2576513"/>
          <p14:tracePt t="32139" x="1371600" y="2681288"/>
          <p14:tracePt t="32156" x="1371600" y="2805113"/>
          <p14:tracePt t="32172" x="1376363" y="2967038"/>
          <p14:tracePt t="32189" x="1381125" y="3081338"/>
          <p14:tracePt t="32206" x="1390650" y="3228975"/>
          <p14:tracePt t="32222" x="1390650" y="3295650"/>
          <p14:tracePt t="32239" x="1390650" y="3352800"/>
          <p14:tracePt t="32256" x="1390650" y="3409950"/>
          <p14:tracePt t="32272" x="1390650" y="3438525"/>
          <p14:tracePt t="32289" x="1390650" y="3452813"/>
          <p14:tracePt t="32306" x="1390650" y="3467100"/>
          <p14:tracePt t="32322" x="1390650" y="3471863"/>
          <p14:tracePt t="32356" x="1390650" y="3476625"/>
          <p14:tracePt t="32374" x="1390650" y="3462338"/>
          <p14:tracePt t="32389" x="1395413" y="3414713"/>
          <p14:tracePt t="32423" x="1381125" y="3295650"/>
          <p14:tracePt t="32439" x="1371600" y="3009900"/>
          <p14:tracePt t="32456" x="1376363" y="2809875"/>
          <p14:tracePt t="32472" x="1376363" y="2486025"/>
          <p14:tracePt t="32489" x="1376363" y="2262188"/>
          <p14:tracePt t="32506" x="1376363" y="2105025"/>
          <p14:tracePt t="32522" x="1376363" y="1924050"/>
          <p14:tracePt t="32539" x="1376363" y="1828800"/>
          <p14:tracePt t="32556" x="1371600" y="1719263"/>
          <p14:tracePt t="32572" x="1371600" y="1666875"/>
          <p14:tracePt t="32589" x="1371600" y="1624013"/>
          <p14:tracePt t="32606" x="1366838" y="1576388"/>
          <p14:tracePt t="32622" x="1366838" y="1566863"/>
          <p14:tracePt t="32639" x="1366838" y="1557338"/>
          <p14:tracePt t="32712" x="1366838" y="1562100"/>
          <p14:tracePt t="32717" x="1366838" y="1566863"/>
          <p14:tracePt t="32724" x="1366838" y="1581150"/>
          <p14:tracePt t="32739" x="1366838" y="1595438"/>
          <p14:tracePt t="32766" x="1366838" y="1738313"/>
          <p14:tracePt t="32773" x="1366838" y="1757363"/>
          <p14:tracePt t="32789" x="1366838" y="1814513"/>
          <p14:tracePt t="32805" x="1362075" y="1890713"/>
          <p14:tracePt t="32822" x="1357313" y="2033588"/>
          <p14:tracePt t="32839" x="1352550" y="2166938"/>
          <p14:tracePt t="32856" x="1352550" y="2295525"/>
          <p14:tracePt t="32872" x="1352550" y="2495550"/>
          <p14:tracePt t="32889" x="1352550" y="2609850"/>
          <p14:tracePt t="32906" x="1352550" y="2743200"/>
          <p14:tracePt t="32922" x="1352550" y="2814638"/>
          <p14:tracePt t="32939" x="1352550" y="2890838"/>
          <p14:tracePt t="32956" x="1352550" y="2986088"/>
          <p14:tracePt t="32972" x="1352550" y="3028950"/>
          <p14:tracePt t="32989" x="1352550" y="3052763"/>
          <p14:tracePt t="33006" x="1352550" y="3067050"/>
          <p14:tracePt t="33022" x="1352550" y="3071813"/>
          <p14:tracePt t="33068" x="1352550" y="3067050"/>
          <p14:tracePt t="33074" x="1352550" y="3062288"/>
          <p14:tracePt t="33089" x="1352550" y="3048000"/>
          <p14:tracePt t="33111" x="1352550" y="2938463"/>
          <p14:tracePt t="33123" x="1343025" y="2876550"/>
          <p14:tracePt t="33139" x="1338263" y="2795588"/>
          <p14:tracePt t="33156" x="1333500" y="2690813"/>
          <p14:tracePt t="33172" x="1328738" y="2557463"/>
          <p14:tracePt t="33189" x="1323975" y="2338388"/>
          <p14:tracePt t="33205" x="1323975" y="2190750"/>
          <p14:tracePt t="33222" x="1323975" y="1976438"/>
          <p14:tracePt t="33239" x="1323975" y="1847850"/>
          <p14:tracePt t="33255" x="1323975" y="1747838"/>
          <p14:tracePt t="33272" x="1323975" y="1624013"/>
          <p14:tracePt t="33289" x="1323975" y="1566863"/>
          <p14:tracePt t="33305" x="1323975" y="1528763"/>
          <p14:tracePt t="33322" x="1323975" y="1524000"/>
          <p14:tracePt t="33362" x="1328738" y="1533525"/>
          <p14:tracePt t="33372" x="1328738" y="1543050"/>
          <p14:tracePt t="33389" x="1328738" y="1562100"/>
          <p14:tracePt t="33406" x="1328738" y="1571625"/>
          <p14:tracePt t="33425" x="1319213" y="1666875"/>
          <p14:tracePt t="33439" x="1314450" y="1724025"/>
          <p14:tracePt t="33456" x="1309688" y="1814513"/>
          <p14:tracePt t="33472" x="1290638" y="1919288"/>
          <p14:tracePt t="33489" x="1252538" y="2090738"/>
          <p14:tracePt t="33505" x="1219200" y="2252663"/>
          <p14:tracePt t="33522" x="1190625" y="2438400"/>
          <p14:tracePt t="33539" x="1147763" y="2733675"/>
          <p14:tracePt t="33556" x="1138238" y="2876550"/>
          <p14:tracePt t="33572" x="1128713" y="3024188"/>
          <p14:tracePt t="33589" x="1128713" y="3062288"/>
          <p14:tracePt t="33605" x="1128713" y="3086100"/>
          <p14:tracePt t="33622" x="1123950" y="3095625"/>
          <p14:tracePt t="33712" x="1128713" y="3095625"/>
          <p14:tracePt t="33719" x="1133475" y="3086100"/>
          <p14:tracePt t="33741" x="1138238" y="2990850"/>
          <p14:tracePt t="33747" x="1143000" y="2938463"/>
          <p14:tracePt t="33755" x="1157288" y="2881313"/>
          <p14:tracePt t="33772" x="1185863" y="2690813"/>
          <p14:tracePt t="33788" x="1243013" y="2319338"/>
          <p14:tracePt t="33805" x="1276350" y="2081213"/>
          <p14:tracePt t="33822" x="1304925" y="1900238"/>
          <p14:tracePt t="33839" x="1319213" y="1728788"/>
          <p14:tracePt t="33855" x="1328738" y="1657350"/>
          <p14:tracePt t="33872" x="1333500" y="1633538"/>
          <p14:tracePt t="33888" x="1333500" y="1614488"/>
          <p14:tracePt t="34048" x="1333500" y="1619250"/>
          <p14:tracePt t="34062" x="1333500" y="1624013"/>
          <p14:tracePt t="34097" x="1333500" y="1628775"/>
          <p14:tracePt t="34160" x="1333500" y="1633538"/>
          <p14:tracePt t="34202" x="1333500" y="1638300"/>
          <p14:tracePt t="34244" x="1333500" y="1643063"/>
          <p14:tracePt t="34265" x="1333500" y="1647825"/>
          <p14:tracePt t="34279" x="1333500" y="1652588"/>
          <p14:tracePt t="34342" x="1333500" y="1657350"/>
          <p14:tracePt t="34377" x="1333500" y="1662113"/>
          <p14:tracePt t="34441" x="1333500" y="1666875"/>
          <p14:tracePt t="34847" x="1347788" y="1676400"/>
          <p14:tracePt t="34853" x="1366838" y="1685925"/>
          <p14:tracePt t="34867" x="1404938" y="1719263"/>
          <p14:tracePt t="34874" x="1428750" y="1733550"/>
          <p14:tracePt t="34888" x="1457325" y="1757363"/>
          <p14:tracePt t="34905" x="1485900" y="1771650"/>
          <p14:tracePt t="34922" x="1514475" y="1781175"/>
          <p14:tracePt t="34938" x="1543050" y="1795463"/>
          <p14:tracePt t="34955" x="1552575" y="1800225"/>
          <p14:tracePt t="34972" x="1557338" y="1800225"/>
          <p14:tracePt t="34988" x="1566863" y="1809750"/>
          <p14:tracePt t="35005" x="1571625" y="1809750"/>
          <p14:tracePt t="35021" x="1581150" y="1809750"/>
          <p14:tracePt t="35038" x="1590675" y="1809750"/>
          <p14:tracePt t="35055" x="1595438" y="1814513"/>
          <p14:tracePt t="35072" x="1604963" y="1819275"/>
          <p14:tracePt t="35088" x="1609725" y="1819275"/>
          <p14:tracePt t="35121" x="1614488" y="1819275"/>
          <p14:tracePt t="35138" x="1619250" y="1824038"/>
          <p14:tracePt t="35155" x="1633538" y="1828800"/>
          <p14:tracePt t="35171" x="1643063" y="1828800"/>
          <p14:tracePt t="35188" x="1652588" y="1833563"/>
          <p14:tracePt t="35205" x="1666875" y="1833563"/>
          <p14:tracePt t="35221" x="1671638" y="1833563"/>
          <p14:tracePt t="35259" x="1676400" y="1833563"/>
          <p14:tracePt t="35329" x="1681163" y="1838325"/>
          <p14:tracePt t="35364" x="1685925" y="1843088"/>
          <p14:tracePt t="35392" x="1690688" y="1843088"/>
          <p14:tracePt t="35525" x="1690688" y="1847850"/>
          <p14:tracePt t="35567" x="1690688" y="1852613"/>
          <p14:tracePt t="35756" x="1690688" y="1857375"/>
          <p14:tracePt t="35770" x="1685925" y="1857375"/>
          <p14:tracePt t="35791" x="1685925" y="1862138"/>
          <p14:tracePt t="35805" x="1681163" y="1862138"/>
          <p14:tracePt t="35819" x="1681163" y="1866900"/>
          <p14:tracePt t="35840" x="1681163" y="1871663"/>
          <p14:tracePt t="35861" x="1681163" y="1876425"/>
          <p14:tracePt t="35875" x="1681163" y="1881188"/>
          <p14:tracePt t="35917" x="1681163" y="1885950"/>
          <p14:tracePt t="36001" x="1681163" y="1890713"/>
          <p14:tracePt t="36064" x="1685925" y="1890713"/>
          <p14:tracePt t="36085" x="1690688" y="1890713"/>
          <p14:tracePt t="36127" x="1695450" y="1890713"/>
          <p14:tracePt t="36155" x="1700213" y="1885950"/>
          <p14:tracePt t="36169" x="1704975" y="1881188"/>
          <p14:tracePt t="36176" x="1704975" y="1876425"/>
          <p14:tracePt t="36188" x="1704975" y="1871663"/>
          <p14:tracePt t="36204" x="1714500" y="1857375"/>
          <p14:tracePt t="36221" x="1714500" y="1847850"/>
          <p14:tracePt t="36238" x="1714500" y="1838325"/>
          <p14:tracePt t="36254" x="1714500" y="1824038"/>
          <p14:tracePt t="36271" x="1714500" y="1819275"/>
          <p14:tracePt t="36288" x="1714500" y="1804988"/>
          <p14:tracePt t="36304" x="1714500" y="1795463"/>
          <p14:tracePt t="36321" x="1709738" y="1795463"/>
          <p14:tracePt t="36338" x="1709738" y="1776413"/>
          <p14:tracePt t="36372" x="1704975" y="1766888"/>
          <p14:tracePt t="36405" x="1700213" y="1762125"/>
          <p14:tracePt t="36421" x="1700213" y="1752600"/>
          <p14:tracePt t="36589" x="1700213" y="1747838"/>
          <p14:tracePt t="36652" x="1704975" y="1757363"/>
          <p14:tracePt t="36659" x="1704975" y="1762125"/>
          <p14:tracePt t="36671" x="1704975" y="1766888"/>
          <p14:tracePt t="36688" x="1704975" y="1781175"/>
          <p14:tracePt t="36704" x="1704975" y="1795463"/>
          <p14:tracePt t="36721" x="1704975" y="1804988"/>
          <p14:tracePt t="36754" x="1704975" y="1847850"/>
          <p14:tracePt t="36771" x="1704975" y="1881188"/>
          <p14:tracePt t="36788" x="1704975" y="1900238"/>
          <p14:tracePt t="36804" x="1719263" y="1924050"/>
          <p14:tracePt t="36821" x="1728788" y="1966913"/>
          <p14:tracePt t="36838" x="1733550" y="1985963"/>
          <p14:tracePt t="36855" x="1733550" y="2005013"/>
          <p14:tracePt t="36871" x="1733550" y="2009775"/>
          <p14:tracePt t="36904" x="1733550" y="2014538"/>
          <p14:tracePt t="36967" x="1733550" y="2005013"/>
          <p14:tracePt t="36974" x="1733550" y="1995488"/>
          <p14:tracePt t="36988" x="1738313" y="1990725"/>
          <p14:tracePt t="37004" x="1743075" y="1966913"/>
          <p14:tracePt t="37021" x="1752600" y="1947863"/>
          <p14:tracePt t="37038" x="1757363" y="1890713"/>
          <p14:tracePt t="37071" x="1738313" y="1800225"/>
          <p14:tracePt t="37087" x="1728788" y="1776413"/>
          <p14:tracePt t="37104" x="1728788" y="1766888"/>
          <p14:tracePt t="37121" x="1724025" y="1757363"/>
          <p14:tracePt t="37137" x="1724025" y="1752600"/>
          <p14:tracePt t="37154" x="1724025" y="1743075"/>
          <p14:tracePt t="37171" x="1719263" y="1738313"/>
          <p14:tracePt t="37187" x="1719263" y="1733550"/>
          <p14:tracePt t="37204" x="1719263" y="1728788"/>
          <p14:tracePt t="37324" x="1719263" y="1724025"/>
          <p14:tracePt t="37394" x="1719263" y="1714500"/>
          <p14:tracePt t="37443" x="1724025" y="1709738"/>
          <p14:tracePt t="37464" x="1724025" y="1704975"/>
          <p14:tracePt t="37499" x="1724025" y="1700213"/>
          <p14:tracePt t="37534" x="1724025" y="1695450"/>
          <p14:tracePt t="37661" x="1728788" y="1695450"/>
          <p14:tracePt t="37688" x="1733550" y="1695450"/>
          <p14:tracePt t="37695" x="1738313" y="1700213"/>
          <p14:tracePt t="37709" x="1743075" y="1700213"/>
          <p14:tracePt t="37723" x="1743075" y="1704975"/>
          <p14:tracePt t="37737" x="1747838" y="1704975"/>
          <p14:tracePt t="37754" x="1752600" y="1704975"/>
          <p14:tracePt t="37771" x="1757363" y="1704975"/>
          <p14:tracePt t="37787" x="1771650" y="1704975"/>
          <p14:tracePt t="37804" x="1776413" y="1704975"/>
          <p14:tracePt t="37821" x="1785938" y="1704975"/>
          <p14:tracePt t="37837" x="1795463" y="1704975"/>
          <p14:tracePt t="37854" x="1800225" y="1704975"/>
          <p14:tracePt t="37887" x="1804988" y="1704975"/>
          <p14:tracePt t="37933" x="1800225" y="1695450"/>
          <p14:tracePt t="37941" x="1790700" y="1695450"/>
          <p14:tracePt t="37947" x="1776413" y="1695450"/>
          <p14:tracePt t="37955" x="1757363" y="1695450"/>
          <p14:tracePt t="37970" x="1714500" y="1709738"/>
          <p14:tracePt t="37987" x="1671638" y="1719263"/>
          <p14:tracePt t="38004" x="1628775" y="1738313"/>
          <p14:tracePt t="38020" x="1619250" y="1738313"/>
          <p14:tracePt t="38037" x="1614488" y="1738313"/>
          <p14:tracePt t="38073" x="1619250" y="1738313"/>
          <p14:tracePt t="38079" x="1624013" y="1738313"/>
          <p14:tracePt t="38087" x="1638300" y="1738313"/>
          <p14:tracePt t="38104" x="1657350" y="1733550"/>
          <p14:tracePt t="38142" x="1743075" y="1724025"/>
          <p14:tracePt t="38157" x="1752600" y="1724025"/>
          <p14:tracePt t="38171" x="1771650" y="1724025"/>
          <p14:tracePt t="38187" x="1776413" y="1724025"/>
          <p14:tracePt t="38204" x="1781175" y="1719263"/>
          <p14:tracePt t="38221" x="1785938" y="1719263"/>
          <p14:tracePt t="38237" x="1790700" y="1719263"/>
          <p14:tracePt t="38332" x="1785938" y="1719263"/>
          <p14:tracePt t="38486" x="1776413" y="1719263"/>
          <p14:tracePt t="38500" x="1743075" y="1733550"/>
          <p14:tracePt t="38507" x="1719263" y="1738313"/>
          <p14:tracePt t="38521" x="1704975" y="1743075"/>
          <p14:tracePt t="38537" x="1700213" y="1743075"/>
          <p14:tracePt t="38584" x="1714500" y="1738313"/>
          <p14:tracePt t="38590" x="1724025" y="1733550"/>
          <p14:tracePt t="38605" x="1738313" y="1724025"/>
          <p14:tracePt t="38620" x="1743075" y="1719263"/>
          <p14:tracePt t="38637" x="1747838" y="1719263"/>
          <p14:tracePt t="38696" x="1743075" y="1728788"/>
          <p14:tracePt t="38703" x="1738313" y="1728788"/>
          <p14:tracePt t="38717" x="1738313" y="1733550"/>
          <p14:tracePt t="38723" x="1733550" y="1733550"/>
          <p14:tracePt t="38885" x="1762125" y="1743075"/>
          <p14:tracePt t="38893" x="1771650" y="1752600"/>
          <p14:tracePt t="38903" x="1790700" y="1757363"/>
          <p14:tracePt t="38920" x="1852613" y="1771650"/>
          <p14:tracePt t="38937" x="1952625" y="1785938"/>
          <p14:tracePt t="38953" x="2024063" y="1795463"/>
          <p14:tracePt t="38970" x="2143125" y="1804988"/>
          <p14:tracePt t="38987" x="2200275" y="1814513"/>
          <p14:tracePt t="39003" x="2243138" y="1819275"/>
          <p14:tracePt t="39020" x="2252663" y="1819275"/>
          <p14:tracePt t="39037" x="2262188" y="1824038"/>
          <p14:tracePt t="39109" x="2262188" y="1828800"/>
          <p14:tracePt t="39144" x="2262188" y="1833563"/>
          <p14:tracePt t="39151" x="2266950" y="1833563"/>
          <p14:tracePt t="39207" x="2266950" y="1838325"/>
          <p14:tracePt t="39277" x="2266950" y="1843088"/>
          <p14:tracePt t="39312" x="2266950" y="1847850"/>
          <p14:tracePt t="39361" x="2266950" y="1852613"/>
          <p14:tracePt t="39480" x="2262188" y="1852613"/>
          <p14:tracePt t="39515" x="2257425" y="1852613"/>
          <p14:tracePt t="39571" x="2252663" y="1852613"/>
          <p14:tracePt t="39606" x="2247900" y="1852613"/>
          <p14:tracePt t="40188" x="2247900" y="1847850"/>
          <p14:tracePt t="40194" x="2247900" y="1843088"/>
          <p14:tracePt t="40208" x="2247900" y="1833563"/>
          <p14:tracePt t="40222" x="2247900" y="1814513"/>
          <p14:tracePt t="40237" x="2247900" y="1804988"/>
          <p14:tracePt t="40253" x="2247900" y="1800225"/>
          <p14:tracePt t="40270" x="2247900" y="1790700"/>
          <p14:tracePt t="40286" x="2247900" y="1785938"/>
          <p14:tracePt t="40303" x="2247900" y="1781175"/>
          <p14:tracePt t="40320" x="2247900" y="1766888"/>
          <p14:tracePt t="40336" x="2247900" y="1762125"/>
          <p14:tracePt t="40353" x="2247900" y="1752600"/>
          <p14:tracePt t="40370" x="2247900" y="1743075"/>
          <p14:tracePt t="40386" x="2243138" y="1738313"/>
          <p14:tracePt t="40403" x="2243138" y="1733550"/>
          <p14:tracePt t="40420" x="2233613" y="1709738"/>
          <p14:tracePt t="40436" x="2233613" y="1704975"/>
          <p14:tracePt t="40453" x="2228850" y="1700213"/>
          <p14:tracePt t="40488" x="2228850" y="1695450"/>
          <p14:tracePt t="40523" x="2224088" y="1690688"/>
          <p14:tracePt t="40593" x="2224088" y="1685925"/>
          <p14:tracePt t="40684" x="2228850" y="1690688"/>
          <p14:tracePt t="40691" x="2233613" y="1700213"/>
          <p14:tracePt t="40703" x="2243138" y="1700213"/>
          <p14:tracePt t="40720" x="2247900" y="1719263"/>
          <p14:tracePt t="40736" x="2247900" y="1728788"/>
          <p14:tracePt t="40753" x="2252663" y="1733550"/>
          <p14:tracePt t="40769" x="2257425" y="1738313"/>
          <p14:tracePt t="40786" x="2257425" y="1743075"/>
          <p14:tracePt t="40845" x="2262188" y="1743075"/>
          <p14:tracePt t="40894" x="2281238" y="1719263"/>
          <p14:tracePt t="40915" x="2281238" y="1690688"/>
          <p14:tracePt t="40922" x="2276475" y="1690688"/>
          <p14:tracePt t="40929" x="2276475" y="1685925"/>
          <p14:tracePt t="40943" x="2271713" y="1681163"/>
          <p14:tracePt t="40964" x="2266950" y="1681163"/>
          <p14:tracePt t="40971" x="2266950" y="1676400"/>
          <p14:tracePt t="41084" x="2262188" y="1676400"/>
          <p14:tracePt t="41097" x="2262188" y="1685925"/>
          <p14:tracePt t="41111" x="2262188" y="1695450"/>
          <p14:tracePt t="41119" x="2262188" y="1700213"/>
          <p14:tracePt t="41136" x="2262188" y="1709738"/>
          <p14:tracePt t="41153" x="2257425" y="1719263"/>
          <p14:tracePt t="41237" x="2252663" y="1719263"/>
          <p14:tracePt t="41244" x="2247900" y="1714500"/>
          <p14:tracePt t="41253" x="2243138" y="1709738"/>
          <p14:tracePt t="41270" x="2238375" y="1695450"/>
          <p14:tracePt t="41286" x="2233613" y="1685925"/>
          <p14:tracePt t="41303" x="2228850" y="1681163"/>
          <p14:tracePt t="41385" x="2233613" y="1685925"/>
          <p14:tracePt t="41391" x="2238375" y="1690688"/>
          <p14:tracePt t="41405" x="2238375" y="1695450"/>
          <p14:tracePt t="41419" x="2243138" y="1700213"/>
          <p14:tracePt t="41436" x="2247900" y="1700213"/>
          <p14:tracePt t="41453" x="2247900" y="1704975"/>
          <p14:tracePt t="41469" x="2247900" y="1709738"/>
          <p14:tracePt t="41517" x="2247900" y="1666875"/>
          <p14:tracePt t="41524" x="2238375" y="1657350"/>
          <p14:tracePt t="41536" x="2238375" y="1647825"/>
          <p14:tracePt t="41553" x="2233613" y="1638300"/>
          <p14:tracePt t="41586" x="2233613" y="1633538"/>
          <p14:tracePt t="41650" x="2233613" y="1638300"/>
          <p14:tracePt t="41657" x="2233613" y="1643063"/>
          <p14:tracePt t="41669" x="2243138" y="1652588"/>
          <p14:tracePt t="41686" x="2243138" y="1671638"/>
          <p14:tracePt t="41703" x="2243138" y="1685925"/>
          <p14:tracePt t="41719" x="2243138" y="1690688"/>
          <p14:tracePt t="41736" x="2243138" y="1704975"/>
          <p14:tracePt t="41769" x="2243138" y="1709738"/>
          <p14:tracePt t="41839" x="2238375" y="1704975"/>
          <p14:tracePt t="41846" x="2238375" y="1695450"/>
          <p14:tracePt t="41854" x="2233613" y="1685925"/>
          <p14:tracePt t="41869" x="2228850" y="1676400"/>
          <p14:tracePt t="41886" x="2228850" y="1666875"/>
          <p14:tracePt t="41903" x="2228850" y="1662113"/>
          <p14:tracePt t="41919" x="2228850" y="1657350"/>
          <p14:tracePt t="41993" x="2228850" y="1666875"/>
          <p14:tracePt t="42007" x="2228850" y="1671638"/>
          <p14:tracePt t="42014" x="2228850" y="1676400"/>
          <p14:tracePt t="42021" x="2228850" y="1681163"/>
          <p14:tracePt t="42036" x="2228850" y="1685925"/>
          <p14:tracePt t="42052" x="2228850" y="1690688"/>
          <p14:tracePt t="42126" x="2224088" y="1662113"/>
          <p14:tracePt t="42133" x="2224088" y="1657350"/>
          <p14:tracePt t="42141" x="2224088" y="1652588"/>
          <p14:tracePt t="42154" x="2224088" y="1647825"/>
          <p14:tracePt t="42210" x="2224088" y="1652588"/>
          <p14:tracePt t="42217" x="2224088" y="1657350"/>
          <p14:tracePt t="42224" x="2224088" y="1662113"/>
          <p14:tracePt t="42238" x="2224088" y="1666875"/>
          <p14:tracePt t="42252" x="2224088" y="1676400"/>
          <p14:tracePt t="42273" x="2224088" y="1681163"/>
          <p14:tracePt t="42575" x="2219325" y="1681163"/>
          <p14:tracePt t="42686" x="2219325" y="1690688"/>
          <p14:tracePt t="42728" x="2209800" y="1752600"/>
          <p14:tracePt t="42735" x="2200275" y="1766888"/>
          <p14:tracePt t="42742" x="2195513" y="1800225"/>
          <p14:tracePt t="42756" x="2181225" y="1876425"/>
          <p14:tracePt t="42769" x="2171700" y="1924050"/>
          <p14:tracePt t="42786" x="2124075" y="2114550"/>
          <p14:tracePt t="42802" x="2095500" y="2252663"/>
          <p14:tracePt t="42819" x="2071688" y="2452688"/>
          <p14:tracePt t="42836" x="2057400" y="2571750"/>
          <p14:tracePt t="42852" x="2057400" y="2686050"/>
          <p14:tracePt t="42869" x="2052638" y="2838450"/>
          <p14:tracePt t="42886" x="2057400" y="2933700"/>
          <p14:tracePt t="42902" x="2066925" y="3057525"/>
          <p14:tracePt t="42919" x="2076450" y="3114675"/>
          <p14:tracePt t="42936" x="2081213" y="3162300"/>
          <p14:tracePt t="42952" x="2090738" y="3214688"/>
          <p14:tracePt t="42969" x="2095500" y="3248025"/>
          <p14:tracePt t="42986" x="2095500" y="3281363"/>
          <p14:tracePt t="43002" x="2095500" y="3324225"/>
          <p14:tracePt t="43019" x="2095500" y="3343275"/>
          <p14:tracePt t="43036" x="2090738" y="3362325"/>
          <p14:tracePt t="43052" x="2090738" y="3371850"/>
          <p14:tracePt t="43069" x="2090738" y="3376613"/>
          <p14:tracePt t="43086" x="2090738" y="3381375"/>
          <p14:tracePt t="43113" x="2090738" y="3386138"/>
          <p14:tracePt t="43170" x="2095500" y="3371850"/>
          <p14:tracePt t="43176" x="2095500" y="3357563"/>
          <p14:tracePt t="43204" x="2095500" y="3119438"/>
          <p14:tracePt t="43211" x="2105025" y="3067050"/>
          <p14:tracePt t="43219" x="2105025" y="3000375"/>
          <p14:tracePt t="43235" x="2109788" y="2786063"/>
          <p14:tracePt t="43252" x="2109788" y="2552700"/>
          <p14:tracePt t="43269" x="2100263" y="2205038"/>
          <p14:tracePt t="43285" x="2095500" y="2052638"/>
          <p14:tracePt t="43302" x="2081213" y="1900238"/>
          <p14:tracePt t="43319" x="2076450" y="1828800"/>
          <p14:tracePt t="43335" x="2071688" y="1785938"/>
          <p14:tracePt t="43352" x="2071688" y="1757363"/>
          <p14:tracePt t="43369" x="2071688" y="1752600"/>
          <p14:tracePt t="43582" x="2071688" y="1757363"/>
          <p14:tracePt t="43591" x="2081213" y="1766888"/>
          <p14:tracePt t="43602" x="2081213" y="1771650"/>
          <p14:tracePt t="43619" x="2081213" y="1790700"/>
          <p14:tracePt t="43652" x="2081213" y="1957388"/>
          <p14:tracePt t="43669" x="2085975" y="2076450"/>
          <p14:tracePt t="43685" x="2095500" y="2276475"/>
          <p14:tracePt t="43702" x="2119313" y="2547938"/>
          <p14:tracePt t="43719" x="2152650" y="2724150"/>
          <p14:tracePt t="43735" x="2162175" y="2828925"/>
          <p14:tracePt t="43752" x="2181225" y="2947988"/>
          <p14:tracePt t="43769" x="2190750" y="3000375"/>
          <p14:tracePt t="43785" x="2195513" y="3038475"/>
          <p14:tracePt t="43802" x="2195513" y="3043238"/>
          <p14:tracePt t="43835" x="2195513" y="3048000"/>
          <p14:tracePt t="43883" x="2195513" y="3038475"/>
          <p14:tracePt t="43890" x="2185988" y="3024188"/>
          <p14:tracePt t="43911" x="2171700" y="2933700"/>
          <p14:tracePt t="43932" x="2143125" y="2819400"/>
          <p14:tracePt t="43946" x="2124075" y="2728913"/>
          <p14:tracePt t="43953" x="2119313" y="2676525"/>
          <p14:tracePt t="43969" x="2105025" y="2543175"/>
          <p14:tracePt t="43985" x="2100263" y="2328863"/>
          <p14:tracePt t="44002" x="2100263" y="2085975"/>
          <p14:tracePt t="44019" x="2085975" y="1738313"/>
          <p14:tracePt t="44035" x="2081213" y="1609725"/>
          <p14:tracePt t="44052" x="2081213" y="1543050"/>
          <p14:tracePt t="44069" x="2081213" y="1538288"/>
          <p14:tracePt t="44107" x="2081213" y="1543050"/>
          <p14:tracePt t="44118" x="2081213" y="1547813"/>
          <p14:tracePt t="44135" x="2081213" y="1571625"/>
          <p14:tracePt t="44152" x="2081213" y="1581150"/>
          <p14:tracePt t="44168" x="2081213" y="1590675"/>
          <p14:tracePt t="44185" x="2081213" y="1600200"/>
          <p14:tracePt t="44202" x="2081213" y="1604963"/>
          <p14:tracePt t="44218" x="2081213" y="1609725"/>
          <p14:tracePt t="44235" x="2081213" y="1619250"/>
          <p14:tracePt t="44252" x="2076450" y="1624013"/>
          <p14:tracePt t="44268" x="2071688" y="1633538"/>
          <p14:tracePt t="44285" x="2071688" y="1638300"/>
          <p14:tracePt t="44302" x="2066925" y="1647825"/>
          <p14:tracePt t="44335" x="2062163" y="1676400"/>
          <p14:tracePt t="44352" x="2057400" y="1719263"/>
          <p14:tracePt t="44368" x="2052638" y="1800225"/>
          <p14:tracePt t="44385" x="2033588" y="1890713"/>
          <p14:tracePt t="44402" x="2005013" y="2047875"/>
          <p14:tracePt t="44418" x="1985963" y="2138363"/>
          <p14:tracePt t="44435" x="1947863" y="2224088"/>
          <p14:tracePt t="44452" x="1890713" y="2362200"/>
          <p14:tracePt t="44468" x="1857375" y="2443163"/>
          <p14:tracePt t="44485" x="1800225" y="2576513"/>
          <p14:tracePt t="44502" x="1776413" y="2638425"/>
          <p14:tracePt t="44518" x="1762125" y="2681288"/>
          <p14:tracePt t="44535" x="1752600" y="2705100"/>
          <p14:tracePt t="44552" x="1752600" y="2709863"/>
          <p14:tracePt t="44568" x="1747838" y="2709863"/>
          <p14:tracePt t="44602" x="1738313" y="2709863"/>
          <p14:tracePt t="44618" x="1719263" y="2681288"/>
          <p14:tracePt t="44635" x="1704975" y="2647950"/>
          <p14:tracePt t="44652" x="1690688" y="2624138"/>
          <p14:tracePt t="44668" x="1676400" y="2600325"/>
          <p14:tracePt t="44685" x="1676400" y="2586038"/>
          <p14:tracePt t="44702" x="1666875" y="2576513"/>
          <p14:tracePt t="44718" x="1666875" y="2571750"/>
          <p14:tracePt t="44735" x="1662113" y="2566988"/>
          <p14:tracePt t="44752" x="1662113" y="2557463"/>
          <p14:tracePt t="44785" x="1662113" y="2543175"/>
          <p14:tracePt t="44802" x="1657350" y="2533650"/>
          <p14:tracePt t="44818" x="1652588" y="2514600"/>
          <p14:tracePt t="44835" x="1643063" y="2500313"/>
          <p14:tracePt t="44852" x="1633538" y="2490788"/>
          <p14:tracePt t="44868" x="1628775" y="2486025"/>
          <p14:tracePt t="44885" x="1624013" y="2481263"/>
          <p14:tracePt t="44902" x="1619250" y="2476500"/>
          <p14:tracePt t="45346" x="1633538" y="2447925"/>
          <p14:tracePt t="45361" x="1704975" y="2400300"/>
          <p14:tracePt t="45368" x="1747838" y="2376488"/>
          <p14:tracePt t="45375" x="1790700" y="2357438"/>
          <p14:tracePt t="45384" x="1843088" y="2338388"/>
          <p14:tracePt t="45401" x="1947863" y="2290763"/>
          <p14:tracePt t="45418" x="2119313" y="2228850"/>
          <p14:tracePt t="45435" x="2224088" y="2200275"/>
          <p14:tracePt t="45451" x="2376488" y="2166938"/>
          <p14:tracePt t="45468" x="2476500" y="2157413"/>
          <p14:tracePt t="45485" x="2581275" y="2152650"/>
          <p14:tracePt t="45501" x="2752725" y="2147888"/>
          <p14:tracePt t="45518" x="2871788" y="2147888"/>
          <p14:tracePt t="45535" x="3005138" y="2147888"/>
          <p14:tracePt t="45551" x="3200400" y="2166938"/>
          <p14:tracePt t="45568" x="3324225" y="2181225"/>
          <p14:tracePt t="45585" x="3509963" y="2205038"/>
          <p14:tracePt t="45601" x="3648075" y="2228850"/>
          <p14:tracePt t="45618" x="3762375" y="2243138"/>
          <p14:tracePt t="45635" x="3962400" y="2281238"/>
          <p14:tracePt t="45651" x="4076700" y="2309813"/>
          <p14:tracePt t="45668" x="4200525" y="2343150"/>
          <p14:tracePt t="45685" x="4381500" y="2395538"/>
          <p14:tracePt t="45701" x="4510088" y="2428875"/>
          <p14:tracePt t="45718" x="4700588" y="2481263"/>
          <p14:tracePt t="45735" x="4829175" y="2514600"/>
          <p14:tracePt t="45751" x="4948238" y="2552700"/>
          <p14:tracePt t="45768" x="5110163" y="2600325"/>
          <p14:tracePt t="45785" x="5224463" y="2624138"/>
          <p14:tracePt t="45801" x="5400675" y="2676525"/>
          <p14:tracePt t="45818" x="5510213" y="2709863"/>
          <p14:tracePt t="45835" x="5610225" y="2738438"/>
          <p14:tracePt t="45851" x="5738813" y="2781300"/>
          <p14:tracePt t="45868" x="5819775" y="2800350"/>
          <p14:tracePt t="45885" x="5910263" y="2814638"/>
          <p14:tracePt t="45901" x="6000750" y="2824163"/>
          <p14:tracePt t="45918" x="6057900" y="2838450"/>
          <p14:tracePt t="45934" x="6172200" y="2867025"/>
          <p14:tracePt t="45951" x="6234113" y="2886075"/>
          <p14:tracePt t="45968" x="6281738" y="2905125"/>
          <p14:tracePt t="45985" x="6296025" y="2914650"/>
          <p14:tracePt t="46068" x="6296025" y="2895600"/>
          <p14:tracePt t="46075" x="6243638" y="2871788"/>
          <p14:tracePt t="46085" x="6186488" y="2857500"/>
          <p14:tracePt t="46101" x="6034088" y="2805113"/>
          <p14:tracePt t="46118" x="5591175" y="2728913"/>
          <p14:tracePt t="46134" x="5219700" y="2676525"/>
          <p14:tracePt t="46151" x="4819650" y="2624138"/>
          <p14:tracePt t="46152" x="4605338" y="2590800"/>
          <p14:tracePt t="46168" x="4191000" y="2538413"/>
          <p14:tracePt t="46185" x="3819525" y="2486025"/>
          <p14:tracePt t="46201" x="3357563" y="2424113"/>
          <p14:tracePt t="46218" x="3138488" y="2400300"/>
          <p14:tracePt t="46234" x="2924175" y="2381250"/>
          <p14:tracePt t="46251" x="2643188" y="2347913"/>
          <p14:tracePt t="46268" x="2495550" y="2343150"/>
          <p14:tracePt t="46285" x="2300288" y="2338388"/>
          <p14:tracePt t="46301" x="2185988" y="2338388"/>
          <p14:tracePt t="46318" x="2081213" y="2347913"/>
          <p14:tracePt t="46334" x="1933575" y="2376488"/>
          <p14:tracePt t="46351" x="1833563" y="2386013"/>
          <p14:tracePt t="46368" x="1743075" y="2395538"/>
          <p14:tracePt t="46384" x="1624013" y="2405063"/>
          <p14:tracePt t="46401" x="1543050" y="2414588"/>
          <p14:tracePt t="46418" x="1438275" y="2409825"/>
          <p14:tracePt t="46434" x="1376363" y="2409825"/>
          <p14:tracePt t="46451" x="1304925" y="2405063"/>
          <p14:tracePt t="46468" x="1228725" y="2400300"/>
          <p14:tracePt t="46485" x="1195388" y="2395538"/>
          <p14:tracePt t="46501" x="1176338" y="2390775"/>
          <p14:tracePt t="46518" x="1171575" y="2386013"/>
          <p14:tracePt t="46534" x="1166813" y="2386013"/>
          <p14:tracePt t="46551" x="1166813" y="2376488"/>
          <p14:tracePt t="46568" x="1166813" y="2371725"/>
          <p14:tracePt t="46584" x="1181100" y="2362200"/>
          <p14:tracePt t="46601" x="1195388" y="2357438"/>
          <p14:tracePt t="46618" x="1323975" y="2328863"/>
          <p14:tracePt t="46635" x="1433513" y="2300288"/>
          <p14:tracePt t="46651" x="1766888" y="2195513"/>
          <p14:tracePt t="46668" x="2071688" y="2114550"/>
          <p14:tracePt t="46684" x="2628900" y="2005013"/>
          <p14:tracePt t="46701" x="3005138" y="1952625"/>
          <p14:tracePt t="46718" x="3386138" y="1928813"/>
          <p14:tracePt t="46734" x="3833813" y="1924050"/>
          <p14:tracePt t="46751" x="4129088" y="1962150"/>
          <p14:tracePt t="46768" x="4381500" y="2014538"/>
          <p14:tracePt t="46784" x="4695825" y="2109788"/>
          <p14:tracePt t="46801" x="4843463" y="2157413"/>
          <p14:tracePt t="46818" x="5010150" y="2233613"/>
          <p14:tracePt t="46834" x="5086350" y="2266950"/>
          <p14:tracePt t="46851" x="5153025" y="2305050"/>
          <p14:tracePt t="46868" x="5205413" y="2343150"/>
          <p14:tracePt t="46884" x="5219700" y="2357438"/>
          <p14:tracePt t="46901" x="5219700" y="2362200"/>
          <p14:tracePt t="46917" x="5224463" y="2371725"/>
          <p14:tracePt t="46978" x="5219700" y="2376488"/>
          <p14:tracePt t="46985" x="5214938" y="2376488"/>
          <p14:tracePt t="46992" x="5210175" y="2376488"/>
          <p14:tracePt t="47001" x="5205413" y="2376488"/>
          <p14:tracePt t="47018" x="5191125" y="2371725"/>
          <p14:tracePt t="47034" x="5091113" y="2362200"/>
          <p14:tracePt t="47051" x="4957763" y="2357438"/>
          <p14:tracePt t="47067" x="4781550" y="2347913"/>
          <p14:tracePt t="47084" x="4357688" y="2286000"/>
          <p14:tracePt t="47101" x="4038600" y="2252663"/>
          <p14:tracePt t="47118" x="3524250" y="2219325"/>
          <p14:tracePt t="47134" x="3195638" y="2209800"/>
          <p14:tracePt t="47151" x="2895600" y="2224088"/>
          <p14:tracePt t="47167" x="2476500" y="2276475"/>
          <p14:tracePt t="47184" x="2224088" y="2319338"/>
          <p14:tracePt t="47201" x="2009775" y="2366963"/>
          <p14:tracePt t="47217" x="1747838" y="2419350"/>
          <p14:tracePt t="47234" x="1624013" y="2433638"/>
          <p14:tracePt t="47251" x="1481138" y="2457450"/>
          <p14:tracePt t="47267" x="1409700" y="2466975"/>
          <p14:tracePt t="47284" x="1376363" y="2476500"/>
          <p14:tracePt t="47301" x="1352550" y="2481263"/>
          <p14:tracePt t="47317" x="1352550" y="2486025"/>
          <p14:tracePt t="47334" x="1343025" y="2490788"/>
          <p14:tracePt t="47351" x="1343025" y="2495550"/>
          <p14:tracePt t="47367" x="1338263" y="2500313"/>
          <p14:tracePt t="47384" x="1338263" y="2505075"/>
          <p14:tracePt t="47448" x="1347788" y="2505075"/>
          <p14:tracePt t="47454" x="1352550" y="2495550"/>
          <p14:tracePt t="47467" x="1362075" y="2490788"/>
          <p14:tracePt t="47484" x="1428750" y="2466975"/>
          <p14:tracePt t="47501" x="1524000" y="2433638"/>
          <p14:tracePt t="47517" x="1771650" y="2343150"/>
          <p14:tracePt t="47534" x="2009775" y="2262188"/>
          <p14:tracePt t="47551" x="2309813" y="2195513"/>
          <p14:tracePt t="47567" x="2771775" y="2143125"/>
          <p14:tracePt t="47584" x="3071813" y="2124075"/>
          <p14:tracePt t="47601" x="3333750" y="2124075"/>
          <p14:tracePt t="47617" x="3714750" y="2143125"/>
          <p14:tracePt t="47634" x="3952875" y="2185988"/>
          <p14:tracePt t="47651" x="4224338" y="2257425"/>
          <p14:tracePt t="47667" x="4367213" y="2309813"/>
          <p14:tracePt t="47684" x="4467225" y="2347913"/>
          <p14:tracePt t="47700" x="4514850" y="2371725"/>
          <p14:tracePt t="47717" x="4519613" y="2376488"/>
          <p14:tracePt t="47750" x="4529138" y="2386013"/>
          <p14:tracePt t="47784" x="4500563" y="2390775"/>
          <p14:tracePt t="47801" x="4452938" y="2390775"/>
          <p14:tracePt t="47817" x="4371975" y="2386013"/>
          <p14:tracePt t="47834" x="4148138" y="2352675"/>
          <p14:tracePt t="47850" x="3900488" y="2314575"/>
          <p14:tracePt t="47867" x="3581400" y="2247900"/>
          <p14:tracePt t="47884" x="3005138" y="2162175"/>
          <p14:tracePt t="47900" x="2638425" y="2138363"/>
          <p14:tracePt t="47917" x="2128838" y="2124075"/>
          <p14:tracePt t="47934" x="1824038" y="2147888"/>
          <p14:tracePt t="47950" x="1581150" y="2171700"/>
          <p14:tracePt t="47967" x="1290638" y="2224088"/>
          <p14:tracePt t="47984" x="1190625" y="2238375"/>
          <p14:tracePt t="48001" x="1109663" y="2257425"/>
          <p14:tracePt t="48017" x="1052513" y="2276475"/>
          <p14:tracePt t="48034" x="1042988" y="2276475"/>
          <p14:tracePt t="48067" x="1042988" y="2281238"/>
          <p14:tracePt t="48084" x="1052513" y="2281238"/>
          <p14:tracePt t="48101" x="1081088" y="2276475"/>
          <p14:tracePt t="48117" x="1095375" y="2276475"/>
          <p14:tracePt t="48134" x="1219200" y="2205038"/>
          <p14:tracePt t="48150" x="1371600" y="2147888"/>
          <p14:tracePt t="48167" x="1604963" y="2076450"/>
          <p14:tracePt t="48184" x="2038350" y="1981200"/>
          <p14:tracePt t="48201" x="2366963" y="1919288"/>
          <p14:tracePt t="48217" x="2805113" y="1838325"/>
          <p14:tracePt t="48234" x="3071813" y="1795463"/>
          <p14:tracePt t="48250" x="3276600" y="1766888"/>
          <p14:tracePt t="48267" x="3548063" y="1747838"/>
          <p14:tracePt t="48284" x="3676650" y="1747838"/>
          <p14:tracePt t="48300" x="3790950" y="1766888"/>
          <p14:tracePt t="48317" x="3919538" y="1800225"/>
          <p14:tracePt t="48334" x="3962400" y="1814513"/>
          <p14:tracePt t="48351" x="3981450" y="1819275"/>
          <p14:tracePt t="48367" x="3986213" y="1824038"/>
          <p14:tracePt t="48400" x="3986213" y="1833563"/>
          <p14:tracePt t="48433" x="3981450" y="1838325"/>
          <p14:tracePt t="48450" x="3871913" y="1843088"/>
          <p14:tracePt t="48467" x="3757613" y="1847850"/>
          <p14:tracePt t="48484" x="3476625" y="1862138"/>
          <p14:tracePt t="48500" x="3214688" y="1866900"/>
          <p14:tracePt t="48517" x="2928938" y="1876425"/>
          <p14:tracePt t="48534" x="2505075" y="1905000"/>
          <p14:tracePt t="48550" x="2247900" y="1928813"/>
          <p14:tracePt t="48567" x="2105025" y="1943100"/>
          <p14:tracePt t="48584" x="1966913" y="1971675"/>
          <p14:tracePt t="48600" x="1919288" y="1995488"/>
          <p14:tracePt t="48617" x="1900238" y="2000250"/>
          <p14:tracePt t="48634" x="1895475" y="2005013"/>
          <p14:tracePt t="48650" x="1895475" y="2009775"/>
          <p14:tracePt t="48667" x="1924050" y="2028825"/>
          <p14:tracePt t="48684" x="1938338" y="2028825"/>
          <p14:tracePt t="48702" x="1985963" y="2028825"/>
          <p14:tracePt t="48717" x="2019300" y="2038350"/>
          <p14:tracePt t="48734" x="2066925" y="2071688"/>
          <p14:tracePt t="48750" x="2195513" y="2143125"/>
          <p14:tracePt t="48767" x="2286000" y="2190750"/>
          <p14:tracePt t="48784" x="2371725" y="2238375"/>
          <p14:tracePt t="48800" x="2505075" y="2300288"/>
          <p14:tracePt t="48817" x="2581275" y="2343150"/>
          <p14:tracePt t="48834" x="2671763" y="2386013"/>
          <p14:tracePt t="48850" x="2719388" y="2400300"/>
          <p14:tracePt t="48867" x="2767013" y="2409825"/>
          <p14:tracePt t="48883" x="2809875" y="2419350"/>
          <p14:tracePt t="48900" x="2824163" y="2424113"/>
          <p14:tracePt t="48917" x="2828925" y="2428875"/>
          <p14:tracePt t="48934" x="2833688" y="2428875"/>
          <p14:tracePt t="48967" x="2833688" y="2433638"/>
          <p14:tracePt t="49002" x="2838450" y="2433638"/>
          <p14:tracePt t="57982" x="2914650" y="2400300"/>
          <p14:tracePt t="57986" x="2952750" y="2386013"/>
          <p14:tracePt t="57997" x="2986088" y="2376488"/>
          <p14:tracePt t="58014" x="3067050" y="2357438"/>
          <p14:tracePt t="58030" x="3181350" y="2328863"/>
          <p14:tracePt t="58047" x="3257550" y="2309813"/>
          <p14:tracePt t="58064" x="3371850" y="2286000"/>
          <p14:tracePt t="58080" x="3443288" y="2271713"/>
          <p14:tracePt t="58097" x="3495675" y="2262188"/>
          <p14:tracePt t="58114" x="3557588" y="2252663"/>
          <p14:tracePt t="58130" x="3590925" y="2247900"/>
          <p14:tracePt t="58147" x="3619500" y="2243138"/>
          <p14:tracePt t="58164" x="3643313" y="2238375"/>
          <p14:tracePt t="58180" x="3652838" y="2238375"/>
          <p14:tracePt t="58197" x="3657600" y="2233613"/>
          <p14:tracePt t="58214" x="3667125" y="2233613"/>
          <p14:tracePt t="58247" x="3671888" y="2233613"/>
          <p14:tracePt t="58264" x="3676650" y="2233613"/>
          <p14:tracePt t="58280" x="3681413" y="2228850"/>
          <p14:tracePt t="58316" x="3686175" y="2228850"/>
          <p14:tracePt t="58386" x="3690938" y="2228850"/>
          <p14:tracePt t="58722" x="3700463" y="2228850"/>
          <p14:tracePt t="58729" x="3705225" y="2228850"/>
          <p14:tracePt t="58736" x="3719513" y="2228850"/>
          <p14:tracePt t="58747" x="3724275" y="2228850"/>
          <p14:tracePt t="58763" x="3743325" y="2228850"/>
          <p14:tracePt t="58780" x="3757613" y="2228850"/>
          <p14:tracePt t="58797" x="3767138" y="2228850"/>
          <p14:tracePt t="58813" x="3781425" y="2228850"/>
          <p14:tracePt t="58830" x="3786188" y="2228850"/>
          <p14:tracePt t="58847" x="3795713" y="2228850"/>
          <p14:tracePt t="58863" x="3800475" y="2228850"/>
          <p14:tracePt t="58880" x="3810000" y="2228850"/>
          <p14:tracePt t="58897" x="3819525" y="2228850"/>
          <p14:tracePt t="58913" x="3833813" y="2228850"/>
          <p14:tracePt t="58930" x="3848100" y="2228850"/>
          <p14:tracePt t="58947" x="3881438" y="2224088"/>
          <p14:tracePt t="58963" x="3895725" y="2219325"/>
          <p14:tracePt t="58980" x="3919538" y="2214563"/>
          <p14:tracePt t="58997" x="3938588" y="2209800"/>
          <p14:tracePt t="59013" x="3948113" y="2205038"/>
          <p14:tracePt t="59030" x="3957638" y="2200275"/>
          <p14:tracePt t="59047" x="3971925" y="2195513"/>
          <p14:tracePt t="59063" x="3976688" y="2190750"/>
          <p14:tracePt t="59097" x="3981450" y="2185988"/>
          <p14:tracePt t="59114" x="3981450" y="2176463"/>
          <p14:tracePt t="59130" x="3986213" y="2166938"/>
          <p14:tracePt t="59147" x="3986213" y="2162175"/>
          <p14:tracePt t="59163" x="3986213" y="2138363"/>
          <p14:tracePt t="59180" x="3976688" y="2124075"/>
          <p14:tracePt t="59197" x="3971925" y="2109788"/>
          <p14:tracePt t="59213" x="3952875" y="2095500"/>
          <p14:tracePt t="59230" x="3943350" y="2090738"/>
          <p14:tracePt t="59247" x="3933825" y="2081213"/>
          <p14:tracePt t="59263" x="3924300" y="2076450"/>
          <p14:tracePt t="59280" x="3914775" y="2066925"/>
          <p14:tracePt t="59297" x="3900488" y="2062163"/>
          <p14:tracePt t="59313" x="3895725" y="2057400"/>
          <p14:tracePt t="59330" x="3890963" y="2052638"/>
          <p14:tracePt t="59347" x="3881438" y="2043113"/>
          <p14:tracePt t="59363" x="3871913" y="2033588"/>
          <p14:tracePt t="59380" x="3867150" y="2024063"/>
          <p14:tracePt t="59397" x="3867150" y="2014538"/>
          <p14:tracePt t="59413" x="3867150" y="2009775"/>
          <p14:tracePt t="59430" x="3867150" y="2000250"/>
          <p14:tracePt t="59447" x="3871913" y="1995488"/>
          <p14:tracePt t="59464" x="3881438" y="1990725"/>
          <p14:tracePt t="59480" x="3886200" y="1985963"/>
          <p14:tracePt t="59497" x="3890963" y="1981200"/>
          <p14:tracePt t="59513" x="3900488" y="1976438"/>
          <p14:tracePt t="59530" x="3905250" y="1971675"/>
          <p14:tracePt t="59547" x="3914775" y="1962150"/>
          <p14:tracePt t="59563" x="3933825" y="1943100"/>
          <p14:tracePt t="59580" x="3943350" y="1938338"/>
          <p14:tracePt t="59597" x="3952875" y="1933575"/>
          <p14:tracePt t="59613" x="3962400" y="1928813"/>
          <p14:tracePt t="59630" x="3967163" y="1928813"/>
          <p14:tracePt t="59647" x="3971925" y="1928813"/>
          <p14:tracePt t="59663" x="3976688" y="1928813"/>
          <p14:tracePt t="59680" x="3981450" y="1928813"/>
          <p14:tracePt t="59697" x="3986213" y="1933575"/>
          <p14:tracePt t="59713" x="3995738" y="1933575"/>
          <p14:tracePt t="59730" x="4024313" y="1938338"/>
          <p14:tracePt t="59747" x="4038600" y="1943100"/>
          <p14:tracePt t="59763" x="4057650" y="1943100"/>
          <p14:tracePt t="59780" x="4076700" y="1943100"/>
          <p14:tracePt t="59796" x="4090988" y="1947863"/>
          <p14:tracePt t="59813" x="4105275" y="1947863"/>
          <p14:tracePt t="59830" x="4114800" y="1952625"/>
          <p14:tracePt t="59846" x="4124325" y="1952625"/>
          <p14:tracePt t="59863" x="4129088" y="1957388"/>
          <p14:tracePt t="59919" x="4133850" y="1957388"/>
          <p14:tracePt t="59975" x="4138613" y="1957388"/>
          <p14:tracePt t="60039" x="4148138" y="1957388"/>
          <p14:tracePt t="60045" x="4152900" y="1957388"/>
          <p14:tracePt t="60052" x="4157663" y="1957388"/>
          <p14:tracePt t="60063" x="4162425" y="1952625"/>
          <p14:tracePt t="60080" x="4167188" y="1952625"/>
          <p14:tracePt t="60097" x="4186238" y="1952625"/>
          <p14:tracePt t="60113" x="4191000" y="1947863"/>
          <p14:tracePt t="60130" x="4200525" y="1947863"/>
          <p14:tracePt t="60163" x="4210050" y="1947863"/>
          <p14:tracePt t="60192" x="4214813" y="1947863"/>
          <p14:tracePt t="60312" x="4214813" y="1952625"/>
          <p14:tracePt t="60325" x="4214813" y="1957388"/>
          <p14:tracePt t="60368" x="4214813" y="1962150"/>
          <p14:tracePt t="60381" x="4214813" y="1966913"/>
          <p14:tracePt t="60410" x="4214813" y="1971675"/>
          <p14:tracePt t="60430" x="4214813" y="1976438"/>
          <p14:tracePt t="60444" x="4219575" y="1976438"/>
          <p14:tracePt t="60458" x="4219575" y="1985963"/>
          <p14:tracePt t="60486" x="4224338" y="1990725"/>
          <p14:tracePt t="60514" x="4224338" y="1995488"/>
          <p14:tracePt t="60542" x="4224338" y="2000250"/>
          <p14:tracePt t="60549" x="4229100" y="2000250"/>
          <p14:tracePt t="60556" x="4229100" y="2005013"/>
          <p14:tracePt t="60584" x="4229100" y="2009775"/>
          <p14:tracePt t="60612" x="4229100" y="2014538"/>
          <p14:tracePt t="60640" x="4238625" y="2014538"/>
          <p14:tracePt t="60647" x="4238625" y="2019300"/>
          <p14:tracePt t="60809" x="4238625" y="2014538"/>
          <p14:tracePt t="60815" x="4238625" y="2009775"/>
          <p14:tracePt t="60843" x="4238625" y="1981200"/>
          <p14:tracePt t="60850" x="4233863" y="1966913"/>
          <p14:tracePt t="60863" x="4233863" y="1957388"/>
          <p14:tracePt t="60879" x="4224338" y="1933575"/>
          <p14:tracePt t="60896" x="4224338" y="1928813"/>
          <p14:tracePt t="60913" x="4224338" y="1919288"/>
          <p14:tracePt t="60929" x="4224338" y="1914525"/>
          <p14:tracePt t="60946" x="4219575" y="1905000"/>
          <p14:tracePt t="60963" x="4219575" y="1900238"/>
          <p14:tracePt t="60996" x="4219575" y="1895475"/>
          <p14:tracePt t="61032" x="4219575" y="1890713"/>
          <p14:tracePt t="61089" x="4224338" y="1890713"/>
          <p14:tracePt t="61152" x="4233863" y="1890713"/>
          <p14:tracePt t="61194" x="4238625" y="1890713"/>
          <p14:tracePt t="61222" x="4238625" y="1895475"/>
          <p14:tracePt t="61229" x="4243388" y="1895475"/>
          <p14:tracePt t="61243" x="4243388" y="1900238"/>
          <p14:tracePt t="61278" x="4248150" y="1909763"/>
          <p14:tracePt t="61705" x="4248150" y="1914525"/>
          <p14:tracePt t="64037" x="4252913" y="1919288"/>
          <p14:tracePt t="64044" x="4262438" y="1924050"/>
          <p14:tracePt t="64051" x="4267200" y="1924050"/>
          <p14:tracePt t="64062" x="4281488" y="1928813"/>
          <p14:tracePt t="64078" x="4291013" y="1938338"/>
          <p14:tracePt t="64095" x="4300538" y="1943100"/>
          <p14:tracePt t="64112" x="4305300" y="1947863"/>
          <p14:tracePt t="64128" x="4305300" y="1952625"/>
          <p14:tracePt t="64145" x="4305300" y="1957388"/>
          <p14:tracePt t="64162" x="4310063" y="1962150"/>
          <p14:tracePt t="64178" x="4310063" y="1966913"/>
          <p14:tracePt t="64195" x="4310063" y="1971675"/>
          <p14:tracePt t="64228" x="4310063" y="1976438"/>
          <p14:tracePt t="64401" x="4310063" y="1971675"/>
          <p14:tracePt t="64415" x="4310063" y="1962150"/>
          <p14:tracePt t="64422" x="4310063" y="1957388"/>
          <p14:tracePt t="64436" x="4310063" y="1952625"/>
          <p14:tracePt t="64449" x="4310063" y="1947863"/>
          <p14:tracePt t="64462" x="4310063" y="1943100"/>
          <p14:tracePt t="64478" x="4310063" y="1928813"/>
          <p14:tracePt t="64495" x="4310063" y="1924050"/>
          <p14:tracePt t="64512" x="4305300" y="1919288"/>
          <p14:tracePt t="64528" x="4305300" y="1909763"/>
          <p14:tracePt t="64545" x="4300538" y="1905000"/>
          <p14:tracePt t="64562" x="4300538" y="1900238"/>
          <p14:tracePt t="64578" x="4300538" y="1895475"/>
          <p14:tracePt t="64639" x="4300538" y="1890713"/>
          <p14:tracePt t="64835" x="4300538" y="1895475"/>
          <p14:tracePt t="64961" x="4300538" y="1900238"/>
          <p14:tracePt t="64989" x="4300538" y="1905000"/>
          <p14:tracePt t="65024" x="4300538" y="1909763"/>
          <p14:tracePt t="65045" x="4305300" y="1909763"/>
          <p14:tracePt t="65087" x="4305300" y="1914525"/>
          <p14:tracePt t="65122" x="4305300" y="1919288"/>
          <p14:tracePt t="65171" x="4310063" y="1919288"/>
          <p14:tracePt t="65353" x="4310063" y="1914525"/>
          <p14:tracePt t="65402" x="4305300" y="1914525"/>
          <p14:tracePt t="65416" x="4305300" y="1909763"/>
          <p14:tracePt t="65451" x="4305300" y="1905000"/>
          <p14:tracePt t="65717" x="4300538" y="1905000"/>
          <p14:tracePt t="65752" x="4295775" y="1905000"/>
          <p14:tracePt t="65787" x="4291013" y="1905000"/>
          <p14:tracePt t="65955" x="4291013" y="1909763"/>
          <p14:tracePt t="66179" x="4291013" y="1914525"/>
          <p14:tracePt t="66222" x="4291013" y="1919288"/>
          <p14:tracePt t="66459" x="4291013" y="1914525"/>
          <p14:tracePt t="66487" x="4291013" y="1909763"/>
          <p14:tracePt t="66522" x="4291013" y="1905000"/>
          <p14:tracePt t="66529" x="4286250" y="1905000"/>
          <p14:tracePt t="67090" x="4286250" y="1900238"/>
          <p14:tracePt t="67124" x="4286250" y="1895475"/>
          <p14:tracePt t="67356" x="4286250" y="1890713"/>
          <p14:tracePt t="67671" x="4291013" y="1890713"/>
          <p14:tracePt t="67706" x="4291013" y="1895475"/>
          <p14:tracePt t="67741" x="4291013" y="1900238"/>
          <p14:tracePt t="67755" x="4295775" y="1900238"/>
          <p14:tracePt t="67804" x="4295775" y="1905000"/>
          <p14:tracePt t="67839" x="4295775" y="1909763"/>
          <p14:tracePt t="67860" x="4300538" y="1909763"/>
          <p14:tracePt t="67873" x="4300538" y="1914525"/>
          <p14:tracePt t="67944" x="4300538" y="1919288"/>
          <p14:tracePt t="68014" x="4300538" y="1924050"/>
          <p14:tracePt t="68091" x="4305300" y="1924050"/>
          <p14:tracePt t="68336" x="4305300" y="1928813"/>
          <p14:tracePt t="68847" x="4305300" y="1933575"/>
          <p14:tracePt t="68917" x="4305300" y="1938338"/>
          <p14:tracePt t="69149" x="4305300" y="1933575"/>
          <p14:tracePt t="69162" x="4305300" y="1928813"/>
          <p14:tracePt t="69205" x="4305300" y="1924050"/>
          <p14:tracePt t="69267" x="4305300" y="1919288"/>
          <p14:tracePt t="69639" x="4300538" y="1919288"/>
          <p14:tracePt t="69645" x="4300538" y="1924050"/>
          <p14:tracePt t="69674" x="4300538" y="1928813"/>
          <p14:tracePt t="69687" x="4300538" y="1933575"/>
          <p14:tracePt t="69701" x="4300538" y="1938338"/>
          <p14:tracePt t="69743" x="4295775" y="1943100"/>
          <p14:tracePt t="69792" x="4295775" y="1947863"/>
          <p14:tracePt t="69827" x="4295775" y="1952625"/>
          <p14:tracePt t="89628" x="4300538" y="1952625"/>
          <p14:tracePt t="89633" x="4314825" y="1947863"/>
          <p14:tracePt t="89641" x="4338638" y="1947863"/>
          <p14:tracePt t="89654" x="4400550" y="1947863"/>
          <p14:tracePt t="89670" x="4467225" y="1952625"/>
          <p14:tracePt t="89686" x="4538663" y="1957388"/>
          <p14:tracePt t="89703" x="4614863" y="1971675"/>
          <p14:tracePt t="89720" x="4681538" y="1985963"/>
          <p14:tracePt t="89736" x="4757738" y="1990725"/>
          <p14:tracePt t="89753" x="4848225" y="2009775"/>
          <p14:tracePt t="89770" x="4900613" y="2014538"/>
          <p14:tracePt t="89787" x="4991100" y="2019300"/>
          <p14:tracePt t="89803" x="5057775" y="2019300"/>
          <p14:tracePt t="89820" x="5110163" y="2019300"/>
          <p14:tracePt t="89836" x="5214938" y="2019300"/>
          <p14:tracePt t="89853" x="5305425" y="2019300"/>
          <p14:tracePt t="89870" x="5400675" y="2019300"/>
          <p14:tracePt t="89886" x="5586413" y="2024063"/>
          <p14:tracePt t="89903" x="5715000" y="2033588"/>
          <p14:tracePt t="89920" x="5910263" y="2057400"/>
          <p14:tracePt t="89936" x="6034088" y="2071688"/>
          <p14:tracePt t="89953" x="6157913" y="2085975"/>
          <p14:tracePt t="89970" x="6343650" y="2109788"/>
          <p14:tracePt t="89986" x="6477000" y="2119313"/>
          <p14:tracePt t="90003" x="6591300" y="2133600"/>
          <p14:tracePt t="90020" x="6748463" y="2162175"/>
          <p14:tracePt t="90036" x="6848475" y="2185988"/>
          <p14:tracePt t="90053" x="6962775" y="2214563"/>
          <p14:tracePt t="90070" x="7024688" y="2224088"/>
          <p14:tracePt t="90086" x="7081838" y="2228850"/>
          <p14:tracePt t="90103" x="7162800" y="2243138"/>
          <p14:tracePt t="90120" x="7215188" y="2252663"/>
          <p14:tracePt t="90136" x="7262813" y="2266950"/>
          <p14:tracePt t="90153" x="7334250" y="2286000"/>
          <p14:tracePt t="90170" x="7391400" y="2295525"/>
          <p14:tracePt t="90186" x="7462838" y="2314575"/>
          <p14:tracePt t="90203" x="7486650" y="2324100"/>
          <p14:tracePt t="90220" x="7500938" y="2324100"/>
          <p14:tracePt t="90236" x="7510463" y="2324100"/>
          <p14:tracePt t="90691" x="7539038" y="2328863"/>
          <p14:tracePt t="90698" x="7586663" y="2338388"/>
          <p14:tracePt t="90705" x="7634288" y="2347913"/>
          <p14:tracePt t="90719" x="7724775" y="2362200"/>
          <p14:tracePt t="90736" x="7800975" y="2395538"/>
          <p14:tracePt t="90753" x="7867650" y="2414588"/>
          <p14:tracePt t="90769" x="7958138" y="2476500"/>
          <p14:tracePt t="90786" x="8020050" y="2528888"/>
          <p14:tracePt t="90803" x="8105775" y="2605088"/>
          <p14:tracePt t="90819" x="8148638" y="2657475"/>
          <p14:tracePt t="90836" x="8186738" y="2700338"/>
          <p14:tracePt t="90853" x="8234363" y="2786063"/>
          <p14:tracePt t="90869" x="8262938" y="2838450"/>
          <p14:tracePt t="90886" x="8291513" y="2914650"/>
          <p14:tracePt t="90903" x="8305800" y="2947988"/>
          <p14:tracePt t="90919" x="8315325" y="2976563"/>
          <p14:tracePt t="90938" x="8324850" y="3019425"/>
          <p14:tracePt t="90953" x="8329613" y="3048000"/>
          <p14:tracePt t="90969" x="8334375" y="3071813"/>
          <p14:tracePt t="90986" x="8334375" y="3105150"/>
          <p14:tracePt t="91003" x="8334375" y="3119438"/>
          <p14:tracePt t="91019" x="8334375" y="3138488"/>
          <p14:tracePt t="91036" x="8334375" y="3157538"/>
          <p14:tracePt t="91052" x="8334375" y="3171825"/>
          <p14:tracePt t="91069" x="8334375" y="3205163"/>
          <p14:tracePt t="91086" x="8339138" y="3224213"/>
          <p14:tracePt t="91103" x="8343900" y="3252788"/>
          <p14:tracePt t="91119" x="8348663" y="3300413"/>
          <p14:tracePt t="91136" x="8358188" y="3324225"/>
          <p14:tracePt t="91153" x="8362950" y="3352800"/>
          <p14:tracePt t="91169" x="8367713" y="3371850"/>
          <p14:tracePt t="91186" x="8372475" y="3386138"/>
          <p14:tracePt t="91203" x="8372475" y="3414713"/>
          <p14:tracePt t="91219" x="8372475" y="3429000"/>
          <p14:tracePt t="91236" x="8372475" y="3433763"/>
          <p14:tracePt t="91253" x="8377238" y="3452813"/>
          <p14:tracePt t="91270" x="8377238" y="3462338"/>
          <p14:tracePt t="91286" x="8377238" y="3476625"/>
          <p14:tracePt t="91303" x="8377238" y="3481388"/>
          <p14:tracePt t="91319" x="8377238" y="3486150"/>
          <p14:tracePt t="91336" x="8377238" y="3495675"/>
          <p14:tracePt t="91369" x="8377238" y="3500438"/>
          <p14:tracePt t="91386" x="8377238" y="3505200"/>
          <p14:tracePt t="91433" x="8367713" y="3505200"/>
          <p14:tracePt t="91454" x="8324850" y="3443288"/>
          <p14:tracePt t="91461" x="8310563" y="3424238"/>
          <p14:tracePt t="91469" x="8296275" y="3409950"/>
          <p14:tracePt t="91486" x="8277225" y="3376613"/>
          <p14:tracePt t="91502" x="8262938" y="3352800"/>
          <p14:tracePt t="91519" x="8224838" y="3319463"/>
          <p14:tracePt t="91536" x="8205788" y="3305175"/>
          <p14:tracePt t="91552" x="8158163" y="3271838"/>
          <p14:tracePt t="91569" x="8110538" y="3238500"/>
          <p14:tracePt t="91586" x="8058150" y="3205163"/>
          <p14:tracePt t="91602" x="8001000" y="3157538"/>
          <p14:tracePt t="91619" x="7981950" y="3133725"/>
          <p14:tracePt t="91636" x="7967663" y="3124200"/>
          <p14:tracePt t="91637" x="7962900" y="3119438"/>
          <p14:tracePt t="91653" x="7962900" y="3109913"/>
          <p14:tracePt t="91669" x="7958138" y="3109913"/>
          <p14:tracePt t="91686" x="7958138" y="3105150"/>
          <p14:tracePt t="91720" x="7958138" y="3100388"/>
          <p14:tracePt t="91748" x="7958138" y="3095625"/>
          <p14:tracePt t="91762" x="7958138" y="3090863"/>
          <p14:tracePt t="91776" x="7958138" y="3086100"/>
          <p14:tracePt t="91783" x="7948613" y="3081338"/>
          <p14:tracePt t="91790" x="7948613" y="3076575"/>
          <p14:tracePt t="91802" x="7948613" y="3071813"/>
          <p14:tracePt t="91819" x="7924800" y="3052763"/>
          <p14:tracePt t="91836" x="7900988" y="3028950"/>
          <p14:tracePt t="91852" x="7858125" y="2995613"/>
          <p14:tracePt t="91869" x="7781925" y="2947988"/>
          <p14:tracePt t="91886" x="7739063" y="2919413"/>
          <p14:tracePt t="91902" x="7691438" y="2900363"/>
          <p14:tracePt t="91919" x="7653338" y="2895600"/>
          <p14:tracePt t="91936" x="7629525" y="2881313"/>
          <p14:tracePt t="91952" x="7581900" y="2876550"/>
          <p14:tracePt t="91969" x="7572375" y="2871788"/>
          <p14:tracePt t="91986" x="7562850" y="2867025"/>
          <p14:tracePt t="92002" x="7558088" y="2867025"/>
          <p14:tracePt t="92035" x="7558088" y="2862263"/>
          <p14:tracePt t="92071" x="7562850" y="2857500"/>
          <p14:tracePt t="92077" x="7567613" y="2857500"/>
          <p14:tracePt t="92098" x="7572375" y="2857500"/>
          <p14:tracePt t="92203" x="7572375" y="2852738"/>
          <p14:tracePt t="92210" x="7567613" y="2847975"/>
          <p14:tracePt t="92219" x="7562850" y="2847975"/>
          <p14:tracePt t="92236" x="7543800" y="2838450"/>
          <p14:tracePt t="92252" x="7519988" y="2828925"/>
          <p14:tracePt t="92269" x="7500938" y="2809875"/>
          <p14:tracePt t="92285" x="7481888" y="2790825"/>
          <p14:tracePt t="92302" x="7434263" y="2752725"/>
          <p14:tracePt t="92319" x="7391400" y="2724150"/>
          <p14:tracePt t="92336" x="7343775" y="2695575"/>
          <p14:tracePt t="92352" x="7300913" y="2657475"/>
          <p14:tracePt t="92369" x="7281863" y="2638425"/>
          <p14:tracePt t="92386" x="7258050" y="2619375"/>
          <p14:tracePt t="92402" x="7248525" y="2600325"/>
          <p14:tracePt t="92419" x="7243763" y="2590800"/>
          <p14:tracePt t="92792" x="7229475" y="2586038"/>
          <p14:tracePt t="92799" x="7196138" y="2581275"/>
          <p14:tracePt t="92806" x="7167563" y="2576513"/>
          <p14:tracePt t="92819" x="7134225" y="2566988"/>
          <p14:tracePt t="92835" x="7043738" y="2538413"/>
          <p14:tracePt t="92852" x="6986588" y="2524125"/>
          <p14:tracePt t="92868" x="6891338" y="2500313"/>
          <p14:tracePt t="92885" x="6848475" y="2490788"/>
          <p14:tracePt t="92902" x="6819900" y="2486025"/>
          <p14:tracePt t="92918" x="6796088" y="2476500"/>
          <p14:tracePt t="92935" x="6786563" y="2476500"/>
          <p14:tracePt t="92952" x="6767513" y="2471738"/>
          <p14:tracePt t="92968" x="6753225" y="2466975"/>
          <p14:tracePt t="92985" x="6743700" y="2462213"/>
          <p14:tracePt t="93002" x="6719888" y="2457450"/>
          <p14:tracePt t="93018" x="6700838" y="2447925"/>
          <p14:tracePt t="93035" x="6691313" y="2447925"/>
          <p14:tracePt t="93052" x="6662738" y="2438400"/>
          <p14:tracePt t="93069" x="6648450" y="2428875"/>
          <p14:tracePt t="93085" x="6638925" y="2424113"/>
          <p14:tracePt t="93102" x="6629400" y="2419350"/>
          <p14:tracePt t="93119" x="6624638" y="2414588"/>
          <p14:tracePt t="93135" x="6619875" y="2414588"/>
          <p14:tracePt t="93152" x="6619875" y="2409825"/>
          <p14:tracePt t="93185" x="6619875" y="2405063"/>
          <p14:tracePt t="93202" x="6615113" y="2405063"/>
          <p14:tracePt t="93218" x="6610350" y="2405063"/>
          <p14:tracePt t="93235" x="6605588" y="2405063"/>
          <p14:tracePt t="93252" x="6605588" y="2409825"/>
          <p14:tracePt t="93269" x="6600825" y="2409825"/>
          <p14:tracePt t="93285" x="6600825" y="2414588"/>
          <p14:tracePt t="93302" x="6596063" y="2414588"/>
          <p14:tracePt t="93319" x="6591300" y="2419350"/>
          <p14:tracePt t="93335" x="6586538" y="2419350"/>
          <p14:tracePt t="93352" x="6581775" y="2424113"/>
          <p14:tracePt t="93385" x="6577013" y="2428875"/>
          <p14:tracePt t="93402" x="6577013" y="2433638"/>
          <p14:tracePt t="93418" x="6572250" y="2433638"/>
          <p14:tracePt t="93436" x="6567488" y="2433638"/>
          <p14:tracePt t="93452" x="6567488" y="2438400"/>
          <p14:tracePt t="93485" x="6562725" y="2443163"/>
          <p14:tracePt t="93502" x="6557963" y="2443163"/>
          <p14:tracePt t="93518" x="6553200" y="2443163"/>
          <p14:tracePt t="93535" x="6548438" y="2447925"/>
          <p14:tracePt t="93552" x="6538913" y="2447925"/>
          <p14:tracePt t="93569" x="6524625" y="2447925"/>
          <p14:tracePt t="93585" x="6519863" y="2447925"/>
          <p14:tracePt t="93602" x="6515100" y="2447925"/>
          <p14:tracePt t="93618" x="6510338" y="2447925"/>
          <p14:tracePt t="93652" x="6505575" y="2447925"/>
          <p14:tracePt t="93668" x="6505575" y="2443163"/>
          <p14:tracePt t="94038" x="6481763" y="2443163"/>
          <p14:tracePt t="94045" x="6457950" y="2443163"/>
          <p14:tracePt t="94052" x="6434138" y="2438400"/>
          <p14:tracePt t="94068" x="6396038" y="2438400"/>
          <p14:tracePt t="94085" x="6357938" y="2438400"/>
          <p14:tracePt t="94102" x="6305550" y="2433638"/>
          <p14:tracePt t="94118" x="6276975" y="2433638"/>
          <p14:tracePt t="94135" x="6253163" y="2428875"/>
          <p14:tracePt t="94152" x="6224588" y="2428875"/>
          <p14:tracePt t="94168" x="6219825" y="2428875"/>
          <p14:tracePt t="94185" x="6200775" y="2428875"/>
          <p14:tracePt t="94202" x="6196013" y="2428875"/>
          <p14:tracePt t="94218" x="6191250" y="2428875"/>
          <p14:tracePt t="94235" x="6186488" y="2424113"/>
          <p14:tracePt t="94252" x="6181725" y="2424113"/>
          <p14:tracePt t="94268" x="6176963" y="2419350"/>
          <p14:tracePt t="94285" x="6172200" y="2409825"/>
          <p14:tracePt t="94302" x="6162675" y="2409825"/>
          <p14:tracePt t="94318" x="6157913" y="2405063"/>
          <p14:tracePt t="94335" x="6157913" y="2400300"/>
          <p14:tracePt t="94352" x="6153150" y="2395538"/>
          <p14:tracePt t="94368" x="6143625" y="2390775"/>
          <p14:tracePt t="94385" x="6138863" y="2381250"/>
          <p14:tracePt t="94401" x="6134100" y="2371725"/>
          <p14:tracePt t="94418" x="6129338" y="2366963"/>
          <p14:tracePt t="94435" x="6129338" y="2352675"/>
          <p14:tracePt t="94452" x="6119813" y="2347913"/>
          <p14:tracePt t="94469" x="6115050" y="2343150"/>
          <p14:tracePt t="94485" x="6110288" y="2333625"/>
          <p14:tracePt t="94501" x="6105525" y="2319338"/>
          <p14:tracePt t="94518" x="6105525" y="2314575"/>
          <p14:tracePt t="94535" x="6105525" y="2300288"/>
          <p14:tracePt t="94551" x="6105525" y="2290763"/>
          <p14:tracePt t="94568" x="6105525" y="2286000"/>
          <p14:tracePt t="94585" x="6110288" y="2281238"/>
          <p14:tracePt t="94618" x="6115050" y="2271713"/>
          <p14:tracePt t="94635" x="6119813" y="2271713"/>
          <p14:tracePt t="94651" x="6124575" y="2271713"/>
          <p14:tracePt t="94685" x="6129338" y="2266950"/>
          <p14:tracePt t="94710" x="6129338" y="2228850"/>
          <p14:tracePt t="94718" x="6129338" y="2219325"/>
          <p14:tracePt t="94735" x="6129338" y="2195513"/>
          <p14:tracePt t="94751" x="6119813" y="2133600"/>
          <p14:tracePt t="94768" x="6119813" y="2090738"/>
          <p14:tracePt t="94785" x="6119813" y="2038350"/>
          <p14:tracePt t="94801" x="6129338" y="1943100"/>
          <p14:tracePt t="94818" x="6134100" y="1905000"/>
          <p14:tracePt t="94835" x="6134100" y="1881188"/>
          <p14:tracePt t="94851" x="6134100" y="1866900"/>
          <p14:tracePt t="94868" x="6134100" y="1862138"/>
          <p14:tracePt t="94885" x="6134100" y="1852613"/>
          <p14:tracePt t="94901" x="6134100" y="1847850"/>
          <p14:tracePt t="94918" x="6129338" y="1833563"/>
          <p14:tracePt t="94935" x="6124575" y="1814513"/>
          <p14:tracePt t="94952" x="6115050" y="1800225"/>
          <p14:tracePt t="94968" x="6115050" y="1790700"/>
          <p14:tracePt t="94985" x="6110288" y="1781175"/>
          <p14:tracePt t="95001" x="6110288" y="1776413"/>
          <p14:tracePt t="95018" x="6110288" y="1762125"/>
          <p14:tracePt t="95035" x="6110288" y="1752600"/>
          <p14:tracePt t="95051" x="6110288" y="1743075"/>
          <p14:tracePt t="95068" x="6110288" y="1724025"/>
          <p14:tracePt t="95085" x="6110288" y="1709738"/>
          <p14:tracePt t="95102" x="6110288" y="1695450"/>
          <p14:tracePt t="95118" x="6115050" y="1681163"/>
          <p14:tracePt t="95135" x="6115050" y="1666875"/>
          <p14:tracePt t="95151" x="6115050" y="1652588"/>
          <p14:tracePt t="95168" x="6115050" y="1647825"/>
          <p14:tracePt t="95201" x="6115050" y="1643063"/>
          <p14:tracePt t="95235" x="6115050" y="1647825"/>
          <p14:tracePt t="95242" x="6115050" y="1652588"/>
          <p14:tracePt t="95251" x="6110288" y="1662113"/>
          <p14:tracePt t="95268" x="6110288" y="1666875"/>
          <p14:tracePt t="95291" x="6086475" y="1771650"/>
          <p14:tracePt t="95301" x="6086475" y="1790700"/>
          <p14:tracePt t="95318" x="6086475" y="1824038"/>
          <p14:tracePt t="95334" x="6110288" y="1890713"/>
          <p14:tracePt t="95351" x="6138863" y="1952625"/>
          <p14:tracePt t="95368" x="6172200" y="2038350"/>
          <p14:tracePt t="95384" x="6196013" y="2095500"/>
          <p14:tracePt t="95401" x="6215063" y="2166938"/>
          <p14:tracePt t="95418" x="6229350" y="2262188"/>
          <p14:tracePt t="95435" x="6234113" y="2300288"/>
          <p14:tracePt t="95452" x="6234113" y="2333625"/>
          <p14:tracePt t="95468" x="6238875" y="2338388"/>
          <p14:tracePt t="95536" x="6243638" y="2333625"/>
          <p14:tracePt t="95543" x="6253163" y="2319338"/>
          <p14:tracePt t="95586" x="6215063" y="2047875"/>
          <p14:tracePt t="95599" x="6205538" y="1990725"/>
          <p14:tracePt t="95606" x="6200775" y="1966913"/>
          <p14:tracePt t="95618" x="6196013" y="1943100"/>
          <p14:tracePt t="95634" x="6191250" y="1843088"/>
          <p14:tracePt t="95651" x="6186488" y="1762125"/>
          <p14:tracePt t="95668" x="6186488" y="1685925"/>
          <p14:tracePt t="95684" x="6186488" y="1566863"/>
          <p14:tracePt t="95701" x="6191250" y="1524000"/>
          <p14:tracePt t="95718" x="6191250" y="1509713"/>
          <p14:tracePt t="95734" x="6191250" y="1504950"/>
          <p14:tracePt t="95768" x="6196013" y="1519238"/>
          <p14:tracePt t="95784" x="6196013" y="1528763"/>
          <p14:tracePt t="95801" x="6196013" y="1547813"/>
          <p14:tracePt t="95818" x="6181725" y="1576388"/>
          <p14:tracePt t="95834" x="6176963" y="1590675"/>
          <p14:tracePt t="95868" x="6167438" y="1700213"/>
          <p14:tracePt t="95884" x="6167438" y="1743075"/>
          <p14:tracePt t="95901" x="6167438" y="1824038"/>
          <p14:tracePt t="95918" x="6167438" y="1885950"/>
          <p14:tracePt t="95934" x="6167438" y="1971675"/>
          <p14:tracePt t="95951" x="6167438" y="2057400"/>
          <p14:tracePt t="95968" x="6167438" y="2119313"/>
          <p14:tracePt t="95984" x="6167438" y="2190750"/>
          <p14:tracePt t="96001" x="6167438" y="2214563"/>
          <p14:tracePt t="96017" x="6167438" y="2228850"/>
          <p14:tracePt t="96034" x="6167438" y="2233613"/>
          <p14:tracePt t="96051" x="6167438" y="2238375"/>
          <p14:tracePt t="96096" x="6167438" y="2233613"/>
          <p14:tracePt t="96131" x="6200775" y="2047875"/>
          <p14:tracePt t="96145" x="6191250" y="1962150"/>
          <p14:tracePt t="96159" x="6181725" y="1890713"/>
          <p14:tracePt t="96167" x="6181725" y="1862138"/>
          <p14:tracePt t="96184" x="6176963" y="1804988"/>
          <p14:tracePt t="96201" x="6176963" y="1738313"/>
          <p14:tracePt t="96217" x="6172200" y="1709738"/>
          <p14:tracePt t="96234" x="6172200" y="1690688"/>
          <p14:tracePt t="96251" x="6172200" y="1681163"/>
          <p14:tracePt t="96267" x="6172200" y="1676400"/>
          <p14:tracePt t="96299" x="6172200" y="1681163"/>
          <p14:tracePt t="96306" x="6172200" y="1685925"/>
          <p14:tracePt t="96317" x="6172200" y="1695450"/>
          <p14:tracePt t="96334" x="6167438" y="1724025"/>
          <p14:tracePt t="96351" x="6167438" y="1738313"/>
          <p14:tracePt t="96384" x="6153150" y="1838325"/>
          <p14:tracePt t="96401" x="6153150" y="1895475"/>
          <p14:tracePt t="96418" x="6157913" y="2005013"/>
          <p14:tracePt t="96434" x="6157913" y="2076450"/>
          <p14:tracePt t="96451" x="6157913" y="2166938"/>
          <p14:tracePt t="96467" x="6157913" y="2286000"/>
          <p14:tracePt t="96484" x="6162675" y="2352675"/>
          <p14:tracePt t="96501" x="6162675" y="2376488"/>
          <p14:tracePt t="96517" x="6167438" y="2400300"/>
          <p14:tracePt t="96565" x="6172200" y="2390775"/>
          <p14:tracePt t="96572" x="6181725" y="2371725"/>
          <p14:tracePt t="96584" x="6181725" y="2352675"/>
          <p14:tracePt t="96607" x="6172200" y="2128838"/>
          <p14:tracePt t="96617" x="6162675" y="2095500"/>
          <p14:tracePt t="96634" x="6153150" y="1990725"/>
          <p14:tracePt t="96651" x="6143625" y="1909763"/>
          <p14:tracePt t="96668" x="6134100" y="1843088"/>
          <p14:tracePt t="96684" x="6124575" y="1752600"/>
          <p14:tracePt t="96701" x="6124575" y="1704975"/>
          <p14:tracePt t="96717" x="6124575" y="1671638"/>
          <p14:tracePt t="96734" x="6124575" y="1657350"/>
          <p14:tracePt t="96775" x="6124575" y="1671638"/>
          <p14:tracePt t="96784" x="6124575" y="1676400"/>
          <p14:tracePt t="96801" x="6124575" y="1700213"/>
          <p14:tracePt t="96817" x="6119813" y="1719263"/>
          <p14:tracePt t="96851" x="6115050" y="1795463"/>
          <p14:tracePt t="96867" x="6134100" y="1914525"/>
          <p14:tracePt t="96884" x="6143625" y="1985963"/>
          <p14:tracePt t="96900" x="6153150" y="2114550"/>
          <p14:tracePt t="96917" x="6153150" y="2185988"/>
          <p14:tracePt t="96934" x="6157913" y="2224088"/>
          <p14:tracePt t="96951" x="6157913" y="2257425"/>
          <p14:tracePt t="96967" x="6157913" y="2262188"/>
          <p14:tracePt t="96984" x="6162675" y="2262188"/>
          <p14:tracePt t="97001" x="6167438" y="2252663"/>
          <p14:tracePt t="97017" x="6176963" y="2233613"/>
          <p14:tracePt t="97034" x="6157913" y="2019300"/>
          <p14:tracePt t="97051" x="6148388" y="1943100"/>
          <p14:tracePt t="97067" x="6143625" y="1857375"/>
          <p14:tracePt t="97084" x="6138863" y="1733550"/>
          <p14:tracePt t="97101" x="6138863" y="1690688"/>
          <p14:tracePt t="97117" x="6143625" y="1657350"/>
          <p14:tracePt t="97134" x="6148388" y="1652588"/>
          <p14:tracePt t="97160" x="6153150" y="1652588"/>
          <p14:tracePt t="97168" x="6157913" y="1662113"/>
          <p14:tracePt t="97184" x="6157913" y="1681163"/>
          <p14:tracePt t="97201" x="6157913" y="1695450"/>
          <p14:tracePt t="97230" x="6148388" y="1800225"/>
          <p14:tracePt t="97245" x="6148388" y="1866900"/>
          <p14:tracePt t="97252" x="6148388" y="1890713"/>
          <p14:tracePt t="97267" x="6157913" y="1962150"/>
          <p14:tracePt t="97284" x="6157913" y="2052638"/>
          <p14:tracePt t="97300" x="6162675" y="2166938"/>
          <p14:tracePt t="97317" x="6162675" y="2224088"/>
          <p14:tracePt t="97334" x="6162675" y="2247900"/>
          <p14:tracePt t="97351" x="6162675" y="2266950"/>
          <p14:tracePt t="97367" x="6162675" y="2271713"/>
          <p14:tracePt t="97433" x="6167438" y="2062163"/>
          <p14:tracePt t="97440" x="6162675" y="2014538"/>
          <p14:tracePt t="97451" x="6162675" y="1971675"/>
          <p14:tracePt t="97467" x="6153150" y="1843088"/>
          <p14:tracePt t="97484" x="6153150" y="1781175"/>
          <p14:tracePt t="97500" x="6157913" y="1738313"/>
          <p14:tracePt t="97517" x="6157913" y="1714500"/>
          <p14:tracePt t="97534" x="6162675" y="1714500"/>
          <p14:tracePt t="97567" x="6167438" y="1733550"/>
          <p14:tracePt t="97584" x="6172200" y="1743075"/>
          <p14:tracePt t="97617" x="6167438" y="1843088"/>
          <p14:tracePt t="97634" x="6167438" y="1895475"/>
          <p14:tracePt t="97650" x="6181725" y="1952625"/>
          <p14:tracePt t="97667" x="6205538" y="2005013"/>
          <p14:tracePt t="97684" x="6243638" y="2057400"/>
          <p14:tracePt t="97701" x="6291263" y="2119313"/>
          <p14:tracePt t="97717" x="6329363" y="2152650"/>
          <p14:tracePt t="97734" x="6357938" y="2166938"/>
          <p14:tracePt t="97750" x="6376988" y="2181225"/>
          <p14:tracePt t="97767" x="6386513" y="2181225"/>
          <p14:tracePt t="97784" x="6391275" y="2181225"/>
          <p14:tracePt t="97800" x="6400800" y="2176463"/>
          <p14:tracePt t="97817" x="6415088" y="2157413"/>
          <p14:tracePt t="97833" x="6443663" y="2076450"/>
          <p14:tracePt t="97850" x="6457950" y="2014538"/>
          <p14:tracePt t="97867" x="6491288" y="1905000"/>
          <p14:tracePt t="97884" x="6515100" y="1809750"/>
          <p14:tracePt t="97900" x="6538913" y="1738313"/>
          <p14:tracePt t="97917" x="6572250" y="1643063"/>
          <p14:tracePt t="97934" x="6591300" y="1619250"/>
          <p14:tracePt t="97950" x="6596063" y="1614488"/>
          <p14:tracePt t="97967" x="6600825" y="1614488"/>
          <p14:tracePt t="98000" x="6600825" y="1709738"/>
          <p14:tracePt t="98017" x="6600825" y="1743075"/>
          <p14:tracePt t="98034" x="6600825" y="1781175"/>
          <p14:tracePt t="98050" x="6619875" y="1857375"/>
          <p14:tracePt t="98067" x="6634163" y="1933575"/>
          <p14:tracePt t="98084" x="6648450" y="2043113"/>
          <p14:tracePt t="98100" x="6662738" y="2105025"/>
          <p14:tracePt t="98117" x="6672263" y="2147888"/>
          <p14:tracePt t="98134" x="6677025" y="2176463"/>
          <p14:tracePt t="98150" x="6677025" y="2181225"/>
          <p14:tracePt t="98167" x="6677025" y="2185988"/>
          <p14:tracePt t="98200" x="6681788" y="2185988"/>
          <p14:tracePt t="98217" x="6696075" y="2181225"/>
          <p14:tracePt t="98234" x="6700838" y="2166938"/>
          <p14:tracePt t="98267" x="6686550" y="1957388"/>
          <p14:tracePt t="98284" x="6681788" y="1900238"/>
          <p14:tracePt t="98301" x="6672263" y="1809750"/>
          <p14:tracePt t="98317" x="6662738" y="1747838"/>
          <p14:tracePt t="98334" x="6657975" y="1704975"/>
          <p14:tracePt t="98350" x="6657975" y="1666875"/>
          <p14:tracePt t="98392" x="6657975" y="1681163"/>
          <p14:tracePt t="98400" x="6657975" y="1700213"/>
          <p14:tracePt t="98427" x="6657975" y="1795463"/>
          <p14:tracePt t="98434" x="6657975" y="1809750"/>
          <p14:tracePt t="98450" x="6657975" y="1828800"/>
          <p14:tracePt t="98467" x="6672263" y="1924050"/>
          <p14:tracePt t="98483" x="6696075" y="2043113"/>
          <p14:tracePt t="98500" x="6729413" y="2138363"/>
          <p14:tracePt t="98517" x="6762750" y="2205038"/>
          <p14:tracePt t="98533" x="6810375" y="2300288"/>
          <p14:tracePt t="98550" x="6829425" y="2328863"/>
          <p14:tracePt t="98567" x="6853238" y="2362200"/>
          <p14:tracePt t="98600" x="6858000" y="2366963"/>
          <p14:tracePt t="98617" x="6862763" y="2366963"/>
          <p14:tracePt t="98633" x="6877050" y="2352675"/>
          <p14:tracePt t="98650" x="6886575" y="2324100"/>
          <p14:tracePt t="98667" x="6896100" y="2300288"/>
          <p14:tracePt t="98683" x="6905625" y="2176463"/>
          <p14:tracePt t="98700" x="6910388" y="2095500"/>
          <p14:tracePt t="98717" x="6919913" y="1962150"/>
          <p14:tracePt t="98734" x="6924675" y="1885950"/>
          <p14:tracePt t="98750" x="6929438" y="1828800"/>
          <p14:tracePt t="98767" x="6929438" y="1814513"/>
          <p14:tracePt t="98784" x="6929438" y="1809750"/>
          <p14:tracePt t="98819" x="6934200" y="1824038"/>
          <p14:tracePt t="98833" x="6934200" y="1838325"/>
          <p14:tracePt t="98850" x="6934200" y="1847850"/>
          <p14:tracePt t="98866" x="6929438" y="1905000"/>
          <p14:tracePt t="98883" x="6938963" y="2000250"/>
          <p14:tracePt t="98900" x="6972300" y="2076450"/>
          <p14:tracePt t="98917" x="7058025" y="2233613"/>
          <p14:tracePt t="98933" x="7129463" y="2343150"/>
          <p14:tracePt t="98950" x="7186613" y="2438400"/>
          <p14:tracePt t="98967" x="7248525" y="2538413"/>
          <p14:tracePt t="98983" x="7267575" y="2576513"/>
          <p14:tracePt t="99000" x="7281863" y="2586038"/>
          <p14:tracePt t="99016" x="7296150" y="2590800"/>
          <p14:tracePt t="99033" x="7315200" y="2571750"/>
          <p14:tracePt t="99050" x="7334250" y="2519363"/>
          <p14:tracePt t="99067" x="7339013" y="2443163"/>
          <p14:tracePt t="99083" x="7348538" y="2362200"/>
          <p14:tracePt t="99100" x="7381875" y="2219325"/>
          <p14:tracePt t="99117" x="7410450" y="2114550"/>
          <p14:tracePt t="99133" x="7434263" y="2024063"/>
          <p14:tracePt t="99150" x="7462838" y="1947863"/>
          <p14:tracePt t="99166" x="7467600" y="1943100"/>
          <p14:tracePt t="99183" x="7472363" y="1938338"/>
          <p14:tracePt t="99200" x="7486650" y="1952625"/>
          <p14:tracePt t="99217" x="7496175" y="1981200"/>
          <p14:tracePt t="99233" x="7515225" y="2024063"/>
          <p14:tracePt t="99250" x="7543800" y="2052638"/>
          <p14:tracePt t="99267" x="7629525" y="2119313"/>
          <p14:tracePt t="99283" x="7677150" y="2162175"/>
          <p14:tracePt t="99300" x="7720013" y="2205038"/>
          <p14:tracePt t="99316" x="7758113" y="2257425"/>
          <p14:tracePt t="99333" x="7777163" y="2276475"/>
          <p14:tracePt t="99350" x="7781925" y="2286000"/>
          <p14:tracePt t="99366" x="7786688" y="2295525"/>
          <p14:tracePt t="99383" x="7796213" y="2295525"/>
          <p14:tracePt t="99400" x="7800975" y="2295525"/>
          <p14:tracePt t="99416" x="7824788" y="2252663"/>
          <p14:tracePt t="99433" x="7834313" y="2209800"/>
          <p14:tracePt t="99450" x="7858125" y="2109788"/>
          <p14:tracePt t="99466" x="7896225" y="1995488"/>
          <p14:tracePt t="99483" x="7934325" y="1876425"/>
          <p14:tracePt t="99500" x="7981950" y="1714500"/>
          <p14:tracePt t="99516" x="8001000" y="1652588"/>
          <p14:tracePt t="99533" x="8005763" y="1628775"/>
          <p14:tracePt t="99550" x="8010525" y="1628775"/>
          <p14:tracePt t="99566" x="8020050" y="1628775"/>
          <p14:tracePt t="99583" x="8053388" y="1657350"/>
          <p14:tracePt t="99600" x="8101013" y="1690688"/>
          <p14:tracePt t="99617" x="8191500" y="1733550"/>
          <p14:tracePt t="99633" x="8258175" y="1771650"/>
          <p14:tracePt t="99650" x="8329613" y="1814513"/>
          <p14:tracePt t="99666" x="8424863" y="1876425"/>
          <p14:tracePt t="99683" x="8477250" y="1914525"/>
          <p14:tracePt t="99700" x="8515350" y="1947863"/>
          <p14:tracePt t="99716" x="8539163" y="1971675"/>
          <p14:tracePt t="99733" x="8543925" y="1981200"/>
          <p14:tracePt t="99750" x="8548688" y="1990725"/>
          <p14:tracePt t="99799" x="8553450" y="1976438"/>
          <p14:tracePt t="99806" x="8558213" y="1966913"/>
          <p14:tracePt t="99816" x="8558213" y="1952625"/>
          <p14:tracePt t="99833" x="8558213" y="1919288"/>
          <p14:tracePt t="99850" x="8558213" y="1871663"/>
          <p14:tracePt t="99866" x="8558213" y="1838325"/>
          <p14:tracePt t="99883" x="8558213" y="1814513"/>
          <p14:tracePt t="99916" x="8558213" y="1809750"/>
          <p14:tracePt t="99939" x="8558213" y="1804988"/>
          <p14:tracePt t="100009" x="8558213" y="1800225"/>
          <p14:tracePt t="100044" x="8558213" y="1795463"/>
          <p14:tracePt t="100079" x="8553450" y="1795463"/>
          <p14:tracePt t="100101" x="8553450" y="1790700"/>
          <p14:tracePt t="100107" x="8548688" y="1790700"/>
          <p14:tracePt t="100121" x="8548688" y="1785938"/>
          <p14:tracePt t="100143" x="8543925" y="1785938"/>
          <p14:tracePt t="100149" x="8543925" y="1781175"/>
          <p14:tracePt t="100166" x="8524875" y="1766888"/>
          <p14:tracePt t="100183" x="8510588" y="1757363"/>
          <p14:tracePt t="100200" x="8486775" y="1743075"/>
          <p14:tracePt t="100216" x="8477250" y="1733550"/>
          <p14:tracePt t="100233" x="8462963" y="1728788"/>
          <p14:tracePt t="100249" x="8458200" y="1724025"/>
          <p14:tracePt t="100266" x="8453438" y="1724025"/>
          <p14:tracePt t="100290" x="8448675" y="1724025"/>
          <p14:tracePt t="100318" x="8448675" y="1719263"/>
          <p14:tracePt t="100324" x="8439150" y="1719263"/>
          <p14:tracePt t="100352" x="8434388" y="1719263"/>
          <p14:tracePt t="100387" x="8429625" y="1719263"/>
          <p14:tracePt t="100401" x="8429625" y="1714500"/>
          <p14:tracePt t="100415" x="8424863" y="1714500"/>
          <p14:tracePt t="100422" x="8420100" y="1714500"/>
          <p14:tracePt t="100450" x="8415338" y="1714500"/>
          <p14:tracePt t="100471" x="8410575" y="1714500"/>
          <p14:tracePt t="100541" x="8405813" y="1714500"/>
          <p14:tracePt t="101088" x="8401050" y="1714500"/>
          <p14:tracePt t="101094" x="8401050" y="1724025"/>
          <p14:tracePt t="101109" x="8401050" y="1733550"/>
          <p14:tracePt t="101116" x="8401050" y="1743075"/>
          <p14:tracePt t="101132" x="8396288" y="1766888"/>
          <p14:tracePt t="101149" x="8396288" y="1800225"/>
          <p14:tracePt t="101166" x="8391525" y="1885950"/>
          <p14:tracePt t="101182" x="8391525" y="1938338"/>
          <p14:tracePt t="101199" x="8391525" y="2028825"/>
          <p14:tracePt t="101216" x="8391525" y="2090738"/>
          <p14:tracePt t="101232" x="8391525" y="2147888"/>
          <p14:tracePt t="101249" x="8391525" y="2233613"/>
          <p14:tracePt t="101266" x="8391525" y="2290763"/>
          <p14:tracePt t="101283" x="8391525" y="2357438"/>
          <p14:tracePt t="101299" x="8401050" y="2471738"/>
          <p14:tracePt t="101316" x="8405813" y="2538413"/>
          <p14:tracePt t="101332" x="8410575" y="2638425"/>
          <p14:tracePt t="101349" x="8420100" y="2719388"/>
          <p14:tracePt t="101366" x="8424863" y="2790825"/>
          <p14:tracePt t="101382" x="8429625" y="2909888"/>
          <p14:tracePt t="101399" x="8434388" y="2986088"/>
          <p14:tracePt t="101416" x="8439150" y="3052763"/>
          <p14:tracePt t="101432" x="8443913" y="3128963"/>
          <p14:tracePt t="101449" x="8448675" y="3171825"/>
          <p14:tracePt t="101466" x="8458200" y="3233738"/>
          <p14:tracePt t="101482" x="8458200" y="3262313"/>
          <p14:tracePt t="101499" x="8462963" y="3281363"/>
          <p14:tracePt t="101516" x="8467725" y="3300413"/>
          <p14:tracePt t="101532" x="8467725" y="3309938"/>
          <p14:tracePt t="101566" x="8467725" y="3314700"/>
          <p14:tracePt t="101582" x="8467725" y="3319463"/>
          <p14:tracePt t="101606" x="8467725" y="3324225"/>
          <p14:tracePt t="101697" x="8472488" y="3314700"/>
          <p14:tracePt t="101717" x="8477250" y="3228975"/>
          <p14:tracePt t="101739" x="8486775" y="3095625"/>
          <p14:tracePt t="101753" x="8486775" y="3038475"/>
          <p14:tracePt t="101759" x="8486775" y="3009900"/>
          <p14:tracePt t="101767" x="8486775" y="2981325"/>
          <p14:tracePt t="101782" x="8486775" y="2886075"/>
          <p14:tracePt t="101799" x="8486775" y="2771775"/>
          <p14:tracePt t="101816" x="8482013" y="2576513"/>
          <p14:tracePt t="101832" x="8482013" y="2443163"/>
          <p14:tracePt t="101849" x="8482013" y="2324100"/>
          <p14:tracePt t="101866" x="8482013" y="2190750"/>
          <p14:tracePt t="101882" x="8482013" y="2124075"/>
          <p14:tracePt t="101899" x="8482013" y="2057400"/>
          <p14:tracePt t="101915" x="8482013" y="2024063"/>
          <p14:tracePt t="101932" x="8482013" y="1990725"/>
          <p14:tracePt t="101949" x="8482013" y="1943100"/>
          <p14:tracePt t="101966" x="8482013" y="1919288"/>
          <p14:tracePt t="101982" x="8482013" y="1905000"/>
          <p14:tracePt t="101999" x="8477250" y="1866900"/>
          <p14:tracePt t="102016" x="8467725" y="1833563"/>
          <p14:tracePt t="102033" x="8462963" y="1762125"/>
          <p14:tracePt t="102049" x="8453438" y="1695450"/>
          <p14:tracePt t="102066" x="8453438" y="1633538"/>
          <p14:tracePt t="102082" x="8448675" y="1576388"/>
          <p14:tracePt t="102099" x="8443913" y="1562100"/>
          <p14:tracePt t="102116" x="8443913" y="1557338"/>
          <p14:tracePt t="102181" x="8443913" y="1562100"/>
          <p14:tracePt t="102194" x="8443913" y="1566863"/>
          <p14:tracePt t="102201" x="8439150" y="1571625"/>
          <p14:tracePt t="102215" x="8439150" y="1581150"/>
          <p14:tracePt t="102232" x="8439150" y="1595438"/>
          <p14:tracePt t="102249" x="8434388" y="1604963"/>
          <p14:tracePt t="102292" x="8396288" y="1762125"/>
          <p14:tracePt t="102299" x="8391525" y="1800225"/>
          <p14:tracePt t="102316" x="8386763" y="1876425"/>
          <p14:tracePt t="102332" x="8377238" y="2000250"/>
          <p14:tracePt t="102349" x="8353425" y="2195513"/>
          <p14:tracePt t="102366" x="8343900" y="2333625"/>
          <p14:tracePt t="102382" x="8324850" y="2481263"/>
          <p14:tracePt t="102399" x="8291513" y="2695575"/>
          <p14:tracePt t="102415" x="8281988" y="2809875"/>
          <p14:tracePt t="102432" x="8267700" y="2990850"/>
          <p14:tracePt t="102449" x="8258175" y="3114675"/>
          <p14:tracePt t="102465" x="8258175" y="3233738"/>
          <p14:tracePt t="102482" x="8258175" y="3386138"/>
          <p14:tracePt t="102499" x="8258175" y="3438525"/>
          <p14:tracePt t="102515" x="8258175" y="3467100"/>
          <p14:tracePt t="102532" x="8258175" y="3481388"/>
          <p14:tracePt t="102586" x="8262938" y="3481388"/>
          <p14:tracePt t="102593" x="8267700" y="3481388"/>
          <p14:tracePt t="102601" x="8267700" y="3476625"/>
          <p14:tracePt t="102615" x="8272463" y="3443288"/>
          <p14:tracePt t="102649" x="8286750" y="3190875"/>
          <p14:tracePt t="102665" x="8296275" y="3081338"/>
          <p14:tracePt t="102682" x="8305800" y="2933700"/>
          <p14:tracePt t="102699" x="8324850" y="2600325"/>
          <p14:tracePt t="102715" x="8343900" y="2324100"/>
          <p14:tracePt t="102733" x="8377238" y="1957388"/>
          <p14:tracePt t="102749" x="8382000" y="1795463"/>
          <p14:tracePt t="102765" x="8391525" y="1700213"/>
          <p14:tracePt t="102782" x="8396288" y="1609725"/>
          <p14:tracePt t="102799" x="8396288" y="1581150"/>
          <p14:tracePt t="102815" x="8396288" y="1562100"/>
          <p14:tracePt t="102832" x="8396288" y="1547813"/>
          <p14:tracePt t="102849" x="8396288" y="1543050"/>
          <p14:tracePt t="102865" x="8396288" y="1538288"/>
          <p14:tracePt t="102882" x="8396288" y="1533525"/>
          <p14:tracePt t="102943" x="8396288" y="1543050"/>
          <p14:tracePt t="102957" x="8396288" y="1552575"/>
          <p14:tracePt t="102964" x="8396288" y="1562100"/>
          <p14:tracePt t="102971" x="8396288" y="1576388"/>
          <p14:tracePt t="102982" x="8396288" y="1581150"/>
          <p14:tracePt t="102999" x="8391525" y="1600200"/>
          <p14:tracePt t="103034" x="8367713" y="1704975"/>
          <p14:tracePt t="103048" x="8372475" y="1762125"/>
          <p14:tracePt t="103065" x="8372475" y="1833563"/>
          <p14:tracePt t="103082" x="8377238" y="1905000"/>
          <p14:tracePt t="103099" x="8382000" y="2062163"/>
          <p14:tracePt t="103115" x="8382000" y="2162175"/>
          <p14:tracePt t="103132" x="8382000" y="2347913"/>
          <p14:tracePt t="103149" x="8382000" y="2457450"/>
          <p14:tracePt t="103165" x="8382000" y="2586038"/>
          <p14:tracePt t="103182" x="8377238" y="2790825"/>
          <p14:tracePt t="103199" x="8377238" y="2919413"/>
          <p14:tracePt t="103215" x="8377238" y="3109913"/>
          <p14:tracePt t="103232" x="8362950" y="3219450"/>
          <p14:tracePt t="103249" x="8362950" y="3314700"/>
          <p14:tracePt t="103265" x="8362950" y="3386138"/>
          <p14:tracePt t="103282" x="8362950" y="3405188"/>
          <p14:tracePt t="103299" x="8362950" y="3409950"/>
          <p14:tracePt t="103496" x="8362950" y="3419475"/>
          <p14:tracePt t="103503" x="8362950" y="3429000"/>
          <p14:tracePt t="103515" x="8362950" y="3438525"/>
          <p14:tracePt t="103532" x="8362950" y="3471863"/>
          <p14:tracePt t="103548" x="8362950" y="3505200"/>
          <p14:tracePt t="103565" x="8362950" y="3533775"/>
          <p14:tracePt t="103582" x="8362950" y="3562350"/>
          <p14:tracePt t="103598" x="8362950" y="3576638"/>
          <p14:tracePt t="103679" x="8367713" y="3576638"/>
          <p14:tracePt t="103685" x="8372475" y="3571875"/>
          <p14:tracePt t="103699" x="8377238" y="3557588"/>
          <p14:tracePt t="103715" x="8391525" y="3519488"/>
          <p14:tracePt t="103732" x="8391525" y="3490913"/>
          <p14:tracePt t="103748" x="8396288" y="3457575"/>
          <p14:tracePt t="103765" x="8396288" y="3448050"/>
          <p14:tracePt t="103798" x="8396288" y="3443288"/>
          <p14:tracePt t="103839" x="8396288" y="3438525"/>
          <p14:tracePt t="103965" x="8391525" y="3433763"/>
          <p14:tracePt t="103972" x="8391525" y="3429000"/>
          <p14:tracePt t="103986" x="8391525" y="3424238"/>
          <p14:tracePt t="103998" x="8386763" y="3419475"/>
          <p14:tracePt t="104015" x="8386763" y="3409950"/>
          <p14:tracePt t="104048" x="8386763" y="3400425"/>
          <p14:tracePt t="104098" x="8386763" y="3405188"/>
          <p14:tracePt t="104119" x="8386763" y="3409950"/>
          <p14:tracePt t="104133" x="8386763" y="3414713"/>
          <p14:tracePt t="104140" x="8386763" y="3419475"/>
          <p14:tracePt t="104183" x="8386763" y="3424238"/>
          <p14:tracePt t="104553" x="8386763" y="3414713"/>
          <p14:tracePt t="104560" x="8386763" y="3405188"/>
          <p14:tracePt t="104567" x="8386763" y="3395663"/>
          <p14:tracePt t="104582" x="8386763" y="3376613"/>
          <p14:tracePt t="104598" x="8382000" y="3367088"/>
          <p14:tracePt t="104631" x="8382000" y="3362325"/>
          <p14:tracePt t="104742" x="8386763" y="3362325"/>
          <p14:tracePt t="104756" x="8386763" y="3367088"/>
          <p14:tracePt t="104763" x="8386763" y="3371850"/>
          <p14:tracePt t="104770" x="8391525" y="3386138"/>
          <p14:tracePt t="104781" x="8391525" y="3395663"/>
          <p14:tracePt t="104798" x="8391525" y="3414713"/>
          <p14:tracePt t="104815" x="8391525" y="3452813"/>
          <p14:tracePt t="104831" x="8391525" y="3471863"/>
          <p14:tracePt t="104848" x="8386763" y="3490913"/>
          <p14:tracePt t="104865" x="8386763" y="3505200"/>
          <p14:tracePt t="104881" x="8386763" y="3509963"/>
          <p14:tracePt t="104898" x="8386763" y="3519488"/>
          <p14:tracePt t="104915" x="8386763" y="3529013"/>
          <p14:tracePt t="104931" x="8386763" y="3533775"/>
          <p14:tracePt t="104948" x="8386763" y="3538538"/>
          <p14:tracePt t="104994" x="8391525" y="3538538"/>
          <p14:tracePt t="105022" x="8396288" y="3533775"/>
          <p14:tracePt t="105029" x="8396288" y="3524250"/>
          <p14:tracePt t="105057" x="8396288" y="3429000"/>
          <p14:tracePt t="105064" x="8396288" y="3405188"/>
          <p14:tracePt t="105071" x="8396288" y="3371850"/>
          <p14:tracePt t="105081" x="8396288" y="3348038"/>
          <p14:tracePt t="105098" x="8396288" y="3286125"/>
          <p14:tracePt t="105115" x="8396288" y="3252788"/>
          <p14:tracePt t="105131" x="8396288" y="3243263"/>
          <p14:tracePt t="105148" x="8401050" y="3243263"/>
          <p14:tracePt t="105165" x="8405813" y="3248025"/>
          <p14:tracePt t="105181" x="8410575" y="3271838"/>
          <p14:tracePt t="105198" x="8415338" y="3309938"/>
          <p14:tracePt t="105215" x="8415338" y="3324225"/>
          <p14:tracePt t="105231" x="8415338" y="3338513"/>
          <p14:tracePt t="105267" x="8410575" y="3338513"/>
          <p14:tracePt t="105373" x="8410575" y="3367088"/>
          <p14:tracePt t="105379" x="8410575" y="3371850"/>
          <p14:tracePt t="105386" x="8410575" y="3381375"/>
          <p14:tracePt t="105398" x="8405813" y="3381375"/>
          <p14:tracePt t="105414" x="8405813" y="3400425"/>
          <p14:tracePt t="105448" x="8401050" y="3405188"/>
          <p14:tracePt t="105464" x="8401050" y="3409950"/>
          <p14:tracePt t="105484" x="8396288" y="3400425"/>
          <p14:tracePt t="105498" x="8391525" y="3381375"/>
          <p14:tracePt t="105514" x="8391525" y="3338513"/>
          <p14:tracePt t="105532" x="8391525" y="3328988"/>
          <p14:tracePt t="105548" x="8391525" y="3324225"/>
          <p14:tracePt t="105564" x="8391525" y="3333750"/>
          <p14:tracePt t="105589" x="8405813" y="3452813"/>
          <p14:tracePt t="105598" x="8405813" y="3471863"/>
          <p14:tracePt t="105614" x="8405813" y="3505200"/>
          <p14:tracePt t="105631" x="8405813" y="3519488"/>
          <p14:tracePt t="105673" x="8424863" y="3390900"/>
          <p14:tracePt t="105681" x="8429625" y="3357563"/>
          <p14:tracePt t="105698" x="8434388" y="3314700"/>
          <p14:tracePt t="105715" x="8434388" y="3300413"/>
          <p14:tracePt t="105731" x="8434388" y="3295650"/>
          <p14:tracePt t="105748" x="8429625" y="3324225"/>
          <p14:tracePt t="105764" x="8420100" y="3381375"/>
          <p14:tracePt t="105781" x="8415338" y="3405188"/>
          <p14:tracePt t="105798" x="8415338" y="3414713"/>
          <p14:tracePt t="105814" x="8415338" y="3419475"/>
          <p14:tracePt t="105849" x="8415338" y="3376613"/>
          <p14:tracePt t="105862" x="8420100" y="3348038"/>
          <p14:tracePt t="105869" x="8420100" y="3333750"/>
          <p14:tracePt t="105881" x="8424863" y="3328988"/>
          <p14:tracePt t="105898" x="8424863" y="3324225"/>
          <p14:tracePt t="105932" x="8424863" y="3328988"/>
          <p14:tracePt t="105939" x="8420100" y="3343275"/>
          <p14:tracePt t="105948" x="8415338" y="3348038"/>
          <p14:tracePt t="105964" x="8415338" y="3357563"/>
          <p14:tracePt t="105981" x="8415338" y="3367088"/>
          <p14:tracePt t="106016" x="8410575" y="3367088"/>
          <p14:tracePt t="106198" x="8410575" y="3371850"/>
          <p14:tracePt t="106234" x="8410575" y="3376613"/>
          <p14:tracePt t="106261" x="8410575" y="3381375"/>
          <p14:tracePt t="106333" x="8410575" y="3386138"/>
          <p14:tracePt t="112933" x="8334375" y="3381375"/>
          <p14:tracePt t="112941" x="8186738" y="3376613"/>
          <p14:tracePt t="112947" x="7991475" y="3357563"/>
          <p14:tracePt t="112962" x="7529513" y="3305175"/>
          <p14:tracePt t="112979" x="6934200" y="3205163"/>
          <p14:tracePt t="112996" x="6286500" y="3086100"/>
          <p14:tracePt t="113012" x="5400675" y="2938463"/>
          <p14:tracePt t="113029" x="4886325" y="2862263"/>
          <p14:tracePt t="113045" x="4276725" y="2743200"/>
          <p14:tracePt t="113062" x="3924300" y="2628900"/>
          <p14:tracePt t="113079" x="3667125" y="2528888"/>
          <p14:tracePt t="113095" x="3328988" y="2390775"/>
          <p14:tracePt t="113112" x="3171825" y="2309813"/>
          <p14:tracePt t="113129" x="3028950" y="2247900"/>
          <p14:tracePt t="113145" x="2905125" y="2181225"/>
          <p14:tracePt t="113162" x="2843213" y="2152650"/>
          <p14:tracePt t="113178" x="2757488" y="2128838"/>
          <p14:tracePt t="113195" x="2700338" y="2114550"/>
          <p14:tracePt t="113212" x="2662238" y="2114550"/>
          <p14:tracePt t="113228" x="2605088" y="2105025"/>
          <p14:tracePt t="113245" x="2562225" y="2105025"/>
          <p14:tracePt t="113262" x="2528888" y="2105025"/>
          <p14:tracePt t="113278" x="2486025" y="2100263"/>
          <p14:tracePt t="113295" x="2471738" y="2100263"/>
          <p14:tracePt t="113312" x="2452688" y="2095500"/>
          <p14:tracePt t="113328" x="2447925" y="2095500"/>
          <p14:tracePt t="113345" x="2443163" y="2095500"/>
          <p14:tracePt t="113431" x="2514600" y="2076450"/>
          <p14:tracePt t="113444" x="2686050" y="2090738"/>
          <p14:tracePt t="113451" x="2809875" y="2105025"/>
          <p14:tracePt t="113462" x="2928938" y="2119313"/>
          <p14:tracePt t="113478" x="3224213" y="2143125"/>
          <p14:tracePt t="113495" x="3776663" y="2224088"/>
          <p14:tracePt t="113512" x="4129088" y="2300288"/>
          <p14:tracePt t="113528" x="4605338" y="2414588"/>
          <p14:tracePt t="113545" x="4848225" y="2476500"/>
          <p14:tracePt t="113562" x="5010150" y="2509838"/>
          <p14:tracePt t="113578" x="5114925" y="2543175"/>
          <p14:tracePt t="113595" x="5129213" y="2552700"/>
          <p14:tracePt t="113612" x="5129213" y="2566988"/>
          <p14:tracePt t="113628" x="5110163" y="2595563"/>
          <p14:tracePt t="113645" x="4919663" y="2657475"/>
          <p14:tracePt t="113661" x="4505325" y="2767013"/>
          <p14:tracePt t="113678" x="4162425" y="2852738"/>
          <p14:tracePt t="113695" x="3767138" y="2928938"/>
          <p14:tracePt t="113712" x="3109913" y="3048000"/>
          <p14:tracePt t="113728" x="2724150" y="3100388"/>
          <p14:tracePt t="113745" x="2390775" y="3124200"/>
          <p14:tracePt t="113762" x="2085975" y="3114675"/>
          <p14:tracePt t="113778" x="1971675" y="3090863"/>
          <p14:tracePt t="113795" x="1890713" y="3014663"/>
          <p14:tracePt t="113812" x="1866900" y="2952750"/>
          <p14:tracePt t="113828" x="1866900" y="2905125"/>
          <p14:tracePt t="113845" x="1905000" y="2814638"/>
          <p14:tracePt t="113862" x="1962150" y="2724150"/>
          <p14:tracePt t="113878" x="2143125" y="2538413"/>
          <p14:tracePt t="113895" x="2405063" y="2328863"/>
          <p14:tracePt t="113912" x="2771775" y="2143125"/>
          <p14:tracePt t="113928" x="3424238" y="1905000"/>
          <p14:tracePt t="113945" x="3914775" y="1828800"/>
          <p14:tracePt t="113962" x="4629150" y="1881188"/>
          <p14:tracePt t="113978" x="5053013" y="2005013"/>
          <p14:tracePt t="113995" x="5391150" y="2181225"/>
          <p14:tracePt t="114011" x="5700713" y="2505075"/>
          <p14:tracePt t="114028" x="5795963" y="2767013"/>
          <p14:tracePt t="114045" x="5800725" y="2981325"/>
          <p14:tracePt t="114061" x="5595938" y="3357563"/>
          <p14:tracePt t="114078" x="5357813" y="3576638"/>
          <p14:tracePt t="114095" x="4814888" y="3890963"/>
          <p14:tracePt t="114111" x="4386263" y="4014788"/>
          <p14:tracePt t="114128" x="3881438" y="4090988"/>
          <p14:tracePt t="114145" x="3105150" y="4105275"/>
          <p14:tracePt t="114161" x="2547938" y="4029075"/>
          <p14:tracePt t="114178" x="2066925" y="3933825"/>
          <p14:tracePt t="114195" x="1538288" y="3729038"/>
          <p14:tracePt t="114211" x="1352550" y="3586163"/>
          <p14:tracePt t="114228" x="1200150" y="3233738"/>
          <p14:tracePt t="114245" x="1214438" y="2938463"/>
          <p14:tracePt t="114261" x="1347788" y="2571750"/>
          <p14:tracePt t="114278" x="1714500" y="2028825"/>
          <p14:tracePt t="114295" x="2052638" y="1709738"/>
          <p14:tracePt t="114312" x="2671763" y="1385888"/>
          <p14:tracePt t="114328" x="3086100" y="1271588"/>
          <p14:tracePt t="114345" x="3476625" y="1252538"/>
          <p14:tracePt t="114362" x="3857625" y="1323975"/>
          <p14:tracePt t="114378" x="4448175" y="1576388"/>
          <p14:tracePt t="114395" x="4691063" y="1795463"/>
          <p14:tracePt t="114411" x="4976813" y="2219325"/>
          <p14:tracePt t="114428" x="5057775" y="2519363"/>
          <p14:tracePt t="114445" x="5062538" y="2781300"/>
          <p14:tracePt t="114461" x="4938713" y="3176588"/>
          <p14:tracePt t="114478" x="4757738" y="3381375"/>
          <p14:tracePt t="114495" x="4343400" y="3662363"/>
          <p14:tracePt t="114511" x="3981450" y="3829050"/>
          <p14:tracePt t="114528" x="3557588" y="3948113"/>
          <p14:tracePt t="114545" x="2838450" y="4067175"/>
          <p14:tracePt t="114561" x="2338388" y="4114800"/>
          <p14:tracePt t="114578" x="1628775" y="4186238"/>
          <p14:tracePt t="114595" x="1290638" y="4186238"/>
          <p14:tracePt t="114611" x="1066800" y="4148138"/>
          <p14:tracePt t="114628" x="895350" y="4038600"/>
          <p14:tracePt t="114645" x="842963" y="3938588"/>
          <p14:tracePt t="114661" x="823913" y="3814763"/>
          <p14:tracePt t="114678" x="866775" y="3619500"/>
          <p14:tracePt t="114695" x="995363" y="3390900"/>
          <p14:tracePt t="114711" x="1333500" y="3000375"/>
          <p14:tracePt t="114728" x="1685925" y="2728913"/>
          <p14:tracePt t="114745" x="1890713" y="2619375"/>
          <p14:tracePt t="114761" x="2862263" y="2238375"/>
          <p14:tracePt t="114778" x="3300413" y="2181225"/>
          <p14:tracePt t="114795" x="3714750" y="2185988"/>
          <p14:tracePt t="114811" x="4295775" y="2290763"/>
          <p14:tracePt t="114828" x="4605338" y="2428875"/>
          <p14:tracePt t="114845" x="4933950" y="2657475"/>
          <p14:tracePt t="114861" x="5086350" y="2819400"/>
          <p14:tracePt t="114878" x="5162550" y="2952750"/>
          <p14:tracePt t="114895" x="5205413" y="3128963"/>
          <p14:tracePt t="114911" x="5186363" y="3219450"/>
          <p14:tracePt t="114928" x="5133975" y="3309938"/>
          <p14:tracePt t="114929" x="5086350" y="3352800"/>
          <p14:tracePt t="114944" x="4905375" y="3443288"/>
          <p14:tracePt t="114961" x="4638675" y="3543300"/>
          <p14:tracePt t="114978" x="4086225" y="3690938"/>
          <p14:tracePt t="114994" x="3652838" y="3724275"/>
          <p14:tracePt t="115011" x="3228975" y="3724275"/>
          <p14:tracePt t="115028" x="2614613" y="3652838"/>
          <p14:tracePt t="115044" x="2271713" y="3576638"/>
          <p14:tracePt t="115061" x="1985963" y="3433763"/>
          <p14:tracePt t="115078" x="1895475" y="3333750"/>
          <p14:tracePt t="115094" x="1843088" y="3200400"/>
          <p14:tracePt t="115111" x="1843088" y="3000375"/>
          <p14:tracePt t="115128" x="1924050" y="2809875"/>
          <p14:tracePt t="115144" x="2052638" y="2614613"/>
          <p14:tracePt t="115161" x="2400300" y="2290763"/>
          <p14:tracePt t="115178" x="2566988" y="2185988"/>
          <p14:tracePt t="115194" x="3448050" y="1876425"/>
          <p14:tracePt t="115211" x="3862388" y="1804988"/>
          <p14:tracePt t="115228" x="4281488" y="1790700"/>
          <p14:tracePt t="115244" x="4848225" y="1895475"/>
          <p14:tracePt t="115261" x="5000625" y="1957388"/>
          <p14:tracePt t="115278" x="5586413" y="2276475"/>
          <p14:tracePt t="115295" x="5715000" y="2438400"/>
          <p14:tracePt t="115311" x="5795963" y="2619375"/>
          <p14:tracePt t="115328" x="5810250" y="2847975"/>
          <p14:tracePt t="115345" x="5762625" y="2976563"/>
          <p14:tracePt t="115361" x="5638800" y="3128963"/>
          <p14:tracePt t="115378" x="5329238" y="3324225"/>
          <p14:tracePt t="115394" x="5029200" y="3405188"/>
          <p14:tracePt t="115411" x="4667250" y="3471863"/>
          <p14:tracePt t="115428" x="4010025" y="3509963"/>
          <p14:tracePt t="115445" x="3567113" y="3486150"/>
          <p14:tracePt t="115461" x="2957513" y="3409950"/>
          <p14:tracePt t="115478" x="2628900" y="3352800"/>
          <p14:tracePt t="115494" x="2414588" y="3281363"/>
          <p14:tracePt t="115511" x="2238375" y="3181350"/>
          <p14:tracePt t="115528" x="2181225" y="3090863"/>
          <p14:tracePt t="115544" x="2162175" y="2962275"/>
          <p14:tracePt t="115561" x="2162175" y="2928938"/>
          <p14:tracePt t="115578" x="2224088" y="2795588"/>
          <p14:tracePt t="115594" x="2343150" y="2657475"/>
          <p14:tracePt t="115611" x="2514600" y="2543175"/>
          <p14:tracePt t="115628" x="2852738" y="2400300"/>
          <p14:tracePt t="115644" x="3471863" y="2228850"/>
          <p14:tracePt t="115661" x="3905250" y="2185988"/>
          <p14:tracePt t="115678" x="4610100" y="2190750"/>
          <p14:tracePt t="115694" x="5072063" y="2290763"/>
          <p14:tracePt t="115711" x="5467350" y="2462213"/>
          <p14:tracePt t="115728" x="5848350" y="2733675"/>
          <p14:tracePt t="115744" x="5962650" y="2895600"/>
          <p14:tracePt t="115761" x="5986463" y="3057525"/>
          <p14:tracePt t="115778" x="5905500" y="3157538"/>
          <p14:tracePt t="115794" x="5695950" y="3309938"/>
          <p14:tracePt t="115811" x="5210175" y="3481388"/>
          <p14:tracePt t="115828" x="4829175" y="3552825"/>
          <p14:tracePt t="115844" x="4367213" y="3614738"/>
          <p14:tracePt t="115861" x="3638550" y="3619500"/>
          <p14:tracePt t="115877" x="3171825" y="3609975"/>
          <p14:tracePt t="115894" x="2619375" y="3567113"/>
          <p14:tracePt t="115911" x="2400300" y="3514725"/>
          <p14:tracePt t="115928" x="2286000" y="3457575"/>
          <p14:tracePt t="115944" x="2205038" y="3362325"/>
          <p14:tracePt t="115961" x="2181225" y="3286125"/>
          <p14:tracePt t="115977" x="2181225" y="3195638"/>
          <p14:tracePt t="115994" x="2257425" y="3048000"/>
          <p14:tracePt t="116011" x="2371725" y="2905125"/>
          <p14:tracePt t="116027" x="2490788" y="2762250"/>
          <p14:tracePt t="116044" x="2733675" y="2571750"/>
          <p14:tracePt t="116061" x="3281363" y="2228850"/>
          <p14:tracePt t="116078" x="3852863" y="2043113"/>
          <p14:tracePt t="116094" x="4262438" y="2000250"/>
          <p14:tracePt t="116111" x="4862513" y="2081213"/>
          <p14:tracePt t="116127" x="5319713" y="2257425"/>
          <p14:tracePt t="116144" x="5605463" y="2476500"/>
          <p14:tracePt t="116161" x="5872163" y="2843213"/>
          <p14:tracePt t="116178" x="5929313" y="3086100"/>
          <p14:tracePt t="116194" x="5915025" y="3300413"/>
          <p14:tracePt t="116211" x="5657850" y="3624263"/>
          <p14:tracePt t="116227" x="5305425" y="3814763"/>
          <p14:tracePt t="116244" x="4848225" y="3986213"/>
          <p14:tracePt t="116261" x="4086225" y="4133850"/>
          <p14:tracePt t="116277" x="3590925" y="4162425"/>
          <p14:tracePt t="116294" x="2890838" y="4076700"/>
          <p14:tracePt t="116311" x="2519363" y="3981450"/>
          <p14:tracePt t="116327" x="2252663" y="3890963"/>
          <p14:tracePt t="116344" x="2090738" y="3767138"/>
          <p14:tracePt t="116361" x="2043113" y="3700463"/>
          <p14:tracePt t="116377" x="2019300" y="3619500"/>
          <p14:tracePt t="116394" x="2038350" y="3509963"/>
          <p14:tracePt t="116411" x="2062163" y="3452813"/>
          <p14:tracePt t="116427" x="2124075" y="3367088"/>
          <p14:tracePt t="116444" x="2300288" y="3271838"/>
          <p14:tracePt t="116461" x="2552700" y="3152775"/>
          <p14:tracePt t="116462" x="2667000" y="3124200"/>
          <p14:tracePt t="116477" x="2800350" y="3081338"/>
          <p14:tracePt t="116494" x="3343275" y="2990850"/>
          <p14:tracePt t="116511" x="3776663" y="2986088"/>
          <p14:tracePt t="116527" x="4048125" y="3014663"/>
          <p14:tracePt t="116544" x="4219575" y="3048000"/>
          <p14:tracePt t="116561" x="4338638" y="3095625"/>
          <p14:tracePt t="116577" x="4362450" y="3109913"/>
          <p14:tracePt t="116594" x="4367213" y="3133725"/>
          <p14:tracePt t="116611" x="4305300" y="3176588"/>
          <p14:tracePt t="116627" x="4195763" y="3200400"/>
          <p14:tracePt t="116644" x="3819525" y="3243263"/>
          <p14:tracePt t="116661" x="3467100" y="3262313"/>
          <p14:tracePt t="116677" x="3081338" y="3262313"/>
          <p14:tracePt t="116694" x="2643188" y="3243263"/>
          <p14:tracePt t="116711" x="2462213" y="3219450"/>
          <p14:tracePt t="116728" x="2333625" y="3143250"/>
          <p14:tracePt t="116744" x="2290763" y="3071813"/>
          <p14:tracePt t="116761" x="2276475" y="3005138"/>
          <p14:tracePt t="116777" x="2286000" y="2938463"/>
          <p14:tracePt t="116794" x="2300288" y="2905125"/>
          <p14:tracePt t="116811" x="2347913" y="2843213"/>
          <p14:tracePt t="116828" x="2386013" y="2800350"/>
          <p14:tracePt t="116844" x="2743200" y="2581275"/>
          <p14:tracePt t="116860" x="3028950" y="2490788"/>
          <p14:tracePt t="116877" x="3362325" y="2447925"/>
          <p14:tracePt t="116894" x="3495675" y="2447925"/>
          <p14:tracePt t="116910" x="3709988" y="2476500"/>
          <p14:tracePt t="116927" x="3805238" y="2514600"/>
          <p14:tracePt t="116944" x="3881438" y="2543175"/>
          <p14:tracePt t="116961" x="3924300" y="2566988"/>
          <p14:tracePt t="116977" x="3938588" y="2581275"/>
          <p14:tracePt t="116994" x="3943350" y="2590800"/>
          <p14:tracePt t="117010" x="3943350" y="2595563"/>
          <p14:tracePt t="117027" x="3943350" y="2600325"/>
          <p14:tracePt t="117044" x="3943350" y="2609850"/>
          <p14:tracePt t="117077" x="3938588" y="2609850"/>
          <p14:tracePt t="117113" x="3938588" y="2614613"/>
          <p14:tracePt t="117253" x="3943350" y="2614613"/>
          <p14:tracePt t="117330" x="3948113" y="2614613"/>
          <p14:tracePt t="117414" x="3952875" y="2614613"/>
          <p14:tracePt t="117422" x="3962400" y="2619375"/>
          <p14:tracePt t="117435" x="4033838" y="2628900"/>
          <p14:tracePt t="117444" x="4071938" y="2633663"/>
          <p14:tracePt t="117460" x="4162425" y="2657475"/>
          <p14:tracePt t="117477" x="4357688" y="2705100"/>
          <p14:tracePt t="117494" x="4514850" y="2752725"/>
          <p14:tracePt t="117510" x="4638675" y="2800350"/>
          <p14:tracePt t="117527" x="4805363" y="2857500"/>
          <p14:tracePt t="117544" x="4910138" y="2895600"/>
          <p14:tracePt t="117561" x="5086350" y="2933700"/>
          <p14:tracePt t="117577" x="5248275" y="2943225"/>
          <p14:tracePt t="117594" x="5414963" y="2957513"/>
          <p14:tracePt t="117610" x="5786438" y="3005138"/>
          <p14:tracePt t="117628" x="5957888" y="3028950"/>
          <p14:tracePt t="117644" x="6157913" y="3062288"/>
          <p14:tracePt t="117660" x="6462713" y="3105150"/>
          <p14:tracePt t="117677" x="6710363" y="3138488"/>
          <p14:tracePt t="117694" x="7091363" y="3190875"/>
          <p14:tracePt t="117710" x="7315200" y="3219450"/>
          <p14:tracePt t="117727" x="7505700" y="3238500"/>
          <p14:tracePt t="117744" x="7839075" y="3252788"/>
          <p14:tracePt t="117760" x="7967663" y="3252788"/>
          <p14:tracePt t="117777" x="8081963" y="3243263"/>
          <p14:tracePt t="117794" x="8201025" y="3224213"/>
          <p14:tracePt t="117810" x="8234363" y="3209925"/>
          <p14:tracePt t="117827" x="8239125" y="3205163"/>
          <p14:tracePt t="118226" x="8272463" y="3190875"/>
          <p14:tracePt t="118233" x="8324850" y="3157538"/>
          <p14:tracePt t="118243" x="8377238" y="3133725"/>
          <p14:tracePt t="118260" x="8515350" y="3043238"/>
          <p14:tracePt t="118277" x="8720138" y="2919413"/>
          <p14:tracePt t="118293" x="8820150" y="2852738"/>
          <p14:tracePt t="118310" x="8886825" y="2795588"/>
          <p14:tracePt t="118327" x="8982075" y="2686050"/>
          <p14:tracePt t="118343" x="9039225" y="2605088"/>
          <p14:tracePt t="118360" x="9096375" y="2500313"/>
          <p14:tracePt t="118377" x="9124950" y="2443163"/>
          <p14:tracePt t="118393" x="9129713" y="2400300"/>
          <p14:tracePt t="118410" x="9124950" y="2338388"/>
          <p14:tracePt t="118427" x="9110663" y="2295525"/>
          <p14:tracePt t="118443" x="9082088" y="2219325"/>
          <p14:tracePt t="118460" x="9053513" y="2166938"/>
          <p14:tracePt t="118477" x="9029700" y="2105025"/>
          <p14:tracePt t="118493" x="8982075" y="2009775"/>
          <p14:tracePt t="118510" x="8953500" y="1933575"/>
          <p14:tracePt t="118527" x="8905875" y="1838325"/>
          <p14:tracePt t="118543" x="8867775" y="1785938"/>
          <p14:tracePt t="118560" x="8839200" y="1752600"/>
          <p14:tracePt t="118577" x="8767763" y="1700213"/>
          <p14:tracePt t="118593" x="8734425" y="1671638"/>
          <p14:tracePt t="118610" x="8710613" y="1652588"/>
          <p14:tracePt t="118627" x="8662988" y="1633538"/>
          <p14:tracePt t="118643" x="8634413" y="1633538"/>
          <p14:tracePt t="118660" x="8596313" y="1633538"/>
          <p14:tracePt t="118677" x="8577263" y="1643063"/>
          <p14:tracePt t="118693" x="8558213" y="1647825"/>
          <p14:tracePt t="118710" x="8529638" y="1657350"/>
          <p14:tracePt t="118727" x="8515350" y="1671638"/>
          <p14:tracePt t="118743" x="8501063" y="1681163"/>
          <p14:tracePt t="118760" x="8472488" y="1704975"/>
          <p14:tracePt t="118777" x="8453438" y="1719263"/>
          <p14:tracePt t="118793" x="8424863" y="1733550"/>
          <p14:tracePt t="118810" x="8396288" y="1747838"/>
          <p14:tracePt t="118827" x="8377238" y="1762125"/>
          <p14:tracePt t="118843" x="8343900" y="1781175"/>
          <p14:tracePt t="118860" x="8329613" y="1790700"/>
          <p14:tracePt t="118876" x="8320088" y="1804988"/>
          <p14:tracePt t="118893" x="8291513" y="1828800"/>
          <p14:tracePt t="118910" x="8277225" y="1852613"/>
          <p14:tracePt t="118926" x="8253413" y="1885950"/>
          <p14:tracePt t="118943" x="8243888" y="1900238"/>
          <p14:tracePt t="118976" x="8205788" y="1976438"/>
          <p14:tracePt t="118993" x="8196263" y="2014538"/>
          <p14:tracePt t="119010" x="8172450" y="2076450"/>
          <p14:tracePt t="119026" x="8158163" y="2119313"/>
          <p14:tracePt t="119043" x="8143875" y="2147888"/>
          <p14:tracePt t="119060" x="8129588" y="2205038"/>
          <p14:tracePt t="119076" x="8129588" y="2233613"/>
          <p14:tracePt t="119093" x="8124825" y="2247900"/>
          <p14:tracePt t="119110" x="8115300" y="2309813"/>
          <p14:tracePt t="119126" x="8115300" y="2343150"/>
          <p14:tracePt t="119143" x="8115300" y="2395538"/>
          <p14:tracePt t="119160" x="8120063" y="2452688"/>
          <p14:tracePt t="119176" x="8124825" y="2500313"/>
          <p14:tracePt t="119193" x="8143875" y="2628900"/>
          <p14:tracePt t="119210" x="8162925" y="2676525"/>
          <p14:tracePt t="119226" x="8186738" y="2738438"/>
          <p14:tracePt t="119243" x="8215313" y="2833688"/>
          <p14:tracePt t="119260" x="8229600" y="2876550"/>
          <p14:tracePt t="119276" x="8258175" y="2924175"/>
          <p14:tracePt t="119767" x="8258175" y="2871788"/>
          <p14:tracePt t="119773" x="8253413" y="2800350"/>
          <p14:tracePt t="119780" x="8248650" y="2719388"/>
          <p14:tracePt t="119793" x="8243888" y="2652713"/>
          <p14:tracePt t="119809" x="8224838" y="2457450"/>
          <p14:tracePt t="119826" x="8224838" y="2362200"/>
          <p14:tracePt t="119843" x="8224838" y="2290763"/>
          <p14:tracePt t="119860" x="8224838" y="2276475"/>
          <p14:tracePt t="119876" x="8224838" y="2262188"/>
          <p14:tracePt t="119893" x="8210550" y="2233613"/>
          <p14:tracePt t="119909" x="8201025" y="2209800"/>
          <p14:tracePt t="119926" x="8181975" y="2166938"/>
          <p14:tracePt t="119943" x="8143875" y="2100263"/>
          <p14:tracePt t="119959" x="8110538" y="2052638"/>
          <p14:tracePt t="119976" x="8067675" y="1990725"/>
          <p14:tracePt t="119993" x="8034338" y="1943100"/>
          <p14:tracePt t="120009" x="8010525" y="1895475"/>
          <p14:tracePt t="120026" x="7958138" y="1824038"/>
          <p14:tracePt t="120043" x="7924800" y="1790700"/>
          <p14:tracePt t="120060" x="7896225" y="1747838"/>
          <p14:tracePt t="120076" x="7872413" y="1714500"/>
          <p14:tracePt t="120093" x="7862888" y="1709738"/>
          <p14:tracePt t="120109" x="7858125" y="1709738"/>
          <p14:tracePt t="120143" x="7853363" y="1709738"/>
          <p14:tracePt t="120159" x="7853363" y="1719263"/>
          <p14:tracePt t="120176" x="7853363" y="1724025"/>
          <p14:tracePt t="120193" x="7853363" y="1728788"/>
          <p14:tracePt t="120209" x="7848600" y="1738313"/>
          <p14:tracePt t="120227" x="7848600" y="1743075"/>
          <p14:tracePt t="120277" x="7853363" y="1781175"/>
          <p14:tracePt t="120284" x="7858125" y="1800225"/>
          <p14:tracePt t="120293" x="7862888" y="1833563"/>
          <p14:tracePt t="120309" x="7881938" y="1919288"/>
          <p14:tracePt t="120326" x="7900988" y="2090738"/>
          <p14:tracePt t="120343" x="7905750" y="2238375"/>
          <p14:tracePt t="120359" x="7905750" y="2362200"/>
          <p14:tracePt t="120376" x="7905750" y="2519363"/>
          <p14:tracePt t="120393" x="7900988" y="2600325"/>
          <p14:tracePt t="120409" x="7891463" y="2647950"/>
          <p14:tracePt t="120426" x="7891463" y="2686050"/>
          <p14:tracePt t="120443" x="7886700" y="2695575"/>
          <p14:tracePt t="120460" x="7881938" y="2714625"/>
          <p14:tracePt t="120476" x="7881938" y="2719388"/>
          <p14:tracePt t="120509" x="7881938" y="2724150"/>
          <p14:tracePt t="120564" x="7881938" y="2714625"/>
          <p14:tracePt t="120599" x="7896225" y="2552700"/>
          <p14:tracePt t="120613" x="7896225" y="2486025"/>
          <p14:tracePt t="120620" x="7896225" y="2452688"/>
          <p14:tracePt t="120627" x="7896225" y="2428875"/>
          <p14:tracePt t="120643" x="7896225" y="2357438"/>
          <p14:tracePt t="120659" x="7896225" y="2305050"/>
          <p14:tracePt t="120676" x="7896225" y="2252663"/>
          <p14:tracePt t="120693" x="7896225" y="2233613"/>
          <p14:tracePt t="120709" x="7891463" y="2228850"/>
          <p14:tracePt t="120726" x="7891463" y="2224088"/>
          <p14:tracePt t="120782" x="7881938" y="2228850"/>
          <p14:tracePt t="120802" x="7877175" y="2228850"/>
          <p14:tracePt t="120809" x="7877175" y="2233613"/>
          <p14:tracePt t="120831" x="7877175" y="2238375"/>
          <p14:tracePt t="120837" x="7872413" y="2238375"/>
          <p14:tracePt t="120851" x="7872413" y="2247900"/>
          <p14:tracePt t="121313" x="7867650" y="2247900"/>
          <p14:tracePt t="121327" x="7862888" y="2243138"/>
          <p14:tracePt t="121334" x="7858125" y="2228850"/>
          <p14:tracePt t="121342" x="7848600" y="2209800"/>
          <p14:tracePt t="121359" x="7820025" y="2157413"/>
          <p14:tracePt t="121376" x="7796213" y="2095500"/>
          <p14:tracePt t="121392" x="7748588" y="1966913"/>
          <p14:tracePt t="121409" x="7715250" y="1890713"/>
          <p14:tracePt t="121426" x="7672388" y="1781175"/>
          <p14:tracePt t="121442" x="7648575" y="1719263"/>
          <p14:tracePt t="121459" x="7629525" y="1695450"/>
          <p14:tracePt t="121476" x="7620000" y="1671638"/>
          <p14:tracePt t="121492" x="7615238" y="1671638"/>
          <p14:tracePt t="121509" x="7615238" y="1666875"/>
          <p14:tracePt t="121565" x="7605713" y="1666875"/>
          <p14:tracePt t="121572" x="7605713" y="1676400"/>
          <p14:tracePt t="121579" x="7605713" y="1685925"/>
          <p14:tracePt t="121592" x="7605713" y="1695450"/>
          <p14:tracePt t="121609" x="7605713" y="1733550"/>
          <p14:tracePt t="121626" x="7600950" y="1757363"/>
          <p14:tracePt t="121659" x="7596188" y="1814513"/>
          <p14:tracePt t="121675" x="7586663" y="1881188"/>
          <p14:tracePt t="121692" x="7577138" y="1985963"/>
          <p14:tracePt t="121709" x="7577138" y="2071688"/>
          <p14:tracePt t="121725" x="7572375" y="2185988"/>
          <p14:tracePt t="121742" x="7572375" y="2262188"/>
          <p14:tracePt t="121759" x="7572375" y="2324100"/>
          <p14:tracePt t="121775" x="7572375" y="2414588"/>
          <p14:tracePt t="121792" x="7567613" y="2466975"/>
          <p14:tracePt t="121809" x="7562850" y="2514600"/>
          <p14:tracePt t="121826" x="7558088" y="2571750"/>
          <p14:tracePt t="121842" x="7558088" y="2590800"/>
          <p14:tracePt t="121859" x="7558088" y="2600325"/>
          <p14:tracePt t="121876" x="7558088" y="2605088"/>
          <p14:tracePt t="121957" x="7567613" y="2600325"/>
          <p14:tracePt t="121964" x="7572375" y="2586038"/>
          <p14:tracePt t="121992" x="7581900" y="2452688"/>
          <p14:tracePt t="122013" x="7577138" y="2352675"/>
          <p14:tracePt t="122021" x="7577138" y="2328863"/>
          <p14:tracePt t="122027" x="7577138" y="2300288"/>
          <p14:tracePt t="122042" x="7581900" y="2224088"/>
          <p14:tracePt t="122059" x="7591425" y="2133600"/>
          <p14:tracePt t="122076" x="7600950" y="2038350"/>
          <p14:tracePt t="122092" x="7615238" y="1909763"/>
          <p14:tracePt t="122109" x="7620000" y="1843088"/>
          <p14:tracePt t="122125" x="7629525" y="1804988"/>
          <p14:tracePt t="122142" x="7629525" y="1800225"/>
          <p14:tracePt t="122159" x="7629525" y="1795463"/>
          <p14:tracePt t="122195" x="7629525" y="1804988"/>
          <p14:tracePt t="122209" x="7629525" y="1814513"/>
          <p14:tracePt t="122225" x="7629525" y="1833563"/>
          <p14:tracePt t="122242" x="7629525" y="1857375"/>
          <p14:tracePt t="122275" x="7620000" y="1914525"/>
          <p14:tracePt t="122292" x="7615238" y="1952625"/>
          <p14:tracePt t="122309" x="7615238" y="1995488"/>
          <p14:tracePt t="122325" x="7615238" y="2038350"/>
          <p14:tracePt t="122342" x="7624763" y="2138363"/>
          <p14:tracePt t="122359" x="7629525" y="2200275"/>
          <p14:tracePt t="122375" x="7634288" y="2252663"/>
          <p14:tracePt t="122392" x="7643813" y="2314575"/>
          <p14:tracePt t="122409" x="7653338" y="2338388"/>
          <p14:tracePt t="122426" x="7653338" y="2347913"/>
          <p14:tracePt t="122442" x="7658100" y="2357438"/>
          <p14:tracePt t="122475" x="7658100" y="2362200"/>
          <p14:tracePt t="122692" x="7658100" y="2357438"/>
          <p14:tracePt t="122727" x="7658100" y="2352675"/>
          <p14:tracePt t="122805" x="7648575" y="2352675"/>
          <p14:tracePt t="122853" x="7648575" y="2347913"/>
          <p14:tracePt t="122861" x="7643813" y="2347913"/>
          <p14:tracePt t="122881" x="7643813" y="2343150"/>
          <p14:tracePt t="122898" x="7639050" y="2338388"/>
          <p14:tracePt t="123595" x="7691438" y="2352675"/>
          <p14:tracePt t="123602" x="7715250" y="2357438"/>
          <p14:tracePt t="123610" x="7734300" y="2362200"/>
          <p14:tracePt t="123625" x="7753350" y="2376488"/>
          <p14:tracePt t="123642" x="7829550" y="2405063"/>
          <p14:tracePt t="123658" x="7924800" y="2443163"/>
          <p14:tracePt t="123675" x="7977188" y="2471738"/>
          <p14:tracePt t="123692" x="8024813" y="2490788"/>
          <p14:tracePt t="123708" x="8091488" y="2519363"/>
          <p14:tracePt t="123725" x="8153400" y="2538413"/>
          <p14:tracePt t="123741" x="8205788" y="2547938"/>
          <p14:tracePt t="123758" x="8291513" y="2571750"/>
          <p14:tracePt t="123775" x="8353425" y="2590800"/>
          <p14:tracePt t="123792" x="8448675" y="2609850"/>
          <p14:tracePt t="123808" x="8496300" y="2619375"/>
          <p14:tracePt t="123825" x="8524875" y="2628900"/>
          <p14:tracePt t="123842" x="8539163" y="2633663"/>
          <p14:tracePt t="123875" x="8543925" y="2633663"/>
          <p14:tracePt t="123904" x="8548688" y="2633663"/>
          <p14:tracePt t="123931" x="8553450" y="2633663"/>
          <p14:tracePt t="123945" x="8553450" y="2638425"/>
          <p14:tracePt t="123966" x="8558213" y="2638425"/>
          <p14:tracePt t="123994" x="8558213" y="2643188"/>
          <p14:tracePt t="124022" x="8448675" y="2643188"/>
          <p14:tracePt t="124029" x="8410575" y="2643188"/>
          <p14:tracePt t="124041" x="8372475" y="2633663"/>
          <p14:tracePt t="124059" x="8205788" y="2595563"/>
          <p14:tracePt t="124075" x="8072438" y="2562225"/>
          <p14:tracePt t="124092" x="7877175" y="2495550"/>
          <p14:tracePt t="124108" x="7762875" y="2457450"/>
          <p14:tracePt t="124125" x="7681913" y="2433638"/>
          <p14:tracePt t="124141" x="7605713" y="2400300"/>
          <p14:tracePt t="124158" x="7586663" y="2390775"/>
          <p14:tracePt t="124175" x="7577138" y="2376488"/>
          <p14:tracePt t="124192" x="7577138" y="2371725"/>
          <p14:tracePt t="124208" x="7586663" y="2362200"/>
          <p14:tracePt t="124225" x="7600950" y="2352675"/>
          <p14:tracePt t="124241" x="7605713" y="2352675"/>
          <p14:tracePt t="124275" x="7648575" y="2366963"/>
          <p14:tracePt t="124291" x="7720013" y="2386013"/>
          <p14:tracePt t="124308" x="7800975" y="2405063"/>
          <p14:tracePt t="124325" x="7981950" y="2438400"/>
          <p14:tracePt t="124341" x="8101013" y="2476500"/>
          <p14:tracePt t="124358" x="8277225" y="2538413"/>
          <p14:tracePt t="124375" x="8372475" y="2576513"/>
          <p14:tracePt t="124391" x="8434388" y="2595563"/>
          <p14:tracePt t="124408" x="8482013" y="2619375"/>
          <p14:tracePt t="124425" x="8491538" y="2624138"/>
          <p14:tracePt t="124459" x="8491538" y="2628900"/>
          <p14:tracePt t="124484" x="8410575" y="2619375"/>
          <p14:tracePt t="124498" x="8310563" y="2576513"/>
          <p14:tracePt t="124508" x="8277225" y="2566988"/>
          <p14:tracePt t="124525" x="8191500" y="2519363"/>
          <p14:tracePt t="124541" x="8005763" y="2457450"/>
          <p14:tracePt t="124558" x="7872413" y="2409825"/>
          <p14:tracePt t="124575" x="7691438" y="2386013"/>
          <p14:tracePt t="124591" x="7629525" y="2386013"/>
          <p14:tracePt t="124608" x="7591425" y="2386013"/>
          <p14:tracePt t="124625" x="7581900" y="2386013"/>
          <p14:tracePt t="124666" x="7586663" y="2386013"/>
          <p14:tracePt t="124675" x="7591425" y="2386013"/>
          <p14:tracePt t="124691" x="7600950" y="2386013"/>
          <p14:tracePt t="124715" x="7658100" y="2386013"/>
          <p14:tracePt t="124729" x="7715250" y="2386013"/>
          <p14:tracePt t="124741" x="7739063" y="2390775"/>
          <p14:tracePt t="124758" x="7791450" y="2400300"/>
          <p14:tracePt t="124775" x="7891463" y="2419350"/>
          <p14:tracePt t="124792" x="7962900" y="2433638"/>
          <p14:tracePt t="124808" x="7986713" y="2433638"/>
          <p14:tracePt t="124825" x="7996238" y="2438400"/>
          <p14:tracePt t="124841" x="8001000" y="2438400"/>
          <p14:tracePt t="124858" x="8005763" y="2438400"/>
          <p14:tracePt t="124874" x="8005763" y="2443163"/>
          <p14:tracePt t="124891" x="7996238" y="2443163"/>
          <p14:tracePt t="124908" x="7958138" y="2443163"/>
          <p14:tracePt t="124925" x="7934325" y="2438400"/>
          <p14:tracePt t="124941" x="7924800" y="2438400"/>
          <p14:tracePt t="124958" x="7920038" y="2438400"/>
          <p14:tracePt t="124974" x="7915275" y="2438400"/>
          <p14:tracePt t="125008" x="7910513" y="2438400"/>
          <p14:tracePt t="125079" x="7915275" y="2438400"/>
          <p14:tracePt t="125092" x="7920038" y="2438400"/>
          <p14:tracePt t="125121" x="7924800" y="2438400"/>
          <p14:tracePt t="125149" x="7929563" y="2438400"/>
          <p14:tracePt t="125184" x="7934325" y="2438400"/>
          <p14:tracePt t="125198" x="7939088" y="2438400"/>
          <p14:tracePt t="125219" x="7943850" y="2438400"/>
          <p14:tracePt t="125275" x="7948613" y="2438400"/>
          <p14:tracePt t="125310" x="7953375" y="2438400"/>
          <p14:tracePt t="125387" x="7958138" y="2438400"/>
          <p14:tracePt t="125521" x="7958138" y="2443163"/>
          <p14:tracePt t="125709" x="7962900" y="2443163"/>
          <p14:tracePt t="134753" x="7862888" y="2457450"/>
          <p14:tracePt t="134759" x="7700963" y="2481263"/>
          <p14:tracePt t="134771" x="7548563" y="2514600"/>
          <p14:tracePt t="134788" x="6977063" y="2562225"/>
          <p14:tracePt t="134805" x="6557963" y="2600325"/>
          <p14:tracePt t="134821" x="6100763" y="2624138"/>
          <p14:tracePt t="134838" x="5514975" y="2643188"/>
          <p14:tracePt t="134854" x="5191125" y="2643188"/>
          <p14:tracePt t="134871" x="4872038" y="2633663"/>
          <p14:tracePt t="134888" x="4719638" y="2605088"/>
          <p14:tracePt t="134904" x="4619625" y="2586038"/>
          <p14:tracePt t="134921" x="4514850" y="2543175"/>
          <p14:tracePt t="134938" x="4462463" y="2519363"/>
          <p14:tracePt t="134955" x="4414838" y="2495550"/>
          <p14:tracePt t="134971" x="4395788" y="2486025"/>
          <p14:tracePt t="134988" x="4386263" y="2471738"/>
          <p14:tracePt t="135005" x="4381500" y="2462213"/>
          <p14:tracePt t="135038" x="4381500" y="2457450"/>
          <p14:tracePt t="135082" x="4386263" y="2457450"/>
          <p14:tracePt t="135103" x="4391025" y="2457450"/>
          <p14:tracePt t="135138" x="4391025" y="2462213"/>
          <p14:tracePt t="135158" x="4395788" y="2462213"/>
          <p14:tracePt t="135166" x="4395788" y="2466975"/>
          <p14:tracePt t="142595" x="0" y="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name="Slide 19">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 2"/>
          <p:cNvSpPr/>
          <p:nvPr/>
        </p:nvSpPr>
        <p:spPr>
          <a:xfrm>
            <a:off x="914400" y="1755648"/>
            <a:ext cx="7498080" cy="914400"/>
          </a:xfrm>
          <a:prstGeom prst="rect">
            <a:avLst/>
          </a:prstGeom>
          <a:noFill/>
          <a:ln/>
        </p:spPr>
        <p:txBody>
          <a:bodyPr wrap="square" lIns="0" tIns="0" rIns="0" bIns="0" rtlCol="0" anchor="ctr"/>
          <a:lstStyle/>
          <a:p>
            <a:pPr marL="0" indent="0">
              <a:buNone/>
            </a:pPr>
            <a:r>
              <a:rPr lang="en-US" sz="3200" b="1" dirty="0">
                <a:solidFill>
                  <a:srgbClr val="1E2A38"/>
                </a:solidFill>
                <a:latin typeface="Georgia" pitchFamily="34" charset="0"/>
                <a:ea typeface="Georgia" pitchFamily="34" charset="-122"/>
                <a:cs typeface="Georgia" pitchFamily="34" charset="-120"/>
              </a:rPr>
              <a:t>Mezzanine Debt &amp; Equity</a:t>
            </a:r>
            <a:endParaRPr lang="en-US" sz="3200" dirty="0"/>
          </a:p>
        </p:txBody>
      </p:sp>
      <p:sp>
        <p:nvSpPr>
          <p:cNvPr id="5" name="Shape 3"/>
          <p:cNvSpPr/>
          <p:nvPr/>
        </p:nvSpPr>
        <p:spPr>
          <a:xfrm>
            <a:off x="914400" y="2761488"/>
            <a:ext cx="1371600" cy="45720"/>
          </a:xfrm>
          <a:prstGeom prst="rect">
            <a:avLst/>
          </a:prstGeom>
          <a:solidFill>
            <a:srgbClr val="B85042"/>
          </a:solidFill>
          <a:ln/>
        </p:spPr>
      </p:sp>
      <p:sp>
        <p:nvSpPr>
          <p:cNvPr id="6" name="Text 4"/>
          <p:cNvSpPr/>
          <p:nvPr/>
        </p:nvSpPr>
        <p:spPr>
          <a:xfrm>
            <a:off x="914400" y="2944368"/>
            <a:ext cx="6583680" cy="1051560"/>
          </a:xfrm>
          <a:prstGeom prst="rect">
            <a:avLst/>
          </a:prstGeom>
          <a:noFill/>
          <a:ln/>
        </p:spPr>
        <p:txBody>
          <a:bodyPr wrap="square" lIns="0" tIns="0" rIns="0" bIns="0" rtlCol="0" anchor="t"/>
          <a:lstStyle/>
          <a:p>
            <a:pPr marL="0" indent="0">
              <a:lnSpc>
                <a:spcPts val="2000"/>
              </a:lnSpc>
              <a:buNone/>
            </a:pPr>
            <a:r>
              <a:rPr lang="en-US" sz="1450" dirty="0">
                <a:solidFill>
                  <a:srgbClr val="5A5A5A"/>
                </a:solidFill>
                <a:latin typeface="Calibri" pitchFamily="34" charset="0"/>
                <a:ea typeface="Calibri" pitchFamily="34" charset="-122"/>
                <a:cs typeface="Calibri" pitchFamily="34" charset="-120"/>
              </a:rPr>
              <a:t>When the bank loan does not cover the whole project, the developer must fill the gap. Mezzanine debt, preferred equity, and joint ventures are the tools that do it — each priced for the risk it carries.</a:t>
            </a:r>
            <a:endParaRPr lang="en-US" sz="1450" dirty="0"/>
          </a:p>
        </p:txBody>
      </p:sp>
    </p:spTree>
  </p:cSld>
  <p:clrMapOvr>
    <a:masterClrMapping/>
  </p:clrMapOvr>
  <mc:AlternateContent xmlns:mc="http://schemas.openxmlformats.org/markup-compatibility/2006" xmlns:p14="http://schemas.microsoft.com/office/powerpoint/2010/main">
    <mc:Choice Requires="p14">
      <p:transition spd="slow" p14:dur="2000" advTm="78659"/>
    </mc:Choice>
    <mc:Fallback xmlns="">
      <p:transition spd="slow" advTm="78659"/>
    </mc:Fallback>
  </mc:AlternateContent>
  <p:timing>
    <p:tnLst>
      <p:par>
        <p:cTn id="1" dur="indefinite" restart="never" nodeType="tmRoot"/>
      </p:par>
    </p:tnLst>
  </p:timing>
  <p:extLst mod="1">
    <p:ext uri="{3A86A75C-4F4B-4683-9AE1-C65F6400EC91}">
      <p14:laserTraceLst xmlns:p14="http://schemas.microsoft.com/office/powerpoint/2010/main">
        <p14:tracePtLst>
          <p14:tracePt t="16479" x="5976938" y="2767013"/>
          <p14:tracePt t="17085" x="5900738" y="2781300"/>
          <p14:tracePt t="17092" x="5786438" y="2809875"/>
          <p14:tracePt t="17099" x="5657850" y="2838450"/>
          <p14:tracePt t="17115" x="5329238" y="2871788"/>
          <p14:tracePt t="17132" x="4919663" y="2900363"/>
          <p14:tracePt t="17148" x="4310063" y="2886075"/>
          <p14:tracePt t="17165" x="3886200" y="2843213"/>
          <p14:tracePt t="17182" x="3524250" y="2781300"/>
          <p14:tracePt t="17198" x="3043238" y="2686050"/>
          <p14:tracePt t="17215" x="2790825" y="2595563"/>
          <p14:tracePt t="17232" x="2590800" y="2495550"/>
          <p14:tracePt t="17248" x="2419350" y="2381250"/>
          <p14:tracePt t="17265" x="2352675" y="2333625"/>
          <p14:tracePt t="17282" x="2305050" y="2286000"/>
          <p14:tracePt t="17298" x="2295525" y="2271713"/>
          <p14:tracePt t="17366" x="2300288" y="2271713"/>
          <p14:tracePt t="17372" x="2305050" y="2271713"/>
          <p14:tracePt t="17381" x="2305050" y="2276475"/>
          <p14:tracePt t="17398" x="2309813" y="2276475"/>
          <p14:tracePt t="17415" x="2309813" y="2281238"/>
          <p14:tracePt t="19557" x="2400300" y="2281238"/>
          <p14:tracePt t="19564" x="2466975" y="2281238"/>
          <p14:tracePt t="19570" x="2519363" y="2281238"/>
          <p14:tracePt t="19581" x="2586038" y="2281238"/>
          <p14:tracePt t="19598" x="2709863" y="2281238"/>
          <p14:tracePt t="19614" x="2928938" y="2300288"/>
          <p14:tracePt t="19631" x="3062288" y="2314575"/>
          <p14:tracePt t="19648" x="3252788" y="2347913"/>
          <p14:tracePt t="19664" x="3362325" y="2362200"/>
          <p14:tracePt t="19681" x="3457575" y="2376488"/>
          <p14:tracePt t="19697" x="3576638" y="2405063"/>
          <p14:tracePt t="19714" x="3638550" y="2414588"/>
          <p14:tracePt t="19731" x="3676650" y="2414588"/>
          <p14:tracePt t="19747" x="3714750" y="2424113"/>
          <p14:tracePt t="19764" x="3729038" y="2424113"/>
          <p14:tracePt t="19781" x="3757613" y="2424113"/>
          <p14:tracePt t="19797" x="3767138" y="2424113"/>
          <p14:tracePt t="19814" x="3786188" y="2424113"/>
          <p14:tracePt t="19831" x="3814763" y="2419350"/>
          <p14:tracePt t="19848" x="3833813" y="2419350"/>
          <p14:tracePt t="19864" x="3862388" y="2419350"/>
          <p14:tracePt t="19881" x="3905250" y="2419350"/>
          <p14:tracePt t="19897" x="3938588" y="2419350"/>
          <p14:tracePt t="19914" x="3971925" y="2419350"/>
          <p14:tracePt t="19931" x="3986213" y="2419350"/>
          <p14:tracePt t="19947" x="3995738" y="2419350"/>
          <p14:tracePt t="19949" x="4000500" y="2419350"/>
          <p14:tracePt t="19964" x="4019550" y="2419350"/>
          <p14:tracePt t="19981" x="4029075" y="2419350"/>
          <p14:tracePt t="19997" x="4067175" y="2424113"/>
          <p14:tracePt t="20014" x="4100513" y="2433638"/>
          <p14:tracePt t="20031" x="4148138" y="2443163"/>
          <p14:tracePt t="20047" x="4224338" y="2462213"/>
          <p14:tracePt t="20064" x="4252913" y="2476500"/>
          <p14:tracePt t="20081" x="4295775" y="2490788"/>
          <p14:tracePt t="20097" x="4319588" y="2500313"/>
          <p14:tracePt t="20114" x="4324350" y="2505075"/>
          <p14:tracePt t="20130" x="4324350" y="2509838"/>
          <p14:tracePt t="20147" x="4324350" y="2514600"/>
          <p14:tracePt t="20164" x="4329113" y="2519363"/>
          <p14:tracePt t="20181" x="4319588" y="2528888"/>
          <p14:tracePt t="20197" x="4248150" y="2538413"/>
          <p14:tracePt t="20214" x="4124325" y="2543175"/>
          <p14:tracePt t="20231" x="4010025" y="2543175"/>
          <p14:tracePt t="20247" x="3900488" y="2538413"/>
          <p14:tracePt t="20264" x="3776663" y="2528888"/>
          <p14:tracePt t="20280" x="3733800" y="2524125"/>
          <p14:tracePt t="20297" x="3690938" y="2514600"/>
          <p14:tracePt t="20314" x="3657600" y="2509838"/>
          <p14:tracePt t="20331" x="3652838" y="2509838"/>
          <p14:tracePt t="20364" x="3652838" y="2505075"/>
          <p14:tracePt t="20383" x="3652838" y="2500313"/>
          <p14:tracePt t="20397" x="3662363" y="2500313"/>
          <p14:tracePt t="20414" x="3671888" y="2500313"/>
          <p14:tracePt t="20430" x="3681413" y="2495550"/>
          <p14:tracePt t="20447" x="3690938" y="2495550"/>
          <p14:tracePt t="20464" x="3695700" y="2495550"/>
          <p14:tracePt t="20480" x="3700463" y="2495550"/>
          <p14:tracePt t="20497" x="3705225" y="2495550"/>
          <p14:tracePt t="20516" x="3709988" y="2495550"/>
          <p14:tracePt t="20537" x="3714750" y="2495550"/>
          <p14:tracePt t="20593" x="3719513" y="2495550"/>
          <p14:tracePt t="20628" x="3724275" y="2495550"/>
          <p14:tracePt t="20670" x="3724275" y="2490788"/>
          <p14:tracePt t="20698" x="3729038" y="2490788"/>
          <p14:tracePt t="20705" x="3729038" y="2486025"/>
          <p14:tracePt t="20726" x="3733800" y="2486025"/>
          <p14:tracePt t="20775" x="3733800" y="2481263"/>
          <p14:tracePt t="20796" x="3738563" y="2481263"/>
          <p14:tracePt t="20803" x="3738563" y="2476500"/>
          <p14:tracePt t="20831" x="3748088" y="2471738"/>
          <p14:tracePt t="20838" x="3767138" y="2457450"/>
          <p14:tracePt t="20847" x="3790950" y="2438400"/>
          <p14:tracePt t="20864" x="3862388" y="2414588"/>
          <p14:tracePt t="20880" x="3967163" y="2371725"/>
          <p14:tracePt t="20897" x="4014788" y="2352675"/>
          <p14:tracePt t="20914" x="4057650" y="2338388"/>
          <p14:tracePt t="20930" x="4095750" y="2324100"/>
          <p14:tracePt t="20947" x="4110038" y="2324100"/>
          <p14:tracePt t="20964" x="4129088" y="2319338"/>
          <p14:tracePt t="20980" x="4138613" y="2319338"/>
          <p14:tracePt t="20997" x="4152900" y="2319338"/>
          <p14:tracePt t="21014" x="4162425" y="2319338"/>
          <p14:tracePt t="21031" x="4167188" y="2324100"/>
          <p14:tracePt t="21047" x="4176713" y="2328863"/>
          <p14:tracePt t="21064" x="4195763" y="2343150"/>
          <p14:tracePt t="21080" x="4224338" y="2352675"/>
          <p14:tracePt t="21097" x="4310063" y="2386013"/>
          <p14:tracePt t="21114" x="4381500" y="2405063"/>
          <p14:tracePt t="21130" x="4462463" y="2419350"/>
          <p14:tracePt t="21147" x="4591050" y="2452688"/>
          <p14:tracePt t="21164" x="4676775" y="2471738"/>
          <p14:tracePt t="21180" x="4781550" y="2495550"/>
          <p14:tracePt t="21197" x="4833938" y="2505075"/>
          <p14:tracePt t="21214" x="4891088" y="2514600"/>
          <p14:tracePt t="21230" x="4929188" y="2519363"/>
          <p14:tracePt t="21247" x="4943475" y="2528888"/>
          <p14:tracePt t="21280" x="4948238" y="2528888"/>
          <p14:tracePt t="21419" x="4948238" y="2524125"/>
          <p14:tracePt t="22168" x="4943475" y="2524125"/>
          <p14:tracePt t="22175" x="4933950" y="2524125"/>
          <p14:tracePt t="22190" x="4929188" y="2524125"/>
          <p14:tracePt t="22197" x="4924425" y="2524125"/>
          <p14:tracePt t="22213" x="4914900" y="2524125"/>
          <p14:tracePt t="22230" x="4895850" y="2524125"/>
          <p14:tracePt t="22247" x="4786313" y="2519363"/>
          <p14:tracePt t="22263" x="4691063" y="2514600"/>
          <p14:tracePt t="22280" x="4591050" y="2509838"/>
          <p14:tracePt t="22297" x="4419600" y="2509838"/>
          <p14:tracePt t="22313" x="4343400" y="2505075"/>
          <p14:tracePt t="22330" x="4224338" y="2505075"/>
          <p14:tracePt t="22347" x="4157663" y="2505075"/>
          <p14:tracePt t="22363" x="4105275" y="2505075"/>
          <p14:tracePt t="22380" x="4057650" y="2495550"/>
          <p14:tracePt t="22397" x="4043363" y="2495550"/>
          <p14:tracePt t="22413" x="4033838" y="2495550"/>
          <p14:tracePt t="22430" x="4029075" y="2495550"/>
          <p14:tracePt t="22490" x="4029075" y="2490788"/>
          <p14:tracePt t="22674" x="4033838" y="2490788"/>
          <p14:tracePt t="22729" x="4033838" y="2486025"/>
          <p14:tracePt t="22736" x="4038600" y="2486025"/>
          <p14:tracePt t="22750" x="4043363" y="2486025"/>
          <p14:tracePt t="22764" x="4048125" y="2486025"/>
          <p14:tracePt t="22780" x="4057650" y="2486025"/>
          <p14:tracePt t="22797" x="4062413" y="2481263"/>
          <p14:tracePt t="22813" x="4100513" y="2476500"/>
          <p14:tracePt t="22830" x="4129088" y="2476500"/>
          <p14:tracePt t="22846" x="4167188" y="2457450"/>
          <p14:tracePt t="22863" x="4224338" y="2443163"/>
          <p14:tracePt t="22880" x="4243388" y="2433638"/>
          <p14:tracePt t="22896" x="4362450" y="2381250"/>
          <p14:tracePt t="22913" x="4424363" y="2352675"/>
          <p14:tracePt t="22930" x="4476750" y="2338388"/>
          <p14:tracePt t="22946" x="4533900" y="2314575"/>
          <p14:tracePt t="22963" x="4557713" y="2309813"/>
          <p14:tracePt t="22980" x="4581525" y="2300288"/>
          <p14:tracePt t="22981" x="4586288" y="2300288"/>
          <p14:tracePt t="22996" x="4591050" y="2295525"/>
          <p14:tracePt t="23013" x="4595813" y="2290763"/>
          <p14:tracePt t="23913" x="4591050" y="2290763"/>
          <p14:tracePt t="23948" x="4586288" y="2290763"/>
          <p14:tracePt t="23962" x="4576763" y="2295525"/>
          <p14:tracePt t="23968" x="4562475" y="2295525"/>
          <p14:tracePt t="23979" x="4552950" y="2295525"/>
          <p14:tracePt t="23996" x="4476750" y="2309813"/>
          <p14:tracePt t="24013" x="4410075" y="2324100"/>
          <p14:tracePt t="24029" x="4333875" y="2347913"/>
          <p14:tracePt t="24046" x="4200525" y="2395538"/>
          <p14:tracePt t="24063" x="4114800" y="2424113"/>
          <p14:tracePt t="24079" x="4052888" y="2443163"/>
          <p14:tracePt t="24096" x="3971925" y="2476500"/>
          <p14:tracePt t="24113" x="3929063" y="2486025"/>
          <p14:tracePt t="24129" x="3890963" y="2495550"/>
          <p14:tracePt t="24146" x="3876675" y="2495550"/>
          <p14:tracePt t="24163" x="3862388" y="2500313"/>
          <p14:tracePt t="24179" x="3857625" y="2500313"/>
          <p14:tracePt t="24234" x="3852863" y="2500313"/>
          <p14:tracePt t="24354" x="3852863" y="2495550"/>
          <p14:tracePt t="24438" x="3852863" y="2490788"/>
          <p14:tracePt t="24543" x="3852863" y="2486025"/>
          <p14:tracePt t="24556" x="3857625" y="2486025"/>
          <p14:tracePt t="24570" x="3867150" y="2486025"/>
          <p14:tracePt t="24578" x="3876675" y="2476500"/>
          <p14:tracePt t="24591" x="3881438" y="2476500"/>
          <p14:tracePt t="24598" x="3890963" y="2476500"/>
          <p14:tracePt t="24612" x="3910013" y="2476500"/>
          <p14:tracePt t="24629" x="3919538" y="2481263"/>
          <p14:tracePt t="24646" x="3971925" y="2481263"/>
          <p14:tracePt t="24662" x="4024313" y="2476500"/>
          <p14:tracePt t="24679" x="4071938" y="2476500"/>
          <p14:tracePt t="24696" x="4176713" y="2476500"/>
          <p14:tracePt t="24712" x="4238625" y="2486025"/>
          <p14:tracePt t="24729" x="4291013" y="2490788"/>
          <p14:tracePt t="24746" x="4357688" y="2505075"/>
          <p14:tracePt t="24762" x="4405313" y="2505075"/>
          <p14:tracePt t="24779" x="4448175" y="2509838"/>
          <p14:tracePt t="24796" x="4491038" y="2524125"/>
          <p14:tracePt t="24813" x="4510088" y="2524125"/>
          <p14:tracePt t="24829" x="4524375" y="2524125"/>
          <p14:tracePt t="24846" x="4529138" y="2524125"/>
          <p14:tracePt t="24863" x="4533900" y="2524125"/>
          <p14:tracePt t="24879" x="4538663" y="2524125"/>
          <p14:tracePt t="24935" x="4543425" y="2524125"/>
          <p14:tracePt t="25054" x="4543425" y="2519363"/>
          <p14:tracePt t="25089" x="4543425" y="2514600"/>
          <p14:tracePt t="25159" x="4543425" y="2509838"/>
          <p14:tracePt t="25222" x="4543425" y="2505075"/>
          <p14:tracePt t="25404" x="4538663" y="2505075"/>
          <p14:tracePt t="25418" x="4538663" y="2500313"/>
          <p14:tracePt t="25453" x="4538663" y="2495550"/>
          <p14:tracePt t="25481" x="4538663" y="2490788"/>
          <p14:tracePt t="25516" x="4533900" y="2490788"/>
          <p14:tracePt t="25565" x="4529138" y="2490788"/>
          <p14:tracePt t="25670" x="4524375" y="2490788"/>
          <p14:tracePt t="25985" x="4519613" y="2490788"/>
          <p14:tracePt t="26916" x="4519613" y="2486025"/>
          <p14:tracePt t="27722" x="4514850" y="2486025"/>
          <p14:tracePt t="27834" x="4510088" y="2486025"/>
          <p14:tracePt t="29010" x="4510088" y="2481263"/>
          <p14:tracePt t="29234" x="4505325" y="2481263"/>
          <p14:tracePt t="29423" x="4510088" y="2476500"/>
          <p14:tracePt t="29458" x="4514850" y="2476500"/>
          <p14:tracePt t="29801" x="4514850" y="2481263"/>
          <p14:tracePt t="29836" x="4510088" y="2481263"/>
          <p14:tracePt t="29871" x="4505325" y="2481263"/>
          <p14:tracePt t="29892" x="4505325" y="2486025"/>
          <p14:tracePt t="30600" x="4424363" y="2500313"/>
          <p14:tracePt t="30606" x="4286250" y="2514600"/>
          <p14:tracePt t="30614" x="4138613" y="2538413"/>
          <p14:tracePt t="30628" x="3824288" y="2605088"/>
          <p14:tracePt t="30644" x="3476625" y="2676525"/>
          <p14:tracePt t="30660" x="3105150" y="2771775"/>
          <p14:tracePt t="30677" x="2557463" y="2914650"/>
          <p14:tracePt t="30694" x="2190750" y="2971800"/>
          <p14:tracePt t="30710" x="1824038" y="3048000"/>
          <p14:tracePt t="30727" x="1414463" y="3157538"/>
          <p14:tracePt t="30744" x="1209675" y="3195638"/>
          <p14:tracePt t="30760" x="1009650" y="3243263"/>
          <p14:tracePt t="30777" x="919163" y="3252788"/>
          <p14:tracePt t="30794" x="862013" y="3252788"/>
          <p14:tracePt t="30810" x="819150" y="3252788"/>
          <p14:tracePt t="30827" x="809625" y="3252788"/>
          <p14:tracePt t="30844" x="809625" y="3248025"/>
          <p14:tracePt t="30860" x="804863" y="3243263"/>
          <p14:tracePt t="30877" x="804863" y="3238500"/>
          <p14:tracePt t="30894" x="804863" y="3228975"/>
          <p14:tracePt t="30943" x="804863" y="3224213"/>
          <p14:tracePt t="30978" x="814388" y="3224213"/>
          <p14:tracePt t="30992" x="819150" y="3228975"/>
          <p14:tracePt t="30999" x="828675" y="3228975"/>
          <p14:tracePt t="31010" x="833438" y="3238500"/>
          <p14:tracePt t="31027" x="852488" y="3248025"/>
          <p14:tracePt t="31044" x="866775" y="3248025"/>
          <p14:tracePt t="31060" x="881063" y="3252788"/>
          <p14:tracePt t="31077" x="895350" y="3257550"/>
          <p14:tracePt t="31110" x="904875" y="3262313"/>
          <p14:tracePt t="31127" x="923925" y="3271838"/>
          <p14:tracePt t="31144" x="923925" y="3276600"/>
          <p14:tracePt t="31160" x="942975" y="3286125"/>
          <p14:tracePt t="31177" x="957263" y="3286125"/>
          <p14:tracePt t="31194" x="976313" y="3290888"/>
          <p14:tracePt t="31210" x="995363" y="3290888"/>
          <p14:tracePt t="31227" x="1004888" y="3290888"/>
          <p14:tracePt t="31243" x="1033463" y="3290888"/>
          <p14:tracePt t="31260" x="1052513" y="3286125"/>
          <p14:tracePt t="31277" x="1071563" y="3281363"/>
          <p14:tracePt t="31293" x="1100138" y="3276600"/>
          <p14:tracePt t="31310" x="1109663" y="3271838"/>
          <p14:tracePt t="31327" x="1123950" y="3271838"/>
          <p14:tracePt t="31343" x="1133475" y="3267075"/>
          <p14:tracePt t="31360" x="1138238" y="3262313"/>
          <p14:tracePt t="31377" x="1147763" y="3262313"/>
          <p14:tracePt t="31393" x="1152525" y="3257550"/>
          <p14:tracePt t="31410" x="1152525" y="3252788"/>
          <p14:tracePt t="31427" x="1157288" y="3248025"/>
          <p14:tracePt t="31444" x="1162050" y="3248025"/>
          <p14:tracePt t="31460" x="1166813" y="3243263"/>
          <p14:tracePt t="31477" x="1166813" y="3238500"/>
          <p14:tracePt t="31493" x="1176338" y="3233738"/>
          <p14:tracePt t="31510" x="1181100" y="3228975"/>
          <p14:tracePt t="31527" x="1185863" y="3228975"/>
          <p14:tracePt t="31544" x="1190625" y="3224213"/>
          <p14:tracePt t="31560" x="1195388" y="3219450"/>
          <p14:tracePt t="31577" x="1200150" y="3219450"/>
          <p14:tracePt t="31593" x="1204913" y="3219450"/>
          <p14:tracePt t="31610" x="1204913" y="3214688"/>
          <p14:tracePt t="31643" x="1209675" y="3214688"/>
          <p14:tracePt t="31692" x="1214438" y="3214688"/>
          <p14:tracePt t="31720" x="1219200" y="3214688"/>
          <p14:tracePt t="31727" x="1219200" y="3219450"/>
          <p14:tracePt t="31734" x="1219200" y="3224213"/>
          <p14:tracePt t="31755" x="1219200" y="3228975"/>
          <p14:tracePt t="31811" x="1219200" y="3233738"/>
          <p14:tracePt t="31846" x="1223963" y="3238500"/>
          <p14:tracePt t="31874" x="1223963" y="3243263"/>
          <p14:tracePt t="31902" x="1223963" y="3248025"/>
          <p14:tracePt t="31937" x="1233488" y="3252788"/>
          <p14:tracePt t="32007" x="1233488" y="3257550"/>
          <p14:tracePt t="32070" x="1238250" y="3257550"/>
          <p14:tracePt t="32225" x="1243013" y="3257550"/>
          <p14:tracePt t="32525" x="1252538" y="3252788"/>
          <p14:tracePt t="32532" x="1266825" y="3243263"/>
          <p14:tracePt t="32543" x="1281113" y="3238500"/>
          <p14:tracePt t="32560" x="1328738" y="3219450"/>
          <p14:tracePt t="32576" x="1452563" y="3181350"/>
          <p14:tracePt t="32593" x="1519238" y="3162300"/>
          <p14:tracePt t="32610" x="1638300" y="3148013"/>
          <p14:tracePt t="32626" x="1714500" y="3143250"/>
          <p14:tracePt t="32643" x="1804988" y="3133725"/>
          <p14:tracePt t="32660" x="1943100" y="3124200"/>
          <p14:tracePt t="32676" x="2014538" y="3124200"/>
          <p14:tracePt t="32693" x="2105025" y="3124200"/>
          <p14:tracePt t="32710" x="2152650" y="3124200"/>
          <p14:tracePt t="32726" x="2185988" y="3124200"/>
          <p14:tracePt t="32743" x="2214563" y="3128963"/>
          <p14:tracePt t="32760" x="2224088" y="3128963"/>
          <p14:tracePt t="32776" x="2228850" y="3128963"/>
          <p14:tracePt t="32793" x="2233613" y="3128963"/>
          <p14:tracePt t="32833" x="2238375" y="3128963"/>
          <p14:tracePt t="32995" x="2238375" y="3133725"/>
          <p14:tracePt t="33058" x="2238375" y="3138488"/>
          <p14:tracePt t="33079" x="2243138" y="3143250"/>
          <p14:tracePt t="33085" x="2247900" y="3143250"/>
          <p14:tracePt t="33099" x="2247900" y="3148013"/>
          <p14:tracePt t="33110" x="2252663" y="3148013"/>
          <p14:tracePt t="33126" x="2262188" y="3162300"/>
          <p14:tracePt t="33143" x="2271713" y="3171825"/>
          <p14:tracePt t="33160" x="2290763" y="3190875"/>
          <p14:tracePt t="33176" x="2300288" y="3200400"/>
          <p14:tracePt t="33193" x="2309813" y="3209925"/>
          <p14:tracePt t="33210" x="2319338" y="3224213"/>
          <p14:tracePt t="33226" x="2328863" y="3228975"/>
          <p14:tracePt t="33243" x="2333625" y="3233738"/>
          <p14:tracePt t="33260" x="2338388" y="3233738"/>
          <p14:tracePt t="33276" x="2352675" y="3238500"/>
          <p14:tracePt t="33293" x="2357438" y="3243263"/>
          <p14:tracePt t="33309" x="2362200" y="3243263"/>
          <p14:tracePt t="33326" x="2366963" y="3243263"/>
          <p14:tracePt t="33359" x="2371725" y="3243263"/>
          <p14:tracePt t="33376" x="2376488" y="3243263"/>
          <p14:tracePt t="33393" x="2386013" y="3252788"/>
          <p14:tracePt t="33409" x="2395538" y="3252788"/>
          <p14:tracePt t="33426" x="2409825" y="3252788"/>
          <p14:tracePt t="33443" x="2414588" y="3252788"/>
          <p14:tracePt t="33460" x="2419350" y="3252788"/>
          <p14:tracePt t="33476" x="2424113" y="3252788"/>
          <p14:tracePt t="33493" x="2433638" y="3252788"/>
          <p14:tracePt t="33510" x="2438400" y="3252788"/>
          <p14:tracePt t="33526" x="2452688" y="3252788"/>
          <p14:tracePt t="33543" x="2466975" y="3252788"/>
          <p14:tracePt t="33559" x="2481263" y="3248025"/>
          <p14:tracePt t="33576" x="2500313" y="3248025"/>
          <p14:tracePt t="33593" x="2505075" y="3248025"/>
          <p14:tracePt t="33609" x="2509838" y="3248025"/>
          <p14:tracePt t="33643" x="2514600" y="3248025"/>
          <p14:tracePt t="33674" x="2519363" y="3248025"/>
          <p14:tracePt t="33737" x="2524125" y="3248025"/>
          <p14:tracePt t="33814" x="2528888" y="3248025"/>
          <p14:tracePt t="35915" x="2552700" y="3248025"/>
          <p14:tracePt t="35922" x="2586038" y="3248025"/>
          <p14:tracePt t="35929" x="2609850" y="3248025"/>
          <p14:tracePt t="35942" x="2638425" y="3248025"/>
          <p14:tracePt t="35958" x="2695575" y="3248025"/>
          <p14:tracePt t="35975" x="2724150" y="3248025"/>
          <p14:tracePt t="35992" x="2752725" y="3248025"/>
          <p14:tracePt t="36009" x="2767013" y="3248025"/>
          <p14:tracePt t="36025" x="2776538" y="3248025"/>
          <p14:tracePt t="36042" x="2781300" y="3248025"/>
          <p14:tracePt t="36058" x="2786063" y="3248025"/>
          <p14:tracePt t="36075" x="2790825" y="3248025"/>
          <p14:tracePt t="36092" x="2795588" y="3248025"/>
          <p14:tracePt t="36153" x="2800350" y="3248025"/>
          <p14:tracePt t="36286" x="2805113" y="3248025"/>
          <p14:tracePt t="36349" x="2809875" y="3248025"/>
          <p14:tracePt t="36574" x="2814638" y="3248025"/>
          <p14:tracePt t="36727" x="2828925" y="3248025"/>
          <p14:tracePt t="36734" x="2838450" y="3248025"/>
          <p14:tracePt t="36742" x="2847975" y="3252788"/>
          <p14:tracePt t="36758" x="2867025" y="3252788"/>
          <p14:tracePt t="36775" x="2914650" y="3257550"/>
          <p14:tracePt t="36792" x="3067050" y="3262313"/>
          <p14:tracePt t="36808" x="3138488" y="3267075"/>
          <p14:tracePt t="36825" x="3271838" y="3276600"/>
          <p14:tracePt t="36842" x="3343275" y="3286125"/>
          <p14:tracePt t="36858" x="3409950" y="3286125"/>
          <p14:tracePt t="36875" x="3481388" y="3290888"/>
          <p14:tracePt t="36892" x="3519488" y="3290888"/>
          <p14:tracePt t="36908" x="3562350" y="3290888"/>
          <p14:tracePt t="36925" x="3614738" y="3290888"/>
          <p14:tracePt t="36941" x="3648075" y="3290888"/>
          <p14:tracePt t="36958" x="3690938" y="3290888"/>
          <p14:tracePt t="36975" x="3719513" y="3290888"/>
          <p14:tracePt t="36992" x="3743325" y="3290888"/>
          <p14:tracePt t="37008" x="3790950" y="3290888"/>
          <p14:tracePt t="37025" x="3819525" y="3290888"/>
          <p14:tracePt t="37042" x="3881438" y="3290888"/>
          <p14:tracePt t="37058" x="3919538" y="3290888"/>
          <p14:tracePt t="37075" x="3957638" y="3295650"/>
          <p14:tracePt t="37092" x="4014788" y="3295650"/>
          <p14:tracePt t="37108" x="4052888" y="3295650"/>
          <p14:tracePt t="37125" x="4086225" y="3295650"/>
          <p14:tracePt t="37142" x="4133850" y="3295650"/>
          <p14:tracePt t="37158" x="4167188" y="3295650"/>
          <p14:tracePt t="37175" x="4210050" y="3295650"/>
          <p14:tracePt t="37191" x="4238625" y="3295650"/>
          <p14:tracePt t="37208" x="4267200" y="3295650"/>
          <p14:tracePt t="37225" x="4300538" y="3295650"/>
          <p14:tracePt t="37242" x="4310063" y="3295650"/>
          <p14:tracePt t="37259" x="4329113" y="3295650"/>
          <p14:tracePt t="37275" x="4352925" y="3295650"/>
          <p14:tracePt t="37292" x="4357688" y="3295650"/>
          <p14:tracePt t="37308" x="4362450" y="3295650"/>
          <p14:tracePt t="37325" x="4367213" y="3295650"/>
          <p14:tracePt t="37342" x="4371975" y="3295650"/>
          <p14:tracePt t="37400" x="4376738" y="3295650"/>
          <p14:tracePt t="39458" x="4414838" y="3290888"/>
          <p14:tracePt t="39466" x="4452938" y="3286125"/>
          <p14:tracePt t="39474" x="4491038" y="3281363"/>
          <p14:tracePt t="39491" x="4586288" y="3276600"/>
          <p14:tracePt t="39508" x="4743450" y="3276600"/>
          <p14:tracePt t="39524" x="4819650" y="3276600"/>
          <p14:tracePt t="39541" x="4881563" y="3276600"/>
          <p14:tracePt t="39557" x="4938713" y="3276600"/>
          <p14:tracePt t="39574" x="4953000" y="3276600"/>
          <p14:tracePt t="39591" x="4962525" y="3276600"/>
          <p14:tracePt t="40089" x="4981575" y="3276600"/>
          <p14:tracePt t="40096" x="5005388" y="3271838"/>
          <p14:tracePt t="40107" x="5029200" y="3267075"/>
          <p14:tracePt t="40124" x="5100638" y="3257550"/>
          <p14:tracePt t="40141" x="5153025" y="3252788"/>
          <p14:tracePt t="40157" x="5200650" y="3238500"/>
          <p14:tracePt t="40174" x="5262563" y="3224213"/>
          <p14:tracePt t="40191" x="5291138" y="3224213"/>
          <p14:tracePt t="40208" x="5310188" y="3219450"/>
          <p14:tracePt t="40224" x="5319713" y="3219450"/>
          <p14:tracePt t="40241" x="5329238" y="3219450"/>
          <p14:tracePt t="40257" x="5334000" y="3219450"/>
          <p14:tracePt t="40313" x="5338763" y="3219450"/>
          <p14:tracePt t="40440" x="5343525" y="3219450"/>
          <p14:tracePt t="40446" x="5348288" y="3214688"/>
          <p14:tracePt t="40457" x="5353050" y="3214688"/>
          <p14:tracePt t="40474" x="5391150" y="3214688"/>
          <p14:tracePt t="40490" x="5424488" y="3214688"/>
          <p14:tracePt t="40507" x="5467350" y="3214688"/>
          <p14:tracePt t="40524" x="5538788" y="3214688"/>
          <p14:tracePt t="40540" x="5581650" y="3214688"/>
          <p14:tracePt t="40557" x="5643563" y="3214688"/>
          <p14:tracePt t="40574" x="5676900" y="3214688"/>
          <p14:tracePt t="40591" x="5705475" y="3214688"/>
          <p14:tracePt t="40607" x="5734050" y="3214688"/>
          <p14:tracePt t="40624" x="5753100" y="3214688"/>
          <p14:tracePt t="40640" x="5762625" y="3209925"/>
          <p14:tracePt t="40657" x="5767388" y="3209925"/>
          <p14:tracePt t="40674" x="5776913" y="3209925"/>
          <p14:tracePt t="40690" x="5781675" y="3209925"/>
          <p14:tracePt t="40747" x="5786438" y="3209925"/>
          <p14:tracePt t="40845" x="5791200" y="3209925"/>
          <p14:tracePt t="41833" x="5815013" y="3200400"/>
          <p14:tracePt t="41840" x="5838825" y="3200400"/>
          <p14:tracePt t="41847" x="5857875" y="3200400"/>
          <p14:tracePt t="41857" x="5886450" y="3200400"/>
          <p14:tracePt t="41873" x="5924550" y="3200400"/>
          <p14:tracePt t="41890" x="5995988" y="3190875"/>
          <p14:tracePt t="41907" x="6053138" y="3186113"/>
          <p14:tracePt t="41923" x="6119813" y="3181350"/>
          <p14:tracePt t="41940" x="6157913" y="3176588"/>
          <p14:tracePt t="41957" x="6181725" y="3176588"/>
          <p14:tracePt t="41973" x="6215063" y="3171825"/>
          <p14:tracePt t="41990" x="6229350" y="3171825"/>
          <p14:tracePt t="42007" x="6253163" y="3171825"/>
          <p14:tracePt t="42023" x="6286500" y="3167063"/>
          <p14:tracePt t="42040" x="6315075" y="3167063"/>
          <p14:tracePt t="42056" x="6343650" y="3167063"/>
          <p14:tracePt t="42073" x="6362700" y="3167063"/>
          <p14:tracePt t="42090" x="6372225" y="3167063"/>
          <p14:tracePt t="42106" x="6386513" y="3167063"/>
          <p14:tracePt t="42123" x="6391275" y="3167063"/>
          <p14:tracePt t="42140" x="6400800" y="3167063"/>
          <p14:tracePt t="42157" x="6410325" y="3167063"/>
          <p14:tracePt t="42173" x="6415088" y="3167063"/>
          <p14:tracePt t="42190" x="6419850" y="3167063"/>
          <p14:tracePt t="42206" x="6429375" y="3167063"/>
          <p14:tracePt t="42223" x="6434138" y="3167063"/>
          <p14:tracePt t="42240" x="6448425" y="3171825"/>
          <p14:tracePt t="42257" x="6457950" y="3171825"/>
          <p14:tracePt t="42273" x="6472238" y="3176588"/>
          <p14:tracePt t="42290" x="6481763" y="3176588"/>
          <p14:tracePt t="42307" x="6481763" y="3181350"/>
          <p14:tracePt t="42323" x="6486525" y="3181350"/>
          <p14:tracePt t="42340" x="6486525" y="3186113"/>
          <p14:tracePt t="42379" x="6491288" y="3186113"/>
          <p14:tracePt t="42436" x="6491288" y="3190875"/>
          <p14:tracePt t="42463" x="6491288" y="3195638"/>
          <p14:tracePt t="43101" x="6496050" y="3200400"/>
          <p14:tracePt t="43108" x="6505575" y="3205163"/>
          <p14:tracePt t="43114" x="6515100" y="3209925"/>
          <p14:tracePt t="43123" x="6519863" y="3214688"/>
          <p14:tracePt t="43139" x="6538913" y="3224213"/>
          <p14:tracePt t="43156" x="6591300" y="3252788"/>
          <p14:tracePt t="43173" x="6638925" y="3267075"/>
          <p14:tracePt t="43189" x="6686550" y="3286125"/>
          <p14:tracePt t="43206" x="6757988" y="3305175"/>
          <p14:tracePt t="43223" x="6810375" y="3324225"/>
          <p14:tracePt t="43240" x="6853238" y="3343275"/>
          <p14:tracePt t="43256" x="6915150" y="3357563"/>
          <p14:tracePt t="43273" x="6953250" y="3367088"/>
          <p14:tracePt t="43290" x="6991350" y="3371850"/>
          <p14:tracePt t="43306" x="7000875" y="3376613"/>
          <p14:tracePt t="43339" x="7005638" y="3376613"/>
          <p14:tracePt t="43458" x="7000875" y="3376613"/>
          <p14:tracePt t="43493" x="6996113" y="3376613"/>
          <p14:tracePt t="43514" x="6991350" y="3376613"/>
          <p14:tracePt t="43556" x="6986588" y="3376613"/>
          <p14:tracePt t="43569" x="6981825" y="3376613"/>
          <p14:tracePt t="43591" x="6977063" y="3376613"/>
          <p14:tracePt t="43654" x="6972300" y="3376613"/>
          <p14:tracePt t="43689" x="6967538" y="3376613"/>
          <p14:tracePt t="43738" x="6962775" y="3376613"/>
          <p14:tracePt t="43780" x="6958013" y="3376613"/>
          <p14:tracePt t="43794" x="6953250" y="3376613"/>
          <p14:tracePt t="43801" x="6948488" y="3376613"/>
          <p14:tracePt t="43815" x="6943725" y="3376613"/>
          <p14:tracePt t="43829" x="6938963" y="3371850"/>
          <p14:tracePt t="43842" x="6934200" y="3371850"/>
          <p14:tracePt t="43856" x="6929438" y="3371850"/>
          <p14:tracePt t="43873" x="6910388" y="3362325"/>
          <p14:tracePt t="43890" x="6900863" y="3352800"/>
          <p14:tracePt t="43906" x="6867525" y="3333750"/>
          <p14:tracePt t="43923" x="6838950" y="3328988"/>
          <p14:tracePt t="43939" x="6791325" y="3324225"/>
          <p14:tracePt t="43956" x="6686550" y="3314700"/>
          <p14:tracePt t="43973" x="6619875" y="3314700"/>
          <p14:tracePt t="43989" x="6553200" y="3305175"/>
          <p14:tracePt t="44006" x="6462713" y="3300413"/>
          <p14:tracePt t="44023" x="6419850" y="3300413"/>
          <p14:tracePt t="44039" x="6391275" y="3300413"/>
          <p14:tracePt t="44056" x="6376988" y="3295650"/>
          <p14:tracePt t="44073" x="6357938" y="3295650"/>
          <p14:tracePt t="44089" x="6324600" y="3290888"/>
          <p14:tracePt t="44106" x="6291263" y="3281363"/>
          <p14:tracePt t="44123" x="6224588" y="3276600"/>
          <p14:tracePt t="44139" x="6181725" y="3262313"/>
          <p14:tracePt t="44156" x="6153150" y="3257550"/>
          <p14:tracePt t="44173" x="6124575" y="3252788"/>
          <p14:tracePt t="44189" x="6100763" y="3248025"/>
          <p14:tracePt t="44206" x="6076950" y="3243263"/>
          <p14:tracePt t="44222" x="6034088" y="3238500"/>
          <p14:tracePt t="44239" x="6000750" y="3233738"/>
          <p14:tracePt t="44256" x="5957888" y="3224213"/>
          <p14:tracePt t="44273" x="5938838" y="3224213"/>
          <p14:tracePt t="44289" x="5929313" y="3224213"/>
          <p14:tracePt t="44306" x="5919788" y="3219450"/>
          <p14:tracePt t="44323" x="5915025" y="3219450"/>
          <p14:tracePt t="44369" x="5910263" y="3219450"/>
          <p14:tracePt t="44578" x="5910263" y="3224213"/>
          <p14:tracePt t="45306" x="5867400" y="3224213"/>
          <p14:tracePt t="45313" x="5815013" y="3219450"/>
          <p14:tracePt t="45322" x="5738813" y="3219450"/>
          <p14:tracePt t="45339" x="5486400" y="3228975"/>
          <p14:tracePt t="45356" x="4991100" y="3286125"/>
          <p14:tracePt t="45372" x="4614863" y="3343275"/>
          <p14:tracePt t="45389" x="4181475" y="3433763"/>
          <p14:tracePt t="45406" x="3571875" y="3557588"/>
          <p14:tracePt t="45422" x="3143250" y="3629025"/>
          <p14:tracePt t="45439" x="2590800" y="3714750"/>
          <p14:tracePt t="45455" x="2271713" y="3748088"/>
          <p14:tracePt t="45472" x="2024063" y="3786188"/>
          <p14:tracePt t="45489" x="1804988" y="3810000"/>
          <p14:tracePt t="45506" x="1709738" y="3814763"/>
          <p14:tracePt t="45522" x="1652588" y="3819525"/>
          <p14:tracePt t="45539" x="1590675" y="3819525"/>
          <p14:tracePt t="45555" x="1576388" y="3819525"/>
          <p14:tracePt t="45572" x="1566863" y="3819525"/>
          <p14:tracePt t="45589" x="1566863" y="3829050"/>
          <p14:tracePt t="46014" x="1566863" y="3824288"/>
          <p14:tracePt t="46021" x="1566863" y="3814763"/>
          <p14:tracePt t="46028" x="1566863" y="3795713"/>
          <p14:tracePt t="46038" x="1571625" y="3786188"/>
          <p14:tracePt t="46055" x="1585913" y="3757613"/>
          <p14:tracePt t="46072" x="1604963" y="3705225"/>
          <p14:tracePt t="46089" x="1609725" y="3671888"/>
          <p14:tracePt t="46105" x="1624013" y="3633788"/>
          <p14:tracePt t="46122" x="1633538" y="3609975"/>
          <p14:tracePt t="46138" x="1643063" y="3586163"/>
          <p14:tracePt t="46155" x="1647825" y="3576638"/>
          <p14:tracePt t="46172" x="1647825" y="3567113"/>
          <p14:tracePt t="46205" x="1647825" y="3562350"/>
          <p14:tracePt t="46448" x="1647825" y="3571875"/>
          <p14:tracePt t="46540" x="1647825" y="3576638"/>
          <p14:tracePt t="48920" x="1652588" y="3576638"/>
          <p14:tracePt t="48927" x="1666875" y="3576638"/>
          <p14:tracePt t="48938" x="1681163" y="3571875"/>
          <p14:tracePt t="48954" x="1724025" y="3562350"/>
          <p14:tracePt t="48971" x="1819275" y="3543300"/>
          <p14:tracePt t="48988" x="1866900" y="3529013"/>
          <p14:tracePt t="49004" x="1943100" y="3505200"/>
          <p14:tracePt t="49021" x="2000250" y="3490913"/>
          <p14:tracePt t="49038" x="2062163" y="3481388"/>
          <p14:tracePt t="49054" x="2152650" y="3476625"/>
          <p14:tracePt t="49071" x="2205038" y="3476625"/>
          <p14:tracePt t="49088" x="2286000" y="3486150"/>
          <p14:tracePt t="49104" x="2333625" y="3500438"/>
          <p14:tracePt t="49121" x="2357438" y="3509963"/>
          <p14:tracePt t="49137" x="2400300" y="3519488"/>
          <p14:tracePt t="49154" x="2419350" y="3524250"/>
          <p14:tracePt t="49171" x="2428875" y="3524250"/>
          <p14:tracePt t="49187" x="2438400" y="3529013"/>
          <p14:tracePt t="49204" x="2438400" y="3533775"/>
          <p14:tracePt t="49242" x="2443163" y="3533775"/>
          <p14:tracePt t="52120" x="2471738" y="3524250"/>
          <p14:tracePt t="52127" x="2509838" y="3514725"/>
          <p14:tracePt t="52137" x="2552700" y="3495675"/>
          <p14:tracePt t="52153" x="2624138" y="3476625"/>
          <p14:tracePt t="52154" x="2652713" y="3471863"/>
          <p14:tracePt t="52170" x="2714625" y="3452813"/>
          <p14:tracePt t="52187" x="2771775" y="3448050"/>
          <p14:tracePt t="52203" x="2881313" y="3443288"/>
          <p14:tracePt t="52220" x="2938463" y="3443288"/>
          <p14:tracePt t="52237" x="2995613" y="3448050"/>
          <p14:tracePt t="52253" x="3090863" y="3462338"/>
          <p14:tracePt t="52270" x="3148013" y="3462338"/>
          <p14:tracePt t="52286" x="3186113" y="3467100"/>
          <p14:tracePt t="52303" x="3224213" y="3467100"/>
          <p14:tracePt t="52320" x="3233738" y="3467100"/>
          <p14:tracePt t="52337" x="3248025" y="3467100"/>
          <p14:tracePt t="52353" x="3252788" y="3467100"/>
          <p14:tracePt t="52370" x="3262313" y="3467100"/>
          <p14:tracePt t="52764" x="3286125" y="3467100"/>
          <p14:tracePt t="52771" x="3319463" y="3467100"/>
          <p14:tracePt t="52778" x="3348038" y="3467100"/>
          <p14:tracePt t="52786" x="3376613" y="3467100"/>
          <p14:tracePt t="52803" x="3438525" y="3467100"/>
          <p14:tracePt t="52820" x="3509963" y="3467100"/>
          <p14:tracePt t="52836" x="3552825" y="3471863"/>
          <p14:tracePt t="52853" x="3586163" y="3471863"/>
          <p14:tracePt t="52870" x="3624263" y="3476625"/>
          <p14:tracePt t="52886" x="3648075" y="3476625"/>
          <p14:tracePt t="52903" x="3667125" y="3476625"/>
          <p14:tracePt t="52919" x="3695700" y="3476625"/>
          <p14:tracePt t="52936" x="3719513" y="3481388"/>
          <p14:tracePt t="52953" x="3738563" y="3481388"/>
          <p14:tracePt t="52970" x="3752850" y="3486150"/>
          <p14:tracePt t="52986" x="3767138" y="3490913"/>
          <p14:tracePt t="53003" x="3781425" y="3490913"/>
          <p14:tracePt t="53019" x="3790950" y="3490913"/>
          <p14:tracePt t="53036" x="3800475" y="3490913"/>
          <p14:tracePt t="53053" x="3810000" y="3490913"/>
          <p14:tracePt t="53070" x="3819525" y="3490913"/>
          <p14:tracePt t="53086" x="3843338" y="3490913"/>
          <p14:tracePt t="53103" x="3852863" y="3490913"/>
          <p14:tracePt t="53120" x="3867150" y="3490913"/>
          <p14:tracePt t="53136" x="3886200" y="3490913"/>
          <p14:tracePt t="53153" x="3900488" y="3490913"/>
          <p14:tracePt t="53170" x="3910013" y="3490913"/>
          <p14:tracePt t="53186" x="3919538" y="3490913"/>
          <p14:tracePt t="53203" x="3929063" y="3490913"/>
          <p14:tracePt t="53254" x="3933825" y="3490913"/>
          <p14:tracePt t="53317" x="3933825" y="3486150"/>
          <p14:tracePt t="53331" x="3938588" y="3486150"/>
          <p14:tracePt t="53555" x="3943350" y="3486150"/>
          <p14:tracePt t="53576" x="3943350" y="3481388"/>
          <p14:tracePt t="56433" x="3986213" y="3471863"/>
          <p14:tracePt t="56440" x="4038600" y="3471863"/>
          <p14:tracePt t="56452" x="4100513" y="3467100"/>
          <p14:tracePt t="56468" x="4343400" y="3471863"/>
          <p14:tracePt t="56485" x="4462463" y="3476625"/>
          <p14:tracePt t="56502" x="4576763" y="3481388"/>
          <p14:tracePt t="56518" x="4705350" y="3486150"/>
          <p14:tracePt t="56535" x="4738688" y="3490913"/>
          <p14:tracePt t="56552" x="4767263" y="3490913"/>
          <p14:tracePt t="56585" x="4772025" y="3490913"/>
          <p14:tracePt t="56602" x="4772025" y="3495675"/>
          <p14:tracePt t="56629" x="4772025" y="3500438"/>
          <p14:tracePt t="56636" x="4776788" y="3500438"/>
          <p14:tracePt t="56811" x="4776788" y="3505200"/>
          <p14:tracePt t="57133" x="4810125" y="3505200"/>
          <p14:tracePt t="57140" x="4857750" y="3509963"/>
          <p14:tracePt t="57151" x="4900613" y="3509963"/>
          <p14:tracePt t="57168" x="5048250" y="3524250"/>
          <p14:tracePt t="57185" x="5119688" y="3533775"/>
          <p14:tracePt t="57201" x="5162550" y="3538538"/>
          <p14:tracePt t="57218" x="5195888" y="3543300"/>
          <p14:tracePt t="57235" x="5200650" y="3543300"/>
          <p14:tracePt t="57251" x="5205413" y="3543300"/>
          <p14:tracePt t="57268" x="5210175" y="3543300"/>
          <p14:tracePt t="78212" x="0" y="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name="Slide 20">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Mezzanine Debt — How It Works</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The gap financier: riskier than a bank loan, safer than pure equity.</a:t>
            </a:r>
            <a:endParaRPr lang="en-US" sz="1200" dirty="0"/>
          </a:p>
        </p:txBody>
      </p:sp>
      <p:sp>
        <p:nvSpPr>
          <p:cNvPr id="5" name="Shape 3"/>
          <p:cNvSpPr/>
          <p:nvPr/>
        </p:nvSpPr>
        <p:spPr>
          <a:xfrm>
            <a:off x="457200" y="1371600"/>
            <a:ext cx="8229600" cy="548640"/>
          </a:xfrm>
          <a:prstGeom prst="roundRect">
            <a:avLst>
              <a:gd name="adj" fmla="val 8333"/>
            </a:avLst>
          </a:prstGeom>
          <a:solidFill>
            <a:srgbClr val="FFFFFF"/>
          </a:solidFill>
          <a:ln w="9525">
            <a:solidFill>
              <a:srgbClr val="C8C0B0"/>
            </a:solidFill>
            <a:prstDash val="solid"/>
          </a:ln>
        </p:spPr>
      </p:sp>
      <p:sp>
        <p:nvSpPr>
          <p:cNvPr id="6" name="Shape 4"/>
          <p:cNvSpPr/>
          <p:nvPr/>
        </p:nvSpPr>
        <p:spPr>
          <a:xfrm>
            <a:off x="658368" y="1527048"/>
            <a:ext cx="237744" cy="237744"/>
          </a:xfrm>
          <a:prstGeom prst="ellipse">
            <a:avLst/>
          </a:prstGeom>
          <a:solidFill>
            <a:srgbClr val="B85042"/>
          </a:solidFill>
          <a:ln/>
        </p:spPr>
      </p:sp>
      <p:sp>
        <p:nvSpPr>
          <p:cNvPr id="7" name="Text 5"/>
          <p:cNvSpPr/>
          <p:nvPr/>
        </p:nvSpPr>
        <p:spPr>
          <a:xfrm>
            <a:off x="1078992" y="1371600"/>
            <a:ext cx="7406640" cy="548640"/>
          </a:xfrm>
          <a:prstGeom prst="rect">
            <a:avLst/>
          </a:prstGeom>
          <a:noFill/>
          <a:ln/>
        </p:spPr>
        <p:txBody>
          <a:bodyPr wrap="square" lIns="0" tIns="0" rIns="0" bIns="0" rtlCol="0" anchor="ctr"/>
          <a:lstStyle/>
          <a:p>
            <a:pPr marL="0" indent="0">
              <a:buNone/>
            </a:pPr>
            <a:r>
              <a:rPr lang="en-US" sz="1300" dirty="0">
                <a:solidFill>
                  <a:srgbClr val="1A1A1A"/>
                </a:solidFill>
                <a:latin typeface="Calibri" pitchFamily="34" charset="0"/>
                <a:ea typeface="Calibri" pitchFamily="34" charset="-122"/>
                <a:cs typeface="Calibri" pitchFamily="34" charset="-120"/>
              </a:rPr>
              <a:t>Sits above equity but below senior debt in the capital stack</a:t>
            </a:r>
            <a:endParaRPr lang="en-US" sz="1300" dirty="0"/>
          </a:p>
        </p:txBody>
      </p:sp>
      <p:sp>
        <p:nvSpPr>
          <p:cNvPr id="8" name="Shape 6"/>
          <p:cNvSpPr/>
          <p:nvPr/>
        </p:nvSpPr>
        <p:spPr>
          <a:xfrm>
            <a:off x="457200" y="1993392"/>
            <a:ext cx="8229600" cy="548640"/>
          </a:xfrm>
          <a:prstGeom prst="roundRect">
            <a:avLst>
              <a:gd name="adj" fmla="val 8333"/>
            </a:avLst>
          </a:prstGeom>
          <a:solidFill>
            <a:srgbClr val="F0EBDF"/>
          </a:solidFill>
          <a:ln w="9525">
            <a:solidFill>
              <a:srgbClr val="C8C0B0"/>
            </a:solidFill>
            <a:prstDash val="solid"/>
          </a:ln>
        </p:spPr>
      </p:sp>
      <p:sp>
        <p:nvSpPr>
          <p:cNvPr id="9" name="Shape 7"/>
          <p:cNvSpPr/>
          <p:nvPr/>
        </p:nvSpPr>
        <p:spPr>
          <a:xfrm>
            <a:off x="658368" y="2148840"/>
            <a:ext cx="237744" cy="237744"/>
          </a:xfrm>
          <a:prstGeom prst="ellipse">
            <a:avLst/>
          </a:prstGeom>
          <a:solidFill>
            <a:srgbClr val="B85042"/>
          </a:solidFill>
          <a:ln/>
        </p:spPr>
      </p:sp>
      <p:sp>
        <p:nvSpPr>
          <p:cNvPr id="10" name="Text 8"/>
          <p:cNvSpPr/>
          <p:nvPr/>
        </p:nvSpPr>
        <p:spPr>
          <a:xfrm>
            <a:off x="1078992" y="1993392"/>
            <a:ext cx="7406640" cy="548640"/>
          </a:xfrm>
          <a:prstGeom prst="rect">
            <a:avLst/>
          </a:prstGeom>
          <a:noFill/>
          <a:ln/>
        </p:spPr>
        <p:txBody>
          <a:bodyPr wrap="square" lIns="0" tIns="0" rIns="0" bIns="0" rtlCol="0" anchor="ctr"/>
          <a:lstStyle/>
          <a:p>
            <a:pPr marL="0" indent="0">
              <a:buNone/>
            </a:pPr>
            <a:r>
              <a:rPr lang="en-US" sz="1300" dirty="0">
                <a:solidFill>
                  <a:srgbClr val="1A1A1A"/>
                </a:solidFill>
                <a:latin typeface="Calibri" pitchFamily="34" charset="0"/>
                <a:ea typeface="Calibri" pitchFamily="34" charset="-122"/>
                <a:cs typeface="Calibri" pitchFamily="34" charset="-120"/>
              </a:rPr>
              <a:t>Usually not secured by the property itself — it is secured by the ownership interests (shares) in the company that owns the property</a:t>
            </a:r>
            <a:endParaRPr lang="en-US" sz="1300" dirty="0"/>
          </a:p>
        </p:txBody>
      </p:sp>
      <p:sp>
        <p:nvSpPr>
          <p:cNvPr id="11" name="Shape 9"/>
          <p:cNvSpPr/>
          <p:nvPr/>
        </p:nvSpPr>
        <p:spPr>
          <a:xfrm>
            <a:off x="457200" y="2615184"/>
            <a:ext cx="8229600" cy="548640"/>
          </a:xfrm>
          <a:prstGeom prst="roundRect">
            <a:avLst>
              <a:gd name="adj" fmla="val 8333"/>
            </a:avLst>
          </a:prstGeom>
          <a:solidFill>
            <a:srgbClr val="FFFFFF"/>
          </a:solidFill>
          <a:ln w="9525">
            <a:solidFill>
              <a:srgbClr val="C8C0B0"/>
            </a:solidFill>
            <a:prstDash val="solid"/>
          </a:ln>
        </p:spPr>
      </p:sp>
      <p:sp>
        <p:nvSpPr>
          <p:cNvPr id="12" name="Shape 10"/>
          <p:cNvSpPr/>
          <p:nvPr/>
        </p:nvSpPr>
        <p:spPr>
          <a:xfrm>
            <a:off x="658368" y="2770632"/>
            <a:ext cx="237744" cy="237744"/>
          </a:xfrm>
          <a:prstGeom prst="ellipse">
            <a:avLst/>
          </a:prstGeom>
          <a:solidFill>
            <a:srgbClr val="B85042"/>
          </a:solidFill>
          <a:ln/>
        </p:spPr>
      </p:sp>
      <p:sp>
        <p:nvSpPr>
          <p:cNvPr id="13" name="Text 11"/>
          <p:cNvSpPr/>
          <p:nvPr/>
        </p:nvSpPr>
        <p:spPr>
          <a:xfrm>
            <a:off x="1078992" y="2615184"/>
            <a:ext cx="7406640" cy="548640"/>
          </a:xfrm>
          <a:prstGeom prst="rect">
            <a:avLst/>
          </a:prstGeom>
          <a:noFill/>
          <a:ln/>
        </p:spPr>
        <p:txBody>
          <a:bodyPr wrap="square" lIns="0" tIns="0" rIns="0" bIns="0" rtlCol="0" anchor="ctr"/>
          <a:lstStyle/>
          <a:p>
            <a:pPr marL="0" indent="0">
              <a:buNone/>
            </a:pPr>
            <a:r>
              <a:rPr lang="en-US" sz="1300" dirty="0">
                <a:solidFill>
                  <a:srgbClr val="1A1A1A"/>
                </a:solidFill>
                <a:latin typeface="Calibri" pitchFamily="34" charset="0"/>
                <a:ea typeface="Calibri" pitchFamily="34" charset="-122"/>
                <a:cs typeface="Calibri" pitchFamily="34" charset="-120"/>
              </a:rPr>
              <a:t>Carries higher rates: typically 15 – 22% in Egypt, 10 – 15% in the United States</a:t>
            </a:r>
            <a:endParaRPr lang="en-US" sz="1300" dirty="0"/>
          </a:p>
        </p:txBody>
      </p:sp>
      <p:sp>
        <p:nvSpPr>
          <p:cNvPr id="14" name="Shape 12"/>
          <p:cNvSpPr/>
          <p:nvPr/>
        </p:nvSpPr>
        <p:spPr>
          <a:xfrm>
            <a:off x="457200" y="3236976"/>
            <a:ext cx="8229600" cy="548640"/>
          </a:xfrm>
          <a:prstGeom prst="roundRect">
            <a:avLst>
              <a:gd name="adj" fmla="val 8333"/>
            </a:avLst>
          </a:prstGeom>
          <a:solidFill>
            <a:srgbClr val="F0EBDF"/>
          </a:solidFill>
          <a:ln w="9525">
            <a:solidFill>
              <a:srgbClr val="C8C0B0"/>
            </a:solidFill>
            <a:prstDash val="solid"/>
          </a:ln>
        </p:spPr>
      </p:sp>
      <p:sp>
        <p:nvSpPr>
          <p:cNvPr id="15" name="Shape 13"/>
          <p:cNvSpPr/>
          <p:nvPr/>
        </p:nvSpPr>
        <p:spPr>
          <a:xfrm>
            <a:off x="658368" y="3392424"/>
            <a:ext cx="237744" cy="237744"/>
          </a:xfrm>
          <a:prstGeom prst="ellipse">
            <a:avLst/>
          </a:prstGeom>
          <a:solidFill>
            <a:srgbClr val="B85042"/>
          </a:solidFill>
          <a:ln/>
        </p:spPr>
      </p:sp>
      <p:sp>
        <p:nvSpPr>
          <p:cNvPr id="16" name="Text 14"/>
          <p:cNvSpPr/>
          <p:nvPr/>
        </p:nvSpPr>
        <p:spPr>
          <a:xfrm>
            <a:off x="1078992" y="3236976"/>
            <a:ext cx="7406640" cy="548640"/>
          </a:xfrm>
          <a:prstGeom prst="rect">
            <a:avLst/>
          </a:prstGeom>
          <a:noFill/>
          <a:ln/>
        </p:spPr>
        <p:txBody>
          <a:bodyPr wrap="square" lIns="0" tIns="0" rIns="0" bIns="0" rtlCol="0" anchor="ctr"/>
          <a:lstStyle/>
          <a:p>
            <a:pPr marL="0" indent="0">
              <a:buNone/>
            </a:pPr>
            <a:r>
              <a:rPr lang="en-US" sz="1300" dirty="0">
                <a:solidFill>
                  <a:srgbClr val="1A1A1A"/>
                </a:solidFill>
                <a:latin typeface="Calibri" pitchFamily="34" charset="0"/>
                <a:ea typeface="Calibri" pitchFamily="34" charset="-122"/>
                <a:cs typeface="Calibri" pitchFamily="34" charset="-120"/>
              </a:rPr>
              <a:t>Often includes an equity kicker — the right to convert into ownership if the loan is not repaid</a:t>
            </a:r>
            <a:endParaRPr lang="en-US" sz="1300" dirty="0"/>
          </a:p>
        </p:txBody>
      </p:sp>
      <p:sp>
        <p:nvSpPr>
          <p:cNvPr id="17" name="Shape 15"/>
          <p:cNvSpPr/>
          <p:nvPr/>
        </p:nvSpPr>
        <p:spPr>
          <a:xfrm>
            <a:off x="457200" y="3858768"/>
            <a:ext cx="8229600" cy="548640"/>
          </a:xfrm>
          <a:prstGeom prst="roundRect">
            <a:avLst>
              <a:gd name="adj" fmla="val 8333"/>
            </a:avLst>
          </a:prstGeom>
          <a:solidFill>
            <a:srgbClr val="FFFFFF"/>
          </a:solidFill>
          <a:ln w="9525">
            <a:solidFill>
              <a:srgbClr val="C8C0B0"/>
            </a:solidFill>
            <a:prstDash val="solid"/>
          </a:ln>
        </p:spPr>
      </p:sp>
      <p:sp>
        <p:nvSpPr>
          <p:cNvPr id="18" name="Shape 16"/>
          <p:cNvSpPr/>
          <p:nvPr/>
        </p:nvSpPr>
        <p:spPr>
          <a:xfrm>
            <a:off x="658368" y="4014216"/>
            <a:ext cx="237744" cy="237744"/>
          </a:xfrm>
          <a:prstGeom prst="ellipse">
            <a:avLst/>
          </a:prstGeom>
          <a:solidFill>
            <a:srgbClr val="B85042"/>
          </a:solidFill>
          <a:ln/>
        </p:spPr>
      </p:sp>
      <p:sp>
        <p:nvSpPr>
          <p:cNvPr id="19" name="Text 17"/>
          <p:cNvSpPr/>
          <p:nvPr/>
        </p:nvSpPr>
        <p:spPr>
          <a:xfrm>
            <a:off x="1078992" y="3858768"/>
            <a:ext cx="7406640" cy="548640"/>
          </a:xfrm>
          <a:prstGeom prst="rect">
            <a:avLst/>
          </a:prstGeom>
          <a:noFill/>
          <a:ln/>
        </p:spPr>
        <p:txBody>
          <a:bodyPr wrap="square" lIns="0" tIns="0" rIns="0" bIns="0" rtlCol="0" anchor="ctr"/>
          <a:lstStyle/>
          <a:p>
            <a:pPr marL="0" indent="0">
              <a:buNone/>
            </a:pPr>
            <a:r>
              <a:rPr lang="en-US" sz="1300" dirty="0">
                <a:solidFill>
                  <a:srgbClr val="1A1A1A"/>
                </a:solidFill>
                <a:latin typeface="Calibri" pitchFamily="34" charset="0"/>
                <a:ea typeface="Calibri" pitchFamily="34" charset="-122"/>
                <a:cs typeface="Calibri" pitchFamily="34" charset="-120"/>
              </a:rPr>
              <a:t>Used when bank lending alone does not cover the full funding requirement</a:t>
            </a:r>
            <a:endParaRPr lang="en-US" sz="1300" dirty="0"/>
          </a:p>
        </p:txBody>
      </p:sp>
      <p:sp>
        <p:nvSpPr>
          <p:cNvPr id="20" name="Shape 18"/>
          <p:cNvSpPr/>
          <p:nvPr/>
        </p:nvSpPr>
        <p:spPr>
          <a:xfrm>
            <a:off x="457200" y="4262959"/>
            <a:ext cx="8229600" cy="457200"/>
          </a:xfrm>
          <a:prstGeom prst="roundRect">
            <a:avLst>
              <a:gd name="adj" fmla="val 12000"/>
            </a:avLst>
          </a:prstGeom>
          <a:solidFill>
            <a:srgbClr val="E7E3D9"/>
          </a:solidFill>
          <a:ln w="9525">
            <a:solidFill>
              <a:srgbClr val="C8C0B0"/>
            </a:solidFill>
            <a:prstDash val="solid"/>
          </a:ln>
        </p:spPr>
      </p:sp>
      <p:sp>
        <p:nvSpPr>
          <p:cNvPr id="21" name="Text 19"/>
          <p:cNvSpPr/>
          <p:nvPr/>
        </p:nvSpPr>
        <p:spPr>
          <a:xfrm>
            <a:off x="621792" y="4206240"/>
            <a:ext cx="7900416" cy="457200"/>
          </a:xfrm>
          <a:prstGeom prst="rect">
            <a:avLst/>
          </a:prstGeom>
          <a:noFill/>
          <a:ln/>
        </p:spPr>
        <p:txBody>
          <a:bodyPr wrap="square" lIns="0" tIns="0" rIns="0" bIns="0" rtlCol="0" anchor="ctr"/>
          <a:lstStyle/>
          <a:p>
            <a:pPr marL="0" indent="0">
              <a:buNone/>
            </a:pPr>
            <a:r>
              <a:rPr lang="en-US" sz="1250" i="1" dirty="0">
                <a:solidFill>
                  <a:srgbClr val="1E2A38"/>
                </a:solidFill>
                <a:latin typeface="Calibri" pitchFamily="34" charset="0"/>
                <a:ea typeface="Calibri" pitchFamily="34" charset="-122"/>
                <a:cs typeface="Calibri" pitchFamily="34" charset="-120"/>
              </a:rPr>
              <a:t>Mezzanine lenders are often called gap financiers — they bridge the shortfall between the bank loan and the developer's own equity.</a:t>
            </a:r>
            <a:endParaRPr lang="en-US" sz="1250" dirty="0"/>
          </a:p>
        </p:txBody>
      </p:sp>
      <p:sp>
        <p:nvSpPr>
          <p:cNvPr id="22" name="Text 20"/>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3" name="Text 21"/>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20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266383"/>
    </mc:Choice>
    <mc:Fallback xmlns="">
      <p:transition spd="slow" advTm="266383"/>
    </mc:Fallback>
  </mc:AlternateContent>
  <p:timing>
    <p:tnLst>
      <p:par>
        <p:cTn id="1" dur="indefinite" restart="never" nodeType="tmRoot"/>
      </p:par>
    </p:tnLst>
  </p:timing>
  <p:extLst mod="1">
    <p:ext uri="{3A86A75C-4F4B-4683-9AE1-C65F6400EC91}">
      <p14:laserTraceLst xmlns:p14="http://schemas.microsoft.com/office/powerpoint/2010/main">
        <p14:tracePtLst>
          <p14:tracePt t="34693" x="4848225" y="3843338"/>
          <p14:tracePt t="35209" x="4843463" y="3843338"/>
          <p14:tracePt t="35215" x="4838700" y="3838575"/>
          <p14:tracePt t="35225" x="4814888" y="3829050"/>
          <p14:tracePt t="35242" x="4743450" y="3781425"/>
          <p14:tracePt t="35259" x="4614863" y="3662363"/>
          <p14:tracePt t="35275" x="4500563" y="3557588"/>
          <p14:tracePt t="35292" x="4324350" y="3386138"/>
          <p14:tracePt t="35309" x="4167188" y="3243263"/>
          <p14:tracePt t="35325" x="4019550" y="3105150"/>
          <p14:tracePt t="35342" x="3767138" y="2843213"/>
          <p14:tracePt t="35359" x="3586163" y="2676525"/>
          <p14:tracePt t="35375" x="3424238" y="2500313"/>
          <p14:tracePt t="35392" x="3205163" y="2276475"/>
          <p14:tracePt t="35409" x="3095625" y="2147888"/>
          <p14:tracePt t="35425" x="2986088" y="2000250"/>
          <p14:tracePt t="35442" x="2928938" y="1938338"/>
          <p14:tracePt t="35458" x="2886075" y="1890713"/>
          <p14:tracePt t="35475" x="2833688" y="1843088"/>
          <p14:tracePt t="35492" x="2809875" y="1814513"/>
          <p14:tracePt t="35508" x="2795588" y="1800225"/>
          <p14:tracePt t="35525" x="2790825" y="1785938"/>
          <p14:tracePt t="36000" x="2752725" y="1781175"/>
          <p14:tracePt t="36006" x="2690813" y="1771650"/>
          <p14:tracePt t="36014" x="2609850" y="1766888"/>
          <p14:tracePt t="36025" x="2524125" y="1752600"/>
          <p14:tracePt t="36042" x="2305050" y="1695450"/>
          <p14:tracePt t="36058" x="2138363" y="1652588"/>
          <p14:tracePt t="36075" x="2033588" y="1619250"/>
          <p14:tracePt t="36092" x="1871663" y="1557338"/>
          <p14:tracePt t="36108" x="1785938" y="1533525"/>
          <p14:tracePt t="36125" x="1704975" y="1490663"/>
          <p14:tracePt t="36142" x="1666875" y="1476375"/>
          <p14:tracePt t="36158" x="1638300" y="1457325"/>
          <p14:tracePt t="36175" x="1604963" y="1438275"/>
          <p14:tracePt t="36191" x="1590675" y="1419225"/>
          <p14:tracePt t="36208" x="1585913" y="1419225"/>
          <p14:tracePt t="36225" x="1576388" y="1409700"/>
          <p14:tracePt t="36286" x="1576388" y="1404938"/>
          <p14:tracePt t="36328" x="1581150" y="1404938"/>
          <p14:tracePt t="36343" x="1585913" y="1395413"/>
          <p14:tracePt t="36364" x="1585913" y="1390650"/>
          <p14:tracePt t="36377" x="1590675" y="1390650"/>
          <p14:tracePt t="36384" x="1590675" y="1385888"/>
          <p14:tracePt t="36392" x="1595438" y="1385888"/>
          <p14:tracePt t="36408" x="1595438" y="1381125"/>
          <p14:tracePt t="36426" x="1595438" y="1376363"/>
          <p14:tracePt t="36454" x="1600200" y="1376363"/>
          <p14:tracePt t="36490" x="1600200" y="1371600"/>
          <p14:tracePt t="36517" x="1604963" y="1371600"/>
          <p14:tracePt t="36566" x="1604963" y="1366838"/>
          <p14:tracePt t="36587" x="1614488" y="1366838"/>
          <p14:tracePt t="36629" x="1614488" y="1362075"/>
          <p14:tracePt t="36651" x="1614488" y="1357313"/>
          <p14:tracePt t="36713" x="1614488" y="1352550"/>
          <p14:tracePt t="36945" x="1614488" y="1357313"/>
          <p14:tracePt t="37638" x="1614488" y="1352550"/>
          <p14:tracePt t="37652" x="1614488" y="1347788"/>
          <p14:tracePt t="37659" x="1609725" y="1347788"/>
          <p14:tracePt t="37666" x="1609725" y="1343025"/>
          <p14:tracePt t="37675" x="1609725" y="1338263"/>
          <p14:tracePt t="37691" x="1609725" y="1333500"/>
          <p14:tracePt t="37708" x="1609725" y="1328738"/>
          <p14:tracePt t="37724" x="1609725" y="1323975"/>
          <p14:tracePt t="37757" x="1609725" y="1319213"/>
          <p14:tracePt t="37869" x="1609725" y="1314450"/>
          <p14:tracePt t="38044" x="1609725" y="1319213"/>
          <p14:tracePt t="38050" x="1604963" y="1319213"/>
          <p14:tracePt t="38058" x="1604963" y="1323975"/>
          <p14:tracePt t="38075" x="1604963" y="1338263"/>
          <p14:tracePt t="38091" x="1600200" y="1347788"/>
          <p14:tracePt t="38108" x="1595438" y="1371600"/>
          <p14:tracePt t="38124" x="1595438" y="1385888"/>
          <p14:tracePt t="38141" x="1595438" y="1414463"/>
          <p14:tracePt t="38158" x="1595438" y="1428750"/>
          <p14:tracePt t="38175" x="1595438" y="1443038"/>
          <p14:tracePt t="38191" x="1595438" y="1462088"/>
          <p14:tracePt t="38208" x="1600200" y="1466850"/>
          <p14:tracePt t="38224" x="1600200" y="1471613"/>
          <p14:tracePt t="38241" x="1600200" y="1476375"/>
          <p14:tracePt t="38258" x="1600200" y="1481138"/>
          <p14:tracePt t="38275" x="1600200" y="1485900"/>
          <p14:tracePt t="38338" x="1600200" y="1490663"/>
          <p14:tracePt t="38373" x="1600200" y="1495425"/>
          <p14:tracePt t="38492" x="1595438" y="1495425"/>
          <p14:tracePt t="38548" x="1590675" y="1495425"/>
          <p14:tracePt t="38597" x="1585913" y="1495425"/>
          <p14:tracePt t="38814" x="1585913" y="1490663"/>
          <p14:tracePt t="39661" x="1590675" y="1481138"/>
          <p14:tracePt t="39668" x="1604963" y="1476375"/>
          <p14:tracePt t="39675" x="1624013" y="1471613"/>
          <p14:tracePt t="39690" x="1652588" y="1462088"/>
          <p14:tracePt t="39707" x="1681163" y="1447800"/>
          <p14:tracePt t="39724" x="1709738" y="1428750"/>
          <p14:tracePt t="39740" x="1733550" y="1419225"/>
          <p14:tracePt t="39757" x="1762125" y="1404938"/>
          <p14:tracePt t="39774" x="1800225" y="1385888"/>
          <p14:tracePt t="39790" x="1824038" y="1376363"/>
          <p14:tracePt t="39807" x="1847850" y="1366838"/>
          <p14:tracePt t="39824" x="1871663" y="1357313"/>
          <p14:tracePt t="39840" x="1876425" y="1357313"/>
          <p14:tracePt t="39857" x="1881188" y="1352550"/>
          <p14:tracePt t="39874" x="1885950" y="1352550"/>
          <p14:tracePt t="39890" x="1890713" y="1352550"/>
          <p14:tracePt t="39907" x="1895475" y="1347788"/>
          <p14:tracePt t="39940" x="1900238" y="1343025"/>
          <p14:tracePt t="39957" x="1905000" y="1338263"/>
          <p14:tracePt t="39974" x="1905000" y="1333500"/>
          <p14:tracePt t="39990" x="1905000" y="1328738"/>
          <p14:tracePt t="40007" x="1905000" y="1323975"/>
          <p14:tracePt t="40060" x="1905000" y="1319213"/>
          <p14:tracePt t="40641" x="1905000" y="1323975"/>
          <p14:tracePt t="40711" x="1905000" y="1328738"/>
          <p14:tracePt t="40942" x="1909763" y="1328738"/>
          <p14:tracePt t="40949" x="1919288" y="1328738"/>
          <p14:tracePt t="40957" x="1924050" y="1328738"/>
          <p14:tracePt t="40973" x="1962150" y="1328738"/>
          <p14:tracePt t="40990" x="2009775" y="1323975"/>
          <p14:tracePt t="41007" x="2109788" y="1309688"/>
          <p14:tracePt t="41023" x="2157413" y="1309688"/>
          <p14:tracePt t="41040" x="2257425" y="1304925"/>
          <p14:tracePt t="41056" x="2319338" y="1304925"/>
          <p14:tracePt t="41073" x="2366963" y="1304925"/>
          <p14:tracePt t="41090" x="2419350" y="1300163"/>
          <p14:tracePt t="41106" x="2452688" y="1300163"/>
          <p14:tracePt t="41123" x="2481263" y="1300163"/>
          <p14:tracePt t="41140" x="2524125" y="1295400"/>
          <p14:tracePt t="41157" x="2533650" y="1295400"/>
          <p14:tracePt t="41173" x="2552700" y="1295400"/>
          <p14:tracePt t="41190" x="2557463" y="1295400"/>
          <p14:tracePt t="41206" x="2562225" y="1295400"/>
          <p14:tracePt t="41240" x="2566988" y="1295400"/>
          <p14:tracePt t="41313" x="2571750" y="1295400"/>
          <p14:tracePt t="41355" x="2576513" y="1295400"/>
          <p14:tracePt t="41362" x="2581275" y="1295400"/>
          <p14:tracePt t="41373" x="2586038" y="1295400"/>
          <p14:tracePt t="41390" x="2595563" y="1295400"/>
          <p14:tracePt t="41407" x="2633663" y="1295400"/>
          <p14:tracePt t="41423" x="2662238" y="1295400"/>
          <p14:tracePt t="41440" x="2700338" y="1295400"/>
          <p14:tracePt t="41456" x="2719388" y="1295400"/>
          <p14:tracePt t="41473" x="2733675" y="1295400"/>
          <p14:tracePt t="41490" x="2752725" y="1295400"/>
          <p14:tracePt t="41523" x="2757488" y="1295400"/>
          <p14:tracePt t="41573" x="2762250" y="1295400"/>
          <p14:tracePt t="41783" x="2767013" y="1295400"/>
          <p14:tracePt t="41817" x="2771775" y="1295400"/>
          <p14:tracePt t="41881" x="2776538" y="1295400"/>
          <p14:tracePt t="41950" x="2776538" y="1290638"/>
          <p14:tracePt t="56110" x="2724150" y="1304925"/>
          <p14:tracePt t="56116" x="2643188" y="1328738"/>
          <p14:tracePt t="56123" x="2586038" y="1352550"/>
          <p14:tracePt t="56135" x="2500313" y="1385888"/>
          <p14:tracePt t="56151" x="2228850" y="1481138"/>
          <p14:tracePt t="56168" x="2076450" y="1543050"/>
          <p14:tracePt t="56185" x="1900238" y="1609725"/>
          <p14:tracePt t="56202" x="1724025" y="1671638"/>
          <p14:tracePt t="56218" x="1619250" y="1714500"/>
          <p14:tracePt t="56235" x="1481138" y="1752600"/>
          <p14:tracePt t="56251" x="1419225" y="1771650"/>
          <p14:tracePt t="56268" x="1366838" y="1781175"/>
          <p14:tracePt t="56285" x="1295400" y="1804988"/>
          <p14:tracePt t="56301" x="1271588" y="1809750"/>
          <p14:tracePt t="56318" x="1243013" y="1814513"/>
          <p14:tracePt t="56335" x="1223963" y="1824038"/>
          <p14:tracePt t="56351" x="1219200" y="1824038"/>
          <p14:tracePt t="56368" x="1209675" y="1824038"/>
          <p14:tracePt t="56385" x="1209675" y="1828800"/>
          <p14:tracePt t="56424" x="1204913" y="1828800"/>
          <p14:tracePt t="56445" x="1204913" y="1838325"/>
          <p14:tracePt t="56453" x="1200150" y="1838325"/>
          <p14:tracePt t="56942" x="1204913" y="1833563"/>
          <p14:tracePt t="56949" x="1219200" y="1833563"/>
          <p14:tracePt t="56956" x="1223963" y="1833563"/>
          <p14:tracePt t="56968" x="1228725" y="1824038"/>
          <p14:tracePt t="56985" x="1257300" y="1809750"/>
          <p14:tracePt t="57001" x="1281113" y="1804988"/>
          <p14:tracePt t="57018" x="1295400" y="1795463"/>
          <p14:tracePt t="57034" x="1314450" y="1781175"/>
          <p14:tracePt t="57051" x="1328738" y="1771650"/>
          <p14:tracePt t="57068" x="1338263" y="1766888"/>
          <p14:tracePt t="57084" x="1343025" y="1762125"/>
          <p14:tracePt t="57101" x="1347788" y="1762125"/>
          <p14:tracePt t="57118" x="1352550" y="1762125"/>
          <p14:tracePt t="57135" x="1352550" y="1752600"/>
          <p14:tracePt t="57168" x="1357313" y="1752600"/>
          <p14:tracePt t="59148" x="1371600" y="1738313"/>
          <p14:tracePt t="59155" x="1385888" y="1724025"/>
          <p14:tracePt t="59167" x="1395413" y="1704975"/>
          <p14:tracePt t="59184" x="1457325" y="1633538"/>
          <p14:tracePt t="59200" x="1504950" y="1571625"/>
          <p14:tracePt t="59217" x="1552575" y="1504950"/>
          <p14:tracePt t="59234" x="1614488" y="1404938"/>
          <p14:tracePt t="59250" x="1652588" y="1343025"/>
          <p14:tracePt t="59267" x="1728788" y="1247775"/>
          <p14:tracePt t="59284" x="1776413" y="1195388"/>
          <p14:tracePt t="59300" x="1809750" y="1147763"/>
          <p14:tracePt t="59317" x="1852613" y="1090613"/>
          <p14:tracePt t="59334" x="1871663" y="1052513"/>
          <p14:tracePt t="59350" x="1895475" y="1014413"/>
          <p14:tracePt t="59367" x="1924050" y="966788"/>
          <p14:tracePt t="59384" x="1952625" y="938213"/>
          <p14:tracePt t="59400" x="1985963" y="900113"/>
          <p14:tracePt t="59417" x="2005013" y="885825"/>
          <p14:tracePt t="59434" x="2024063" y="876300"/>
          <p14:tracePt t="59451" x="2038350" y="862013"/>
          <p14:tracePt t="59467" x="2047875" y="857250"/>
          <p14:tracePt t="59500" x="2052638" y="857250"/>
          <p14:tracePt t="59517" x="2057400" y="857250"/>
          <p14:tracePt t="59632" x="2062163" y="857250"/>
          <p14:tracePt t="59695" x="2071688" y="862013"/>
          <p14:tracePt t="59701" x="2085975" y="862013"/>
          <p14:tracePt t="59709" x="2090738" y="862013"/>
          <p14:tracePt t="59717" x="2100263" y="862013"/>
          <p14:tracePt t="59734" x="2128838" y="862013"/>
          <p14:tracePt t="59750" x="2166938" y="862013"/>
          <p14:tracePt t="59767" x="2214563" y="862013"/>
          <p14:tracePt t="59784" x="2243138" y="862013"/>
          <p14:tracePt t="59800" x="2276475" y="862013"/>
          <p14:tracePt t="59817" x="2300288" y="862013"/>
          <p14:tracePt t="59833" x="2324100" y="862013"/>
          <p14:tracePt t="59850" x="2366963" y="862013"/>
          <p14:tracePt t="59867" x="2395538" y="862013"/>
          <p14:tracePt t="59883" x="2428875" y="862013"/>
          <p14:tracePt t="59900" x="2447925" y="862013"/>
          <p14:tracePt t="59917" x="2457450" y="871538"/>
          <p14:tracePt t="59934" x="2466975" y="871538"/>
          <p14:tracePt t="59968" x="2471738" y="871538"/>
          <p14:tracePt t="60108" x="2471738" y="876300"/>
          <p14:tracePt t="60122" x="2471738" y="881063"/>
          <p14:tracePt t="60129" x="2471738" y="885825"/>
          <p14:tracePt t="60150" x="2466975" y="895350"/>
          <p14:tracePt t="60157" x="2452688" y="904875"/>
          <p14:tracePt t="60167" x="2447925" y="909638"/>
          <p14:tracePt t="60183" x="2419350" y="933450"/>
          <p14:tracePt t="60200" x="2343150" y="1004888"/>
          <p14:tracePt t="60217" x="2286000" y="1062038"/>
          <p14:tracePt t="60233" x="2162175" y="1204913"/>
          <p14:tracePt t="60250" x="2052638" y="1333500"/>
          <p14:tracePt t="60267" x="1966913" y="1443038"/>
          <p14:tracePt t="60283" x="1824038" y="1671638"/>
          <p14:tracePt t="60300" x="1752600" y="1781175"/>
          <p14:tracePt t="60317" x="1690688" y="1885950"/>
          <p14:tracePt t="60333" x="1600200" y="2024063"/>
          <p14:tracePt t="60350" x="1562100" y="2100263"/>
          <p14:tracePt t="60367" x="1524000" y="2162175"/>
          <p14:tracePt t="60383" x="1514475" y="2195513"/>
          <p14:tracePt t="60400" x="1509713" y="2209800"/>
          <p14:tracePt t="60417" x="1500188" y="2228850"/>
          <p14:tracePt t="60458" x="1500188" y="2233613"/>
          <p14:tracePt t="60479" x="1490663" y="2233613"/>
          <p14:tracePt t="60508" x="1490663" y="2243138"/>
          <p14:tracePt t="60542" x="1485900" y="2247900"/>
          <p14:tracePt t="60598" x="1485900" y="2252663"/>
          <p14:tracePt t="60605" x="1481138" y="2252663"/>
          <p14:tracePt t="60733" x="1481138" y="2247900"/>
          <p14:tracePt t="60745" x="1481138" y="2238375"/>
          <p14:tracePt t="60752" x="1481138" y="2233613"/>
          <p14:tracePt t="60767" x="1481138" y="2224088"/>
          <p14:tracePt t="60783" x="1485900" y="2214563"/>
          <p14:tracePt t="60800" x="1490663" y="2205038"/>
          <p14:tracePt t="60817" x="1495425" y="2190750"/>
          <p14:tracePt t="60833" x="1495425" y="2185988"/>
          <p14:tracePt t="60850" x="1500188" y="2176463"/>
          <p14:tracePt t="60867" x="1500188" y="2171700"/>
          <p14:tracePt t="60900" x="1500188" y="2166938"/>
          <p14:tracePt t="60935" x="1500188" y="2162175"/>
          <p14:tracePt t="60948" x="1500188" y="2157413"/>
          <p14:tracePt t="60962" x="1504950" y="2157413"/>
          <p14:tracePt t="60976" x="1504950" y="2152650"/>
          <p14:tracePt t="60997" x="1504950" y="2147888"/>
          <p14:tracePt t="61054" x="1504950" y="2143125"/>
          <p14:tracePt t="61088" x="1504950" y="2138363"/>
          <p14:tracePt t="61151" x="1504950" y="2133600"/>
          <p14:tracePt t="61158" x="1495425" y="2133600"/>
          <p14:tracePt t="61166" x="1490663" y="2133600"/>
          <p14:tracePt t="61186" x="1481138" y="2133600"/>
          <p14:tracePt t="61201" x="1476375" y="2133600"/>
          <p14:tracePt t="61216" x="1466850" y="2133600"/>
          <p14:tracePt t="61233" x="1447800" y="2128838"/>
          <p14:tracePt t="61250" x="1404938" y="2114550"/>
          <p14:tracePt t="61266" x="1376363" y="2100263"/>
          <p14:tracePt t="61283" x="1352550" y="2076450"/>
          <p14:tracePt t="61300" x="1314450" y="2038350"/>
          <p14:tracePt t="61316" x="1295400" y="2014538"/>
          <p14:tracePt t="61333" x="1271588" y="1985963"/>
          <p14:tracePt t="61350" x="1257300" y="1966913"/>
          <p14:tracePt t="61366" x="1243013" y="1952625"/>
          <p14:tracePt t="61383" x="1233488" y="1943100"/>
          <p14:tracePt t="61400" x="1233488" y="1933575"/>
          <p14:tracePt t="61416" x="1233488" y="1928813"/>
          <p14:tracePt t="61433" x="1233488" y="1924050"/>
          <p14:tracePt t="61450" x="1233488" y="1919288"/>
          <p14:tracePt t="61509" x="1233488" y="1914525"/>
          <p14:tracePt t="61529" x="1233488" y="1909763"/>
          <p14:tracePt t="61550" x="1233488" y="1905000"/>
          <p14:tracePt t="61565" x="1238250" y="1905000"/>
          <p14:tracePt t="61585" x="1243013" y="1905000"/>
          <p14:tracePt t="61593" x="1247775" y="1900238"/>
          <p14:tracePt t="61621" x="1247775" y="1895475"/>
          <p14:tracePt t="61627" x="1252538" y="1895475"/>
          <p14:tracePt t="61676" x="1257300" y="1895475"/>
          <p14:tracePt t="61712" x="1262063" y="1890713"/>
          <p14:tracePt t="61775" x="1262063" y="1885950"/>
          <p14:tracePt t="61936" x="1262063" y="1881188"/>
          <p14:tracePt t="62097" x="1262063" y="1876425"/>
          <p14:tracePt t="62146" x="1262063" y="1871663"/>
          <p14:tracePt t="62188" x="1257300" y="1871663"/>
          <p14:tracePt t="62209" x="1257300" y="1866900"/>
          <p14:tracePt t="62300" x="1262063" y="1866900"/>
          <p14:tracePt t="62307" x="1276350" y="1866900"/>
          <p14:tracePt t="62316" x="1290638" y="1862138"/>
          <p14:tracePt t="62333" x="1333500" y="1847850"/>
          <p14:tracePt t="62349" x="1438275" y="1833563"/>
          <p14:tracePt t="62366" x="1514475" y="1824038"/>
          <p14:tracePt t="62383" x="1581150" y="1819275"/>
          <p14:tracePt t="62400" x="1690688" y="1804988"/>
          <p14:tracePt t="62416" x="1757363" y="1800225"/>
          <p14:tracePt t="62433" x="1809750" y="1795463"/>
          <p14:tracePt t="62449" x="1833563" y="1795463"/>
          <p14:tracePt t="62466" x="1843088" y="1795463"/>
          <p14:tracePt t="62483" x="1847850" y="1795463"/>
          <p14:tracePt t="62499" x="1857375" y="1795463"/>
          <p14:tracePt t="62608" x="1862138" y="1795463"/>
          <p14:tracePt t="62650" x="1866900" y="1795463"/>
          <p14:tracePt t="62657" x="1876425" y="1795463"/>
          <p14:tracePt t="62666" x="1890713" y="1795463"/>
          <p14:tracePt t="62683" x="1924050" y="1795463"/>
          <p14:tracePt t="62699" x="1981200" y="1795463"/>
          <p14:tracePt t="62716" x="2028825" y="1795463"/>
          <p14:tracePt t="62733" x="2071688" y="1795463"/>
          <p14:tracePt t="62749" x="2152650" y="1795463"/>
          <p14:tracePt t="62766" x="2219325" y="1795463"/>
          <p14:tracePt t="62783" x="2305050" y="1809750"/>
          <p14:tracePt t="62799" x="2357438" y="1814513"/>
          <p14:tracePt t="62816" x="2395538" y="1824038"/>
          <p14:tracePt t="62833" x="2428875" y="1828800"/>
          <p14:tracePt t="62849" x="2433638" y="1828800"/>
          <p14:tracePt t="62866" x="2438400" y="1828800"/>
          <p14:tracePt t="64366" x="2443163" y="1828800"/>
          <p14:tracePt t="64380" x="2447925" y="1828800"/>
          <p14:tracePt t="64401" x="2452688" y="1828800"/>
          <p14:tracePt t="64422" x="2457450" y="1828800"/>
          <p14:tracePt t="64457" x="2462213" y="1828800"/>
          <p14:tracePt t="64471" x="2466975" y="1828800"/>
          <p14:tracePt t="64485" x="2471738" y="1828800"/>
          <p14:tracePt t="64520" x="2476500" y="1828800"/>
          <p14:tracePt t="64569" x="2481263" y="1828800"/>
          <p14:tracePt t="64604" x="2486025" y="1828800"/>
          <p14:tracePt t="64667" x="2490788" y="1828800"/>
          <p14:tracePt t="64709" x="2490788" y="1833563"/>
          <p14:tracePt t="64822" x="2500313" y="1833563"/>
          <p14:tracePt t="64899" x="2505075" y="1833563"/>
          <p14:tracePt t="64919" x="2509838" y="1833563"/>
          <p14:tracePt t="64933" x="2519363" y="1838325"/>
          <p14:tracePt t="64940" x="2528888" y="1838325"/>
          <p14:tracePt t="64948" x="2533650" y="1838325"/>
          <p14:tracePt t="64965" x="2547938" y="1838325"/>
          <p14:tracePt t="64982" x="2571750" y="1843088"/>
          <p14:tracePt t="64998" x="2586038" y="1843088"/>
          <p14:tracePt t="65015" x="2609850" y="1847850"/>
          <p14:tracePt t="65032" x="2657475" y="1847850"/>
          <p14:tracePt t="65049" x="2690813" y="1847850"/>
          <p14:tracePt t="65065" x="2728913" y="1847850"/>
          <p14:tracePt t="65067" x="2747963" y="1847850"/>
          <p14:tracePt t="65082" x="2781300" y="1847850"/>
          <p14:tracePt t="65098" x="2819400" y="1847850"/>
          <p14:tracePt t="65115" x="2886075" y="1847850"/>
          <p14:tracePt t="65132" x="2938463" y="1847850"/>
          <p14:tracePt t="65148" x="2990850" y="1847850"/>
          <p14:tracePt t="65165" x="3038475" y="1847850"/>
          <p14:tracePt t="65182" x="3071813" y="1847850"/>
          <p14:tracePt t="65198" x="3090863" y="1847850"/>
          <p14:tracePt t="65215" x="3124200" y="1847850"/>
          <p14:tracePt t="65232" x="3148013" y="1847850"/>
          <p14:tracePt t="65248" x="3171825" y="1847850"/>
          <p14:tracePt t="65265" x="3176588" y="1847850"/>
          <p14:tracePt t="65282" x="3186113" y="1847850"/>
          <p14:tracePt t="65299" x="3190875" y="1843088"/>
          <p14:tracePt t="65315" x="3195638" y="1843088"/>
          <p14:tracePt t="65332" x="3200400" y="1843088"/>
          <p14:tracePt t="65374" x="3205163" y="1843088"/>
          <p14:tracePt t="65395" x="3209925" y="1843088"/>
          <p14:tracePt t="65466" x="3214688" y="1843088"/>
          <p14:tracePt t="65556" x="3219450" y="1843088"/>
          <p14:tracePt t="65626" x="3219450" y="1838325"/>
          <p14:tracePt t="65662" x="3228975" y="1838325"/>
          <p14:tracePt t="65675" x="3233738" y="1838325"/>
          <p14:tracePt t="65689" x="3243263" y="1833563"/>
          <p14:tracePt t="65696" x="3248025" y="1833563"/>
          <p14:tracePt t="65703" x="3262313" y="1833563"/>
          <p14:tracePt t="65715" x="3267075" y="1828800"/>
          <p14:tracePt t="65732" x="3309938" y="1828800"/>
          <p14:tracePt t="65748" x="3343275" y="1828800"/>
          <p14:tracePt t="65765" x="3376613" y="1824038"/>
          <p14:tracePt t="65782" x="3419475" y="1824038"/>
          <p14:tracePt t="65798" x="3452813" y="1824038"/>
          <p14:tracePt t="65815" x="3505200" y="1819275"/>
          <p14:tracePt t="65832" x="3538538" y="1819275"/>
          <p14:tracePt t="65848" x="3567113" y="1819275"/>
          <p14:tracePt t="65865" x="3600450" y="1819275"/>
          <p14:tracePt t="65882" x="3609975" y="1819275"/>
          <p14:tracePt t="65898" x="3624263" y="1819275"/>
          <p14:tracePt t="65915" x="3633788" y="1819275"/>
          <p14:tracePt t="65932" x="3638550" y="1819275"/>
          <p14:tracePt t="65948" x="3652838" y="1819275"/>
          <p14:tracePt t="65965" x="3671888" y="1819275"/>
          <p14:tracePt t="65981" x="3700463" y="1819275"/>
          <p14:tracePt t="65998" x="3771900" y="1819275"/>
          <p14:tracePt t="66015" x="3819525" y="1819275"/>
          <p14:tracePt t="66031" x="3862388" y="1819275"/>
          <p14:tracePt t="66048" x="3952875" y="1814513"/>
          <p14:tracePt t="66065" x="4019550" y="1809750"/>
          <p14:tracePt t="66082" x="4100513" y="1804988"/>
          <p14:tracePt t="66098" x="4129088" y="1804988"/>
          <p14:tracePt t="66115" x="4157663" y="1804988"/>
          <p14:tracePt t="66131" x="4186238" y="1800225"/>
          <p14:tracePt t="66148" x="4195763" y="1800225"/>
          <p14:tracePt t="66165" x="4200525" y="1800225"/>
          <p14:tracePt t="66198" x="4205288" y="1800225"/>
          <p14:tracePt t="67755" x="4214813" y="1800225"/>
          <p14:tracePt t="67763" x="4238625" y="1800225"/>
          <p14:tracePt t="67769" x="4252913" y="1800225"/>
          <p14:tracePt t="67781" x="4281488" y="1800225"/>
          <p14:tracePt t="67798" x="4333875" y="1800225"/>
          <p14:tracePt t="67814" x="4357688" y="1800225"/>
          <p14:tracePt t="67831" x="4381500" y="1800225"/>
          <p14:tracePt t="67848" x="4400550" y="1800225"/>
          <p14:tracePt t="67864" x="4410075" y="1800225"/>
          <p14:tracePt t="67881" x="4424363" y="1800225"/>
          <p14:tracePt t="67898" x="4429125" y="1800225"/>
          <p14:tracePt t="67914" x="4433888" y="1800225"/>
          <p14:tracePt t="67931" x="4438650" y="1800225"/>
          <p14:tracePt t="67973" x="4443413" y="1800225"/>
          <p14:tracePt t="68007" x="4448175" y="1800225"/>
          <p14:tracePt t="68035" x="4452938" y="1800225"/>
          <p14:tracePt t="68091" x="4452938" y="1795463"/>
          <p14:tracePt t="68105" x="4457700" y="1795463"/>
          <p14:tracePt t="75188" x="4357688" y="1776413"/>
          <p14:tracePt t="75195" x="4338638" y="1771650"/>
          <p14:tracePt t="75203" x="4305300" y="1771650"/>
          <p14:tracePt t="75212" x="4267200" y="1766888"/>
          <p14:tracePt t="75228" x="4195763" y="1762125"/>
          <p14:tracePt t="75245" x="4119563" y="1752600"/>
          <p14:tracePt t="75262" x="4062413" y="1743075"/>
          <p14:tracePt t="75278" x="4029075" y="1743075"/>
          <p14:tracePt t="75295" x="3981450" y="1743075"/>
          <p14:tracePt t="75312" x="3962400" y="1743075"/>
          <p14:tracePt t="75328" x="3943350" y="1743075"/>
          <p14:tracePt t="75345" x="3938588" y="1743075"/>
          <p14:tracePt t="75378" x="3933825" y="1743075"/>
          <p14:tracePt t="75426" x="3929063" y="1743075"/>
          <p14:tracePt t="75447" x="3919538" y="1743075"/>
          <p14:tracePt t="75461" x="3914775" y="1743075"/>
          <p14:tracePt t="75475" x="3910013" y="1743075"/>
          <p14:tracePt t="75489" x="3905250" y="1743075"/>
          <p14:tracePt t="75503" x="3900488" y="1743075"/>
          <p14:tracePt t="75946" x="3890963" y="1747838"/>
          <p14:tracePt t="75951" x="3876675" y="1747838"/>
          <p14:tracePt t="75962" x="3857625" y="1752600"/>
          <p14:tracePt t="75978" x="3824288" y="1752600"/>
          <p14:tracePt t="75995" x="3781425" y="1752600"/>
          <p14:tracePt t="76011" x="3767138" y="1752600"/>
          <p14:tracePt t="76028" x="3752850" y="1752600"/>
          <p14:tracePt t="76045" x="3748088" y="1752600"/>
          <p14:tracePt t="76078" x="3743325" y="1752600"/>
          <p14:tracePt t="76217" x="3738563" y="1752600"/>
          <p14:tracePt t="76315" x="3738563" y="1757363"/>
          <p14:tracePt t="76421" x="3738563" y="1762125"/>
          <p14:tracePt t="76491" x="3733800" y="1762125"/>
          <p14:tracePt t="76546" x="3729038" y="1762125"/>
          <p14:tracePt t="86114" x="3686175" y="1762125"/>
          <p14:tracePt t="86121" x="3633788" y="1766888"/>
          <p14:tracePt t="86128" x="3576638" y="1766888"/>
          <p14:tracePt t="86142" x="3505200" y="1776413"/>
          <p14:tracePt t="86158" x="3238500" y="1814513"/>
          <p14:tracePt t="86175" x="3038475" y="1847850"/>
          <p14:tracePt t="86192" x="2762250" y="1909763"/>
          <p14:tracePt t="86208" x="2624138" y="1924050"/>
          <p14:tracePt t="86225" x="2495550" y="1952625"/>
          <p14:tracePt t="86241" x="2376488" y="1966913"/>
          <p14:tracePt t="86258" x="2324100" y="1966913"/>
          <p14:tracePt t="86275" x="2262188" y="1966913"/>
          <p14:tracePt t="86291" x="2247900" y="1966913"/>
          <p14:tracePt t="86308" x="2228850" y="1966913"/>
          <p14:tracePt t="86325" x="2224088" y="1966913"/>
          <p14:tracePt t="86345" x="2219325" y="1966913"/>
          <p14:tracePt t="86359" x="2214563" y="1962150"/>
          <p14:tracePt t="86375" x="2205038" y="1962150"/>
          <p14:tracePt t="86391" x="2200275" y="1957388"/>
          <p14:tracePt t="86408" x="2185988" y="1943100"/>
          <p14:tracePt t="86425" x="2176463" y="1928813"/>
          <p14:tracePt t="86441" x="2171700" y="1924050"/>
          <p14:tracePt t="86458" x="2162175" y="1909763"/>
          <p14:tracePt t="86475" x="2157413" y="1905000"/>
          <p14:tracePt t="86491" x="2152650" y="1900238"/>
          <p14:tracePt t="86508" x="2143125" y="1895475"/>
          <p14:tracePt t="86525" x="2133600" y="1881188"/>
          <p14:tracePt t="86541" x="2128838" y="1876425"/>
          <p14:tracePt t="86558" x="2124075" y="1866900"/>
          <p14:tracePt t="86575" x="2109788" y="1852613"/>
          <p14:tracePt t="86591" x="2100263" y="1833563"/>
          <p14:tracePt t="86608" x="2090738" y="1819275"/>
          <p14:tracePt t="86625" x="2081213" y="1804988"/>
          <p14:tracePt t="86641" x="2066925" y="1781175"/>
          <p14:tracePt t="86658" x="2062163" y="1766888"/>
          <p14:tracePt t="86675" x="2057400" y="1752600"/>
          <p14:tracePt t="86691" x="2052638" y="1743075"/>
          <p14:tracePt t="86724" x="2047875" y="1738313"/>
          <p14:tracePt t="86758" x="2043113" y="1738313"/>
          <p14:tracePt t="87712" x="2062163" y="1728788"/>
          <p14:tracePt t="87718" x="2095500" y="1724025"/>
          <p14:tracePt t="87725" x="2128838" y="1724025"/>
          <p14:tracePt t="87741" x="2205038" y="1719263"/>
          <p14:tracePt t="87757" x="2295525" y="1719263"/>
          <p14:tracePt t="87774" x="2428875" y="1719263"/>
          <p14:tracePt t="87791" x="2486025" y="1719263"/>
          <p14:tracePt t="87807" x="2538413" y="1719263"/>
          <p14:tracePt t="87824" x="2605088" y="1719263"/>
          <p14:tracePt t="87841" x="2628900" y="1714500"/>
          <p14:tracePt t="87858" x="2652713" y="1714500"/>
          <p14:tracePt t="87874" x="2667000" y="1714500"/>
          <p14:tracePt t="87891" x="2671763" y="1714500"/>
          <p14:tracePt t="87907" x="2676525" y="1714500"/>
          <p14:tracePt t="87970" x="2681288" y="1714500"/>
          <p14:tracePt t="88012" x="2686050" y="1714500"/>
          <p14:tracePt t="88033" x="2690813" y="1714500"/>
          <p14:tracePt t="88054" x="2695575" y="1714500"/>
          <p14:tracePt t="88117" x="2700338" y="1714500"/>
          <p14:tracePt t="89812" x="2676525" y="1719263"/>
          <p14:tracePt t="89819" x="2624138" y="1728788"/>
          <p14:tracePt t="89826" x="2557463" y="1733550"/>
          <p14:tracePt t="89840" x="2433638" y="1747838"/>
          <p14:tracePt t="89857" x="2328863" y="1752600"/>
          <p14:tracePt t="89873" x="2219325" y="1776413"/>
          <p14:tracePt t="89890" x="2076450" y="1785938"/>
          <p14:tracePt t="89907" x="2028825" y="1790700"/>
          <p14:tracePt t="89924" x="1981200" y="1790700"/>
          <p14:tracePt t="89940" x="1966913" y="1790700"/>
          <p14:tracePt t="89957" x="1957388" y="1790700"/>
          <p14:tracePt t="89973" x="1952625" y="1790700"/>
          <p14:tracePt t="89990" x="1947863" y="1790700"/>
          <p14:tracePt t="90169" x="1952625" y="1790700"/>
          <p14:tracePt t="90239" x="1952625" y="1785938"/>
          <p14:tracePt t="90246" x="1957388" y="1785938"/>
          <p14:tracePt t="90302" x="1957388" y="1781175"/>
          <p14:tracePt t="90337" x="1957388" y="1776413"/>
          <p14:tracePt t="90393" x="1962150" y="1776413"/>
          <p14:tracePt t="91760" x="1976438" y="1776413"/>
          <p14:tracePt t="91766" x="1990725" y="1776413"/>
          <p14:tracePt t="91774" x="2000250" y="1771650"/>
          <p14:tracePt t="91789" x="2033588" y="1766888"/>
          <p14:tracePt t="91806" x="2081213" y="1762125"/>
          <p14:tracePt t="91823" x="2171700" y="1752600"/>
          <p14:tracePt t="91840" x="2247900" y="1747838"/>
          <p14:tracePt t="91856" x="2324100" y="1743075"/>
          <p14:tracePt t="91873" x="2447925" y="1728788"/>
          <p14:tracePt t="91889" x="2524125" y="1719263"/>
          <p14:tracePt t="91906" x="2652713" y="1709738"/>
          <p14:tracePt t="91923" x="2743200" y="1704975"/>
          <p14:tracePt t="91939" x="2843213" y="1700213"/>
          <p14:tracePt t="91956" x="2995613" y="1700213"/>
          <p14:tracePt t="91973" x="3071813" y="1700213"/>
          <p14:tracePt t="91989" x="3152775" y="1700213"/>
          <p14:tracePt t="92006" x="3233738" y="1700213"/>
          <p14:tracePt t="92023" x="3262313" y="1695450"/>
          <p14:tracePt t="92039" x="3290888" y="1695450"/>
          <p14:tracePt t="92056" x="3305175" y="1690688"/>
          <p14:tracePt t="92073" x="3309938" y="1690688"/>
          <p14:tracePt t="92089" x="3319463" y="1690688"/>
          <p14:tracePt t="92106" x="3333750" y="1690688"/>
          <p14:tracePt t="92123" x="3348038" y="1690688"/>
          <p14:tracePt t="92139" x="3362325" y="1690688"/>
          <p14:tracePt t="92156" x="3376613" y="1690688"/>
          <p14:tracePt t="92173" x="3400425" y="1695450"/>
          <p14:tracePt t="92189" x="3414713" y="1700213"/>
          <p14:tracePt t="92206" x="3433763" y="1704975"/>
          <p14:tracePt t="92223" x="3452813" y="1709738"/>
          <p14:tracePt t="92239" x="3467100" y="1714500"/>
          <p14:tracePt t="92256" x="3471863" y="1714500"/>
          <p14:tracePt t="92915" x="3481388" y="1714500"/>
          <p14:tracePt t="92922" x="3486150" y="1714500"/>
          <p14:tracePt t="92929" x="3490913" y="1714500"/>
          <p14:tracePt t="92939" x="3495675" y="1714500"/>
          <p14:tracePt t="92956" x="3514725" y="1714500"/>
          <p14:tracePt t="92972" x="3529013" y="1714500"/>
          <p14:tracePt t="92989" x="3538538" y="1719263"/>
          <p14:tracePt t="93006" x="3548063" y="1719263"/>
          <p14:tracePt t="93023" x="3552825" y="1719263"/>
          <p14:tracePt t="93039" x="3562350" y="1719263"/>
          <p14:tracePt t="93056" x="3576638" y="1724025"/>
          <p14:tracePt t="93072" x="3581400" y="1724025"/>
          <p14:tracePt t="93089" x="3590925" y="1728788"/>
          <p14:tracePt t="93106" x="3605213" y="1728788"/>
          <p14:tracePt t="93122" x="3614738" y="1733550"/>
          <p14:tracePt t="93139" x="3629025" y="1738313"/>
          <p14:tracePt t="93156" x="3633788" y="1738313"/>
          <p14:tracePt t="93189" x="3638550" y="1738313"/>
          <p14:tracePt t="93205" x="3643313" y="1738313"/>
          <p14:tracePt t="93223" x="3648075" y="1738313"/>
          <p14:tracePt t="93258" x="3652838" y="1738313"/>
          <p14:tracePt t="93321" x="3657600" y="1738313"/>
          <p14:tracePt t="93356" x="3662363" y="1738313"/>
          <p14:tracePt t="93426" x="3667125" y="1738313"/>
          <p14:tracePt t="93497" x="3671888" y="1738313"/>
          <p14:tracePt t="93559" x="3681413" y="1738313"/>
          <p14:tracePt t="93895" x="3686175" y="1738313"/>
          <p14:tracePt t="95016" x="3714750" y="1738313"/>
          <p14:tracePt t="95030" x="3767138" y="1738313"/>
          <p14:tracePt t="95045" x="3833813" y="1743075"/>
          <p14:tracePt t="95051" x="3862388" y="1743075"/>
          <p14:tracePt t="95058" x="3886200" y="1743075"/>
          <p14:tracePt t="95071" x="3914775" y="1752600"/>
          <p14:tracePt t="95088" x="4010025" y="1752600"/>
          <p14:tracePt t="95105" x="4067175" y="1757363"/>
          <p14:tracePt t="95122" x="4148138" y="1762125"/>
          <p14:tracePt t="95138" x="4186238" y="1766888"/>
          <p14:tracePt t="95155" x="4224338" y="1766888"/>
          <p14:tracePt t="95172" x="4286250" y="1771650"/>
          <p14:tracePt t="95188" x="4333875" y="1776413"/>
          <p14:tracePt t="95205" x="4405313" y="1776413"/>
          <p14:tracePt t="95222" x="4443413" y="1776413"/>
          <p14:tracePt t="95238" x="4481513" y="1776413"/>
          <p14:tracePt t="95255" x="4529138" y="1776413"/>
          <p14:tracePt t="95272" x="4557713" y="1776413"/>
          <p14:tracePt t="95288" x="4586288" y="1766888"/>
          <p14:tracePt t="95305" x="4619625" y="1762125"/>
          <p14:tracePt t="95322" x="4638675" y="1752600"/>
          <p14:tracePt t="95338" x="4657725" y="1747838"/>
          <p14:tracePt t="95355" x="4667250" y="1747838"/>
          <p14:tracePt t="95371" x="4667250" y="1743075"/>
          <p14:tracePt t="95388" x="4676775" y="1738313"/>
          <p14:tracePt t="95405" x="4681538" y="1738313"/>
          <p14:tracePt t="95422" x="4681538" y="1733550"/>
          <p14:tracePt t="95438" x="4686300" y="1733550"/>
          <p14:tracePt t="95464" x="4686300" y="1728788"/>
          <p14:tracePt t="95472" x="4691063" y="1728788"/>
          <p14:tracePt t="95499" x="4691063" y="1724025"/>
          <p14:tracePt t="95506" x="4695825" y="1724025"/>
          <p14:tracePt t="97539" x="4691063" y="1724025"/>
          <p14:tracePt t="97552" x="4681538" y="1724025"/>
          <p14:tracePt t="97559" x="4676775" y="1724025"/>
          <p14:tracePt t="97571" x="4672013" y="1724025"/>
          <p14:tracePt t="97587" x="4614863" y="1733550"/>
          <p14:tracePt t="97604" x="4557713" y="1743075"/>
          <p14:tracePt t="97621" x="4457700" y="1766888"/>
          <p14:tracePt t="97638" x="4281488" y="1819275"/>
          <p14:tracePt t="97654" x="4167188" y="1866900"/>
          <p14:tracePt t="97671" x="3967163" y="1928813"/>
          <p14:tracePt t="97687" x="3852863" y="1966913"/>
          <p14:tracePt t="97704" x="3729038" y="2005013"/>
          <p14:tracePt t="97721" x="3576638" y="2057400"/>
          <p14:tracePt t="97737" x="3486150" y="2085975"/>
          <p14:tracePt t="97754" x="3381375" y="2119313"/>
          <p14:tracePt t="97771" x="3343275" y="2138363"/>
          <p14:tracePt t="97788" x="3314700" y="2143125"/>
          <p14:tracePt t="97804" x="3305175" y="2147888"/>
          <p14:tracePt t="98189" x="3219450" y="2171700"/>
          <p14:tracePt t="98196" x="3076575" y="2214563"/>
          <p14:tracePt t="98204" x="2914650" y="2247900"/>
          <p14:tracePt t="98221" x="2605088" y="2328863"/>
          <p14:tracePt t="98237" x="2309813" y="2409825"/>
          <p14:tracePt t="98254" x="1947863" y="2495550"/>
          <p14:tracePt t="98271" x="1785938" y="2533650"/>
          <p14:tracePt t="98287" x="1643063" y="2557463"/>
          <p14:tracePt t="98304" x="1585913" y="2566988"/>
          <p14:tracePt t="98320" x="1538288" y="2571750"/>
          <p14:tracePt t="98337" x="1495425" y="2571750"/>
          <p14:tracePt t="98354" x="1476375" y="2571750"/>
          <p14:tracePt t="98370" x="1466850" y="2571750"/>
          <p14:tracePt t="98387" x="1462088" y="2571750"/>
          <p14:tracePt t="98420" x="1457325" y="2566988"/>
          <p14:tracePt t="98462" x="1457325" y="2562225"/>
          <p14:tracePt t="98490" x="1452563" y="2557463"/>
          <p14:tracePt t="98497" x="1447800" y="2552700"/>
          <p14:tracePt t="98504" x="1443038" y="2543175"/>
          <p14:tracePt t="98520" x="1443038" y="2528888"/>
          <p14:tracePt t="98537" x="1433513" y="2509838"/>
          <p14:tracePt t="98554" x="1428750" y="2490788"/>
          <p14:tracePt t="98571" x="1419225" y="2481263"/>
          <p14:tracePt t="98587" x="1414463" y="2466975"/>
          <p14:tracePt t="98604" x="1395413" y="2457450"/>
          <p14:tracePt t="98620" x="1385888" y="2447925"/>
          <p14:tracePt t="98637" x="1362075" y="2433638"/>
          <p14:tracePt t="98654" x="1347788" y="2433638"/>
          <p14:tracePt t="98671" x="1333500" y="2433638"/>
          <p14:tracePt t="98687" x="1314450" y="2428875"/>
          <p14:tracePt t="98704" x="1309688" y="2424113"/>
          <p14:tracePt t="98720" x="1300163" y="2419350"/>
          <p14:tracePt t="98737" x="1295400" y="2419350"/>
          <p14:tracePt t="98754" x="1290638" y="2419350"/>
          <p14:tracePt t="98770" x="1290638" y="2409825"/>
          <p14:tracePt t="98787" x="1285875" y="2409825"/>
          <p14:tracePt t="98827" x="1285875" y="2405063"/>
          <p14:tracePt t="98854" x="1285875" y="2400300"/>
          <p14:tracePt t="98869" x="1285875" y="2395538"/>
          <p14:tracePt t="98890" x="1285875" y="2386013"/>
          <p14:tracePt t="98904" x="1285875" y="2381250"/>
          <p14:tracePt t="98918" x="1290638" y="2376488"/>
          <p14:tracePt t="98939" x="1295400" y="2376488"/>
          <p14:tracePt t="98953" x="1295400" y="2371725"/>
          <p14:tracePt t="98967" x="1300163" y="2371725"/>
          <p14:tracePt t="98974" x="1304925" y="2371725"/>
          <p14:tracePt t="98988" x="1304925" y="2366963"/>
          <p14:tracePt t="99003" x="1309688" y="2366963"/>
          <p14:tracePt t="99023" x="1314450" y="2366963"/>
          <p14:tracePt t="99037" x="1323975" y="2366963"/>
          <p14:tracePt t="99054" x="1333500" y="2366963"/>
          <p14:tracePt t="99070" x="1347788" y="2362200"/>
          <p14:tracePt t="99087" x="1371600" y="2352675"/>
          <p14:tracePt t="99104" x="1390650" y="2352675"/>
          <p14:tracePt t="99120" x="1409700" y="2343150"/>
          <p14:tracePt t="99137" x="1423988" y="2343150"/>
          <p14:tracePt t="99154" x="1433513" y="2333625"/>
          <p14:tracePt t="99170" x="1438275" y="2328863"/>
          <p14:tracePt t="99187" x="1447800" y="2324100"/>
          <p14:tracePt t="99204" x="1452563" y="2324100"/>
          <p14:tracePt t="99220" x="1452563" y="2319338"/>
          <p14:tracePt t="99240" x="1457325" y="2319338"/>
          <p14:tracePt t="99268" x="1457325" y="2314575"/>
          <p14:tracePt t="99303" x="1462088" y="2314575"/>
          <p14:tracePt t="99353" x="1462088" y="2309813"/>
          <p14:tracePt t="99514" x="1466850" y="2309813"/>
          <p14:tracePt t="99541" x="1476375" y="2309813"/>
          <p14:tracePt t="99548" x="1481138" y="2314575"/>
          <p14:tracePt t="99555" x="1490663" y="2314575"/>
          <p14:tracePt t="99570" x="1514475" y="2314575"/>
          <p14:tracePt t="99587" x="1543050" y="2314575"/>
          <p14:tracePt t="99604" x="1604963" y="2309813"/>
          <p14:tracePt t="99620" x="1657350" y="2309813"/>
          <p14:tracePt t="99637" x="1714500" y="2309813"/>
          <p14:tracePt t="99654" x="1800225" y="2305050"/>
          <p14:tracePt t="99670" x="1833563" y="2305050"/>
          <p14:tracePt t="99687" x="1862138" y="2305050"/>
          <p14:tracePt t="99703" x="1881188" y="2305050"/>
          <p14:tracePt t="99720" x="1885950" y="2305050"/>
          <p14:tracePt t="99737" x="1890713" y="2305050"/>
          <p14:tracePt t="99905" x="1890713" y="2309813"/>
          <p14:tracePt t="99940" x="1895475" y="2309813"/>
          <p14:tracePt t="99996" x="1895475" y="2314575"/>
          <p14:tracePt t="100003" x="1900238" y="2314575"/>
          <p14:tracePt t="100017" x="1905000" y="2319338"/>
          <p14:tracePt t="100024" x="1914525" y="2319338"/>
          <p14:tracePt t="100037" x="1919288" y="2319338"/>
          <p14:tracePt t="100053" x="1933575" y="2319338"/>
          <p14:tracePt t="100070" x="1952625" y="2319338"/>
          <p14:tracePt t="100087" x="1966913" y="2319338"/>
          <p14:tracePt t="100104" x="1995488" y="2324100"/>
          <p14:tracePt t="100120" x="2005013" y="2324100"/>
          <p14:tracePt t="100137" x="2024063" y="2328863"/>
          <p14:tracePt t="100153" x="2028825" y="2328863"/>
          <p14:tracePt t="100170" x="2028825" y="2333625"/>
          <p14:tracePt t="100187" x="2043113" y="2333625"/>
          <p14:tracePt t="100221" x="2047875" y="2338388"/>
          <p14:tracePt t="100264" x="2052638" y="2338388"/>
          <p14:tracePt t="100269" x="2057400" y="2338388"/>
          <p14:tracePt t="100290" x="2062163" y="2343150"/>
          <p14:tracePt t="100304" x="2066925" y="2343150"/>
          <p14:tracePt t="100318" x="2071688" y="2343150"/>
          <p14:tracePt t="100326" x="2076450" y="2343150"/>
          <p14:tracePt t="100346" x="2081213" y="2343150"/>
          <p14:tracePt t="100354" x="2081213" y="2347913"/>
          <p14:tracePt t="100370" x="2085975" y="2347913"/>
          <p14:tracePt t="100388" x="2095500" y="2347913"/>
          <p14:tracePt t="100424" x="2100263" y="2347913"/>
          <p14:tracePt t="100494" x="2105025" y="2347913"/>
          <p14:tracePt t="100536" x="2109788" y="2347913"/>
          <p14:tracePt t="101034" x="2124075" y="2347913"/>
          <p14:tracePt t="101040" x="2138363" y="2347913"/>
          <p14:tracePt t="101053" x="2147888" y="2347913"/>
          <p14:tracePt t="101070" x="2185988" y="2347913"/>
          <p14:tracePt t="101086" x="2224088" y="2347913"/>
          <p14:tracePt t="101103" x="2290763" y="2347913"/>
          <p14:tracePt t="101120" x="2338388" y="2343150"/>
          <p14:tracePt t="101136" x="2381250" y="2338388"/>
          <p14:tracePt t="101153" x="2419350" y="2338388"/>
          <p14:tracePt t="101170" x="2447925" y="2338388"/>
          <p14:tracePt t="101186" x="2471738" y="2338388"/>
          <p14:tracePt t="101203" x="2505075" y="2338388"/>
          <p14:tracePt t="101220" x="2519363" y="2338388"/>
          <p14:tracePt t="101236" x="2543175" y="2333625"/>
          <p14:tracePt t="101253" x="2552700" y="2333625"/>
          <p14:tracePt t="101269" x="2557463" y="2333625"/>
          <p14:tracePt t="101286" x="2562225" y="2333625"/>
          <p14:tracePt t="101803" x="2571750" y="2328863"/>
          <p14:tracePt t="101810" x="2586038" y="2328863"/>
          <p14:tracePt t="101820" x="2609850" y="2324100"/>
          <p14:tracePt t="101836" x="2652713" y="2319338"/>
          <p14:tracePt t="101853" x="2714625" y="2314575"/>
          <p14:tracePt t="101869" x="2752725" y="2309813"/>
          <p14:tracePt t="101886" x="2805113" y="2305050"/>
          <p14:tracePt t="101903" x="2867025" y="2300288"/>
          <p14:tracePt t="101919" x="2919413" y="2295525"/>
          <p14:tracePt t="101936" x="2962275" y="2286000"/>
          <p14:tracePt t="101953" x="3024188" y="2286000"/>
          <p14:tracePt t="101970" x="3067050" y="2286000"/>
          <p14:tracePt t="101986" x="3133725" y="2276475"/>
          <p14:tracePt t="102003" x="3186113" y="2271713"/>
          <p14:tracePt t="102019" x="3228975" y="2266950"/>
          <p14:tracePt t="102021" x="3243263" y="2266950"/>
          <p14:tracePt t="102036" x="3281363" y="2266950"/>
          <p14:tracePt t="102053" x="3319463" y="2266950"/>
          <p14:tracePt t="102069" x="3367088" y="2262188"/>
          <p14:tracePt t="102086" x="3429000" y="2262188"/>
          <p14:tracePt t="102103" x="3462338" y="2262188"/>
          <p14:tracePt t="102119" x="3519488" y="2262188"/>
          <p14:tracePt t="102136" x="3557588" y="2266950"/>
          <p14:tracePt t="102153" x="3595688" y="2266950"/>
          <p14:tracePt t="102169" x="3643313" y="2271713"/>
          <p14:tracePt t="102186" x="3671888" y="2271713"/>
          <p14:tracePt t="102203" x="3695700" y="2271713"/>
          <p14:tracePt t="102219" x="3724275" y="2276475"/>
          <p14:tracePt t="102236" x="3738563" y="2276475"/>
          <p14:tracePt t="102253" x="3748088" y="2276475"/>
          <p14:tracePt t="102269" x="3752850" y="2281238"/>
          <p14:tracePt t="102286" x="3767138" y="2281238"/>
          <p14:tracePt t="102322" x="3771900" y="2281238"/>
          <p14:tracePt t="102378" x="3776663" y="2281238"/>
          <p14:tracePt t="102455" x="3776663" y="2286000"/>
          <p14:tracePt t="102567" x="3776663" y="2290763"/>
          <p14:tracePt t="102623" x="3776663" y="2295525"/>
          <p14:tracePt t="117899" x="3786188" y="2290763"/>
          <p14:tracePt t="117906" x="3805238" y="2286000"/>
          <p14:tracePt t="117914" x="3824288" y="2286000"/>
          <p14:tracePt t="117931" x="3876675" y="2281238"/>
          <p14:tracePt t="117948" x="3910013" y="2271713"/>
          <p14:tracePt t="117964" x="3967163" y="2266950"/>
          <p14:tracePt t="117981" x="4005263" y="2257425"/>
          <p14:tracePt t="117997" x="4081463" y="2252663"/>
          <p14:tracePt t="118015" x="4119563" y="2252663"/>
          <p14:tracePt t="118031" x="4152900" y="2252663"/>
          <p14:tracePt t="118047" x="4191000" y="2252663"/>
          <p14:tracePt t="118064" x="4219575" y="2252663"/>
          <p14:tracePt t="118081" x="4257675" y="2257425"/>
          <p14:tracePt t="118097" x="4281488" y="2257425"/>
          <p14:tracePt t="118114" x="4305300" y="2262188"/>
          <p14:tracePt t="118130" x="4329113" y="2262188"/>
          <p14:tracePt t="118147" x="4343400" y="2262188"/>
          <p14:tracePt t="118164" x="4357688" y="2262188"/>
          <p14:tracePt t="118181" x="4362450" y="2262188"/>
          <p14:tracePt t="118197" x="4367213" y="2262188"/>
          <p14:tracePt t="118228" x="4371975" y="2262188"/>
          <p14:tracePt t="118298" x="4376738" y="2262188"/>
          <p14:tracePt t="118466" x="4376738" y="2266950"/>
          <p14:tracePt t="118529" x="4376738" y="2271713"/>
          <p14:tracePt t="118543" x="4386263" y="2271713"/>
          <p14:tracePt t="118551" x="4386263" y="2276475"/>
          <p14:tracePt t="118578" x="4386263" y="2281238"/>
          <p14:tracePt t="118599" x="4386263" y="2286000"/>
          <p14:tracePt t="118627" x="4386263" y="2290763"/>
          <p14:tracePt t="118634" x="4386263" y="2295525"/>
          <p14:tracePt t="118649" x="4386263" y="2300288"/>
          <p14:tracePt t="118683" x="4391025" y="2319338"/>
          <p14:tracePt t="118698" x="4395788" y="2328863"/>
          <p14:tracePt t="118704" x="4395788" y="2333625"/>
          <p14:tracePt t="118714" x="4395788" y="2343150"/>
          <p14:tracePt t="118730" x="4395788" y="2357438"/>
          <p14:tracePt t="118747" x="4400550" y="2376488"/>
          <p14:tracePt t="118764" x="4405313" y="2390775"/>
          <p14:tracePt t="118781" x="4405313" y="2414588"/>
          <p14:tracePt t="118797" x="4405313" y="2424113"/>
          <p14:tracePt t="118814" x="4410075" y="2433638"/>
          <p14:tracePt t="118830" x="4414838" y="2438400"/>
          <p14:tracePt t="118847" x="4419600" y="2447925"/>
          <p14:tracePt t="118886" x="4419600" y="2452688"/>
          <p14:tracePt t="118907" x="4424363" y="2452688"/>
          <p14:tracePt t="118964" x="4429125" y="2452688"/>
          <p14:tracePt t="119174" x="4433888" y="2452688"/>
          <p14:tracePt t="119187" x="4438650" y="2452688"/>
          <p14:tracePt t="119195" x="4448175" y="2452688"/>
          <p14:tracePt t="119202" x="4457700" y="2447925"/>
          <p14:tracePt t="119213" x="4467225" y="2447925"/>
          <p14:tracePt t="119230" x="4519613" y="2443163"/>
          <p14:tracePt t="119247" x="4543425" y="2443163"/>
          <p14:tracePt t="119264" x="4572000" y="2438400"/>
          <p14:tracePt t="119280" x="4614863" y="2428875"/>
          <p14:tracePt t="119297" x="4667250" y="2424113"/>
          <p14:tracePt t="119314" x="4729163" y="2424113"/>
          <p14:tracePt t="119330" x="4767263" y="2424113"/>
          <p14:tracePt t="119347" x="4800600" y="2424113"/>
          <p14:tracePt t="119364" x="4843463" y="2419350"/>
          <p14:tracePt t="119380" x="4862513" y="2419350"/>
          <p14:tracePt t="119397" x="4905375" y="2414588"/>
          <p14:tracePt t="119414" x="4929188" y="2414588"/>
          <p14:tracePt t="119430" x="4957763" y="2409825"/>
          <p14:tracePt t="119447" x="4981575" y="2409825"/>
          <p14:tracePt t="119463" x="4995863" y="2409825"/>
          <p14:tracePt t="119480" x="5005388" y="2409825"/>
          <p14:tracePt t="119497" x="5024438" y="2405063"/>
          <p14:tracePt t="119513" x="5043488" y="2400300"/>
          <p14:tracePt t="119531" x="5072063" y="2395538"/>
          <p14:tracePt t="119547" x="5091113" y="2395538"/>
          <p14:tracePt t="119564" x="5110163" y="2390775"/>
          <p14:tracePt t="119580" x="5129213" y="2386013"/>
          <p14:tracePt t="119597" x="5148263" y="2386013"/>
          <p14:tracePt t="119613" x="5157788" y="2386013"/>
          <p14:tracePt t="119630" x="5176838" y="2381250"/>
          <p14:tracePt t="119647" x="5186363" y="2381250"/>
          <p14:tracePt t="119663" x="5200650" y="2376488"/>
          <p14:tracePt t="119680" x="5210175" y="2376488"/>
          <p14:tracePt t="119697" x="5224463" y="2376488"/>
          <p14:tracePt t="119713" x="5253038" y="2371725"/>
          <p14:tracePt t="119730" x="5286375" y="2366963"/>
          <p14:tracePt t="119747" x="5314950" y="2362200"/>
          <p14:tracePt t="119763" x="5362575" y="2357438"/>
          <p14:tracePt t="119780" x="5386388" y="2352675"/>
          <p14:tracePt t="119797" x="5419725" y="2347913"/>
          <p14:tracePt t="119813" x="5434013" y="2347913"/>
          <p14:tracePt t="119830" x="5453063" y="2343150"/>
          <p14:tracePt t="119847" x="5476875" y="2338388"/>
          <p14:tracePt t="119863" x="5491163" y="2338388"/>
          <p14:tracePt t="119880" x="5500688" y="2333625"/>
          <p14:tracePt t="119897" x="5519738" y="2328863"/>
          <p14:tracePt t="119913" x="5524500" y="2324100"/>
          <p14:tracePt t="119930" x="5529263" y="2319338"/>
          <p14:tracePt t="119947" x="5538788" y="2319338"/>
          <p14:tracePt t="119963" x="5543550" y="2314575"/>
          <p14:tracePt t="120000" x="5548313" y="2314575"/>
          <p14:tracePt t="120035" x="5553075" y="2314575"/>
          <p14:tracePt t="120673" x="5572125" y="2314575"/>
          <p14:tracePt t="120679" x="5595938" y="2314575"/>
          <p14:tracePt t="120686" x="5624513" y="2314575"/>
          <p14:tracePt t="120696" x="5648325" y="2314575"/>
          <p14:tracePt t="120713" x="5681663" y="2309813"/>
          <p14:tracePt t="120730" x="5729288" y="2305050"/>
          <p14:tracePt t="120746" x="5753100" y="2305050"/>
          <p14:tracePt t="120763" x="5791200" y="2300288"/>
          <p14:tracePt t="120780" x="5805488" y="2300288"/>
          <p14:tracePt t="120796" x="5824538" y="2300288"/>
          <p14:tracePt t="120813" x="5834063" y="2300288"/>
          <p14:tracePt t="120830" x="5838825" y="2300288"/>
          <p14:tracePt t="120846" x="5843588" y="2300288"/>
          <p14:tracePt t="121331" x="5872163" y="2290763"/>
          <p14:tracePt t="121338" x="5919788" y="2276475"/>
          <p14:tracePt t="121346" x="5972175" y="2271713"/>
          <p14:tracePt t="121363" x="6067425" y="2252663"/>
          <p14:tracePt t="121379" x="6196013" y="2228850"/>
          <p14:tracePt t="121396" x="6286500" y="2219325"/>
          <p14:tracePt t="121413" x="6376988" y="2209800"/>
          <p14:tracePt t="121429" x="6481763" y="2200275"/>
          <p14:tracePt t="121446" x="6538913" y="2200275"/>
          <p14:tracePt t="121463" x="6581775" y="2195513"/>
          <p14:tracePt t="121479" x="6615113" y="2195513"/>
          <p14:tracePt t="121496" x="6629400" y="2195513"/>
          <p14:tracePt t="121513" x="6643688" y="2195513"/>
          <p14:tracePt t="121529" x="6648450" y="2200275"/>
          <p14:tracePt t="121546" x="6653213" y="2200275"/>
          <p14:tracePt t="121563" x="6662738" y="2200275"/>
          <p14:tracePt t="121579" x="6672263" y="2205038"/>
          <p14:tracePt t="121596" x="6696075" y="2205038"/>
          <p14:tracePt t="121613" x="6719888" y="2209800"/>
          <p14:tracePt t="121629" x="6753225" y="2209800"/>
          <p14:tracePt t="121646" x="6805613" y="2214563"/>
          <p14:tracePt t="121663" x="6838950" y="2219325"/>
          <p14:tracePt t="121679" x="6867525" y="2224088"/>
          <p14:tracePt t="121696" x="6905625" y="2228850"/>
          <p14:tracePt t="121713" x="6934200" y="2238375"/>
          <p14:tracePt t="121729" x="6953250" y="2243138"/>
          <p14:tracePt t="121746" x="6986588" y="2252663"/>
          <p14:tracePt t="121763" x="7005638" y="2257425"/>
          <p14:tracePt t="121779" x="7029450" y="2266950"/>
          <p14:tracePt t="121796" x="7043738" y="2271713"/>
          <p14:tracePt t="121813" x="7058025" y="2276475"/>
          <p14:tracePt t="121829" x="7067550" y="2276475"/>
          <p14:tracePt t="121846" x="7072313" y="2276475"/>
          <p14:tracePt t="121862" x="7072313" y="2281238"/>
          <p14:tracePt t="121879" x="7077075" y="2281238"/>
          <p14:tracePt t="121940" x="7081838" y="2281238"/>
          <p14:tracePt t="122017" x="7081838" y="2286000"/>
          <p14:tracePt t="122081" x="7081838" y="2290763"/>
          <p14:tracePt t="122115" x="7081838" y="2295525"/>
          <p14:tracePt t="140191" x="7043738" y="2300288"/>
          <p14:tracePt t="140198" x="6977063" y="2305050"/>
          <p14:tracePt t="140206" x="6905625" y="2314575"/>
          <p14:tracePt t="140223" x="6781800" y="2324100"/>
          <p14:tracePt t="140240" x="6543675" y="2357438"/>
          <p14:tracePt t="140257" x="6386513" y="2371725"/>
          <p14:tracePt t="140273" x="6200775" y="2390775"/>
          <p14:tracePt t="140290" x="5924550" y="2428875"/>
          <p14:tracePt t="140306" x="5729288" y="2447925"/>
          <p14:tracePt t="140323" x="5400675" y="2486025"/>
          <p14:tracePt t="140340" x="5224463" y="2495550"/>
          <p14:tracePt t="140356" x="5067300" y="2500313"/>
          <p14:tracePt t="140373" x="4876800" y="2514600"/>
          <p14:tracePt t="140390" x="4748213" y="2524125"/>
          <p14:tracePt t="140406" x="4643438" y="2547938"/>
          <p14:tracePt t="140423" x="4538663" y="2576513"/>
          <p14:tracePt t="140440" x="4481513" y="2600325"/>
          <p14:tracePt t="140457" x="4429125" y="2614613"/>
          <p14:tracePt t="140814" x="4329113" y="2657475"/>
          <p14:tracePt t="140821" x="4143375" y="2738438"/>
          <p14:tracePt t="140828" x="3957638" y="2819400"/>
          <p14:tracePt t="140839" x="3771900" y="2895600"/>
          <p14:tracePt t="140856" x="3171825" y="3105150"/>
          <p14:tracePt t="140873" x="2805113" y="3233738"/>
          <p14:tracePt t="140890" x="2490788" y="3333750"/>
          <p14:tracePt t="140906" x="2133600" y="3424238"/>
          <p14:tracePt t="140923" x="1995488" y="3457575"/>
          <p14:tracePt t="140940" x="1828800" y="3462338"/>
          <p14:tracePt t="140956" x="1752600" y="3462338"/>
          <p14:tracePt t="140973" x="1685925" y="3448050"/>
          <p14:tracePt t="140990" x="1595438" y="3433763"/>
          <p14:tracePt t="141006" x="1533525" y="3424238"/>
          <p14:tracePt t="141023" x="1485900" y="3400425"/>
          <p14:tracePt t="141024" x="1462088" y="3390900"/>
          <p14:tracePt t="141039" x="1395413" y="3371850"/>
          <p14:tracePt t="141056" x="1333500" y="3348038"/>
          <p14:tracePt t="141073" x="1271588" y="3324225"/>
          <p14:tracePt t="141090" x="1238250" y="3305175"/>
          <p14:tracePt t="141106" x="1219200" y="3295650"/>
          <p14:tracePt t="141123" x="1209675" y="3276600"/>
          <p14:tracePt t="141140" x="1200150" y="3271838"/>
          <p14:tracePt t="141156" x="1200150" y="3262313"/>
          <p14:tracePt t="141173" x="1200150" y="3248025"/>
          <p14:tracePt t="141190" x="1204913" y="3243263"/>
          <p14:tracePt t="141206" x="1209675" y="3233738"/>
          <p14:tracePt t="141239" x="1219200" y="3224213"/>
          <p14:tracePt t="141256" x="1223963" y="3219450"/>
          <p14:tracePt t="141273" x="1228725" y="3214688"/>
          <p14:tracePt t="141289" x="1233488" y="3209925"/>
          <p14:tracePt t="141306" x="1238250" y="3205163"/>
          <p14:tracePt t="141323" x="1238250" y="3200400"/>
          <p14:tracePt t="141340" x="1252538" y="3186113"/>
          <p14:tracePt t="141356" x="1257300" y="3176588"/>
          <p14:tracePt t="141373" x="1262063" y="3162300"/>
          <p14:tracePt t="141389" x="1281113" y="3148013"/>
          <p14:tracePt t="141406" x="1290638" y="3138488"/>
          <p14:tracePt t="141423" x="1304925" y="3124200"/>
          <p14:tracePt t="141439" x="1328738" y="3109913"/>
          <p14:tracePt t="141456" x="1338263" y="3109913"/>
          <p14:tracePt t="141473" x="1347788" y="3100388"/>
          <p14:tracePt t="141489" x="1357313" y="3095625"/>
          <p14:tracePt t="141506" x="1362075" y="3095625"/>
          <p14:tracePt t="141523" x="1366838" y="3095625"/>
          <p14:tracePt t="141539" x="1366838" y="3090863"/>
          <p14:tracePt t="141556" x="1376363" y="3090863"/>
          <p14:tracePt t="141573" x="1381125" y="3090863"/>
          <p14:tracePt t="141607" x="1385888" y="3090863"/>
          <p14:tracePt t="141634" x="1390650" y="3090863"/>
          <p14:tracePt t="141698" x="1395413" y="3090863"/>
          <p14:tracePt t="141768" x="1400175" y="3090863"/>
          <p14:tracePt t="141810" x="1400175" y="3086100"/>
          <p14:tracePt t="141817" x="1404938" y="3086100"/>
          <p14:tracePt t="142133" x="1423988" y="3086100"/>
          <p14:tracePt t="142139" x="1452563" y="3086100"/>
          <p14:tracePt t="142146" x="1485900" y="3081338"/>
          <p14:tracePt t="142156" x="1524000" y="3076575"/>
          <p14:tracePt t="142172" x="1581150" y="3076575"/>
          <p14:tracePt t="142189" x="1671638" y="3067050"/>
          <p14:tracePt t="142206" x="1724025" y="3062288"/>
          <p14:tracePt t="142223" x="1771650" y="3052763"/>
          <p14:tracePt t="142239" x="1843088" y="3038475"/>
          <p14:tracePt t="142256" x="1876425" y="3033713"/>
          <p14:tracePt t="142272" x="1919288" y="3024188"/>
          <p14:tracePt t="142289" x="1947863" y="3019425"/>
          <p14:tracePt t="142306" x="1966913" y="3014663"/>
          <p14:tracePt t="142322" x="1995488" y="3005138"/>
          <p14:tracePt t="142339" x="2009775" y="3000375"/>
          <p14:tracePt t="142356" x="2033588" y="2995613"/>
          <p14:tracePt t="142372" x="2047875" y="2995613"/>
          <p14:tracePt t="142389" x="2057400" y="2995613"/>
          <p14:tracePt t="142406" x="2071688" y="2990850"/>
          <p14:tracePt t="142422" x="2081213" y="2986088"/>
          <p14:tracePt t="142439" x="2085975" y="2986088"/>
          <p14:tracePt t="142456" x="2100263" y="2986088"/>
          <p14:tracePt t="142473" x="2114550" y="2986088"/>
          <p14:tracePt t="142489" x="2124075" y="2986088"/>
          <p14:tracePt t="142506" x="2147888" y="2986088"/>
          <p14:tracePt t="142522" x="2152650" y="2986088"/>
          <p14:tracePt t="142539" x="2166938" y="2981325"/>
          <p14:tracePt t="142556" x="2176463" y="2981325"/>
          <p14:tracePt t="142572" x="2181225" y="2981325"/>
          <p14:tracePt t="142589" x="2200275" y="2981325"/>
          <p14:tracePt t="142606" x="2214563" y="2981325"/>
          <p14:tracePt t="142622" x="2252663" y="2981325"/>
          <p14:tracePt t="142639" x="2266950" y="2986088"/>
          <p14:tracePt t="142656" x="2295525" y="2995613"/>
          <p14:tracePt t="142672" x="2333625" y="3000375"/>
          <p14:tracePt t="142689" x="2352675" y="3009900"/>
          <p14:tracePt t="142706" x="2376488" y="3019425"/>
          <p14:tracePt t="142723" x="2409825" y="3033713"/>
          <p14:tracePt t="142739" x="2443163" y="3052763"/>
          <p14:tracePt t="142755" x="2481263" y="3067050"/>
          <p14:tracePt t="142772" x="2505075" y="3076575"/>
          <p14:tracePt t="142789" x="2519363" y="3086100"/>
          <p14:tracePt t="142806" x="2533650" y="3095625"/>
          <p14:tracePt t="142822" x="2533650" y="3100388"/>
          <p14:tracePt t="142839" x="2538413" y="3100388"/>
          <p14:tracePt t="142856" x="2543175" y="3105150"/>
          <p14:tracePt t="142872" x="2547938" y="3105150"/>
          <p14:tracePt t="142889" x="2547938" y="3109913"/>
          <p14:tracePt t="142922" x="2552700" y="3109913"/>
          <p14:tracePt t="142945" x="2557463" y="3109913"/>
          <p14:tracePt t="142987" x="2557463" y="3114675"/>
          <p14:tracePt t="143064" x="2557463" y="3119438"/>
          <p14:tracePt t="143163" x="2557463" y="3124200"/>
          <p14:tracePt t="143211" x="2552700" y="3124200"/>
          <p14:tracePt t="143218" x="2547938" y="3124200"/>
          <p14:tracePt t="143225" x="2543175" y="3124200"/>
          <p14:tracePt t="143239" x="2538413" y="3124200"/>
          <p14:tracePt t="143255" x="2509838" y="3124200"/>
          <p14:tracePt t="143272" x="2495550" y="3124200"/>
          <p14:tracePt t="143289" x="2462213" y="3114675"/>
          <p14:tracePt t="143305" x="2443163" y="3109913"/>
          <p14:tracePt t="143322" x="2428875" y="3109913"/>
          <p14:tracePt t="143339" x="2395538" y="3100388"/>
          <p14:tracePt t="143355" x="2371725" y="3095625"/>
          <p14:tracePt t="143372" x="2347913" y="3095625"/>
          <p14:tracePt t="143389" x="2309813" y="3090863"/>
          <p14:tracePt t="143405" x="2295525" y="3086100"/>
          <p14:tracePt t="143422" x="2276475" y="3086100"/>
          <p14:tracePt t="143439" x="2271713" y="3086100"/>
          <p14:tracePt t="143455" x="2266950" y="3086100"/>
          <p14:tracePt t="143513" x="2266950" y="3081338"/>
          <p14:tracePt t="146709" x="2266950" y="3076575"/>
          <p14:tracePt t="146716" x="2281238" y="3076575"/>
          <p14:tracePt t="146724" x="2295525" y="3071813"/>
          <p14:tracePt t="146737" x="2319338" y="3067050"/>
          <p14:tracePt t="146754" x="2352675" y="3052763"/>
          <p14:tracePt t="146771" x="2400300" y="3043238"/>
          <p14:tracePt t="146788" x="2486025" y="3019425"/>
          <p14:tracePt t="146804" x="2533650" y="3000375"/>
          <p14:tracePt t="146821" x="2590800" y="2986088"/>
          <p14:tracePt t="146837" x="2619375" y="2976563"/>
          <p14:tracePt t="146854" x="2643188" y="2971800"/>
          <p14:tracePt t="146871" x="2662238" y="2971800"/>
          <p14:tracePt t="146888" x="2667000" y="2971800"/>
          <p14:tracePt t="147094" x="2667000" y="2976563"/>
          <p14:tracePt t="147165" x="2667000" y="2981325"/>
          <p14:tracePt t="147277" x="2662238" y="2981325"/>
          <p14:tracePt t="147312" x="2657475" y="2981325"/>
          <p14:tracePt t="147319" x="2657475" y="2976563"/>
          <p14:tracePt t="147347" x="2652713" y="2976563"/>
          <p14:tracePt t="147354" x="2652713" y="2971800"/>
          <p14:tracePt t="147382" x="2652713" y="2967038"/>
          <p14:tracePt t="147557" x="2647950" y="2967038"/>
          <p14:tracePt t="160839" x="2657475" y="2962275"/>
          <p14:tracePt t="160846" x="2671763" y="2957513"/>
          <p14:tracePt t="160854" x="2705100" y="2957513"/>
          <p14:tracePt t="160866" x="2733675" y="2952750"/>
          <p14:tracePt t="160883" x="2833688" y="2938463"/>
          <p14:tracePt t="160899" x="2890838" y="2938463"/>
          <p14:tracePt t="160916" x="2967038" y="2933700"/>
          <p14:tracePt t="160933" x="2995613" y="2933700"/>
          <p14:tracePt t="160949" x="3033713" y="2933700"/>
          <p14:tracePt t="160966" x="3086100" y="2933700"/>
          <p14:tracePt t="160983" x="3119438" y="2933700"/>
          <p14:tracePt t="161000" x="3157538" y="2933700"/>
          <p14:tracePt t="161016" x="3176588" y="2938463"/>
          <p14:tracePt t="161033" x="3209925" y="2938463"/>
          <p14:tracePt t="161049" x="3238500" y="2943225"/>
          <p14:tracePt t="161066" x="3252788" y="2947988"/>
          <p14:tracePt t="161083" x="3267075" y="2952750"/>
          <p14:tracePt t="161100" x="3271838" y="2952750"/>
          <p14:tracePt t="161116" x="3276600" y="2952750"/>
          <p14:tracePt t="161149" x="3281363" y="2952750"/>
          <p14:tracePt t="161182" x="3281363" y="2957513"/>
          <p14:tracePt t="161364" x="3281363" y="2962275"/>
          <p14:tracePt t="161526" x="3276600" y="2962275"/>
          <p14:tracePt t="161589" x="3276600" y="2967038"/>
          <p14:tracePt t="161596" x="3271838" y="2967038"/>
          <p14:tracePt t="161638" x="3267075" y="2967038"/>
          <p14:tracePt t="161701" x="3257550" y="2967038"/>
          <p14:tracePt t="161862" x="3252788" y="2967038"/>
          <p14:tracePt t="163474" x="3233738" y="2976563"/>
          <p14:tracePt t="163481" x="3209925" y="2990850"/>
          <p14:tracePt t="163488" x="3176588" y="3005138"/>
          <p14:tracePt t="163498" x="3148013" y="3014663"/>
          <p14:tracePt t="163515" x="3086100" y="3048000"/>
          <p14:tracePt t="163532" x="3014663" y="3076575"/>
          <p14:tracePt t="163548" x="2971800" y="3095625"/>
          <p14:tracePt t="163565" x="2933700" y="3109913"/>
          <p14:tracePt t="163582" x="2905125" y="3114675"/>
          <p14:tracePt t="163598" x="2890838" y="3119438"/>
          <p14:tracePt t="163615" x="2881313" y="3119438"/>
          <p14:tracePt t="163648" x="2876550" y="3119438"/>
          <p14:tracePt t="163727" x="2881313" y="3119438"/>
          <p14:tracePt t="163733" x="2895600" y="3119438"/>
          <p14:tracePt t="163747" x="2900363" y="3119438"/>
          <p14:tracePt t="163755" x="2905125" y="3114675"/>
          <p14:tracePt t="163769" x="2914650" y="3114675"/>
          <p14:tracePt t="163818" x="2952750" y="3114675"/>
          <p14:tracePt t="163825" x="2957513" y="3114675"/>
          <p14:tracePt t="163832" x="2967038" y="3114675"/>
          <p14:tracePt t="163849" x="2986088" y="3109913"/>
          <p14:tracePt t="163865" x="3033713" y="3109913"/>
          <p14:tracePt t="163882" x="3105150" y="3105150"/>
          <p14:tracePt t="163899" x="3143250" y="3105150"/>
          <p14:tracePt t="163915" x="3181350" y="3100388"/>
          <p14:tracePt t="163932" x="3205163" y="3100388"/>
          <p14:tracePt t="163948" x="3214688" y="3095625"/>
          <p14:tracePt t="163965" x="3219450" y="3095625"/>
          <p14:tracePt t="163982" x="3224213" y="3095625"/>
          <p14:tracePt t="164035" x="3228975" y="3095625"/>
          <p14:tracePt t="164056" x="3228975" y="3090863"/>
          <p14:tracePt t="164070" x="3228975" y="3086100"/>
          <p14:tracePt t="164084" x="3228975" y="3081338"/>
          <p14:tracePt t="164098" x="3228975" y="3076575"/>
          <p14:tracePt t="164112" x="3228975" y="3071813"/>
          <p14:tracePt t="164126" x="3228975" y="3067050"/>
          <p14:tracePt t="164140" x="3228975" y="3062288"/>
          <p14:tracePt t="164154" x="3228975" y="3057525"/>
          <p14:tracePt t="164168" x="3228975" y="3052763"/>
          <p14:tracePt t="164189" x="3224213" y="3048000"/>
          <p14:tracePt t="164217" x="3224213" y="3043238"/>
          <p14:tracePt t="164245" x="3219450" y="3038475"/>
          <p14:tracePt t="164273" x="3214688" y="3033713"/>
          <p14:tracePt t="164301" x="3214688" y="3028950"/>
          <p14:tracePt t="164484" x="3214688" y="3033713"/>
          <p14:tracePt t="164519" x="3214688" y="3038475"/>
          <p14:tracePt t="164583" x="3214688" y="3043238"/>
          <p14:tracePt t="164659" x="3214688" y="3048000"/>
          <p14:tracePt t="164722" x="3214688" y="3052763"/>
          <p14:tracePt t="164757" x="3214688" y="3057525"/>
          <p14:tracePt t="164792" x="3214688" y="3062288"/>
          <p14:tracePt t="164855" x="3214688" y="3067050"/>
          <p14:tracePt t="164911" x="3214688" y="3071813"/>
          <p14:tracePt t="164933" x="3214688" y="3076575"/>
          <p14:tracePt t="164989" x="3214688" y="3081338"/>
          <p14:tracePt t="165157" x="3214688" y="3076575"/>
          <p14:tracePt t="165192" x="3214688" y="3071813"/>
          <p14:tracePt t="165213" x="3209925" y="3071813"/>
          <p14:tracePt t="165241" x="3205163" y="3067050"/>
          <p14:tracePt t="165247" x="3200400" y="3067050"/>
          <p14:tracePt t="165255" x="3195638" y="3057525"/>
          <p14:tracePt t="165265" x="3190875" y="3057525"/>
          <p14:tracePt t="165282" x="3167063" y="3057525"/>
          <p14:tracePt t="165298" x="3109913" y="3052763"/>
          <p14:tracePt t="165315" x="3062288" y="3052763"/>
          <p14:tracePt t="165332" x="2995613" y="3052763"/>
          <p14:tracePt t="165348" x="2962275" y="3052763"/>
          <p14:tracePt t="165365" x="2933700" y="3052763"/>
          <p14:tracePt t="165381" x="2881313" y="3057525"/>
          <p14:tracePt t="165398" x="2862263" y="3062288"/>
          <p14:tracePt t="165414" x="2847975" y="3062288"/>
          <p14:tracePt t="165431" x="2838450" y="3062288"/>
          <p14:tracePt t="165448" x="2833688" y="3062288"/>
          <p14:tracePt t="165465" x="2833688" y="3057525"/>
          <p14:tracePt t="165500" x="2833688" y="3052763"/>
          <p14:tracePt t="165535" x="2838450" y="3052763"/>
          <p14:tracePt t="165542" x="2838450" y="3048000"/>
          <p14:tracePt t="165549" x="2843213" y="3048000"/>
          <p14:tracePt t="165565" x="2857500" y="3048000"/>
          <p14:tracePt t="165581" x="2876550" y="3043238"/>
          <p14:tracePt t="165598" x="2905125" y="3038475"/>
          <p14:tracePt t="165633" x="3024188" y="3000375"/>
          <p14:tracePt t="165648" x="3095625" y="2981325"/>
          <p14:tracePt t="165665" x="3205163" y="2952750"/>
          <p14:tracePt t="165681" x="3276600" y="2947988"/>
          <p14:tracePt t="165698" x="3605213" y="2928938"/>
          <p14:tracePt t="165714" x="3724275" y="2928938"/>
          <p14:tracePt t="165731" x="3876675" y="2924175"/>
          <p14:tracePt t="165748" x="3938588" y="2919413"/>
          <p14:tracePt t="165764" x="3976688" y="2914650"/>
          <p14:tracePt t="165781" x="4014788" y="2909888"/>
          <p14:tracePt t="165798" x="4024313" y="2909888"/>
          <p14:tracePt t="165814" x="4029075" y="2909888"/>
          <p14:tracePt t="165848" x="4033838" y="2909888"/>
          <p14:tracePt t="166145" x="4024313" y="2914650"/>
          <p14:tracePt t="166152" x="4014788" y="2924175"/>
          <p14:tracePt t="166164" x="3995738" y="2928938"/>
          <p14:tracePt t="166181" x="3910013" y="2967038"/>
          <p14:tracePt t="166198" x="3848100" y="2995613"/>
          <p14:tracePt t="166215" x="3748088" y="3038475"/>
          <p14:tracePt t="166231" x="3667125" y="3057525"/>
          <p14:tracePt t="166248" x="3600450" y="3076575"/>
          <p14:tracePt t="166264" x="3509963" y="3090863"/>
          <p14:tracePt t="166281" x="3448050" y="3095625"/>
          <p14:tracePt t="166298" x="3390900" y="3100388"/>
          <p14:tracePt t="166314" x="3305175" y="3100388"/>
          <p14:tracePt t="166331" x="3267075" y="3100388"/>
          <p14:tracePt t="166348" x="3209925" y="3095625"/>
          <p14:tracePt t="166365" x="3190875" y="3090863"/>
          <p14:tracePt t="166381" x="3171825" y="3090863"/>
          <p14:tracePt t="166398" x="3148013" y="3086100"/>
          <p14:tracePt t="166414" x="3143250" y="3081338"/>
          <p14:tracePt t="166431" x="3138488" y="3076575"/>
          <p14:tracePt t="166464" x="3133725" y="3071813"/>
          <p14:tracePt t="166524" x="3133725" y="3067050"/>
          <p14:tracePt t="166545" x="3138488" y="3067050"/>
          <p14:tracePt t="166558" x="3138488" y="3062288"/>
          <p14:tracePt t="166565" x="3143250" y="3062288"/>
          <p14:tracePt t="166581" x="3148013" y="3062288"/>
          <p14:tracePt t="166615" x="3152775" y="3062288"/>
          <p14:tracePt t="166643" x="3152775" y="3057525"/>
          <p14:tracePt t="166678" x="3157538" y="3057525"/>
          <p14:tracePt t="166706" x="3157538" y="3048000"/>
          <p14:tracePt t="166748" x="3162300" y="3048000"/>
          <p14:tracePt t="166776" x="3162300" y="3043238"/>
          <p14:tracePt t="166797" x="3167063" y="3043238"/>
          <p14:tracePt t="166811" x="3167063" y="3038475"/>
          <p14:tracePt t="166825" x="3171825" y="3038475"/>
          <p14:tracePt t="166832" x="3171825" y="3033713"/>
          <p14:tracePt t="166853" x="3176588" y="3033713"/>
          <p14:tracePt t="166864" x="3176588" y="3028950"/>
          <p14:tracePt t="166903" x="3176588" y="3019425"/>
          <p14:tracePt t="166952" x="3176588" y="3014663"/>
          <p14:tracePt t="167008" x="3176588" y="3009900"/>
          <p14:tracePt t="168444" x="3181350" y="3014663"/>
          <p14:tracePt t="168452" x="3186113" y="3014663"/>
          <p14:tracePt t="168463" x="3195638" y="3019425"/>
          <p14:tracePt t="168480" x="3219450" y="3019425"/>
          <p14:tracePt t="168497" x="3248025" y="3019425"/>
          <p14:tracePt t="168514" x="3276600" y="3019425"/>
          <p14:tracePt t="168530" x="3324225" y="3019425"/>
          <p14:tracePt t="168547" x="3348038" y="3014663"/>
          <p14:tracePt t="168563" x="3381375" y="3005138"/>
          <p14:tracePt t="168580" x="3400425" y="3005138"/>
          <p14:tracePt t="168597" x="3424238" y="3000375"/>
          <p14:tracePt t="168614" x="3457575" y="2995613"/>
          <p14:tracePt t="168630" x="3467100" y="2990850"/>
          <p14:tracePt t="168647" x="3486150" y="2986088"/>
          <p14:tracePt t="168663" x="3495675" y="2986088"/>
          <p14:tracePt t="168680" x="3500438" y="2986088"/>
          <p14:tracePt t="168697" x="3505200" y="2981325"/>
          <p14:tracePt t="168713" x="3509963" y="2981325"/>
          <p14:tracePt t="168739" x="3514725" y="2981325"/>
          <p14:tracePt t="168788" x="3514725" y="2976563"/>
          <p14:tracePt t="168802" x="3519488" y="2976563"/>
          <p14:tracePt t="170106" x="3519488" y="2971800"/>
          <p14:tracePt t="170113" x="3529013" y="2967038"/>
          <p14:tracePt t="170120" x="3538538" y="2962275"/>
          <p14:tracePt t="170130" x="3557588" y="2957513"/>
          <p14:tracePt t="170147" x="3581400" y="2952750"/>
          <p14:tracePt t="170163" x="3643313" y="2938463"/>
          <p14:tracePt t="170180" x="3676650" y="2938463"/>
          <p14:tracePt t="170197" x="3719513" y="2938463"/>
          <p14:tracePt t="170213" x="3743325" y="2938463"/>
          <p14:tracePt t="170230" x="3752850" y="2938463"/>
          <p14:tracePt t="170246" x="3771900" y="2938463"/>
          <p14:tracePt t="170263" x="3781425" y="2938463"/>
          <p14:tracePt t="170280" x="3790950" y="2938463"/>
          <p14:tracePt t="170296" x="3810000" y="2938463"/>
          <p14:tracePt t="170313" x="3819525" y="2938463"/>
          <p14:tracePt t="170330" x="3838575" y="2943225"/>
          <p14:tracePt t="170346" x="3857625" y="2943225"/>
          <p14:tracePt t="170363" x="3881438" y="2947988"/>
          <p14:tracePt t="170380" x="3910013" y="2952750"/>
          <p14:tracePt t="170396" x="3933825" y="2957513"/>
          <p14:tracePt t="170413" x="3952875" y="2962275"/>
          <p14:tracePt t="170430" x="3986213" y="2967038"/>
          <p14:tracePt t="170446" x="4014788" y="2971800"/>
          <p14:tracePt t="170463" x="4057650" y="2981325"/>
          <p14:tracePt t="170480" x="4086225" y="2986088"/>
          <p14:tracePt t="170496" x="4105275" y="2986088"/>
          <p14:tracePt t="170513" x="4138613" y="2995613"/>
          <p14:tracePt t="170530" x="4157663" y="3000375"/>
          <p14:tracePt t="170546" x="4162425" y="3005138"/>
          <p14:tracePt t="170563" x="4176713" y="3005138"/>
          <p14:tracePt t="170579" x="4186238" y="3014663"/>
          <p14:tracePt t="170596" x="4195763" y="3019425"/>
          <p14:tracePt t="170613" x="4210050" y="3024188"/>
          <p14:tracePt t="170629" x="4214813" y="3028950"/>
          <p14:tracePt t="170646" x="4233863" y="3043238"/>
          <p14:tracePt t="170663" x="4248150" y="3048000"/>
          <p14:tracePt t="170679" x="4257675" y="3052763"/>
          <p14:tracePt t="170696" x="4276725" y="3067050"/>
          <p14:tracePt t="170713" x="4286250" y="3071813"/>
          <p14:tracePt t="170729" x="4300538" y="3081338"/>
          <p14:tracePt t="170746" x="4314825" y="3086100"/>
          <p14:tracePt t="170763" x="4324350" y="3090863"/>
          <p14:tracePt t="170779" x="4333875" y="3105150"/>
          <p14:tracePt t="170796" x="4348163" y="3105150"/>
          <p14:tracePt t="170813" x="4352925" y="3109913"/>
          <p14:tracePt t="170829" x="4376738" y="3114675"/>
          <p14:tracePt t="170846" x="4391025" y="3114675"/>
          <p14:tracePt t="170863" x="4419600" y="3114675"/>
          <p14:tracePt t="170879" x="4443413" y="3114675"/>
          <p14:tracePt t="170896" x="4462463" y="3114675"/>
          <p14:tracePt t="170913" x="4486275" y="3114675"/>
          <p14:tracePt t="170929" x="4500563" y="3114675"/>
          <p14:tracePt t="170946" x="4519613" y="3109913"/>
          <p14:tracePt t="170963" x="4529138" y="3109913"/>
          <p14:tracePt t="170979" x="4538663" y="3100388"/>
          <p14:tracePt t="170996" x="4557713" y="3090863"/>
          <p14:tracePt t="171013" x="4572000" y="3090863"/>
          <p14:tracePt t="171029" x="4581525" y="3081338"/>
          <p14:tracePt t="171046" x="4610100" y="3076575"/>
          <p14:tracePt t="171063" x="4619625" y="3071813"/>
          <p14:tracePt t="171079" x="4643438" y="3057525"/>
          <p14:tracePt t="171096" x="4662488" y="3048000"/>
          <p14:tracePt t="171113" x="4676775" y="3043238"/>
          <p14:tracePt t="171130" x="4691063" y="3038475"/>
          <p14:tracePt t="171146" x="4695825" y="3033713"/>
          <p14:tracePt t="171163" x="4700588" y="3033713"/>
          <p14:tracePt t="171179" x="4705350" y="3028950"/>
          <p14:tracePt t="171196" x="4705350" y="3024188"/>
          <p14:tracePt t="171213" x="4710113" y="3024188"/>
          <p14:tracePt t="171284" x="4714875" y="3024188"/>
          <p14:tracePt t="171304" x="4714875" y="3019425"/>
          <p14:tracePt t="172518" x="4705350" y="3019425"/>
          <p14:tracePt t="172524" x="4700588" y="3019425"/>
          <p14:tracePt t="172531" x="4691063" y="3019425"/>
          <p14:tracePt t="172545" x="4672013" y="3019425"/>
          <p14:tracePt t="172562" x="4652963" y="3019425"/>
          <p14:tracePt t="172579" x="4633913" y="3019425"/>
          <p14:tracePt t="172595" x="4600575" y="3014663"/>
          <p14:tracePt t="172612" x="4576763" y="3014663"/>
          <p14:tracePt t="172629" x="4552950" y="3009900"/>
          <p14:tracePt t="172646" x="4514850" y="3009900"/>
          <p14:tracePt t="172662" x="4500563" y="3009900"/>
          <p14:tracePt t="172679" x="4476750" y="3009900"/>
          <p14:tracePt t="172695" x="4467225" y="3009900"/>
          <p14:tracePt t="172729" x="4462463" y="3009900"/>
          <p14:tracePt t="172826" x="4462463" y="3014663"/>
          <p14:tracePt t="175441" x="4438650" y="3014663"/>
          <p14:tracePt t="175448" x="4400550" y="3024188"/>
          <p14:tracePt t="175455" x="4352925" y="3033713"/>
          <p14:tracePt t="175463" x="4300538" y="3043238"/>
          <p14:tracePt t="175478" x="4195763" y="3071813"/>
          <p14:tracePt t="175495" x="4071938" y="3100388"/>
          <p14:tracePt t="175511" x="3867150" y="3148013"/>
          <p14:tracePt t="175528" x="3724275" y="3181350"/>
          <p14:tracePt t="175545" x="3576638" y="3209925"/>
          <p14:tracePt t="175561" x="3405188" y="3243263"/>
          <p14:tracePt t="175578" x="3281363" y="3257550"/>
          <p14:tracePt t="175594" x="3148013" y="3271838"/>
          <p14:tracePt t="175611" x="3062288" y="3290888"/>
          <p14:tracePt t="175628" x="2986088" y="3305175"/>
          <p14:tracePt t="175645" x="2890838" y="3338513"/>
          <p14:tracePt t="175662" x="2828925" y="3357563"/>
          <p14:tracePt t="175678" x="2786063" y="3386138"/>
          <p14:tracePt t="175694" x="2719388" y="3414713"/>
          <p14:tracePt t="175711" x="2667000" y="3443288"/>
          <p14:tracePt t="175728" x="2595563" y="3476625"/>
          <p14:tracePt t="175744" x="2552700" y="3495675"/>
          <p14:tracePt t="175761" x="2505075" y="3519488"/>
          <p14:tracePt t="175778" x="2428875" y="3548063"/>
          <p14:tracePt t="175794" x="2371725" y="3571875"/>
          <p14:tracePt t="175811" x="2319338" y="3590925"/>
          <p14:tracePt t="175828" x="2257425" y="3624263"/>
          <p14:tracePt t="175844" x="2214563" y="3643313"/>
          <p14:tracePt t="175861" x="2143125" y="3676650"/>
          <p14:tracePt t="175878" x="2105025" y="3686175"/>
          <p14:tracePt t="175894" x="2066925" y="3705225"/>
          <p14:tracePt t="175911" x="2028825" y="3719513"/>
          <p14:tracePt t="176492" x="1995488" y="3719513"/>
          <p14:tracePt t="176499" x="1952625" y="3719513"/>
          <p14:tracePt t="176511" x="1914525" y="3724275"/>
          <p14:tracePt t="176527" x="1804988" y="3724275"/>
          <p14:tracePt t="176544" x="1728788" y="3724275"/>
          <p14:tracePt t="176561" x="1657350" y="3719513"/>
          <p14:tracePt t="176577" x="1571625" y="3709988"/>
          <p14:tracePt t="176594" x="1528763" y="3705225"/>
          <p14:tracePt t="176611" x="1481138" y="3695700"/>
          <p14:tracePt t="176628" x="1443038" y="3681413"/>
          <p14:tracePt t="176644" x="1414463" y="3676650"/>
          <p14:tracePt t="176661" x="1385888" y="3667125"/>
          <p14:tracePt t="176677" x="1376363" y="3667125"/>
          <p14:tracePt t="176694" x="1366838" y="3667125"/>
          <p14:tracePt t="176814" x="1371600" y="3667125"/>
          <p14:tracePt t="176835" x="1376363" y="3667125"/>
          <p14:tracePt t="176849" x="1381125" y="3667125"/>
          <p14:tracePt t="176870" x="1385888" y="3667125"/>
          <p14:tracePt t="176913" x="1390650" y="3667125"/>
          <p14:tracePt t="176941" x="1395413" y="3667125"/>
          <p14:tracePt t="176969" x="1400175" y="3667125"/>
          <p14:tracePt t="177032" x="1400175" y="3671888"/>
          <p14:tracePt t="177039" x="1404938" y="3671888"/>
          <p14:tracePt t="177214" x="1409700" y="3671888"/>
          <p14:tracePt t="177235" x="1409700" y="3676650"/>
          <p14:tracePt t="177263" x="1414463" y="3676650"/>
          <p14:tracePt t="177319" x="1414463" y="3681413"/>
          <p14:tracePt t="177404" x="1419225" y="3681413"/>
          <p14:tracePt t="178139" x="1457325" y="3676650"/>
          <p14:tracePt t="178146" x="1466850" y="3671888"/>
          <p14:tracePt t="178153" x="1485900" y="3671888"/>
          <p14:tracePt t="178161" x="1500188" y="3671888"/>
          <p14:tracePt t="178177" x="1543050" y="3662363"/>
          <p14:tracePt t="178194" x="1576388" y="3652838"/>
          <p14:tracePt t="178210" x="1624013" y="3638550"/>
          <p14:tracePt t="178227" x="1652588" y="3629025"/>
          <p14:tracePt t="178244" x="1671638" y="3619500"/>
          <p14:tracePt t="178260" x="1700213" y="3614738"/>
          <p14:tracePt t="178277" x="1719263" y="3609975"/>
          <p14:tracePt t="178294" x="1747838" y="3600450"/>
          <p14:tracePt t="178310" x="1762125" y="3595688"/>
          <p14:tracePt t="178327" x="1781175" y="3595688"/>
          <p14:tracePt t="178344" x="1804988" y="3595688"/>
          <p14:tracePt t="178360" x="1824038" y="3595688"/>
          <p14:tracePt t="178377" x="1833563" y="3595688"/>
          <p14:tracePt t="178394" x="1847850" y="3595688"/>
          <p14:tracePt t="178410" x="1862138" y="3595688"/>
          <p14:tracePt t="178427" x="1881188" y="3595688"/>
          <p14:tracePt t="178444" x="1909763" y="3595688"/>
          <p14:tracePt t="178460" x="1933575" y="3605213"/>
          <p14:tracePt t="178477" x="1990725" y="3605213"/>
          <p14:tracePt t="178493" x="2019300" y="3609975"/>
          <p14:tracePt t="178510" x="2043113" y="3614738"/>
          <p14:tracePt t="178527" x="2071688" y="3619500"/>
          <p14:tracePt t="178544" x="2076450" y="3624263"/>
          <p14:tracePt t="178560" x="2081213" y="3624263"/>
          <p14:tracePt t="178577" x="2085975" y="3624263"/>
          <p14:tracePt t="178610" x="2090738" y="3624263"/>
          <p14:tracePt t="178637" x="2090738" y="3629025"/>
          <p14:tracePt t="178665" x="2090738" y="3633788"/>
          <p14:tracePt t="178700" x="2090738" y="3638550"/>
          <p14:tracePt t="178841" x="2090738" y="3643313"/>
          <p14:tracePt t="178904" x="2095500" y="3643313"/>
          <p14:tracePt t="178912" x="2100263" y="3648075"/>
          <p14:tracePt t="178918" x="2105025" y="3652838"/>
          <p14:tracePt t="178927" x="2119313" y="3652838"/>
          <p14:tracePt t="178943" x="2147888" y="3662363"/>
          <p14:tracePt t="178960" x="2209800" y="3676650"/>
          <p14:tracePt t="178977" x="2243138" y="3681413"/>
          <p14:tracePt t="178993" x="2271713" y="3690938"/>
          <p14:tracePt t="179010" x="2324100" y="3700463"/>
          <p14:tracePt t="179027" x="2352675" y="3700463"/>
          <p14:tracePt t="179044" x="2395538" y="3705225"/>
          <p14:tracePt t="179060" x="2424113" y="3709988"/>
          <p14:tracePt t="179077" x="2443163" y="3709988"/>
          <p14:tracePt t="179093" x="2466975" y="3714750"/>
          <p14:tracePt t="179110" x="2471738" y="3714750"/>
          <p14:tracePt t="180180" x="2486025" y="3709988"/>
          <p14:tracePt t="180187" x="2500313" y="3705225"/>
          <p14:tracePt t="180194" x="2528888" y="3705225"/>
          <p14:tracePt t="180210" x="2581275" y="3695700"/>
          <p14:tracePt t="180226" x="2628900" y="3686175"/>
          <p14:tracePt t="180243" x="2690813" y="3671888"/>
          <p14:tracePt t="180260" x="2733675" y="3662363"/>
          <p14:tracePt t="180276" x="2771775" y="3657600"/>
          <p14:tracePt t="180293" x="2824163" y="3652838"/>
          <p14:tracePt t="180309" x="2852738" y="3648075"/>
          <p14:tracePt t="180326" x="2867025" y="3648075"/>
          <p14:tracePt t="180343" x="2886075" y="3648075"/>
          <p14:tracePt t="180360" x="2890838" y="3648075"/>
          <p14:tracePt t="180376" x="2900363" y="3648075"/>
          <p14:tracePt t="180411" x="2905125" y="3648075"/>
          <p14:tracePt t="180439" x="2909888" y="3648075"/>
          <p14:tracePt t="180685" x="2914650" y="3648075"/>
          <p14:tracePt t="181056" x="2928938" y="3652838"/>
          <p14:tracePt t="181064" x="2943225" y="3652838"/>
          <p14:tracePt t="181076" x="2957513" y="3657600"/>
          <p14:tracePt t="181093" x="3024188" y="3662363"/>
          <p14:tracePt t="181109" x="3062288" y="3662363"/>
          <p14:tracePt t="181126" x="3133725" y="3657600"/>
          <p14:tracePt t="181143" x="3186113" y="3652838"/>
          <p14:tracePt t="181159" x="3238500" y="3648075"/>
          <p14:tracePt t="181176" x="3305175" y="3638550"/>
          <p14:tracePt t="181193" x="3333750" y="3633788"/>
          <p14:tracePt t="181209" x="3376613" y="3624263"/>
          <p14:tracePt t="181226" x="3438525" y="3614738"/>
          <p14:tracePt t="181243" x="3471863" y="3605213"/>
          <p14:tracePt t="181259" x="3519488" y="3605213"/>
          <p14:tracePt t="181276" x="3533775" y="3600450"/>
          <p14:tracePt t="181292" x="3552825" y="3595688"/>
          <p14:tracePt t="181309" x="3562350" y="3595688"/>
          <p14:tracePt t="181326" x="3567113" y="3590925"/>
          <p14:tracePt t="181343" x="3571875" y="3590925"/>
          <p14:tracePt t="181376" x="3576638" y="3590925"/>
          <p14:tracePt t="182367" x="3543300" y="3595688"/>
          <p14:tracePt t="182374" x="3476625" y="3605213"/>
          <p14:tracePt t="182381" x="3405188" y="3614738"/>
          <p14:tracePt t="182392" x="3309938" y="3624263"/>
          <p14:tracePt t="182409" x="3128963" y="3648075"/>
          <p14:tracePt t="182426" x="2790825" y="3676650"/>
          <p14:tracePt t="182442" x="2547938" y="3695700"/>
          <p14:tracePt t="182459" x="2276475" y="3719513"/>
          <p14:tracePt t="182475" x="2124075" y="3733800"/>
          <p14:tracePt t="182492" x="2009775" y="3738563"/>
          <p14:tracePt t="182509" x="1881188" y="3743325"/>
          <p14:tracePt t="182525" x="1809750" y="3748088"/>
          <p14:tracePt t="182542" x="1752600" y="3748088"/>
          <p14:tracePt t="182559" x="1728788" y="3748088"/>
          <p14:tracePt t="182575" x="1719263" y="3748088"/>
          <p14:tracePt t="182592" x="1709738" y="3748088"/>
          <p14:tracePt t="182627" x="1709738" y="3752850"/>
          <p14:tracePt t="182676" x="1714500" y="3752850"/>
          <p14:tracePt t="182690" x="1719263" y="3752850"/>
          <p14:tracePt t="182704" x="1724025" y="3752850"/>
          <p14:tracePt t="182711" x="1728788" y="3752850"/>
          <p14:tracePt t="182725" x="1733550" y="3748088"/>
          <p14:tracePt t="182742" x="1743075" y="3748088"/>
          <p14:tracePt t="182775" x="1804988" y="3738563"/>
          <p14:tracePt t="182792" x="1843088" y="3733800"/>
          <p14:tracePt t="182809" x="1914525" y="3724275"/>
          <p14:tracePt t="182825" x="1957388" y="3709988"/>
          <p14:tracePt t="182842" x="2014538" y="3700463"/>
          <p14:tracePt t="182859" x="2119313" y="3681413"/>
          <p14:tracePt t="182875" x="2176463" y="3662363"/>
          <p14:tracePt t="182892" x="2228850" y="3657600"/>
          <p14:tracePt t="182909" x="2309813" y="3643313"/>
          <p14:tracePt t="182925" x="2357438" y="3633788"/>
          <p14:tracePt t="182942" x="2409825" y="3624263"/>
          <p14:tracePt t="182959" x="2438400" y="3614738"/>
          <p14:tracePt t="182975" x="2457450" y="3609975"/>
          <p14:tracePt t="182992" x="2486025" y="3605213"/>
          <p14:tracePt t="183009" x="2500313" y="3600450"/>
          <p14:tracePt t="183025" x="2505075" y="3595688"/>
          <p14:tracePt t="183042" x="2519363" y="3590925"/>
          <p14:tracePt t="183059" x="2528888" y="3590925"/>
          <p14:tracePt t="183075" x="2543175" y="3586163"/>
          <p14:tracePt t="183092" x="2547938" y="3586163"/>
          <p14:tracePt t="183109" x="2552700" y="3581400"/>
          <p14:tracePt t="183125" x="2562225" y="3576638"/>
          <p14:tracePt t="183142" x="2566988" y="3576638"/>
          <p14:tracePt t="183159" x="2581275" y="3571875"/>
          <p14:tracePt t="183175" x="2586038" y="3571875"/>
          <p14:tracePt t="183192" x="2600325" y="3567113"/>
          <p14:tracePt t="183208" x="2605088" y="3567113"/>
          <p14:tracePt t="183225" x="2614613" y="3562350"/>
          <p14:tracePt t="183242" x="2619375" y="3562350"/>
          <p14:tracePt t="183259" x="2638425" y="3562350"/>
          <p14:tracePt t="183275" x="2647950" y="3562350"/>
          <p14:tracePt t="183292" x="2657475" y="3562350"/>
          <p14:tracePt t="183293" x="2667000" y="3562350"/>
          <p14:tracePt t="183309" x="2676525" y="3562350"/>
          <p14:tracePt t="183325" x="2695575" y="3562350"/>
          <p14:tracePt t="183342" x="2724150" y="3562350"/>
          <p14:tracePt t="183359" x="2743200" y="3562350"/>
          <p14:tracePt t="183375" x="2752725" y="3567113"/>
          <p14:tracePt t="183392" x="2781300" y="3576638"/>
          <p14:tracePt t="183409" x="2795588" y="3581400"/>
          <p14:tracePt t="183425" x="2805113" y="3581400"/>
          <p14:tracePt t="183442" x="2824163" y="3590925"/>
          <p14:tracePt t="183459" x="2838450" y="3595688"/>
          <p14:tracePt t="183475" x="2871788" y="3609975"/>
          <p14:tracePt t="183492" x="2900363" y="3624263"/>
          <p14:tracePt t="183508" x="2938463" y="3633788"/>
          <p14:tracePt t="183525" x="2995613" y="3652838"/>
          <p14:tracePt t="183542" x="3028950" y="3667125"/>
          <p14:tracePt t="183559" x="3057525" y="3681413"/>
          <p14:tracePt t="183575" x="3105150" y="3695700"/>
          <p14:tracePt t="183592" x="3128963" y="3705225"/>
          <p14:tracePt t="183608" x="3152775" y="3709988"/>
          <p14:tracePt t="183625" x="3176588" y="3714750"/>
          <p14:tracePt t="183642" x="3190875" y="3719513"/>
          <p14:tracePt t="183659" x="3224213" y="3724275"/>
          <p14:tracePt t="183675" x="3252788" y="3724275"/>
          <p14:tracePt t="183692" x="3328988" y="3724275"/>
          <p14:tracePt t="183709" x="3386138" y="3724275"/>
          <p14:tracePt t="183725" x="3438525" y="3724275"/>
          <p14:tracePt t="183742" x="3509963" y="3724275"/>
          <p14:tracePt t="183758" x="3538538" y="3719513"/>
          <p14:tracePt t="183775" x="3571875" y="3709988"/>
          <p14:tracePt t="183792" x="3600450" y="3705225"/>
          <p14:tracePt t="183808" x="3609975" y="3700463"/>
          <p14:tracePt t="183825" x="3619500" y="3695700"/>
          <p14:tracePt t="183842" x="3624263" y="3695700"/>
          <p14:tracePt t="183882" x="3624263" y="3690938"/>
          <p14:tracePt t="184513" x="3624263" y="3686175"/>
          <p14:tracePt t="184534" x="3609975" y="3662363"/>
          <p14:tracePt t="184541" x="3605213" y="3648075"/>
          <p14:tracePt t="184548" x="3605213" y="3643313"/>
          <p14:tracePt t="184558" x="3600450" y="3643313"/>
          <p14:tracePt t="184575" x="3600450" y="3633788"/>
          <p14:tracePt t="184592" x="3586163" y="3619500"/>
          <p14:tracePt t="184608" x="3586163" y="3614738"/>
          <p14:tracePt t="184625" x="3586163" y="3609975"/>
          <p14:tracePt t="184674" x="3586163" y="3605213"/>
          <p14:tracePt t="184828" x="3586163" y="3609975"/>
          <p14:tracePt t="184843" x="3586163" y="3614738"/>
          <p14:tracePt t="184871" x="3586163" y="3619500"/>
          <p14:tracePt t="184891" x="3586163" y="3624263"/>
          <p14:tracePt t="184922" x="3586163" y="3629025"/>
          <p14:tracePt t="184947" x="3586163" y="3633788"/>
          <p14:tracePt t="184969" x="3586163" y="3638550"/>
          <p14:tracePt t="184990" x="3590925" y="3643313"/>
          <p14:tracePt t="184997" x="3595688" y="3643313"/>
          <p14:tracePt t="185008" x="3600450" y="3643313"/>
          <p14:tracePt t="185025" x="3614738" y="3652838"/>
          <p14:tracePt t="185041" x="3629025" y="3657600"/>
          <p14:tracePt t="185058" x="3643313" y="3662363"/>
          <p14:tracePt t="185075" x="3662363" y="3667125"/>
          <p14:tracePt t="185091" x="3676650" y="3667125"/>
          <p14:tracePt t="185108" x="3690938" y="3667125"/>
          <p14:tracePt t="185125" x="3705225" y="3671888"/>
          <p14:tracePt t="185158" x="3719513" y="3671888"/>
          <p14:tracePt t="185175" x="3724275" y="3671888"/>
          <p14:tracePt t="185191" x="3729038" y="3671888"/>
          <p14:tracePt t="185208" x="3733800" y="3671888"/>
          <p14:tracePt t="185241" x="3738563" y="3671888"/>
          <p14:tracePt t="185258" x="3748088" y="3676650"/>
          <p14:tracePt t="185291" x="3752850" y="3676650"/>
          <p14:tracePt t="185308" x="3752850" y="3681413"/>
          <p14:tracePt t="185325" x="3757613" y="3681413"/>
          <p14:tracePt t="185341" x="3767138" y="3681413"/>
          <p14:tracePt t="185358" x="3771900" y="3681413"/>
          <p14:tracePt t="185375" x="3776663" y="3681413"/>
          <p14:tracePt t="185392" x="3781425" y="3681413"/>
          <p14:tracePt t="185408" x="3786188" y="3681413"/>
          <p14:tracePt t="185425" x="3795713" y="3686175"/>
          <p14:tracePt t="185441" x="3805238" y="3686175"/>
          <p14:tracePt t="185458" x="3814763" y="3686175"/>
          <p14:tracePt t="185475" x="3848100" y="3681413"/>
          <p14:tracePt t="185491" x="3871913" y="3671888"/>
          <p14:tracePt t="185508" x="3890963" y="3667125"/>
          <p14:tracePt t="185525" x="3933825" y="3648075"/>
          <p14:tracePt t="185541" x="3971925" y="3638550"/>
          <p14:tracePt t="185558" x="4043363" y="3624263"/>
          <p14:tracePt t="185575" x="4090988" y="3619500"/>
          <p14:tracePt t="185591" x="4133850" y="3614738"/>
          <p14:tracePt t="185608" x="4195763" y="3614738"/>
          <p14:tracePt t="185625" x="4238625" y="3614738"/>
          <p14:tracePt t="185641" x="4291013" y="3614738"/>
          <p14:tracePt t="185658" x="4324350" y="3614738"/>
          <p14:tracePt t="185675" x="4357688" y="3614738"/>
          <p14:tracePt t="185692" x="4386263" y="3614738"/>
          <p14:tracePt t="185708" x="4400550" y="3614738"/>
          <p14:tracePt t="185725" x="4414838" y="3614738"/>
          <p14:tracePt t="185741" x="4424363" y="3614738"/>
          <p14:tracePt t="185758" x="4433888" y="3614738"/>
          <p14:tracePt t="185774" x="4438650" y="3614738"/>
          <p14:tracePt t="185791" x="4443413" y="3614738"/>
          <p14:tracePt t="185808" x="4448175" y="3614738"/>
          <p14:tracePt t="185824" x="4452938" y="3614738"/>
          <p14:tracePt t="185866" x="4457700" y="3614738"/>
          <p14:tracePt t="185915" x="4457700" y="3619500"/>
          <p14:tracePt t="185929" x="4462463" y="3619500"/>
          <p14:tracePt t="185992" x="4471988" y="3624263"/>
          <p14:tracePt t="186062" x="4476750" y="3624263"/>
          <p14:tracePt t="186293" x="4481513" y="3624263"/>
          <p14:tracePt t="186328" x="4486275" y="3624263"/>
          <p14:tracePt t="186357" x="4491038" y="3624263"/>
          <p14:tracePt t="186371" x="4495800" y="3629025"/>
          <p14:tracePt t="186378" x="4505325" y="3629025"/>
          <p14:tracePt t="186392" x="4510088" y="3629025"/>
          <p14:tracePt t="186407" x="4519613" y="3633788"/>
          <p14:tracePt t="186424" x="4529138" y="3633788"/>
          <p14:tracePt t="186441" x="4538663" y="3633788"/>
          <p14:tracePt t="186458" x="4548188" y="3633788"/>
          <p14:tracePt t="186474" x="4552950" y="3633788"/>
          <p14:tracePt t="186491" x="4567238" y="3633788"/>
          <p14:tracePt t="186508" x="4572000" y="3638550"/>
          <p14:tracePt t="186524" x="4581525" y="3638550"/>
          <p14:tracePt t="186541" x="4600575" y="3638550"/>
          <p14:tracePt t="186557" x="4610100" y="3638550"/>
          <p14:tracePt t="186574" x="4638675" y="3638550"/>
          <p14:tracePt t="186591" x="4662488" y="3638550"/>
          <p14:tracePt t="186608" x="4676775" y="3638550"/>
          <p14:tracePt t="186624" x="4710113" y="3638550"/>
          <p14:tracePt t="186641" x="4724400" y="3638550"/>
          <p14:tracePt t="186658" x="4738688" y="3638550"/>
          <p14:tracePt t="186674" x="4752975" y="3638550"/>
          <p14:tracePt t="186691" x="4762500" y="3638550"/>
          <p14:tracePt t="186707" x="4772025" y="3638550"/>
          <p14:tracePt t="186724" x="4781550" y="3638550"/>
          <p14:tracePt t="186741" x="4786313" y="3638550"/>
          <p14:tracePt t="186758" x="4791075" y="3638550"/>
          <p14:tracePt t="186791" x="4795838" y="3638550"/>
          <p14:tracePt t="186812" x="4800600" y="3638550"/>
          <p14:tracePt t="186847" x="4805363" y="3638550"/>
          <p14:tracePt t="186883" x="4810125" y="3638550"/>
          <p14:tracePt t="187002" x="4814888" y="3638550"/>
          <p14:tracePt t="187366" x="4795838" y="3638550"/>
          <p14:tracePt t="187373" x="4781550" y="3643313"/>
          <p14:tracePt t="187380" x="4757738" y="3643313"/>
          <p14:tracePt t="187390" x="4743450" y="3643313"/>
          <p14:tracePt t="187407" x="4691063" y="3648075"/>
          <p14:tracePt t="187424" x="4586288" y="3662363"/>
          <p14:tracePt t="187441" x="4486275" y="3671888"/>
          <p14:tracePt t="187457" x="4333875" y="3690938"/>
          <p14:tracePt t="187474" x="4243388" y="3705225"/>
          <p14:tracePt t="187491" x="4152900" y="3729038"/>
          <p14:tracePt t="187507" x="4038600" y="3743325"/>
          <p14:tracePt t="187524" x="3990975" y="3748088"/>
          <p14:tracePt t="187541" x="3938588" y="3748088"/>
          <p14:tracePt t="187557" x="3881438" y="3748088"/>
          <p14:tracePt t="187574" x="3843338" y="3743325"/>
          <p14:tracePt t="187590" x="3814763" y="3738563"/>
          <p14:tracePt t="187607" x="3781425" y="3738563"/>
          <p14:tracePt t="187624" x="3762375" y="3733800"/>
          <p14:tracePt t="187640" x="3733800" y="3724275"/>
          <p14:tracePt t="187657" x="3714750" y="3724275"/>
          <p14:tracePt t="187674" x="3700463" y="3724275"/>
          <p14:tracePt t="187691" x="3681413" y="3719513"/>
          <p14:tracePt t="187707" x="3671888" y="3719513"/>
          <p14:tracePt t="187724" x="3657600" y="3719513"/>
          <p14:tracePt t="187740" x="3657600" y="3714750"/>
          <p14:tracePt t="188405" x="3614738" y="3714750"/>
          <p14:tracePt t="188411" x="3552825" y="3714750"/>
          <p14:tracePt t="188423" x="3495675" y="3714750"/>
          <p14:tracePt t="188440" x="3290888" y="3724275"/>
          <p14:tracePt t="188457" x="3171825" y="3729038"/>
          <p14:tracePt t="188474" x="3048000" y="3738563"/>
          <p14:tracePt t="188490" x="2986088" y="3738563"/>
          <p14:tracePt t="188507" x="2952750" y="3738563"/>
          <p14:tracePt t="188524" x="2919413" y="3738563"/>
          <p14:tracePt t="188540" x="2909888" y="3738563"/>
          <p14:tracePt t="188557" x="2905125" y="3738563"/>
          <p14:tracePt t="188713" x="2905125" y="3743325"/>
          <p14:tracePt t="188734" x="2909888" y="3743325"/>
          <p14:tracePt t="188748" x="2909888" y="3748088"/>
          <p14:tracePt t="188762" x="2914650" y="3748088"/>
          <p14:tracePt t="188769" x="2919413" y="3752850"/>
          <p14:tracePt t="188790" x="2924175" y="3752850"/>
          <p14:tracePt t="188832" x="2928938" y="3752850"/>
          <p14:tracePt t="188860" x="2933700" y="3752850"/>
          <p14:tracePt t="189001" x="2933700" y="3757613"/>
          <p14:tracePt t="189723" x="2933700" y="3752850"/>
          <p14:tracePt t="189729" x="2933700" y="3748088"/>
          <p14:tracePt t="189740" x="2938463" y="3748088"/>
          <p14:tracePt t="216999" x="2909888" y="3757613"/>
          <p14:tracePt t="217006" x="2862263" y="3786188"/>
          <p14:tracePt t="217014" x="2805113" y="3819525"/>
          <p14:tracePt t="217030" x="2662238" y="3914775"/>
          <p14:tracePt t="217047" x="2476500" y="4014788"/>
          <p14:tracePt t="217064" x="2357438" y="4076700"/>
          <p14:tracePt t="217081" x="2257425" y="4129088"/>
          <p14:tracePt t="217097" x="2133600" y="4195763"/>
          <p14:tracePt t="217114" x="2052638" y="4224338"/>
          <p14:tracePt t="217131" x="1985963" y="4252913"/>
          <p14:tracePt t="217147" x="1909763" y="4271963"/>
          <p14:tracePt t="217164" x="1881188" y="4276725"/>
          <p14:tracePt t="217181" x="1843088" y="4276725"/>
          <p14:tracePt t="217197" x="1828800" y="4276725"/>
          <p14:tracePt t="217214" x="1809750" y="4276725"/>
          <p14:tracePt t="217230" x="1795463" y="4276725"/>
          <p14:tracePt t="217247" x="1781175" y="4276725"/>
          <p14:tracePt t="217264" x="1766888" y="4281488"/>
          <p14:tracePt t="217281" x="1733550" y="4291013"/>
          <p14:tracePt t="217297" x="1709738" y="4300538"/>
          <p14:tracePt t="217314" x="1676400" y="4314825"/>
          <p14:tracePt t="217330" x="1657350" y="4324350"/>
          <p14:tracePt t="217347" x="1633538" y="4329113"/>
          <p14:tracePt t="217364" x="1590675" y="4343400"/>
          <p14:tracePt t="217380" x="1566863" y="4343400"/>
          <p14:tracePt t="217398" x="1538288" y="4357688"/>
          <p14:tracePt t="217414" x="1519238" y="4357688"/>
          <p14:tracePt t="217431" x="1504950" y="4357688"/>
          <p14:tracePt t="217447" x="1490663" y="4362450"/>
          <p14:tracePt t="217480" x="1485900" y="4362450"/>
          <p14:tracePt t="217503" x="1481138" y="4362450"/>
          <p14:tracePt t="217567" x="1476375" y="4362450"/>
          <p14:tracePt t="217679" x="1471613" y="4362450"/>
          <p14:tracePt t="217692" x="1471613" y="4357688"/>
          <p14:tracePt t="217700" x="1471613" y="4352925"/>
          <p14:tracePt t="217714" x="1471613" y="4348163"/>
          <p14:tracePt t="217730" x="1466850" y="4348163"/>
          <p14:tracePt t="217747" x="1457325" y="4343400"/>
          <p14:tracePt t="217764" x="1447800" y="4338638"/>
          <p14:tracePt t="217780" x="1443038" y="4329113"/>
          <p14:tracePt t="217797" x="1438275" y="4324350"/>
          <p14:tracePt t="217814" x="1433513" y="4319588"/>
          <p14:tracePt t="217830" x="1433513" y="4314825"/>
          <p14:tracePt t="217847" x="1428750" y="4305300"/>
          <p14:tracePt t="217864" x="1428750" y="4295775"/>
          <p14:tracePt t="217880" x="1428750" y="4291013"/>
          <p14:tracePt t="217897" x="1428750" y="4286250"/>
          <p14:tracePt t="217913" x="1428750" y="4281488"/>
          <p14:tracePt t="217930" x="1428750" y="4276725"/>
          <p14:tracePt t="217947" x="1428750" y="4267200"/>
          <p14:tracePt t="217964" x="1428750" y="4262438"/>
          <p14:tracePt t="217980" x="1428750" y="4257675"/>
          <p14:tracePt t="217997" x="1428750" y="4252913"/>
          <p14:tracePt t="218014" x="1423988" y="4248150"/>
          <p14:tracePt t="218030" x="1423988" y="4243388"/>
          <p14:tracePt t="218047" x="1423988" y="4238625"/>
          <p14:tracePt t="218064" x="1419225" y="4238625"/>
          <p14:tracePt t="218080" x="1419225" y="4233863"/>
          <p14:tracePt t="221142" x="1419225" y="4238625"/>
          <p14:tracePt t="221275" x="1419225" y="4243388"/>
          <p14:tracePt t="221310" x="1419225" y="4248150"/>
          <p14:tracePt t="221317" x="1414463" y="4248150"/>
          <p14:tracePt t="221331" x="1409700" y="4252913"/>
          <p14:tracePt t="221346" x="1395413" y="4262438"/>
          <p14:tracePt t="221362" x="1376363" y="4271963"/>
          <p14:tracePt t="221379" x="1352550" y="4276725"/>
          <p14:tracePt t="221396" x="1319213" y="4276725"/>
          <p14:tracePt t="221412" x="1304925" y="4271963"/>
          <p14:tracePt t="221429" x="1276350" y="4262438"/>
          <p14:tracePt t="221446" x="1257300" y="4257675"/>
          <p14:tracePt t="221462" x="1247775" y="4257675"/>
          <p14:tracePt t="221479" x="1233488" y="4252913"/>
          <p14:tracePt t="221496" x="1214438" y="4248150"/>
          <p14:tracePt t="221512" x="1209675" y="4248150"/>
          <p14:tracePt t="221529" x="1204913" y="4248150"/>
          <p14:tracePt t="221546" x="1200150" y="4248150"/>
          <p14:tracePt t="221579" x="1195388" y="4248150"/>
          <p14:tracePt t="221633" x="1200150" y="4248150"/>
          <p14:tracePt t="221657" x="1204913" y="4248150"/>
          <p14:tracePt t="221675" x="1209675" y="4248150"/>
          <p14:tracePt t="221682" x="1209675" y="4243388"/>
          <p14:tracePt t="221689" x="1214438" y="4243388"/>
          <p14:tracePt t="221696" x="1219200" y="4243388"/>
          <p14:tracePt t="221724" x="1223963" y="4243388"/>
          <p14:tracePt t="221738" x="1228725" y="4243388"/>
          <p14:tracePt t="221759" x="1233488" y="4243388"/>
          <p14:tracePt t="221773" x="1238250" y="4243388"/>
          <p14:tracePt t="221794" x="1243013" y="4243388"/>
          <p14:tracePt t="221808" x="1247775" y="4243388"/>
          <p14:tracePt t="221822" x="1252538" y="4243388"/>
          <p14:tracePt t="221836" x="1257300" y="4243388"/>
          <p14:tracePt t="221871" x="1262063" y="4243388"/>
          <p14:tracePt t="221906" x="1266825" y="4243388"/>
          <p14:tracePt t="221927" x="1271588" y="4243388"/>
          <p14:tracePt t="221976" x="1276350" y="4243388"/>
          <p14:tracePt t="221990" x="1276350" y="4248150"/>
          <p14:tracePt t="222011" x="1285875" y="4248150"/>
          <p14:tracePt t="222018" x="1285875" y="4252913"/>
          <p14:tracePt t="222060" x="1290638" y="4257675"/>
          <p14:tracePt t="222109" x="1295400" y="4257675"/>
          <p14:tracePt t="222194" x="1295400" y="4267200"/>
          <p14:tracePt t="222270" x="1295400" y="4271963"/>
          <p14:tracePt t="222292" x="1300163" y="4271963"/>
          <p14:tracePt t="222299" x="1300163" y="4276725"/>
          <p14:tracePt t="222305" x="1304925" y="4281488"/>
          <p14:tracePt t="222314" x="1314450" y="4286250"/>
          <p14:tracePt t="222329" x="1323975" y="4295775"/>
          <p14:tracePt t="222346" x="1338263" y="4300538"/>
          <p14:tracePt t="222362" x="1352550" y="4305300"/>
          <p14:tracePt t="222379" x="1357313" y="4305300"/>
          <p14:tracePt t="222395" x="1366838" y="4305300"/>
          <p14:tracePt t="222429" x="1371600" y="4305300"/>
          <p14:tracePt t="222445" x="1376363" y="4305300"/>
          <p14:tracePt t="222481" x="1381125" y="4305300"/>
          <p14:tracePt t="222516" x="1385888" y="4305300"/>
          <p14:tracePt t="222600" x="1390650" y="4305300"/>
          <p14:tracePt t="222621" x="1395413" y="4305300"/>
          <p14:tracePt t="222628" x="1404938" y="4305300"/>
          <p14:tracePt t="222635" x="1409700" y="4305300"/>
          <p14:tracePt t="222649" x="1419225" y="4305300"/>
          <p14:tracePt t="222662" x="1423988" y="4305300"/>
          <p14:tracePt t="222679" x="1447800" y="4305300"/>
          <p14:tracePt t="222695" x="1466850" y="4305300"/>
          <p14:tracePt t="222712" x="1476375" y="4305300"/>
          <p14:tracePt t="222729" x="1504950" y="4305300"/>
          <p14:tracePt t="222745" x="1514475" y="4305300"/>
          <p14:tracePt t="222762" x="1533525" y="4305300"/>
          <p14:tracePt t="222779" x="1543050" y="4305300"/>
          <p14:tracePt t="222795" x="1552575" y="4310063"/>
          <p14:tracePt t="222812" x="1566863" y="4314825"/>
          <p14:tracePt t="222829" x="1571625" y="4314825"/>
          <p14:tracePt t="222845" x="1576388" y="4314825"/>
          <p14:tracePt t="222862" x="1585913" y="4314825"/>
          <p14:tracePt t="222879" x="1590675" y="4314825"/>
          <p14:tracePt t="222895" x="1595438" y="4314825"/>
          <p14:tracePt t="222912" x="1604963" y="4314825"/>
          <p14:tracePt t="222945" x="1619250" y="4314825"/>
          <p14:tracePt t="222962" x="1624013" y="4314825"/>
          <p14:tracePt t="222978" x="1633538" y="4314825"/>
          <p14:tracePt t="222995" x="1647825" y="4314825"/>
          <p14:tracePt t="223012" x="1652588" y="4314825"/>
          <p14:tracePt t="223029" x="1681163" y="4314825"/>
          <p14:tracePt t="223045" x="1700213" y="4314825"/>
          <p14:tracePt t="223062" x="1719263" y="4314825"/>
          <p14:tracePt t="223079" x="1743075" y="4310063"/>
          <p14:tracePt t="223095" x="1762125" y="4310063"/>
          <p14:tracePt t="223112" x="1795463" y="4310063"/>
          <p14:tracePt t="223129" x="1819275" y="4310063"/>
          <p14:tracePt t="223145" x="1843088" y="4310063"/>
          <p14:tracePt t="223162" x="1881188" y="4310063"/>
          <p14:tracePt t="223179" x="1905000" y="4310063"/>
          <p14:tracePt t="223195" x="1924050" y="4310063"/>
          <p14:tracePt t="223212" x="1947863" y="4310063"/>
          <p14:tracePt t="223229" x="1966913" y="4310063"/>
          <p14:tracePt t="223245" x="1995488" y="4310063"/>
          <p14:tracePt t="223262" x="2014538" y="4305300"/>
          <p14:tracePt t="223278" x="2038350" y="4305300"/>
          <p14:tracePt t="223295" x="2076450" y="4300538"/>
          <p14:tracePt t="223312" x="2100263" y="4300538"/>
          <p14:tracePt t="223329" x="2109788" y="4300538"/>
          <p14:tracePt t="223345" x="2128838" y="4295775"/>
          <p14:tracePt t="223362" x="2138363" y="4295775"/>
          <p14:tracePt t="223378" x="2147888" y="4295775"/>
          <p14:tracePt t="223395" x="2152650" y="4295775"/>
          <p14:tracePt t="223412" x="2157413" y="4295775"/>
          <p14:tracePt t="223445" x="2162175" y="4295775"/>
          <p14:tracePt t="223491" x="2166938" y="4295775"/>
          <p14:tracePt t="223526" x="2171700" y="4295775"/>
          <p14:tracePt t="223631" x="2176463" y="4295775"/>
          <p14:tracePt t="223975" x="2190750" y="4295775"/>
          <p14:tracePt t="223982" x="2219325" y="4295775"/>
          <p14:tracePt t="223988" x="2238375" y="4295775"/>
          <p14:tracePt t="223996" x="2262188" y="4295775"/>
          <p14:tracePt t="224011" x="2300288" y="4295775"/>
          <p14:tracePt t="224028" x="2343150" y="4295775"/>
          <p14:tracePt t="224045" x="2390775" y="4295775"/>
          <p14:tracePt t="224062" x="2419350" y="4295775"/>
          <p14:tracePt t="224078" x="2443163" y="4295775"/>
          <p14:tracePt t="224095" x="2466975" y="4295775"/>
          <p14:tracePt t="224112" x="2481263" y="4295775"/>
          <p14:tracePt t="224128" x="2500313" y="4295775"/>
          <p14:tracePt t="224145" x="2519363" y="4286250"/>
          <p14:tracePt t="224162" x="2543175" y="4286250"/>
          <p14:tracePt t="224178" x="2576513" y="4276725"/>
          <p14:tracePt t="224195" x="2595563" y="4276725"/>
          <p14:tracePt t="224212" x="2619375" y="4271963"/>
          <p14:tracePt t="224228" x="2647950" y="4271963"/>
          <p14:tracePt t="224245" x="2657475" y="4271963"/>
          <p14:tracePt t="224262" x="2671763" y="4271963"/>
          <p14:tracePt t="224278" x="2686050" y="4271963"/>
          <p14:tracePt t="224295" x="2695575" y="4271963"/>
          <p14:tracePt t="224312" x="2728913" y="4271963"/>
          <p14:tracePt t="224328" x="2747963" y="4271963"/>
          <p14:tracePt t="224345" x="2771775" y="4271963"/>
          <p14:tracePt t="224362" x="2805113" y="4271963"/>
          <p14:tracePt t="224378" x="2819400" y="4271963"/>
          <p14:tracePt t="224395" x="2847975" y="4271963"/>
          <p14:tracePt t="224412" x="2876550" y="4276725"/>
          <p14:tracePt t="224428" x="2905125" y="4276725"/>
          <p14:tracePt t="224445" x="2952750" y="4286250"/>
          <p14:tracePt t="224461" x="2986088" y="4291013"/>
          <p14:tracePt t="224478" x="3009900" y="4295775"/>
          <p14:tracePt t="224495" x="3043238" y="4295775"/>
          <p14:tracePt t="224512" x="3062288" y="4300538"/>
          <p14:tracePt t="224528" x="3090863" y="4300538"/>
          <p14:tracePt t="224545" x="3100388" y="4300538"/>
          <p14:tracePt t="224561" x="3114675" y="4300538"/>
          <p14:tracePt t="224578" x="3119438" y="4300538"/>
          <p14:tracePt t="225229" x="3124200" y="4300538"/>
          <p14:tracePt t="225237" x="3128963" y="4295775"/>
          <p14:tracePt t="225244" x="3138488" y="4295775"/>
          <p14:tracePt t="225261" x="3162300" y="4286250"/>
          <p14:tracePt t="225278" x="3190875" y="4286250"/>
          <p14:tracePt t="225294" x="3228975" y="4281488"/>
          <p14:tracePt t="225311" x="3243263" y="4281488"/>
          <p14:tracePt t="225328" x="3271838" y="4281488"/>
          <p14:tracePt t="225344" x="3276600" y="4281488"/>
          <p14:tracePt t="225361" x="3290888" y="4281488"/>
          <p14:tracePt t="225378" x="3300413" y="4281488"/>
          <p14:tracePt t="225418" x="3305175" y="4281488"/>
          <p14:tracePt t="225510" x="3305175" y="4286250"/>
          <p14:tracePt t="225538" x="3271838" y="4286250"/>
          <p14:tracePt t="225559" x="3219450" y="4276725"/>
          <p14:tracePt t="225573" x="3176588" y="4267200"/>
          <p14:tracePt t="225580" x="3171825" y="4262438"/>
          <p14:tracePt t="225595" x="3143250" y="4252913"/>
          <p14:tracePt t="225611" x="3119438" y="4248150"/>
          <p14:tracePt t="225628" x="3090863" y="4243388"/>
          <p14:tracePt t="225644" x="3052763" y="4238625"/>
          <p14:tracePt t="225661" x="3028950" y="4238625"/>
          <p14:tracePt t="225678" x="2995613" y="4233863"/>
          <p14:tracePt t="225694" x="2981325" y="4233863"/>
          <p14:tracePt t="225711" x="2967038" y="4233863"/>
          <p14:tracePt t="225744" x="2962275" y="4233863"/>
          <p14:tracePt t="228476" x="2971800" y="4233863"/>
          <p14:tracePt t="228483" x="2986088" y="4233863"/>
          <p14:tracePt t="228493" x="3000375" y="4233863"/>
          <p14:tracePt t="228510" x="3019425" y="4233863"/>
          <p14:tracePt t="228527" x="3043238" y="4238625"/>
          <p14:tracePt t="228543" x="3052763" y="4243388"/>
          <p14:tracePt t="228560" x="3076575" y="4243388"/>
          <p14:tracePt t="228577" x="3081338" y="4248150"/>
          <p14:tracePt t="228593" x="3090863" y="4252913"/>
          <p14:tracePt t="228610" x="3105150" y="4252913"/>
          <p14:tracePt t="228627" x="3114675" y="4257675"/>
          <p14:tracePt t="228643" x="3133725" y="4262438"/>
          <p14:tracePt t="228660" x="3152775" y="4267200"/>
          <p14:tracePt t="228677" x="3171825" y="4271963"/>
          <p14:tracePt t="228693" x="3209925" y="4276725"/>
          <p14:tracePt t="228710" x="3233738" y="4281488"/>
          <p14:tracePt t="228727" x="3271838" y="4281488"/>
          <p14:tracePt t="228743" x="3328988" y="4286250"/>
          <p14:tracePt t="228760" x="3367088" y="4291013"/>
          <p14:tracePt t="228777" x="3400425" y="4300538"/>
          <p14:tracePt t="228793" x="3438525" y="4305300"/>
          <p14:tracePt t="228810" x="3467100" y="4305300"/>
          <p14:tracePt t="228827" x="3519488" y="4305300"/>
          <p14:tracePt t="228843" x="3557588" y="4305300"/>
          <p14:tracePt t="228860" x="3600450" y="4305300"/>
          <p14:tracePt t="228877" x="3643313" y="4305300"/>
          <p14:tracePt t="228893" x="3676650" y="4305300"/>
          <p14:tracePt t="228910" x="3700463" y="4295775"/>
          <p14:tracePt t="228927" x="3743325" y="4295775"/>
          <p14:tracePt t="228943" x="3767138" y="4295775"/>
          <p14:tracePt t="228960" x="3805238" y="4300538"/>
          <p14:tracePt t="228976" x="3829050" y="4300538"/>
          <p14:tracePt t="228993" x="3843338" y="4300538"/>
          <p14:tracePt t="229010" x="3867150" y="4300538"/>
          <p14:tracePt t="229026" x="3881438" y="4300538"/>
          <p14:tracePt t="229043" x="3910013" y="4305300"/>
          <p14:tracePt t="229060" x="3924300" y="4310063"/>
          <p14:tracePt t="229076" x="3952875" y="4314825"/>
          <p14:tracePt t="229093" x="3976688" y="4314825"/>
          <p14:tracePt t="229110" x="4000500" y="4319588"/>
          <p14:tracePt t="229126" x="4014788" y="4324350"/>
          <p14:tracePt t="229143" x="4038600" y="4324350"/>
          <p14:tracePt t="229160" x="4048125" y="4329113"/>
          <p14:tracePt t="229176" x="4057650" y="4333875"/>
          <p14:tracePt t="229193" x="4071938" y="4338638"/>
          <p14:tracePt t="229210" x="4076700" y="4343400"/>
          <p14:tracePt t="229226" x="4086225" y="4343400"/>
          <p14:tracePt t="229243" x="4100513" y="4343400"/>
          <p14:tracePt t="229260" x="4105275" y="4343400"/>
          <p14:tracePt t="229277" x="4124325" y="4343400"/>
          <p14:tracePt t="229293" x="4133850" y="4343400"/>
          <p14:tracePt t="229310" x="4143375" y="4343400"/>
          <p14:tracePt t="229326" x="4162425" y="4343400"/>
          <p14:tracePt t="229343" x="4171950" y="4343400"/>
          <p14:tracePt t="229360" x="4186238" y="4343400"/>
          <p14:tracePt t="229376" x="4195763" y="4343400"/>
          <p14:tracePt t="229393" x="4210050" y="4343400"/>
          <p14:tracePt t="229410" x="4233863" y="4333875"/>
          <p14:tracePt t="229426" x="4252913" y="4329113"/>
          <p14:tracePt t="229443" x="4286250" y="4324350"/>
          <p14:tracePt t="229460" x="4310063" y="4324350"/>
          <p14:tracePt t="229476" x="4333875" y="4324350"/>
          <p14:tracePt t="229493" x="4376738" y="4319588"/>
          <p14:tracePt t="229510" x="4395788" y="4319588"/>
          <p14:tracePt t="229527" x="4424363" y="4319588"/>
          <p14:tracePt t="229543" x="4438650" y="4314825"/>
          <p14:tracePt t="229560" x="4452938" y="4314825"/>
          <p14:tracePt t="229576" x="4476750" y="4310063"/>
          <p14:tracePt t="229593" x="4495800" y="4310063"/>
          <p14:tracePt t="229610" x="4510088" y="4305300"/>
          <p14:tracePt t="229627" x="4533900" y="4300538"/>
          <p14:tracePt t="229643" x="4543425" y="4295775"/>
          <p14:tracePt t="229660" x="4552950" y="4291013"/>
          <p14:tracePt t="229676" x="4572000" y="4291013"/>
          <p14:tracePt t="230144" x="4595813" y="4286250"/>
          <p14:tracePt t="230151" x="4633913" y="4286250"/>
          <p14:tracePt t="230159" x="4672013" y="4281488"/>
          <p14:tracePt t="230176" x="4743450" y="4276725"/>
          <p14:tracePt t="230193" x="4833938" y="4267200"/>
          <p14:tracePt t="230209" x="4910138" y="4257675"/>
          <p14:tracePt t="230226" x="4967288" y="4252913"/>
          <p14:tracePt t="230243" x="5053013" y="4233863"/>
          <p14:tracePt t="230259" x="5105400" y="4233863"/>
          <p14:tracePt t="230276" x="5153025" y="4229100"/>
          <p14:tracePt t="230293" x="5224463" y="4229100"/>
          <p14:tracePt t="230309" x="5276850" y="4229100"/>
          <p14:tracePt t="230326" x="5353050" y="4224338"/>
          <p14:tracePt t="230343" x="5400675" y="4224338"/>
          <p14:tracePt t="230359" x="5453063" y="4219575"/>
          <p14:tracePt t="230376" x="5529263" y="4219575"/>
          <p14:tracePt t="230393" x="5567363" y="4219575"/>
          <p14:tracePt t="230409" x="5610225" y="4219575"/>
          <p14:tracePt t="230426" x="5662613" y="4214813"/>
          <p14:tracePt t="230443" x="5705475" y="4210050"/>
          <p14:tracePt t="230460" x="5748338" y="4195763"/>
          <p14:tracePt t="230476" x="5829300" y="4186238"/>
          <p14:tracePt t="230493" x="5867400" y="4186238"/>
          <p14:tracePt t="230509" x="5915025" y="4176713"/>
          <p14:tracePt t="230526" x="5938838" y="4176713"/>
          <p14:tracePt t="230543" x="5953125" y="4176713"/>
          <p14:tracePt t="230559" x="5972175" y="4171950"/>
          <p14:tracePt t="230576" x="5976938" y="4171950"/>
          <p14:tracePt t="230593" x="5981700" y="4171950"/>
          <p14:tracePt t="230609" x="5991225" y="4171950"/>
          <p14:tracePt t="230626" x="5995988" y="4171950"/>
          <p14:tracePt t="230663" x="6000750" y="4171950"/>
          <p14:tracePt t="235501" x="5962650" y="4181475"/>
          <p14:tracePt t="235508" x="5891213" y="4191000"/>
          <p14:tracePt t="235515" x="5815013" y="4210050"/>
          <p14:tracePt t="235524" x="5710238" y="4238625"/>
          <p14:tracePt t="235541" x="5500688" y="4276725"/>
          <p14:tracePt t="235558" x="5091113" y="4329113"/>
          <p14:tracePt t="235574" x="4805363" y="4367213"/>
          <p14:tracePt t="235591" x="4510088" y="4400550"/>
          <p14:tracePt t="235608" x="4119563" y="4443413"/>
          <p14:tracePt t="235624" x="3914775" y="4457700"/>
          <p14:tracePt t="235641" x="3662363" y="4471988"/>
          <p14:tracePt t="235658" x="3543300" y="4471988"/>
          <p14:tracePt t="235674" x="3419475" y="4467225"/>
          <p14:tracePt t="235691" x="3290888" y="4457700"/>
          <p14:tracePt t="235708" x="3238500" y="4457700"/>
          <p14:tracePt t="235725" x="3209925" y="4448175"/>
          <p14:tracePt t="235741" x="3186113" y="4448175"/>
          <p14:tracePt t="235758" x="3181350" y="4448175"/>
          <p14:tracePt t="235774" x="3181350" y="4452938"/>
          <p14:tracePt t="236118" x="3133725" y="4462463"/>
          <p14:tracePt t="236125" x="3052763" y="4467225"/>
          <p14:tracePt t="236133" x="2947988" y="4471988"/>
          <p14:tracePt t="236141" x="2852738" y="4481513"/>
          <p14:tracePt t="236157" x="2647950" y="4491038"/>
          <p14:tracePt t="236174" x="2347913" y="4500563"/>
          <p14:tracePt t="236191" x="2181225" y="4510088"/>
          <p14:tracePt t="236207" x="2057400" y="4510088"/>
          <p14:tracePt t="236224" x="1914525" y="4505325"/>
          <p14:tracePt t="236241" x="1838325" y="4500563"/>
          <p14:tracePt t="236258" x="1766888" y="4491038"/>
          <p14:tracePt t="236274" x="1704975" y="4476750"/>
          <p14:tracePt t="236291" x="1671638" y="4471988"/>
          <p14:tracePt t="236307" x="1647825" y="4462463"/>
          <p14:tracePt t="236324" x="1638300" y="4457700"/>
          <p14:tracePt t="236341" x="1624013" y="4452938"/>
          <p14:tracePt t="236357" x="1614488" y="4452938"/>
          <p14:tracePt t="236374" x="1609725" y="4452938"/>
          <p14:tracePt t="236391" x="1604963" y="4452938"/>
          <p14:tracePt t="236424" x="1595438" y="4452938"/>
          <p14:tracePt t="236441" x="1590675" y="4452938"/>
          <p14:tracePt t="236483" x="1585913" y="4452938"/>
          <p14:tracePt t="236518" x="1581150" y="4452938"/>
          <p14:tracePt t="236532" x="1581150" y="4457700"/>
          <p14:tracePt t="236560" x="1581150" y="4462463"/>
          <p14:tracePt t="236609" x="1581150" y="4467225"/>
          <p14:tracePt t="236623" x="1576388" y="4467225"/>
          <p14:tracePt t="236651" x="1576388" y="4471988"/>
          <p14:tracePt t="236658" x="1571625" y="4471988"/>
          <p14:tracePt t="236665" x="1562100" y="4471988"/>
          <p14:tracePt t="236674" x="1552575" y="4476750"/>
          <p14:tracePt t="236691" x="1528763" y="4476750"/>
          <p14:tracePt t="236707" x="1490663" y="4486275"/>
          <p14:tracePt t="236724" x="1457325" y="4486275"/>
          <p14:tracePt t="236741" x="1433513" y="4495800"/>
          <p14:tracePt t="236757" x="1376363" y="4505325"/>
          <p14:tracePt t="236774" x="1347788" y="4505325"/>
          <p14:tracePt t="236791" x="1309688" y="4510088"/>
          <p14:tracePt t="236807" x="1295400" y="4510088"/>
          <p14:tracePt t="236824" x="1271588" y="4510088"/>
          <p14:tracePt t="236841" x="1257300" y="4510088"/>
          <p14:tracePt t="236857" x="1247775" y="4510088"/>
          <p14:tracePt t="236874" x="1233488" y="4510088"/>
          <p14:tracePt t="236891" x="1223963" y="4510088"/>
          <p14:tracePt t="236907" x="1209675" y="4510088"/>
          <p14:tracePt t="236924" x="1195388" y="4510088"/>
          <p14:tracePt t="236925" x="1185863" y="4505325"/>
          <p14:tracePt t="236941" x="1176338" y="4505325"/>
          <p14:tracePt t="236958" x="1162050" y="4505325"/>
          <p14:tracePt t="236974" x="1152525" y="4505325"/>
          <p14:tracePt t="236991" x="1147763" y="4505325"/>
          <p14:tracePt t="237024" x="1143000" y="4505325"/>
          <p14:tracePt t="237072" x="1143000" y="4495800"/>
          <p14:tracePt t="237135" x="1143000" y="4491038"/>
          <p14:tracePt t="237142" x="1147763" y="4491038"/>
          <p14:tracePt t="237156" x="1152525" y="4491038"/>
          <p14:tracePt t="237163" x="1157288" y="4491038"/>
          <p14:tracePt t="237177" x="1157288" y="4486275"/>
          <p14:tracePt t="237191" x="1162050" y="4486275"/>
          <p14:tracePt t="237207" x="1166813" y="4481513"/>
          <p14:tracePt t="237247" x="1171575" y="4481513"/>
          <p14:tracePt t="237310" x="1176338" y="4481513"/>
          <p14:tracePt t="237576" x="1185863" y="4481513"/>
          <p14:tracePt t="237689" x="1190625" y="4481513"/>
          <p14:tracePt t="237752" x="1195388" y="4481513"/>
          <p14:tracePt t="237822" x="1200150" y="4481513"/>
          <p14:tracePt t="237850" x="1204913" y="4481513"/>
          <p14:tracePt t="237893" x="1204913" y="4486275"/>
          <p14:tracePt t="237906" x="1209675" y="4486275"/>
          <p14:tracePt t="237927" x="1214438" y="4486275"/>
          <p14:tracePt t="237934" x="1219200" y="4486275"/>
          <p14:tracePt t="237941" x="1219200" y="4491038"/>
          <p14:tracePt t="237957" x="1223963" y="4491038"/>
          <p14:tracePt t="237974" x="1233488" y="4500563"/>
          <p14:tracePt t="237990" x="1252538" y="4505325"/>
          <p14:tracePt t="238007" x="1262063" y="4514850"/>
          <p14:tracePt t="238024" x="1276350" y="4514850"/>
          <p14:tracePt t="238040" x="1300163" y="4519613"/>
          <p14:tracePt t="238057" x="1314450" y="4524375"/>
          <p14:tracePt t="238074" x="1343025" y="4529138"/>
          <p14:tracePt t="238090" x="1362075" y="4529138"/>
          <p14:tracePt t="238107" x="1381125" y="4529138"/>
          <p14:tracePt t="238124" x="1404938" y="4533900"/>
          <p14:tracePt t="238140" x="1419225" y="4533900"/>
          <p14:tracePt t="238157" x="1423988" y="4538663"/>
          <p14:tracePt t="238173" x="1443038" y="4538663"/>
          <p14:tracePt t="238191" x="1452563" y="4538663"/>
          <p14:tracePt t="238207" x="1466850" y="4538663"/>
          <p14:tracePt t="238224" x="1481138" y="4538663"/>
          <p14:tracePt t="238240" x="1500188" y="4538663"/>
          <p14:tracePt t="238257" x="1524000" y="4538663"/>
          <p14:tracePt t="238273" x="1543050" y="4538663"/>
          <p14:tracePt t="238290" x="1562100" y="4538663"/>
          <p14:tracePt t="238307" x="1581150" y="4538663"/>
          <p14:tracePt t="238323" x="1600200" y="4538663"/>
          <p14:tracePt t="238340" x="1609725" y="4538663"/>
          <p14:tracePt t="238357" x="1628775" y="4538663"/>
          <p14:tracePt t="238373" x="1643063" y="4533900"/>
          <p14:tracePt t="238390" x="1666875" y="4533900"/>
          <p14:tracePt t="238407" x="1676400" y="4529138"/>
          <p14:tracePt t="238423" x="1695450" y="4529138"/>
          <p14:tracePt t="238440" x="1704975" y="4529138"/>
          <p14:tracePt t="238457" x="1714500" y="4529138"/>
          <p14:tracePt t="238473" x="1724025" y="4529138"/>
          <p14:tracePt t="238490" x="1728788" y="4529138"/>
          <p14:tracePt t="238507" x="1738313" y="4529138"/>
          <p14:tracePt t="238523" x="1743075" y="4529138"/>
          <p14:tracePt t="238557" x="1752600" y="4529138"/>
          <p14:tracePt t="238586" x="1757363" y="4529138"/>
          <p14:tracePt t="238657" x="1762125" y="4529138"/>
          <p14:tracePt t="238699" x="1766888" y="4529138"/>
          <p14:tracePt t="238705" x="1771650" y="4529138"/>
          <p14:tracePt t="238727" x="1776413" y="4529138"/>
          <p14:tracePt t="238733" x="1781175" y="4529138"/>
          <p14:tracePt t="238747" x="1785938" y="4529138"/>
          <p14:tracePt t="238756" x="1790700" y="4529138"/>
          <p14:tracePt t="238773" x="1800225" y="4529138"/>
          <p14:tracePt t="238790" x="1819275" y="4529138"/>
          <p14:tracePt t="238807" x="1828800" y="4529138"/>
          <p14:tracePt t="238823" x="1852613" y="4529138"/>
          <p14:tracePt t="238840" x="1876425" y="4524375"/>
          <p14:tracePt t="238857" x="1895475" y="4524375"/>
          <p14:tracePt t="238873" x="1924050" y="4524375"/>
          <p14:tracePt t="238890" x="1962150" y="4524375"/>
          <p14:tracePt t="238907" x="1971675" y="4519613"/>
          <p14:tracePt t="238923" x="2038350" y="4519613"/>
          <p14:tracePt t="238940" x="2076450" y="4519613"/>
          <p14:tracePt t="238957" x="2143125" y="4519613"/>
          <p14:tracePt t="238973" x="2176463" y="4519613"/>
          <p14:tracePt t="238990" x="2205038" y="4519613"/>
          <p14:tracePt t="239006" x="2262188" y="4524375"/>
          <p14:tracePt t="239023" x="2300288" y="4538663"/>
          <p14:tracePt t="239040" x="2338388" y="4543425"/>
          <p14:tracePt t="239057" x="2395538" y="4548188"/>
          <p14:tracePt t="239073" x="2424113" y="4557713"/>
          <p14:tracePt t="239090" x="2452688" y="4562475"/>
          <p14:tracePt t="239106" x="2495550" y="4576763"/>
          <p14:tracePt t="239123" x="2519363" y="4581525"/>
          <p14:tracePt t="239140" x="2576513" y="4595813"/>
          <p14:tracePt t="239156" x="2595563" y="4595813"/>
          <p14:tracePt t="239173" x="2619375" y="4600575"/>
          <p14:tracePt t="239190" x="2643188" y="4610100"/>
          <p14:tracePt t="239206" x="2671763" y="4614863"/>
          <p14:tracePt t="239708" x="2700338" y="4586288"/>
          <p14:tracePt t="239715" x="2714625" y="4581525"/>
          <p14:tracePt t="239723" x="2733675" y="4562475"/>
          <p14:tracePt t="239740" x="2776538" y="4543425"/>
          <p14:tracePt t="239756" x="2828925" y="4514850"/>
          <p14:tracePt t="239773" x="2886075" y="4481513"/>
          <p14:tracePt t="239790" x="2924175" y="4462463"/>
          <p14:tracePt t="239806" x="2981325" y="4443413"/>
          <p14:tracePt t="239823" x="3005138" y="4433888"/>
          <p14:tracePt t="239839" x="3033713" y="4429125"/>
          <p14:tracePt t="239856" x="3067050" y="4419600"/>
          <p14:tracePt t="239873" x="3095625" y="4419600"/>
          <p14:tracePt t="239890" x="3114675" y="4410075"/>
          <p14:tracePt t="239906" x="3124200" y="4410075"/>
          <p14:tracePt t="239923" x="3133725" y="4410075"/>
          <p14:tracePt t="239939" x="3138488" y="4410075"/>
          <p14:tracePt t="239956" x="3152775" y="4410075"/>
          <p14:tracePt t="239973" x="3157538" y="4410075"/>
          <p14:tracePt t="239974" x="3162300" y="4410075"/>
          <p14:tracePt t="239989" x="3167063" y="4410075"/>
          <p14:tracePt t="240006" x="3176588" y="4410075"/>
          <p14:tracePt t="240023" x="3186113" y="4410075"/>
          <p14:tracePt t="240039" x="3209925" y="4410075"/>
          <p14:tracePt t="240056" x="3224213" y="4410075"/>
          <p14:tracePt t="240073" x="3252788" y="4410075"/>
          <p14:tracePt t="240089" x="3267075" y="4400550"/>
          <p14:tracePt t="240106" x="3290888" y="4400550"/>
          <p14:tracePt t="240123" x="3305175" y="4400550"/>
          <p14:tracePt t="240139" x="3314700" y="4400550"/>
          <p14:tracePt t="240156" x="3328988" y="4400550"/>
          <p14:tracePt t="240189" x="3338513" y="4400550"/>
          <p14:tracePt t="240223" x="3343275" y="4400550"/>
          <p14:tracePt t="240239" x="3348038" y="4400550"/>
          <p14:tracePt t="240283" x="3352800" y="4400550"/>
          <p14:tracePt t="240318" x="3352800" y="4405313"/>
          <p14:tracePt t="240353" x="3357563" y="4405313"/>
          <p14:tracePt t="240479" x="3357563" y="4410075"/>
          <p14:tracePt t="240521" x="3357563" y="4414838"/>
          <p14:tracePt t="240542" x="3367088" y="4414838"/>
          <p14:tracePt t="240549" x="3371850" y="4419600"/>
          <p14:tracePt t="240556" x="3376613" y="4424363"/>
          <p14:tracePt t="240573" x="3386138" y="4424363"/>
          <p14:tracePt t="240589" x="3400425" y="4433888"/>
          <p14:tracePt t="240606" x="3409950" y="4438650"/>
          <p14:tracePt t="240623" x="3419475" y="4438650"/>
          <p14:tracePt t="240640" x="3419475" y="4443413"/>
          <p14:tracePt t="240656" x="3424238" y="4443413"/>
          <p14:tracePt t="240689" x="3429000" y="4443413"/>
          <p14:tracePt t="240739" x="3433763" y="4443413"/>
          <p14:tracePt t="240963" x="3433763" y="4448175"/>
          <p14:tracePt t="243971" x="3448050" y="4448175"/>
          <p14:tracePt t="243978" x="3452813" y="4448175"/>
          <p14:tracePt t="243988" x="3457575" y="4448175"/>
          <p14:tracePt t="244005" x="3481388" y="4448175"/>
          <p14:tracePt t="244022" x="3500438" y="4443413"/>
          <p14:tracePt t="244038" x="3519488" y="4443413"/>
          <p14:tracePt t="244055" x="3533775" y="4438650"/>
          <p14:tracePt t="244071" x="3548063" y="4438650"/>
          <p14:tracePt t="244088" x="3557588" y="4438650"/>
          <p14:tracePt t="244105" x="3576638" y="4438650"/>
          <p14:tracePt t="244122" x="3581400" y="4438650"/>
          <p14:tracePt t="244138" x="3586163" y="4438650"/>
          <p14:tracePt t="244155" x="3590925" y="4438650"/>
          <p14:tracePt t="244188" x="3600450" y="4438650"/>
          <p14:tracePt t="244273" x="3605213" y="4438650"/>
          <p14:tracePt t="244511" x="3609975" y="4438650"/>
          <p14:tracePt t="244539" x="3614738" y="4438650"/>
          <p14:tracePt t="244545" x="3629025" y="4438650"/>
          <p14:tracePt t="244555" x="3643313" y="4438650"/>
          <p14:tracePt t="244571" x="3705225" y="4433888"/>
          <p14:tracePt t="244588" x="3833813" y="4429125"/>
          <p14:tracePt t="244605" x="3924300" y="4429125"/>
          <p14:tracePt t="244621" x="4000500" y="4429125"/>
          <p14:tracePt t="244638" x="4119563" y="4424363"/>
          <p14:tracePt t="244655" x="4171950" y="4424363"/>
          <p14:tracePt t="244671" x="4243388" y="4419600"/>
          <p14:tracePt t="244688" x="4276725" y="4414838"/>
          <p14:tracePt t="244705" x="4305300" y="4414838"/>
          <p14:tracePt t="244721" x="4338638" y="4410075"/>
          <p14:tracePt t="244738" x="4357688" y="4410075"/>
          <p14:tracePt t="244755" x="4362450" y="4410075"/>
          <p14:tracePt t="244788" x="4367213" y="4410075"/>
          <p14:tracePt t="244805" x="4371975" y="4410075"/>
          <p14:tracePt t="245331" x="4381500" y="4410075"/>
          <p14:tracePt t="245338" x="4395788" y="4419600"/>
          <p14:tracePt t="245345" x="4405313" y="4424363"/>
          <p14:tracePt t="245355" x="4414838" y="4433888"/>
          <p14:tracePt t="245371" x="4433888" y="4448175"/>
          <p14:tracePt t="245388" x="4457700" y="4462463"/>
          <p14:tracePt t="245404" x="4462463" y="4471988"/>
          <p14:tracePt t="245421" x="4476750" y="4481513"/>
          <p14:tracePt t="245438" x="4486275" y="4491038"/>
          <p14:tracePt t="245454" x="4491038" y="4491038"/>
          <p14:tracePt t="245471" x="4500563" y="4500563"/>
          <p14:tracePt t="245488" x="4505325" y="4500563"/>
          <p14:tracePt t="245504" x="4505325" y="4505325"/>
          <p14:tracePt t="245521" x="4510088" y="4505325"/>
          <p14:tracePt t="245538" x="4514850" y="4505325"/>
          <p14:tracePt t="245590" x="4519613" y="4505325"/>
          <p14:tracePt t="245667" x="4519613" y="4510088"/>
          <p14:tracePt t="245780" x="4524375" y="4510088"/>
          <p14:tracePt t="246685" x="4538663" y="4510088"/>
          <p14:tracePt t="246691" x="4552950" y="4510088"/>
          <p14:tracePt t="246704" x="4567238" y="4505325"/>
          <p14:tracePt t="246721" x="4619625" y="4500563"/>
          <p14:tracePt t="246737" x="4662488" y="4486275"/>
          <p14:tracePt t="246754" x="4724400" y="4481513"/>
          <p14:tracePt t="246771" x="4757738" y="4481513"/>
          <p14:tracePt t="246787" x="4791075" y="4476750"/>
          <p14:tracePt t="246804" x="4824413" y="4471988"/>
          <p14:tracePt t="246820" x="4843463" y="4471988"/>
          <p14:tracePt t="246837" x="4862513" y="4471988"/>
          <p14:tracePt t="246854" x="4876800" y="4471988"/>
          <p14:tracePt t="246870" x="4895850" y="4471988"/>
          <p14:tracePt t="246887" x="4905375" y="4471988"/>
          <p14:tracePt t="246904" x="4914900" y="4471988"/>
          <p14:tracePt t="246920" x="4924425" y="4471988"/>
          <p14:tracePt t="246937" x="4933950" y="4471988"/>
          <p14:tracePt t="246954" x="4943475" y="4471988"/>
          <p14:tracePt t="246971" x="4953000" y="4476750"/>
          <p14:tracePt t="246987" x="4962525" y="4476750"/>
          <p14:tracePt t="247004" x="4972050" y="4476750"/>
          <p14:tracePt t="247020" x="4976813" y="4476750"/>
          <p14:tracePt t="247056" x="4981575" y="4476750"/>
          <p14:tracePt t="247070" x="4986338" y="4476750"/>
          <p14:tracePt t="247133" x="4991100" y="4476750"/>
          <p14:tracePt t="247175" x="4995863" y="4476750"/>
          <p14:tracePt t="247189" x="5000625" y="4486275"/>
          <p14:tracePt t="247196" x="5005388" y="4486275"/>
          <p14:tracePt t="247210" x="5010150" y="4486275"/>
          <p14:tracePt t="247220" x="5014913" y="4486275"/>
          <p14:tracePt t="247237" x="5029200" y="4486275"/>
          <p14:tracePt t="247254" x="5053013" y="4486275"/>
          <p14:tracePt t="247271" x="5076825" y="4491038"/>
          <p14:tracePt t="247287" x="5124450" y="4491038"/>
          <p14:tracePt t="247304" x="5157788" y="4491038"/>
          <p14:tracePt t="247320" x="5181600" y="4491038"/>
          <p14:tracePt t="247337" x="5214938" y="4495800"/>
          <p14:tracePt t="247354" x="5229225" y="4495800"/>
          <p14:tracePt t="247371" x="5253038" y="4495800"/>
          <p14:tracePt t="247387" x="5272088" y="4495800"/>
          <p14:tracePt t="247404" x="5286375" y="4495800"/>
          <p14:tracePt t="247420" x="5300663" y="4495800"/>
          <p14:tracePt t="247437" x="5310188" y="4495800"/>
          <p14:tracePt t="247454" x="5314950" y="4495800"/>
          <p14:tracePt t="247470" x="5324475" y="4495800"/>
          <p14:tracePt t="247487" x="5329238" y="4495800"/>
          <p14:tracePt t="247504" x="5338763" y="4495800"/>
          <p14:tracePt t="247520" x="5343525" y="4495800"/>
          <p14:tracePt t="247554" x="5353050" y="4500563"/>
          <p14:tracePt t="247575" x="5357813" y="4500563"/>
          <p14:tracePt t="247603" x="5362575" y="4500563"/>
          <p14:tracePt t="247673" x="5367338" y="4500563"/>
          <p14:tracePt t="247722" x="5367338" y="4505325"/>
          <p14:tracePt t="247806" x="5372100" y="4505325"/>
          <p14:tracePt t="248178" x="5395913" y="4505325"/>
          <p14:tracePt t="248185" x="5434013" y="4500563"/>
          <p14:tracePt t="248192" x="5462588" y="4500563"/>
          <p14:tracePt t="248203" x="5495925" y="4495800"/>
          <p14:tracePt t="248220" x="5572125" y="4491038"/>
          <p14:tracePt t="248237" x="5610225" y="4491038"/>
          <p14:tracePt t="248253" x="5634038" y="4486275"/>
          <p14:tracePt t="248270" x="5662613" y="4486275"/>
          <p14:tracePt t="248287" x="5672138" y="4486275"/>
          <p14:tracePt t="248303" x="5686425" y="4486275"/>
          <p14:tracePt t="248320" x="5691188" y="4486275"/>
          <p14:tracePt t="248367" x="5695950" y="4486275"/>
          <p14:tracePt t="248423" x="5700713" y="4486275"/>
          <p14:tracePt t="248893" x="5729288" y="4481513"/>
          <p14:tracePt t="248900" x="5781675" y="4467225"/>
          <p14:tracePt t="248907" x="5829300" y="4457700"/>
          <p14:tracePt t="248920" x="5872163" y="4452938"/>
          <p14:tracePt t="248937" x="6000750" y="4419600"/>
          <p14:tracePt t="248953" x="6076950" y="4400550"/>
          <p14:tracePt t="248970" x="6162675" y="4376738"/>
          <p14:tracePt t="248986" x="6210300" y="4367213"/>
          <p14:tracePt t="249003" x="6257925" y="4357688"/>
          <p14:tracePt t="249020" x="6305550" y="4357688"/>
          <p14:tracePt t="249036" x="6334125" y="4357688"/>
          <p14:tracePt t="249053" x="6353175" y="4357688"/>
          <p14:tracePt t="249054" x="6362700" y="4357688"/>
          <p14:tracePt t="249070" x="6386513" y="4357688"/>
          <p14:tracePt t="249086" x="6396038" y="4357688"/>
          <p14:tracePt t="249103" x="6415088" y="4357688"/>
          <p14:tracePt t="249120" x="6424613" y="4357688"/>
          <p14:tracePt t="249137" x="6429375" y="4357688"/>
          <p14:tracePt t="249153" x="6438900" y="4357688"/>
          <p14:tracePt t="249170" x="6448425" y="4357688"/>
          <p14:tracePt t="249186" x="6457950" y="4357688"/>
          <p14:tracePt t="249203" x="6481763" y="4362450"/>
          <p14:tracePt t="249221" x="6496050" y="4362450"/>
          <p14:tracePt t="249236" x="6534150" y="4371975"/>
          <p14:tracePt t="249253" x="6553200" y="4371975"/>
          <p14:tracePt t="249270" x="6581775" y="4376738"/>
          <p14:tracePt t="249286" x="6610350" y="4386263"/>
          <p14:tracePt t="249303" x="6629400" y="4395788"/>
          <p14:tracePt t="249320" x="6648450" y="4395788"/>
          <p14:tracePt t="249336" x="6667500" y="4405313"/>
          <p14:tracePt t="249353" x="6691313" y="4410075"/>
          <p14:tracePt t="249370" x="6715125" y="4410075"/>
          <p14:tracePt t="249386" x="6729413" y="4419600"/>
          <p14:tracePt t="249403" x="6748463" y="4419600"/>
          <p14:tracePt t="249420" x="6772275" y="4424363"/>
          <p14:tracePt t="249436" x="6791325" y="4429125"/>
          <p14:tracePt t="249453" x="6800850" y="4433888"/>
          <p14:tracePt t="249470" x="6824663" y="4433888"/>
          <p14:tracePt t="249486" x="6838950" y="4433888"/>
          <p14:tracePt t="249503" x="6853238" y="4438650"/>
          <p14:tracePt t="249520" x="6862763" y="4438650"/>
          <p14:tracePt t="249536" x="6877050" y="4438650"/>
          <p14:tracePt t="249553" x="6891338" y="4443413"/>
          <p14:tracePt t="249569" x="6900863" y="4448175"/>
          <p14:tracePt t="249586" x="6915150" y="4448175"/>
          <p14:tracePt t="249603" x="6938963" y="4448175"/>
          <p14:tracePt t="249620" x="6953250" y="4452938"/>
          <p14:tracePt t="249636" x="6981825" y="4457700"/>
          <p14:tracePt t="249653" x="7005638" y="4457700"/>
          <p14:tracePt t="249670" x="7024688" y="4462463"/>
          <p14:tracePt t="249686" x="7058025" y="4471988"/>
          <p14:tracePt t="249703" x="7081838" y="4481513"/>
          <p14:tracePt t="249720" x="7110413" y="4486275"/>
          <p14:tracePt t="249736" x="7124700" y="4486275"/>
          <p14:tracePt t="249753" x="7134225" y="4486275"/>
          <p14:tracePt t="249770" x="7158038" y="4491038"/>
          <p14:tracePt t="249786" x="7172325" y="4495800"/>
          <p14:tracePt t="249803" x="7181850" y="4495800"/>
          <p14:tracePt t="249820" x="7191375" y="4495800"/>
          <p14:tracePt t="249836" x="7196138" y="4500563"/>
          <p14:tracePt t="249870" x="7200900" y="4500563"/>
          <p14:tracePt t="249886" x="7205663" y="4500563"/>
          <p14:tracePt t="249909" x="7210425" y="4500563"/>
          <p14:tracePt t="249930" x="7215188" y="4500563"/>
          <p14:tracePt t="249959" x="7219950" y="4505325"/>
          <p14:tracePt t="249980" x="7224713" y="4505325"/>
          <p14:tracePt t="250001" x="7234238" y="4510088"/>
          <p14:tracePt t="250015" x="7239000" y="4510088"/>
          <p14:tracePt t="250024" x="7248525" y="4510088"/>
          <p14:tracePt t="250036" x="7262813" y="4510088"/>
          <p14:tracePt t="250053" x="7286625" y="4514850"/>
          <p14:tracePt t="250069" x="7315200" y="4514850"/>
          <p14:tracePt t="250086" x="7381875" y="4514850"/>
          <p14:tracePt t="250103" x="7424738" y="4514850"/>
          <p14:tracePt t="250120" x="7481888" y="4514850"/>
          <p14:tracePt t="250136" x="7591425" y="4505325"/>
          <p14:tracePt t="250153" x="7648575" y="4500563"/>
          <p14:tracePt t="250170" x="7729538" y="4495800"/>
          <p14:tracePt t="250186" x="7767638" y="4491038"/>
          <p14:tracePt t="250203" x="7805738" y="4486275"/>
          <p14:tracePt t="250219" x="7843838" y="4481513"/>
          <p14:tracePt t="250236" x="7862888" y="4476750"/>
          <p14:tracePt t="250253" x="7867650" y="4476750"/>
          <p14:tracePt t="250286" x="7872413" y="4476750"/>
          <p14:tracePt t="250324" x="7867650" y="4476750"/>
          <p14:tracePt t="250330" x="7858125" y="4476750"/>
          <p14:tracePt t="250337" x="7843838" y="4476750"/>
          <p14:tracePt t="250353" x="7791450" y="4467225"/>
          <p14:tracePt t="250369" x="7677150" y="4467225"/>
          <p14:tracePt t="250386" x="7491413" y="4476750"/>
          <p14:tracePt t="250403" x="7062788" y="4481513"/>
          <p14:tracePt t="250420" x="6710363" y="4500563"/>
          <p14:tracePt t="250436" x="6119813" y="4533900"/>
          <p14:tracePt t="250453" x="5700713" y="4567238"/>
          <p14:tracePt t="250469" x="5276850" y="4605338"/>
          <p14:tracePt t="250486" x="4672013" y="4657725"/>
          <p14:tracePt t="250503" x="4271963" y="4700588"/>
          <p14:tracePt t="250519" x="3786188" y="4724400"/>
          <p14:tracePt t="250536" x="3562350" y="4738688"/>
          <p14:tracePt t="250553" x="3405188" y="4738688"/>
          <p14:tracePt t="250569" x="3243263" y="4748213"/>
          <p14:tracePt t="250586" x="3186113" y="4757738"/>
          <p14:tracePt t="250603" x="3152775" y="4762500"/>
          <p14:tracePt t="250619" x="3148013" y="4767263"/>
          <p14:tracePt t="250961" x="3071813" y="4772025"/>
          <p14:tracePt t="250968" x="2962275" y="4781550"/>
          <p14:tracePt t="250975" x="2843213" y="4786313"/>
          <p14:tracePt t="250986" x="2709863" y="4795838"/>
          <p14:tracePt t="251003" x="2424113" y="4800600"/>
          <p14:tracePt t="251019" x="1990725" y="4805363"/>
          <p14:tracePt t="251036" x="1700213" y="4805363"/>
          <p14:tracePt t="251052" x="1385888" y="4800600"/>
          <p14:tracePt t="251069" x="1233488" y="4795838"/>
          <p14:tracePt t="251086" x="1128713" y="4791075"/>
          <p14:tracePt t="251102" x="1033463" y="4776788"/>
          <p14:tracePt t="251119" x="990600" y="4767263"/>
          <p14:tracePt t="251136" x="971550" y="4762500"/>
          <p14:tracePt t="251152" x="952500" y="4757738"/>
          <p14:tracePt t="251284" x="952500" y="4752975"/>
          <p14:tracePt t="251305" x="947738" y="4752975"/>
          <p14:tracePt t="251312" x="947738" y="4743450"/>
          <p14:tracePt t="251319" x="947738" y="4738688"/>
          <p14:tracePt t="251336" x="933450" y="4729163"/>
          <p14:tracePt t="251353" x="914400" y="4719638"/>
          <p14:tracePt t="251369" x="885825" y="4700588"/>
          <p14:tracePt t="251386" x="866775" y="4691063"/>
          <p14:tracePt t="251403" x="833438" y="4672013"/>
          <p14:tracePt t="251419" x="828675" y="4667250"/>
          <p14:tracePt t="251436" x="814388" y="4662488"/>
          <p14:tracePt t="251452" x="809625" y="4662488"/>
          <p14:tracePt t="251469" x="809625" y="4657725"/>
          <p14:tracePt t="251515" x="809625" y="4652963"/>
          <p14:tracePt t="251571" x="814388" y="4652963"/>
          <p14:tracePt t="251578" x="819150" y="4652963"/>
          <p14:tracePt t="251599" x="823913" y="4652963"/>
          <p14:tracePt t="251628" x="823913" y="4657725"/>
          <p14:tracePt t="251641" x="828675" y="4657725"/>
          <p14:tracePt t="251684" x="833438" y="4657725"/>
          <p14:tracePt t="251691" x="833438" y="4662488"/>
          <p14:tracePt t="251705" x="838200" y="4662488"/>
          <p14:tracePt t="251761" x="838200" y="4667250"/>
          <p14:tracePt t="251768" x="842963" y="4667250"/>
          <p14:tracePt t="251796" x="842963" y="4672013"/>
          <p14:tracePt t="251803" x="847725" y="4672013"/>
          <p14:tracePt t="251824" x="847725" y="4676775"/>
          <p14:tracePt t="251859" x="852488" y="4676775"/>
          <p14:tracePt t="251999" x="857250" y="4681538"/>
          <p14:tracePt t="252160" x="862013" y="4681538"/>
          <p14:tracePt t="265988" x="0" y="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name="Slide 2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Preferred Equity — A Hybrid</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Part lender, part owner. It behaves like debt in good times and like equity in bad ones.</a:t>
            </a:r>
            <a:endParaRPr lang="en-US" sz="1200" dirty="0"/>
          </a:p>
        </p:txBody>
      </p:sp>
      <p:sp>
        <p:nvSpPr>
          <p:cNvPr id="5" name="Shape 3"/>
          <p:cNvSpPr/>
          <p:nvPr/>
        </p:nvSpPr>
        <p:spPr>
          <a:xfrm>
            <a:off x="457200" y="1371600"/>
            <a:ext cx="8229600" cy="822960"/>
          </a:xfrm>
          <a:prstGeom prst="roundRect">
            <a:avLst>
              <a:gd name="adj" fmla="val 5556"/>
            </a:avLst>
          </a:prstGeom>
          <a:solidFill>
            <a:srgbClr val="FFFFFF"/>
          </a:solidFill>
          <a:ln w="9525">
            <a:solidFill>
              <a:srgbClr val="C8C0B0"/>
            </a:solidFill>
            <a:prstDash val="solid"/>
          </a:ln>
        </p:spPr>
      </p:sp>
      <p:sp>
        <p:nvSpPr>
          <p:cNvPr id="6" name="Text 4"/>
          <p:cNvSpPr/>
          <p:nvPr/>
        </p:nvSpPr>
        <p:spPr>
          <a:xfrm>
            <a:off x="640080" y="1371600"/>
            <a:ext cx="7863840" cy="822960"/>
          </a:xfrm>
          <a:prstGeom prst="rect">
            <a:avLst/>
          </a:prstGeom>
          <a:noFill/>
          <a:ln/>
        </p:spPr>
        <p:txBody>
          <a:bodyPr wrap="square" lIns="0" tIns="0" rIns="0" bIns="0" rtlCol="0" anchor="ctr"/>
          <a:lstStyle/>
          <a:p>
            <a:pPr marL="0" indent="0" algn="ctr">
              <a:lnSpc>
                <a:spcPts val="1700"/>
              </a:lnSpc>
              <a:buNone/>
            </a:pPr>
            <a:r>
              <a:rPr lang="en-US" sz="1400" dirty="0">
                <a:solidFill>
                  <a:srgbClr val="1A1A1A"/>
                </a:solidFill>
                <a:latin typeface="Calibri" pitchFamily="34" charset="0"/>
                <a:ea typeface="Calibri" pitchFamily="34" charset="-122"/>
                <a:cs typeface="Calibri" pitchFamily="34" charset="-120"/>
              </a:rPr>
              <a:t>Preferred equity holders receive their distributions BEFORE common equity holders — but only AFTER all debt has been served. More risk than a lender takes, less than a common shareholder.</a:t>
            </a:r>
            <a:endParaRPr lang="en-US" sz="1400" dirty="0"/>
          </a:p>
        </p:txBody>
      </p:sp>
      <p:graphicFrame>
        <p:nvGraphicFramePr>
          <p:cNvPr id="22" name="Table 0"/>
          <p:cNvGraphicFramePr>
            <a:graphicFrameLocks noGrp="1"/>
          </p:cNvGraphicFramePr>
          <p:nvPr>
            <p:extLst>
              <p:ext uri="{D42A27DB-BD31-4B8C-83A1-F6EECF244321}">
                <p14:modId xmlns:p14="http://schemas.microsoft.com/office/powerpoint/2010/main" val="1579011935"/>
              </p:ext>
            </p:extLst>
          </p:nvPr>
        </p:nvGraphicFramePr>
        <p:xfrm>
          <a:off x="457200" y="2331720"/>
          <a:ext cx="8229600" cy="2194560"/>
        </p:xfrm>
        <a:graphic>
          <a:graphicData uri="http://schemas.openxmlformats.org/drawingml/2006/table">
            <a:tbl>
              <a:tblPr/>
              <a:tblGrid>
                <a:gridCol w="2743200">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gridCol w="2011680">
                  <a:extLst>
                    <a:ext uri="{9D8B030D-6E8A-4147-A177-3AD203B41FA5}">
                      <a16:colId xmlns:a16="http://schemas.microsoft.com/office/drawing/2014/main" val="20002"/>
                    </a:ext>
                  </a:extLst>
                </a:gridCol>
                <a:gridCol w="1645920">
                  <a:extLst>
                    <a:ext uri="{9D8B030D-6E8A-4147-A177-3AD203B41FA5}">
                      <a16:colId xmlns:a16="http://schemas.microsoft.com/office/drawing/2014/main" val="20003"/>
                    </a:ext>
                  </a:extLst>
                </a:gridCol>
              </a:tblGrid>
              <a:tr h="438912">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FEATURE</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SENIOR DEBT</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PREFERRED EQUITY</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COMMON EQUITY</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extLst>
                  <a:ext uri="{0D108BD9-81ED-4DB2-BD59-A6C34878D82A}">
                    <a16:rowId xmlns:a16="http://schemas.microsoft.com/office/drawing/2014/main" val="10000"/>
                  </a:ext>
                </a:extLst>
              </a:tr>
              <a:tr h="438912">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Fixed payments?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Yes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Sometimes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No</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38912">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Ownership stake?</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No</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Yes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Yes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extLst>
                  <a:ext uri="{0D108BD9-81ED-4DB2-BD59-A6C34878D82A}">
                    <a16:rowId xmlns:a16="http://schemas.microsoft.com/office/drawing/2014/main" val="10002"/>
                  </a:ext>
                </a:extLst>
              </a:tr>
              <a:tr h="438912">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Repaid before common equity?</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Yes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Yes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38912">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Share in the upside?</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No</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Limited</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Unlimited</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extLst>
                  <a:ext uri="{0D108BD9-81ED-4DB2-BD59-A6C34878D82A}">
                    <a16:rowId xmlns:a16="http://schemas.microsoft.com/office/drawing/2014/main" val="10004"/>
                  </a:ext>
                </a:extLst>
              </a:tr>
            </a:tbl>
          </a:graphicData>
        </a:graphic>
      </p:graphicFrame>
      <p:sp>
        <p:nvSpPr>
          <p:cNvPr id="8" name="Text 5"/>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9" name="Text 6"/>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21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278072"/>
    </mc:Choice>
    <mc:Fallback xmlns="">
      <p:transition spd="slow" advTm="278072"/>
    </mc:Fallback>
  </mc:AlternateContent>
  <p:timing>
    <p:tnLst>
      <p:par>
        <p:cTn id="1" dur="indefinite" restart="never" nodeType="tmRoot"/>
      </p:par>
    </p:tnLst>
  </p:timing>
  <p:extLst mod="1">
    <p:ext uri="{3A86A75C-4F4B-4683-9AE1-C65F6400EC91}">
      <p14:laserTraceLst xmlns:p14="http://schemas.microsoft.com/office/powerpoint/2010/main">
        <p14:tracePtLst>
          <p14:tracePt t="6198" x="5110163" y="3281363"/>
          <p14:tracePt t="14587" x="5076825" y="3281363"/>
          <p14:tracePt t="14592" x="5010150" y="3276600"/>
          <p14:tracePt t="14605" x="4929188" y="3267075"/>
          <p14:tracePt t="14622" x="4610100" y="3219450"/>
          <p14:tracePt t="14638" x="4367213" y="3190875"/>
          <p14:tracePt t="14655" x="4129088" y="3148013"/>
          <p14:tracePt t="14672" x="3857625" y="3086100"/>
          <p14:tracePt t="14688" x="3729038" y="3019425"/>
          <p14:tracePt t="14705" x="3562350" y="2919413"/>
          <p14:tracePt t="14721" x="3486150" y="2833688"/>
          <p14:tracePt t="14738" x="3405188" y="2733675"/>
          <p14:tracePt t="14755" x="3300413" y="2581275"/>
          <p14:tracePt t="14772" x="3252788" y="2476500"/>
          <p14:tracePt t="14788" x="3214688" y="2333625"/>
          <p14:tracePt t="14805" x="3200400" y="2252663"/>
          <p14:tracePt t="14822" x="3200400" y="2190750"/>
          <p14:tracePt t="14838" x="3209925" y="2085975"/>
          <p14:tracePt t="14855" x="3214688" y="2038350"/>
          <p14:tracePt t="14872" x="3219450" y="1990725"/>
          <p14:tracePt t="14888" x="3224213" y="1924050"/>
          <p14:tracePt t="14905" x="3224213" y="1881188"/>
          <p14:tracePt t="14922" x="3224213" y="1824038"/>
          <p14:tracePt t="14938" x="3224213" y="1800225"/>
          <p14:tracePt t="14955" x="3224213" y="1776413"/>
          <p14:tracePt t="15280" x="3162300" y="1757363"/>
          <p14:tracePt t="15287" x="3086100" y="1733550"/>
          <p14:tracePt t="15294" x="2962275" y="1685925"/>
          <p14:tracePt t="15305" x="2847975" y="1652588"/>
          <p14:tracePt t="15321" x="2438400" y="1519238"/>
          <p14:tracePt t="15338" x="2162175" y="1423988"/>
          <p14:tracePt t="15355" x="1943100" y="1309688"/>
          <p14:tracePt t="15371" x="1671638" y="1185863"/>
          <p14:tracePt t="15388" x="1562100" y="1123950"/>
          <p14:tracePt t="15405" x="1462088" y="1066800"/>
          <p14:tracePt t="15421" x="1347788" y="985838"/>
          <p14:tracePt t="15438" x="1304925" y="933450"/>
          <p14:tracePt t="15455" x="1262063" y="866775"/>
          <p14:tracePt t="15471" x="1252538" y="828675"/>
          <p14:tracePt t="15488" x="1243013" y="804863"/>
          <p14:tracePt t="15505" x="1243013" y="781050"/>
          <p14:tracePt t="15521" x="1243013" y="776288"/>
          <p14:tracePt t="15693" x="1243013" y="781050"/>
          <p14:tracePt t="15736" x="1243013" y="785813"/>
          <p14:tracePt t="15749" x="1243013" y="790575"/>
          <p14:tracePt t="15792" x="1243013" y="795338"/>
          <p14:tracePt t="15841" x="1243013" y="809625"/>
          <p14:tracePt t="15862" x="1247775" y="814388"/>
          <p14:tracePt t="15869" x="1262063" y="819150"/>
          <p14:tracePt t="15876" x="1281113" y="823913"/>
          <p14:tracePt t="15888" x="1304925" y="833438"/>
          <p14:tracePt t="15905" x="1390650" y="838200"/>
          <p14:tracePt t="15921" x="1419225" y="838200"/>
          <p14:tracePt t="15938" x="1524000" y="842963"/>
          <p14:tracePt t="15955" x="1647825" y="842963"/>
          <p14:tracePt t="15971" x="1719263" y="842963"/>
          <p14:tracePt t="15988" x="1833563" y="847725"/>
          <p14:tracePt t="16004" x="1924050" y="852488"/>
          <p14:tracePt t="16021" x="2000250" y="852488"/>
          <p14:tracePt t="16038" x="2109788" y="857250"/>
          <p14:tracePt t="16054" x="2171700" y="857250"/>
          <p14:tracePt t="16071" x="2233613" y="862013"/>
          <p14:tracePt t="16088" x="2290763" y="862013"/>
          <p14:tracePt t="16105" x="2324100" y="866775"/>
          <p14:tracePt t="16121" x="2352675" y="871538"/>
          <p14:tracePt t="16138" x="2362200" y="871538"/>
          <p14:tracePt t="16154" x="2376488" y="876300"/>
          <p14:tracePt t="16171" x="2381250" y="881063"/>
          <p14:tracePt t="16188" x="2386013" y="881063"/>
          <p14:tracePt t="16221" x="2390775" y="885825"/>
          <p14:tracePt t="18639" x="2419350" y="885825"/>
          <p14:tracePt t="18646" x="2466975" y="885825"/>
          <p14:tracePt t="18654" x="2519363" y="881063"/>
          <p14:tracePt t="18670" x="2633663" y="881063"/>
          <p14:tracePt t="18687" x="2747963" y="881063"/>
          <p14:tracePt t="18703" x="2938463" y="890588"/>
          <p14:tracePt t="18720" x="3057525" y="895350"/>
          <p14:tracePt t="18737" x="3167063" y="909638"/>
          <p14:tracePt t="18753" x="3305175" y="923925"/>
          <p14:tracePt t="18770" x="3362325" y="923925"/>
          <p14:tracePt t="18787" x="3409950" y="928688"/>
          <p14:tracePt t="18803" x="3419475" y="928688"/>
          <p14:tracePt t="18837" x="3424238" y="928688"/>
          <p14:tracePt t="18856" x="3429000" y="928688"/>
          <p14:tracePt t="18927" x="3433763" y="928688"/>
          <p14:tracePt t="20098" x="3471863" y="928688"/>
          <p14:tracePt t="20105" x="3495675" y="928688"/>
          <p14:tracePt t="20112" x="3514725" y="933450"/>
          <p14:tracePt t="20120" x="3538538" y="933450"/>
          <p14:tracePt t="20136" x="3581400" y="938213"/>
          <p14:tracePt t="20153" x="3619500" y="938213"/>
          <p14:tracePt t="20170" x="3662363" y="938213"/>
          <p14:tracePt t="20186" x="3686175" y="938213"/>
          <p14:tracePt t="20203" x="3709988" y="938213"/>
          <p14:tracePt t="20220" x="3724275" y="942975"/>
          <p14:tracePt t="20236" x="3733800" y="942975"/>
          <p14:tracePt t="20253" x="3743325" y="942975"/>
          <p14:tracePt t="20270" x="3748088" y="942975"/>
          <p14:tracePt t="20286" x="3752850" y="942975"/>
          <p14:tracePt t="20303" x="3757613" y="942975"/>
          <p14:tracePt t="20345" x="3762375" y="942975"/>
          <p14:tracePt t="20407" x="3771900" y="942975"/>
          <p14:tracePt t="20533" x="3771900" y="947738"/>
          <p14:tracePt t="20540" x="3776663" y="947738"/>
          <p14:tracePt t="20610" x="3776663" y="952500"/>
          <p14:tracePt t="20680" x="3776663" y="962025"/>
          <p14:tracePt t="21318" x="3790950" y="962025"/>
          <p14:tracePt t="21325" x="3805238" y="962025"/>
          <p14:tracePt t="21336" x="3814763" y="962025"/>
          <p14:tracePt t="21353" x="3857625" y="962025"/>
          <p14:tracePt t="21369" x="3886200" y="962025"/>
          <p14:tracePt t="21386" x="3914775" y="962025"/>
          <p14:tracePt t="21403" x="3952875" y="962025"/>
          <p14:tracePt t="21419" x="3967163" y="962025"/>
          <p14:tracePt t="21436" x="3981450" y="962025"/>
          <p14:tracePt t="21453" x="3986213" y="962025"/>
          <p14:tracePt t="21486" x="3990975" y="962025"/>
          <p14:tracePt t="21543" x="3995738" y="962025"/>
          <p14:tracePt t="21641" x="4000500" y="962025"/>
          <p14:tracePt t="35662" x="3990975" y="976313"/>
          <p14:tracePt t="35669" x="3952875" y="995363"/>
          <p14:tracePt t="35681" x="3929063" y="1023938"/>
          <p14:tracePt t="35698" x="3819525" y="1104900"/>
          <p14:tracePt t="35714" x="3743325" y="1162050"/>
          <p14:tracePt t="35731" x="3667125" y="1228725"/>
          <p14:tracePt t="35748" x="3624263" y="1266825"/>
          <p14:tracePt t="35765" x="3586163" y="1290638"/>
          <p14:tracePt t="35781" x="3543300" y="1319213"/>
          <p14:tracePt t="35798" x="3524250" y="1323975"/>
          <p14:tracePt t="35815" x="3514725" y="1328738"/>
          <p14:tracePt t="35831" x="3509963" y="1328738"/>
          <p14:tracePt t="35848" x="3505200" y="1328738"/>
          <p14:tracePt t="35881" x="3500438" y="1328738"/>
          <p14:tracePt t="35900" x="3495675" y="1328738"/>
          <p14:tracePt t="35914" x="3490913" y="1323975"/>
          <p14:tracePt t="35931" x="3486150" y="1314450"/>
          <p14:tracePt t="35948" x="3481388" y="1300163"/>
          <p14:tracePt t="35965" x="3481388" y="1290638"/>
          <p14:tracePt t="35981" x="3476625" y="1285875"/>
          <p14:tracePt t="35998" x="3476625" y="1281113"/>
          <p14:tracePt t="36015" x="3471863" y="1276350"/>
          <p14:tracePt t="36048" x="3467100" y="1276350"/>
          <p14:tracePt t="36104" x="3462338" y="1276350"/>
          <p14:tracePt t="36237" x="3467100" y="1276350"/>
          <p14:tracePt t="36293" x="3495675" y="1276350"/>
          <p14:tracePt t="36307" x="3514725" y="1276350"/>
          <p14:tracePt t="36314" x="3529013" y="1276350"/>
          <p14:tracePt t="36321" x="3548063" y="1276350"/>
          <p14:tracePt t="36331" x="3562350" y="1276350"/>
          <p14:tracePt t="36348" x="3590925" y="1276350"/>
          <p14:tracePt t="36364" x="3638550" y="1276350"/>
          <p14:tracePt t="36381" x="3671888" y="1276350"/>
          <p14:tracePt t="36398" x="3709988" y="1276350"/>
          <p14:tracePt t="36414" x="3767138" y="1276350"/>
          <p14:tracePt t="36431" x="3800475" y="1276350"/>
          <p14:tracePt t="36448" x="3838575" y="1276350"/>
          <p14:tracePt t="36464" x="3852863" y="1276350"/>
          <p14:tracePt t="36481" x="3862388" y="1281113"/>
          <p14:tracePt t="36498" x="3871913" y="1281113"/>
          <p14:tracePt t="36514" x="3876675" y="1281113"/>
          <p14:tracePt t="36531" x="3881438" y="1281113"/>
          <p14:tracePt t="36564" x="3886200" y="1281113"/>
          <p14:tracePt t="36581" x="3886200" y="1285875"/>
          <p14:tracePt t="37254" x="3857625" y="1290638"/>
          <p14:tracePt t="37261" x="3795713" y="1295400"/>
          <p14:tracePt t="37268" x="3738563" y="1300163"/>
          <p14:tracePt t="37281" x="3686175" y="1304925"/>
          <p14:tracePt t="37297" x="3509963" y="1314450"/>
          <p14:tracePt t="37314" x="3405188" y="1319213"/>
          <p14:tracePt t="37330" x="3281363" y="1319213"/>
          <p14:tracePt t="37347" x="3195638" y="1319213"/>
          <p14:tracePt t="37364" x="3133725" y="1319213"/>
          <p14:tracePt t="37380" x="3071813" y="1319213"/>
          <p14:tracePt t="37397" x="3048000" y="1314450"/>
          <p14:tracePt t="37414" x="3028950" y="1309688"/>
          <p14:tracePt t="37430" x="3005138" y="1300163"/>
          <p14:tracePt t="37447" x="3000375" y="1295400"/>
          <p14:tracePt t="37464" x="2995613" y="1290638"/>
          <p14:tracePt t="37520" x="2995613" y="1285875"/>
          <p14:tracePt t="37535" x="2986088" y="1285875"/>
          <p14:tracePt t="37576" x="2976563" y="1281113"/>
          <p14:tracePt t="37591" x="2971800" y="1281113"/>
          <p14:tracePt t="37597" x="2962275" y="1276350"/>
          <p14:tracePt t="37604" x="2952750" y="1271588"/>
          <p14:tracePt t="37614" x="2943225" y="1266825"/>
          <p14:tracePt t="37630" x="2928938" y="1262063"/>
          <p14:tracePt t="37647" x="2905125" y="1252538"/>
          <p14:tracePt t="37664" x="2886075" y="1247775"/>
          <p14:tracePt t="37680" x="2871788" y="1238250"/>
          <p14:tracePt t="37682" x="2867025" y="1233488"/>
          <p14:tracePt t="37697" x="2843213" y="1228725"/>
          <p14:tracePt t="37714" x="2814638" y="1223963"/>
          <p14:tracePt t="37730" x="2757488" y="1223963"/>
          <p14:tracePt t="37747" x="2709863" y="1223963"/>
          <p14:tracePt t="37764" x="2676525" y="1223963"/>
          <p14:tracePt t="37780" x="2638425" y="1228725"/>
          <p14:tracePt t="37797" x="2609850" y="1228725"/>
          <p14:tracePt t="37814" x="2586038" y="1228725"/>
          <p14:tracePt t="37830" x="2552700" y="1228725"/>
          <p14:tracePt t="37847" x="2543175" y="1228725"/>
          <p14:tracePt t="37864" x="2533650" y="1228725"/>
          <p14:tracePt t="37955" x="2533650" y="1223963"/>
          <p14:tracePt t="37962" x="2538413" y="1223963"/>
          <p14:tracePt t="37976" x="2538413" y="1219200"/>
          <p14:tracePt t="37983" x="2543175" y="1219200"/>
          <p14:tracePt t="37997" x="2543175" y="1214438"/>
          <p14:tracePt t="38046" x="2581275" y="1204913"/>
          <p14:tracePt t="38060" x="2586038" y="1204913"/>
          <p14:tracePt t="38067" x="2595563" y="1204913"/>
          <p14:tracePt t="38081" x="2619375" y="1204913"/>
          <p14:tracePt t="38097" x="2652713" y="1204913"/>
          <p14:tracePt t="38114" x="2695575" y="1204913"/>
          <p14:tracePt t="38130" x="2781300" y="1209675"/>
          <p14:tracePt t="38147" x="2824163" y="1209675"/>
          <p14:tracePt t="38164" x="2862263" y="1209675"/>
          <p14:tracePt t="38180" x="2928938" y="1209675"/>
          <p14:tracePt t="38197" x="2971800" y="1209675"/>
          <p14:tracePt t="38214" x="3048000" y="1209675"/>
          <p14:tracePt t="38230" x="3081338" y="1209675"/>
          <p14:tracePt t="38247" x="3119438" y="1209675"/>
          <p14:tracePt t="38264" x="3195638" y="1209675"/>
          <p14:tracePt t="38280" x="3248025" y="1214438"/>
          <p14:tracePt t="38297" x="3286125" y="1214438"/>
          <p14:tracePt t="38314" x="3328988" y="1223963"/>
          <p14:tracePt t="38330" x="3352800" y="1223963"/>
          <p14:tracePt t="38347" x="3376613" y="1228725"/>
          <p14:tracePt t="38364" x="3381375" y="1228725"/>
          <p14:tracePt t="38380" x="3386138" y="1233488"/>
          <p14:tracePt t="38397" x="3405188" y="1238250"/>
          <p14:tracePt t="38414" x="3414713" y="1243013"/>
          <p14:tracePt t="38430" x="3438525" y="1243013"/>
          <p14:tracePt t="38447" x="3481388" y="1262063"/>
          <p14:tracePt t="38464" x="3509963" y="1266825"/>
          <p14:tracePt t="38480" x="3538538" y="1285875"/>
          <p14:tracePt t="38497" x="3586163" y="1300163"/>
          <p14:tracePt t="38514" x="3629025" y="1309688"/>
          <p14:tracePt t="38530" x="3700463" y="1323975"/>
          <p14:tracePt t="38547" x="3738563" y="1333500"/>
          <p14:tracePt t="38564" x="3781425" y="1338263"/>
          <p14:tracePt t="38580" x="3829050" y="1352550"/>
          <p14:tracePt t="38597" x="3852863" y="1357313"/>
          <p14:tracePt t="38613" x="3881438" y="1357313"/>
          <p14:tracePt t="38630" x="3910013" y="1357313"/>
          <p14:tracePt t="38647" x="3924300" y="1357313"/>
          <p14:tracePt t="38663" x="3948113" y="1357313"/>
          <p14:tracePt t="38680" x="3952875" y="1352550"/>
          <p14:tracePt t="38697" x="3957638" y="1352550"/>
          <p14:tracePt t="38700" x="3962400" y="1352550"/>
          <p14:tracePt t="38714" x="3967163" y="1352550"/>
          <p14:tracePt t="38730" x="3971925" y="1352550"/>
          <p14:tracePt t="38747" x="3976688" y="1347788"/>
          <p14:tracePt t="38763" x="3986213" y="1343025"/>
          <p14:tracePt t="38780" x="3995738" y="1343025"/>
          <p14:tracePt t="38797" x="4010025" y="1338263"/>
          <p14:tracePt t="38814" x="4029075" y="1328738"/>
          <p14:tracePt t="38830" x="4048125" y="1323975"/>
          <p14:tracePt t="38847" x="4100513" y="1304925"/>
          <p14:tracePt t="38863" x="4124325" y="1300163"/>
          <p14:tracePt t="38880" x="4162425" y="1281113"/>
          <p14:tracePt t="38897" x="4181475" y="1276350"/>
          <p14:tracePt t="38913" x="4191000" y="1266825"/>
          <p14:tracePt t="38930" x="4210050" y="1262063"/>
          <p14:tracePt t="38947" x="4210050" y="1257300"/>
          <p14:tracePt t="38980" x="4210050" y="1252538"/>
          <p14:tracePt t="38997" x="4214813" y="1252538"/>
          <p14:tracePt t="39049" x="4214813" y="1247775"/>
          <p14:tracePt t="39091" x="4214813" y="1243013"/>
          <p14:tracePt t="39232" x="4214813" y="1238250"/>
          <p14:tracePt t="42290" x="4162425" y="1238250"/>
          <p14:tracePt t="42297" x="4081463" y="1247775"/>
          <p14:tracePt t="42303" x="3986213" y="1252538"/>
          <p14:tracePt t="42312" x="3890963" y="1266825"/>
          <p14:tracePt t="42329" x="3624263" y="1281113"/>
          <p14:tracePt t="42346" x="3319463" y="1304925"/>
          <p14:tracePt t="42362" x="3128963" y="1309688"/>
          <p14:tracePt t="42379" x="3000375" y="1309688"/>
          <p14:tracePt t="42396" x="2828925" y="1300163"/>
          <p14:tracePt t="42412" x="2762250" y="1290638"/>
          <p14:tracePt t="42429" x="2709863" y="1281113"/>
          <p14:tracePt t="42446" x="2681288" y="1271588"/>
          <p14:tracePt t="42462" x="2676525" y="1271588"/>
          <p14:tracePt t="42479" x="2671763" y="1266825"/>
          <p14:tracePt t="42535" x="2676525" y="1266825"/>
          <p14:tracePt t="42570" x="2681288" y="1266825"/>
          <p14:tracePt t="42584" x="2686050" y="1271588"/>
          <p14:tracePt t="42612" x="2690813" y="1276350"/>
          <p14:tracePt t="42640" x="2695575" y="1281113"/>
          <p14:tracePt t="42654" x="2700338" y="1290638"/>
          <p14:tracePt t="42661" x="2705100" y="1290638"/>
          <p14:tracePt t="42668" x="2705100" y="1295400"/>
          <p14:tracePt t="42679" x="2714625" y="1295400"/>
          <p14:tracePt t="42696" x="2724150" y="1304925"/>
          <p14:tracePt t="42712" x="2752725" y="1328738"/>
          <p14:tracePt t="42729" x="2771775" y="1338263"/>
          <p14:tracePt t="42746" x="2805113" y="1362075"/>
          <p14:tracePt t="42762" x="2819400" y="1371600"/>
          <p14:tracePt t="42779" x="2833688" y="1381125"/>
          <p14:tracePt t="42795" x="2857500" y="1385888"/>
          <p14:tracePt t="42812" x="2871788" y="1385888"/>
          <p14:tracePt t="42829" x="2886075" y="1385888"/>
          <p14:tracePt t="42845" x="2895600" y="1385888"/>
          <p14:tracePt t="42862" x="2900363" y="1385888"/>
          <p14:tracePt t="42879" x="2914650" y="1381125"/>
          <p14:tracePt t="42895" x="2924175" y="1376363"/>
          <p14:tracePt t="42912" x="2933700" y="1366838"/>
          <p14:tracePt t="42929" x="2957513" y="1357313"/>
          <p14:tracePt t="42945" x="2971800" y="1347788"/>
          <p14:tracePt t="42962" x="2990850" y="1343025"/>
          <p14:tracePt t="42979" x="3009900" y="1333500"/>
          <p14:tracePt t="42995" x="3019425" y="1323975"/>
          <p14:tracePt t="43012" x="3024188" y="1319213"/>
          <p14:tracePt t="43029" x="3028950" y="1314450"/>
          <p14:tracePt t="43045" x="3033713" y="1309688"/>
          <p14:tracePt t="43062" x="3033713" y="1300163"/>
          <p14:tracePt t="43079" x="3033713" y="1295400"/>
          <p14:tracePt t="43095" x="3033713" y="1290638"/>
          <p14:tracePt t="43146" x="3033713" y="1285875"/>
          <p14:tracePt t="43230" x="3033713" y="1281113"/>
          <p14:tracePt t="43397" x="3033713" y="1285875"/>
          <p14:tracePt t="43411" x="3033713" y="1290638"/>
          <p14:tracePt t="43418" x="3033713" y="1295400"/>
          <p14:tracePt t="43432" x="3033713" y="1300163"/>
          <p14:tracePt t="43445" x="3033713" y="1304925"/>
          <p14:tracePt t="43462" x="3038475" y="1314450"/>
          <p14:tracePt t="43495" x="3038475" y="1319213"/>
          <p14:tracePt t="43512" x="3038475" y="1323975"/>
          <p14:tracePt t="43531" x="3038475" y="1328738"/>
          <p14:tracePt t="43566" x="3038475" y="1333500"/>
          <p14:tracePt t="43601" x="3043238" y="1333500"/>
          <p14:tracePt t="43629" x="3043238" y="1338263"/>
          <p14:tracePt t="43720" x="3048000" y="1338263"/>
          <p14:tracePt t="44036" x="3048000" y="1333500"/>
          <p14:tracePt t="44071" x="3048000" y="1328738"/>
          <p14:tracePt t="44106" x="3048000" y="1323975"/>
          <p14:tracePt t="44253" x="3048000" y="1319213"/>
          <p14:tracePt t="44324" x="3048000" y="1314450"/>
          <p14:tracePt t="44358" x="3043238" y="1309688"/>
          <p14:tracePt t="44373" x="3043238" y="1304925"/>
          <p14:tracePt t="44386" x="3043238" y="1300163"/>
          <p14:tracePt t="44401" x="3038475" y="1300163"/>
          <p14:tracePt t="44422" x="3038475" y="1295400"/>
          <p14:tracePt t="44429" x="3038475" y="1290638"/>
          <p14:tracePt t="44485" x="3038475" y="1285875"/>
          <p14:tracePt t="44611" x="3033713" y="1285875"/>
          <p14:tracePt t="45383" x="3033713" y="1290638"/>
          <p14:tracePt t="45390" x="3033713" y="1295400"/>
          <p14:tracePt t="45404" x="3033713" y="1300163"/>
          <p14:tracePt t="45412" x="3038475" y="1304925"/>
          <p14:tracePt t="45428" x="3038475" y="1309688"/>
          <p14:tracePt t="45453" x="3038475" y="1314450"/>
          <p14:tracePt t="45474" x="3043238" y="1314450"/>
          <p14:tracePt t="45488" x="3043238" y="1319213"/>
          <p14:tracePt t="45545" x="3048000" y="1319213"/>
          <p14:tracePt t="45551" x="3048000" y="1323975"/>
          <p14:tracePt t="45600" x="3052763" y="1323975"/>
          <p14:tracePt t="45657" x="3052763" y="1328738"/>
          <p14:tracePt t="45783" x="3048000" y="1328738"/>
          <p14:tracePt t="45825" x="3048000" y="1323975"/>
          <p14:tracePt t="45867" x="3048000" y="1319213"/>
          <p14:tracePt t="45902" x="3048000" y="1314450"/>
          <p14:tracePt t="45930" x="3043238" y="1314450"/>
          <p14:tracePt t="46092" x="3038475" y="1314450"/>
          <p14:tracePt t="46169" x="3038475" y="1309688"/>
          <p14:tracePt t="46197" x="3038475" y="1304925"/>
          <p14:tracePt t="46702" x="3038475" y="1309688"/>
          <p14:tracePt t="46772" x="3038475" y="1314450"/>
          <p14:tracePt t="46983" x="3038475" y="1309688"/>
          <p14:tracePt t="47011" x="3038475" y="1304925"/>
          <p14:tracePt t="47186" x="3033713" y="1304925"/>
          <p14:tracePt t="47221" x="3033713" y="1300163"/>
          <p14:tracePt t="47257" x="3033713" y="1295400"/>
          <p14:tracePt t="47319" x="3033713" y="1290638"/>
          <p14:tracePt t="47326" x="3028950" y="1290638"/>
          <p14:tracePt t="47368" x="3024188" y="1290638"/>
          <p14:tracePt t="47425" x="3019425" y="1290638"/>
          <p14:tracePt t="48056" x="3024188" y="1290638"/>
          <p14:tracePt t="48120" x="3028950" y="1290638"/>
          <p14:tracePt t="48555" x="3028950" y="1285875"/>
          <p14:tracePt t="48618" x="3028950" y="1276350"/>
          <p14:tracePt t="48822" x="3024188" y="1276350"/>
          <p14:tracePt t="48850" x="3019425" y="1276350"/>
          <p14:tracePt t="49060" x="3019425" y="1281113"/>
          <p14:tracePt t="49123" x="3019425" y="1285875"/>
          <p14:tracePt t="49719" x="3005138" y="1295400"/>
          <p14:tracePt t="49727" x="2962275" y="1314450"/>
          <p14:tracePt t="49733" x="2928938" y="1333500"/>
          <p14:tracePt t="49743" x="2895600" y="1357313"/>
          <p14:tracePt t="49760" x="2795588" y="1400175"/>
          <p14:tracePt t="49761" x="2724150" y="1438275"/>
          <p14:tracePt t="49776" x="2557463" y="1514475"/>
          <p14:tracePt t="49793" x="2405063" y="1595438"/>
          <p14:tracePt t="49810" x="2228850" y="1666875"/>
          <p14:tracePt t="49826" x="2043113" y="1733550"/>
          <p14:tracePt t="49843" x="1909763" y="1766888"/>
          <p14:tracePt t="49860" x="1781175" y="1790700"/>
          <p14:tracePt t="49876" x="1709738" y="1809750"/>
          <p14:tracePt t="49893" x="1662113" y="1814513"/>
          <p14:tracePt t="49910" x="1614488" y="1819275"/>
          <p14:tracePt t="49926" x="1585913" y="1819275"/>
          <p14:tracePt t="49943" x="1557338" y="1819275"/>
          <p14:tracePt t="49960" x="1547813" y="1819275"/>
          <p14:tracePt t="49976" x="1538288" y="1819275"/>
          <p14:tracePt t="49993" x="1519238" y="1814513"/>
          <p14:tracePt t="50010" x="1500188" y="1809750"/>
          <p14:tracePt t="50026" x="1481138" y="1800225"/>
          <p14:tracePt t="50043" x="1447800" y="1795463"/>
          <p14:tracePt t="50060" x="1433513" y="1785938"/>
          <p14:tracePt t="50076" x="1419225" y="1785938"/>
          <p14:tracePt t="50093" x="1404938" y="1776413"/>
          <p14:tracePt t="50110" x="1395413" y="1776413"/>
          <p14:tracePt t="50126" x="1390650" y="1776413"/>
          <p14:tracePt t="50176" x="1385888" y="1776413"/>
          <p14:tracePt t="50203" x="1381125" y="1776413"/>
          <p14:tracePt t="50239" x="1376363" y="1776413"/>
          <p14:tracePt t="50253" x="1376363" y="1781175"/>
          <p14:tracePt t="50260" x="1366838" y="1781175"/>
          <p14:tracePt t="50276" x="1362075" y="1785938"/>
          <p14:tracePt t="50293" x="1357313" y="1785938"/>
          <p14:tracePt t="50310" x="1347788" y="1790700"/>
          <p14:tracePt t="50326" x="1347788" y="1795463"/>
          <p14:tracePt t="50343" x="1338263" y="1795463"/>
          <p14:tracePt t="50360" x="1338263" y="1804988"/>
          <p14:tracePt t="50376" x="1333500" y="1804988"/>
          <p14:tracePt t="50393" x="1328738" y="1804988"/>
          <p14:tracePt t="50410" x="1328738" y="1809750"/>
          <p14:tracePt t="50457" x="1323975" y="1809750"/>
          <p14:tracePt t="50681" x="1323975" y="1814513"/>
          <p14:tracePt t="50828" x="1328738" y="1814513"/>
          <p14:tracePt t="51003" x="1333500" y="1814513"/>
          <p14:tracePt t="51122" x="1328738" y="1809750"/>
          <p14:tracePt t="51144" x="1328738" y="1800225"/>
          <p14:tracePt t="51207" x="1328738" y="1795463"/>
          <p14:tracePt t="51291" x="1328738" y="1790700"/>
          <p14:tracePt t="51466" x="1333500" y="1790700"/>
          <p14:tracePt t="51473" x="1338263" y="1790700"/>
          <p14:tracePt t="51480" x="1347788" y="1790700"/>
          <p14:tracePt t="51529" x="1381125" y="1800225"/>
          <p14:tracePt t="51543" x="1385888" y="1800225"/>
          <p14:tracePt t="51557" x="1390650" y="1800225"/>
          <p14:tracePt t="51564" x="1395413" y="1804988"/>
          <p14:tracePt t="51585" x="1400175" y="1809750"/>
          <p14:tracePt t="51592" x="1409700" y="1809750"/>
          <p14:tracePt t="51609" x="1419225" y="1814513"/>
          <p14:tracePt t="51626" x="1443038" y="1814513"/>
          <p14:tracePt t="51642" x="1481138" y="1819275"/>
          <p14:tracePt t="51659" x="1495425" y="1819275"/>
          <p14:tracePt t="51676" x="1509713" y="1819275"/>
          <p14:tracePt t="51692" x="1528763" y="1824038"/>
          <p14:tracePt t="51709" x="1547813" y="1824038"/>
          <p14:tracePt t="51726" x="1571625" y="1824038"/>
          <p14:tracePt t="51742" x="1585913" y="1824038"/>
          <p14:tracePt t="51759" x="1609725" y="1819275"/>
          <p14:tracePt t="51776" x="1643063" y="1819275"/>
          <p14:tracePt t="51792" x="1666875" y="1814513"/>
          <p14:tracePt t="51809" x="1685925" y="1804988"/>
          <p14:tracePt t="51825" x="1709738" y="1800225"/>
          <p14:tracePt t="51842" x="1728788" y="1795463"/>
          <p14:tracePt t="51859" x="1762125" y="1790700"/>
          <p14:tracePt t="51876" x="1776413" y="1790700"/>
          <p14:tracePt t="51892" x="1800225" y="1785938"/>
          <p14:tracePt t="51909" x="1824038" y="1781175"/>
          <p14:tracePt t="51926" x="1833563" y="1776413"/>
          <p14:tracePt t="51943" x="1852613" y="1776413"/>
          <p14:tracePt t="51959" x="1862138" y="1771650"/>
          <p14:tracePt t="51976" x="1866900" y="1771650"/>
          <p14:tracePt t="51992" x="1871663" y="1771650"/>
          <p14:tracePt t="52026" x="1881188" y="1771650"/>
          <p14:tracePt t="52070" x="1885950" y="1771650"/>
          <p14:tracePt t="52168" x="1890713" y="1771650"/>
          <p14:tracePt t="52259" x="1895475" y="1771650"/>
          <p14:tracePt t="52273" x="1900238" y="1771650"/>
          <p14:tracePt t="52287" x="1905000" y="1771650"/>
          <p14:tracePt t="52294" x="1909763" y="1771650"/>
          <p14:tracePt t="52309" x="1919288" y="1771650"/>
          <p14:tracePt t="52326" x="1924050" y="1771650"/>
          <p14:tracePt t="52343" x="1943100" y="1771650"/>
          <p14:tracePt t="52359" x="1962150" y="1771650"/>
          <p14:tracePt t="52376" x="1981200" y="1771650"/>
          <p14:tracePt t="52392" x="2014538" y="1771650"/>
          <p14:tracePt t="52409" x="2038350" y="1771650"/>
          <p14:tracePt t="52426" x="2062163" y="1771650"/>
          <p14:tracePt t="52442" x="2085975" y="1776413"/>
          <p14:tracePt t="52459" x="2109788" y="1776413"/>
          <p14:tracePt t="52476" x="2119313" y="1776413"/>
          <p14:tracePt t="52492" x="2138363" y="1781175"/>
          <p14:tracePt t="52509" x="2152650" y="1781175"/>
          <p14:tracePt t="52525" x="2176463" y="1785938"/>
          <p14:tracePt t="52542" x="2190750" y="1790700"/>
          <p14:tracePt t="52559" x="2209800" y="1790700"/>
          <p14:tracePt t="52575" x="2233613" y="1800225"/>
          <p14:tracePt t="52592" x="2247900" y="1804988"/>
          <p14:tracePt t="52609" x="2262188" y="1804988"/>
          <p14:tracePt t="52625" x="2281238" y="1809750"/>
          <p14:tracePt t="52642" x="2286000" y="1809750"/>
          <p14:tracePt t="52659" x="2300288" y="1809750"/>
          <p14:tracePt t="52675" x="2309813" y="1809750"/>
          <p14:tracePt t="52692" x="2328863" y="1809750"/>
          <p14:tracePt t="52709" x="2352675" y="1809750"/>
          <p14:tracePt t="52726" x="2371725" y="1809750"/>
          <p14:tracePt t="52742" x="2405063" y="1809750"/>
          <p14:tracePt t="52759" x="2419350" y="1809750"/>
          <p14:tracePt t="52776" x="2443163" y="1809750"/>
          <p14:tracePt t="52792" x="2462213" y="1809750"/>
          <p14:tracePt t="52809" x="2476500" y="1804988"/>
          <p14:tracePt t="52825" x="2495550" y="1804988"/>
          <p14:tracePt t="52842" x="2514600" y="1804988"/>
          <p14:tracePt t="52859" x="2533650" y="1804988"/>
          <p14:tracePt t="52876" x="2547938" y="1804988"/>
          <p14:tracePt t="52892" x="2571750" y="1804988"/>
          <p14:tracePt t="52909" x="2581275" y="1804988"/>
          <p14:tracePt t="52925" x="2609850" y="1804988"/>
          <p14:tracePt t="52942" x="2619375" y="1804988"/>
          <p14:tracePt t="52959" x="2633663" y="1804988"/>
          <p14:tracePt t="52975" x="2643188" y="1804988"/>
          <p14:tracePt t="55682" x="2662238" y="1804988"/>
          <p14:tracePt t="55689" x="2686050" y="1809750"/>
          <p14:tracePt t="55696" x="2705100" y="1814513"/>
          <p14:tracePt t="55708" x="2714625" y="1819275"/>
          <p14:tracePt t="55724" x="2757488" y="1838325"/>
          <p14:tracePt t="55741" x="2776538" y="1847850"/>
          <p14:tracePt t="55758" x="2795588" y="1852613"/>
          <p14:tracePt t="55774" x="2819400" y="1857375"/>
          <p14:tracePt t="55791" x="2833688" y="1857375"/>
          <p14:tracePt t="55808" x="2838450" y="1857375"/>
          <p14:tracePt t="55825" x="2847975" y="1857375"/>
          <p14:tracePt t="55841" x="2852738" y="1857375"/>
          <p14:tracePt t="55857" x="2857500" y="1857375"/>
          <p14:tracePt t="55878" x="2862263" y="1857375"/>
          <p14:tracePt t="55942" x="2867025" y="1857375"/>
          <p14:tracePt t="56812" x="2886075" y="1857375"/>
          <p14:tracePt t="56819" x="2914650" y="1857375"/>
          <p14:tracePt t="56827" x="2947988" y="1857375"/>
          <p14:tracePt t="56841" x="3024188" y="1852613"/>
          <p14:tracePt t="56857" x="3090863" y="1852613"/>
          <p14:tracePt t="56874" x="3167063" y="1852613"/>
          <p14:tracePt t="56891" x="3267075" y="1852613"/>
          <p14:tracePt t="56907" x="3324225" y="1852613"/>
          <p14:tracePt t="56924" x="3390900" y="1852613"/>
          <p14:tracePt t="56941" x="3424238" y="1852613"/>
          <p14:tracePt t="56957" x="3457575" y="1852613"/>
          <p14:tracePt t="56974" x="3495675" y="1852613"/>
          <p14:tracePt t="56991" x="3519488" y="1852613"/>
          <p14:tracePt t="57007" x="3533775" y="1852613"/>
          <p14:tracePt t="57024" x="3543300" y="1852613"/>
          <p14:tracePt t="57041" x="3557588" y="1852613"/>
          <p14:tracePt t="57057" x="3567113" y="1852613"/>
          <p14:tracePt t="57074" x="3571875" y="1852613"/>
          <p14:tracePt t="57091" x="3576638" y="1852613"/>
          <p14:tracePt t="57107" x="3586163" y="1852613"/>
          <p14:tracePt t="57170" x="3590925" y="1852613"/>
          <p14:tracePt t="57205" x="3595688" y="1852613"/>
          <p14:tracePt t="57211" x="3600450" y="1852613"/>
          <p14:tracePt t="57224" x="3600450" y="1847850"/>
          <p14:tracePt t="57247" x="3605213" y="1847850"/>
          <p14:tracePt t="57260" x="3614738" y="1847850"/>
          <p14:tracePt t="57282" x="3619500" y="1847850"/>
          <p14:tracePt t="57296" x="3624263" y="1847850"/>
          <p14:tracePt t="57307" x="3629025" y="1847850"/>
          <p14:tracePt t="57324" x="3638550" y="1847850"/>
          <p14:tracePt t="57341" x="3648075" y="1843088"/>
          <p14:tracePt t="57357" x="3652838" y="1843088"/>
          <p14:tracePt t="57374" x="3657600" y="1843088"/>
          <p14:tracePt t="57390" x="3662363" y="1843088"/>
          <p14:tracePt t="57408" x="3667125" y="1843088"/>
          <p14:tracePt t="57444" x="3671888" y="1843088"/>
          <p14:tracePt t="59239" x="3690938" y="1843088"/>
          <p14:tracePt t="59246" x="3709988" y="1843088"/>
          <p14:tracePt t="59257" x="3729038" y="1843088"/>
          <p14:tracePt t="59274" x="3795713" y="1843088"/>
          <p14:tracePt t="59290" x="3867150" y="1843088"/>
          <p14:tracePt t="59306" x="3924300" y="1833563"/>
          <p14:tracePt t="59323" x="4019550" y="1814513"/>
          <p14:tracePt t="59340" x="4095750" y="1790700"/>
          <p14:tracePt t="59356" x="4171950" y="1771650"/>
          <p14:tracePt t="59373" x="4271963" y="1743075"/>
          <p14:tracePt t="59390" x="4338638" y="1724025"/>
          <p14:tracePt t="59406" x="4410075" y="1704975"/>
          <p14:tracePt t="59423" x="4500563" y="1695450"/>
          <p14:tracePt t="59440" x="4552950" y="1690688"/>
          <p14:tracePt t="59456" x="4624388" y="1690688"/>
          <p14:tracePt t="59473" x="4643438" y="1690688"/>
          <p14:tracePt t="60088" x="4657725" y="1685925"/>
          <p14:tracePt t="60095" x="4672013" y="1685925"/>
          <p14:tracePt t="60106" x="4691063" y="1685925"/>
          <p14:tracePt t="60123" x="4748213" y="1685925"/>
          <p14:tracePt t="60139" x="4795838" y="1685925"/>
          <p14:tracePt t="60156" x="4852988" y="1690688"/>
          <p14:tracePt t="60173" x="4905375" y="1690688"/>
          <p14:tracePt t="60189" x="4948238" y="1695450"/>
          <p14:tracePt t="60206" x="4991100" y="1700213"/>
          <p14:tracePt t="60223" x="5076825" y="1704975"/>
          <p14:tracePt t="60239" x="5129213" y="1709738"/>
          <p14:tracePt t="60256" x="5214938" y="1714500"/>
          <p14:tracePt t="60273" x="5272088" y="1714500"/>
          <p14:tracePt t="60290" x="5338763" y="1719263"/>
          <p14:tracePt t="60306" x="5429250" y="1728788"/>
          <p14:tracePt t="60323" x="5491163" y="1733550"/>
          <p14:tracePt t="60340" x="5557838" y="1738313"/>
          <p14:tracePt t="60356" x="5648325" y="1747838"/>
          <p14:tracePt t="60373" x="5710238" y="1757363"/>
          <p14:tracePt t="60389" x="5800725" y="1766888"/>
          <p14:tracePt t="60406" x="5872163" y="1766888"/>
          <p14:tracePt t="60423" x="5929313" y="1776413"/>
          <p14:tracePt t="60439" x="6038850" y="1781175"/>
          <p14:tracePt t="60456" x="6105525" y="1785938"/>
          <p14:tracePt t="60473" x="6176963" y="1795463"/>
          <p14:tracePt t="60489" x="6210300" y="1795463"/>
          <p14:tracePt t="60506" x="6238875" y="1804988"/>
          <p14:tracePt t="60523" x="6257925" y="1809750"/>
          <p14:tracePt t="60539" x="6267450" y="1819275"/>
          <p14:tracePt t="60573" x="6272213" y="1819275"/>
          <p14:tracePt t="63469" x="6248400" y="1824038"/>
          <p14:tracePt t="63476" x="6210300" y="1824038"/>
          <p14:tracePt t="63488" x="6167438" y="1824038"/>
          <p14:tracePt t="63505" x="6043613" y="1824038"/>
          <p14:tracePt t="63522" x="5967413" y="1824038"/>
          <p14:tracePt t="63539" x="5915025" y="1824038"/>
          <p14:tracePt t="63555" x="5862638" y="1824038"/>
          <p14:tracePt t="63572" x="5834063" y="1819275"/>
          <p14:tracePt t="63588" x="5795963" y="1819275"/>
          <p14:tracePt t="63605" x="5776913" y="1814513"/>
          <p14:tracePt t="63622" x="5753100" y="1804988"/>
          <p14:tracePt t="63638" x="5743575" y="1804988"/>
          <p14:tracePt t="63655" x="5738813" y="1804988"/>
          <p14:tracePt t="63688" x="5738813" y="1800225"/>
          <p14:tracePt t="63737" x="5743575" y="1800225"/>
          <p14:tracePt t="63750" x="5748338" y="1800225"/>
          <p14:tracePt t="63764" x="5757863" y="1800225"/>
          <p14:tracePt t="63772" x="5762625" y="1804988"/>
          <p14:tracePt t="63789" x="5772150" y="1809750"/>
          <p14:tracePt t="63805" x="5786438" y="1814513"/>
          <p14:tracePt t="63822" x="5819775" y="1824038"/>
          <p14:tracePt t="63838" x="5848350" y="1828800"/>
          <p14:tracePt t="63855" x="5967413" y="1833563"/>
          <p14:tracePt t="63872" x="6053138" y="1838325"/>
          <p14:tracePt t="63888" x="6138863" y="1843088"/>
          <p14:tracePt t="63905" x="6276975" y="1852613"/>
          <p14:tracePt t="63922" x="6338888" y="1852613"/>
          <p14:tracePt t="63938" x="6386513" y="1862138"/>
          <p14:tracePt t="63939" x="6410325" y="1862138"/>
          <p14:tracePt t="63955" x="6438900" y="1862138"/>
          <p14:tracePt t="63972" x="6472238" y="1862138"/>
          <p14:tracePt t="63988" x="6496050" y="1862138"/>
          <p14:tracePt t="64005" x="6510338" y="1857375"/>
          <p14:tracePt t="64022" x="6515100" y="1857375"/>
          <p14:tracePt t="64055" x="6519863" y="1857375"/>
          <p14:tracePt t="64129" x="6515100" y="1857375"/>
          <p14:tracePt t="64136" x="6515100" y="1852613"/>
          <p14:tracePt t="64144" x="6510338" y="1852613"/>
          <p14:tracePt t="64155" x="6510338" y="1847850"/>
          <p14:tracePt t="64171" x="6491288" y="1843088"/>
          <p14:tracePt t="64188" x="6486525" y="1843088"/>
          <p14:tracePt t="64222" x="6434138" y="1824038"/>
          <p14:tracePt t="64238" x="6424613" y="1819275"/>
          <p14:tracePt t="64255" x="6415088" y="1814513"/>
          <p14:tracePt t="64271" x="6410325" y="1814513"/>
          <p14:tracePt t="64288" x="6405563" y="1814513"/>
          <p14:tracePt t="64305" x="6391275" y="1809750"/>
          <p14:tracePt t="64322" x="6386513" y="1809750"/>
          <p14:tracePt t="64338" x="6376988" y="1809750"/>
          <p14:tracePt t="64355" x="6362700" y="1809750"/>
          <p14:tracePt t="64372" x="6357938" y="1809750"/>
          <p14:tracePt t="64388" x="6348413" y="1809750"/>
          <p14:tracePt t="75142" x="6353175" y="1809750"/>
          <p14:tracePt t="75191" x="6357938" y="1809750"/>
          <p14:tracePt t="75226" x="6362700" y="1809750"/>
          <p14:tracePt t="75289" x="6367463" y="1809750"/>
          <p14:tracePt t="107822" x="6310313" y="1847850"/>
          <p14:tracePt t="107838" x="6072188" y="1976438"/>
          <p14:tracePt t="107857" x="5776913" y="2109788"/>
          <p14:tracePt t="107873" x="5205413" y="2366963"/>
          <p14:tracePt t="107890" x="4833938" y="2509838"/>
          <p14:tracePt t="107907" x="4324350" y="2695575"/>
          <p14:tracePt t="107924" x="4043363" y="2809875"/>
          <p14:tracePt t="107940" x="3824288" y="2905125"/>
          <p14:tracePt t="107957" x="3590925" y="2995613"/>
          <p14:tracePt t="107974" x="3490913" y="3043238"/>
          <p14:tracePt t="107990" x="3371850" y="3086100"/>
          <p14:tracePt t="108007" x="3309938" y="3109913"/>
          <p14:tracePt t="108023" x="3267075" y="3128963"/>
          <p14:tracePt t="108040" x="3228975" y="3143250"/>
          <p14:tracePt t="108057" x="3219450" y="3143250"/>
          <p14:tracePt t="108073" x="3214688" y="3148013"/>
          <p14:tracePt t="108467" x="3176588" y="3148013"/>
          <p14:tracePt t="108474" x="3138488" y="3143250"/>
          <p14:tracePt t="108481" x="3086100" y="3133725"/>
          <p14:tracePt t="108490" x="3024188" y="3128963"/>
          <p14:tracePt t="108506" x="2914650" y="3105150"/>
          <p14:tracePt t="108523" x="2771775" y="3076575"/>
          <p14:tracePt t="108540" x="2676525" y="3057525"/>
          <p14:tracePt t="108557" x="2590800" y="3033713"/>
          <p14:tracePt t="108558" x="2547938" y="3024188"/>
          <p14:tracePt t="108573" x="2481263" y="3009900"/>
          <p14:tracePt t="108590" x="2428875" y="2981325"/>
          <p14:tracePt t="108607" x="2347913" y="2943225"/>
          <p14:tracePt t="108623" x="2300288" y="2919413"/>
          <p14:tracePt t="108640" x="2252663" y="2881313"/>
          <p14:tracePt t="108656" x="2205038" y="2843213"/>
          <p14:tracePt t="108673" x="2176463" y="2814638"/>
          <p14:tracePt t="108690" x="2147888" y="2795588"/>
          <p14:tracePt t="108706" x="2090738" y="2752725"/>
          <p14:tracePt t="108723" x="2057400" y="2724150"/>
          <p14:tracePt t="108740" x="2028825" y="2700338"/>
          <p14:tracePt t="108756" x="1990725" y="2662238"/>
          <p14:tracePt t="108773" x="1971675" y="2628900"/>
          <p14:tracePt t="108790" x="1957388" y="2600325"/>
          <p14:tracePt t="108806" x="1952625" y="2590800"/>
          <p14:tracePt t="108823" x="1943100" y="2576513"/>
          <p14:tracePt t="108840" x="1943100" y="2562225"/>
          <p14:tracePt t="108873" x="1943100" y="2557463"/>
          <p14:tracePt t="108986" x="1947863" y="2557463"/>
          <p14:tracePt t="109021" x="1952625" y="2557463"/>
          <p14:tracePt t="109042" x="1957388" y="2557463"/>
          <p14:tracePt t="109056" x="1962150" y="2557463"/>
          <p14:tracePt t="109070" x="1966913" y="2562225"/>
          <p14:tracePt t="109077" x="1971675" y="2562225"/>
          <p14:tracePt t="109090" x="1976438" y="2562225"/>
          <p14:tracePt t="109106" x="1985963" y="2576513"/>
          <p14:tracePt t="109123" x="1990725" y="2581275"/>
          <p14:tracePt t="109140" x="2009775" y="2595563"/>
          <p14:tracePt t="109156" x="2033588" y="2609850"/>
          <p14:tracePt t="109173" x="2066925" y="2614613"/>
          <p14:tracePt t="109190" x="2114550" y="2619375"/>
          <p14:tracePt t="109206" x="2152650" y="2619375"/>
          <p14:tracePt t="109223" x="2205038" y="2624138"/>
          <p14:tracePt t="109240" x="2276475" y="2624138"/>
          <p14:tracePt t="109256" x="2324100" y="2624138"/>
          <p14:tracePt t="109273" x="2390775" y="2628900"/>
          <p14:tracePt t="109290" x="2428875" y="2628900"/>
          <p14:tracePt t="109306" x="2466975" y="2628900"/>
          <p14:tracePt t="109323" x="2514600" y="2628900"/>
          <p14:tracePt t="109340" x="2538413" y="2633663"/>
          <p14:tracePt t="109356" x="2547938" y="2633663"/>
          <p14:tracePt t="109373" x="2562225" y="2633663"/>
          <p14:tracePt t="111615" x="2562225" y="2643188"/>
          <p14:tracePt t="111622" x="2562225" y="2647950"/>
          <p14:tracePt t="111629" x="2562225" y="2657475"/>
          <p14:tracePt t="111639" x="2562225" y="2662238"/>
          <p14:tracePt t="111655" x="2562225" y="2676525"/>
          <p14:tracePt t="111672" x="2562225" y="2690813"/>
          <p14:tracePt t="111689" x="2557463" y="2695575"/>
          <p14:tracePt t="111706" x="2547938" y="2705100"/>
          <p14:tracePt t="111722" x="2519363" y="2719388"/>
          <p14:tracePt t="111739" x="2500313" y="2728913"/>
          <p14:tracePt t="111756" x="2462213" y="2747963"/>
          <p14:tracePt t="111772" x="2419350" y="2762250"/>
          <p14:tracePt t="111789" x="2352675" y="2781300"/>
          <p14:tracePt t="111805" x="2247900" y="2805113"/>
          <p14:tracePt t="111822" x="2176463" y="2819400"/>
          <p14:tracePt t="111839" x="2057400" y="2862263"/>
          <p14:tracePt t="111856" x="1962150" y="2890838"/>
          <p14:tracePt t="111872" x="1866900" y="2919413"/>
          <p14:tracePt t="111889" x="1709738" y="2971800"/>
          <p14:tracePt t="111905" x="1609725" y="3000375"/>
          <p14:tracePt t="111922" x="1524000" y="3024188"/>
          <p14:tracePt t="111939" x="1400175" y="3057525"/>
          <p14:tracePt t="111955" x="1343025" y="3071813"/>
          <p14:tracePt t="111972" x="1295400" y="3076575"/>
          <p14:tracePt t="111989" x="1233488" y="3086100"/>
          <p14:tracePt t="112005" x="1204913" y="3090863"/>
          <p14:tracePt t="112022" x="1166813" y="3095625"/>
          <p14:tracePt t="112039" x="1143000" y="3100388"/>
          <p14:tracePt t="112056" x="1133475" y="3100388"/>
          <p14:tracePt t="112056" x="1123950" y="3105150"/>
          <p14:tracePt t="112072" x="1114425" y="3105150"/>
          <p14:tracePt t="112089" x="1109663" y="3105150"/>
          <p14:tracePt t="112106" x="1104900" y="3105150"/>
          <p14:tracePt t="113200" x="1100138" y="3105150"/>
          <p14:tracePt t="113207" x="1095375" y="3105150"/>
          <p14:tracePt t="113214" x="1090613" y="3105150"/>
          <p14:tracePt t="113235" x="1085850" y="3105150"/>
          <p14:tracePt t="113242" x="1085850" y="3100388"/>
          <p14:tracePt t="113256" x="1081088" y="3100388"/>
          <p14:tracePt t="113272" x="1081088" y="3095625"/>
          <p14:tracePt t="113298" x="1081088" y="3090863"/>
          <p14:tracePt t="113319" x="1081088" y="3086100"/>
          <p14:tracePt t="113326" x="1081088" y="3081338"/>
          <p14:tracePt t="113338" x="1081088" y="3076575"/>
          <p14:tracePt t="113355" x="1085850" y="3067050"/>
          <p14:tracePt t="113372" x="1090613" y="3057525"/>
          <p14:tracePt t="113388" x="1090613" y="3048000"/>
          <p14:tracePt t="113405" x="1100138" y="3033713"/>
          <p14:tracePt t="113422" x="1104900" y="3019425"/>
          <p14:tracePt t="113438" x="1119188" y="3000375"/>
          <p14:tracePt t="113455" x="1133475" y="2976563"/>
          <p14:tracePt t="113472" x="1147763" y="2957513"/>
          <p14:tracePt t="113488" x="1171575" y="2928938"/>
          <p14:tracePt t="113505" x="1185863" y="2914650"/>
          <p14:tracePt t="113522" x="1204913" y="2895600"/>
          <p14:tracePt t="113538" x="1252538" y="2881313"/>
          <p14:tracePt t="113555" x="1290638" y="2876550"/>
          <p14:tracePt t="113572" x="1343025" y="2871788"/>
          <p14:tracePt t="113588" x="1376363" y="2871788"/>
          <p14:tracePt t="113605" x="1404938" y="2871788"/>
          <p14:tracePt t="113606" x="1419225" y="2871788"/>
          <p14:tracePt t="113622" x="1462088" y="2881313"/>
          <p14:tracePt t="113638" x="1514475" y="2890838"/>
          <p14:tracePt t="113655" x="1576388" y="2905125"/>
          <p14:tracePt t="113671" x="1657350" y="2924175"/>
          <p14:tracePt t="113688" x="1733550" y="2938463"/>
          <p14:tracePt t="113705" x="1871663" y="2971800"/>
          <p14:tracePt t="113721" x="1957388" y="2990850"/>
          <p14:tracePt t="113738" x="2081213" y="3028950"/>
          <p14:tracePt t="113755" x="2219325" y="3076575"/>
          <p14:tracePt t="113772" x="2309813" y="3095625"/>
          <p14:tracePt t="113788" x="2395538" y="3114675"/>
          <p14:tracePt t="113805" x="2462213" y="3128963"/>
          <p14:tracePt t="114189" x="2519363" y="3100388"/>
          <p14:tracePt t="114196" x="2590800" y="3052763"/>
          <p14:tracePt t="114204" x="2647950" y="3019425"/>
          <p14:tracePt t="114222" x="2824163" y="2933700"/>
          <p14:tracePt t="114238" x="3119438" y="2824163"/>
          <p14:tracePt t="114255" x="3295650" y="2776538"/>
          <p14:tracePt t="114271" x="3462338" y="2743200"/>
          <p14:tracePt t="114288" x="3686175" y="2719388"/>
          <p14:tracePt t="114305" x="3814763" y="2714625"/>
          <p14:tracePt t="114321" x="3957638" y="2705100"/>
          <p14:tracePt t="114338" x="4119563" y="2686050"/>
          <p14:tracePt t="114355" x="4224338" y="2681288"/>
          <p14:tracePt t="114371" x="4343400" y="2681288"/>
          <p14:tracePt t="114388" x="4400550" y="2676525"/>
          <p14:tracePt t="114404" x="4443413" y="2676525"/>
          <p14:tracePt t="114421" x="4476750" y="2676525"/>
          <p14:tracePt t="114438" x="4481513" y="2676525"/>
          <p14:tracePt t="114455" x="4486275" y="2676525"/>
          <p14:tracePt t="114490" x="4486275" y="2681288"/>
          <p14:tracePt t="114525" x="4486275" y="2686050"/>
          <p14:tracePt t="114532" x="4476750" y="2686050"/>
          <p14:tracePt t="114567" x="4438650" y="2686050"/>
          <p14:tracePt t="114575" x="4419600" y="2681288"/>
          <p14:tracePt t="114581" x="4405313" y="2681288"/>
          <p14:tracePt t="114589" x="4381500" y="2676525"/>
          <p14:tracePt t="114605" x="4314825" y="2671763"/>
          <p14:tracePt t="114621" x="4252913" y="2662238"/>
          <p14:tracePt t="114638" x="4157663" y="2652713"/>
          <p14:tracePt t="114654" x="4090988" y="2638425"/>
          <p14:tracePt t="114671" x="4033838" y="2633663"/>
          <p14:tracePt t="114688" x="3962400" y="2624138"/>
          <p14:tracePt t="114704" x="3933825" y="2619375"/>
          <p14:tracePt t="114721" x="3895725" y="2614613"/>
          <p14:tracePt t="114738" x="3886200" y="2614613"/>
          <p14:tracePt t="114755" x="3871913" y="2614613"/>
          <p14:tracePt t="114771" x="3862388" y="2614613"/>
          <p14:tracePt t="114788" x="3857625" y="2614613"/>
          <p14:tracePt t="114821" x="3852863" y="2614613"/>
          <p14:tracePt t="114848" x="3848100" y="2614613"/>
          <p14:tracePt t="115016" x="3852863" y="2614613"/>
          <p14:tracePt t="115030" x="3857625" y="2614613"/>
          <p14:tracePt t="115037" x="3867150" y="2614613"/>
          <p14:tracePt t="115051" x="3871913" y="2614613"/>
          <p14:tracePt t="115065" x="3881438" y="2614613"/>
          <p14:tracePt t="115079" x="3886200" y="2614613"/>
          <p14:tracePt t="115088" x="3886200" y="2619375"/>
          <p14:tracePt t="115105" x="3900488" y="2624138"/>
          <p14:tracePt t="115121" x="3905250" y="2624138"/>
          <p14:tracePt t="115122" x="3910013" y="2633663"/>
          <p14:tracePt t="115138" x="3914775" y="2633663"/>
          <p14:tracePt t="115154" x="3914775" y="2638425"/>
          <p14:tracePt t="115171" x="3924300" y="2643188"/>
          <p14:tracePt t="115188" x="3929063" y="2647950"/>
          <p14:tracePt t="115204" x="3933825" y="2647950"/>
          <p14:tracePt t="115221" x="3943350" y="2657475"/>
          <p14:tracePt t="115238" x="3952875" y="2662238"/>
          <p14:tracePt t="115254" x="3976688" y="2671763"/>
          <p14:tracePt t="115271" x="4000500" y="2671763"/>
          <p14:tracePt t="115288" x="4014788" y="2676525"/>
          <p14:tracePt t="115305" x="4043363" y="2681288"/>
          <p14:tracePt t="115321" x="4062413" y="2681288"/>
          <p14:tracePt t="115338" x="4076700" y="2681288"/>
          <p14:tracePt t="115354" x="4095750" y="2681288"/>
          <p14:tracePt t="115371" x="4110038" y="2681288"/>
          <p14:tracePt t="115388" x="4138613" y="2681288"/>
          <p14:tracePt t="115404" x="4171950" y="2681288"/>
          <p14:tracePt t="115421" x="4210050" y="2681288"/>
          <p14:tracePt t="115438" x="4271963" y="2676525"/>
          <p14:tracePt t="115454" x="4300538" y="2671763"/>
          <p14:tracePt t="115471" x="4343400" y="2667000"/>
          <p14:tracePt t="115488" x="4452938" y="2647950"/>
          <p14:tracePt t="115504" x="4524375" y="2643188"/>
          <p14:tracePt t="115521" x="4610100" y="2633663"/>
          <p14:tracePt t="115538" x="4676775" y="2624138"/>
          <p14:tracePt t="115554" x="4752975" y="2619375"/>
          <p14:tracePt t="115571" x="4862513" y="2614613"/>
          <p14:tracePt t="115588" x="4943475" y="2614613"/>
          <p14:tracePt t="115605" x="5033963" y="2614613"/>
          <p14:tracePt t="115621" x="5176838" y="2624138"/>
          <p14:tracePt t="115638" x="5262563" y="2633663"/>
          <p14:tracePt t="115655" x="5381625" y="2643188"/>
          <p14:tracePt t="115671" x="5438775" y="2652713"/>
          <p14:tracePt t="115687" x="5486400" y="2657475"/>
          <p14:tracePt t="115704" x="5529263" y="2667000"/>
          <p14:tracePt t="115721" x="5543550" y="2667000"/>
          <p14:tracePt t="115738" x="5553075" y="2667000"/>
          <p14:tracePt t="116489" x="5567363" y="2667000"/>
          <p14:tracePt t="116496" x="5591175" y="2667000"/>
          <p14:tracePt t="116504" x="5610225" y="2671763"/>
          <p14:tracePt t="116521" x="5657850" y="2681288"/>
          <p14:tracePt t="116538" x="5695950" y="2686050"/>
          <p14:tracePt t="116554" x="5729288" y="2686050"/>
          <p14:tracePt t="116571" x="5795963" y="2695575"/>
          <p14:tracePt t="116587" x="5867400" y="2705100"/>
          <p14:tracePt t="116604" x="5905500" y="2705100"/>
          <p14:tracePt t="116620" x="5943600" y="2705100"/>
          <p14:tracePt t="116637" x="6015038" y="2705100"/>
          <p14:tracePt t="116654" x="6067425" y="2700338"/>
          <p14:tracePt t="116671" x="6119813" y="2695575"/>
          <p14:tracePt t="116687" x="6200775" y="2690813"/>
          <p14:tracePt t="116704" x="6253163" y="2690813"/>
          <p14:tracePt t="116720" x="6343650" y="2686050"/>
          <p14:tracePt t="116737" x="6400800" y="2686050"/>
          <p14:tracePt t="116754" x="6453188" y="2686050"/>
          <p14:tracePt t="116770" x="6538913" y="2686050"/>
          <p14:tracePt t="116787" x="6586538" y="2686050"/>
          <p14:tracePt t="116804" x="6653213" y="2686050"/>
          <p14:tracePt t="116820" x="6719888" y="2686050"/>
          <p14:tracePt t="116837" x="6753225" y="2686050"/>
          <p14:tracePt t="116854" x="6800850" y="2686050"/>
          <p14:tracePt t="116870" x="6838950" y="2686050"/>
          <p14:tracePt t="116887" x="6872288" y="2686050"/>
          <p14:tracePt t="116904" x="6924675" y="2686050"/>
          <p14:tracePt t="116921" x="6948488" y="2686050"/>
          <p14:tracePt t="116937" x="6977063" y="2686050"/>
          <p14:tracePt t="116954" x="7019925" y="2686050"/>
          <p14:tracePt t="116971" x="7053263" y="2686050"/>
          <p14:tracePt t="116987" x="7110413" y="2686050"/>
          <p14:tracePt t="117004" x="7153275" y="2686050"/>
          <p14:tracePt t="117020" x="7177088" y="2681288"/>
          <p14:tracePt t="117037" x="7215188" y="2681288"/>
          <p14:tracePt t="117054" x="7243763" y="2681288"/>
          <p14:tracePt t="117070" x="7277100" y="2676525"/>
          <p14:tracePt t="117087" x="7315200" y="2676525"/>
          <p14:tracePt t="117104" x="7343775" y="2676525"/>
          <p14:tracePt t="117120" x="7377113" y="2676525"/>
          <p14:tracePt t="117137" x="7391400" y="2676525"/>
          <p14:tracePt t="117154" x="7415213" y="2676525"/>
          <p14:tracePt t="117170" x="7448550" y="2676525"/>
          <p14:tracePt t="117187" x="7472363" y="2681288"/>
          <p14:tracePt t="117204" x="7515225" y="2681288"/>
          <p14:tracePt t="117220" x="7529513" y="2681288"/>
          <p14:tracePt t="117237" x="7553325" y="2681288"/>
          <p14:tracePt t="117254" x="7567613" y="2681288"/>
          <p14:tracePt t="117270" x="7577138" y="2681288"/>
          <p14:tracePt t="117303" x="7581900" y="2681288"/>
          <p14:tracePt t="117345" x="7586663" y="2681288"/>
          <p14:tracePt t="118733" x="7510463" y="2676525"/>
          <p14:tracePt t="118740" x="7367588" y="2667000"/>
          <p14:tracePt t="118753" x="7234238" y="2662238"/>
          <p14:tracePt t="118770" x="6757988" y="2638425"/>
          <p14:tracePt t="118787" x="6429375" y="2619375"/>
          <p14:tracePt t="118803" x="5981700" y="2590800"/>
          <p14:tracePt t="118820" x="5729288" y="2581275"/>
          <p14:tracePt t="118836" x="5491163" y="2566988"/>
          <p14:tracePt t="118853" x="5210175" y="2557463"/>
          <p14:tracePt t="118870" x="5062538" y="2538413"/>
          <p14:tracePt t="118887" x="4914900" y="2524125"/>
          <p14:tracePt t="118903" x="4829175" y="2519363"/>
          <p14:tracePt t="118920" x="4767263" y="2514600"/>
          <p14:tracePt t="118936" x="4681538" y="2509838"/>
          <p14:tracePt t="118953" x="4643438" y="2505075"/>
          <p14:tracePt t="118970" x="4619625" y="2500313"/>
          <p14:tracePt t="118986" x="4586288" y="2500313"/>
          <p14:tracePt t="119003" x="4562475" y="2500313"/>
          <p14:tracePt t="119020" x="4529138" y="2500313"/>
          <p14:tracePt t="119036" x="4514850" y="2500313"/>
          <p14:tracePt t="119053" x="4510088" y="2500313"/>
          <p14:tracePt t="119610" x="4476750" y="2509838"/>
          <p14:tracePt t="119616" x="4438650" y="2533650"/>
          <p14:tracePt t="119623" x="4391025" y="2557463"/>
          <p14:tracePt t="119636" x="4338638" y="2576513"/>
          <p14:tracePt t="119653" x="4167188" y="2652713"/>
          <p14:tracePt t="119670" x="4067175" y="2690813"/>
          <p14:tracePt t="119686" x="3957638" y="2719388"/>
          <p14:tracePt t="119703" x="3824288" y="2738438"/>
          <p14:tracePt t="119719" x="3752850" y="2757488"/>
          <p14:tracePt t="119736" x="3614738" y="2747963"/>
          <p14:tracePt t="119753" x="3543300" y="2738438"/>
          <p14:tracePt t="119769" x="3471863" y="2719388"/>
          <p14:tracePt t="119786" x="3395663" y="2686050"/>
          <p14:tracePt t="119803" x="3362325" y="2662238"/>
          <p14:tracePt t="119819" x="3338513" y="2638425"/>
          <p14:tracePt t="119836" x="3333750" y="2624138"/>
          <p14:tracePt t="119853" x="3333750" y="2614613"/>
          <p14:tracePt t="119869" x="3357563" y="2600325"/>
          <p14:tracePt t="119886" x="3371850" y="2600325"/>
          <p14:tracePt t="119903" x="3386138" y="2600325"/>
          <p14:tracePt t="119919" x="3471863" y="2605088"/>
          <p14:tracePt t="119936" x="3562350" y="2609850"/>
          <p14:tracePt t="119953" x="3652838" y="2619375"/>
          <p14:tracePt t="119970" x="3767138" y="2624138"/>
          <p14:tracePt t="119986" x="3838575" y="2628900"/>
          <p14:tracePt t="120003" x="3890963" y="2638425"/>
          <p14:tracePt t="120019" x="3900488" y="2638425"/>
          <p14:tracePt t="120053" x="3890963" y="2638425"/>
          <p14:tracePt t="120069" x="3867150" y="2638425"/>
          <p14:tracePt t="120086" x="3762375" y="2643188"/>
          <p14:tracePt t="120103" x="3695700" y="2657475"/>
          <p14:tracePt t="120119" x="3643313" y="2671763"/>
          <p14:tracePt t="120136" x="3605213" y="2686050"/>
          <p14:tracePt t="120153" x="3600450" y="2686050"/>
          <p14:tracePt t="120170" x="3605213" y="2686050"/>
          <p14:tracePt t="120186" x="3614738" y="2686050"/>
          <p14:tracePt t="120203" x="3705225" y="2662238"/>
          <p14:tracePt t="120219" x="3824288" y="2638425"/>
          <p14:tracePt t="120236" x="3900488" y="2624138"/>
          <p14:tracePt t="120253" x="3962400" y="2609850"/>
          <p14:tracePt t="120269" x="3995738" y="2600325"/>
          <p14:tracePt t="120286" x="4005263" y="2600325"/>
          <p14:tracePt t="120332" x="3967163" y="2609850"/>
          <p14:tracePt t="120346" x="3910013" y="2633663"/>
          <p14:tracePt t="120353" x="3881438" y="2647950"/>
          <p14:tracePt t="120369" x="3829050" y="2676525"/>
          <p14:tracePt t="120386" x="3810000" y="2690813"/>
          <p14:tracePt t="120402" x="3790950" y="2700338"/>
          <p14:tracePt t="120436" x="3790950" y="2705100"/>
          <p14:tracePt t="120458" x="3824288" y="2705100"/>
          <p14:tracePt t="120469" x="3833813" y="2705100"/>
          <p14:tracePt t="120486" x="3900488" y="2690813"/>
          <p14:tracePt t="120502" x="3924300" y="2690813"/>
          <p14:tracePt t="120519" x="3938588" y="2686050"/>
          <p14:tracePt t="120536" x="3943350" y="2686050"/>
          <p14:tracePt t="120569" x="3933825" y="2686050"/>
          <p14:tracePt t="120586" x="3895725" y="2695575"/>
          <p14:tracePt t="120602" x="3876675" y="2700338"/>
          <p14:tracePt t="120669" x="3886200" y="2700338"/>
          <p14:tracePt t="120676" x="3890963" y="2695575"/>
          <p14:tracePt t="120686" x="3900488" y="2695575"/>
          <p14:tracePt t="120718" x="3948113" y="2686050"/>
          <p14:tracePt t="120725" x="3962400" y="2686050"/>
          <p14:tracePt t="120736" x="3986213" y="2681288"/>
          <p14:tracePt t="120752" x="4110038" y="2681288"/>
          <p14:tracePt t="120769" x="4233863" y="2686050"/>
          <p14:tracePt t="120786" x="4405313" y="2695575"/>
          <p14:tracePt t="120802" x="4714875" y="2719388"/>
          <p14:tracePt t="120819" x="4905375" y="2728913"/>
          <p14:tracePt t="120836" x="5038725" y="2724150"/>
          <p14:tracePt t="120852" x="5210175" y="2709863"/>
          <p14:tracePt t="120869" x="5286375" y="2700338"/>
          <p14:tracePt t="120886" x="5334000" y="2686050"/>
          <p14:tracePt t="120902" x="5367338" y="2676525"/>
          <p14:tracePt t="120919" x="5372100" y="2676525"/>
          <p14:tracePt t="120936" x="5376863" y="2676525"/>
          <p14:tracePt t="120998" x="5353050" y="2686050"/>
          <p14:tracePt t="121005" x="5348288" y="2686050"/>
          <p14:tracePt t="121012" x="5338763" y="2690813"/>
          <p14:tracePt t="121019" x="5334000" y="2690813"/>
          <p14:tracePt t="121036" x="5324475" y="2690813"/>
          <p14:tracePt t="121052" x="5319713" y="2690813"/>
          <p14:tracePt t="121103" x="5329238" y="2690813"/>
          <p14:tracePt t="121110" x="5343525" y="2690813"/>
          <p14:tracePt t="121119" x="5372100" y="2686050"/>
          <p14:tracePt t="121136" x="5419725" y="2676525"/>
          <p14:tracePt t="121152" x="5467350" y="2667000"/>
          <p14:tracePt t="121169" x="5486400" y="2667000"/>
          <p14:tracePt t="121187" x="5491163" y="2667000"/>
          <p14:tracePt t="121229" x="5481638" y="2667000"/>
          <p14:tracePt t="121236" x="5476875" y="2667000"/>
          <p14:tracePt t="121243" x="5472113" y="2667000"/>
          <p14:tracePt t="121252" x="5472113" y="2676525"/>
          <p14:tracePt t="121269" x="5467350" y="2676525"/>
          <p14:tracePt t="121300" x="5476875" y="2676525"/>
          <p14:tracePt t="121307" x="5514975" y="2671763"/>
          <p14:tracePt t="121319" x="5572125" y="2671763"/>
          <p14:tracePt t="121336" x="5848350" y="2667000"/>
          <p14:tracePt t="121352" x="6162675" y="2686050"/>
          <p14:tracePt t="121369" x="6672263" y="2743200"/>
          <p14:tracePt t="121386" x="7010400" y="2790825"/>
          <p14:tracePt t="121402" x="7267575" y="2819400"/>
          <p14:tracePt t="121419" x="7467600" y="2843213"/>
          <p14:tracePt t="121436" x="7505700" y="2847975"/>
          <p14:tracePt t="121452" x="7519988" y="2847975"/>
          <p14:tracePt t="121469" x="7524750" y="2847975"/>
          <p14:tracePt t="121525" x="7519988" y="2847975"/>
          <p14:tracePt t="121531" x="7515225" y="2847975"/>
          <p14:tracePt t="121559" x="7510463" y="2847975"/>
          <p14:tracePt t="121573" x="7505700" y="2847975"/>
          <p14:tracePt t="121587" x="7505700" y="2843213"/>
          <p14:tracePt t="121594" x="7500938" y="2843213"/>
          <p14:tracePt t="121602" x="7500938" y="2838450"/>
          <p14:tracePt t="121619" x="7500938" y="2833688"/>
          <p14:tracePt t="121635" x="7500938" y="2828925"/>
          <p14:tracePt t="121657" x="7500938" y="2824163"/>
          <p14:tracePt t="121678" x="7500938" y="2819400"/>
          <p14:tracePt t="121826" x="7496175" y="2819400"/>
          <p14:tracePt t="121840" x="7496175" y="2824163"/>
          <p14:tracePt t="121882" x="7491413" y="2824163"/>
          <p14:tracePt t="121917" x="7486650" y="2828925"/>
          <p14:tracePt t="121924" x="7481888" y="2828925"/>
          <p14:tracePt t="121935" x="7477125" y="2828925"/>
          <p14:tracePt t="121952" x="7415213" y="2843213"/>
          <p14:tracePt t="121969" x="7315200" y="2867025"/>
          <p14:tracePt t="121985" x="7196138" y="2886075"/>
          <p14:tracePt t="122002" x="6886575" y="2924175"/>
          <p14:tracePt t="122019" x="6591300" y="2952750"/>
          <p14:tracePt t="122036" x="6243638" y="2995613"/>
          <p14:tracePt t="122052" x="5676900" y="3038475"/>
          <p14:tracePt t="122069" x="5286375" y="3052763"/>
          <p14:tracePt t="122085" x="4719638" y="3086100"/>
          <p14:tracePt t="122102" x="4433888" y="3095625"/>
          <p14:tracePt t="122119" x="4171950" y="3095625"/>
          <p14:tracePt t="122135" x="3948113" y="3095625"/>
          <p14:tracePt t="122152" x="3848100" y="3095625"/>
          <p14:tracePt t="122169" x="3743325" y="3076575"/>
          <p14:tracePt t="122185" x="3695700" y="3067050"/>
          <p14:tracePt t="122202" x="3671888" y="3057525"/>
          <p14:tracePt t="122219" x="3643313" y="3038475"/>
          <p14:tracePt t="122236" x="3633788" y="3024188"/>
          <p14:tracePt t="122252" x="3629025" y="3019425"/>
          <p14:tracePt t="122269" x="3629025" y="3000375"/>
          <p14:tracePt t="122285" x="3633788" y="2981325"/>
          <p14:tracePt t="122302" x="3657600" y="2928938"/>
          <p14:tracePt t="122319" x="3690938" y="2876550"/>
          <p14:tracePt t="122335" x="3786188" y="2795588"/>
          <p14:tracePt t="122352" x="3948113" y="2690813"/>
          <p14:tracePt t="122369" x="4124325" y="2619375"/>
          <p14:tracePt t="122385" x="4257675" y="2576513"/>
          <p14:tracePt t="122402" x="4529138" y="2524125"/>
          <p14:tracePt t="122419" x="4652963" y="2509838"/>
          <p14:tracePt t="122435" x="4757738" y="2505075"/>
          <p14:tracePt t="122452" x="4852988" y="2500313"/>
          <p14:tracePt t="122469" x="4867275" y="2495550"/>
          <p14:tracePt t="122485" x="4876800" y="2495550"/>
          <p14:tracePt t="122519" x="4852988" y="2500313"/>
          <p14:tracePt t="122535" x="4810125" y="2505075"/>
          <p14:tracePt t="122552" x="4791075" y="2505075"/>
          <p14:tracePt t="122569" x="4776788" y="2505075"/>
          <p14:tracePt t="122585" x="4772025" y="2505075"/>
          <p14:tracePt t="122618" x="4772025" y="2500313"/>
          <p14:tracePt t="122635" x="4772025" y="2495550"/>
          <p14:tracePt t="122652" x="4776788" y="2490788"/>
          <p14:tracePt t="122668" x="4786313" y="2490788"/>
          <p14:tracePt t="122702" x="4791075" y="2490788"/>
          <p14:tracePt t="122718" x="4795838" y="2490788"/>
          <p14:tracePt t="122735" x="4800600" y="2490788"/>
          <p14:tracePt t="122752" x="4805363" y="2490788"/>
          <p14:tracePt t="122768" x="4805363" y="2495550"/>
          <p14:tracePt t="122785" x="4810125" y="2500313"/>
          <p14:tracePt t="122802" x="4810125" y="2505075"/>
          <p14:tracePt t="122843" x="4814888" y="2505075"/>
          <p14:tracePt t="123832" x="4762500" y="2519363"/>
          <p14:tracePt t="123839" x="4657725" y="2547938"/>
          <p14:tracePt t="123846" x="4529138" y="2586038"/>
          <p14:tracePt t="123853" x="4376738" y="2628900"/>
          <p14:tracePt t="123868" x="4076700" y="2714625"/>
          <p14:tracePt t="123885" x="3757613" y="2795588"/>
          <p14:tracePt t="123902" x="3195638" y="2919413"/>
          <p14:tracePt t="123918" x="2857500" y="2967038"/>
          <p14:tracePt t="123935" x="2557463" y="3014663"/>
          <p14:tracePt t="123951" x="2157413" y="3081338"/>
          <p14:tracePt t="123968" x="1952625" y="3109913"/>
          <p14:tracePt t="123985" x="1800225" y="3138488"/>
          <p14:tracePt t="124001" x="1628775" y="3157538"/>
          <p14:tracePt t="124018" x="1547813" y="3167063"/>
          <p14:tracePt t="124035" x="1438275" y="3171825"/>
          <p14:tracePt t="124051" x="1390650" y="3171825"/>
          <p14:tracePt t="124068" x="1352550" y="3171825"/>
          <p14:tracePt t="124085" x="1300163" y="3171825"/>
          <p14:tracePt t="124101" x="1257300" y="3171825"/>
          <p14:tracePt t="124118" x="1219200" y="3171825"/>
          <p14:tracePt t="124134" x="1166813" y="3167063"/>
          <p14:tracePt t="124151" x="1138238" y="3167063"/>
          <p14:tracePt t="124168" x="1109663" y="3167063"/>
          <p14:tracePt t="124185" x="1085850" y="3167063"/>
          <p14:tracePt t="124201" x="1076325" y="3167063"/>
          <p14:tracePt t="124218" x="1062038" y="3167063"/>
          <p14:tracePt t="124235" x="1057275" y="3167063"/>
          <p14:tracePt t="124268" x="1052513" y="3167063"/>
          <p14:tracePt t="124430" x="1057275" y="3167063"/>
          <p14:tracePt t="124470" x="1062038" y="3167063"/>
          <p14:tracePt t="124505" x="1066800" y="3167063"/>
          <p14:tracePt t="124673" x="1066800" y="3162300"/>
          <p14:tracePt t="124687" x="1062038" y="3157538"/>
          <p14:tracePt t="124702" x="1057275" y="3157538"/>
          <p14:tracePt t="124708" x="1057275" y="3152775"/>
          <p14:tracePt t="124718" x="1057275" y="3148013"/>
          <p14:tracePt t="124735" x="1052513" y="3143250"/>
          <p14:tracePt t="124751" x="1047750" y="3138488"/>
          <p14:tracePt t="124768" x="1042988" y="3133725"/>
          <p14:tracePt t="124785" x="1033463" y="3128963"/>
          <p14:tracePt t="124801" x="1028700" y="3124200"/>
          <p14:tracePt t="124818" x="1023938" y="3119438"/>
          <p14:tracePt t="124851" x="1019175" y="3119438"/>
          <p14:tracePt t="124877" x="1014413" y="3119438"/>
          <p14:tracePt t="124913" x="1009650" y="3119438"/>
          <p14:tracePt t="124954" x="1009650" y="3124200"/>
          <p14:tracePt t="125010" x="1014413" y="3124200"/>
          <p14:tracePt t="125052" x="1052513" y="3119438"/>
          <p14:tracePt t="125066" x="1066800" y="3114675"/>
          <p14:tracePt t="125073" x="1081088" y="3114675"/>
          <p14:tracePt t="125084" x="1095375" y="3114675"/>
          <p14:tracePt t="125101" x="1138238" y="3114675"/>
          <p14:tracePt t="125118" x="1171575" y="3114675"/>
          <p14:tracePt t="125134" x="1204913" y="3114675"/>
          <p14:tracePt t="125151" x="1247775" y="3109913"/>
          <p14:tracePt t="125168" x="1281113" y="3105150"/>
          <p14:tracePt t="125184" x="1314450" y="3100388"/>
          <p14:tracePt t="125201" x="1347788" y="3100388"/>
          <p14:tracePt t="125218" x="1362075" y="3095625"/>
          <p14:tracePt t="125234" x="1385888" y="3090863"/>
          <p14:tracePt t="125251" x="1400175" y="3090863"/>
          <p14:tracePt t="125268" x="1419225" y="3090863"/>
          <p14:tracePt t="125284" x="1457325" y="3081338"/>
          <p14:tracePt t="125301" x="1490663" y="3076575"/>
          <p14:tracePt t="125318" x="1528763" y="3076575"/>
          <p14:tracePt t="125334" x="1576388" y="3071813"/>
          <p14:tracePt t="125351" x="1609725" y="3071813"/>
          <p14:tracePt t="125368" x="1657350" y="3067050"/>
          <p14:tracePt t="125385" x="1700213" y="3062288"/>
          <p14:tracePt t="125401" x="1752600" y="3057525"/>
          <p14:tracePt t="125418" x="1809750" y="3057525"/>
          <p14:tracePt t="125434" x="1847850" y="3057525"/>
          <p14:tracePt t="125451" x="1895475" y="3057525"/>
          <p14:tracePt t="125468" x="1933575" y="3057525"/>
          <p14:tracePt t="125484" x="1971675" y="3052763"/>
          <p14:tracePt t="125501" x="2019300" y="3052763"/>
          <p14:tracePt t="125518" x="2043113" y="3048000"/>
          <p14:tracePt t="125534" x="2062163" y="3048000"/>
          <p14:tracePt t="125551" x="2081213" y="3043238"/>
          <p14:tracePt t="125567" x="2095500" y="3043238"/>
          <p14:tracePt t="125585" x="2109788" y="3038475"/>
          <p14:tracePt t="125601" x="2114550" y="3038475"/>
          <p14:tracePt t="125618" x="2124075" y="3038475"/>
          <p14:tracePt t="125634" x="2128838" y="3038475"/>
          <p14:tracePt t="125676" x="2133600" y="3038475"/>
          <p14:tracePt t="125880" x="2133600" y="3033713"/>
          <p14:tracePt t="126006" x="2133600" y="3028950"/>
          <p14:tracePt t="129346" x="2157413" y="3019425"/>
          <p14:tracePt t="129352" x="2190750" y="3014663"/>
          <p14:tracePt t="129360" x="2233613" y="3005138"/>
          <p14:tracePt t="129367" x="2276475" y="2995613"/>
          <p14:tracePt t="129383" x="2386013" y="2971800"/>
          <p14:tracePt t="129400" x="2495550" y="2947988"/>
          <p14:tracePt t="129418" x="2686050" y="2905125"/>
          <p14:tracePt t="129433" x="2800350" y="2876550"/>
          <p14:tracePt t="129450" x="2905125" y="2857500"/>
          <p14:tracePt t="129466" x="3067050" y="2819400"/>
          <p14:tracePt t="129483" x="3162300" y="2795588"/>
          <p14:tracePt t="129499" x="3243263" y="2786063"/>
          <p14:tracePt t="129516" x="3362325" y="2781300"/>
          <p14:tracePt t="129533" x="3419475" y="2781300"/>
          <p14:tracePt t="129549" x="3476625" y="2781300"/>
          <p14:tracePt t="129566" x="3495675" y="2781300"/>
          <p14:tracePt t="129583" x="3519488" y="2781300"/>
          <p14:tracePt t="129600" x="3557588" y="2781300"/>
          <p14:tracePt t="129616" x="3586163" y="2781300"/>
          <p14:tracePt t="129633" x="3614738" y="2771775"/>
          <p14:tracePt t="129650" x="3643313" y="2762250"/>
          <p14:tracePt t="129666" x="3657600" y="2757488"/>
          <p14:tracePt t="129683" x="3667125" y="2757488"/>
          <p14:tracePt t="129700" x="3667125" y="2752725"/>
          <p14:tracePt t="129716" x="3671888" y="2752725"/>
          <p14:tracePt t="129752" x="3676650" y="2752725"/>
          <p14:tracePt t="129766" x="3681413" y="2747963"/>
          <p14:tracePt t="129783" x="3690938" y="2743200"/>
          <p14:tracePt t="129799" x="3700463" y="2733675"/>
          <p14:tracePt t="129816" x="3714750" y="2724150"/>
          <p14:tracePt t="129833" x="3729038" y="2719388"/>
          <p14:tracePt t="129850" x="3733800" y="2714625"/>
          <p14:tracePt t="129866" x="3757613" y="2709863"/>
          <p14:tracePt t="129883" x="3771900" y="2705100"/>
          <p14:tracePt t="129899" x="3805238" y="2695575"/>
          <p14:tracePt t="129916" x="3824288" y="2690813"/>
          <p14:tracePt t="129933" x="3838575" y="2686050"/>
          <p14:tracePt t="129949" x="3857625" y="2681288"/>
          <p14:tracePt t="129966" x="3871913" y="2681288"/>
          <p14:tracePt t="129983" x="3886200" y="2676525"/>
          <p14:tracePt t="129999" x="3905250" y="2671763"/>
          <p14:tracePt t="130016" x="3919538" y="2667000"/>
          <p14:tracePt t="130033" x="3929063" y="2662238"/>
          <p14:tracePt t="130049" x="3933825" y="2662238"/>
          <p14:tracePt t="130447" x="3919538" y="2681288"/>
          <p14:tracePt t="130454" x="3890963" y="2709863"/>
          <p14:tracePt t="130466" x="3871913" y="2733675"/>
          <p14:tracePt t="130483" x="3829050" y="2790825"/>
          <p14:tracePt t="130499" x="3805238" y="2809875"/>
          <p14:tracePt t="130516" x="3795713" y="2819400"/>
          <p14:tracePt t="130533" x="3786188" y="2838450"/>
          <p14:tracePt t="130549" x="3786188" y="2847975"/>
          <p14:tracePt t="130566" x="3771900" y="2857500"/>
          <p14:tracePt t="130582" x="3767138" y="2867025"/>
          <p14:tracePt t="130599" x="3757613" y="2871788"/>
          <p14:tracePt t="130616" x="3752850" y="2881313"/>
          <p14:tracePt t="130633" x="3738563" y="2895600"/>
          <p14:tracePt t="130649" x="3729038" y="2905125"/>
          <p14:tracePt t="130666" x="3719513" y="2928938"/>
          <p14:tracePt t="130682" x="3705225" y="2938463"/>
          <p14:tracePt t="130699" x="3686175" y="2957513"/>
          <p14:tracePt t="130716" x="3671888" y="2971800"/>
          <p14:tracePt t="130732" x="3667125" y="2981325"/>
          <p14:tracePt t="130734" x="3662363" y="2986088"/>
          <p14:tracePt t="130749" x="3652838" y="2995613"/>
          <p14:tracePt t="130766" x="3643313" y="3005138"/>
          <p14:tracePt t="130783" x="3638550" y="3014663"/>
          <p14:tracePt t="130799" x="3629025" y="3033713"/>
          <p14:tracePt t="130816" x="3624263" y="3043238"/>
          <p14:tracePt t="130832" x="3619500" y="3052763"/>
          <p14:tracePt t="130849" x="3619500" y="3057525"/>
          <p14:tracePt t="130866" x="3619500" y="3062288"/>
          <p14:tracePt t="130882" x="3619500" y="3067050"/>
          <p14:tracePt t="130924" x="3619500" y="3071813"/>
          <p14:tracePt t="130987" x="3619500" y="3081338"/>
          <p14:tracePt t="131836" x="3609975" y="3081338"/>
          <p14:tracePt t="131843" x="3590925" y="3086100"/>
          <p14:tracePt t="131850" x="3576638" y="3086100"/>
          <p14:tracePt t="131865" x="3543300" y="3095625"/>
          <p14:tracePt t="131882" x="3514725" y="3100388"/>
          <p14:tracePt t="131899" x="3481388" y="3105150"/>
          <p14:tracePt t="131915" x="3471863" y="3105150"/>
          <p14:tracePt t="131932" x="3457575" y="3105150"/>
          <p14:tracePt t="131949" x="3448050" y="3105150"/>
          <p14:tracePt t="131965" x="3443288" y="3105150"/>
          <p14:tracePt t="131982" x="3438525" y="3105150"/>
          <p14:tracePt t="132018" x="3429000" y="3105150"/>
          <p14:tracePt t="132046" x="3429000" y="3100388"/>
          <p14:tracePt t="132250" x="3433763" y="3100388"/>
          <p14:tracePt t="132349" x="3438525" y="3100388"/>
          <p14:tracePt t="132544" x="3443288" y="3100388"/>
          <p14:tracePt t="132664" x="3448050" y="3100388"/>
          <p14:tracePt t="133099" x="3448050" y="3095625"/>
          <p14:tracePt t="133162" x="3448050" y="3090863"/>
          <p14:tracePt t="133554" x="3452813" y="3090863"/>
          <p14:tracePt t="133617" x="3481388" y="3081338"/>
          <p14:tracePt t="133624" x="3490913" y="3081338"/>
          <p14:tracePt t="133632" x="3514725" y="3076575"/>
          <p14:tracePt t="133648" x="3562350" y="3076575"/>
          <p14:tracePt t="133665" x="3619500" y="3071813"/>
          <p14:tracePt t="133681" x="3690938" y="3071813"/>
          <p14:tracePt t="133698" x="3738563" y="3071813"/>
          <p14:tracePt t="133715" x="3781425" y="3071813"/>
          <p14:tracePt t="133732" x="3852863" y="3067050"/>
          <p14:tracePt t="133748" x="3886200" y="3067050"/>
          <p14:tracePt t="133765" x="3919538" y="3057525"/>
          <p14:tracePt t="133781" x="3929063" y="3052763"/>
          <p14:tracePt t="133798" x="3933825" y="3052763"/>
          <p14:tracePt t="133800" x="3938588" y="3052763"/>
          <p14:tracePt t="133842" x="3938588" y="3048000"/>
          <p14:tracePt t="133849" x="3943350" y="3048000"/>
          <p14:tracePt t="133863" x="3948113" y="3038475"/>
          <p14:tracePt t="133877" x="3948113" y="3028950"/>
          <p14:tracePt t="133905" x="3948113" y="3000375"/>
          <p14:tracePt t="133919" x="3943350" y="2981325"/>
          <p14:tracePt t="133926" x="3943350" y="2971800"/>
          <p14:tracePt t="133933" x="3938588" y="2962275"/>
          <p14:tracePt t="133948" x="3938588" y="2933700"/>
          <p14:tracePt t="133965" x="3933825" y="2895600"/>
          <p14:tracePt t="133982" x="3933825" y="2838450"/>
          <p14:tracePt t="133998" x="3933825" y="2814638"/>
          <p14:tracePt t="134015" x="3933825" y="2795588"/>
          <p14:tracePt t="134031" x="3933825" y="2781300"/>
          <p14:tracePt t="134048" x="3933825" y="2776538"/>
          <p14:tracePt t="134065" x="3933825" y="2767013"/>
          <p14:tracePt t="134081" x="3933825" y="2752725"/>
          <p14:tracePt t="134098" x="3933825" y="2747963"/>
          <p14:tracePt t="134115" x="3943350" y="2743200"/>
          <p14:tracePt t="134148" x="3943350" y="2738438"/>
          <p14:tracePt t="134165" x="3943350" y="2733675"/>
          <p14:tracePt t="134228" x="3938588" y="2733675"/>
          <p14:tracePt t="134242" x="3933825" y="2738438"/>
          <p14:tracePt t="134256" x="3929063" y="2743200"/>
          <p14:tracePt t="134263" x="3924300" y="2747963"/>
          <p14:tracePt t="134270" x="3919538" y="2757488"/>
          <p14:tracePt t="134281" x="3919538" y="2762250"/>
          <p14:tracePt t="134298" x="3890963" y="2800350"/>
          <p14:tracePt t="134315" x="3871913" y="2828925"/>
          <p14:tracePt t="134331" x="3843338" y="2852738"/>
          <p14:tracePt t="134348" x="3786188" y="2905125"/>
          <p14:tracePt t="134365" x="3738563" y="2938463"/>
          <p14:tracePt t="134382" x="3671888" y="2986088"/>
          <p14:tracePt t="134398" x="3629025" y="3014663"/>
          <p14:tracePt t="134415" x="3586163" y="3048000"/>
          <p14:tracePt t="134431" x="3543300" y="3076575"/>
          <p14:tracePt t="134448" x="3529013" y="3095625"/>
          <p14:tracePt t="134465" x="3509963" y="3105150"/>
          <p14:tracePt t="134481" x="3500438" y="3119438"/>
          <p14:tracePt t="134515" x="3495675" y="3124200"/>
          <p14:tracePt t="134531" x="3490913" y="3124200"/>
          <p14:tracePt t="134565" x="3486150" y="3124200"/>
          <p14:tracePt t="134670" x="3486150" y="3128963"/>
          <p14:tracePt t="134965" x="3486150" y="3124200"/>
          <p14:tracePt t="135350" x="3486150" y="3119438"/>
          <p14:tracePt t="135378" x="3486150" y="3114675"/>
          <p14:tracePt t="136087" x="3486150" y="3109913"/>
          <p14:tracePt t="137062" x="3490913" y="3105150"/>
          <p14:tracePt t="137076" x="3495675" y="3105150"/>
          <p14:tracePt t="137083" x="3500438" y="3105150"/>
          <p14:tracePt t="137097" x="3500438" y="3100388"/>
          <p14:tracePt t="137139" x="3619500" y="3038475"/>
          <p14:tracePt t="137146" x="3648075" y="3024188"/>
          <p14:tracePt t="137153" x="3671888" y="3009900"/>
          <p14:tracePt t="137164" x="3705225" y="3000375"/>
          <p14:tracePt t="137181" x="3800475" y="2962275"/>
          <p14:tracePt t="137197" x="3967163" y="2914650"/>
          <p14:tracePt t="137214" x="4090988" y="2886075"/>
          <p14:tracePt t="137230" x="4300538" y="2824163"/>
          <p14:tracePt t="137247" x="4462463" y="2776538"/>
          <p14:tracePt t="137264" x="4600575" y="2733675"/>
          <p14:tracePt t="137280" x="4776788" y="2690813"/>
          <p14:tracePt t="137297" x="4891088" y="2667000"/>
          <p14:tracePt t="137314" x="5043488" y="2647950"/>
          <p14:tracePt t="137330" x="5138738" y="2628900"/>
          <p14:tracePt t="137347" x="5219700" y="2619375"/>
          <p14:tracePt t="137364" x="5300663" y="2605088"/>
          <p14:tracePt t="137380" x="5338763" y="2600325"/>
          <p14:tracePt t="137397" x="5372100" y="2586038"/>
          <p14:tracePt t="137414" x="5414963" y="2576513"/>
          <p14:tracePt t="137430" x="5434013" y="2571750"/>
          <p14:tracePt t="137447" x="5443538" y="2571750"/>
          <p14:tracePt t="137463" x="5453063" y="2566988"/>
          <p14:tracePt t="137925" x="5472113" y="2566988"/>
          <p14:tracePt t="137932" x="5500688" y="2566988"/>
          <p14:tracePt t="137939" x="5529263" y="2576513"/>
          <p14:tracePt t="137952" x="5619750" y="2581275"/>
          <p14:tracePt t="137963" x="5662613" y="2586038"/>
          <p14:tracePt t="137980" x="5791200" y="2600325"/>
          <p14:tracePt t="137997" x="5881688" y="2614613"/>
          <p14:tracePt t="138013" x="5967413" y="2619375"/>
          <p14:tracePt t="138030" x="6081713" y="2624138"/>
          <p14:tracePt t="138047" x="6138863" y="2628900"/>
          <p14:tracePt t="138063" x="6196013" y="2628900"/>
          <p14:tracePt t="138080" x="6272213" y="2628900"/>
          <p14:tracePt t="138097" x="6324600" y="2628900"/>
          <p14:tracePt t="138113" x="6353175" y="2624138"/>
          <p14:tracePt t="138130" x="6386513" y="2619375"/>
          <p14:tracePt t="138147" x="6405563" y="2614613"/>
          <p14:tracePt t="138163" x="6415088" y="2614613"/>
          <p14:tracePt t="138180" x="6424613" y="2609850"/>
          <p14:tracePt t="138196" x="6429375" y="2609850"/>
          <p14:tracePt t="138317" x="6429375" y="2614613"/>
          <p14:tracePt t="138338" x="6424613" y="2614613"/>
          <p14:tracePt t="138345" x="6419850" y="2614613"/>
          <p14:tracePt t="138352" x="6419850" y="2619375"/>
          <p14:tracePt t="138363" x="6415088" y="2619375"/>
          <p14:tracePt t="138380" x="6405563" y="2624138"/>
          <p14:tracePt t="138397" x="6372225" y="2624138"/>
          <p14:tracePt t="138413" x="6338888" y="2633663"/>
          <p14:tracePt t="138430" x="6229350" y="2662238"/>
          <p14:tracePt t="138447" x="6134100" y="2690813"/>
          <p14:tracePt t="138463" x="6015038" y="2724150"/>
          <p14:tracePt t="138480" x="5853113" y="2771775"/>
          <p14:tracePt t="138497" x="5743575" y="2800350"/>
          <p14:tracePt t="138514" x="5605463" y="2852738"/>
          <p14:tracePt t="138530" x="5534025" y="2886075"/>
          <p14:tracePt t="138547" x="5481638" y="2919413"/>
          <p14:tracePt t="138563" x="5419725" y="2947988"/>
          <p14:tracePt t="138580" x="5391150" y="2971800"/>
          <p14:tracePt t="138596" x="5372100" y="2986088"/>
          <p14:tracePt t="138613" x="5357813" y="3000375"/>
          <p14:tracePt t="138630" x="5353050" y="3005138"/>
          <p14:tracePt t="138647" x="5348288" y="3009900"/>
          <p14:tracePt t="138663" x="5348288" y="3014663"/>
          <p14:tracePt t="138680" x="5348288" y="3019425"/>
          <p14:tracePt t="138696" x="5348288" y="3024188"/>
          <p14:tracePt t="138713" x="5348288" y="3028950"/>
          <p14:tracePt t="138730" x="5348288" y="3033713"/>
          <p14:tracePt t="138746" x="5348288" y="3038475"/>
          <p14:tracePt t="138763" x="5348288" y="3043238"/>
          <p14:tracePt t="138796" x="5348288" y="3048000"/>
          <p14:tracePt t="138813" x="5348288" y="3052763"/>
          <p14:tracePt t="138837" x="5348288" y="3057525"/>
          <p14:tracePt t="138858" x="5348288" y="3062288"/>
          <p14:tracePt t="138921" x="5348288" y="3067050"/>
          <p14:tracePt t="139012" x="5353050" y="3067050"/>
          <p14:tracePt t="139040" x="5357813" y="3067050"/>
          <p14:tracePt t="139075" x="5362575" y="3067050"/>
          <p14:tracePt t="139103" x="5367338" y="3067050"/>
          <p14:tracePt t="139124" x="5372100" y="3067050"/>
          <p14:tracePt t="139131" x="5372100" y="3071813"/>
          <p14:tracePt t="139138" x="5376863" y="3081338"/>
          <p14:tracePt t="139146" x="5381625" y="3086100"/>
          <p14:tracePt t="139163" x="5386388" y="3100388"/>
          <p14:tracePt t="139180" x="5391150" y="3119438"/>
          <p14:tracePt t="139196" x="5395913" y="3143250"/>
          <p14:tracePt t="139213" x="5400675" y="3162300"/>
          <p14:tracePt t="139230" x="5400675" y="3176588"/>
          <p14:tracePt t="139246" x="5400675" y="3186113"/>
          <p14:tracePt t="139263" x="5400675" y="3190875"/>
          <p14:tracePt t="139280" x="5400675" y="3195638"/>
          <p14:tracePt t="139313" x="5400675" y="3200400"/>
          <p14:tracePt t="141531" x="5414963" y="3181350"/>
          <p14:tracePt t="141552" x="5414963" y="3133725"/>
          <p14:tracePt t="141580" x="5414963" y="3090863"/>
          <p14:tracePt t="141587" x="5414963" y="3086100"/>
          <p14:tracePt t="141596" x="5414963" y="3081338"/>
          <p14:tracePt t="141612" x="5410200" y="3067050"/>
          <p14:tracePt t="141629" x="5410200" y="3062288"/>
          <p14:tracePt t="141662" x="5410200" y="3057525"/>
          <p14:tracePt t="149957" x="5434013" y="3048000"/>
          <p14:tracePt t="149962" x="5472113" y="3043238"/>
          <p14:tracePt t="149976" x="5562600" y="3028950"/>
          <p14:tracePt t="149993" x="5634038" y="3009900"/>
          <p14:tracePt t="150009" x="5743575" y="2995613"/>
          <p14:tracePt t="150026" x="5838825" y="2990850"/>
          <p14:tracePt t="150043" x="5991225" y="2981325"/>
          <p14:tracePt t="150059" x="6110288" y="2971800"/>
          <p14:tracePt t="150076" x="6272213" y="2947988"/>
          <p14:tracePt t="150093" x="6381750" y="2938463"/>
          <p14:tracePt t="150109" x="6486525" y="2924175"/>
          <p14:tracePt t="150126" x="6634163" y="2886075"/>
          <p14:tracePt t="150143" x="6738938" y="2867025"/>
          <p14:tracePt t="150159" x="6886575" y="2838450"/>
          <p14:tracePt t="150176" x="6986588" y="2824163"/>
          <p14:tracePt t="150193" x="7091363" y="2819400"/>
          <p14:tracePt t="150209" x="7224713" y="2809875"/>
          <p14:tracePt t="150226" x="7315200" y="2795588"/>
          <p14:tracePt t="150243" x="7400925" y="2786063"/>
          <p14:tracePt t="150259" x="7496175" y="2776538"/>
          <p14:tracePt t="150276" x="7562850" y="2771775"/>
          <p14:tracePt t="150292" x="7653338" y="2767013"/>
          <p14:tracePt t="150309" x="7710488" y="2762250"/>
          <p14:tracePt t="150326" x="7743825" y="2757488"/>
          <p14:tracePt t="150342" x="7791450" y="2752725"/>
          <p14:tracePt t="150359" x="7805738" y="2752725"/>
          <p14:tracePt t="150376" x="7824788" y="2747963"/>
          <p14:tracePt t="150393" x="7829550" y="2747963"/>
          <p14:tracePt t="150510" x="7829550" y="2752725"/>
          <p14:tracePt t="150622" x="7824788" y="2752725"/>
          <p14:tracePt t="150664" x="7820025" y="2752725"/>
          <p14:tracePt t="154158" x="7810500" y="2762250"/>
          <p14:tracePt t="154165" x="7796213" y="2771775"/>
          <p14:tracePt t="154174" x="7777163" y="2795588"/>
          <p14:tracePt t="154191" x="7720013" y="2843213"/>
          <p14:tracePt t="154208" x="7624763" y="2914650"/>
          <p14:tracePt t="154225" x="7567613" y="2962275"/>
          <p14:tracePt t="154242" x="7472363" y="3028950"/>
          <p14:tracePt t="154258" x="7424738" y="3071813"/>
          <p14:tracePt t="154275" x="7381875" y="3100388"/>
          <p14:tracePt t="154291" x="7334250" y="3138488"/>
          <p14:tracePt t="154308" x="7310438" y="3152775"/>
          <p14:tracePt t="154324" x="7300913" y="3167063"/>
          <p14:tracePt t="154341" x="7281863" y="3171825"/>
          <p14:tracePt t="154358" x="7277100" y="3176588"/>
          <p14:tracePt t="154375" x="7277100" y="3181350"/>
          <p14:tracePt t="154391" x="7267575" y="3181350"/>
          <p14:tracePt t="154408" x="7267575" y="3186113"/>
          <p14:tracePt t="154445" x="7262813" y="3186113"/>
          <p14:tracePt t="154480" x="7258050" y="3186113"/>
          <p14:tracePt t="154579" x="7258050" y="3181350"/>
          <p14:tracePt t="154607" x="7258050" y="3176588"/>
          <p14:tracePt t="161180" x="7177088" y="3190875"/>
          <p14:tracePt t="161186" x="7062788" y="3219450"/>
          <p14:tracePt t="161194" x="6896100" y="3262313"/>
          <p14:tracePt t="161206" x="6719888" y="3305175"/>
          <p14:tracePt t="161222" x="6143625" y="3443288"/>
          <p14:tracePt t="161239" x="5738813" y="3524250"/>
          <p14:tracePt t="161256" x="5372100" y="3590925"/>
          <p14:tracePt t="161272" x="4886325" y="3657600"/>
          <p14:tracePt t="161289" x="4600575" y="3695700"/>
          <p14:tracePt t="161306" x="4400550" y="3700463"/>
          <p14:tracePt t="161322" x="4157663" y="3705225"/>
          <p14:tracePt t="161339" x="4048125" y="3709988"/>
          <p14:tracePt t="161355" x="3929063" y="3719513"/>
          <p14:tracePt t="161372" x="3876675" y="3719513"/>
          <p14:tracePt t="161389" x="3852863" y="3714750"/>
          <p14:tracePt t="161405" x="3848100" y="3714750"/>
          <p14:tracePt t="161769" x="3786188" y="3724275"/>
          <p14:tracePt t="161776" x="3709988" y="3743325"/>
          <p14:tracePt t="161789" x="3605213" y="3771900"/>
          <p14:tracePt t="161805" x="3338513" y="3800475"/>
          <p14:tracePt t="161822" x="3100388" y="3805238"/>
          <p14:tracePt t="161839" x="2824163" y="3795713"/>
          <p14:tracePt t="161855" x="2362200" y="3733800"/>
          <p14:tracePt t="161872" x="2076450" y="3686175"/>
          <p14:tracePt t="161889" x="1738313" y="3595688"/>
          <p14:tracePt t="161905" x="1557338" y="3543300"/>
          <p14:tracePt t="161922" x="1447800" y="3509963"/>
          <p14:tracePt t="161939" x="1338263" y="3481388"/>
          <p14:tracePt t="161955" x="1300163" y="3476625"/>
          <p14:tracePt t="161972" x="1271588" y="3471863"/>
          <p14:tracePt t="161989" x="1252538" y="3471863"/>
          <p14:tracePt t="162005" x="1243013" y="3471863"/>
          <p14:tracePt t="162519" x="1223963" y="3471863"/>
          <p14:tracePt t="162526" x="1195388" y="3476625"/>
          <p14:tracePt t="162538" x="1171575" y="3486150"/>
          <p14:tracePt t="162555" x="1076325" y="3509963"/>
          <p14:tracePt t="162572" x="1028700" y="3519488"/>
          <p14:tracePt t="162588" x="976313" y="3529013"/>
          <p14:tracePt t="162605" x="909638" y="3538538"/>
          <p14:tracePt t="162622" x="871538" y="3552825"/>
          <p14:tracePt t="162638" x="828675" y="3557588"/>
          <p14:tracePt t="162655" x="804863" y="3562350"/>
          <p14:tracePt t="162672" x="795338" y="3567113"/>
          <p14:tracePt t="162688" x="781050" y="3567113"/>
          <p14:tracePt t="162705" x="776288" y="3571875"/>
          <p14:tracePt t="162738" x="771525" y="3571875"/>
          <p14:tracePt t="162758" x="771525" y="3576638"/>
          <p14:tracePt t="162933" x="776288" y="3576638"/>
          <p14:tracePt t="162954" x="781050" y="3576638"/>
          <p14:tracePt t="162975" x="785813" y="3576638"/>
          <p14:tracePt t="163032" x="819150" y="3552825"/>
          <p14:tracePt t="163053" x="857250" y="3524250"/>
          <p14:tracePt t="163059" x="881063" y="3514725"/>
          <p14:tracePt t="163072" x="895350" y="3509963"/>
          <p14:tracePt t="163088" x="957263" y="3495675"/>
          <p14:tracePt t="163105" x="1000125" y="3490913"/>
          <p14:tracePt t="163122" x="1042988" y="3481388"/>
          <p14:tracePt t="163123" x="1071563" y="3481388"/>
          <p14:tracePt t="163138" x="1128713" y="3471863"/>
          <p14:tracePt t="163155" x="1181100" y="3471863"/>
          <p14:tracePt t="163171" x="1228725" y="3467100"/>
          <p14:tracePt t="163188" x="1285875" y="3467100"/>
          <p14:tracePt t="163205" x="1323975" y="3467100"/>
          <p14:tracePt t="163221" x="1366838" y="3462338"/>
          <p14:tracePt t="163238" x="1390650" y="3462338"/>
          <p14:tracePt t="163255" x="1419225" y="3462338"/>
          <p14:tracePt t="163272" x="1447800" y="3462338"/>
          <p14:tracePt t="163288" x="1466850" y="3462338"/>
          <p14:tracePt t="163305" x="1490663" y="3467100"/>
          <p14:tracePt t="163322" x="1504950" y="3471863"/>
          <p14:tracePt t="163338" x="1524000" y="3476625"/>
          <p14:tracePt t="163355" x="1543050" y="3490913"/>
          <p14:tracePt t="163371" x="1552575" y="3495675"/>
          <p14:tracePt t="163388" x="1566863" y="3500438"/>
          <p14:tracePt t="163405" x="1585913" y="3509963"/>
          <p14:tracePt t="163421" x="1590675" y="3514725"/>
          <p14:tracePt t="163438" x="1600200" y="3519488"/>
          <p14:tracePt t="163455" x="1609725" y="3524250"/>
          <p14:tracePt t="163471" x="1614488" y="3524250"/>
          <p14:tracePt t="163488" x="1624013" y="3529013"/>
          <p14:tracePt t="163505" x="1628775" y="3533775"/>
          <p14:tracePt t="163521" x="1638300" y="3538538"/>
          <p14:tracePt t="163538" x="1643063" y="3538538"/>
          <p14:tracePt t="163555" x="1652588" y="3548063"/>
          <p14:tracePt t="163571" x="1666875" y="3557588"/>
          <p14:tracePt t="163588" x="1671638" y="3557588"/>
          <p14:tracePt t="163605" x="1671638" y="3562350"/>
          <p14:tracePt t="163621" x="1676400" y="3562350"/>
          <p14:tracePt t="163638" x="1676400" y="3567113"/>
          <p14:tracePt t="163655" x="1681163" y="3567113"/>
          <p14:tracePt t="163677" x="1681163" y="3571875"/>
          <p14:tracePt t="163698" x="1681163" y="3576638"/>
          <p14:tracePt t="163712" x="1681163" y="3581400"/>
          <p14:tracePt t="163775" x="1681163" y="3586163"/>
          <p14:tracePt t="163810" x="1681163" y="3590925"/>
          <p14:tracePt t="164392" x="1719263" y="3586163"/>
          <p14:tracePt t="164399" x="1776413" y="3576638"/>
          <p14:tracePt t="164413" x="1962150" y="3557588"/>
          <p14:tracePt t="164421" x="2024063" y="3543300"/>
          <p14:tracePt t="164438" x="2152650" y="3533775"/>
          <p14:tracePt t="164454" x="2276475" y="3529013"/>
          <p14:tracePt t="164471" x="2433638" y="3529013"/>
          <p14:tracePt t="164488" x="2528888" y="3529013"/>
          <p14:tracePt t="164504" x="2643188" y="3529013"/>
          <p14:tracePt t="164521" x="2709863" y="3543300"/>
          <p14:tracePt t="164538" x="2747963" y="3548063"/>
          <p14:tracePt t="164554" x="2795588" y="3552825"/>
          <p14:tracePt t="164571" x="2819400" y="3552825"/>
          <p14:tracePt t="164588" x="2843213" y="3557588"/>
          <p14:tracePt t="164604" x="2876550" y="3562350"/>
          <p14:tracePt t="164621" x="2886075" y="3567113"/>
          <p14:tracePt t="164637" x="2905125" y="3567113"/>
          <p14:tracePt t="164654" x="2909888" y="3567113"/>
          <p14:tracePt t="164671" x="2924175" y="3567113"/>
          <p14:tracePt t="164688" x="2938463" y="3571875"/>
          <p14:tracePt t="164704" x="2952750" y="3571875"/>
          <p14:tracePt t="164721" x="2971800" y="3571875"/>
          <p14:tracePt t="164738" x="3005138" y="3571875"/>
          <p14:tracePt t="164754" x="3028950" y="3567113"/>
          <p14:tracePt t="164771" x="3076575" y="3562350"/>
          <p14:tracePt t="164788" x="3109913" y="3548063"/>
          <p14:tracePt t="164804" x="3143250" y="3533775"/>
          <p14:tracePt t="164821" x="3190875" y="3519488"/>
          <p14:tracePt t="164838" x="3228975" y="3505200"/>
          <p14:tracePt t="164854" x="3267075" y="3495675"/>
          <p14:tracePt t="164871" x="3314700" y="3471863"/>
          <p14:tracePt t="164888" x="3357563" y="3462338"/>
          <p14:tracePt t="164904" x="3424238" y="3438525"/>
          <p14:tracePt t="164921" x="3481388" y="3424238"/>
          <p14:tracePt t="164938" x="3533775" y="3414713"/>
          <p14:tracePt t="164954" x="3600450" y="3400425"/>
          <p14:tracePt t="164971" x="3652838" y="3390900"/>
          <p14:tracePt t="164987" x="3705225" y="3376613"/>
          <p14:tracePt t="165004" x="3776663" y="3352800"/>
          <p14:tracePt t="165021" x="3814763" y="3338513"/>
          <p14:tracePt t="165037" x="3867150" y="3305175"/>
          <p14:tracePt t="165054" x="3886200" y="3286125"/>
          <p14:tracePt t="165071" x="3914775" y="3257550"/>
          <p14:tracePt t="165087" x="3938588" y="3224213"/>
          <p14:tracePt t="165104" x="3952875" y="3205163"/>
          <p14:tracePt t="165121" x="3962400" y="3190875"/>
          <p14:tracePt t="165122" x="3962400" y="3186113"/>
          <p14:tracePt t="165137" x="3962400" y="3176588"/>
          <p14:tracePt t="165154" x="3967163" y="3167063"/>
          <p14:tracePt t="165171" x="3967163" y="3157538"/>
          <p14:tracePt t="165187" x="3967163" y="3152775"/>
          <p14:tracePt t="165204" x="3967163" y="3138488"/>
          <p14:tracePt t="165221" x="3962400" y="3114675"/>
          <p14:tracePt t="165237" x="3952875" y="3086100"/>
          <p14:tracePt t="165254" x="3938588" y="3052763"/>
          <p14:tracePt t="165271" x="3919538" y="3000375"/>
          <p14:tracePt t="165287" x="3914775" y="2971800"/>
          <p14:tracePt t="165304" x="3895725" y="2924175"/>
          <p14:tracePt t="165321" x="3881438" y="2886075"/>
          <p14:tracePt t="165337" x="3876675" y="2847975"/>
          <p14:tracePt t="165354" x="3857625" y="2795588"/>
          <p14:tracePt t="165371" x="3852863" y="2767013"/>
          <p14:tracePt t="165387" x="3843338" y="2743200"/>
          <p14:tracePt t="165404" x="3843338" y="2733675"/>
          <p14:tracePt t="165421" x="3843338" y="2728913"/>
          <p14:tracePt t="165437" x="3843338" y="2724150"/>
          <p14:tracePt t="165501" x="3843338" y="2714625"/>
          <p14:tracePt t="165593" x="3848100" y="2714625"/>
          <p14:tracePt t="165613" x="3852863" y="2714625"/>
          <p14:tracePt t="165620" x="3852863" y="2709863"/>
          <p14:tracePt t="165634" x="3857625" y="2709863"/>
          <p14:tracePt t="165669" x="3862388" y="2709863"/>
          <p14:tracePt t="165683" x="3871913" y="2709863"/>
          <p14:tracePt t="165690" x="3876675" y="2705100"/>
          <p14:tracePt t="165704" x="3895725" y="2695575"/>
          <p14:tracePt t="165721" x="3910013" y="2681288"/>
          <p14:tracePt t="165737" x="3924300" y="2671763"/>
          <p14:tracePt t="165754" x="3938588" y="2662238"/>
          <p14:tracePt t="165771" x="3938588" y="2657475"/>
          <p14:tracePt t="165804" x="3943350" y="2652713"/>
          <p14:tracePt t="165873" x="3943350" y="2657475"/>
          <p14:tracePt t="165880" x="3938588" y="2662238"/>
          <p14:tracePt t="165887" x="3929063" y="2676525"/>
          <p14:tracePt t="165904" x="3919538" y="2700338"/>
          <p14:tracePt t="165937" x="3876675" y="2862263"/>
          <p14:tracePt t="165954" x="3843338" y="2957513"/>
          <p14:tracePt t="165971" x="3771900" y="3124200"/>
          <p14:tracePt t="165987" x="3714750" y="3233738"/>
          <p14:tracePt t="166004" x="3667125" y="3309938"/>
          <p14:tracePt t="166020" x="3619500" y="3390900"/>
          <p14:tracePt t="166037" x="3600450" y="3424238"/>
          <p14:tracePt t="166054" x="3595688" y="3438525"/>
          <p14:tracePt t="166071" x="3586163" y="3467100"/>
          <p14:tracePt t="166087" x="3581400" y="3481388"/>
          <p14:tracePt t="166104" x="3571875" y="3500438"/>
          <p14:tracePt t="166120" x="3562350" y="3509963"/>
          <p14:tracePt t="166137" x="3562350" y="3524250"/>
          <p14:tracePt t="166154" x="3552825" y="3533775"/>
          <p14:tracePt t="166170" x="3543300" y="3543300"/>
          <p14:tracePt t="166187" x="3524250" y="3557588"/>
          <p14:tracePt t="166204" x="3486150" y="3567113"/>
          <p14:tracePt t="166220" x="3462338" y="3576638"/>
          <p14:tracePt t="166237" x="3429000" y="3595688"/>
          <p14:tracePt t="166254" x="3409950" y="3609975"/>
          <p14:tracePt t="166270" x="3395663" y="3614738"/>
          <p14:tracePt t="166287" x="3381375" y="3624263"/>
          <p14:tracePt t="166304" x="3376613" y="3624263"/>
          <p14:tracePt t="166321" x="3367088" y="3624263"/>
          <p14:tracePt t="166337" x="3362325" y="3624263"/>
          <p14:tracePt t="166354" x="3357563" y="3619500"/>
          <p14:tracePt t="166370" x="3352800" y="3619500"/>
          <p14:tracePt t="166387" x="3348038" y="3614738"/>
          <p14:tracePt t="166404" x="3348038" y="3605213"/>
          <p14:tracePt t="166420" x="3348038" y="3600450"/>
          <p14:tracePt t="166437" x="3348038" y="3590925"/>
          <p14:tracePt t="166470" x="3348038" y="3586163"/>
          <p14:tracePt t="166490" x="3348038" y="3581400"/>
          <p14:tracePt t="166539" x="3348038" y="3576638"/>
          <p14:tracePt t="166574" x="3348038" y="3571875"/>
          <p14:tracePt t="166637" x="3348038" y="3567113"/>
          <p14:tracePt t="166672" x="3348038" y="3562350"/>
          <p14:tracePt t="166686" x="3352800" y="3562350"/>
          <p14:tracePt t="166771" x="3352800" y="3557588"/>
          <p14:tracePt t="167017" x="3357563" y="3562350"/>
          <p14:tracePt t="167051" x="3357563" y="3567113"/>
          <p14:tracePt t="167086" x="3357563" y="3571875"/>
          <p14:tracePt t="167107" x="3357563" y="3576638"/>
          <p14:tracePt t="167156" x="3362325" y="3576638"/>
          <p14:tracePt t="167164" x="3362325" y="3581400"/>
          <p14:tracePt t="167227" x="3362325" y="3586163"/>
          <p14:tracePt t="168496" x="3362325" y="3595688"/>
          <p14:tracePt t="168567" x="3362325" y="3600450"/>
          <p14:tracePt t="168707" x="3362325" y="3605213"/>
          <p14:tracePt t="168791" x="3362325" y="3609975"/>
          <p14:tracePt t="168819" x="3362325" y="3614738"/>
          <p14:tracePt t="168897" x="3362325" y="3619500"/>
          <p14:tracePt t="168931" x="3362325" y="3624263"/>
          <p14:tracePt t="168974" x="3367088" y="3624263"/>
          <p14:tracePt t="168995" x="3367088" y="3629025"/>
          <p14:tracePt t="169029" x="3367088" y="3633788"/>
          <p14:tracePt t="169107" x="3371850" y="3633788"/>
          <p14:tracePt t="169310" x="3371850" y="3629025"/>
          <p14:tracePt t="169359" x="3371850" y="3624263"/>
          <p14:tracePt t="169394" x="3371850" y="3619500"/>
          <p14:tracePt t="169464" x="3371850" y="3614738"/>
          <p14:tracePt t="169486" x="3371850" y="3609975"/>
          <p14:tracePt t="169514" x="3371850" y="3605213"/>
          <p14:tracePt t="169563" x="3371850" y="3600450"/>
          <p14:tracePt t="169591" x="3371850" y="3590925"/>
          <p14:tracePt t="169633" x="3371850" y="3586163"/>
          <p14:tracePt t="169696" x="3371850" y="3581400"/>
          <p14:tracePt t="170005" x="3367088" y="3581400"/>
          <p14:tracePt t="170229" x="3367088" y="3586163"/>
          <p14:tracePt t="170397" x="3367088" y="3595688"/>
          <p14:tracePt t="170418" x="3367088" y="3600450"/>
          <p14:tracePt t="170427" x="3371850" y="3600450"/>
          <p14:tracePt t="170446" x="3371850" y="3605213"/>
          <p14:tracePt t="170474" x="3371850" y="3609975"/>
          <p14:tracePt t="170488" x="3371850" y="3614738"/>
          <p14:tracePt t="170580" x="3371850" y="3619500"/>
          <p14:tracePt t="170616" x="3371850" y="3624263"/>
          <p14:tracePt t="170727" x="3371850" y="3619500"/>
          <p14:tracePt t="170790" x="3371850" y="3614738"/>
          <p14:tracePt t="170818" x="3371850" y="3609975"/>
          <p14:tracePt t="170910" x="3371850" y="3605213"/>
          <p14:tracePt t="170972" x="3371850" y="3600450"/>
          <p14:tracePt t="171057" x="3371850" y="3590925"/>
          <p14:tracePt t="171169" x="3371850" y="3586163"/>
          <p14:tracePt t="171197" x="3371850" y="3581400"/>
          <p14:tracePt t="171239" x="3371850" y="3576638"/>
          <p14:tracePt t="171253" x="3371850" y="3571875"/>
          <p14:tracePt t="171316" x="3371850" y="3567113"/>
          <p14:tracePt t="171351" x="3371850" y="3562350"/>
          <p14:tracePt t="171534" x="3367088" y="3562350"/>
          <p14:tracePt t="171716" x="3367088" y="3567113"/>
          <p14:tracePt t="171793" x="3367088" y="3571875"/>
          <p14:tracePt t="171828" x="3367088" y="3576638"/>
          <p14:tracePt t="172607" x="3367088" y="3581400"/>
          <p14:tracePt t="172628" x="3367088" y="3586163"/>
          <p14:tracePt t="172642" x="3371850" y="3586163"/>
          <p14:tracePt t="172685" x="3376613" y="3595688"/>
          <p14:tracePt t="172748" x="3376613" y="3600450"/>
          <p14:tracePt t="172755" x="3381375" y="3600450"/>
          <p14:tracePt t="172789" x="3386138" y="3600450"/>
          <p14:tracePt t="172853" x="3390900" y="3600450"/>
          <p14:tracePt t="172887" x="3395663" y="3600450"/>
          <p14:tracePt t="172965" x="3400425" y="3600450"/>
          <p14:tracePt t="173098" x="3409950" y="3600450"/>
          <p14:tracePt t="173105" x="3419475" y="3600450"/>
          <p14:tracePt t="173118" x="3424238" y="3600450"/>
          <p14:tracePt t="173135" x="3452813" y="3600450"/>
          <p14:tracePt t="173151" x="3476625" y="3600450"/>
          <p14:tracePt t="173168" x="3514725" y="3600450"/>
          <p14:tracePt t="173185" x="3533775" y="3600450"/>
          <p14:tracePt t="173202" x="3552825" y="3595688"/>
          <p14:tracePt t="173218" x="3562350" y="3590925"/>
          <p14:tracePt t="173235" x="3567113" y="3590925"/>
          <p14:tracePt t="173268" x="3571875" y="3590925"/>
          <p14:tracePt t="173288" x="3576638" y="3586163"/>
          <p14:tracePt t="173365" x="3576638" y="3581400"/>
          <p14:tracePt t="173386" x="3571875" y="3581400"/>
          <p14:tracePt t="173392" x="3571875" y="3576638"/>
          <p14:tracePt t="173406" x="3567113" y="3576638"/>
          <p14:tracePt t="173421" x="3562350" y="3571875"/>
          <p14:tracePt t="173435" x="3562350" y="3567113"/>
          <p14:tracePt t="173451" x="3562350" y="3562350"/>
          <p14:tracePt t="173468" x="3557588" y="3562350"/>
          <p14:tracePt t="173505" x="3552825" y="3557588"/>
          <p14:tracePt t="173526" x="3552825" y="3552825"/>
          <p14:tracePt t="173540" x="3548063" y="3552825"/>
          <p14:tracePt t="173561" x="3543300" y="3552825"/>
          <p14:tracePt t="173575" x="3543300" y="3548063"/>
          <p14:tracePt t="173582" x="3538538" y="3548063"/>
          <p14:tracePt t="173610" x="3533775" y="3548063"/>
          <p14:tracePt t="173624" x="3533775" y="3543300"/>
          <p14:tracePt t="173638" x="3529013" y="3543300"/>
          <p14:tracePt t="173645" x="3524250" y="3543300"/>
          <p14:tracePt t="173659" x="3519488" y="3543300"/>
          <p14:tracePt t="173668" x="3519488" y="3533775"/>
          <p14:tracePt t="173685" x="3509963" y="3519488"/>
          <p14:tracePt t="173701" x="3505200" y="3467100"/>
          <p14:tracePt t="173718" x="3505200" y="3386138"/>
          <p14:tracePt t="173735" x="3509963" y="3300413"/>
          <p14:tracePt t="173751" x="3548063" y="3143250"/>
          <p14:tracePt t="173768" x="3571875" y="3038475"/>
          <p14:tracePt t="173785" x="3609975" y="2933700"/>
          <p14:tracePt t="173801" x="3643313" y="2847975"/>
          <p14:tracePt t="173818" x="3657600" y="2809875"/>
          <p14:tracePt t="173835" x="3667125" y="2790825"/>
          <p14:tracePt t="173851" x="3667125" y="2786063"/>
          <p14:tracePt t="173868" x="3671888" y="2786063"/>
          <p14:tracePt t="173885" x="3681413" y="2781300"/>
          <p14:tracePt t="173901" x="3690938" y="2776538"/>
          <p14:tracePt t="173918" x="3705225" y="2771775"/>
          <p14:tracePt t="173935" x="3714750" y="2767013"/>
          <p14:tracePt t="173951" x="3724275" y="2762250"/>
          <p14:tracePt t="173968" x="3748088" y="2747963"/>
          <p14:tracePt t="173985" x="3767138" y="2728913"/>
          <p14:tracePt t="174001" x="3790950" y="2695575"/>
          <p14:tracePt t="174018" x="3824288" y="2657475"/>
          <p14:tracePt t="174035" x="3838575" y="2628900"/>
          <p14:tracePt t="174051" x="3852863" y="2605088"/>
          <p14:tracePt t="174068" x="3862388" y="2586038"/>
          <p14:tracePt t="174085" x="3871913" y="2576513"/>
          <p14:tracePt t="174101" x="3881438" y="2566988"/>
          <p14:tracePt t="174118" x="3890963" y="2562225"/>
          <p14:tracePt t="174134" x="3900488" y="2552700"/>
          <p14:tracePt t="174151" x="3924300" y="2543175"/>
          <p14:tracePt t="174168" x="3948113" y="2543175"/>
          <p14:tracePt t="174184" x="3971925" y="2543175"/>
          <p14:tracePt t="174201" x="4019550" y="2533650"/>
          <p14:tracePt t="174218" x="4048125" y="2528888"/>
          <p14:tracePt t="174234" x="4105275" y="2528888"/>
          <p14:tracePt t="174251" x="4148138" y="2528888"/>
          <p14:tracePt t="174268" x="4176713" y="2528888"/>
          <p14:tracePt t="174284" x="4224338" y="2533650"/>
          <p14:tracePt t="174301" x="4252913" y="2538413"/>
          <p14:tracePt t="174318" x="4276725" y="2538413"/>
          <p14:tracePt t="174334" x="4300538" y="2547938"/>
          <p14:tracePt t="174351" x="4305300" y="2547938"/>
          <p14:tracePt t="174368" x="4314825" y="2552700"/>
          <p14:tracePt t="174401" x="4314825" y="2557463"/>
          <p14:tracePt t="174418" x="4314825" y="2562225"/>
          <p14:tracePt t="174434" x="4310063" y="2571750"/>
          <p14:tracePt t="174451" x="4305300" y="2581275"/>
          <p14:tracePt t="174468" x="4291013" y="2600325"/>
          <p14:tracePt t="174485" x="4286250" y="2605088"/>
          <p14:tracePt t="174501" x="4210050" y="2676525"/>
          <p14:tracePt t="174518" x="4148138" y="2733675"/>
          <p14:tracePt t="174534" x="4071938" y="2814638"/>
          <p14:tracePt t="174551" x="3990975" y="2924175"/>
          <p14:tracePt t="174568" x="3943350" y="2995613"/>
          <p14:tracePt t="174584" x="3886200" y="3071813"/>
          <p14:tracePt t="174601" x="3805238" y="3171825"/>
          <p14:tracePt t="174618" x="3762375" y="3224213"/>
          <p14:tracePt t="174634" x="3709988" y="3295650"/>
          <p14:tracePt t="174651" x="3681413" y="3338513"/>
          <p14:tracePt t="174668" x="3662363" y="3376613"/>
          <p14:tracePt t="174684" x="3633788" y="3414713"/>
          <p14:tracePt t="174701" x="3619500" y="3429000"/>
          <p14:tracePt t="174718" x="3600450" y="3448050"/>
          <p14:tracePt t="174734" x="3576638" y="3462338"/>
          <p14:tracePt t="174751" x="3548063" y="3471863"/>
          <p14:tracePt t="174767" x="3514725" y="3481388"/>
          <p14:tracePt t="174784" x="3490913" y="3486150"/>
          <p14:tracePt t="174801" x="3471863" y="3490913"/>
          <p14:tracePt t="174817" x="3448050" y="3500438"/>
          <p14:tracePt t="174834" x="3429000" y="3505200"/>
          <p14:tracePt t="174851" x="3419475" y="3509963"/>
          <p14:tracePt t="174868" x="3405188" y="3519488"/>
          <p14:tracePt t="174884" x="3395663" y="3519488"/>
          <p14:tracePt t="174901" x="3390900" y="3519488"/>
          <p14:tracePt t="174918" x="3386138" y="3519488"/>
          <p14:tracePt t="174964" x="3381375" y="3519488"/>
          <p14:tracePt t="175036" x="3386138" y="3519488"/>
          <p14:tracePt t="175041" x="3390900" y="3514725"/>
          <p14:tracePt t="175051" x="3395663" y="3509963"/>
          <p14:tracePt t="175067" x="3405188" y="3509963"/>
          <p14:tracePt t="175090" x="3495675" y="3448050"/>
          <p14:tracePt t="175105" x="3638550" y="3400425"/>
          <p14:tracePt t="175118" x="3695700" y="3381375"/>
          <p14:tracePt t="175134" x="4043363" y="3295650"/>
          <p14:tracePt t="175151" x="4357688" y="3257550"/>
          <p14:tracePt t="175167" x="4776788" y="3200400"/>
          <p14:tracePt t="175184" x="5105400" y="3176588"/>
          <p14:tracePt t="175201" x="5414963" y="3138488"/>
          <p14:tracePt t="175217" x="5757863" y="3057525"/>
          <p14:tracePt t="175234" x="5957888" y="2990850"/>
          <p14:tracePt t="175251" x="6081713" y="2938463"/>
          <p14:tracePt t="175267" x="6243638" y="2867025"/>
          <p14:tracePt t="175284" x="6315075" y="2828925"/>
          <p14:tracePt t="175301" x="6381750" y="2781300"/>
          <p14:tracePt t="175317" x="6396038" y="2771775"/>
          <p14:tracePt t="175334" x="6405563" y="2767013"/>
          <p14:tracePt t="175351" x="6410325" y="2767013"/>
          <p14:tracePt t="175385" x="6410325" y="2757488"/>
          <p14:tracePt t="175449" x="6410325" y="2752725"/>
          <p14:tracePt t="175568" x="6410325" y="2747963"/>
          <p14:tracePt t="175575" x="6405563" y="2747963"/>
          <p14:tracePt t="175584" x="6400800" y="2747963"/>
          <p14:tracePt t="175601" x="6391275" y="2747963"/>
          <p14:tracePt t="175617" x="6367463" y="2743200"/>
          <p14:tracePt t="175634" x="6348413" y="2743200"/>
          <p14:tracePt t="175651" x="6315075" y="2743200"/>
          <p14:tracePt t="175667" x="6262688" y="2743200"/>
          <p14:tracePt t="175684" x="6243638" y="2743200"/>
          <p14:tracePt t="175701" x="6215063" y="2743200"/>
          <p14:tracePt t="175717" x="6205538" y="2743200"/>
          <p14:tracePt t="175734" x="6191250" y="2743200"/>
          <p14:tracePt t="175751" x="6181725" y="2743200"/>
          <p14:tracePt t="175767" x="6176963" y="2743200"/>
          <p14:tracePt t="175814" x="6167438" y="2743200"/>
          <p14:tracePt t="177153" x="6172200" y="2738438"/>
          <p14:tracePt t="177160" x="6176963" y="2733675"/>
          <p14:tracePt t="177167" x="6181725" y="2733675"/>
          <p14:tracePt t="177183" x="6196013" y="2724150"/>
          <p14:tracePt t="177200" x="6205538" y="2719388"/>
          <p14:tracePt t="177217" x="6215063" y="2709863"/>
          <p14:tracePt t="177233" x="6219825" y="2709863"/>
          <p14:tracePt t="177250" x="6224588" y="2705100"/>
          <p14:tracePt t="177267" x="6229350" y="2700338"/>
          <p14:tracePt t="177300" x="6234113" y="2700338"/>
          <p14:tracePt t="177328" x="6234113" y="2695575"/>
          <p14:tracePt t="177385" x="6234113" y="2690813"/>
          <p14:tracePt t="177391" x="6229350" y="2690813"/>
          <p14:tracePt t="177427" x="6224588" y="2690813"/>
          <p14:tracePt t="177498" x="6219825" y="2690813"/>
          <p14:tracePt t="177645" x="6219825" y="2695575"/>
          <p14:tracePt t="177694" x="6224588" y="2700338"/>
          <p14:tracePt t="177707" x="6229350" y="2705100"/>
          <p14:tracePt t="177721" x="6234113" y="2705100"/>
          <p14:tracePt t="177728" x="6234113" y="2709863"/>
          <p14:tracePt t="177742" x="6243638" y="2714625"/>
          <p14:tracePt t="177750" x="6243638" y="2719388"/>
          <p14:tracePt t="177766" x="6248400" y="2719388"/>
          <p14:tracePt t="177783" x="6253163" y="2724150"/>
          <p14:tracePt t="177800" x="6257925" y="2728913"/>
          <p14:tracePt t="177817" x="6262688" y="2728913"/>
          <p14:tracePt t="177850" x="6262688" y="2733675"/>
          <p14:tracePt t="177867" x="6267450" y="2733675"/>
          <p14:tracePt t="177918" x="6267450" y="2728913"/>
          <p14:tracePt t="177925" x="6267450" y="2724150"/>
          <p14:tracePt t="177933" x="6267450" y="2719388"/>
          <p14:tracePt t="177950" x="6267450" y="2709863"/>
          <p14:tracePt t="177966" x="6257925" y="2695575"/>
          <p14:tracePt t="177983" x="6253163" y="2695575"/>
          <p14:tracePt t="178000" x="6253163" y="2690813"/>
          <p14:tracePt t="178017" x="6243638" y="2686050"/>
          <p14:tracePt t="178050" x="6243638" y="2676525"/>
          <p14:tracePt t="178086" x="6243638" y="2671763"/>
          <p14:tracePt t="178542" x="6124575" y="2695575"/>
          <p14:tracePt t="178549" x="5905500" y="2752725"/>
          <p14:tracePt t="178557" x="5662613" y="2814638"/>
          <p14:tracePt t="178566" x="5419725" y="2881313"/>
          <p14:tracePt t="178583" x="4886325" y="2995613"/>
          <p14:tracePt t="178599" x="3990975" y="3214688"/>
          <p14:tracePt t="178616" x="3376613" y="3362325"/>
          <p14:tracePt t="178633" x="2814638" y="3476625"/>
          <p14:tracePt t="178649" x="2138363" y="3567113"/>
          <p14:tracePt t="178666" x="1824038" y="3586163"/>
          <p14:tracePt t="178683" x="1490663" y="3576638"/>
          <p14:tracePt t="178700" x="1347788" y="3538538"/>
          <p14:tracePt t="178716" x="1238250" y="3500438"/>
          <p14:tracePt t="178733" x="1090613" y="3433763"/>
          <p14:tracePt t="178749" x="1033463" y="3414713"/>
          <p14:tracePt t="178766" x="976313" y="3405188"/>
          <p14:tracePt t="178783" x="962025" y="3405188"/>
          <p14:tracePt t="178800" x="938213" y="3405188"/>
          <p14:tracePt t="178816" x="914400" y="3409950"/>
          <p14:tracePt t="178833" x="895350" y="3414713"/>
          <p14:tracePt t="178850" x="866775" y="3419475"/>
          <p14:tracePt t="178866" x="833438" y="3419475"/>
          <p14:tracePt t="178883" x="804863" y="3419475"/>
          <p14:tracePt t="178900" x="800100" y="3419475"/>
          <p14:tracePt t="178900" x="790575" y="3419475"/>
          <p14:tracePt t="178942" x="785813" y="3419475"/>
          <p14:tracePt t="179062" x="790575" y="3419475"/>
          <p14:tracePt t="179089" x="795338" y="3419475"/>
          <p14:tracePt t="179124" x="795338" y="3424238"/>
          <p14:tracePt t="179153" x="800100" y="3424238"/>
          <p14:tracePt t="180002" x="885825" y="3400425"/>
          <p14:tracePt t="180008" x="1057275" y="3352800"/>
          <p14:tracePt t="180016" x="1233488" y="3319463"/>
          <p14:tracePt t="180032" x="1728788" y="3219450"/>
          <p14:tracePt t="180049" x="2176463" y="3186113"/>
          <p14:tracePt t="180066" x="2933700" y="3138488"/>
          <p14:tracePt t="180082" x="3471863" y="3128963"/>
          <p14:tracePt t="180099" x="4271963" y="3181350"/>
          <p14:tracePt t="180116" x="4743450" y="3219450"/>
          <p14:tracePt t="180132" x="5129213" y="3262313"/>
          <p14:tracePt t="180149" x="5481638" y="3276600"/>
          <p14:tracePt t="180166" x="5605463" y="3271838"/>
          <p14:tracePt t="180182" x="5695950" y="3252788"/>
          <p14:tracePt t="180199" x="5748338" y="3243263"/>
          <p14:tracePt t="180216" x="5753100" y="3238500"/>
          <p14:tracePt t="180261" x="5753100" y="3233738"/>
          <p14:tracePt t="180303" x="5757863" y="3233738"/>
          <p14:tracePt t="180310" x="5762625" y="3228975"/>
          <p14:tracePt t="180317" x="5767388" y="3224213"/>
          <p14:tracePt t="180332" x="5776913" y="3219450"/>
          <p14:tracePt t="180349" x="5805488" y="3205163"/>
          <p14:tracePt t="180366" x="5876925" y="3143250"/>
          <p14:tracePt t="180382" x="5934075" y="3081338"/>
          <p14:tracePt t="180399" x="5986463" y="3024188"/>
          <p14:tracePt t="180416" x="6057900" y="2947988"/>
          <p14:tracePt t="180432" x="6105525" y="2886075"/>
          <p14:tracePt t="180449" x="6153150" y="2828925"/>
          <p14:tracePt t="180466" x="6224588" y="2752725"/>
          <p14:tracePt t="180482" x="6267450" y="2705100"/>
          <p14:tracePt t="180499" x="6296025" y="2671763"/>
          <p14:tracePt t="180516" x="6324600" y="2633663"/>
          <p14:tracePt t="180532" x="6329363" y="2609850"/>
          <p14:tracePt t="180549" x="6338888" y="2595563"/>
          <p14:tracePt t="180566" x="6343650" y="2581275"/>
          <p14:tracePt t="180582" x="6353175" y="2571750"/>
          <p14:tracePt t="180599" x="6357938" y="2566988"/>
          <p14:tracePt t="180616" x="6362700" y="2566988"/>
          <p14:tracePt t="180649" x="6362700" y="2562225"/>
          <p14:tracePt t="180697" x="6362700" y="2552700"/>
          <p14:tracePt t="180851" x="6362700" y="2547938"/>
          <p14:tracePt t="180963" x="6357938" y="2547938"/>
          <p14:tracePt t="180991" x="6353175" y="2547938"/>
          <p14:tracePt t="181026" x="6348413" y="2547938"/>
          <p14:tracePt t="181173" x="6348413" y="2557463"/>
          <p14:tracePt t="181222" x="6343650" y="2557463"/>
          <p14:tracePt t="183972" x="6381750" y="2557463"/>
          <p14:tracePt t="183979" x="6438900" y="2562225"/>
          <p14:tracePt t="183986" x="6505575" y="2562225"/>
          <p14:tracePt t="183998" x="6562725" y="2571750"/>
          <p14:tracePt t="184015" x="6672263" y="2586038"/>
          <p14:tracePt t="184031" x="6891338" y="2633663"/>
          <p14:tracePt t="184048" x="6996113" y="2647950"/>
          <p14:tracePt t="184065" x="7162800" y="2676525"/>
          <p14:tracePt t="184081" x="7272338" y="2681288"/>
          <p14:tracePt t="184098" x="7410450" y="2681288"/>
          <p14:tracePt t="184114" x="7505700" y="2681288"/>
          <p14:tracePt t="184131" x="7586663" y="2676525"/>
          <p14:tracePt t="184148" x="7681913" y="2662238"/>
          <p14:tracePt t="184164" x="7734300" y="2657475"/>
          <p14:tracePt t="184181" x="7781925" y="2647950"/>
          <p14:tracePt t="184198" x="7824788" y="2638425"/>
          <p14:tracePt t="184215" x="7853363" y="2638425"/>
          <p14:tracePt t="184231" x="7872413" y="2633663"/>
          <p14:tracePt t="184248" x="7877175" y="2633663"/>
          <p14:tracePt t="184264" x="7881938" y="2628900"/>
          <p14:tracePt t="184302" x="7886700" y="2628900"/>
          <p14:tracePt t="184372" x="7881938" y="2628900"/>
          <p14:tracePt t="184379" x="7877175" y="2628900"/>
          <p14:tracePt t="184385" x="7858125" y="2628900"/>
          <p14:tracePt t="184398" x="7848600" y="2633663"/>
          <p14:tracePt t="184414" x="7796213" y="2633663"/>
          <p14:tracePt t="184431" x="7739063" y="2633663"/>
          <p14:tracePt t="184448" x="7667625" y="2638425"/>
          <p14:tracePt t="184464" x="7505700" y="2643188"/>
          <p14:tracePt t="184481" x="7353300" y="2652713"/>
          <p14:tracePt t="184498" x="7067550" y="2657475"/>
          <p14:tracePt t="184514" x="6819900" y="2657475"/>
          <p14:tracePt t="184531" x="6605588" y="2662238"/>
          <p14:tracePt t="184548" x="6334125" y="2700338"/>
          <p14:tracePt t="184564" x="6215063" y="2709863"/>
          <p14:tracePt t="184581" x="6100763" y="2719388"/>
          <p14:tracePt t="184598" x="5986463" y="2719388"/>
          <p14:tracePt t="184614" x="5934075" y="2709863"/>
          <p14:tracePt t="184631" x="5881688" y="2695575"/>
          <p14:tracePt t="184648" x="5867400" y="2686050"/>
          <p14:tracePt t="184664" x="5862638" y="2686050"/>
          <p14:tracePt t="185031" x="5834063" y="2686050"/>
          <p14:tracePt t="185038" x="5786438" y="2686050"/>
          <p14:tracePt t="185048" x="5748338" y="2681288"/>
          <p14:tracePt t="185064" x="5672138" y="2681288"/>
          <p14:tracePt t="185081" x="5576888" y="2676525"/>
          <p14:tracePt t="185097" x="5534025" y="2671763"/>
          <p14:tracePt t="185115" x="5519738" y="2671763"/>
          <p14:tracePt t="185131" x="5505450" y="2667000"/>
          <p14:tracePt t="185164" x="5500688" y="2667000"/>
          <p14:tracePt t="185200" x="5510213" y="2667000"/>
          <p14:tracePt t="185206" x="5514975" y="2667000"/>
          <p14:tracePt t="185214" x="5519738" y="2667000"/>
          <p14:tracePt t="185231" x="5543550" y="2667000"/>
          <p14:tracePt t="185247" x="5557838" y="2667000"/>
          <p14:tracePt t="185264" x="5586413" y="2667000"/>
          <p14:tracePt t="185281" x="5614988" y="2667000"/>
          <p14:tracePt t="185297" x="5629275" y="2667000"/>
          <p14:tracePt t="185314" x="5653088" y="2667000"/>
          <p14:tracePt t="185331" x="5657850" y="2667000"/>
          <p14:tracePt t="185347" x="5724525" y="2667000"/>
          <p14:tracePt t="185364" x="5795963" y="2662238"/>
          <p14:tracePt t="185381" x="5876925" y="2662238"/>
          <p14:tracePt t="185397" x="6043613" y="2657475"/>
          <p14:tracePt t="185414" x="6162675" y="2657475"/>
          <p14:tracePt t="185431" x="6400800" y="2652713"/>
          <p14:tracePt t="185447" x="6600825" y="2643188"/>
          <p14:tracePt t="185464" x="6815138" y="2624138"/>
          <p14:tracePt t="185481" x="7058025" y="2614613"/>
          <p14:tracePt t="185497" x="7186613" y="2609850"/>
          <p14:tracePt t="185514" x="7267575" y="2600325"/>
          <p14:tracePt t="185531" x="7334250" y="2595563"/>
          <p14:tracePt t="185547" x="7353300" y="2590800"/>
          <p14:tracePt t="185564" x="7377113" y="2586038"/>
          <p14:tracePt t="185581" x="7396163" y="2581275"/>
          <p14:tracePt t="185597" x="7410450" y="2581275"/>
          <p14:tracePt t="185614" x="7424738" y="2581275"/>
          <p14:tracePt t="185631" x="7429500" y="2581275"/>
          <p14:tracePt t="185647" x="7429500" y="2586038"/>
          <p14:tracePt t="185664" x="7434263" y="2586038"/>
          <p14:tracePt t="185681" x="7439025" y="2586038"/>
          <p14:tracePt t="185705" x="7443788" y="2586038"/>
          <p14:tracePt t="185726" x="7448550" y="2586038"/>
          <p14:tracePt t="185740" x="7453313" y="2586038"/>
          <p14:tracePt t="185761" x="7458075" y="2586038"/>
          <p14:tracePt t="185909" x="7453313" y="2586038"/>
          <p14:tracePt t="185958" x="7448550" y="2586038"/>
          <p14:tracePt t="185992" x="7443788" y="2586038"/>
          <p14:tracePt t="186048" x="7439025" y="2586038"/>
          <p14:tracePt t="186077" x="7434263" y="2586038"/>
          <p14:tracePt t="186090" x="7429500" y="2586038"/>
          <p14:tracePt t="186105" x="7424738" y="2581275"/>
          <p14:tracePt t="186112" x="7419975" y="2581275"/>
          <p14:tracePt t="186118" x="7415213" y="2581275"/>
          <p14:tracePt t="186132" x="7410450" y="2581275"/>
          <p14:tracePt t="186147" x="7400925" y="2581275"/>
          <p14:tracePt t="186164" x="7391400" y="2581275"/>
          <p14:tracePt t="186180" x="7386638" y="2581275"/>
          <p14:tracePt t="186197" x="7372350" y="2581275"/>
          <p14:tracePt t="186214" x="7367588" y="2581275"/>
          <p14:tracePt t="186231" x="7343775" y="2590800"/>
          <p14:tracePt t="186247" x="7291388" y="2600325"/>
          <p14:tracePt t="186264" x="7215188" y="2619375"/>
          <p14:tracePt t="186280" x="7067550" y="2686050"/>
          <p14:tracePt t="186297" x="6962775" y="2738438"/>
          <p14:tracePt t="186314" x="6858000" y="2790825"/>
          <p14:tracePt t="186331" x="6705600" y="2862263"/>
          <p14:tracePt t="186347" x="6600825" y="2914650"/>
          <p14:tracePt t="186364" x="6496050" y="2967038"/>
          <p14:tracePt t="186380" x="6357938" y="3062288"/>
          <p14:tracePt t="186397" x="6272213" y="3119438"/>
          <p14:tracePt t="186414" x="6176963" y="3171825"/>
          <p14:tracePt t="186430" x="6143625" y="3190875"/>
          <p14:tracePt t="186447" x="6119813" y="3205163"/>
          <p14:tracePt t="186464" x="6100763" y="3209925"/>
          <p14:tracePt t="186480" x="6096000" y="3209925"/>
          <p14:tracePt t="186497" x="6091238" y="3214688"/>
          <p14:tracePt t="186912" x="6072188" y="3233738"/>
          <p14:tracePt t="186919" x="6043613" y="3252788"/>
          <p14:tracePt t="186930" x="6010275" y="3276600"/>
          <p14:tracePt t="186947" x="5905500" y="3338513"/>
          <p14:tracePt t="186964" x="5834063" y="3386138"/>
          <p14:tracePt t="186980" x="5762625" y="3409950"/>
          <p14:tracePt t="186997" x="5676900" y="3448050"/>
          <p14:tracePt t="187013" x="5634038" y="3471863"/>
          <p14:tracePt t="187030" x="5600700" y="3490913"/>
          <p14:tracePt t="187047" x="5557838" y="3509963"/>
          <p14:tracePt t="187063" x="5538788" y="3519488"/>
          <p14:tracePt t="187080" x="5514975" y="3529013"/>
          <p14:tracePt t="187097" x="5500688" y="3533775"/>
          <p14:tracePt t="187114" x="5491163" y="3538538"/>
          <p14:tracePt t="187130" x="5486400" y="3543300"/>
          <p14:tracePt t="187147" x="5476875" y="3543300"/>
          <p14:tracePt t="187180" x="5472113" y="3543300"/>
          <p14:tracePt t="187410" x="5472113" y="3538538"/>
          <p14:tracePt t="187467" x="5472113" y="3533775"/>
          <p14:tracePt t="187550" x="5472113" y="3529013"/>
          <p14:tracePt t="187621" x="5472113" y="3524250"/>
          <p14:tracePt t="187706" x="5472113" y="3519488"/>
          <p14:tracePt t="187831" x="5472113" y="3514725"/>
          <p14:tracePt t="187866" x="5472113" y="3509963"/>
          <p14:tracePt t="187937" x="5472113" y="3505200"/>
          <p14:tracePt t="187964" x="5472113" y="3500438"/>
          <p14:tracePt t="188014" x="5472113" y="3495675"/>
          <p14:tracePt t="188057" x="5472113" y="3490913"/>
          <p14:tracePt t="188189" x="5467350" y="3481388"/>
          <p14:tracePt t="188197" x="5462588" y="3481388"/>
          <p14:tracePt t="188203" x="5457825" y="3481388"/>
          <p14:tracePt t="188213" x="5448300" y="3481388"/>
          <p14:tracePt t="188230" x="5410200" y="3476625"/>
          <p14:tracePt t="188246" x="5257800" y="3467100"/>
          <p14:tracePt t="188263" x="5110163" y="3462338"/>
          <p14:tracePt t="188280" x="4786313" y="3462338"/>
          <p14:tracePt t="188296" x="4510088" y="3462338"/>
          <p14:tracePt t="188313" x="4233863" y="3476625"/>
          <p14:tracePt t="188330" x="3762375" y="3524250"/>
          <p14:tracePt t="188346" x="3486150" y="3548063"/>
          <p14:tracePt t="188363" x="3224213" y="3586163"/>
          <p14:tracePt t="188380" x="2895600" y="3619500"/>
          <p14:tracePt t="188396" x="2728913" y="3633788"/>
          <p14:tracePt t="188413" x="2557463" y="3638550"/>
          <p14:tracePt t="188430" x="2462213" y="3648075"/>
          <p14:tracePt t="188446" x="2395538" y="3643313"/>
          <p14:tracePt t="188463" x="2333625" y="3638550"/>
          <p14:tracePt t="188479" x="2295525" y="3633788"/>
          <p14:tracePt t="188497" x="2276475" y="3629025"/>
          <p14:tracePt t="188513" x="2233613" y="3624263"/>
          <p14:tracePt t="188530" x="2209800" y="3619500"/>
          <p14:tracePt t="188546" x="2176463" y="3614738"/>
          <p14:tracePt t="188563" x="2152650" y="3605213"/>
          <p14:tracePt t="188579" x="2124075" y="3605213"/>
          <p14:tracePt t="188596" x="2105025" y="3595688"/>
          <p14:tracePt t="188613" x="2095500" y="3590925"/>
          <p14:tracePt t="188630" x="2085975" y="3590925"/>
          <p14:tracePt t="188646" x="2081213" y="3586163"/>
          <p14:tracePt t="188687" x="2081213" y="3581400"/>
          <p14:tracePt t="188715" x="2081213" y="3576638"/>
          <p14:tracePt t="188722" x="2085975" y="3571875"/>
          <p14:tracePt t="188729" x="2095500" y="3571875"/>
          <p14:tracePt t="188772" x="2124075" y="3557588"/>
          <p14:tracePt t="188779" x="2152650" y="3552825"/>
          <p14:tracePt t="188785" x="2195513" y="3548063"/>
          <p14:tracePt t="188800" x="2352675" y="3524250"/>
          <p14:tracePt t="188813" x="2586038" y="3505200"/>
          <p14:tracePt t="188829" x="2743200" y="3490913"/>
          <p14:tracePt t="188846" x="3467100" y="3376613"/>
          <p14:tracePt t="188863" x="4219575" y="3286125"/>
          <p14:tracePt t="188879" x="4729163" y="3238500"/>
          <p14:tracePt t="188896" x="5210175" y="3209925"/>
          <p14:tracePt t="188913" x="5824538" y="3186113"/>
          <p14:tracePt t="188929" x="6138863" y="3167063"/>
          <p14:tracePt t="188946" x="6515100" y="3138488"/>
          <p14:tracePt t="188963" x="6705600" y="3128963"/>
          <p14:tracePt t="188979" x="6829425" y="3114675"/>
          <p14:tracePt t="188996" x="6948488" y="3105150"/>
          <p14:tracePt t="189013" x="6981825" y="3105150"/>
          <p14:tracePt t="189029" x="6996113" y="3100388"/>
          <p14:tracePt t="189063" x="7000875" y="3100388"/>
          <p14:tracePt t="189150" x="7000875" y="3105150"/>
          <p14:tracePt t="189192" x="7015163" y="3105150"/>
          <p14:tracePt t="189199" x="7024688" y="3109913"/>
          <p14:tracePt t="189206" x="7034213" y="3114675"/>
          <p14:tracePt t="189214" x="7053263" y="3119438"/>
          <p14:tracePt t="189229" x="7081838" y="3128963"/>
          <p14:tracePt t="189246" x="7115175" y="3143250"/>
          <p14:tracePt t="189263" x="7177088" y="3171825"/>
          <p14:tracePt t="189279" x="7224713" y="3200400"/>
          <p14:tracePt t="189296" x="7281863" y="3238500"/>
          <p14:tracePt t="189313" x="7358063" y="3290888"/>
          <p14:tracePt t="189330" x="7391400" y="3309938"/>
          <p14:tracePt t="189346" x="7415213" y="3338513"/>
          <p14:tracePt t="189363" x="7429500" y="3357563"/>
          <p14:tracePt t="189379" x="7434263" y="3362325"/>
          <p14:tracePt t="189396" x="7434263" y="3367088"/>
          <p14:tracePt t="189424" x="7424738" y="3376613"/>
          <p14:tracePt t="189438" x="7343775" y="3386138"/>
          <p14:tracePt t="189446" x="7291388" y="3395663"/>
          <p14:tracePt t="189462" x="7153275" y="3409950"/>
          <p14:tracePt t="189479" x="6824663" y="3433763"/>
          <p14:tracePt t="189496" x="6581775" y="3462338"/>
          <p14:tracePt t="189513" x="6381750" y="3476625"/>
          <p14:tracePt t="189529" x="6153150" y="3500438"/>
          <p14:tracePt t="189546" x="6053138" y="3509963"/>
          <p14:tracePt t="189563" x="5981700" y="3524250"/>
          <p14:tracePt t="189579" x="5915025" y="3533775"/>
          <p14:tracePt t="189596" x="5900738" y="3533775"/>
          <p14:tracePt t="189613" x="5895975" y="3533775"/>
          <p14:tracePt t="189655" x="5900738" y="3533775"/>
          <p14:tracePt t="189662" x="5905500" y="3533775"/>
          <p14:tracePt t="189679" x="5910263" y="3533775"/>
          <p14:tracePt t="189696" x="5915025" y="3533775"/>
          <p14:tracePt t="189713" x="5919788" y="3533775"/>
          <p14:tracePt t="189729" x="5924550" y="3533775"/>
          <p14:tracePt t="189746" x="5924550" y="3538538"/>
          <p14:tracePt t="189797" x="5910263" y="3538538"/>
          <p14:tracePt t="189802" x="5905500" y="3538538"/>
          <p14:tracePt t="189813" x="5895975" y="3538538"/>
          <p14:tracePt t="189829" x="5834063" y="3538538"/>
          <p14:tracePt t="189846" x="5700713" y="3533775"/>
          <p14:tracePt t="189863" x="5567363" y="3529013"/>
          <p14:tracePt t="189879" x="5448300" y="3519488"/>
          <p14:tracePt t="189896" x="5267325" y="3505200"/>
          <p14:tracePt t="189913" x="5181600" y="3505200"/>
          <p14:tracePt t="189929" x="5100638" y="3505200"/>
          <p14:tracePt t="189946" x="5076825" y="3505200"/>
          <p14:tracePt t="189962" x="5067300" y="3505200"/>
          <p14:tracePt t="189979" x="5062538" y="3505200"/>
          <p14:tracePt t="190069" x="5062538" y="3509963"/>
          <p14:tracePt t="190077" x="5067300" y="3514725"/>
          <p14:tracePt t="190105" x="5072063" y="3519488"/>
          <p14:tracePt t="190154" x="5076825" y="3519488"/>
          <p14:tracePt t="190174" x="5081588" y="3519488"/>
          <p14:tracePt t="190181" x="5086350" y="3519488"/>
          <p14:tracePt t="190209" x="5091113" y="3519488"/>
          <p14:tracePt t="190231" x="5095875" y="3519488"/>
          <p14:tracePt t="190245" x="5100638" y="3519488"/>
          <p14:tracePt t="190258" x="5105400" y="3519488"/>
          <p14:tracePt t="190266" x="5110163" y="3519488"/>
          <p14:tracePt t="190322" x="5129213" y="3524250"/>
          <p14:tracePt t="190328" x="5133975" y="3529013"/>
          <p14:tracePt t="190350" x="5138738" y="3529013"/>
          <p14:tracePt t="190357" x="5143500" y="3529013"/>
          <p14:tracePt t="190364" x="5143500" y="3533775"/>
          <p14:tracePt t="190379" x="5148263" y="3533775"/>
          <p14:tracePt t="190396" x="5148263" y="3538538"/>
          <p14:tracePt t="190413" x="5153025" y="3538538"/>
          <p14:tracePt t="190477" x="5157788" y="3538538"/>
          <p14:tracePt t="190610" x="5162550" y="3538538"/>
          <p14:tracePt t="190616" x="5181600" y="3538538"/>
          <p14:tracePt t="190629" x="5195888" y="3533775"/>
          <p14:tracePt t="190646" x="5343525" y="3505200"/>
          <p14:tracePt t="190662" x="5448300" y="3471863"/>
          <p14:tracePt t="190679" x="5576888" y="3452813"/>
          <p14:tracePt t="190696" x="5819775" y="3400425"/>
          <p14:tracePt t="190712" x="5972175" y="3381375"/>
          <p14:tracePt t="190729" x="6238875" y="3348038"/>
          <p14:tracePt t="190746" x="6376988" y="3338513"/>
          <p14:tracePt t="190762" x="6524625" y="3328988"/>
          <p14:tracePt t="190779" x="6743700" y="3319463"/>
          <p14:tracePt t="190795" x="6881813" y="3319463"/>
          <p14:tracePt t="190812" x="7029450" y="3319463"/>
          <p14:tracePt t="190829" x="7219950" y="3333750"/>
          <p14:tracePt t="190846" x="7324725" y="3348038"/>
          <p14:tracePt t="190862" x="7443788" y="3367088"/>
          <p14:tracePt t="190879" x="7496175" y="3371850"/>
          <p14:tracePt t="190895" x="7529513" y="3376613"/>
          <p14:tracePt t="190912" x="7548563" y="3376613"/>
          <p14:tracePt t="191072" x="7534275" y="3381375"/>
          <p14:tracePt t="191079" x="7524750" y="3381375"/>
          <p14:tracePt t="191086" x="7515225" y="3386138"/>
          <p14:tracePt t="191095" x="7496175" y="3390900"/>
          <p14:tracePt t="191112" x="7429500" y="3395663"/>
          <p14:tracePt t="191129" x="7215188" y="3433763"/>
          <p14:tracePt t="191145" x="7024688" y="3452813"/>
          <p14:tracePt t="191162" x="6786563" y="3486150"/>
          <p14:tracePt t="191179" x="6410325" y="3533775"/>
          <p14:tracePt t="191195" x="6176963" y="3562350"/>
          <p14:tracePt t="191212" x="5905500" y="3576638"/>
          <p14:tracePt t="191229" x="5776913" y="3590925"/>
          <p14:tracePt t="191246" x="5653088" y="3595688"/>
          <p14:tracePt t="191262" x="5529263" y="3595688"/>
          <p14:tracePt t="191279" x="5491163" y="3595688"/>
          <p14:tracePt t="191295" x="5462588" y="3595688"/>
          <p14:tracePt t="191312" x="5453063" y="3590925"/>
          <p14:tracePt t="192917" x="5386388" y="3600450"/>
          <p14:tracePt t="192924" x="5248275" y="3629025"/>
          <p14:tracePt t="192931" x="5081588" y="3671888"/>
          <p14:tracePt t="192945" x="4719638" y="3767138"/>
          <p14:tracePt t="192962" x="4300538" y="3857625"/>
          <p14:tracePt t="192978" x="3814763" y="3967163"/>
          <p14:tracePt t="192995" x="3052763" y="4138613"/>
          <p14:tracePt t="193011" x="2552700" y="4248150"/>
          <p14:tracePt t="193028" x="2100263" y="4333875"/>
          <p14:tracePt t="193045" x="1562100" y="4414838"/>
          <p14:tracePt t="193061" x="1290638" y="4438650"/>
          <p14:tracePt t="193078" x="1023938" y="4448175"/>
          <p14:tracePt t="193095" x="904875" y="4443413"/>
          <p14:tracePt t="193111" x="795338" y="4433888"/>
          <p14:tracePt t="193128" x="704850" y="4419600"/>
          <p14:tracePt t="193145" x="661988" y="4414838"/>
          <p14:tracePt t="193161" x="628650" y="4405313"/>
          <p14:tracePt t="193178" x="585788" y="4395788"/>
          <p14:tracePt t="193195" x="561975" y="4391025"/>
          <p14:tracePt t="193212" x="533400" y="4376738"/>
          <p14:tracePt t="193228" x="528638" y="4371975"/>
          <p14:tracePt t="193245" x="514350" y="4367213"/>
          <p14:tracePt t="193262" x="504825" y="4357688"/>
          <p14:tracePt t="193278" x="500063" y="4352925"/>
          <p14:tracePt t="193295" x="490538" y="4338638"/>
          <p14:tracePt t="193311" x="481013" y="4319588"/>
          <p14:tracePt t="193328" x="476250" y="4305300"/>
          <p14:tracePt t="193345" x="471488" y="4281488"/>
          <p14:tracePt t="193361" x="471488" y="4257675"/>
          <p14:tracePt t="193378" x="471488" y="4233863"/>
          <p14:tracePt t="193395" x="476250" y="4200525"/>
          <p14:tracePt t="193411" x="485775" y="4186238"/>
          <p14:tracePt t="193428" x="490538" y="4162425"/>
          <p14:tracePt t="193461" x="557213" y="4081463"/>
          <p14:tracePt t="193478" x="614363" y="4048125"/>
          <p14:tracePt t="193495" x="700088" y="3995738"/>
          <p14:tracePt t="193511" x="742950" y="3967163"/>
          <p14:tracePt t="193528" x="795338" y="3933825"/>
          <p14:tracePt t="193545" x="819150" y="3919538"/>
          <p14:tracePt t="193561" x="842963" y="3910013"/>
          <p14:tracePt t="193578" x="857250" y="3900488"/>
          <p14:tracePt t="193595" x="862013" y="3900488"/>
          <p14:tracePt t="193628" x="866775" y="3900488"/>
          <p14:tracePt t="193654" x="871538" y="3900488"/>
          <p14:tracePt t="193689" x="876300" y="3905250"/>
          <p14:tracePt t="193759" x="876300" y="3910013"/>
          <p14:tracePt t="193773" x="881063" y="3910013"/>
          <p14:tracePt t="193829" x="885825" y="3938588"/>
          <p14:tracePt t="193843" x="890588" y="3948113"/>
          <p14:tracePt t="193850" x="895350" y="3948113"/>
          <p14:tracePt t="193861" x="904875" y="3957638"/>
          <p14:tracePt t="193878" x="928688" y="3962400"/>
          <p14:tracePt t="193895" x="957263" y="3981450"/>
          <p14:tracePt t="193911" x="990600" y="3990975"/>
          <p14:tracePt t="193928" x="1042988" y="3995738"/>
          <p14:tracePt t="193945" x="1085850" y="4005263"/>
          <p14:tracePt t="193961" x="1128713" y="4019550"/>
          <p14:tracePt t="193978" x="1185863" y="4029075"/>
          <p14:tracePt t="193995" x="1209675" y="4038600"/>
          <p14:tracePt t="194011" x="1233488" y="4038600"/>
          <p14:tracePt t="194028" x="1266825" y="4048125"/>
          <p14:tracePt t="194045" x="1290638" y="4052888"/>
          <p14:tracePt t="194061" x="1323975" y="4052888"/>
          <p14:tracePt t="194078" x="1338263" y="4052888"/>
          <p14:tracePt t="194094" x="1357313" y="4057650"/>
          <p14:tracePt t="194111" x="1366838" y="4057650"/>
          <p14:tracePt t="194128" x="1371600" y="4057650"/>
          <p14:tracePt t="194144" x="1385888" y="4057650"/>
          <p14:tracePt t="194161" x="1395413" y="4052888"/>
          <p14:tracePt t="194178" x="1400175" y="4052888"/>
          <p14:tracePt t="194194" x="1414463" y="4052888"/>
          <p14:tracePt t="194211" x="1423988" y="4052888"/>
          <p14:tracePt t="194228" x="1433513" y="4052888"/>
          <p14:tracePt t="194244" x="1452563" y="4052888"/>
          <p14:tracePt t="194261" x="1466850" y="4052888"/>
          <p14:tracePt t="194278" x="1481138" y="4057650"/>
          <p14:tracePt t="194294" x="1500188" y="4062413"/>
          <p14:tracePt t="194311" x="1514475" y="4067175"/>
          <p14:tracePt t="194328" x="1533525" y="4071938"/>
          <p14:tracePt t="194344" x="1543050" y="4071938"/>
          <p14:tracePt t="194361" x="1552575" y="4076700"/>
          <p14:tracePt t="194377" x="1566863" y="4081463"/>
          <p14:tracePt t="194394" x="1571625" y="4081463"/>
          <p14:tracePt t="194411" x="1581150" y="4086225"/>
          <p14:tracePt t="194428" x="1595438" y="4090988"/>
          <p14:tracePt t="194444" x="1614488" y="4095750"/>
          <p14:tracePt t="194461" x="1638300" y="4100513"/>
          <p14:tracePt t="194478" x="1662113" y="4100513"/>
          <p14:tracePt t="194494" x="1685925" y="4100513"/>
          <p14:tracePt t="194511" x="1724025" y="4100513"/>
          <p14:tracePt t="194528" x="1743075" y="4100513"/>
          <p14:tracePt t="194544" x="1766888" y="4100513"/>
          <p14:tracePt t="194545" x="1781175" y="4095750"/>
          <p14:tracePt t="194561" x="1814513" y="4090988"/>
          <p14:tracePt t="194578" x="1843088" y="4086225"/>
          <p14:tracePt t="194594" x="1895475" y="4071938"/>
          <p14:tracePt t="194611" x="1928813" y="4067175"/>
          <p14:tracePt t="194627" x="1947863" y="4057650"/>
          <p14:tracePt t="194644" x="1976438" y="4057650"/>
          <p14:tracePt t="194661" x="1985963" y="4052888"/>
          <p14:tracePt t="194677" x="2000250" y="4048125"/>
          <p14:tracePt t="194694" x="2005013" y="4048125"/>
          <p14:tracePt t="194711" x="2009775" y="4048125"/>
          <p14:tracePt t="194727" x="2014538" y="4043363"/>
          <p14:tracePt t="194744" x="2019300" y="4043363"/>
          <p14:tracePt t="194761" x="2024063" y="4043363"/>
          <p14:tracePt t="194778" x="2028825" y="4043363"/>
          <p14:tracePt t="194794" x="2033588" y="4043363"/>
          <p14:tracePt t="194811" x="2038350" y="4043363"/>
          <p14:tracePt t="194828" x="2043113" y="4043363"/>
          <p14:tracePt t="194844" x="2052638" y="4043363"/>
          <p14:tracePt t="194861" x="2057400" y="4038600"/>
          <p14:tracePt t="194878" x="2066925" y="4038600"/>
          <p14:tracePt t="194894" x="2081213" y="4033838"/>
          <p14:tracePt t="194911" x="2090738" y="4029075"/>
          <p14:tracePt t="194928" x="2100263" y="4029075"/>
          <p14:tracePt t="194944" x="2119313" y="4024313"/>
          <p14:tracePt t="194961" x="2128838" y="4019550"/>
          <p14:tracePt t="194977" x="2138363" y="4014788"/>
          <p14:tracePt t="194994" x="2157413" y="4010025"/>
          <p14:tracePt t="195011" x="2181225" y="4005263"/>
          <p14:tracePt t="195027" x="2200275" y="4000500"/>
          <p14:tracePt t="195044" x="2238375" y="3995738"/>
          <p14:tracePt t="195061" x="2266950" y="3986213"/>
          <p14:tracePt t="195077" x="2328863" y="3976688"/>
          <p14:tracePt t="195094" x="2366963" y="3967163"/>
          <p14:tracePt t="195111" x="2409825" y="3957638"/>
          <p14:tracePt t="195127" x="2481263" y="3943350"/>
          <p14:tracePt t="195144" x="2543175" y="3924300"/>
          <p14:tracePt t="195161" x="2586038" y="3914775"/>
          <p14:tracePt t="195177" x="2633663" y="3905250"/>
          <p14:tracePt t="195194" x="2652713" y="3890963"/>
          <p14:tracePt t="195211" x="2671763" y="3886200"/>
          <p14:tracePt t="195227" x="2686050" y="3881438"/>
          <p14:tracePt t="195244" x="2695575" y="3881438"/>
          <p14:tracePt t="195261" x="2695575" y="3876675"/>
          <p14:tracePt t="195277" x="2700338" y="3876675"/>
          <p14:tracePt t="195311" x="2700338" y="3867150"/>
          <p14:tracePt t="195327" x="2700338" y="3862388"/>
          <p14:tracePt t="195344" x="2700338" y="3857625"/>
          <p14:tracePt t="196060" x="2747963" y="3800475"/>
          <p14:tracePt t="196067" x="2828925" y="3705225"/>
          <p14:tracePt t="196081" x="3095625" y="3414713"/>
          <p14:tracePt t="196094" x="3209925" y="3290888"/>
          <p14:tracePt t="196110" x="3538538" y="2957513"/>
          <p14:tracePt t="196127" x="3729038" y="2757488"/>
          <p14:tracePt t="196144" x="3881438" y="2600325"/>
          <p14:tracePt t="196160" x="4057650" y="2433638"/>
          <p14:tracePt t="196177" x="4157663" y="2343150"/>
          <p14:tracePt t="196194" x="4257675" y="2247900"/>
          <p14:tracePt t="196210" x="4319588" y="2185988"/>
          <p14:tracePt t="196227" x="4367213" y="2152650"/>
          <p14:tracePt t="196244" x="4429125" y="2109788"/>
          <p14:tracePt t="196260" x="4452938" y="2085975"/>
          <p14:tracePt t="196277" x="4476750" y="2057400"/>
          <p14:tracePt t="196294" x="4486275" y="2047875"/>
          <p14:tracePt t="196310" x="4491038" y="2033588"/>
          <p14:tracePt t="196327" x="4500563" y="2024063"/>
          <p14:tracePt t="196344" x="4500563" y="2019300"/>
          <p14:tracePt t="196360" x="4505325" y="2014538"/>
          <p14:tracePt t="196377" x="4505325" y="2009775"/>
          <p14:tracePt t="196446" x="4510088" y="2009775"/>
          <p14:tracePt t="196453" x="4510088" y="2024063"/>
          <p14:tracePt t="196460" x="4510088" y="2038350"/>
          <p14:tracePt t="196477" x="4514850" y="2085975"/>
          <p14:tracePt t="196494" x="4524375" y="2157413"/>
          <p14:tracePt t="196510" x="4557713" y="2319338"/>
          <p14:tracePt t="196527" x="4572000" y="2433638"/>
          <p14:tracePt t="196544" x="4595813" y="2624138"/>
          <p14:tracePt t="196560" x="4614863" y="2733675"/>
          <p14:tracePt t="196577" x="4619625" y="2833688"/>
          <p14:tracePt t="196578" x="4624388" y="2881313"/>
          <p14:tracePt t="196594" x="4633913" y="2952750"/>
          <p14:tracePt t="196610" x="4648200" y="3000375"/>
          <p14:tracePt t="196627" x="4657725" y="3028950"/>
          <p14:tracePt t="196644" x="4672013" y="3057525"/>
          <p14:tracePt t="196660" x="4681538" y="3062288"/>
          <p14:tracePt t="196677" x="4700588" y="3071813"/>
          <p14:tracePt t="196694" x="4738688" y="3071813"/>
          <p14:tracePt t="196710" x="4824413" y="3052763"/>
          <p14:tracePt t="196727" x="5014913" y="2981325"/>
          <p14:tracePt t="196744" x="5205413" y="2933700"/>
          <p14:tracePt t="196760" x="5414963" y="2871788"/>
          <p14:tracePt t="196777" x="5676900" y="2790825"/>
          <p14:tracePt t="196793" x="5829300" y="2752725"/>
          <p14:tracePt t="196810" x="6024563" y="2709863"/>
          <p14:tracePt t="196827" x="6110288" y="2690813"/>
          <p14:tracePt t="196844" x="6172200" y="2686050"/>
          <p14:tracePt t="196860" x="6215063" y="2671763"/>
          <p14:tracePt t="196877" x="6219825" y="2671763"/>
          <p14:tracePt t="196910" x="6200775" y="2676525"/>
          <p14:tracePt t="196927" x="6153150" y="2681288"/>
          <p14:tracePt t="196944" x="5972175" y="2700338"/>
          <p14:tracePt t="196960" x="5734050" y="2719388"/>
          <p14:tracePt t="196977" x="5438775" y="2752725"/>
          <p14:tracePt t="196993" x="4948238" y="2781300"/>
          <p14:tracePt t="197010" x="4619625" y="2809875"/>
          <p14:tracePt t="197027" x="4352925" y="2828925"/>
          <p14:tracePt t="197043" x="4086225" y="2838450"/>
          <p14:tracePt t="197060" x="3990975" y="2838450"/>
          <p14:tracePt t="197077" x="3905250" y="2824163"/>
          <p14:tracePt t="197093" x="3871913" y="2819400"/>
          <p14:tracePt t="197110" x="3857625" y="2814638"/>
          <p14:tracePt t="197144" x="3857625" y="2809875"/>
          <p14:tracePt t="197160" x="3876675" y="2805113"/>
          <p14:tracePt t="197177" x="3914775" y="2800350"/>
          <p14:tracePt t="197210" x="4048125" y="2786063"/>
          <p14:tracePt t="197227" x="4157663" y="2771775"/>
          <p14:tracePt t="197243" x="4286250" y="2743200"/>
          <p14:tracePt t="197260" x="4581525" y="2676525"/>
          <p14:tracePt t="197277" x="4800600" y="2619375"/>
          <p14:tracePt t="197293" x="4962525" y="2581275"/>
          <p14:tracePt t="197310" x="5176838" y="2547938"/>
          <p14:tracePt t="197327" x="5272088" y="2528888"/>
          <p14:tracePt t="197343" x="5367338" y="2519363"/>
          <p14:tracePt t="197360" x="5391150" y="2519363"/>
          <p14:tracePt t="197393" x="5395913" y="2519363"/>
          <p14:tracePt t="197421" x="5348288" y="2533650"/>
          <p14:tracePt t="197428" x="5310188" y="2538413"/>
          <p14:tracePt t="197443" x="5214938" y="2547938"/>
          <p14:tracePt t="197460" x="5086350" y="2562225"/>
          <p14:tracePt t="197477" x="4824413" y="2571750"/>
          <p14:tracePt t="197493" x="4614863" y="2571750"/>
          <p14:tracePt t="197510" x="4438650" y="2566988"/>
          <p14:tracePt t="197527" x="4257675" y="2557463"/>
          <p14:tracePt t="197543" x="4167188" y="2552700"/>
          <p14:tracePt t="197560" x="4119563" y="2547938"/>
          <p14:tracePt t="197577" x="4100513" y="2547938"/>
          <p14:tracePt t="197618" x="4105275" y="2547938"/>
          <p14:tracePt t="197625" x="4114800" y="2543175"/>
          <p14:tracePt t="197631" x="4129088" y="2543175"/>
          <p14:tracePt t="197643" x="4148138" y="2543175"/>
          <p14:tracePt t="197660" x="4219575" y="2538413"/>
          <p14:tracePt t="197676" x="4281488" y="2528888"/>
          <p14:tracePt t="197693" x="4329113" y="2524125"/>
          <p14:tracePt t="197710" x="4419600" y="2519363"/>
          <p14:tracePt t="197727" x="4486275" y="2514600"/>
          <p14:tracePt t="197743" x="4533900" y="2514600"/>
          <p14:tracePt t="197760" x="4581525" y="2505075"/>
          <p14:tracePt t="197777" x="4591050" y="2505075"/>
          <p14:tracePt t="197793" x="4600575" y="2505075"/>
          <p14:tracePt t="197912" x="4595813" y="2505075"/>
          <p14:tracePt t="197983" x="4591050" y="2505075"/>
          <p14:tracePt t="198053" x="4586288" y="2505075"/>
          <p14:tracePt t="198123" x="4586288" y="2500313"/>
          <p14:tracePt t="198129" x="4581525" y="2500313"/>
          <p14:tracePt t="198284" x="4576763" y="2500313"/>
          <p14:tracePt t="198347" x="4572000" y="2500313"/>
          <p14:tracePt t="198382" x="4567238" y="2500313"/>
          <p14:tracePt t="204990" x="4538663" y="2500313"/>
          <p14:tracePt t="204997" x="4495800" y="2505075"/>
          <p14:tracePt t="205007" x="4457700" y="2514600"/>
          <p14:tracePt t="205024" x="4386263" y="2528888"/>
          <p14:tracePt t="205041" x="4257675" y="2547938"/>
          <p14:tracePt t="205057" x="4171950" y="2566988"/>
          <p14:tracePt t="205074" x="4067175" y="2590800"/>
          <p14:tracePt t="205091" x="3976688" y="2605088"/>
          <p14:tracePt t="205107" x="3905250" y="2614613"/>
          <p14:tracePt t="205124" x="3824288" y="2628900"/>
          <p14:tracePt t="205141" x="3781425" y="2633663"/>
          <p14:tracePt t="205157" x="3743325" y="2638425"/>
          <p14:tracePt t="205174" x="3700463" y="2647950"/>
          <p14:tracePt t="205191" x="3671888" y="2652713"/>
          <p14:tracePt t="205207" x="3652838" y="2652713"/>
          <p14:tracePt t="205224" x="3638550" y="2652713"/>
          <p14:tracePt t="205241" x="3633788" y="2652713"/>
          <p14:tracePt t="205257" x="3629025" y="2652713"/>
          <p14:tracePt t="205467" x="3633788" y="2652713"/>
          <p14:tracePt t="205496" x="3638550" y="2652713"/>
          <p14:tracePt t="205530" x="3643313" y="2652713"/>
          <p14:tracePt t="205565" x="3643313" y="2647950"/>
          <p14:tracePt t="205593" x="3648075" y="2643188"/>
          <p14:tracePt t="205600" x="3648075" y="2638425"/>
          <p14:tracePt t="205614" x="3652838" y="2638425"/>
          <p14:tracePt t="205629" x="3652838" y="2633663"/>
          <p14:tracePt t="205649" x="3652838" y="2628900"/>
          <p14:tracePt t="205803" x="3657600" y="2628900"/>
          <p14:tracePt t="205853" x="3657600" y="2633663"/>
          <p14:tracePt t="206064" x="3662363" y="2633663"/>
          <p14:tracePt t="206113" x="3667125" y="2633663"/>
          <p14:tracePt t="206168" x="3686175" y="2619375"/>
          <p14:tracePt t="206176" x="3700463" y="2609850"/>
          <p14:tracePt t="206182" x="3714750" y="2600325"/>
          <p14:tracePt t="206190" x="3729038" y="2600325"/>
          <p14:tracePt t="206207" x="3776663" y="2600325"/>
          <p14:tracePt t="206224" x="3848100" y="2605088"/>
          <p14:tracePt t="206240" x="3976688" y="2619375"/>
          <p14:tracePt t="206257" x="4062413" y="2628900"/>
          <p14:tracePt t="206274" x="4224338" y="2638425"/>
          <p14:tracePt t="206290" x="4329113" y="2657475"/>
          <p14:tracePt t="206307" x="4429125" y="2662238"/>
          <p14:tracePt t="206324" x="4572000" y="2681288"/>
          <p14:tracePt t="206340" x="4629150" y="2690813"/>
          <p14:tracePt t="206357" x="4729163" y="2709863"/>
          <p14:tracePt t="206374" x="4795838" y="2714625"/>
          <p14:tracePt t="206390" x="4852988" y="2719388"/>
          <p14:tracePt t="206407" x="4933950" y="2728913"/>
          <p14:tracePt t="206423" x="4976813" y="2728913"/>
          <p14:tracePt t="206440" x="5033963" y="2733675"/>
          <p14:tracePt t="206457" x="5143500" y="2733675"/>
          <p14:tracePt t="206474" x="5219700" y="2733675"/>
          <p14:tracePt t="206490" x="5281613" y="2733675"/>
          <p14:tracePt t="206507" x="5362575" y="2724150"/>
          <p14:tracePt t="206523" x="5405438" y="2719388"/>
          <p14:tracePt t="206540" x="5448300" y="2705100"/>
          <p14:tracePt t="206557" x="5476875" y="2700338"/>
          <p14:tracePt t="206574" x="5505450" y="2690813"/>
          <p14:tracePt t="206590" x="5553075" y="2681288"/>
          <p14:tracePt t="206607" x="5595938" y="2681288"/>
          <p14:tracePt t="206623" x="5643563" y="2676525"/>
          <p14:tracePt t="206640" x="5681663" y="2676525"/>
          <p14:tracePt t="206657" x="5715000" y="2676525"/>
          <p14:tracePt t="206673" x="5757863" y="2676525"/>
          <p14:tracePt t="206690" x="5781675" y="2676525"/>
          <p14:tracePt t="206707" x="5791200" y="2681288"/>
          <p14:tracePt t="206723" x="5800725" y="2686050"/>
          <p14:tracePt t="206740" x="5805488" y="2686050"/>
          <p14:tracePt t="207774" x="5757863" y="2709863"/>
          <p14:tracePt t="207781" x="5662613" y="2747963"/>
          <p14:tracePt t="207790" x="5553075" y="2790825"/>
          <p14:tracePt t="207806" x="5343525" y="2895600"/>
          <p14:tracePt t="207823" x="5091113" y="2995613"/>
          <p14:tracePt t="207840" x="4719638" y="3128963"/>
          <p14:tracePt t="207856" x="4500563" y="3186113"/>
          <p14:tracePt t="207873" x="4186238" y="3286125"/>
          <p14:tracePt t="207890" x="3971925" y="3324225"/>
          <p14:tracePt t="207906" x="3790950" y="3376613"/>
          <p14:tracePt t="207923" x="3600450" y="3414713"/>
          <p14:tracePt t="207940" x="3476625" y="3433763"/>
          <p14:tracePt t="207956" x="3357563" y="3443288"/>
          <p14:tracePt t="207973" x="3281363" y="3452813"/>
          <p14:tracePt t="207990" x="3219450" y="3457575"/>
          <p14:tracePt t="208006" x="3162300" y="3462338"/>
          <p14:tracePt t="208023" x="3128963" y="3467100"/>
          <p14:tracePt t="208040" x="3109913" y="3471863"/>
          <p14:tracePt t="208056" x="3095625" y="3476625"/>
          <p14:tracePt t="208073" x="3081338" y="3476625"/>
          <p14:tracePt t="208106" x="3076575" y="3481388"/>
          <p14:tracePt t="208167" x="3100388" y="3500438"/>
          <p14:tracePt t="208174" x="3100388" y="3505200"/>
          <p14:tracePt t="208181" x="3109913" y="3509963"/>
          <p14:tracePt t="208202" x="3148013" y="3557588"/>
          <p14:tracePt t="208209" x="3157538" y="3571875"/>
          <p14:tracePt t="208223" x="3200400" y="3614738"/>
          <p14:tracePt t="208240" x="3248025" y="3667125"/>
          <p14:tracePt t="208256" x="3300413" y="3714750"/>
          <p14:tracePt t="208273" x="3386138" y="3795713"/>
          <p14:tracePt t="208290" x="3452813" y="3833813"/>
          <p14:tracePt t="208306" x="3524250" y="3867150"/>
          <p14:tracePt t="208323" x="3648075" y="3900488"/>
          <p14:tracePt t="208340" x="3757613" y="3919538"/>
          <p14:tracePt t="208356" x="3919538" y="3948113"/>
          <p14:tracePt t="208373" x="4043363" y="3962400"/>
          <p14:tracePt t="208390" x="4167188" y="3971925"/>
          <p14:tracePt t="208406" x="4367213" y="4000500"/>
          <p14:tracePt t="208423" x="4500563" y="4014788"/>
          <p14:tracePt t="208440" x="4667250" y="4038600"/>
          <p14:tracePt t="208456" x="4757738" y="4048125"/>
          <p14:tracePt t="208473" x="4814888" y="4052888"/>
          <p14:tracePt t="208490" x="4848225" y="4052888"/>
          <p14:tracePt t="208506" x="4852988" y="4052888"/>
          <p14:tracePt t="208523" x="4857750" y="4052888"/>
          <p14:tracePt t="208567" x="4843463" y="4052888"/>
          <p14:tracePt t="208574" x="4824413" y="4052888"/>
          <p14:tracePt t="208589" x="4762500" y="4043363"/>
          <p14:tracePt t="208606" x="4691063" y="4038600"/>
          <p14:tracePt t="208623" x="4519613" y="4038600"/>
          <p14:tracePt t="208639" x="4395788" y="4033838"/>
          <p14:tracePt t="208656" x="4214813" y="4029075"/>
          <p14:tracePt t="208673" x="3919538" y="4029075"/>
          <p14:tracePt t="208689" x="3719513" y="4029075"/>
          <p14:tracePt t="208706" x="3495675" y="4024313"/>
          <p14:tracePt t="208723" x="3381375" y="4019550"/>
          <p14:tracePt t="208740" x="3305175" y="4000500"/>
          <p14:tracePt t="208756" x="3267075" y="3990975"/>
          <p14:tracePt t="208773" x="3262313" y="3990975"/>
          <p14:tracePt t="208806" x="3262313" y="3981450"/>
          <p14:tracePt t="208823" x="3276600" y="3981450"/>
          <p14:tracePt t="208840" x="3352800" y="3967163"/>
          <p14:tracePt t="208856" x="3486150" y="3957638"/>
          <p14:tracePt t="208873" x="3619500" y="3943350"/>
          <p14:tracePt t="208889" x="3895725" y="3938588"/>
          <p14:tracePt t="208906" x="4119563" y="3938588"/>
          <p14:tracePt t="208923" x="4367213" y="3938588"/>
          <p14:tracePt t="208939" x="4672013" y="3948113"/>
          <p14:tracePt t="208956" x="4852988" y="3952875"/>
          <p14:tracePt t="208973" x="4976813" y="3948113"/>
          <p14:tracePt t="208990" x="5129213" y="3943350"/>
          <p14:tracePt t="209006" x="5210175" y="3938588"/>
          <p14:tracePt t="209023" x="5267325" y="3933825"/>
          <p14:tracePt t="209039" x="5281613" y="3933825"/>
          <p14:tracePt t="209073" x="5286375" y="3933825"/>
          <p14:tracePt t="209100" x="5281613" y="3933825"/>
          <p14:tracePt t="209107" x="5262563" y="3933825"/>
          <p14:tracePt t="209123" x="5205413" y="3933825"/>
          <p14:tracePt t="209139" x="5114925" y="3933825"/>
          <p14:tracePt t="209156" x="4895850" y="3924300"/>
          <p14:tracePt t="209173" x="4681538" y="3910013"/>
          <p14:tracePt t="209189" x="4448175" y="3881438"/>
          <p14:tracePt t="209206" x="4071938" y="3843338"/>
          <p14:tracePt t="209223" x="3814763" y="3824288"/>
          <p14:tracePt t="209240" x="3557588" y="3800475"/>
          <p14:tracePt t="209256" x="3443288" y="3795713"/>
          <p14:tracePt t="209273" x="3357563" y="3790950"/>
          <p14:tracePt t="209289" x="3309938" y="3790950"/>
          <p14:tracePt t="209306" x="3305175" y="3786188"/>
          <p14:tracePt t="209339" x="3324225" y="3781425"/>
          <p14:tracePt t="209356" x="3348038" y="3781425"/>
          <p14:tracePt t="209373" x="3490913" y="3776663"/>
          <p14:tracePt t="209389" x="3614738" y="3771900"/>
          <p14:tracePt t="209406" x="3786188" y="3771900"/>
          <p14:tracePt t="209423" x="4181475" y="3795713"/>
          <p14:tracePt t="209439" x="4486275" y="3852863"/>
          <p14:tracePt t="209456" x="4776788" y="3924300"/>
          <p14:tracePt t="209473" x="5148263" y="4010025"/>
          <p14:tracePt t="209489" x="5324475" y="4043363"/>
          <p14:tracePt t="209506" x="5434013" y="4067175"/>
          <p14:tracePt t="209523" x="5510213" y="4076700"/>
          <p14:tracePt t="209539" x="5524500" y="4076700"/>
          <p14:tracePt t="209556" x="5529263" y="4076700"/>
          <p14:tracePt t="209605" x="5519738" y="4076700"/>
          <p14:tracePt t="209612" x="5510213" y="4081463"/>
          <p14:tracePt t="209622" x="5481638" y="4081463"/>
          <p14:tracePt t="209639" x="5348288" y="4081463"/>
          <p14:tracePt t="209656" x="5224463" y="4071938"/>
          <p14:tracePt t="209673" x="5048250" y="4052888"/>
          <p14:tracePt t="209689" x="4738688" y="4024313"/>
          <p14:tracePt t="209706" x="4505325" y="4005263"/>
          <p14:tracePt t="209722" x="4271963" y="3995738"/>
          <p14:tracePt t="209739" x="3952875" y="3986213"/>
          <p14:tracePt t="209756" x="3795713" y="3990975"/>
          <p14:tracePt t="209772" x="3671888" y="4000500"/>
          <p14:tracePt t="209789" x="3509963" y="4014788"/>
          <p14:tracePt t="209806" x="3448050" y="4014788"/>
          <p14:tracePt t="209822" x="3400425" y="4019550"/>
          <p14:tracePt t="209839" x="3386138" y="4019550"/>
          <p14:tracePt t="209872" x="3381375" y="4019550"/>
          <p14:tracePt t="209928" x="3381375" y="4024313"/>
          <p14:tracePt t="209970" x="3386138" y="4029075"/>
          <p14:tracePt t="209998" x="3390900" y="4029075"/>
          <p14:tracePt t="210026" x="3395663" y="4029075"/>
          <p14:tracePt t="210089" x="3400425" y="4029075"/>
          <p14:tracePt t="210293" x="3400425" y="4024313"/>
          <p14:tracePt t="210328" x="3405188" y="4024313"/>
          <p14:tracePt t="210356" x="3409950" y="4024313"/>
          <p14:tracePt t="210363" x="3409950" y="4019550"/>
          <p14:tracePt t="210405" x="3452813" y="4010025"/>
          <p14:tracePt t="210412" x="3476625" y="4005263"/>
          <p14:tracePt t="210422" x="3514725" y="3990975"/>
          <p14:tracePt t="210439" x="3609975" y="3976688"/>
          <p14:tracePt t="210456" x="3810000" y="3948113"/>
          <p14:tracePt t="210472" x="3962400" y="3919538"/>
          <p14:tracePt t="210489" x="4291013" y="3886200"/>
          <p14:tracePt t="210506" x="4562475" y="3848100"/>
          <p14:tracePt t="210522" x="4800600" y="3833813"/>
          <p14:tracePt t="210539" x="5224463" y="3810000"/>
          <p14:tracePt t="210556" x="5476875" y="3795713"/>
          <p14:tracePt t="210572" x="5643563" y="3786188"/>
          <p14:tracePt t="210589" x="5781675" y="3767138"/>
          <p14:tracePt t="210605" x="5834063" y="3748088"/>
          <p14:tracePt t="210622" x="5862638" y="3733800"/>
          <p14:tracePt t="210639" x="5867400" y="3729038"/>
          <p14:tracePt t="210655" x="5872163" y="3724275"/>
          <p14:tracePt t="210672" x="5872163" y="3705225"/>
          <p14:tracePt t="210689" x="5867400" y="3700463"/>
          <p14:tracePt t="210706" x="5848350" y="3681413"/>
          <p14:tracePt t="210722" x="5791200" y="3619500"/>
          <p14:tracePt t="210739" x="5724525" y="3514725"/>
          <p14:tracePt t="210757" x="5491163" y="3309938"/>
          <p14:tracePt t="210772" x="5300663" y="3157538"/>
          <p14:tracePt t="210789" x="5067300" y="3009900"/>
          <p14:tracePt t="210806" x="4738688" y="2857500"/>
          <p14:tracePt t="210822" x="4600575" y="2805113"/>
          <p14:tracePt t="210839" x="4481513" y="2767013"/>
          <p14:tracePt t="210856" x="4295775" y="2719388"/>
          <p14:tracePt t="210872" x="4210050" y="2700338"/>
          <p14:tracePt t="210889" x="4062413" y="2686050"/>
          <p14:tracePt t="210906" x="3986213" y="2676525"/>
          <p14:tracePt t="210922" x="3933825" y="2676525"/>
          <p14:tracePt t="210939" x="3910013" y="2676525"/>
          <p14:tracePt t="210987" x="3919538" y="2676525"/>
          <p14:tracePt t="211008" x="3957638" y="2662238"/>
          <p14:tracePt t="211015" x="4000500" y="2657475"/>
          <p14:tracePt t="211022" x="4048125" y="2647950"/>
          <p14:tracePt t="211039" x="4276725" y="2619375"/>
          <p14:tracePt t="211055" x="4619625" y="2586038"/>
          <p14:tracePt t="211072" x="5157788" y="2581275"/>
          <p14:tracePt t="211089" x="5481638" y="2590800"/>
          <p14:tracePt t="211106" x="5843588" y="2619375"/>
          <p14:tracePt t="211122" x="5938838" y="2619375"/>
          <p14:tracePt t="211139" x="5981700" y="2619375"/>
          <p14:tracePt t="211156" x="5995988" y="2619375"/>
          <p14:tracePt t="211190" x="5986463" y="2624138"/>
          <p14:tracePt t="211205" x="5895975" y="2638425"/>
          <p14:tracePt t="211222" x="5772150" y="2643188"/>
          <p14:tracePt t="211239" x="5405438" y="2671763"/>
          <p14:tracePt t="211255" x="5091113" y="2686050"/>
          <p14:tracePt t="211272" x="4814888" y="2695575"/>
          <p14:tracePt t="211289" x="4352925" y="2719388"/>
          <p14:tracePt t="211305" x="4076700" y="2733675"/>
          <p14:tracePt t="211322" x="3914775" y="2747963"/>
          <p14:tracePt t="211339" x="3786188" y="2757488"/>
          <p14:tracePt t="211355" x="3762375" y="2757488"/>
          <p14:tracePt t="211388" x="3776663" y="2762250"/>
          <p14:tracePt t="211405" x="3790950" y="2762250"/>
          <p14:tracePt t="211422" x="3905250" y="2762250"/>
          <p14:tracePt t="211439" x="4033838" y="2757488"/>
          <p14:tracePt t="211455" x="4195763" y="2752725"/>
          <p14:tracePt t="211472" x="4471988" y="2752725"/>
          <p14:tracePt t="211489" x="4633913" y="2752725"/>
          <p14:tracePt t="211505" x="4710113" y="2757488"/>
          <p14:tracePt t="211522" x="4757738" y="2762250"/>
          <p14:tracePt t="211555" x="4691063" y="2767013"/>
          <p14:tracePt t="211588" x="4567238" y="2767013"/>
          <p14:tracePt t="211605" x="4514850" y="2776538"/>
          <p14:tracePt t="211622" x="4500563" y="2776538"/>
          <p14:tracePt t="211639" x="4495800" y="2781300"/>
          <p14:tracePt t="211672" x="4500563" y="2781300"/>
          <p14:tracePt t="211688" x="4524375" y="2790825"/>
          <p14:tracePt t="211705" x="4538663" y="2805113"/>
          <p14:tracePt t="211722" x="4581525" y="2876550"/>
          <p14:tracePt t="211738" x="4667250" y="3052763"/>
          <p14:tracePt t="211755" x="4733925" y="3224213"/>
          <p14:tracePt t="211772" x="4795838" y="3390900"/>
          <p14:tracePt t="211788" x="4924425" y="3624263"/>
          <p14:tracePt t="211805" x="5072063" y="3733800"/>
          <p14:tracePt t="211822" x="5457825" y="3843338"/>
          <p14:tracePt t="211838" x="5767388" y="3829050"/>
          <p14:tracePt t="211855" x="6053138" y="3748088"/>
          <p14:tracePt t="211872" x="6534150" y="3519488"/>
          <p14:tracePt t="211888" x="6886575" y="3343275"/>
          <p14:tracePt t="211905" x="7191375" y="3167063"/>
          <p14:tracePt t="211922" x="7529513" y="2986088"/>
          <p14:tracePt t="211938" x="7624763" y="2933700"/>
          <p14:tracePt t="211955" x="7667625" y="2905125"/>
          <p14:tracePt t="211972" x="7677150" y="2900363"/>
          <p14:tracePt t="212046" x="7672388" y="2900363"/>
          <p14:tracePt t="212088" x="7667625" y="2900363"/>
          <p14:tracePt t="212109" x="7667625" y="2895600"/>
          <p14:tracePt t="212116" x="7667625" y="2881313"/>
          <p14:tracePt t="212123" x="7662863" y="2871788"/>
          <p14:tracePt t="212138" x="7662863" y="2843213"/>
          <p14:tracePt t="212155" x="7662863" y="2809875"/>
          <p14:tracePt t="212172" x="7667625" y="2762250"/>
          <p14:tracePt t="212188" x="7667625" y="2738438"/>
          <p14:tracePt t="212205" x="7672388" y="2724150"/>
          <p14:tracePt t="212221" x="7677150" y="2700338"/>
          <p14:tracePt t="212238" x="7691438" y="2681288"/>
          <p14:tracePt t="212255" x="7700963" y="2667000"/>
          <p14:tracePt t="212272" x="7705725" y="2647950"/>
          <p14:tracePt t="212288" x="7710488" y="2638425"/>
          <p14:tracePt t="212305" x="7710488" y="2633663"/>
          <p14:tracePt t="212321" x="7710488" y="2628900"/>
          <p14:tracePt t="213386" x="7691438" y="2676525"/>
          <p14:tracePt t="213392" x="7639050" y="2776538"/>
          <p14:tracePt t="213405" x="7581900" y="2886075"/>
          <p14:tracePt t="213421" x="7419975" y="3252788"/>
          <p14:tracePt t="213438" x="7339013" y="3505200"/>
          <p14:tracePt t="213455" x="7272338" y="3681413"/>
          <p14:tracePt t="213471" x="7219950" y="3871913"/>
          <p14:tracePt t="213488" x="7196138" y="3971925"/>
          <p14:tracePt t="213504" x="7172325" y="4090988"/>
          <p14:tracePt t="213521" x="7162800" y="4162425"/>
          <p14:tracePt t="213538" x="7153275" y="4229100"/>
          <p14:tracePt t="213555" x="7138988" y="4300538"/>
          <p14:tracePt t="213571" x="7138988" y="4333875"/>
          <p14:tracePt t="213588" x="7124700" y="4352925"/>
          <p14:tracePt t="213604" x="7119938" y="4367213"/>
          <p14:tracePt t="213621" x="7115175" y="4376738"/>
          <p14:tracePt t="213638" x="7105650" y="4386263"/>
          <p14:tracePt t="213654" x="7096125" y="4391025"/>
          <p14:tracePt t="213671" x="7091363" y="4395788"/>
          <p14:tracePt t="213688" x="7086600" y="4400550"/>
          <p14:tracePt t="213705" x="7081838" y="4405313"/>
          <p14:tracePt t="213738" x="7077075" y="4405313"/>
          <p14:tracePt t="213754" x="7072313" y="4400550"/>
          <p14:tracePt t="213771" x="7067550" y="4367213"/>
          <p14:tracePt t="213804" x="7091363" y="4300538"/>
          <p14:tracePt t="213821" x="7129463" y="4200525"/>
          <p14:tracePt t="213838" x="7153275" y="4148138"/>
          <p14:tracePt t="213854" x="7181850" y="4105275"/>
          <p14:tracePt t="213871" x="7219950" y="4052888"/>
          <p14:tracePt t="213888" x="7234238" y="4029075"/>
          <p14:tracePt t="213904" x="7267575" y="4005263"/>
          <p14:tracePt t="213921" x="7277100" y="3990975"/>
          <p14:tracePt t="213938" x="7305675" y="3986213"/>
          <p14:tracePt t="213954" x="7319963" y="3981450"/>
          <p14:tracePt t="213971" x="7329488" y="3976688"/>
          <p14:tracePt t="213988" x="7334250" y="3976688"/>
          <p14:tracePt t="214038" x="7339013" y="3976688"/>
          <p14:tracePt t="214045" x="7339013" y="3971925"/>
          <p14:tracePt t="214080" x="7339013" y="3967163"/>
          <p14:tracePt t="214101" x="7343775" y="3967163"/>
          <p14:tracePt t="214108" x="7343775" y="3962400"/>
          <p14:tracePt t="214115" x="7343775" y="3957638"/>
          <p14:tracePt t="214143" x="7343775" y="3952875"/>
          <p14:tracePt t="214171" x="7343775" y="3948113"/>
          <p14:tracePt t="214206" x="7343775" y="3943350"/>
          <p14:tracePt t="214220" x="7339013" y="3943350"/>
          <p14:tracePt t="215947" x="7343775" y="3905250"/>
          <p14:tracePt t="215953" x="7358063" y="3852863"/>
          <p14:tracePt t="215960" x="7372350" y="3795713"/>
          <p14:tracePt t="215970" x="7391400" y="3729038"/>
          <p14:tracePt t="215987" x="7415213" y="3619500"/>
          <p14:tracePt t="216004" x="7462838" y="3452813"/>
          <p14:tracePt t="216020" x="7496175" y="3352800"/>
          <p14:tracePt t="216037" x="7539038" y="3228975"/>
          <p14:tracePt t="216054" x="7567613" y="3143250"/>
          <p14:tracePt t="216070" x="7600950" y="3071813"/>
          <p14:tracePt t="216087" x="7639050" y="2981325"/>
          <p14:tracePt t="216104" x="7653338" y="2938463"/>
          <p14:tracePt t="216120" x="7662863" y="2900363"/>
          <p14:tracePt t="216137" x="7672388" y="2852738"/>
          <p14:tracePt t="216154" x="7686675" y="2824163"/>
          <p14:tracePt t="216170" x="7691438" y="2790825"/>
          <p14:tracePt t="216187" x="7700963" y="2767013"/>
          <p14:tracePt t="216204" x="7705725" y="2743200"/>
          <p14:tracePt t="216220" x="7720013" y="2705100"/>
          <p14:tracePt t="216237" x="7729538" y="2671763"/>
          <p14:tracePt t="216253" x="7739063" y="2638425"/>
          <p14:tracePt t="216270" x="7739063" y="2605088"/>
          <p14:tracePt t="216287" x="7739063" y="2581275"/>
          <p14:tracePt t="216304" x="7739063" y="2576513"/>
          <p14:tracePt t="216337" x="7743825" y="2571750"/>
          <p14:tracePt t="216354" x="7743825" y="2566988"/>
          <p14:tracePt t="216395" x="7743825" y="2562225"/>
          <p14:tracePt t="217188" x="7624763" y="2590800"/>
          <p14:tracePt t="217195" x="7405688" y="2657475"/>
          <p14:tracePt t="217203" x="7200900" y="2719388"/>
          <p14:tracePt t="217220" x="6700838" y="2843213"/>
          <p14:tracePt t="217237" x="5915025" y="3071813"/>
          <p14:tracePt t="217253" x="5400675" y="3224213"/>
          <p14:tracePt t="217270" x="4895850" y="3367088"/>
          <p14:tracePt t="217287" x="4210050" y="3533775"/>
          <p14:tracePt t="217303" x="3814763" y="3619500"/>
          <p14:tracePt t="217320" x="3290888" y="3686175"/>
          <p14:tracePt t="217337" x="3038475" y="3700463"/>
          <p14:tracePt t="217353" x="2838450" y="3705225"/>
          <p14:tracePt t="217370" x="2657475" y="3690938"/>
          <p14:tracePt t="217387" x="2562225" y="3676650"/>
          <p14:tracePt t="217403" x="2481263" y="3676650"/>
          <p14:tracePt t="217420" x="2395538" y="3671888"/>
          <p14:tracePt t="217436" x="2371725" y="3681413"/>
          <p14:tracePt t="217453" x="2362200" y="3686175"/>
          <p14:tracePt t="217818" x="2305050" y="3714750"/>
          <p14:tracePt t="217826" x="2209800" y="3762375"/>
          <p14:tracePt t="217836" x="2095500" y="3824288"/>
          <p14:tracePt t="217853" x="1900238" y="3924300"/>
          <p14:tracePt t="217870" x="1624013" y="4038600"/>
          <p14:tracePt t="217887" x="1476375" y="4086225"/>
          <p14:tracePt t="217903" x="1319213" y="4129088"/>
          <p14:tracePt t="217920" x="1243013" y="4157663"/>
          <p14:tracePt t="217936" x="1176338" y="4171950"/>
          <p14:tracePt t="217953" x="1119188" y="4195763"/>
          <p14:tracePt t="217970" x="1085850" y="4205288"/>
          <p14:tracePt t="217986" x="1071563" y="4219575"/>
          <p14:tracePt t="218003" x="1038225" y="4243388"/>
          <p14:tracePt t="218020" x="1019175" y="4257675"/>
          <p14:tracePt t="218036" x="1004888" y="4271963"/>
          <p14:tracePt t="218053" x="1000125" y="4281488"/>
          <p14:tracePt t="218070" x="1000125" y="4286250"/>
          <p14:tracePt t="218086" x="990600" y="4300538"/>
          <p14:tracePt t="218103" x="990600" y="4310063"/>
          <p14:tracePt t="218120" x="985838" y="4324350"/>
          <p14:tracePt t="218136" x="981075" y="4329113"/>
          <p14:tracePt t="218153" x="976313" y="4333875"/>
          <p14:tracePt t="218170" x="971550" y="4348163"/>
          <p14:tracePt t="218186" x="962025" y="4367213"/>
          <p14:tracePt t="218203" x="957263" y="4381500"/>
          <p14:tracePt t="218220" x="947738" y="4419600"/>
          <p14:tracePt t="218236" x="938213" y="4443413"/>
          <p14:tracePt t="218253" x="933450" y="4476750"/>
          <p14:tracePt t="218270" x="928688" y="4486275"/>
          <p14:tracePt t="218286" x="923925" y="4500563"/>
          <p14:tracePt t="218303" x="923925" y="4510088"/>
          <p14:tracePt t="218336" x="923925" y="4514850"/>
          <p14:tracePt t="218353" x="923925" y="4524375"/>
          <p14:tracePt t="218387" x="923925" y="4529138"/>
          <p14:tracePt t="218618" x="928688" y="4529138"/>
          <p14:tracePt t="218625" x="933450" y="4529138"/>
          <p14:tracePt t="218668" x="957263" y="4514850"/>
          <p14:tracePt t="218674" x="966788" y="4514850"/>
          <p14:tracePt t="218686" x="976313" y="4505325"/>
          <p14:tracePt t="218703" x="1009650" y="4491038"/>
          <p14:tracePt t="218720" x="1042988" y="4476750"/>
          <p14:tracePt t="218736" x="1062038" y="4467225"/>
          <p14:tracePt t="218753" x="1128713" y="4433888"/>
          <p14:tracePt t="218769" x="1176338" y="4424363"/>
          <p14:tracePt t="218786" x="1228725" y="4400550"/>
          <p14:tracePt t="218803" x="1295400" y="4386263"/>
          <p14:tracePt t="218819" x="1319213" y="4381500"/>
          <p14:tracePt t="218836" x="1343025" y="4376738"/>
          <p14:tracePt t="218853" x="1357313" y="4371975"/>
          <p14:tracePt t="218869" x="1371600" y="4371975"/>
          <p14:tracePt t="218886" x="1376363" y="4371975"/>
          <p14:tracePt t="218903" x="1381125" y="4371975"/>
          <p14:tracePt t="218919" x="1385888" y="4371975"/>
          <p14:tracePt t="218936" x="1390650" y="4371975"/>
          <p14:tracePt t="218955" x="1395413" y="4371975"/>
          <p14:tracePt t="219123" x="1400175" y="4371975"/>
          <p14:tracePt t="219144" x="1404938" y="4371975"/>
          <p14:tracePt t="219151" x="1409700" y="4371975"/>
          <p14:tracePt t="219158" x="1419225" y="4376738"/>
          <p14:tracePt t="219169" x="1433513" y="4376738"/>
          <p14:tracePt t="219186" x="1466850" y="4376738"/>
          <p14:tracePt t="219203" x="1495425" y="4381500"/>
          <p14:tracePt t="219219" x="1514475" y="4386263"/>
          <p14:tracePt t="219236" x="1547813" y="4391025"/>
          <p14:tracePt t="219253" x="1571625" y="4391025"/>
          <p14:tracePt t="219269" x="1595438" y="4391025"/>
          <p14:tracePt t="219286" x="1624013" y="4400550"/>
          <p14:tracePt t="219303" x="1643063" y="4405313"/>
          <p14:tracePt t="219319" x="1662113" y="4405313"/>
          <p14:tracePt t="219336" x="1666875" y="4405313"/>
          <p14:tracePt t="219352" x="1671638" y="4410075"/>
          <p14:tracePt t="219369" x="1676400" y="4410075"/>
          <p14:tracePt t="219402" x="1681163" y="4410075"/>
          <p14:tracePt t="224490" x="1709738" y="4386263"/>
          <p14:tracePt t="224496" x="1762125" y="4348163"/>
          <p14:tracePt t="224503" x="1819275" y="4310063"/>
          <p14:tracePt t="224517" x="1928813" y="4252913"/>
          <p14:tracePt t="224534" x="2019300" y="4210050"/>
          <p14:tracePt t="224551" x="2100263" y="4167188"/>
          <p14:tracePt t="224567" x="2200275" y="4110038"/>
          <p14:tracePt t="224584" x="2252663" y="4076700"/>
          <p14:tracePt t="224601" x="2300288" y="4043363"/>
          <p14:tracePt t="224618" x="2352675" y="4005263"/>
          <p14:tracePt t="224634" x="2381250" y="3990975"/>
          <p14:tracePt t="224651" x="2428875" y="3971925"/>
          <p14:tracePt t="224668" x="2462213" y="3962400"/>
          <p14:tracePt t="224684" x="2495550" y="3957638"/>
          <p14:tracePt t="224701" x="2552700" y="3943350"/>
          <p14:tracePt t="224717" x="2600325" y="3919538"/>
          <p14:tracePt t="224734" x="2657475" y="3895725"/>
          <p14:tracePt t="224751" x="2771775" y="3838575"/>
          <p14:tracePt t="224767" x="2862263" y="3786188"/>
          <p14:tracePt t="224784" x="3081338" y="3662363"/>
          <p14:tracePt t="224801" x="3243263" y="3576638"/>
          <p14:tracePt t="224817" x="3390900" y="3505200"/>
          <p14:tracePt t="224834" x="3543300" y="3414713"/>
          <p14:tracePt t="224851" x="3619500" y="3371850"/>
          <p14:tracePt t="224867" x="3700463" y="3324225"/>
          <p14:tracePt t="224884" x="3790950" y="3257550"/>
          <p14:tracePt t="224901" x="3838575" y="3228975"/>
          <p14:tracePt t="224917" x="3876675" y="3190875"/>
          <p14:tracePt t="224934" x="3895725" y="3167063"/>
          <p14:tracePt t="224951" x="3905250" y="3152775"/>
          <p14:tracePt t="224967" x="3910013" y="3138488"/>
          <p14:tracePt t="224984" x="3914775" y="3133725"/>
          <p14:tracePt t="225001" x="3914775" y="3128963"/>
          <p14:tracePt t="225017" x="3919538" y="3119438"/>
          <p14:tracePt t="225034" x="3924300" y="3109913"/>
          <p14:tracePt t="225051" x="3929063" y="3100388"/>
          <p14:tracePt t="225067" x="3933825" y="3090863"/>
          <p14:tracePt t="225084" x="3938588" y="3071813"/>
          <p14:tracePt t="225100" x="3967163" y="3038475"/>
          <p14:tracePt t="225117" x="3986213" y="3000375"/>
          <p14:tracePt t="225134" x="4024313" y="2928938"/>
          <p14:tracePt t="225151" x="4043363" y="2881313"/>
          <p14:tracePt t="225167" x="4057650" y="2833688"/>
          <p14:tracePt t="225184" x="4081463" y="2767013"/>
          <p14:tracePt t="225200" x="4090988" y="2733675"/>
          <p14:tracePt t="225217" x="4090988" y="2709863"/>
          <p14:tracePt t="225234" x="4090988" y="2681288"/>
          <p14:tracePt t="225251" x="4090988" y="2676525"/>
          <p14:tracePt t="225267" x="4090988" y="2667000"/>
          <p14:tracePt t="225284" x="4090988" y="2662238"/>
          <p14:tracePt t="225317" x="4090988" y="2657475"/>
          <p14:tracePt t="225338" x="4090988" y="2652713"/>
          <p14:tracePt t="225352" x="4090988" y="2647950"/>
          <p14:tracePt t="225373" x="4090988" y="2643188"/>
          <p14:tracePt t="225408" x="4090988" y="2638425"/>
          <p14:tracePt t="225472" x="4086225" y="2643188"/>
          <p14:tracePt t="225479" x="4076700" y="2652713"/>
          <p14:tracePt t="225486" x="4071938" y="2662238"/>
          <p14:tracePt t="225507" x="4043363" y="2747963"/>
          <p14:tracePt t="225517" x="4019550" y="2781300"/>
          <p14:tracePt t="225534" x="3881438" y="3033713"/>
          <p14:tracePt t="225551" x="3795713" y="3248025"/>
          <p14:tracePt t="225567" x="3709988" y="3509963"/>
          <p14:tracePt t="225584" x="3533775" y="3938588"/>
          <p14:tracePt t="225601" x="3443288" y="4181475"/>
          <p14:tracePt t="225617" x="3362325" y="4381500"/>
          <p14:tracePt t="225634" x="3281363" y="4591050"/>
          <p14:tracePt t="225650" x="3233738" y="4695825"/>
          <p14:tracePt t="225667" x="3181350" y="4838700"/>
          <p14:tracePt t="225684" x="3157538" y="4919663"/>
          <p14:tracePt t="225701" x="3133725" y="4986338"/>
          <p14:tracePt t="225717" x="3114675" y="5067300"/>
          <p14:tracePt t="225734" x="3109913" y="5086350"/>
          <p14:tracePt t="225750" x="3109913" y="5095875"/>
          <p14:tracePt t="225767" x="3109913" y="5100638"/>
          <p14:tracePt t="225892" x="3109913" y="5095875"/>
          <p14:tracePt t="225899" x="3109913" y="5091113"/>
          <p14:tracePt t="225906" x="3114675" y="5081588"/>
          <p14:tracePt t="225917" x="3114675" y="5072063"/>
          <p14:tracePt t="225934" x="3119438" y="5062538"/>
          <p14:tracePt t="225950" x="3138488" y="5010150"/>
          <p14:tracePt t="225967" x="3152775" y="4981575"/>
          <p14:tracePt t="225984" x="3181350" y="4929188"/>
          <p14:tracePt t="226000" x="3205163" y="4876800"/>
          <p14:tracePt t="226017" x="3233738" y="4814888"/>
          <p14:tracePt t="226034" x="3271838" y="4733925"/>
          <p14:tracePt t="226050" x="3295650" y="4686300"/>
          <p14:tracePt t="226067" x="3324225" y="4619625"/>
          <p14:tracePt t="226084" x="3338513" y="4591050"/>
          <p14:tracePt t="226100" x="3362325" y="4557713"/>
          <p14:tracePt t="226117" x="3381375" y="4529138"/>
          <p14:tracePt t="226134" x="3395663" y="4510088"/>
          <p14:tracePt t="226150" x="3400425" y="4500563"/>
          <p14:tracePt t="226167" x="3405188" y="4491038"/>
          <p14:tracePt t="226184" x="3409950" y="4491038"/>
          <p14:tracePt t="226201" x="3409950" y="4486275"/>
          <p14:tracePt t="226217" x="3414713" y="4481513"/>
          <p14:tracePt t="226250" x="3424238" y="4476750"/>
          <p14:tracePt t="226267" x="3424238" y="4471988"/>
          <p14:tracePt t="226300" x="3424238" y="4462463"/>
          <p14:tracePt t="226317" x="3429000" y="4457700"/>
          <p14:tracePt t="226350" x="3433763" y="4452938"/>
          <p14:tracePt t="226383" x="3433763" y="4448175"/>
          <p14:tracePt t="226524" x="3429000" y="4448175"/>
          <p14:tracePt t="226608" x="3429000" y="4452938"/>
          <p14:tracePt t="226651" x="3424238" y="4452938"/>
          <p14:tracePt t="226671" x="3424238" y="4457700"/>
          <p14:tracePt t="226687" x="3419475" y="4457700"/>
          <p14:tracePt t="226741" x="3419475" y="4467225"/>
          <p14:tracePt t="226776" x="3414713" y="4467225"/>
          <p14:tracePt t="231365" x="3481388" y="4424363"/>
          <p14:tracePt t="231371" x="3624263" y="4324350"/>
          <p14:tracePt t="231382" x="3790950" y="4229100"/>
          <p14:tracePt t="231398" x="4124325" y="3995738"/>
          <p14:tracePt t="231415" x="4719638" y="3600450"/>
          <p14:tracePt t="231432" x="5105400" y="3319463"/>
          <p14:tracePt t="231449" x="5619750" y="2990850"/>
          <p14:tracePt t="231465" x="5900738" y="2819400"/>
          <p14:tracePt t="231482" x="6134100" y="2671763"/>
          <p14:tracePt t="231483" x="6196013" y="2633663"/>
          <p14:tracePt t="231499" x="6315075" y="2557463"/>
          <p14:tracePt t="231515" x="6400800" y="2519363"/>
          <p14:tracePt t="231532" x="6462713" y="2490788"/>
          <p14:tracePt t="231549" x="6519863" y="2462213"/>
          <p14:tracePt t="231565" x="6538913" y="2452688"/>
          <p14:tracePt t="231582" x="6548438" y="2447925"/>
          <p14:tracePt t="231598" x="6553200" y="2443163"/>
          <p14:tracePt t="231615" x="6553200" y="2438400"/>
          <p14:tracePt t="231632" x="6557963" y="2428875"/>
          <p14:tracePt t="231649" x="6557963" y="2424113"/>
          <p14:tracePt t="231665" x="6557963" y="2414588"/>
          <p14:tracePt t="231682" x="6557963" y="2405063"/>
          <p14:tracePt t="231715" x="6557963" y="2400300"/>
          <p14:tracePt t="231732" x="6553200" y="2400300"/>
          <p14:tracePt t="231748" x="6538913" y="2400300"/>
          <p14:tracePt t="231765" x="6515100" y="2414588"/>
          <p14:tracePt t="231782" x="6491288" y="2424113"/>
          <p14:tracePt t="231799" x="6472238" y="2447925"/>
          <p14:tracePt t="231815" x="6457950" y="2466975"/>
          <p14:tracePt t="231832" x="6453188" y="2471738"/>
          <p14:tracePt t="231848" x="6443663" y="2490788"/>
          <p14:tracePt t="231865" x="6438900" y="2500313"/>
          <p14:tracePt t="231882" x="6429375" y="2505075"/>
          <p14:tracePt t="231898" x="6415088" y="2524125"/>
          <p14:tracePt t="231915" x="6405563" y="2538413"/>
          <p14:tracePt t="231932" x="6396038" y="2557463"/>
          <p14:tracePt t="231948" x="6381750" y="2581275"/>
          <p14:tracePt t="231965" x="6372225" y="2595563"/>
          <p14:tracePt t="231982" x="6362700" y="2619375"/>
          <p14:tracePt t="231998" x="6357938" y="2624138"/>
          <p14:tracePt t="232015" x="6353175" y="2628900"/>
          <p14:tracePt t="232032" x="6348413" y="2638425"/>
          <p14:tracePt t="232065" x="6343650" y="2643188"/>
          <p14:tracePt t="232082" x="6338888" y="2647950"/>
          <p14:tracePt t="232098" x="6334125" y="2647950"/>
          <p14:tracePt t="232115" x="6334125" y="2652713"/>
          <p14:tracePt t="232131" x="6329363" y="2652713"/>
          <p14:tracePt t="232192" x="6324600" y="2652713"/>
          <p14:tracePt t="239431" x="6281738" y="2686050"/>
          <p14:tracePt t="239438" x="6210300" y="2757488"/>
          <p14:tracePt t="239446" x="6138863" y="2852738"/>
          <p14:tracePt t="239462" x="5986463" y="3028950"/>
          <p14:tracePt t="239479" x="5838825" y="3209925"/>
          <p14:tracePt t="239496" x="5648325" y="3452813"/>
          <p14:tracePt t="239512" x="5548313" y="3586163"/>
          <p14:tracePt t="239529" x="5410200" y="3805238"/>
          <p14:tracePt t="239546" x="5353050" y="3919538"/>
          <p14:tracePt t="239562" x="5300663" y="4024313"/>
          <p14:tracePt t="239579" x="5248275" y="4148138"/>
          <p14:tracePt t="239596" x="5229225" y="4205288"/>
          <p14:tracePt t="239613" x="5219700" y="4238625"/>
          <p14:tracePt t="239629" x="5195888" y="4281488"/>
          <p14:tracePt t="239646" x="5186363" y="4305300"/>
          <p14:tracePt t="239662" x="5176838" y="4329113"/>
          <p14:tracePt t="239679" x="5162550" y="4343400"/>
          <p14:tracePt t="239696" x="5148263" y="4367213"/>
          <p14:tracePt t="239712" x="5133975" y="4391025"/>
          <p14:tracePt t="239729" x="5124450" y="4414838"/>
          <p14:tracePt t="239746" x="5114925" y="4429125"/>
          <p14:tracePt t="239762" x="5114925" y="4433888"/>
          <p14:tracePt t="239851" x="5119688" y="4438650"/>
          <p14:tracePt t="239858" x="5124450" y="4438650"/>
          <p14:tracePt t="239872" x="5129213" y="4438650"/>
          <p14:tracePt t="239894" x="5133975" y="4438650"/>
          <p14:tracePt t="239907" x="5138738" y="4443413"/>
          <p14:tracePt t="239922" x="5138738" y="4448175"/>
          <p14:tracePt t="239929" x="5143500" y="4452938"/>
          <p14:tracePt t="239946" x="5148263" y="4452938"/>
          <p14:tracePt t="239962" x="5148263" y="4462463"/>
          <p14:tracePt t="239979" x="5148263" y="4467225"/>
          <p14:tracePt t="240013" x="5148263" y="4471988"/>
          <p14:tracePt t="247743" x="5191125" y="4457700"/>
          <p14:tracePt t="247749" x="5243513" y="4424363"/>
          <p14:tracePt t="247760" x="5295900" y="4395788"/>
          <p14:tracePt t="247777" x="5429250" y="4329113"/>
          <p14:tracePt t="247793" x="5710238" y="4200525"/>
          <p14:tracePt t="247810" x="5938838" y="4071938"/>
          <p14:tracePt t="247826" x="6248400" y="3905250"/>
          <p14:tracePt t="247843" x="6443663" y="3814763"/>
          <p14:tracePt t="247860" x="6653213" y="3705225"/>
          <p14:tracePt t="247876" x="6996113" y="3505200"/>
          <p14:tracePt t="247893" x="7253288" y="3343275"/>
          <p14:tracePt t="247910" x="7462838" y="3195638"/>
          <p14:tracePt t="247926" x="7696200" y="3009900"/>
          <p14:tracePt t="247943" x="7791450" y="2943225"/>
          <p14:tracePt t="247960" x="7877175" y="2862263"/>
          <p14:tracePt t="247976" x="7929563" y="2809875"/>
          <p14:tracePt t="247993" x="7972425" y="2767013"/>
          <p14:tracePt t="248010" x="8048625" y="2714625"/>
          <p14:tracePt t="248026" x="8101013" y="2681288"/>
          <p14:tracePt t="248043" x="8148638" y="2643188"/>
          <p14:tracePt t="248060" x="8177213" y="2614613"/>
          <p14:tracePt t="248076" x="8191500" y="2595563"/>
          <p14:tracePt t="248093" x="8196263" y="2581275"/>
          <p14:tracePt t="248110" x="8201025" y="2571750"/>
          <p14:tracePt t="248149" x="8201025" y="2566988"/>
          <p14:tracePt t="248331" x="8196263" y="2566988"/>
          <p14:tracePt t="249075" x="8143875" y="2633663"/>
          <p14:tracePt t="249081" x="8053388" y="2786063"/>
          <p14:tracePt t="249093" x="7967663" y="2952750"/>
          <p14:tracePt t="249109" x="7743825" y="3457575"/>
          <p14:tracePt t="249126" x="7605713" y="3743325"/>
          <p14:tracePt t="249142" x="7500938" y="4000500"/>
          <p14:tracePt t="249159" x="7415213" y="4195763"/>
          <p14:tracePt t="249176" x="7391400" y="4276725"/>
          <p14:tracePt t="249193" x="7372350" y="4329113"/>
          <p14:tracePt t="249194" x="7367588" y="4357688"/>
          <p14:tracePt t="249209" x="7362825" y="4376738"/>
          <p14:tracePt t="249226" x="7362825" y="4395788"/>
          <p14:tracePt t="249242" x="7362825" y="4400550"/>
          <p14:tracePt t="249418" x="7362825" y="4395788"/>
          <p14:tracePt t="249439" x="7367588" y="4395788"/>
          <p14:tracePt t="249453" x="7372350" y="4395788"/>
          <p14:tracePt t="249460" x="7377113" y="4395788"/>
          <p14:tracePt t="249467" x="7381875" y="4395788"/>
          <p14:tracePt t="249476" x="7386638" y="4395788"/>
          <p14:tracePt t="249492" x="7391400" y="4395788"/>
          <p14:tracePt t="249509" x="7400925" y="4395788"/>
          <p14:tracePt t="249526" x="7405688" y="4395788"/>
          <p14:tracePt t="249559" x="7419975" y="4395788"/>
          <p14:tracePt t="249576" x="7434263" y="4395788"/>
          <p14:tracePt t="249592" x="7443788" y="4400550"/>
          <p14:tracePt t="249609" x="7458075" y="4400550"/>
          <p14:tracePt t="249626" x="7467600" y="4405313"/>
          <p14:tracePt t="249642" x="7472363" y="4405313"/>
          <p14:tracePt t="249659" x="7477125" y="4405313"/>
          <p14:tracePt t="265669" x="7472363" y="4410075"/>
          <p14:tracePt t="265676" x="7462838" y="4414838"/>
          <p14:tracePt t="265687" x="7439025" y="4414838"/>
          <p14:tracePt t="265704" x="7424738" y="4424363"/>
          <p14:tracePt t="265720" x="7405688" y="4429125"/>
          <p14:tracePt t="265737" x="7391400" y="4433888"/>
          <p14:tracePt t="265754" x="7372350" y="4443413"/>
          <p14:tracePt t="265770" x="7362825" y="4448175"/>
          <p14:tracePt t="265787" x="7358063" y="4448175"/>
          <p14:tracePt t="265804" x="7353300" y="4448175"/>
          <p14:tracePt t="265820" x="7348538" y="4448175"/>
          <p14:tracePt t="265837" x="7343775" y="4448175"/>
          <p14:tracePt t="265893" x="7339013" y="4448175"/>
          <p14:tracePt t="265991" x="7339013" y="4452938"/>
          <p14:tracePt t="266110" x="7343775" y="4452938"/>
          <p14:tracePt t="266202" x="7348538" y="4452938"/>
          <p14:tracePt t="266238" x="7353300" y="4452938"/>
          <p14:tracePt t="266300" x="7358063" y="4452938"/>
          <p14:tracePt t="266314" x="7358063" y="4457700"/>
          <p14:tracePt t="266371" x="7362825" y="4457700"/>
          <p14:tracePt t="266405" x="7367588" y="4457700"/>
          <p14:tracePt t="266468" x="7372350" y="4457700"/>
          <p14:tracePt t="266538" x="7381875" y="4457700"/>
          <p14:tracePt t="266657" x="7386638" y="4457700"/>
          <p14:tracePt t="276869" x="0" y="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name="Slide 2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Common Equity — Risk and Reward</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The developer's own skin in the game, and the last claim on every pound the project earns.</a:t>
            </a:r>
            <a:endParaRPr lang="en-US" sz="1200" dirty="0"/>
          </a:p>
        </p:txBody>
      </p:sp>
      <p:sp>
        <p:nvSpPr>
          <p:cNvPr id="5" name="Shape 3"/>
          <p:cNvSpPr/>
          <p:nvPr/>
        </p:nvSpPr>
        <p:spPr>
          <a:xfrm>
            <a:off x="457200" y="1417320"/>
            <a:ext cx="2624328" cy="2331720"/>
          </a:xfrm>
          <a:prstGeom prst="roundRect">
            <a:avLst>
              <a:gd name="adj" fmla="val 1961"/>
            </a:avLst>
          </a:prstGeom>
          <a:solidFill>
            <a:srgbClr val="FFFFFF"/>
          </a:solidFill>
          <a:ln w="9525">
            <a:solidFill>
              <a:srgbClr val="C8C0B0"/>
            </a:solidFill>
            <a:prstDash val="solid"/>
          </a:ln>
        </p:spPr>
      </p:sp>
      <p:sp>
        <p:nvSpPr>
          <p:cNvPr id="6" name="Shape 4"/>
          <p:cNvSpPr/>
          <p:nvPr/>
        </p:nvSpPr>
        <p:spPr>
          <a:xfrm>
            <a:off x="457200" y="1417320"/>
            <a:ext cx="2624328" cy="502920"/>
          </a:xfrm>
          <a:prstGeom prst="rect">
            <a:avLst/>
          </a:prstGeom>
          <a:solidFill>
            <a:srgbClr val="B85042"/>
          </a:solidFill>
          <a:ln/>
        </p:spPr>
      </p:sp>
      <p:sp>
        <p:nvSpPr>
          <p:cNvPr id="7" name="Text 5"/>
          <p:cNvSpPr/>
          <p:nvPr/>
        </p:nvSpPr>
        <p:spPr>
          <a:xfrm>
            <a:off x="566928" y="1417320"/>
            <a:ext cx="2404872" cy="502920"/>
          </a:xfrm>
          <a:prstGeom prst="rect">
            <a:avLst/>
          </a:prstGeom>
          <a:noFill/>
          <a:ln/>
        </p:spPr>
        <p:txBody>
          <a:bodyPr wrap="square" lIns="0" tIns="0" rIns="0" bIns="0" rtlCol="0" anchor="ctr"/>
          <a:lstStyle/>
          <a:p>
            <a:pPr marL="0" indent="0" algn="ctr">
              <a:buNone/>
            </a:pPr>
            <a:r>
              <a:rPr lang="en-US" sz="1450" b="1" dirty="0">
                <a:solidFill>
                  <a:srgbClr val="FFFFFF"/>
                </a:solidFill>
                <a:latin typeface="Calibri" pitchFamily="34" charset="0"/>
                <a:ea typeface="Calibri" pitchFamily="34" charset="-122"/>
                <a:cs typeface="Calibri" pitchFamily="34" charset="-120"/>
              </a:rPr>
              <a:t>Last to be paid</a:t>
            </a:r>
            <a:endParaRPr lang="en-US" sz="1450" dirty="0"/>
          </a:p>
        </p:txBody>
      </p:sp>
      <p:sp>
        <p:nvSpPr>
          <p:cNvPr id="8" name="Text 6"/>
          <p:cNvSpPr/>
          <p:nvPr/>
        </p:nvSpPr>
        <p:spPr>
          <a:xfrm>
            <a:off x="640080" y="2057400"/>
            <a:ext cx="2258568" cy="1554480"/>
          </a:xfrm>
          <a:prstGeom prst="rect">
            <a:avLst/>
          </a:prstGeom>
          <a:noFill/>
          <a:ln/>
        </p:spPr>
        <p:txBody>
          <a:bodyPr wrap="square" lIns="0" tIns="0" rIns="0" bIns="0" rtlCol="0" anchor="t"/>
          <a:lstStyle/>
          <a:p>
            <a:pPr marL="0" indent="0">
              <a:lnSpc>
                <a:spcPts val="1700"/>
              </a:lnSpc>
              <a:buNone/>
            </a:pPr>
            <a:r>
              <a:rPr lang="en-US" sz="1250" dirty="0">
                <a:solidFill>
                  <a:srgbClr val="1A1A1A"/>
                </a:solidFill>
                <a:latin typeface="Calibri" pitchFamily="34" charset="0"/>
                <a:ea typeface="Calibri" pitchFamily="34" charset="-122"/>
                <a:cs typeface="Calibri" pitchFamily="34" charset="-120"/>
              </a:rPr>
              <a:t>Common equity receives whatever remains after every debt and every preferred distribution has been satisfied in full.</a:t>
            </a:r>
            <a:endParaRPr lang="en-US" sz="1250" dirty="0"/>
          </a:p>
        </p:txBody>
      </p:sp>
      <p:sp>
        <p:nvSpPr>
          <p:cNvPr id="9" name="Shape 7"/>
          <p:cNvSpPr/>
          <p:nvPr/>
        </p:nvSpPr>
        <p:spPr>
          <a:xfrm>
            <a:off x="3259836" y="1417320"/>
            <a:ext cx="2624328" cy="2331720"/>
          </a:xfrm>
          <a:prstGeom prst="roundRect">
            <a:avLst>
              <a:gd name="adj" fmla="val 1961"/>
            </a:avLst>
          </a:prstGeom>
          <a:solidFill>
            <a:srgbClr val="FFFFFF"/>
          </a:solidFill>
          <a:ln w="9525">
            <a:solidFill>
              <a:srgbClr val="C8C0B0"/>
            </a:solidFill>
            <a:prstDash val="solid"/>
          </a:ln>
        </p:spPr>
      </p:sp>
      <p:sp>
        <p:nvSpPr>
          <p:cNvPr id="10" name="Shape 8"/>
          <p:cNvSpPr/>
          <p:nvPr/>
        </p:nvSpPr>
        <p:spPr>
          <a:xfrm>
            <a:off x="3259836" y="1417320"/>
            <a:ext cx="2624328" cy="502920"/>
          </a:xfrm>
          <a:prstGeom prst="rect">
            <a:avLst/>
          </a:prstGeom>
          <a:solidFill>
            <a:srgbClr val="4F7A5C"/>
          </a:solidFill>
          <a:ln/>
        </p:spPr>
      </p:sp>
      <p:sp>
        <p:nvSpPr>
          <p:cNvPr id="11" name="Text 9"/>
          <p:cNvSpPr/>
          <p:nvPr/>
        </p:nvSpPr>
        <p:spPr>
          <a:xfrm>
            <a:off x="3369564" y="1417320"/>
            <a:ext cx="2404872" cy="502920"/>
          </a:xfrm>
          <a:prstGeom prst="rect">
            <a:avLst/>
          </a:prstGeom>
          <a:noFill/>
          <a:ln/>
        </p:spPr>
        <p:txBody>
          <a:bodyPr wrap="square" lIns="0" tIns="0" rIns="0" bIns="0" rtlCol="0" anchor="ctr"/>
          <a:lstStyle/>
          <a:p>
            <a:pPr marL="0" indent="0" algn="ctr">
              <a:buNone/>
            </a:pPr>
            <a:r>
              <a:rPr lang="en-US" sz="1450" b="1" dirty="0">
                <a:solidFill>
                  <a:srgbClr val="FFFFFF"/>
                </a:solidFill>
                <a:latin typeface="Calibri" pitchFamily="34" charset="0"/>
                <a:ea typeface="Calibri" pitchFamily="34" charset="-122"/>
                <a:cs typeface="Calibri" pitchFamily="34" charset="-120"/>
              </a:rPr>
              <a:t>No ceiling on returns</a:t>
            </a:r>
            <a:endParaRPr lang="en-US" sz="1450" dirty="0"/>
          </a:p>
        </p:txBody>
      </p:sp>
      <p:sp>
        <p:nvSpPr>
          <p:cNvPr id="12" name="Text 10"/>
          <p:cNvSpPr/>
          <p:nvPr/>
        </p:nvSpPr>
        <p:spPr>
          <a:xfrm>
            <a:off x="3442716" y="2057400"/>
            <a:ext cx="2258568" cy="1554480"/>
          </a:xfrm>
          <a:prstGeom prst="rect">
            <a:avLst/>
          </a:prstGeom>
          <a:noFill/>
          <a:ln/>
        </p:spPr>
        <p:txBody>
          <a:bodyPr wrap="square" lIns="0" tIns="0" rIns="0" bIns="0" rtlCol="0" anchor="t"/>
          <a:lstStyle/>
          <a:p>
            <a:pPr marL="0" indent="0">
              <a:lnSpc>
                <a:spcPts val="1700"/>
              </a:lnSpc>
              <a:buNone/>
            </a:pPr>
            <a:r>
              <a:rPr lang="en-US" sz="1250" dirty="0">
                <a:solidFill>
                  <a:srgbClr val="1A1A1A"/>
                </a:solidFill>
                <a:latin typeface="Calibri" pitchFamily="34" charset="0"/>
                <a:ea typeface="Calibri" pitchFamily="34" charset="-122"/>
                <a:cs typeface="Calibri" pitchFamily="34" charset="-120"/>
              </a:rPr>
              <a:t>If the project succeeds, common equity captures all of the upside. No lender shares in that profit — the reward belongs to the owner.</a:t>
            </a:r>
            <a:endParaRPr lang="en-US" sz="1250" dirty="0"/>
          </a:p>
        </p:txBody>
      </p:sp>
      <p:sp>
        <p:nvSpPr>
          <p:cNvPr id="13" name="Shape 11"/>
          <p:cNvSpPr/>
          <p:nvPr/>
        </p:nvSpPr>
        <p:spPr>
          <a:xfrm>
            <a:off x="6062472" y="1417320"/>
            <a:ext cx="2624328" cy="2331720"/>
          </a:xfrm>
          <a:prstGeom prst="roundRect">
            <a:avLst>
              <a:gd name="adj" fmla="val 1961"/>
            </a:avLst>
          </a:prstGeom>
          <a:solidFill>
            <a:srgbClr val="FFFFFF"/>
          </a:solidFill>
          <a:ln w="9525">
            <a:solidFill>
              <a:srgbClr val="C8C0B0"/>
            </a:solidFill>
            <a:prstDash val="solid"/>
          </a:ln>
        </p:spPr>
      </p:sp>
      <p:sp>
        <p:nvSpPr>
          <p:cNvPr id="14" name="Shape 12"/>
          <p:cNvSpPr/>
          <p:nvPr/>
        </p:nvSpPr>
        <p:spPr>
          <a:xfrm>
            <a:off x="6062472" y="1417320"/>
            <a:ext cx="2624328" cy="502920"/>
          </a:xfrm>
          <a:prstGeom prst="rect">
            <a:avLst/>
          </a:prstGeom>
          <a:solidFill>
            <a:srgbClr val="1E2A38"/>
          </a:solidFill>
          <a:ln/>
        </p:spPr>
      </p:sp>
      <p:sp>
        <p:nvSpPr>
          <p:cNvPr id="15" name="Text 13"/>
          <p:cNvSpPr/>
          <p:nvPr/>
        </p:nvSpPr>
        <p:spPr>
          <a:xfrm>
            <a:off x="6172200" y="1417320"/>
            <a:ext cx="2404872" cy="502920"/>
          </a:xfrm>
          <a:prstGeom prst="rect">
            <a:avLst/>
          </a:prstGeom>
          <a:noFill/>
          <a:ln/>
        </p:spPr>
        <p:txBody>
          <a:bodyPr wrap="square" lIns="0" tIns="0" rIns="0" bIns="0" rtlCol="0" anchor="ctr"/>
          <a:lstStyle/>
          <a:p>
            <a:pPr marL="0" indent="0" algn="ctr">
              <a:buNone/>
            </a:pPr>
            <a:r>
              <a:rPr lang="en-US" sz="1450" b="1" dirty="0">
                <a:solidFill>
                  <a:srgbClr val="FFFFFF"/>
                </a:solidFill>
                <a:latin typeface="Calibri" pitchFamily="34" charset="0"/>
                <a:ea typeface="Calibri" pitchFamily="34" charset="-122"/>
                <a:cs typeface="Calibri" pitchFamily="34" charset="-120"/>
              </a:rPr>
              <a:t>Total loss is possible</a:t>
            </a:r>
            <a:endParaRPr lang="en-US" sz="1450" dirty="0"/>
          </a:p>
        </p:txBody>
      </p:sp>
      <p:sp>
        <p:nvSpPr>
          <p:cNvPr id="16" name="Text 14"/>
          <p:cNvSpPr/>
          <p:nvPr/>
        </p:nvSpPr>
        <p:spPr>
          <a:xfrm>
            <a:off x="6245352" y="2057400"/>
            <a:ext cx="2258568" cy="1554480"/>
          </a:xfrm>
          <a:prstGeom prst="rect">
            <a:avLst/>
          </a:prstGeom>
          <a:noFill/>
          <a:ln/>
        </p:spPr>
        <p:txBody>
          <a:bodyPr wrap="square" lIns="0" tIns="0" rIns="0" bIns="0" rtlCol="0" anchor="t"/>
          <a:lstStyle/>
          <a:p>
            <a:pPr marL="0" indent="0">
              <a:lnSpc>
                <a:spcPts val="1700"/>
              </a:lnSpc>
              <a:buNone/>
            </a:pPr>
            <a:r>
              <a:rPr lang="en-US" sz="1250" dirty="0">
                <a:solidFill>
                  <a:srgbClr val="1A1A1A"/>
                </a:solidFill>
                <a:latin typeface="Calibri" pitchFamily="34" charset="0"/>
                <a:ea typeface="Calibri" pitchFamily="34" charset="-122"/>
                <a:cs typeface="Calibri" pitchFamily="34" charset="-120"/>
              </a:rPr>
              <a:t>In a default or a weak project, equity holders can lose their entire investment before any senior party loses a single pound.</a:t>
            </a:r>
            <a:endParaRPr lang="en-US" sz="1250" dirty="0"/>
          </a:p>
        </p:txBody>
      </p:sp>
      <p:sp>
        <p:nvSpPr>
          <p:cNvPr id="17" name="Shape 15"/>
          <p:cNvSpPr/>
          <p:nvPr/>
        </p:nvSpPr>
        <p:spPr>
          <a:xfrm>
            <a:off x="457200" y="3977640"/>
            <a:ext cx="8229600" cy="457200"/>
          </a:xfrm>
          <a:prstGeom prst="roundRect">
            <a:avLst>
              <a:gd name="adj" fmla="val 12000"/>
            </a:avLst>
          </a:prstGeom>
          <a:solidFill>
            <a:srgbClr val="E7E3D9"/>
          </a:solidFill>
          <a:ln w="9525">
            <a:solidFill>
              <a:srgbClr val="C8C0B0"/>
            </a:solidFill>
            <a:prstDash val="solid"/>
          </a:ln>
        </p:spPr>
      </p:sp>
      <p:sp>
        <p:nvSpPr>
          <p:cNvPr id="18" name="Text 16"/>
          <p:cNvSpPr/>
          <p:nvPr/>
        </p:nvSpPr>
        <p:spPr>
          <a:xfrm>
            <a:off x="621792" y="3977640"/>
            <a:ext cx="7900416" cy="457200"/>
          </a:xfrm>
          <a:prstGeom prst="rect">
            <a:avLst/>
          </a:prstGeom>
          <a:noFill/>
          <a:ln/>
        </p:spPr>
        <p:txBody>
          <a:bodyPr wrap="square" lIns="0" tIns="0" rIns="0" bIns="0" rtlCol="0" anchor="ctr"/>
          <a:lstStyle/>
          <a:p>
            <a:pPr marL="0" indent="0">
              <a:buNone/>
            </a:pPr>
            <a:r>
              <a:rPr lang="en-US" sz="1250" i="1" dirty="0">
                <a:solidFill>
                  <a:srgbClr val="1E2A38"/>
                </a:solidFill>
                <a:latin typeface="Calibri" pitchFamily="34" charset="0"/>
                <a:ea typeface="Calibri" pitchFamily="34" charset="-122"/>
                <a:cs typeface="Calibri" pitchFamily="34" charset="-120"/>
              </a:rPr>
              <a:t>Higher position in the stack is not a privilege — it is a price paid in risk for the chance of an uncapped return.</a:t>
            </a:r>
            <a:endParaRPr lang="en-US" sz="1250" dirty="0"/>
          </a:p>
        </p:txBody>
      </p:sp>
      <p:sp>
        <p:nvSpPr>
          <p:cNvPr id="19" name="Text 17"/>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0" name="Text 18"/>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22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150632"/>
    </mc:Choice>
    <mc:Fallback xmlns="">
      <p:transition spd="slow" advTm="150632"/>
    </mc:Fallback>
  </mc:AlternateContent>
  <p:timing>
    <p:tnLst>
      <p:par>
        <p:cTn id="1" dur="indefinite" restart="never" nodeType="tmRoot"/>
      </p:par>
    </p:tnLst>
  </p:timing>
  <p:extLst mod="1">
    <p:ext uri="{3A86A75C-4F4B-4683-9AE1-C65F6400EC91}">
      <p14:laserTraceLst xmlns:p14="http://schemas.microsoft.com/office/powerpoint/2010/main">
        <p14:tracePtLst>
          <p14:tracePt t="11869" x="4700588" y="3652838"/>
          <p14:tracePt t="16028" x="4657725" y="3648075"/>
          <p14:tracePt t="16035" x="4595813" y="3629025"/>
          <p14:tracePt t="16042" x="4514850" y="3595688"/>
          <p14:tracePt t="16052" x="4429125" y="3552825"/>
          <p14:tracePt t="16068" x="4152900" y="3409950"/>
          <p14:tracePt t="16085" x="3814763" y="3167063"/>
          <p14:tracePt t="16102" x="3600450" y="3000375"/>
          <p14:tracePt t="16119" x="3352800" y="2747963"/>
          <p14:tracePt t="16135" x="3190875" y="2586038"/>
          <p14:tracePt t="16152" x="3081338" y="2452688"/>
          <p14:tracePt t="16168" x="2986088" y="2266950"/>
          <p14:tracePt t="16185" x="2947988" y="2157413"/>
          <p14:tracePt t="16202" x="2933700" y="2052638"/>
          <p14:tracePt t="16218" x="2933700" y="1900238"/>
          <p14:tracePt t="16235" x="2947988" y="1819275"/>
          <p14:tracePt t="16252" x="2981325" y="1690688"/>
          <p14:tracePt t="16268" x="3009900" y="1619250"/>
          <p14:tracePt t="16285" x="3024188" y="1571625"/>
          <p14:tracePt t="16302" x="3052763" y="1519238"/>
          <p14:tracePt t="16318" x="3067050" y="1495425"/>
          <p14:tracePt t="16335" x="3086100" y="1481138"/>
          <p14:tracePt t="16352" x="3100388" y="1466850"/>
          <p14:tracePt t="16368" x="3119438" y="1457325"/>
          <p14:tracePt t="16385" x="3138488" y="1452563"/>
          <p14:tracePt t="16386" x="3148013" y="1443038"/>
          <p14:tracePt t="16402" x="3176588" y="1423988"/>
          <p14:tracePt t="16418" x="3224213" y="1404938"/>
          <p14:tracePt t="16435" x="3338513" y="1333500"/>
          <p14:tracePt t="16452" x="3424238" y="1281113"/>
          <p14:tracePt t="16468" x="3509963" y="1228725"/>
          <p14:tracePt t="16485" x="3605213" y="1171575"/>
          <p14:tracePt t="16502" x="3648075" y="1147763"/>
          <p14:tracePt t="16518" x="3676650" y="1133475"/>
          <p14:tracePt t="16535" x="3700463" y="1123950"/>
          <p14:tracePt t="16552" x="3705225" y="1123950"/>
          <p14:tracePt t="16568" x="3709988" y="1123950"/>
          <p14:tracePt t="37241" x="3671888" y="1143000"/>
          <p14:tracePt t="37248" x="3590925" y="1185863"/>
          <p14:tracePt t="37255" x="3509963" y="1219200"/>
          <p14:tracePt t="37262" x="3424238" y="1266825"/>
          <p14:tracePt t="37278" x="3290888" y="1333500"/>
          <p14:tracePt t="37295" x="3133725" y="1428750"/>
          <p14:tracePt t="37311" x="2976563" y="1519238"/>
          <p14:tracePt t="37328" x="2886075" y="1576388"/>
          <p14:tracePt t="37345" x="2805113" y="1624013"/>
          <p14:tracePt t="37361" x="2686050" y="1676400"/>
          <p14:tracePt t="37378" x="2633663" y="1700213"/>
          <p14:tracePt t="37395" x="2590800" y="1719263"/>
          <p14:tracePt t="37411" x="2533650" y="1743075"/>
          <p14:tracePt t="37428" x="2500313" y="1752600"/>
          <p14:tracePt t="37445" x="2457450" y="1757363"/>
          <p14:tracePt t="37461" x="2424113" y="1762125"/>
          <p14:tracePt t="37478" x="2395538" y="1766888"/>
          <p14:tracePt t="37495" x="2352675" y="1766888"/>
          <p14:tracePt t="37511" x="2314575" y="1771650"/>
          <p14:tracePt t="37528" x="2276475" y="1771650"/>
          <p14:tracePt t="37545" x="2200275" y="1771650"/>
          <p14:tracePt t="37561" x="2157413" y="1776413"/>
          <p14:tracePt t="37578" x="2105025" y="1781175"/>
          <p14:tracePt t="37594" x="2071688" y="1781175"/>
          <p14:tracePt t="37611" x="2047875" y="1781175"/>
          <p14:tracePt t="37628" x="2028825" y="1781175"/>
          <p14:tracePt t="37644" x="2024063" y="1781175"/>
          <p14:tracePt t="37957" x="1966913" y="1800225"/>
          <p14:tracePt t="37964" x="1900238" y="1814513"/>
          <p14:tracePt t="37971" x="1843088" y="1838325"/>
          <p14:tracePt t="37978" x="1790700" y="1847850"/>
          <p14:tracePt t="37994" x="1714500" y="1866900"/>
          <p14:tracePt t="38011" x="1681163" y="1871663"/>
          <p14:tracePt t="38028" x="1662113" y="1876425"/>
          <p14:tracePt t="38061" x="1657350" y="1876425"/>
          <p14:tracePt t="39788" x="1681163" y="1862138"/>
          <p14:tracePt t="39795" x="1719263" y="1857375"/>
          <p14:tracePt t="39802" x="1757363" y="1852613"/>
          <p14:tracePt t="39810" x="1790700" y="1847850"/>
          <p14:tracePt t="39827" x="1862138" y="1838325"/>
          <p14:tracePt t="39844" x="2005013" y="1814513"/>
          <p14:tracePt t="39860" x="2100263" y="1804988"/>
          <p14:tracePt t="39877" x="2171700" y="1800225"/>
          <p14:tracePt t="39894" x="2266950" y="1785938"/>
          <p14:tracePt t="39910" x="2319338" y="1781175"/>
          <p14:tracePt t="39927" x="2352675" y="1776413"/>
          <p14:tracePt t="39944" x="2381250" y="1771650"/>
          <p14:tracePt t="39960" x="2390775" y="1771650"/>
          <p14:tracePt t="39994" x="2395538" y="1771650"/>
          <p14:tracePt t="40020" x="2400300" y="1771650"/>
          <p14:tracePt t="40259" x="2400300" y="1776413"/>
          <p14:tracePt t="40378" x="2400300" y="1781175"/>
          <p14:tracePt t="40413" x="2395538" y="1781175"/>
          <p14:tracePt t="40447" x="2390775" y="1785938"/>
          <p14:tracePt t="40511" x="2386013" y="1785938"/>
          <p14:tracePt t="40567" x="2381250" y="1790700"/>
          <p14:tracePt t="40588" x="2376488" y="1790700"/>
          <p14:tracePt t="40595" x="2376488" y="1795463"/>
          <p14:tracePt t="40602" x="2371725" y="1795463"/>
          <p14:tracePt t="40616" x="2366963" y="1795463"/>
          <p14:tracePt t="40630" x="2362200" y="1800225"/>
          <p14:tracePt t="40651" x="2357438" y="1800225"/>
          <p14:tracePt t="40660" x="2352675" y="1800225"/>
          <p14:tracePt t="40677" x="2347913" y="1800225"/>
          <p14:tracePt t="40693" x="2338388" y="1800225"/>
          <p14:tracePt t="40710" x="2333625" y="1804988"/>
          <p14:tracePt t="40727" x="2328863" y="1804988"/>
          <p14:tracePt t="40744" x="2324100" y="1804988"/>
          <p14:tracePt t="40760" x="2319338" y="1804988"/>
          <p14:tracePt t="40777" x="2314575" y="1804988"/>
          <p14:tracePt t="40793" x="2309813" y="1804988"/>
          <p14:tracePt t="40810" x="2305050" y="1804988"/>
          <p14:tracePt t="40827" x="2300288" y="1804988"/>
          <p14:tracePt t="40844" x="2295525" y="1804988"/>
          <p14:tracePt t="40904" x="2290763" y="1804988"/>
          <p14:tracePt t="40932" x="2286000" y="1804988"/>
          <p14:tracePt t="41072" x="2281238" y="1804988"/>
          <p14:tracePt t="41662" x="2257425" y="1804988"/>
          <p14:tracePt t="41670" x="2219325" y="1809750"/>
          <p14:tracePt t="41676" x="2181225" y="1809750"/>
          <p14:tracePt t="41693" x="2109788" y="1814513"/>
          <p14:tracePt t="41710" x="2038350" y="1814513"/>
          <p14:tracePt t="41726" x="1933575" y="1819275"/>
          <p14:tracePt t="41743" x="1890713" y="1824038"/>
          <p14:tracePt t="41760" x="1852613" y="1824038"/>
          <p14:tracePt t="41776" x="1843088" y="1824038"/>
          <p14:tracePt t="41810" x="1838325" y="1824038"/>
          <p14:tracePt t="41936" x="1838325" y="1828800"/>
          <p14:tracePt t="42013" x="1838325" y="1833563"/>
          <p14:tracePt t="42041" x="1847850" y="1833563"/>
          <p14:tracePt t="42764" x="1819275" y="1843088"/>
          <p14:tracePt t="42770" x="1781175" y="1852613"/>
          <p14:tracePt t="42778" x="1747838" y="1871663"/>
          <p14:tracePt t="42793" x="1657350" y="1895475"/>
          <p14:tracePt t="42809" x="1562100" y="1938338"/>
          <p14:tracePt t="42826" x="1433513" y="2000250"/>
          <p14:tracePt t="42843" x="1366838" y="2033588"/>
          <p14:tracePt t="42860" x="1328738" y="2057400"/>
          <p14:tracePt t="42876" x="1304925" y="2076450"/>
          <p14:tracePt t="42893" x="1300163" y="2081213"/>
          <p14:tracePt t="42926" x="1295400" y="2081213"/>
          <p14:tracePt t="43017" x="1295400" y="2085975"/>
          <p14:tracePt t="43030" x="1300163" y="2085975"/>
          <p14:tracePt t="43093" x="1304925" y="2085975"/>
          <p14:tracePt t="43150" x="1309688" y="2085975"/>
          <p14:tracePt t="43374" x="1314450" y="2085975"/>
          <p14:tracePt t="43795" x="1319213" y="2081213"/>
          <p14:tracePt t="43802" x="1323975" y="2076450"/>
          <p14:tracePt t="43809" x="1323975" y="2071688"/>
          <p14:tracePt t="43826" x="1328738" y="2062163"/>
          <p14:tracePt t="43844" x="1333500" y="2062163"/>
          <p14:tracePt t="43859" x="1338263" y="2057400"/>
          <p14:tracePt t="43892" x="1343025" y="2052638"/>
          <p14:tracePt t="43943" x="1347788" y="2052638"/>
          <p14:tracePt t="43950" x="1347788" y="2043113"/>
          <p14:tracePt t="44041" x="1347788" y="2038350"/>
          <p14:tracePt t="45816" x="1343025" y="2038350"/>
          <p14:tracePt t="45866" x="1343025" y="2033588"/>
          <p14:tracePt t="46932" x="1343025" y="2038350"/>
          <p14:tracePt t="48434" x="1343025" y="2047875"/>
          <p14:tracePt t="48511" x="1343025" y="2052638"/>
          <p14:tracePt t="49529" x="1343025" y="2043113"/>
          <p14:tracePt t="49676" x="1343025" y="2047875"/>
          <p14:tracePt t="49746" x="1343025" y="2052638"/>
          <p14:tracePt t="49851" x="1338263" y="2052638"/>
          <p14:tracePt t="49865" x="1338263" y="2057400"/>
          <p14:tracePt t="49880" x="1333500" y="2057400"/>
          <p14:tracePt t="49936" x="1333500" y="2062163"/>
          <p14:tracePt t="49964" x="1333500" y="2066925"/>
          <p14:tracePt t="50111" x="1333500" y="2062163"/>
          <p14:tracePt t="50637" x="1328738" y="2062163"/>
          <p14:tracePt t="50721" x="1323975" y="2062163"/>
          <p14:tracePt t="50806" x="1323975" y="2057400"/>
          <p14:tracePt t="50904" x="1319213" y="2057400"/>
          <p14:tracePt t="50981" x="1314450" y="2057400"/>
          <p14:tracePt t="51023" x="1314450" y="2052638"/>
          <p14:tracePt t="51220" x="1314450" y="2043113"/>
          <p14:tracePt t="51346" x="1319213" y="2043113"/>
          <p14:tracePt t="51353" x="1319213" y="2047875"/>
          <p14:tracePt t="51416" x="1319213" y="2052638"/>
          <p14:tracePt t="51458" x="1319213" y="2057400"/>
          <p14:tracePt t="51529" x="1319213" y="2062163"/>
          <p14:tracePt t="51557" x="1319213" y="2066925"/>
          <p14:tracePt t="51671" x="1323975" y="2066925"/>
          <p14:tracePt t="51914" x="1328738" y="2066925"/>
          <p14:tracePt t="52371" x="1328738" y="2062163"/>
          <p14:tracePt t="52434" x="1323975" y="2062163"/>
          <p14:tracePt t="52440" x="1323975" y="2057400"/>
          <p14:tracePt t="52462" x="1319213" y="2052638"/>
          <p14:tracePt t="52482" x="1314450" y="2052638"/>
          <p14:tracePt t="52497" x="1309688" y="2052638"/>
          <p14:tracePt t="52511" x="1309688" y="2043113"/>
          <p14:tracePt t="52728" x="1304925" y="2043113"/>
          <p14:tracePt t="52862" x="1304925" y="2047875"/>
          <p14:tracePt t="52904" x="1304925" y="2052638"/>
          <p14:tracePt t="52925" x="1304925" y="2057400"/>
          <p14:tracePt t="52946" x="1309688" y="2057400"/>
          <p14:tracePt t="52960" x="1309688" y="2062163"/>
          <p14:tracePt t="52974" x="1314450" y="2066925"/>
          <p14:tracePt t="53016" x="1314450" y="2071688"/>
          <p14:tracePt t="53023" x="1319213" y="2071688"/>
          <p14:tracePt t="53037" x="1319213" y="2076450"/>
          <p14:tracePt t="53079" x="1319213" y="2081213"/>
          <p14:tracePt t="53114" x="1319213" y="2085975"/>
          <p14:tracePt t="53185" x="1319213" y="2090738"/>
          <p14:tracePt t="53248" x="1319213" y="2095500"/>
          <p14:tracePt t="53424" x="1319213" y="2105025"/>
          <p14:tracePt t="53458" x="1319213" y="2109788"/>
          <p14:tracePt t="53472" x="1319213" y="2114550"/>
          <p14:tracePt t="53493" x="1314450" y="2124075"/>
          <p14:tracePt t="53507" x="1309688" y="2128838"/>
          <p14:tracePt t="53514" x="1309688" y="2133600"/>
          <p14:tracePt t="53522" x="1309688" y="2138363"/>
          <p14:tracePt t="53539" x="1304925" y="2143125"/>
          <p14:tracePt t="53573" x="1304925" y="2147888"/>
          <p14:tracePt t="53627" x="1300163" y="2147888"/>
          <p14:tracePt t="53669" x="1300163" y="2152650"/>
          <p14:tracePt t="53690" x="1295400" y="2152650"/>
          <p14:tracePt t="53753" x="1290638" y="2152650"/>
          <p14:tracePt t="53760" x="1285875" y="2152650"/>
          <p14:tracePt t="53772" x="1281113" y="2157413"/>
          <p14:tracePt t="53789" x="1276350" y="2162175"/>
          <p14:tracePt t="53806" x="1266825" y="2166938"/>
          <p14:tracePt t="53823" x="1247775" y="2171700"/>
          <p14:tracePt t="53839" x="1233488" y="2176463"/>
          <p14:tracePt t="53856" x="1209675" y="2185988"/>
          <p14:tracePt t="53872" x="1171575" y="2200275"/>
          <p14:tracePt t="53889" x="1147763" y="2209800"/>
          <p14:tracePt t="53906" x="1123950" y="2214563"/>
          <p14:tracePt t="53922" x="1100138" y="2219325"/>
          <p14:tracePt t="53939" x="1090613" y="2224088"/>
          <p14:tracePt t="53972" x="1085850" y="2224088"/>
          <p14:tracePt t="53989" x="1081088" y="2224088"/>
          <p14:tracePt t="54020" x="1076325" y="2224088"/>
          <p14:tracePt t="54364" x="1090613" y="2224088"/>
          <p14:tracePt t="54371" x="1119188" y="2224088"/>
          <p14:tracePt t="54377" x="1138238" y="2224088"/>
          <p14:tracePt t="54389" x="1171575" y="2224088"/>
          <p14:tracePt t="54405" x="1266825" y="2233613"/>
          <p14:tracePt t="54422" x="1338263" y="2247900"/>
          <p14:tracePt t="54439" x="1409700" y="2252663"/>
          <p14:tracePt t="54455" x="1476375" y="2262188"/>
          <p14:tracePt t="54472" x="1504950" y="2271713"/>
          <p14:tracePt t="54489" x="1514475" y="2271713"/>
          <p14:tracePt t="54505" x="1524000" y="2271713"/>
          <p14:tracePt t="54522" x="1524000" y="2281238"/>
          <p14:tracePt t="54567" x="1528763" y="2281238"/>
          <p14:tracePt t="54750" x="1533525" y="2281238"/>
          <p14:tracePt t="54763" x="1533525" y="2276475"/>
          <p14:tracePt t="54784" x="1538288" y="2276475"/>
          <p14:tracePt t="54799" x="1547813" y="2271713"/>
          <p14:tracePt t="54805" x="1557338" y="2271713"/>
          <p14:tracePt t="54812" x="1576388" y="2266950"/>
          <p14:tracePt t="54822" x="1595438" y="2266950"/>
          <p14:tracePt t="54839" x="1643063" y="2262188"/>
          <p14:tracePt t="54855" x="1709738" y="2262188"/>
          <p14:tracePt t="54872" x="1747838" y="2262188"/>
          <p14:tracePt t="54889" x="1781175" y="2257425"/>
          <p14:tracePt t="54905" x="1819275" y="2257425"/>
          <p14:tracePt t="54922" x="1838325" y="2257425"/>
          <p14:tracePt t="54939" x="1847850" y="2257425"/>
          <p14:tracePt t="54972" x="1852613" y="2257425"/>
          <p14:tracePt t="57163" x="1862138" y="2257425"/>
          <p14:tracePt t="57170" x="1871663" y="2257425"/>
          <p14:tracePt t="57177" x="1881188" y="2257425"/>
          <p14:tracePt t="57188" x="1890713" y="2262188"/>
          <p14:tracePt t="57205" x="1900238" y="2266950"/>
          <p14:tracePt t="57221" x="1909763" y="2266950"/>
          <p14:tracePt t="57238" x="1919288" y="2266950"/>
          <p14:tracePt t="57255" x="1928813" y="2271713"/>
          <p14:tracePt t="57271" x="1938338" y="2271713"/>
          <p14:tracePt t="57288" x="1947863" y="2271713"/>
          <p14:tracePt t="57305" x="1962150" y="2271713"/>
          <p14:tracePt t="57321" x="1976438" y="2271713"/>
          <p14:tracePt t="57338" x="1990725" y="2271713"/>
          <p14:tracePt t="57354" x="2009775" y="2271713"/>
          <p14:tracePt t="57371" x="2019300" y="2271713"/>
          <p14:tracePt t="57388" x="2038350" y="2271713"/>
          <p14:tracePt t="57405" x="2047875" y="2271713"/>
          <p14:tracePt t="57421" x="2052638" y="2271713"/>
          <p14:tracePt t="57438" x="2062163" y="2266950"/>
          <p14:tracePt t="57455" x="2071688" y="2266950"/>
          <p14:tracePt t="57488" x="2076450" y="2266950"/>
          <p14:tracePt t="57529" x="2081213" y="2266950"/>
          <p14:tracePt t="57605" x="2085975" y="2266950"/>
          <p14:tracePt t="58083" x="2109788" y="2266950"/>
          <p14:tracePt t="58090" x="2124075" y="2266950"/>
          <p14:tracePt t="58096" x="2147888" y="2262188"/>
          <p14:tracePt t="58104" x="2166938" y="2262188"/>
          <p14:tracePt t="58121" x="2200275" y="2262188"/>
          <p14:tracePt t="58138" x="2243138" y="2262188"/>
          <p14:tracePt t="58154" x="2286000" y="2262188"/>
          <p14:tracePt t="58171" x="2314575" y="2262188"/>
          <p14:tracePt t="58188" x="2338388" y="2262188"/>
          <p14:tracePt t="58204" x="2347913" y="2262188"/>
          <p14:tracePt t="58221" x="2352675" y="2262188"/>
          <p14:tracePt t="58265" x="2357438" y="2262188"/>
          <p14:tracePt t="58300" x="2362200" y="2262188"/>
          <p14:tracePt t="58582" x="2376488" y="2262188"/>
          <p14:tracePt t="58588" x="2386013" y="2262188"/>
          <p14:tracePt t="58595" x="2390775" y="2262188"/>
          <p14:tracePt t="58604" x="2400300" y="2262188"/>
          <p14:tracePt t="58621" x="2419350" y="2262188"/>
          <p14:tracePt t="58637" x="2433638" y="2262188"/>
          <p14:tracePt t="58654" x="2447925" y="2262188"/>
          <p14:tracePt t="58671" x="2457450" y="2262188"/>
          <p14:tracePt t="58687" x="2476500" y="2262188"/>
          <p14:tracePt t="58704" x="2481263" y="2262188"/>
          <p14:tracePt t="58721" x="2490788" y="2266950"/>
          <p14:tracePt t="58737" x="2505075" y="2266950"/>
          <p14:tracePt t="58754" x="2509838" y="2271713"/>
          <p14:tracePt t="58771" x="2519363" y="2276475"/>
          <p14:tracePt t="58787" x="2524125" y="2276475"/>
          <p14:tracePt t="58804" x="2528888" y="2276475"/>
          <p14:tracePt t="58838" x="2533650" y="2276475"/>
          <p14:tracePt t="58897" x="2538413" y="2276475"/>
          <p14:tracePt t="59016" x="2538413" y="2281238"/>
          <p14:tracePt t="59044" x="2538413" y="2286000"/>
          <p14:tracePt t="59051" x="2543175" y="2290763"/>
          <p14:tracePt t="59058" x="2547938" y="2295525"/>
          <p14:tracePt t="59071" x="2562225" y="2300288"/>
          <p14:tracePt t="59087" x="2586038" y="2324100"/>
          <p14:tracePt t="59104" x="2600325" y="2333625"/>
          <p14:tracePt t="59121" x="2619375" y="2352675"/>
          <p14:tracePt t="59154" x="2619375" y="2357438"/>
          <p14:tracePt t="59171" x="2624138" y="2362200"/>
          <p14:tracePt t="59241" x="2624138" y="2366963"/>
          <p14:tracePt t="59269" x="2628900" y="2366963"/>
          <p14:tracePt t="59318" x="2628900" y="2371725"/>
          <p14:tracePt t="59338" x="2628900" y="2376488"/>
          <p14:tracePt t="59352" x="2619375" y="2381250"/>
          <p14:tracePt t="59360" x="2605088" y="2386013"/>
          <p14:tracePt t="59371" x="2586038" y="2390775"/>
          <p14:tracePt t="59390" x="2490788" y="2390775"/>
          <p14:tracePt t="59404" x="2386013" y="2390775"/>
          <p14:tracePt t="59421" x="2252663" y="2395538"/>
          <p14:tracePt t="59437" x="1981200" y="2419350"/>
          <p14:tracePt t="59454" x="1824038" y="2433638"/>
          <p14:tracePt t="59471" x="1666875" y="2443163"/>
          <p14:tracePt t="59487" x="1490663" y="2457450"/>
          <p14:tracePt t="59504" x="1400175" y="2476500"/>
          <p14:tracePt t="59521" x="1343025" y="2481263"/>
          <p14:tracePt t="59537" x="1295400" y="2481263"/>
          <p14:tracePt t="59554" x="1281113" y="2481263"/>
          <p14:tracePt t="59570" x="1271588" y="2481263"/>
          <p14:tracePt t="59606" x="1266825" y="2481263"/>
          <p14:tracePt t="59641" x="1262063" y="2481263"/>
          <p14:tracePt t="59647" x="1247775" y="2481263"/>
          <p14:tracePt t="59655" x="1243013" y="2481263"/>
          <p14:tracePt t="59670" x="1223963" y="2486025"/>
          <p14:tracePt t="59687" x="1190625" y="2490788"/>
          <p14:tracePt t="59704" x="1162050" y="2495550"/>
          <p14:tracePt t="59720" x="1143000" y="2505075"/>
          <p14:tracePt t="59737" x="1133475" y="2509838"/>
          <p14:tracePt t="59770" x="1128713" y="2509838"/>
          <p14:tracePt t="59787" x="1128713" y="2514600"/>
          <p14:tracePt t="59804" x="1128713" y="2519363"/>
          <p14:tracePt t="59823" x="1133475" y="2524125"/>
          <p14:tracePt t="59837" x="1143000" y="2524125"/>
          <p14:tracePt t="59855" x="1147763" y="2528888"/>
          <p14:tracePt t="59870" x="1157288" y="2528888"/>
          <p14:tracePt t="59887" x="1162050" y="2528888"/>
          <p14:tracePt t="59904" x="1166813" y="2528888"/>
          <p14:tracePt t="59937" x="1171575" y="2528888"/>
          <p14:tracePt t="59954" x="1176338" y="2528888"/>
          <p14:tracePt t="59977" x="1181100" y="2528888"/>
          <p14:tracePt t="59998" x="1185863" y="2528888"/>
          <p14:tracePt t="60027" x="1190625" y="2528888"/>
          <p14:tracePt t="60040" x="1195388" y="2528888"/>
          <p14:tracePt t="60055" x="1200150" y="2533650"/>
          <p14:tracePt t="60083" x="1204913" y="2533650"/>
          <p14:tracePt t="60089" x="1204913" y="2538413"/>
          <p14:tracePt t="60103" x="1209675" y="2538413"/>
          <p14:tracePt t="60138" x="1214438" y="2538413"/>
          <p14:tracePt t="60146" x="1214438" y="2543175"/>
          <p14:tracePt t="60160" x="1219200" y="2543175"/>
          <p14:tracePt t="60174" x="1228725" y="2547938"/>
          <p14:tracePt t="60187" x="1233488" y="2547938"/>
          <p14:tracePt t="60204" x="1247775" y="2552700"/>
          <p14:tracePt t="60220" x="1266825" y="2552700"/>
          <p14:tracePt t="60237" x="1304925" y="2557463"/>
          <p14:tracePt t="60254" x="1333500" y="2562225"/>
          <p14:tracePt t="60270" x="1347788" y="2562225"/>
          <p14:tracePt t="60287" x="1376363" y="2571750"/>
          <p14:tracePt t="60303" x="1390650" y="2571750"/>
          <p14:tracePt t="60320" x="1395413" y="2571750"/>
          <p14:tracePt t="60337" x="1404938" y="2571750"/>
          <p14:tracePt t="60354" x="1409700" y="2571750"/>
          <p14:tracePt t="60370" x="1414463" y="2571750"/>
          <p14:tracePt t="60434" x="1419225" y="2571750"/>
          <p14:tracePt t="60504" x="1428750" y="2571750"/>
          <p14:tracePt t="60700" x="1433513" y="2571750"/>
          <p14:tracePt t="60707" x="1433513" y="2576513"/>
          <p14:tracePt t="61634" x="1452563" y="2576513"/>
          <p14:tracePt t="61640" x="1481138" y="2571750"/>
          <p14:tracePt t="61653" x="1519238" y="2566988"/>
          <p14:tracePt t="61670" x="1647825" y="2552700"/>
          <p14:tracePt t="61686" x="1733550" y="2547938"/>
          <p14:tracePt t="61703" x="1814513" y="2543175"/>
          <p14:tracePt t="61720" x="1947863" y="2533650"/>
          <p14:tracePt t="61736" x="2024063" y="2528888"/>
          <p14:tracePt t="61753" x="2109788" y="2524125"/>
          <p14:tracePt t="61770" x="2147888" y="2524125"/>
          <p14:tracePt t="61786" x="2176463" y="2524125"/>
          <p14:tracePt t="61803" x="2209800" y="2524125"/>
          <p14:tracePt t="61820" x="2224088" y="2524125"/>
          <p14:tracePt t="61836" x="2243138" y="2519363"/>
          <p14:tracePt t="61853" x="2247900" y="2519363"/>
          <p14:tracePt t="61900" x="2252663" y="2519363"/>
          <p14:tracePt t="61928" x="2257425" y="2519363"/>
          <p14:tracePt t="61970" x="2252663" y="2519363"/>
          <p14:tracePt t="61977" x="2243138" y="2519363"/>
          <p14:tracePt t="61986" x="2224088" y="2524125"/>
          <p14:tracePt t="62003" x="2181225" y="2538413"/>
          <p14:tracePt t="62020" x="2047875" y="2576513"/>
          <p14:tracePt t="62037" x="1938338" y="2614613"/>
          <p14:tracePt t="62053" x="1833563" y="2652713"/>
          <p14:tracePt t="62070" x="1633538" y="2705100"/>
          <p14:tracePt t="62086" x="1524000" y="2738438"/>
          <p14:tracePt t="62103" x="1366838" y="2776538"/>
          <p14:tracePt t="62120" x="1290638" y="2795588"/>
          <p14:tracePt t="62136" x="1228725" y="2805113"/>
          <p14:tracePt t="62153" x="1195388" y="2809875"/>
          <p14:tracePt t="62170" x="1190625" y="2809875"/>
          <p14:tracePt t="62272" x="1200150" y="2809875"/>
          <p14:tracePt t="62287" x="1204913" y="2809875"/>
          <p14:tracePt t="62300" x="1209675" y="2809875"/>
          <p14:tracePt t="62307" x="1214438" y="2805113"/>
          <p14:tracePt t="62321" x="1219200" y="2805113"/>
          <p14:tracePt t="62336" x="1233488" y="2800350"/>
          <p14:tracePt t="62353" x="1247775" y="2800350"/>
          <p14:tracePt t="62370" x="1252538" y="2790825"/>
          <p14:tracePt t="62386" x="1319213" y="2781300"/>
          <p14:tracePt t="62403" x="1357313" y="2776538"/>
          <p14:tracePt t="62420" x="1404938" y="2771775"/>
          <p14:tracePt t="62436" x="1514475" y="2762250"/>
          <p14:tracePt t="62453" x="1600200" y="2757488"/>
          <p14:tracePt t="62469" x="1700213" y="2752725"/>
          <p14:tracePt t="62486" x="1795463" y="2752725"/>
          <p14:tracePt t="62503" x="1905000" y="2743200"/>
          <p14:tracePt t="62520" x="1952625" y="2743200"/>
          <p14:tracePt t="62536" x="1976438" y="2743200"/>
          <p14:tracePt t="62553" x="1985963" y="2743200"/>
          <p14:tracePt t="62569" x="1990725" y="2743200"/>
          <p14:tracePt t="62586" x="1995488" y="2743200"/>
          <p14:tracePt t="62729" x="2005013" y="2743200"/>
          <p14:tracePt t="62735" x="2019300" y="2743200"/>
          <p14:tracePt t="62742" x="2038350" y="2747963"/>
          <p14:tracePt t="62753" x="2066925" y="2747963"/>
          <p14:tracePt t="62769" x="2128838" y="2757488"/>
          <p14:tracePt t="62770" x="2147888" y="2757488"/>
          <p14:tracePt t="62786" x="2224088" y="2767013"/>
          <p14:tracePt t="62803" x="2286000" y="2771775"/>
          <p14:tracePt t="62820" x="2386013" y="2776538"/>
          <p14:tracePt t="62836" x="2428875" y="2781300"/>
          <p14:tracePt t="62853" x="2457450" y="2781300"/>
          <p14:tracePt t="62870" x="2481263" y="2781300"/>
          <p14:tracePt t="62886" x="2486025" y="2781300"/>
          <p14:tracePt t="62925" x="2490788" y="2781300"/>
          <p14:tracePt t="64118" x="2438400" y="2795588"/>
          <p14:tracePt t="64125" x="2362200" y="2814638"/>
          <p14:tracePt t="64136" x="2257425" y="2843213"/>
          <p14:tracePt t="64152" x="1966913" y="2909888"/>
          <p14:tracePt t="64169" x="1785938" y="2933700"/>
          <p14:tracePt t="64186" x="1652588" y="2947988"/>
          <p14:tracePt t="64202" x="1509713" y="2976563"/>
          <p14:tracePt t="64219" x="1438275" y="2990850"/>
          <p14:tracePt t="64235" x="1390650" y="2995613"/>
          <p14:tracePt t="64252" x="1347788" y="3009900"/>
          <p14:tracePt t="64269" x="1343025" y="3009900"/>
          <p14:tracePt t="64285" x="1333500" y="3009900"/>
          <p14:tracePt t="64370" x="1328738" y="3009900"/>
          <p14:tracePt t="64377" x="1328738" y="3014663"/>
          <p14:tracePt t="64427" x="1323975" y="3014663"/>
          <p14:tracePt t="64574" x="1323975" y="3019425"/>
          <p14:tracePt t="64630" x="1323975" y="3024188"/>
          <p14:tracePt t="64693" x="1323975" y="3028950"/>
          <p14:tracePt t="64770" x="1323975" y="3033713"/>
          <p14:tracePt t="64883" x="1328738" y="3033713"/>
          <p14:tracePt t="64925" x="1328738" y="3038475"/>
          <p14:tracePt t="65065" x="1328738" y="3043238"/>
          <p14:tracePt t="65094" x="1333500" y="3043238"/>
          <p14:tracePt t="65121" x="1338263" y="3043238"/>
          <p14:tracePt t="65142" x="1343025" y="3043238"/>
          <p14:tracePt t="65150" x="1347788" y="3043238"/>
          <p14:tracePt t="65156" x="1352550" y="3043238"/>
          <p14:tracePt t="65191" x="1404938" y="3019425"/>
          <p14:tracePt t="65198" x="1419225" y="3014663"/>
          <p14:tracePt t="65205" x="1447800" y="3014663"/>
          <p14:tracePt t="65220" x="1524000" y="3009900"/>
          <p14:tracePt t="65236" x="1628775" y="3009900"/>
          <p14:tracePt t="65252" x="1724025" y="3009900"/>
          <p14:tracePt t="65269" x="1862138" y="3014663"/>
          <p14:tracePt t="65285" x="1928813" y="3014663"/>
          <p14:tracePt t="65302" x="1971675" y="3009900"/>
          <p14:tracePt t="65318" x="2000250" y="3005138"/>
          <p14:tracePt t="65335" x="2005013" y="3005138"/>
          <p14:tracePt t="65368" x="2009775" y="3005138"/>
          <p14:tracePt t="65436" x="2014538" y="3005138"/>
          <p14:tracePt t="65500" x="2014538" y="3000375"/>
          <p14:tracePt t="65795" x="2009775" y="3000375"/>
          <p14:tracePt t="65865" x="2005013" y="3000375"/>
          <p14:tracePt t="75044" x="2085975" y="2900363"/>
          <p14:tracePt t="75050" x="2138363" y="2843213"/>
          <p14:tracePt t="75057" x="2195513" y="2781300"/>
          <p14:tracePt t="75065" x="2281238" y="2714625"/>
          <p14:tracePt t="75082" x="2462213" y="2595563"/>
          <p14:tracePt t="75099" x="2709863" y="2457450"/>
          <p14:tracePt t="75115" x="2876550" y="2395538"/>
          <p14:tracePt t="75132" x="2990850" y="2347913"/>
          <p14:tracePt t="75149" x="3162300" y="2290763"/>
          <p14:tracePt t="75165" x="3252788" y="2262188"/>
          <p14:tracePt t="75182" x="3338513" y="2228850"/>
          <p14:tracePt t="75199" x="3448050" y="2181225"/>
          <p14:tracePt t="75215" x="3500438" y="2162175"/>
          <p14:tracePt t="75232" x="3557588" y="2138363"/>
          <p14:tracePt t="75249" x="3586163" y="2124075"/>
          <p14:tracePt t="75265" x="3624263" y="2105025"/>
          <p14:tracePt t="75282" x="3686175" y="2085975"/>
          <p14:tracePt t="75299" x="3719513" y="2071688"/>
          <p14:tracePt t="75315" x="3752850" y="2062163"/>
          <p14:tracePt t="75332" x="3790950" y="2047875"/>
          <p14:tracePt t="75349" x="3814763" y="2028825"/>
          <p14:tracePt t="75365" x="3848100" y="2009775"/>
          <p14:tracePt t="75382" x="3862388" y="2005013"/>
          <p14:tracePt t="75398" x="3876675" y="1995488"/>
          <p14:tracePt t="75415" x="3881438" y="1990725"/>
          <p14:tracePt t="75432" x="3881438" y="1985963"/>
          <p14:tracePt t="75478" x="3886200" y="1985963"/>
          <p14:tracePt t="75752" x="3890963" y="1985963"/>
          <p14:tracePt t="75772" x="3890963" y="1981200"/>
          <p14:tracePt t="76770" x="3890963" y="1976438"/>
          <p14:tracePt t="77843" x="3886200" y="1976438"/>
          <p14:tracePt t="79970" x="3881438" y="1981200"/>
          <p14:tracePt t="80145" x="3876675" y="1981200"/>
          <p14:tracePt t="80250" x="3876675" y="1985963"/>
          <p14:tracePt t="80398" x="3871913" y="1985963"/>
          <p14:tracePt t="80503" x="3871913" y="1981200"/>
          <p14:tracePt t="80516" x="3871913" y="1976438"/>
          <p14:tracePt t="80531" x="3871913" y="1971675"/>
          <p14:tracePt t="80544" x="3871913" y="1966913"/>
          <p14:tracePt t="80552" x="3871913" y="1957388"/>
          <p14:tracePt t="80580" x="3871913" y="1943100"/>
          <p14:tracePt t="80594" x="3871913" y="1938338"/>
          <p14:tracePt t="80615" x="3871913" y="1933575"/>
          <p14:tracePt t="80630" x="3871913" y="1928813"/>
          <p14:tracePt t="80720" x="3871913" y="1924050"/>
          <p14:tracePt t="80777" x="3876675" y="1924050"/>
          <p14:tracePt t="80833" x="3881438" y="1924050"/>
          <p14:tracePt t="80861" x="3886200" y="1924050"/>
          <p14:tracePt t="80874" x="3890963" y="1919288"/>
          <p14:tracePt t="80881" x="3895725" y="1919288"/>
          <p14:tracePt t="80896" x="3914775" y="1914525"/>
          <p14:tracePt t="80913" x="3924300" y="1905000"/>
          <p14:tracePt t="80930" x="3933825" y="1900238"/>
          <p14:tracePt t="80947" x="3943350" y="1890713"/>
          <p14:tracePt t="80963" x="3957638" y="1885950"/>
          <p14:tracePt t="80980" x="3971925" y="1876425"/>
          <p14:tracePt t="80996" x="3976688" y="1871663"/>
          <p14:tracePt t="81013" x="3981450" y="1871663"/>
          <p14:tracePt t="81046" x="3986213" y="1871663"/>
          <p14:tracePt t="81268" x="3986213" y="1876425"/>
          <p14:tracePt t="81534" x="3986213" y="1881188"/>
          <p14:tracePt t="83043" x="3990975" y="1881188"/>
          <p14:tracePt t="83050" x="4000500" y="1881188"/>
          <p14:tracePt t="83062" x="4010025" y="1881188"/>
          <p14:tracePt t="83079" x="4048125" y="1871663"/>
          <p14:tracePt t="83096" x="4071938" y="1866900"/>
          <p14:tracePt t="83113" x="4086225" y="1862138"/>
          <p14:tracePt t="83129" x="4095750" y="1862138"/>
          <p14:tracePt t="83146" x="4100513" y="1862138"/>
          <p14:tracePt t="83163" x="4105275" y="1862138"/>
          <p14:tracePt t="83179" x="4119563" y="1852613"/>
          <p14:tracePt t="83196" x="4129088" y="1852613"/>
          <p14:tracePt t="83212" x="4162425" y="1843088"/>
          <p14:tracePt t="83229" x="4186238" y="1843088"/>
          <p14:tracePt t="83246" x="4210050" y="1843088"/>
          <p14:tracePt t="83262" x="4276725" y="1828800"/>
          <p14:tracePt t="83279" x="4324350" y="1824038"/>
          <p14:tracePt t="83296" x="4386263" y="1824038"/>
          <p14:tracePt t="83313" x="4433888" y="1824038"/>
          <p14:tracePt t="83329" x="4471988" y="1824038"/>
          <p14:tracePt t="83346" x="4524375" y="1824038"/>
          <p14:tracePt t="83362" x="4543425" y="1828800"/>
          <p14:tracePt t="83380" x="4557713" y="1828800"/>
          <p14:tracePt t="83396" x="4562475" y="1828800"/>
          <p14:tracePt t="83457" x="4567238" y="1828800"/>
          <p14:tracePt t="83486" x="4572000" y="1828800"/>
          <p14:tracePt t="83492" x="4576763" y="1828800"/>
          <p14:tracePt t="83499" x="4581525" y="1828800"/>
          <p14:tracePt t="83513" x="4586288" y="1828800"/>
          <p14:tracePt t="83534" x="4591050" y="1828800"/>
          <p14:tracePt t="83591" x="4595813" y="1828800"/>
          <p14:tracePt t="83611" x="4600575" y="1828800"/>
          <p14:tracePt t="83618" x="4605338" y="1828800"/>
          <p14:tracePt t="83633" x="4610100" y="1828800"/>
          <p14:tracePt t="83653" x="4614863" y="1828800"/>
          <p14:tracePt t="83667" x="4619625" y="1828800"/>
          <p14:tracePt t="83688" x="4624388" y="1828800"/>
          <p14:tracePt t="83696" x="4633913" y="1828800"/>
          <p14:tracePt t="83713" x="4648200" y="1828800"/>
          <p14:tracePt t="83729" x="4672013" y="1828800"/>
          <p14:tracePt t="83746" x="4710113" y="1828800"/>
          <p14:tracePt t="83763" x="4738688" y="1833563"/>
          <p14:tracePt t="83779" x="4757738" y="1833563"/>
          <p14:tracePt t="83796" x="4786313" y="1838325"/>
          <p14:tracePt t="83812" x="4819650" y="1843088"/>
          <p14:tracePt t="83829" x="4862513" y="1847850"/>
          <p14:tracePt t="83846" x="4957763" y="1866900"/>
          <p14:tracePt t="83862" x="4981575" y="1876425"/>
          <p14:tracePt t="83879" x="5110163" y="1914525"/>
          <p14:tracePt t="83896" x="5157788" y="1924050"/>
          <p14:tracePt t="83912" x="5195888" y="1928813"/>
          <p14:tracePt t="83929" x="5229225" y="1938338"/>
          <p14:tracePt t="83946" x="5238750" y="1938338"/>
          <p14:tracePt t="83962" x="5243513" y="1938338"/>
          <p14:tracePt t="83979" x="5248275" y="1938338"/>
          <p14:tracePt t="84012" x="5253038" y="1938338"/>
          <p14:tracePt t="84054" x="5257800" y="1938338"/>
          <p14:tracePt t="84061" x="5262563" y="1943100"/>
          <p14:tracePt t="84081" x="5267325" y="1943100"/>
          <p14:tracePt t="84102" x="5272088" y="1943100"/>
          <p14:tracePt t="84152" x="5281613" y="1943100"/>
          <p14:tracePt t="84215" x="5286375" y="1943100"/>
          <p14:tracePt t="84355" x="5286375" y="1947863"/>
          <p14:tracePt t="84376" x="5276850" y="1952625"/>
          <p14:tracePt t="84384" x="5272088" y="1952625"/>
          <p14:tracePt t="84396" x="5267325" y="1957388"/>
          <p14:tracePt t="84412" x="5253038" y="1957388"/>
          <p14:tracePt t="84429" x="5238750" y="1957388"/>
          <p14:tracePt t="84445" x="5219700" y="1962150"/>
          <p14:tracePt t="84462" x="5205413" y="1962150"/>
          <p14:tracePt t="84479" x="5200650" y="1962150"/>
          <p14:tracePt t="84495" x="5181600" y="1962150"/>
          <p14:tracePt t="84512" x="5172075" y="1962150"/>
          <p14:tracePt t="84529" x="5162550" y="1962150"/>
          <p14:tracePt t="84545" x="5133975" y="1962150"/>
          <p14:tracePt t="84562" x="5114925" y="1962150"/>
          <p14:tracePt t="84579" x="5081588" y="1962150"/>
          <p14:tracePt t="84595" x="4986338" y="1966913"/>
          <p14:tracePt t="84612" x="4914900" y="1971675"/>
          <p14:tracePt t="84629" x="4857750" y="1971675"/>
          <p14:tracePt t="84645" x="4733925" y="1971675"/>
          <p14:tracePt t="84662" x="4681538" y="1966913"/>
          <p14:tracePt t="84679" x="4633913" y="1962150"/>
          <p14:tracePt t="84695" x="4624388" y="1962150"/>
          <p14:tracePt t="84712" x="4619625" y="1962150"/>
          <p14:tracePt t="84745" x="4614863" y="1962150"/>
          <p14:tracePt t="86560" x="4581525" y="1962150"/>
          <p14:tracePt t="86566" x="4538663" y="1962150"/>
          <p14:tracePt t="86578" x="4491038" y="1966913"/>
          <p14:tracePt t="86595" x="4376738" y="1976438"/>
          <p14:tracePt t="86612" x="4286250" y="1990725"/>
          <p14:tracePt t="86628" x="4200525" y="2005013"/>
          <p14:tracePt t="86645" x="4110038" y="2024063"/>
          <p14:tracePt t="86662" x="4076700" y="2038350"/>
          <p14:tracePt t="86678" x="4043363" y="2047875"/>
          <p14:tracePt t="86695" x="4033838" y="2052638"/>
          <p14:tracePt t="86712" x="4024313" y="2057400"/>
          <p14:tracePt t="86728" x="4014788" y="2066925"/>
          <p14:tracePt t="86745" x="4014788" y="2071688"/>
          <p14:tracePt t="86761" x="4014788" y="2076450"/>
          <p14:tracePt t="86778" x="4014788" y="2081213"/>
          <p14:tracePt t="86795" x="4014788" y="2085975"/>
          <p14:tracePt t="86811" x="4014788" y="2100263"/>
          <p14:tracePt t="86828" x="4005263" y="2114550"/>
          <p14:tracePt t="86845" x="3995738" y="2128838"/>
          <p14:tracePt t="86861" x="3986213" y="2152650"/>
          <p14:tracePt t="86878" x="3971925" y="2166938"/>
          <p14:tracePt t="86894" x="3962400" y="2181225"/>
          <p14:tracePt t="86911" x="3948113" y="2209800"/>
          <p14:tracePt t="86928" x="3948113" y="2224088"/>
          <p14:tracePt t="86945" x="3943350" y="2247900"/>
          <p14:tracePt t="86961" x="3938588" y="2276475"/>
          <p14:tracePt t="86978" x="3938588" y="2295525"/>
          <p14:tracePt t="86994" x="3938588" y="2314575"/>
          <p14:tracePt t="87011" x="3938588" y="2319338"/>
          <p14:tracePt t="87028" x="3938588" y="2328863"/>
          <p14:tracePt t="87045" x="3938588" y="2333625"/>
          <p14:tracePt t="87078" x="3938588" y="2338388"/>
          <p14:tracePt t="87094" x="3943350" y="2338388"/>
          <p14:tracePt t="87111" x="3952875" y="2347913"/>
          <p14:tracePt t="87128" x="3967163" y="2357438"/>
          <p14:tracePt t="87144" x="3971925" y="2366963"/>
          <p14:tracePt t="87161" x="3981450" y="2371725"/>
          <p14:tracePt t="87178" x="3995738" y="2376488"/>
          <p14:tracePt t="87211" x="4000500" y="2376488"/>
          <p14:tracePt t="87228" x="4005263" y="2376488"/>
          <p14:tracePt t="87254" x="4010025" y="2376488"/>
          <p14:tracePt t="87261" x="4014788" y="2376488"/>
          <p14:tracePt t="87278" x="4019550" y="2376488"/>
          <p14:tracePt t="87296" x="4019550" y="2371725"/>
          <p14:tracePt t="87311" x="4029075" y="2371725"/>
          <p14:tracePt t="87328" x="4033838" y="2366963"/>
          <p14:tracePt t="87345" x="4052888" y="2362200"/>
          <p14:tracePt t="87361" x="4062413" y="2357438"/>
          <p14:tracePt t="87378" x="4090988" y="2352675"/>
          <p14:tracePt t="87394" x="4114800" y="2347913"/>
          <p14:tracePt t="87411" x="4124325" y="2347913"/>
          <p14:tracePt t="87428" x="4129088" y="2347913"/>
          <p14:tracePt t="87465" x="4138613" y="2347913"/>
          <p14:tracePt t="87478" x="4148138" y="2347913"/>
          <p14:tracePt t="87495" x="4171950" y="2343150"/>
          <p14:tracePt t="87511" x="4200525" y="2343150"/>
          <p14:tracePt t="87528" x="4238625" y="2343150"/>
          <p14:tracePt t="87544" x="4267200" y="2343150"/>
          <p14:tracePt t="87561" x="4295775" y="2338388"/>
          <p14:tracePt t="87578" x="4357688" y="2338388"/>
          <p14:tracePt t="87594" x="4395788" y="2338388"/>
          <p14:tracePt t="87611" x="4429125" y="2338388"/>
          <p14:tracePt t="87628" x="4467225" y="2338388"/>
          <p14:tracePt t="87644" x="4481513" y="2343150"/>
          <p14:tracePt t="87661" x="4495800" y="2343150"/>
          <p14:tracePt t="87694" x="4500563" y="2343150"/>
          <p14:tracePt t="87717" x="4505325" y="2343150"/>
          <p14:tracePt t="87787" x="4510088" y="2343150"/>
          <p14:tracePt t="87899" x="4505325" y="2347913"/>
          <p14:tracePt t="87913" x="4495800" y="2347913"/>
          <p14:tracePt t="87920" x="4491038" y="2347913"/>
          <p14:tracePt t="87928" x="4486275" y="2347913"/>
          <p14:tracePt t="87944" x="4476750" y="2347913"/>
          <p14:tracePt t="87961" x="4429125" y="2347913"/>
          <p14:tracePt t="87978" x="4314825" y="2347913"/>
          <p14:tracePt t="87994" x="4224338" y="2347913"/>
          <p14:tracePt t="88011" x="4067175" y="2347913"/>
          <p14:tracePt t="88028" x="3967163" y="2347913"/>
          <p14:tracePt t="88044" x="3890963" y="2347913"/>
          <p14:tracePt t="88061" x="3776663" y="2347913"/>
          <p14:tracePt t="88078" x="3724275" y="2347913"/>
          <p14:tracePt t="88094" x="3700463" y="2352675"/>
          <p14:tracePt t="88111" x="3681413" y="2352675"/>
          <p14:tracePt t="88128" x="3676650" y="2352675"/>
          <p14:tracePt t="88161" x="3671888" y="2352675"/>
          <p14:tracePt t="88236" x="3671888" y="2347913"/>
          <p14:tracePt t="89570" x="3695700" y="2343150"/>
          <p14:tracePt t="89577" x="3714750" y="2338388"/>
          <p14:tracePt t="89583" x="3738563" y="2333625"/>
          <p14:tracePt t="89594" x="3752850" y="2328863"/>
          <p14:tracePt t="89611" x="3843338" y="2324100"/>
          <p14:tracePt t="89627" x="3990975" y="2314575"/>
          <p14:tracePt t="89644" x="4086225" y="2314575"/>
          <p14:tracePt t="89660" x="4252913" y="2309813"/>
          <p14:tracePt t="89677" x="4348163" y="2309813"/>
          <p14:tracePt t="89694" x="4429125" y="2305050"/>
          <p14:tracePt t="89710" x="4519613" y="2305050"/>
          <p14:tracePt t="89727" x="4552950" y="2305050"/>
          <p14:tracePt t="89744" x="4572000" y="2305050"/>
          <p14:tracePt t="89760" x="4581525" y="2305050"/>
          <p14:tracePt t="89808" x="4586288" y="2305050"/>
          <p14:tracePt t="89822" x="4591050" y="2305050"/>
          <p14:tracePt t="89830" x="4595813" y="2305050"/>
          <p14:tracePt t="89843" x="4600575" y="2305050"/>
          <p14:tracePt t="89860" x="4605338" y="2305050"/>
          <p14:tracePt t="89913" x="4610100" y="2305050"/>
          <p14:tracePt t="91141" x="4629150" y="2300288"/>
          <p14:tracePt t="91149" x="4657725" y="2286000"/>
          <p14:tracePt t="91160" x="4691063" y="2276475"/>
          <p14:tracePt t="91176" x="4800600" y="2233613"/>
          <p14:tracePt t="91193" x="4852988" y="2219325"/>
          <p14:tracePt t="91210" x="4905375" y="2205038"/>
          <p14:tracePt t="91226" x="4962525" y="2190750"/>
          <p14:tracePt t="91243" x="4991100" y="2185988"/>
          <p14:tracePt t="91260" x="5014913" y="2185988"/>
          <p14:tracePt t="91276" x="5043488" y="2185988"/>
          <p14:tracePt t="91293" x="5067300" y="2185988"/>
          <p14:tracePt t="91310" x="5091113" y="2195513"/>
          <p14:tracePt t="91326" x="5110163" y="2205038"/>
          <p14:tracePt t="91343" x="5124450" y="2214563"/>
          <p14:tracePt t="91360" x="5148263" y="2219325"/>
          <p14:tracePt t="91376" x="5157788" y="2224088"/>
          <p14:tracePt t="91393" x="5162550" y="2224088"/>
          <p14:tracePt t="91426" x="5167313" y="2224088"/>
          <p14:tracePt t="91443" x="5167313" y="2228850"/>
          <p14:tracePt t="91492" x="5167313" y="2233613"/>
          <p14:tracePt t="91527" x="5167313" y="2238375"/>
          <p14:tracePt t="91562" x="5167313" y="2243138"/>
          <p14:tracePt t="92160" x="5119688" y="2247900"/>
          <p14:tracePt t="92165" x="5033963" y="2266950"/>
          <p14:tracePt t="92176" x="4924425" y="2281238"/>
          <p14:tracePt t="92193" x="4724400" y="2333625"/>
          <p14:tracePt t="92210" x="4619625" y="2357438"/>
          <p14:tracePt t="92226" x="4529138" y="2381250"/>
          <p14:tracePt t="92243" x="4433888" y="2409825"/>
          <p14:tracePt t="92259" x="4391025" y="2419350"/>
          <p14:tracePt t="92276" x="4367213" y="2428875"/>
          <p14:tracePt t="92293" x="4348163" y="2428875"/>
          <p14:tracePt t="92309" x="4338638" y="2428875"/>
          <p14:tracePt t="92326" x="4333875" y="2428875"/>
          <p14:tracePt t="92362" x="4333875" y="2433638"/>
          <p14:tracePt t="92384" x="4329113" y="2433638"/>
          <p14:tracePt t="92397" x="4329113" y="2438400"/>
          <p14:tracePt t="92432" x="4329113" y="2443163"/>
          <p14:tracePt t="92446" x="4329113" y="2447925"/>
          <p14:tracePt t="92453" x="4324350" y="2452688"/>
          <p14:tracePt t="92460" x="4324350" y="2457450"/>
          <p14:tracePt t="92476" x="4314825" y="2466975"/>
          <p14:tracePt t="92493" x="4300538" y="2486025"/>
          <p14:tracePt t="92509" x="4267200" y="2514600"/>
          <p14:tracePt t="92526" x="4257675" y="2524125"/>
          <p14:tracePt t="92543" x="4248150" y="2538413"/>
          <p14:tracePt t="92559" x="4229100" y="2557463"/>
          <p14:tracePt t="92576" x="4224338" y="2566988"/>
          <p14:tracePt t="92593" x="4219575" y="2576513"/>
          <p14:tracePt t="92609" x="4219575" y="2581275"/>
          <p14:tracePt t="92630" x="4219575" y="2586038"/>
          <p14:tracePt t="93401" x="4229100" y="2576513"/>
          <p14:tracePt t="93407" x="4248150" y="2562225"/>
          <p14:tracePt t="93414" x="4267200" y="2552700"/>
          <p14:tracePt t="93426" x="4286250" y="2547938"/>
          <p14:tracePt t="93442" x="4348163" y="2538413"/>
          <p14:tracePt t="93459" x="4386263" y="2533650"/>
          <p14:tracePt t="93476" x="4429125" y="2533650"/>
          <p14:tracePt t="93492" x="4491038" y="2528888"/>
          <p14:tracePt t="93509" x="4519613" y="2528888"/>
          <p14:tracePt t="93526" x="4533900" y="2528888"/>
          <p14:tracePt t="93542" x="4543425" y="2528888"/>
          <p14:tracePt t="93559" x="4548188" y="2528888"/>
          <p14:tracePt t="93576" x="4552950" y="2528888"/>
          <p14:tracePt t="93609" x="4557713" y="2528888"/>
          <p14:tracePt t="93667" x="4562475" y="2528888"/>
          <p14:tracePt t="93730" x="4567238" y="2528888"/>
          <p14:tracePt t="93822" x="4572000" y="2528888"/>
          <p14:tracePt t="107756" x="4610100" y="2514600"/>
          <p14:tracePt t="107762" x="4662488" y="2495550"/>
          <p14:tracePt t="107771" x="4738688" y="2471738"/>
          <p14:tracePt t="107788" x="4876800" y="2438400"/>
          <p14:tracePt t="107804" x="5033963" y="2405063"/>
          <p14:tracePt t="107821" x="5257800" y="2362200"/>
          <p14:tracePt t="107838" x="5376863" y="2328863"/>
          <p14:tracePt t="107854" x="5557838" y="2295525"/>
          <p14:tracePt t="107871" x="5648325" y="2271713"/>
          <p14:tracePt t="107888" x="5724525" y="2257425"/>
          <p14:tracePt t="107904" x="5829300" y="2233613"/>
          <p14:tracePt t="107921" x="5886450" y="2224088"/>
          <p14:tracePt t="107938" x="5948363" y="2214563"/>
          <p14:tracePt t="107954" x="5972175" y="2205038"/>
          <p14:tracePt t="107971" x="6000750" y="2200275"/>
          <p14:tracePt t="107987" x="6057900" y="2185988"/>
          <p14:tracePt t="108004" x="6119813" y="2171700"/>
          <p14:tracePt t="108021" x="6167438" y="2157413"/>
          <p14:tracePt t="108038" x="6267450" y="2114550"/>
          <p14:tracePt t="108054" x="6343650" y="2090738"/>
          <p14:tracePt t="108071" x="6448425" y="2047875"/>
          <p14:tracePt t="108087" x="6500813" y="2019300"/>
          <p14:tracePt t="108104" x="6548438" y="2005013"/>
          <p14:tracePt t="108121" x="6610350" y="1971675"/>
          <p14:tracePt t="108137" x="6643688" y="1962150"/>
          <p14:tracePt t="108154" x="6677025" y="1952625"/>
          <p14:tracePt t="108171" x="6700838" y="1947863"/>
          <p14:tracePt t="108187" x="6710363" y="1943100"/>
          <p14:tracePt t="108204" x="6729413" y="1933575"/>
          <p14:tracePt t="108221" x="6748463" y="1933575"/>
          <p14:tracePt t="108237" x="6772275" y="1928813"/>
          <p14:tracePt t="108254" x="6824663" y="1919288"/>
          <p14:tracePt t="108271" x="6872288" y="1914525"/>
          <p14:tracePt t="108287" x="6905625" y="1909763"/>
          <p14:tracePt t="108304" x="6948488" y="1895475"/>
          <p14:tracePt t="108321" x="6967538" y="1890713"/>
          <p14:tracePt t="108337" x="6991350" y="1881188"/>
          <p14:tracePt t="108354" x="7015163" y="1876425"/>
          <p14:tracePt t="108371" x="7019925" y="1876425"/>
          <p14:tracePt t="108387" x="7024688" y="1871663"/>
          <p14:tracePt t="108421" x="7029450" y="1871663"/>
          <p14:tracePt t="108450" x="7034213" y="1871663"/>
          <p14:tracePt t="114175" x="7038975" y="1871663"/>
          <p14:tracePt t="114182" x="7043738" y="1871663"/>
          <p14:tracePt t="114188" x="7053263" y="1876425"/>
          <p14:tracePt t="114202" x="7058025" y="1876425"/>
          <p14:tracePt t="114219" x="7081838" y="1881188"/>
          <p14:tracePt t="114235" x="7100888" y="1885950"/>
          <p14:tracePt t="114252" x="7138988" y="1905000"/>
          <p14:tracePt t="114269" x="7172325" y="1905000"/>
          <p14:tracePt t="114285" x="7200900" y="1914525"/>
          <p14:tracePt t="114302" x="7262813" y="1928813"/>
          <p14:tracePt t="114319" x="7286625" y="1933575"/>
          <p14:tracePt t="114335" x="7310438" y="1943100"/>
          <p14:tracePt t="114352" x="7343775" y="1952625"/>
          <p14:tracePt t="114369" x="7377113" y="1962150"/>
          <p14:tracePt t="114385" x="7415213" y="1981200"/>
          <p14:tracePt t="114402" x="7448550" y="1995488"/>
          <p14:tracePt t="114419" x="7467600" y="2005013"/>
          <p14:tracePt t="114435" x="7500938" y="2024063"/>
          <p14:tracePt t="114452" x="7524750" y="2038350"/>
          <p14:tracePt t="114469" x="7534275" y="2047875"/>
          <p14:tracePt t="114485" x="7577138" y="2081213"/>
          <p14:tracePt t="114502" x="7600950" y="2105025"/>
          <p14:tracePt t="114519" x="7615238" y="2128838"/>
          <p14:tracePt t="114535" x="7629525" y="2143125"/>
          <p14:tracePt t="114552" x="7634288" y="2147888"/>
          <p14:tracePt t="114569" x="7639050" y="2166938"/>
          <p14:tracePt t="114585" x="7643813" y="2176463"/>
          <p14:tracePt t="114602" x="7648575" y="2190750"/>
          <p14:tracePt t="114619" x="7648575" y="2200275"/>
          <p14:tracePt t="114635" x="7648575" y="2209800"/>
          <p14:tracePt t="114652" x="7658100" y="2214563"/>
          <p14:tracePt t="114669" x="7658100" y="2219325"/>
          <p14:tracePt t="114702" x="7658100" y="2224088"/>
          <p14:tracePt t="114718" x="7658100" y="2228850"/>
          <p14:tracePt t="114757" x="7658100" y="2233613"/>
          <p14:tracePt t="114785" x="7658100" y="2238375"/>
          <p14:tracePt t="114841" x="7658100" y="2243138"/>
          <p14:tracePt t="114876" x="7658100" y="2247900"/>
          <p14:tracePt t="114904" x="7658100" y="2252663"/>
          <p14:tracePt t="114974" x="7658100" y="2257425"/>
          <p14:tracePt t="114995" x="7653338" y="2257425"/>
          <p14:tracePt t="115086" x="7648575" y="2257425"/>
          <p14:tracePt t="115213" x="7643813" y="2257425"/>
          <p14:tracePt t="116210" x="7634288" y="2257425"/>
          <p14:tracePt t="116216" x="7629525" y="2257425"/>
          <p14:tracePt t="116223" x="7624763" y="2257425"/>
          <p14:tracePt t="116237" x="7620000" y="2257425"/>
          <p14:tracePt t="116252" x="7605713" y="2252663"/>
          <p14:tracePt t="116268" x="7586663" y="2252663"/>
          <p14:tracePt t="116285" x="7572375" y="2252663"/>
          <p14:tracePt t="116301" x="7562850" y="2252663"/>
          <p14:tracePt t="116318" x="7558088" y="2252663"/>
          <p14:tracePt t="116351" x="7553325" y="2252663"/>
          <p14:tracePt t="116405" x="7553325" y="2257425"/>
          <p14:tracePt t="116448" x="7558088" y="2257425"/>
          <p14:tracePt t="116475" x="7558088" y="2262188"/>
          <p14:tracePt t="116504" x="7562850" y="2262188"/>
          <p14:tracePt t="116524" x="7562850" y="2266950"/>
          <p14:tracePt t="116560" x="7562850" y="2271713"/>
          <p14:tracePt t="116566" x="7567613" y="2271713"/>
          <p14:tracePt t="116630" x="7567613" y="2276475"/>
          <p14:tracePt t="116658" x="7572375" y="2276475"/>
          <p14:tracePt t="116721" x="7577138" y="2276475"/>
          <p14:tracePt t="116756" x="7581900" y="2276475"/>
          <p14:tracePt t="116777" x="7586663" y="2281238"/>
          <p14:tracePt t="116848" x="7591425" y="2281238"/>
          <p14:tracePt t="116875" x="7596188" y="2281238"/>
          <p14:tracePt t="116945" x="7600950" y="2281238"/>
          <p14:tracePt t="117072" x="7600950" y="2286000"/>
          <p14:tracePt t="118068" x="7529513" y="2290763"/>
          <p14:tracePt t="118075" x="7458075" y="2328863"/>
          <p14:tracePt t="118084" x="7410450" y="2347913"/>
          <p14:tracePt t="118101" x="7253288" y="2438400"/>
          <p14:tracePt t="118117" x="6972300" y="2595563"/>
          <p14:tracePt t="118134" x="6805613" y="2709863"/>
          <p14:tracePt t="118151" x="6638925" y="2809875"/>
          <p14:tracePt t="118167" x="6486525" y="2914650"/>
          <p14:tracePt t="118184" x="6419850" y="2962275"/>
          <p14:tracePt t="118201" x="6367463" y="2995613"/>
          <p14:tracePt t="118217" x="6338888" y="3009900"/>
          <p14:tracePt t="118251" x="6334125" y="3009900"/>
          <p14:tracePt t="118313" x="6338888" y="3009900"/>
          <p14:tracePt t="118327" x="6338888" y="3005138"/>
          <p14:tracePt t="118335" x="6343650" y="3005138"/>
          <p14:tracePt t="118349" x="6348413" y="3000375"/>
          <p14:tracePt t="118356" x="6353175" y="2990850"/>
          <p14:tracePt t="118370" x="6357938" y="2981325"/>
          <p14:tracePt t="118384" x="6362700" y="2971800"/>
          <p14:tracePt t="118401" x="6367463" y="2957513"/>
          <p14:tracePt t="118434" x="6396038" y="2905125"/>
          <p14:tracePt t="118451" x="6400800" y="2900363"/>
          <p14:tracePt t="118468" x="6415088" y="2857500"/>
          <p14:tracePt t="118484" x="6419850" y="2847975"/>
          <p14:tracePt t="118501" x="6419850" y="2843213"/>
          <p14:tracePt t="118517" x="6443663" y="2805113"/>
          <p14:tracePt t="118534" x="6448425" y="2786063"/>
          <p14:tracePt t="118551" x="6457950" y="2767013"/>
          <p14:tracePt t="118567" x="6481763" y="2743200"/>
          <p14:tracePt t="118584" x="6496050" y="2719388"/>
          <p14:tracePt t="118601" x="6519863" y="2695575"/>
          <p14:tracePt t="118617" x="6529388" y="2681288"/>
          <p14:tracePt t="118634" x="6538913" y="2681288"/>
          <p14:tracePt t="118651" x="6538913" y="2676525"/>
          <p14:tracePt t="118685" x="6543675" y="2676525"/>
          <p14:tracePt t="118713" x="6543675" y="2671763"/>
          <p14:tracePt t="118720" x="6548438" y="2671763"/>
          <p14:tracePt t="118756" x="6548438" y="2667000"/>
          <p14:tracePt t="118769" x="6548438" y="2657475"/>
          <p14:tracePt t="118777" x="6548438" y="2652713"/>
          <p14:tracePt t="118784" x="6548438" y="2647950"/>
          <p14:tracePt t="118801" x="6548438" y="2638425"/>
          <p14:tracePt t="118817" x="6548438" y="2619375"/>
          <p14:tracePt t="118834" x="6548438" y="2581275"/>
          <p14:tracePt t="118851" x="6548438" y="2571750"/>
          <p14:tracePt t="118867" x="6548438" y="2543175"/>
          <p14:tracePt t="118884" x="6538913" y="2524125"/>
          <p14:tracePt t="118900" x="6538913" y="2509838"/>
          <p14:tracePt t="118917" x="6519863" y="2490788"/>
          <p14:tracePt t="118934" x="6519863" y="2486025"/>
          <p14:tracePt t="118951" x="6515100" y="2481263"/>
          <p14:tracePt t="118967" x="6510338" y="2481263"/>
          <p14:tracePt t="119000" x="6505575" y="2481263"/>
          <p14:tracePt t="119017" x="6500813" y="2486025"/>
          <p14:tracePt t="119034" x="6500813" y="2495550"/>
          <p14:tracePt t="119064" x="6500813" y="2500313"/>
          <p14:tracePt t="119113" x="6505575" y="2500313"/>
          <p14:tracePt t="119120" x="6505575" y="2505075"/>
          <p14:tracePt t="119141" x="6510338" y="2509838"/>
          <p14:tracePt t="119155" x="6515100" y="2514600"/>
          <p14:tracePt t="119183" x="6515100" y="2519363"/>
          <p14:tracePt t="119261" x="6524625" y="2557463"/>
          <p14:tracePt t="119282" x="6529388" y="2566988"/>
          <p14:tracePt t="119289" x="6538913" y="2566988"/>
          <p14:tracePt t="119300" x="6543675" y="2571750"/>
          <p14:tracePt t="119317" x="6577013" y="2581275"/>
          <p14:tracePt t="119334" x="6596063" y="2590800"/>
          <p14:tracePt t="119351" x="6610350" y="2590800"/>
          <p14:tracePt t="119367" x="6624638" y="2600325"/>
          <p14:tracePt t="119384" x="6634163" y="2600325"/>
          <p14:tracePt t="119400" x="6634163" y="2605088"/>
          <p14:tracePt t="119417" x="6638925" y="2605088"/>
          <p14:tracePt t="119485" x="6643688" y="2605088"/>
          <p14:tracePt t="119654" x="6648450" y="2605088"/>
          <p14:tracePt t="119668" x="6648450" y="2600325"/>
          <p14:tracePt t="119674" x="6653213" y="2595563"/>
          <p14:tracePt t="119683" x="6662738" y="2595563"/>
          <p14:tracePt t="119700" x="6672263" y="2590800"/>
          <p14:tracePt t="119702" x="6677025" y="2590800"/>
          <p14:tracePt t="119717" x="6700838" y="2581275"/>
          <p14:tracePt t="119734" x="6729413" y="2576513"/>
          <p14:tracePt t="119750" x="6753225" y="2571750"/>
          <p14:tracePt t="119767" x="6791325" y="2562225"/>
          <p14:tracePt t="119783" x="6810375" y="2557463"/>
          <p14:tracePt t="119800" x="6824663" y="2552700"/>
          <p14:tracePt t="119817" x="6838950" y="2552700"/>
          <p14:tracePt t="119834" x="6843713" y="2552700"/>
          <p14:tracePt t="119850" x="6848475" y="2547938"/>
          <p14:tracePt t="119867" x="6853238" y="2547938"/>
          <p14:tracePt t="119927" x="6858000" y="2547938"/>
          <p14:tracePt t="119941" x="6862763" y="2547938"/>
          <p14:tracePt t="119948" x="6867525" y="2547938"/>
          <p14:tracePt t="119955" x="6872288" y="2547938"/>
          <p14:tracePt t="119967" x="6877050" y="2543175"/>
          <p14:tracePt t="119983" x="6905625" y="2543175"/>
          <p14:tracePt t="120000" x="6915150" y="2543175"/>
          <p14:tracePt t="120017" x="6929438" y="2543175"/>
          <p14:tracePt t="120033" x="6938963" y="2543175"/>
          <p14:tracePt t="120088" x="6943725" y="2543175"/>
          <p14:tracePt t="120123" x="6948488" y="2543175"/>
          <p14:tracePt t="120137" x="6953250" y="2543175"/>
          <p14:tracePt t="120153" x="6958013" y="2543175"/>
          <p14:tracePt t="120215" x="6962775" y="2543175"/>
          <p14:tracePt t="120558" x="6967538" y="2543175"/>
          <p14:tracePt t="120573" x="6972300" y="2543175"/>
          <p14:tracePt t="120580" x="6981825" y="2543175"/>
          <p14:tracePt t="120586" x="6986588" y="2543175"/>
          <p14:tracePt t="120600" x="7000875" y="2543175"/>
          <p14:tracePt t="120617" x="7019925" y="2543175"/>
          <p14:tracePt t="120633" x="7034213" y="2538413"/>
          <p14:tracePt t="120650" x="7062788" y="2538413"/>
          <p14:tracePt t="120667" x="7072313" y="2533650"/>
          <p14:tracePt t="120683" x="7086600" y="2533650"/>
          <p14:tracePt t="120700" x="7096125" y="2533650"/>
          <p14:tracePt t="120733" x="7100888" y="2533650"/>
          <p14:tracePt t="120750" x="7105650" y="2533650"/>
          <p14:tracePt t="120818" x="7110413" y="2533650"/>
          <p14:tracePt t="121049" x="7115175" y="2533650"/>
          <p14:tracePt t="121492" x="7119938" y="2533650"/>
          <p14:tracePt t="122390" x="7124700" y="2533650"/>
          <p14:tracePt t="122396" x="7138988" y="2533650"/>
          <p14:tracePt t="122403" x="7158038" y="2533650"/>
          <p14:tracePt t="122416" x="7167563" y="2533650"/>
          <p14:tracePt t="122433" x="7210425" y="2533650"/>
          <p14:tracePt t="122449" x="7243763" y="2524125"/>
          <p14:tracePt t="122466" x="7281863" y="2524125"/>
          <p14:tracePt t="122483" x="7310438" y="2519363"/>
          <p14:tracePt t="122499" x="7329488" y="2519363"/>
          <p14:tracePt t="122516" x="7362825" y="2514600"/>
          <p14:tracePt t="122533" x="7381875" y="2514600"/>
          <p14:tracePt t="122550" x="7400925" y="2514600"/>
          <p14:tracePt t="122566" x="7424738" y="2514600"/>
          <p14:tracePt t="122582" x="7434263" y="2514600"/>
          <p14:tracePt t="122599" x="7439025" y="2514600"/>
          <p14:tracePt t="122649" x="7443788" y="2514600"/>
          <p14:tracePt t="122684" x="7448550" y="2514600"/>
          <p14:tracePt t="122733" x="7453313" y="2514600"/>
          <p14:tracePt t="122803" x="7458075" y="2514600"/>
          <p14:tracePt t="123280" x="7500938" y="2509838"/>
          <p14:tracePt t="123287" x="7543800" y="2505075"/>
          <p14:tracePt t="123299" x="7581900" y="2505075"/>
          <p14:tracePt t="123316" x="7710488" y="2481263"/>
          <p14:tracePt t="123332" x="7767638" y="2476500"/>
          <p14:tracePt t="123349" x="7800975" y="2476500"/>
          <p14:tracePt t="123366" x="7824788" y="2471738"/>
          <p14:tracePt t="123382" x="7839075" y="2471738"/>
          <p14:tracePt t="123399" x="7848600" y="2471738"/>
          <p14:tracePt t="123435" x="7853363" y="2471738"/>
          <p14:tracePt t="123470" x="7858125" y="2471738"/>
          <p14:tracePt t="123533" x="7862888" y="2471738"/>
          <p14:tracePt t="123554" x="7872413" y="2471738"/>
          <p14:tracePt t="123561" x="7891463" y="2471738"/>
          <p14:tracePt t="123568" x="7905750" y="2471738"/>
          <p14:tracePt t="123582" x="7943850" y="2471738"/>
          <p14:tracePt t="123599" x="7986713" y="2471738"/>
          <p14:tracePt t="123616" x="8034338" y="2476500"/>
          <p14:tracePt t="123632" x="8105775" y="2476500"/>
          <p14:tracePt t="123649" x="8148638" y="2476500"/>
          <p14:tracePt t="123666" x="8181975" y="2476500"/>
          <p14:tracePt t="123683" x="8191500" y="2476500"/>
          <p14:tracePt t="123716" x="8201025" y="2476500"/>
          <p14:tracePt t="124045" x="8181975" y="2481263"/>
          <p14:tracePt t="124052" x="8158163" y="2486025"/>
          <p14:tracePt t="124059" x="8129588" y="2490788"/>
          <p14:tracePt t="124066" x="8086725" y="2495550"/>
          <p14:tracePt t="124082" x="7977188" y="2509838"/>
          <p14:tracePt t="124099" x="7858125" y="2524125"/>
          <p14:tracePt t="124115" x="7615238" y="2533650"/>
          <p14:tracePt t="124132" x="7481888" y="2543175"/>
          <p14:tracePt t="124149" x="7324725" y="2566988"/>
          <p14:tracePt t="124165" x="7177088" y="2590800"/>
          <p14:tracePt t="124182" x="7105650" y="2609850"/>
          <p14:tracePt t="124199" x="7062788" y="2619375"/>
          <p14:tracePt t="124215" x="7038975" y="2628900"/>
          <p14:tracePt t="124249" x="7034213" y="2628900"/>
          <p14:tracePt t="124298" x="7024688" y="2638425"/>
          <p14:tracePt t="124305" x="6996113" y="2643188"/>
          <p14:tracePt t="124315" x="6986588" y="2652713"/>
          <p14:tracePt t="124332" x="6948488" y="2667000"/>
          <p14:tracePt t="124349" x="6886575" y="2700338"/>
          <p14:tracePt t="124365" x="6824663" y="2728913"/>
          <p14:tracePt t="124382" x="6762750" y="2762250"/>
          <p14:tracePt t="124399" x="6729413" y="2771775"/>
          <p14:tracePt t="124415" x="6715125" y="2781300"/>
          <p14:tracePt t="124432" x="6705600" y="2786063"/>
          <p14:tracePt t="124783" x="6710363" y="2786063"/>
          <p14:tracePt t="124852" x="6715125" y="2786063"/>
          <p14:tracePt t="127217" x="6724650" y="2781300"/>
          <p14:tracePt t="127224" x="6738938" y="2781300"/>
          <p14:tracePt t="127231" x="6767513" y="2781300"/>
          <p14:tracePt t="127248" x="6843713" y="2767013"/>
          <p14:tracePt t="127264" x="6934200" y="2767013"/>
          <p14:tracePt t="127281" x="7053263" y="2776538"/>
          <p14:tracePt t="127298" x="7124700" y="2776538"/>
          <p14:tracePt t="127314" x="7200900" y="2781300"/>
          <p14:tracePt t="127315" x="7229475" y="2781300"/>
          <p14:tracePt t="127331" x="7286625" y="2786063"/>
          <p14:tracePt t="127348" x="7319963" y="2786063"/>
          <p14:tracePt t="127364" x="7339013" y="2790825"/>
          <p14:tracePt t="127381" x="7343775" y="2790825"/>
          <p14:tracePt t="127398" x="7353300" y="2790825"/>
          <p14:tracePt t="127476" x="7358063" y="2790825"/>
          <p14:tracePt t="127497" x="7358063" y="2795588"/>
          <p14:tracePt t="127504" x="7367588" y="2795588"/>
          <p14:tracePt t="127514" x="7372350" y="2795588"/>
          <p14:tracePt t="127531" x="7400925" y="2795588"/>
          <p14:tracePt t="127547" x="7467600" y="2795588"/>
          <p14:tracePt t="127564" x="7505700" y="2795588"/>
          <p14:tracePt t="127581" x="7529513" y="2795588"/>
          <p14:tracePt t="127598" x="7548563" y="2795588"/>
          <p14:tracePt t="127614" x="7558088" y="2795588"/>
          <p14:tracePt t="127631" x="7572375" y="2795588"/>
          <p14:tracePt t="127647" x="7577138" y="2795588"/>
          <p14:tracePt t="127664" x="7581900" y="2795588"/>
          <p14:tracePt t="127681" x="7591425" y="2795588"/>
          <p14:tracePt t="127697" x="7600950" y="2795588"/>
          <p14:tracePt t="127731" x="7605713" y="2795588"/>
          <p14:tracePt t="127785" x="7610475" y="2795588"/>
          <p14:tracePt t="127905" x="7620000" y="2795588"/>
          <p14:tracePt t="127911" x="7634288" y="2790825"/>
          <p14:tracePt t="127918" x="7639050" y="2790825"/>
          <p14:tracePt t="127931" x="7643813" y="2790825"/>
          <p14:tracePt t="127947" x="7681913" y="2781300"/>
          <p14:tracePt t="127964" x="7696200" y="2776538"/>
          <p14:tracePt t="127981" x="7710488" y="2771775"/>
          <p14:tracePt t="127997" x="7720013" y="2767013"/>
          <p14:tracePt t="128014" x="7729538" y="2767013"/>
          <p14:tracePt t="128031" x="7739063" y="2762250"/>
          <p14:tracePt t="128047" x="7743825" y="2762250"/>
          <p14:tracePt t="128064" x="7743825" y="2757488"/>
          <p14:tracePt t="128081" x="7748588" y="2757488"/>
          <p14:tracePt t="128164" x="7748588" y="2752725"/>
          <p14:tracePt t="128290" x="7739063" y="2752725"/>
          <p14:tracePt t="128297" x="7734300" y="2757488"/>
          <p14:tracePt t="128304" x="7724775" y="2757488"/>
          <p14:tracePt t="128314" x="7720013" y="2757488"/>
          <p14:tracePt t="128331" x="7691438" y="2757488"/>
          <p14:tracePt t="128347" x="7634288" y="2767013"/>
          <p14:tracePt t="128364" x="7581900" y="2771775"/>
          <p14:tracePt t="128381" x="7510463" y="2790825"/>
          <p14:tracePt t="128397" x="7424738" y="2809875"/>
          <p14:tracePt t="128414" x="7319963" y="2819400"/>
          <p14:tracePt t="128431" x="7091363" y="2847975"/>
          <p14:tracePt t="128447" x="6924675" y="2867025"/>
          <p14:tracePt t="128464" x="6753225" y="2881313"/>
          <p14:tracePt t="128481" x="6586538" y="2905125"/>
          <p14:tracePt t="128497" x="6515100" y="2914650"/>
          <p14:tracePt t="128514" x="6462713" y="2919413"/>
          <p14:tracePt t="128531" x="6457950" y="2919413"/>
          <p14:tracePt t="128564" x="6453188" y="2919413"/>
          <p14:tracePt t="128634" x="6453188" y="2924175"/>
          <p14:tracePt t="128662" x="6453188" y="2928938"/>
          <p14:tracePt t="128697" x="6453188" y="2933700"/>
          <p14:tracePt t="128711" x="6457950" y="2933700"/>
          <p14:tracePt t="128774" x="6462713" y="2933700"/>
          <p14:tracePt t="128789" x="6462713" y="2938463"/>
          <p14:tracePt t="128844" x="6467475" y="2938463"/>
          <p14:tracePt t="128851" x="6467475" y="2943225"/>
          <p14:tracePt t="128873" x="6472238" y="2943225"/>
          <p14:tracePt t="128887" x="6472238" y="2947988"/>
          <p14:tracePt t="128893" x="6477000" y="2947988"/>
          <p14:tracePt t="128922" x="6481763" y="2952750"/>
          <p14:tracePt t="128964" x="6486525" y="2952750"/>
          <p14:tracePt t="128971" x="6491288" y="2957513"/>
          <p14:tracePt t="128980" x="6491288" y="2967038"/>
          <p14:tracePt t="128997" x="6491288" y="2976563"/>
          <p14:tracePt t="129014" x="6496050" y="2986088"/>
          <p14:tracePt t="129031" x="6496050" y="2995613"/>
          <p14:tracePt t="129047" x="6500813" y="3005138"/>
          <p14:tracePt t="129064" x="6500813" y="3014663"/>
          <p14:tracePt t="129081" x="6500813" y="3019425"/>
          <p14:tracePt t="129097" x="6500813" y="3024188"/>
          <p14:tracePt t="129114" x="6500813" y="3028950"/>
          <p14:tracePt t="129147" x="6500813" y="3033713"/>
          <p14:tracePt t="129202" x="6500813" y="3038475"/>
          <p14:tracePt t="129251" x="6505575" y="3038475"/>
          <p14:tracePt t="129335" x="6510338" y="3038475"/>
          <p14:tracePt t="129342" x="6519863" y="3038475"/>
          <p14:tracePt t="129350" x="6538913" y="3038475"/>
          <p14:tracePt t="129364" x="6577013" y="3043238"/>
          <p14:tracePt t="129380" x="6643688" y="3043238"/>
          <p14:tracePt t="129397" x="6700838" y="3043238"/>
          <p14:tracePt t="129414" x="6772275" y="3043238"/>
          <p14:tracePt t="129430" x="6805613" y="3043238"/>
          <p14:tracePt t="129447" x="6819900" y="3043238"/>
          <p14:tracePt t="129464" x="6829425" y="3043238"/>
          <p14:tracePt t="129481" x="6834188" y="3043238"/>
          <p14:tracePt t="130451" x="6848475" y="3043238"/>
          <p14:tracePt t="130458" x="6867525" y="3043238"/>
          <p14:tracePt t="130465" x="6881813" y="3033713"/>
          <p14:tracePt t="130480" x="6929438" y="3024188"/>
          <p14:tracePt t="130497" x="6991350" y="3019425"/>
          <p14:tracePt t="130513" x="7053263" y="3009900"/>
          <p14:tracePt t="130530" x="7115175" y="3005138"/>
          <p14:tracePt t="130546" x="7148513" y="3005138"/>
          <p14:tracePt t="130563" x="7186613" y="3005138"/>
          <p14:tracePt t="130580" x="7210425" y="3000375"/>
          <p14:tracePt t="130597" x="7224713" y="3000375"/>
          <p14:tracePt t="130613" x="7248525" y="2990850"/>
          <p14:tracePt t="130630" x="7262813" y="2990850"/>
          <p14:tracePt t="130646" x="7281863" y="2990850"/>
          <p14:tracePt t="130663" x="7310438" y="2986088"/>
          <p14:tracePt t="130680" x="7329488" y="2981325"/>
          <p14:tracePt t="130696" x="7358063" y="2981325"/>
          <p14:tracePt t="130713" x="7386638" y="2976563"/>
          <p14:tracePt t="130730" x="7410450" y="2971800"/>
          <p14:tracePt t="130746" x="7424738" y="2967038"/>
          <p14:tracePt t="130763" x="7429500" y="2967038"/>
          <p14:tracePt t="130780" x="7434263" y="2967038"/>
          <p14:tracePt t="130813" x="7439025" y="2967038"/>
          <p14:tracePt t="135608" x="7439025" y="2962275"/>
          <p14:tracePt t="135614" x="7439025" y="2957513"/>
          <p14:tracePt t="135621" x="7434263" y="2952750"/>
          <p14:tracePt t="135630" x="7429500" y="2952750"/>
          <p14:tracePt t="135645" x="7429500" y="2938463"/>
          <p14:tracePt t="135662" x="7348538" y="2852738"/>
          <p14:tracePt t="135678" x="7110413" y="2614613"/>
          <p14:tracePt t="135695" x="6986588" y="2443163"/>
          <p14:tracePt t="135711" x="6915150" y="2338388"/>
          <p14:tracePt t="135728" x="6848475" y="2200275"/>
          <p14:tracePt t="135745" x="6824663" y="2147888"/>
          <p14:tracePt t="135761" x="6819900" y="2119313"/>
          <p14:tracePt t="135778" x="6819900" y="2114550"/>
          <p14:tracePt t="135812" x="6834188" y="2105025"/>
          <p14:tracePt t="135829" x="6838950" y="2105025"/>
          <p14:tracePt t="135845" x="6843713" y="2100263"/>
          <p14:tracePt t="135861" x="6867525" y="2071688"/>
          <p14:tracePt t="135878" x="6886575" y="2043113"/>
          <p14:tracePt t="135895" x="6915150" y="1995488"/>
          <p14:tracePt t="135912" x="6943725" y="1957388"/>
          <p14:tracePt t="135928" x="6962775" y="1933575"/>
          <p14:tracePt t="135945" x="7005638" y="1900238"/>
          <p14:tracePt t="135961" x="7024688" y="1885950"/>
          <p14:tracePt t="135978" x="7034213" y="1881188"/>
          <p14:tracePt t="135995" x="7038975" y="1881188"/>
          <p14:tracePt t="136029" x="7043738" y="1881188"/>
          <p14:tracePt t="136063" x="7048500" y="1881188"/>
          <p14:tracePt t="136070" x="7058025" y="1885950"/>
          <p14:tracePt t="136078" x="7062788" y="1885950"/>
          <p14:tracePt t="136095" x="7072313" y="1885950"/>
          <p14:tracePt t="136111" x="7086600" y="1885950"/>
          <p14:tracePt t="136128" x="7100888" y="1885950"/>
          <p14:tracePt t="136145" x="7110413" y="1885950"/>
          <p14:tracePt t="136161" x="7129463" y="1881188"/>
          <p14:tracePt t="136178" x="7134225" y="1881188"/>
          <p14:tracePt t="136195" x="7153275" y="1881188"/>
          <p14:tracePt t="136211" x="7172325" y="1881188"/>
          <p14:tracePt t="136228" x="7177088" y="1881188"/>
          <p14:tracePt t="136245" x="7181850" y="1881188"/>
          <p14:tracePt t="136261" x="7191375" y="1881188"/>
          <p14:tracePt t="136302" x="7196138" y="1881188"/>
          <p14:tracePt t="136323" x="7200900" y="1881188"/>
          <p14:tracePt t="136337" x="7205663" y="1881188"/>
          <p14:tracePt t="136379" x="7210425" y="1881188"/>
          <p14:tracePt t="136471" x="7210425" y="1885950"/>
          <p14:tracePt t="136498" x="7215188" y="1885950"/>
          <p14:tracePt t="136611" x="7219950" y="1885950"/>
          <p14:tracePt t="140056" x="7143750" y="1890713"/>
          <p14:tracePt t="140062" x="6967538" y="1914525"/>
          <p14:tracePt t="140071" x="6781800" y="1933575"/>
          <p14:tracePt t="140077" x="6581775" y="1957388"/>
          <p14:tracePt t="140093" x="6167438" y="2009775"/>
          <p14:tracePt t="140110" x="5729288" y="2066925"/>
          <p14:tracePt t="140127" x="5148263" y="2114550"/>
          <p14:tracePt t="140143" x="4848225" y="2124075"/>
          <p14:tracePt t="140160" x="4586288" y="2119313"/>
          <p14:tracePt t="140177" x="4495800" y="2105025"/>
          <p14:tracePt t="140193" x="4457700" y="2095500"/>
          <p14:tracePt t="140210" x="4448175" y="2081213"/>
          <p14:tracePt t="140227" x="4443413" y="2076450"/>
          <p14:tracePt t="140243" x="4443413" y="2071688"/>
          <p14:tracePt t="140260" x="4443413" y="2066925"/>
          <p14:tracePt t="140294" x="4448175" y="2062163"/>
          <p14:tracePt t="140310" x="4452938" y="2057400"/>
          <p14:tracePt t="140327" x="4462463" y="2052638"/>
          <p14:tracePt t="140343" x="4467225" y="2047875"/>
          <p14:tracePt t="140360" x="4471988" y="2038350"/>
          <p14:tracePt t="140377" x="4476750" y="2028825"/>
          <p14:tracePt t="140393" x="4481513" y="1981200"/>
          <p14:tracePt t="140410" x="4481513" y="1905000"/>
          <p14:tracePt t="140426" x="4481513" y="1843088"/>
          <p14:tracePt t="140443" x="4481513" y="1781175"/>
          <p14:tracePt t="140460" x="4481513" y="1757363"/>
          <p14:tracePt t="140477" x="4481513" y="1747838"/>
          <p14:tracePt t="140540" x="4481513" y="1752600"/>
          <p14:tracePt t="140546" x="4476750" y="1757363"/>
          <p14:tracePt t="140553" x="4476750" y="1762125"/>
          <p14:tracePt t="140561" x="4471988" y="1766888"/>
          <p14:tracePt t="140576" x="4467225" y="1776413"/>
          <p14:tracePt t="140593" x="4462463" y="1785938"/>
          <p14:tracePt t="140610" x="4448175" y="1790700"/>
          <p14:tracePt t="140627" x="4443413" y="1795463"/>
          <p14:tracePt t="140643" x="4433888" y="1795463"/>
          <p14:tracePt t="140660" x="4419600" y="1795463"/>
          <p14:tracePt t="140677" x="4414838" y="1795463"/>
          <p14:tracePt t="140693" x="4405313" y="1804988"/>
          <p14:tracePt t="140710" x="4381500" y="1804988"/>
          <p14:tracePt t="140726" x="4371975" y="1804988"/>
          <p14:tracePt t="140743" x="4352925" y="1804988"/>
          <p14:tracePt t="140760" x="4348163" y="1804988"/>
          <p14:tracePt t="140776" x="4343400" y="1804988"/>
          <p14:tracePt t="140793" x="4343400" y="1800225"/>
          <p14:tracePt t="140826" x="4343400" y="1795463"/>
          <p14:tracePt t="141207" x="4324350" y="1795463"/>
          <p14:tracePt t="141213" x="4305300" y="1795463"/>
          <p14:tracePt t="141226" x="4291013" y="1795463"/>
          <p14:tracePt t="141243" x="4271963" y="1795463"/>
          <p14:tracePt t="141259" x="4267200" y="1795463"/>
          <p14:tracePt t="141276" x="4262438" y="1795463"/>
          <p14:tracePt t="141368" x="4262438" y="1800225"/>
          <p14:tracePt t="141417" x="4267200" y="1800225"/>
          <p14:tracePt t="141423" x="4267200" y="1804988"/>
          <p14:tracePt t="141430" x="4271963" y="1804988"/>
          <p14:tracePt t="141443" x="4286250" y="1804988"/>
          <p14:tracePt t="141460" x="4386263" y="1804988"/>
          <p14:tracePt t="141476" x="4476750" y="1804988"/>
          <p14:tracePt t="141493" x="4562475" y="1804988"/>
          <p14:tracePt t="141510" x="4705350" y="1800225"/>
          <p14:tracePt t="141526" x="4767263" y="1800225"/>
          <p14:tracePt t="141543" x="4810125" y="1800225"/>
          <p14:tracePt t="141560" x="4814888" y="1800225"/>
          <p14:tracePt t="141613" x="4810125" y="1800225"/>
          <p14:tracePt t="141620" x="4791075" y="1809750"/>
          <p14:tracePt t="141627" x="4767263" y="1809750"/>
          <p14:tracePt t="141643" x="4691063" y="1833563"/>
          <p14:tracePt t="141660" x="4605338" y="1843088"/>
          <p14:tracePt t="141676" x="4438650" y="1862138"/>
          <p14:tracePt t="141693" x="4324350" y="1876425"/>
          <p14:tracePt t="141710" x="4219575" y="1895475"/>
          <p14:tracePt t="141726" x="4129088" y="1905000"/>
          <p14:tracePt t="141743" x="4110038" y="1905000"/>
          <p14:tracePt t="141760" x="4105275" y="1905000"/>
          <p14:tracePt t="141776" x="4100513" y="1905000"/>
          <p14:tracePt t="141796" x="4105275" y="1905000"/>
          <p14:tracePt t="141809" x="4119563" y="1900238"/>
          <p14:tracePt t="141826" x="4124325" y="1900238"/>
          <p14:tracePt t="141843" x="4138613" y="1895475"/>
          <p14:tracePt t="141859" x="4162425" y="1885950"/>
          <p14:tracePt t="141876" x="4191000" y="1876425"/>
          <p14:tracePt t="141893" x="4252913" y="1866900"/>
          <p14:tracePt t="141909" x="4305300" y="1862138"/>
          <p14:tracePt t="141926" x="4357688" y="1857375"/>
          <p14:tracePt t="141943" x="4405313" y="1843088"/>
          <p14:tracePt t="141960" x="4419600" y="1843088"/>
          <p14:tracePt t="142055" x="4419600" y="1847850"/>
          <p14:tracePt t="142097" x="4419600" y="1852613"/>
          <p14:tracePt t="142160" x="4410075" y="1852613"/>
          <p14:tracePt t="150076" x="0" y="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name="Slide 2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Joint Ventures &amp; Equity Partnerships</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One partner brings the land or the expertise; the other brings the capital.</a:t>
            </a:r>
            <a:endParaRPr lang="en-US" sz="1200" dirty="0"/>
          </a:p>
        </p:txBody>
      </p:sp>
      <p:sp>
        <p:nvSpPr>
          <p:cNvPr id="5" name="Shape 3"/>
          <p:cNvSpPr/>
          <p:nvPr/>
        </p:nvSpPr>
        <p:spPr>
          <a:xfrm>
            <a:off x="457200" y="1417320"/>
            <a:ext cx="2624328" cy="2514600"/>
          </a:xfrm>
          <a:prstGeom prst="roundRect">
            <a:avLst>
              <a:gd name="adj" fmla="val 1818"/>
            </a:avLst>
          </a:prstGeom>
          <a:solidFill>
            <a:srgbClr val="FFFFFF"/>
          </a:solidFill>
          <a:ln w="9525">
            <a:solidFill>
              <a:srgbClr val="C8C0B0"/>
            </a:solidFill>
            <a:prstDash val="solid"/>
          </a:ln>
        </p:spPr>
      </p:sp>
      <p:sp>
        <p:nvSpPr>
          <p:cNvPr id="6" name="Shape 4"/>
          <p:cNvSpPr/>
          <p:nvPr/>
        </p:nvSpPr>
        <p:spPr>
          <a:xfrm>
            <a:off x="621792" y="1572768"/>
            <a:ext cx="384048" cy="384048"/>
          </a:xfrm>
          <a:prstGeom prst="ellipse">
            <a:avLst/>
          </a:prstGeom>
          <a:solidFill>
            <a:srgbClr val="B85042"/>
          </a:solidFill>
          <a:ln/>
        </p:spPr>
      </p:sp>
      <p:sp>
        <p:nvSpPr>
          <p:cNvPr id="7" name="Text 5"/>
          <p:cNvSpPr/>
          <p:nvPr/>
        </p:nvSpPr>
        <p:spPr>
          <a:xfrm>
            <a:off x="621792" y="1572768"/>
            <a:ext cx="384048" cy="384048"/>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1</a:t>
            </a:r>
            <a:endParaRPr lang="en-US" sz="1500" dirty="0"/>
          </a:p>
        </p:txBody>
      </p:sp>
      <p:sp>
        <p:nvSpPr>
          <p:cNvPr id="8" name="Text 6"/>
          <p:cNvSpPr/>
          <p:nvPr/>
        </p:nvSpPr>
        <p:spPr>
          <a:xfrm>
            <a:off x="1115568" y="1554480"/>
            <a:ext cx="1783080" cy="438912"/>
          </a:xfrm>
          <a:prstGeom prst="rect">
            <a:avLst/>
          </a:prstGeom>
          <a:noFill/>
          <a:ln/>
        </p:spPr>
        <p:txBody>
          <a:bodyPr wrap="square" lIns="0" tIns="0" rIns="0" bIns="0" rtlCol="0" anchor="ctr"/>
          <a:lstStyle/>
          <a:p>
            <a:pPr marL="0" indent="0">
              <a:buNone/>
            </a:pPr>
            <a:r>
              <a:rPr lang="en-US" sz="1400" b="1" dirty="0">
                <a:solidFill>
                  <a:srgbClr val="1E2A38"/>
                </a:solidFill>
                <a:latin typeface="Calibri" pitchFamily="34" charset="0"/>
                <a:ea typeface="Calibri" pitchFamily="34" charset="-122"/>
                <a:cs typeface="Calibri" pitchFamily="34" charset="-120"/>
              </a:rPr>
              <a:t>Why joint ventures exist</a:t>
            </a:r>
            <a:endParaRPr lang="en-US" sz="1400" dirty="0"/>
          </a:p>
        </p:txBody>
      </p:sp>
      <p:sp>
        <p:nvSpPr>
          <p:cNvPr id="9" name="Text 7"/>
          <p:cNvSpPr/>
          <p:nvPr/>
        </p:nvSpPr>
        <p:spPr>
          <a:xfrm>
            <a:off x="640080" y="2121408"/>
            <a:ext cx="2258568" cy="1645920"/>
          </a:xfrm>
          <a:prstGeom prst="rect">
            <a:avLst/>
          </a:prstGeom>
          <a:noFill/>
          <a:ln/>
        </p:spPr>
        <p:txBody>
          <a:bodyPr wrap="square" lIns="0" tIns="0" rIns="0" bIns="0" rtlCol="0" anchor="t"/>
          <a:lstStyle/>
          <a:p>
            <a:pPr marL="0" indent="0" algn="ctr">
              <a:lnSpc>
                <a:spcPts val="1600"/>
              </a:lnSpc>
              <a:buNone/>
            </a:pPr>
            <a:r>
              <a:rPr lang="en-US" sz="1600" dirty="0">
                <a:solidFill>
                  <a:srgbClr val="1A1A1A"/>
                </a:solidFill>
                <a:latin typeface="Calibri" pitchFamily="34" charset="0"/>
                <a:ea typeface="Calibri" pitchFamily="34" charset="-122"/>
                <a:cs typeface="Calibri" pitchFamily="34" charset="-120"/>
              </a:rPr>
              <a:t>A developer may own the land and the know-how but lack cash. An investor may have capital but no operating capability. The joint venture combines both and shares risk and reward on negotiated terms.</a:t>
            </a:r>
            <a:endParaRPr lang="en-US" sz="1600" dirty="0"/>
          </a:p>
        </p:txBody>
      </p:sp>
      <p:sp>
        <p:nvSpPr>
          <p:cNvPr id="10" name="Shape 8"/>
          <p:cNvSpPr/>
          <p:nvPr/>
        </p:nvSpPr>
        <p:spPr>
          <a:xfrm>
            <a:off x="3259836" y="1417320"/>
            <a:ext cx="2624328" cy="2514600"/>
          </a:xfrm>
          <a:prstGeom prst="roundRect">
            <a:avLst>
              <a:gd name="adj" fmla="val 1818"/>
            </a:avLst>
          </a:prstGeom>
          <a:solidFill>
            <a:srgbClr val="F0EBDF"/>
          </a:solidFill>
          <a:ln w="9525">
            <a:solidFill>
              <a:srgbClr val="C8C0B0"/>
            </a:solidFill>
            <a:prstDash val="solid"/>
          </a:ln>
        </p:spPr>
      </p:sp>
      <p:sp>
        <p:nvSpPr>
          <p:cNvPr id="11" name="Shape 9"/>
          <p:cNvSpPr/>
          <p:nvPr/>
        </p:nvSpPr>
        <p:spPr>
          <a:xfrm>
            <a:off x="3424428" y="1572768"/>
            <a:ext cx="384048" cy="384048"/>
          </a:xfrm>
          <a:prstGeom prst="ellipse">
            <a:avLst/>
          </a:prstGeom>
          <a:solidFill>
            <a:srgbClr val="B85042"/>
          </a:solidFill>
          <a:ln/>
        </p:spPr>
      </p:sp>
      <p:sp>
        <p:nvSpPr>
          <p:cNvPr id="12" name="Text 10"/>
          <p:cNvSpPr/>
          <p:nvPr/>
        </p:nvSpPr>
        <p:spPr>
          <a:xfrm>
            <a:off x="3424428" y="1572768"/>
            <a:ext cx="384048" cy="384048"/>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2</a:t>
            </a:r>
            <a:endParaRPr lang="en-US" sz="1500" dirty="0"/>
          </a:p>
        </p:txBody>
      </p:sp>
      <p:sp>
        <p:nvSpPr>
          <p:cNvPr id="13" name="Text 11"/>
          <p:cNvSpPr/>
          <p:nvPr/>
        </p:nvSpPr>
        <p:spPr>
          <a:xfrm>
            <a:off x="3918204" y="1554480"/>
            <a:ext cx="1783080" cy="438912"/>
          </a:xfrm>
          <a:prstGeom prst="rect">
            <a:avLst/>
          </a:prstGeom>
          <a:noFill/>
          <a:ln/>
        </p:spPr>
        <p:txBody>
          <a:bodyPr wrap="square" lIns="0" tIns="0" rIns="0" bIns="0" rtlCol="0" anchor="ctr"/>
          <a:lstStyle/>
          <a:p>
            <a:pPr marL="0" indent="0">
              <a:buNone/>
            </a:pPr>
            <a:r>
              <a:rPr lang="en-US" sz="1400" b="1" dirty="0">
                <a:solidFill>
                  <a:srgbClr val="1E2A38"/>
                </a:solidFill>
                <a:latin typeface="Calibri" pitchFamily="34" charset="0"/>
                <a:ea typeface="Calibri" pitchFamily="34" charset="-122"/>
                <a:cs typeface="Calibri" pitchFamily="34" charset="-120"/>
              </a:rPr>
              <a:t>The waterfall structure</a:t>
            </a:r>
            <a:endParaRPr lang="en-US" sz="1400" dirty="0"/>
          </a:p>
        </p:txBody>
      </p:sp>
      <p:sp>
        <p:nvSpPr>
          <p:cNvPr id="14" name="Text 12"/>
          <p:cNvSpPr/>
          <p:nvPr/>
        </p:nvSpPr>
        <p:spPr>
          <a:xfrm>
            <a:off x="3442716" y="2121408"/>
            <a:ext cx="2258568" cy="1645920"/>
          </a:xfrm>
          <a:prstGeom prst="rect">
            <a:avLst/>
          </a:prstGeom>
          <a:noFill/>
          <a:ln/>
        </p:spPr>
        <p:txBody>
          <a:bodyPr wrap="square" lIns="0" tIns="0" rIns="0" bIns="0" rtlCol="0" anchor="t"/>
          <a:lstStyle/>
          <a:p>
            <a:pPr marL="0" indent="0" algn="ctr">
              <a:lnSpc>
                <a:spcPts val="1600"/>
              </a:lnSpc>
              <a:buNone/>
            </a:pPr>
            <a:r>
              <a:rPr lang="en-US" sz="1600" dirty="0">
                <a:solidFill>
                  <a:srgbClr val="1A1A1A"/>
                </a:solidFill>
                <a:latin typeface="Calibri" pitchFamily="34" charset="0"/>
                <a:ea typeface="Calibri" pitchFamily="34" charset="-122"/>
                <a:cs typeface="Calibri" pitchFamily="34" charset="-120"/>
              </a:rPr>
              <a:t>Profits are distributed in tiers: first a preferred return to the capital partner, then a carried interest to the developer, then further splits once each hurdle rate is met.</a:t>
            </a:r>
            <a:endParaRPr lang="en-US" sz="1600" dirty="0"/>
          </a:p>
        </p:txBody>
      </p:sp>
      <p:sp>
        <p:nvSpPr>
          <p:cNvPr id="15" name="Shape 13"/>
          <p:cNvSpPr/>
          <p:nvPr/>
        </p:nvSpPr>
        <p:spPr>
          <a:xfrm>
            <a:off x="6062472" y="1417320"/>
            <a:ext cx="2624328" cy="2514600"/>
          </a:xfrm>
          <a:prstGeom prst="roundRect">
            <a:avLst>
              <a:gd name="adj" fmla="val 1818"/>
            </a:avLst>
          </a:prstGeom>
          <a:solidFill>
            <a:srgbClr val="FFFFFF"/>
          </a:solidFill>
          <a:ln w="9525">
            <a:solidFill>
              <a:srgbClr val="C8C0B0"/>
            </a:solidFill>
            <a:prstDash val="solid"/>
          </a:ln>
        </p:spPr>
      </p:sp>
      <p:sp>
        <p:nvSpPr>
          <p:cNvPr id="16" name="Shape 14"/>
          <p:cNvSpPr/>
          <p:nvPr/>
        </p:nvSpPr>
        <p:spPr>
          <a:xfrm>
            <a:off x="6227064" y="1572768"/>
            <a:ext cx="384048" cy="384048"/>
          </a:xfrm>
          <a:prstGeom prst="ellipse">
            <a:avLst/>
          </a:prstGeom>
          <a:solidFill>
            <a:srgbClr val="B85042"/>
          </a:solidFill>
          <a:ln/>
        </p:spPr>
      </p:sp>
      <p:sp>
        <p:nvSpPr>
          <p:cNvPr id="17" name="Text 15"/>
          <p:cNvSpPr/>
          <p:nvPr/>
        </p:nvSpPr>
        <p:spPr>
          <a:xfrm>
            <a:off x="6227064" y="1572768"/>
            <a:ext cx="384048" cy="384048"/>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3</a:t>
            </a:r>
            <a:endParaRPr lang="en-US" sz="1500" dirty="0"/>
          </a:p>
        </p:txBody>
      </p:sp>
      <p:sp>
        <p:nvSpPr>
          <p:cNvPr id="18" name="Text 16"/>
          <p:cNvSpPr/>
          <p:nvPr/>
        </p:nvSpPr>
        <p:spPr>
          <a:xfrm>
            <a:off x="6720840" y="1554480"/>
            <a:ext cx="1783080" cy="438912"/>
          </a:xfrm>
          <a:prstGeom prst="rect">
            <a:avLst/>
          </a:prstGeom>
          <a:noFill/>
          <a:ln/>
        </p:spPr>
        <p:txBody>
          <a:bodyPr wrap="square" lIns="0" tIns="0" rIns="0" bIns="0" rtlCol="0" anchor="ctr"/>
          <a:lstStyle/>
          <a:p>
            <a:pPr marL="0" indent="0">
              <a:buNone/>
            </a:pPr>
            <a:r>
              <a:rPr lang="en-US" sz="1400" b="1" dirty="0">
                <a:solidFill>
                  <a:srgbClr val="1E2A38"/>
                </a:solidFill>
                <a:latin typeface="Calibri" pitchFamily="34" charset="0"/>
                <a:ea typeface="Calibri" pitchFamily="34" charset="-122"/>
                <a:cs typeface="Calibri" pitchFamily="34" charset="-120"/>
              </a:rPr>
              <a:t>A typical split</a:t>
            </a:r>
            <a:endParaRPr lang="en-US" sz="1400" dirty="0"/>
          </a:p>
        </p:txBody>
      </p:sp>
      <p:sp>
        <p:nvSpPr>
          <p:cNvPr id="19" name="Text 17"/>
          <p:cNvSpPr/>
          <p:nvPr/>
        </p:nvSpPr>
        <p:spPr>
          <a:xfrm>
            <a:off x="6245352" y="2121408"/>
            <a:ext cx="2258568" cy="1645920"/>
          </a:xfrm>
          <a:prstGeom prst="rect">
            <a:avLst/>
          </a:prstGeom>
          <a:noFill/>
          <a:ln/>
        </p:spPr>
        <p:txBody>
          <a:bodyPr wrap="square" lIns="0" tIns="0" rIns="0" bIns="0" rtlCol="0" anchor="t"/>
          <a:lstStyle/>
          <a:p>
            <a:pPr marL="0" indent="0" algn="ctr">
              <a:lnSpc>
                <a:spcPts val="1600"/>
              </a:lnSpc>
              <a:buNone/>
            </a:pPr>
            <a:r>
              <a:rPr lang="en-US" sz="1600" dirty="0">
                <a:solidFill>
                  <a:srgbClr val="1A1A1A"/>
                </a:solidFill>
                <a:latin typeface="Calibri" pitchFamily="34" charset="0"/>
                <a:ea typeface="Calibri" pitchFamily="34" charset="-122"/>
                <a:cs typeface="Calibri" pitchFamily="34" charset="-120"/>
              </a:rPr>
              <a:t>A common arrangement is 70 / 30 in favour of the capital partner up to an 8% return, then 50 / 50 on everything above that threshold.</a:t>
            </a:r>
            <a:endParaRPr lang="en-US" sz="1600" dirty="0"/>
          </a:p>
        </p:txBody>
      </p:sp>
      <p:sp>
        <p:nvSpPr>
          <p:cNvPr id="20" name="Shape 18"/>
          <p:cNvSpPr/>
          <p:nvPr/>
        </p:nvSpPr>
        <p:spPr>
          <a:xfrm>
            <a:off x="457200" y="4133088"/>
            <a:ext cx="8229600" cy="457200"/>
          </a:xfrm>
          <a:prstGeom prst="roundRect">
            <a:avLst>
              <a:gd name="adj" fmla="val 12000"/>
            </a:avLst>
          </a:prstGeom>
          <a:solidFill>
            <a:srgbClr val="E7E3D9"/>
          </a:solidFill>
          <a:ln w="9525">
            <a:solidFill>
              <a:srgbClr val="C8C0B0"/>
            </a:solidFill>
            <a:prstDash val="solid"/>
          </a:ln>
        </p:spPr>
      </p:sp>
      <p:sp>
        <p:nvSpPr>
          <p:cNvPr id="21" name="Text 19"/>
          <p:cNvSpPr/>
          <p:nvPr/>
        </p:nvSpPr>
        <p:spPr>
          <a:xfrm>
            <a:off x="621792" y="4133088"/>
            <a:ext cx="7900416" cy="457200"/>
          </a:xfrm>
          <a:prstGeom prst="rect">
            <a:avLst/>
          </a:prstGeom>
          <a:noFill/>
          <a:ln/>
        </p:spPr>
        <p:txBody>
          <a:bodyPr wrap="square" lIns="0" tIns="0" rIns="0" bIns="0" rtlCol="0" anchor="ctr"/>
          <a:lstStyle/>
          <a:p>
            <a:pPr marL="0" indent="0">
              <a:buNone/>
            </a:pPr>
            <a:r>
              <a:rPr lang="en-US" sz="1250" i="1" dirty="0">
                <a:solidFill>
                  <a:srgbClr val="1E2A38"/>
                </a:solidFill>
                <a:latin typeface="Calibri" pitchFamily="34" charset="0"/>
                <a:ea typeface="Calibri" pitchFamily="34" charset="-122"/>
                <a:cs typeface="Calibri" pitchFamily="34" charset="-120"/>
              </a:rPr>
              <a:t>The waterfall is where the real negotiation happens — the headline split rarely tells the whole story.</a:t>
            </a:r>
            <a:endParaRPr lang="en-US" sz="1250" dirty="0"/>
          </a:p>
        </p:txBody>
      </p:sp>
      <p:sp>
        <p:nvSpPr>
          <p:cNvPr id="22" name="Text 20"/>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3" name="Text 21"/>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24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177950"/>
    </mc:Choice>
    <mc:Fallback xmlns="">
      <p:transition spd="slow" advTm="177950"/>
    </mc:Fallback>
  </mc:AlternateContent>
  <p:timing>
    <p:tnLst>
      <p:par>
        <p:cTn id="1" dur="indefinite" restart="never" nodeType="tmRoot"/>
      </p:par>
    </p:tnLst>
  </p:timing>
  <p:extLst mod="1">
    <p:ext uri="{3A86A75C-4F4B-4683-9AE1-C65F6400EC91}">
      <p14:laserTraceLst xmlns:p14="http://schemas.microsoft.com/office/powerpoint/2010/main">
        <p14:tracePtLst>
          <p14:tracePt t="5032" x="4376738" y="3328988"/>
          <p14:tracePt t="6485" x="4319588" y="3309938"/>
          <p14:tracePt t="6491" x="4224338" y="3267075"/>
          <p14:tracePt t="6498" x="4100513" y="3214688"/>
          <p14:tracePt t="6512" x="3733800" y="3028950"/>
          <p14:tracePt t="6529" x="3328988" y="2786063"/>
          <p14:tracePt t="6546" x="2667000" y="2400300"/>
          <p14:tracePt t="6562" x="2228850" y="2124075"/>
          <p14:tracePt t="6579" x="1895475" y="1895475"/>
          <p14:tracePt t="6596" x="1466850" y="1543050"/>
          <p14:tracePt t="6612" x="1300163" y="1400175"/>
          <p14:tracePt t="6629" x="1181100" y="1285875"/>
          <p14:tracePt t="6646" x="1071563" y="1166813"/>
          <p14:tracePt t="6662" x="1023938" y="1104900"/>
          <p14:tracePt t="6679" x="1000125" y="1047750"/>
          <p14:tracePt t="6696" x="976313" y="995363"/>
          <p14:tracePt t="6712" x="976313" y="971550"/>
          <p14:tracePt t="6729" x="976313" y="966788"/>
          <p14:tracePt t="7163" x="1019175" y="952500"/>
          <p14:tracePt t="7170" x="1071563" y="938213"/>
          <p14:tracePt t="7179" x="1128713" y="933450"/>
          <p14:tracePt t="7196" x="1247775" y="909638"/>
          <p14:tracePt t="7212" x="1404938" y="904875"/>
          <p14:tracePt t="7229" x="1490663" y="900113"/>
          <p14:tracePt t="7246" x="1547813" y="900113"/>
          <p14:tracePt t="7262" x="1590675" y="904875"/>
          <p14:tracePt t="7279" x="1609725" y="909638"/>
          <p14:tracePt t="7312" x="1609725" y="914400"/>
          <p14:tracePt t="7472" x="1604963" y="914400"/>
          <p14:tracePt t="7506" x="1600200" y="914400"/>
          <p14:tracePt t="7514" x="1600200" y="919163"/>
          <p14:tracePt t="7528" x="1595438" y="919163"/>
          <p14:tracePt t="7556" x="1590675" y="919163"/>
          <p14:tracePt t="7584" x="1585913" y="919163"/>
          <p14:tracePt t="7640" x="1581150" y="919163"/>
          <p14:tracePt t="7801" x="1585913" y="919163"/>
          <p14:tracePt t="8214" x="1628775" y="914400"/>
          <p14:tracePt t="8221" x="1685925" y="909638"/>
          <p14:tracePt t="8229" x="1757363" y="895350"/>
          <p14:tracePt t="8245" x="1871663" y="890588"/>
          <p14:tracePt t="8262" x="1995488" y="881063"/>
          <p14:tracePt t="8278" x="2162175" y="881063"/>
          <p14:tracePt t="8295" x="2238375" y="885825"/>
          <p14:tracePt t="8312" x="2314575" y="890588"/>
          <p14:tracePt t="8328" x="2395538" y="895350"/>
          <p14:tracePt t="8345" x="2414588" y="895350"/>
          <p14:tracePt t="8362" x="2438400" y="895350"/>
          <p14:tracePt t="8395" x="2443163" y="895350"/>
          <p14:tracePt t="8412" x="2447925" y="895350"/>
          <p14:tracePt t="8429" x="2452688" y="900113"/>
          <p14:tracePt t="8446" x="2462213" y="900113"/>
          <p14:tracePt t="8462" x="2471738" y="900113"/>
          <p14:tracePt t="8479" x="2490788" y="900113"/>
          <p14:tracePt t="8495" x="2538413" y="900113"/>
          <p14:tracePt t="8512" x="2590800" y="904875"/>
          <p14:tracePt t="8528" x="2643188" y="909638"/>
          <p14:tracePt t="8545" x="2728913" y="928688"/>
          <p14:tracePt t="8562" x="2800350" y="942975"/>
          <p14:tracePt t="8579" x="2905125" y="971550"/>
          <p14:tracePt t="8595" x="2952750" y="981075"/>
          <p14:tracePt t="8612" x="2990850" y="990600"/>
          <p14:tracePt t="8628" x="3028950" y="995363"/>
          <p14:tracePt t="8645" x="3057525" y="995363"/>
          <p14:tracePt t="8662" x="3076575" y="1004888"/>
          <p14:tracePt t="8678" x="3105150" y="1000125"/>
          <p14:tracePt t="8695" x="3124200" y="1000125"/>
          <p14:tracePt t="8712" x="3148013" y="995363"/>
          <p14:tracePt t="8728" x="3162300" y="995363"/>
          <p14:tracePt t="8745" x="3181350" y="995363"/>
          <p14:tracePt t="8762" x="3200400" y="990600"/>
          <p14:tracePt t="8778" x="3209925" y="985838"/>
          <p14:tracePt t="8795" x="3224213" y="981075"/>
          <p14:tracePt t="8812" x="3233738" y="976313"/>
          <p14:tracePt t="8828" x="3238500" y="976313"/>
          <p14:tracePt t="8845" x="3243263" y="976313"/>
          <p14:tracePt t="8862" x="3243263" y="966788"/>
          <p14:tracePt t="8895" x="3262313" y="957263"/>
          <p14:tracePt t="8912" x="3271838" y="947738"/>
          <p14:tracePt t="8929" x="3305175" y="919163"/>
          <p14:tracePt t="8945" x="3338513" y="890588"/>
          <p14:tracePt t="8962" x="3367088" y="857250"/>
          <p14:tracePt t="8979" x="3414713" y="804863"/>
          <p14:tracePt t="8995" x="3443288" y="781050"/>
          <p14:tracePt t="9012" x="3495675" y="742950"/>
          <p14:tracePt t="9028" x="3586163" y="695325"/>
          <p14:tracePt t="9045" x="3629025" y="671513"/>
          <p14:tracePt t="9062" x="3667125" y="647700"/>
          <p14:tracePt t="9078" x="3709988" y="623888"/>
          <p14:tracePt t="9095" x="3743325" y="609600"/>
          <p14:tracePt t="9112" x="3786188" y="600075"/>
          <p14:tracePt t="9128" x="3819525" y="590550"/>
          <p14:tracePt t="9145" x="3848100" y="590550"/>
          <p14:tracePt t="9162" x="3867150" y="590550"/>
          <p14:tracePt t="9178" x="3876675" y="590550"/>
          <p14:tracePt t="9195" x="3890963" y="595313"/>
          <p14:tracePt t="9211" x="3929063" y="609600"/>
          <p14:tracePt t="9229" x="3971925" y="642938"/>
          <p14:tracePt t="9245" x="4062413" y="700088"/>
          <p14:tracePt t="9262" x="4100513" y="719138"/>
          <p14:tracePt t="9278" x="4162425" y="776288"/>
          <p14:tracePt t="9295" x="4224338" y="842963"/>
          <p14:tracePt t="9311" x="4267200" y="895350"/>
          <p14:tracePt t="9328" x="4314825" y="938213"/>
          <p14:tracePt t="9345" x="4348163" y="971550"/>
          <p14:tracePt t="9378" x="4414838" y="1023938"/>
          <p14:tracePt t="10457" x="4448175" y="1023938"/>
          <p14:tracePt t="10464" x="4491038" y="1023938"/>
          <p14:tracePt t="10471" x="4538663" y="1019175"/>
          <p14:tracePt t="10478" x="4581525" y="1019175"/>
          <p14:tracePt t="10494" x="4657725" y="1014413"/>
          <p14:tracePt t="10511" x="4714875" y="1014413"/>
          <p14:tracePt t="10528" x="4795838" y="1009650"/>
          <p14:tracePt t="10544" x="4838700" y="1009650"/>
          <p14:tracePt t="10561" x="4876800" y="1009650"/>
          <p14:tracePt t="10578" x="4891088" y="1009650"/>
          <p14:tracePt t="10594" x="4905375" y="1009650"/>
          <p14:tracePt t="10628" x="4910138" y="1009650"/>
          <p14:tracePt t="10688" x="4914900" y="1009650"/>
          <p14:tracePt t="10779" x="4914900" y="1014413"/>
          <p14:tracePt t="11956" x="4857750" y="1028700"/>
          <p14:tracePt t="11963" x="4772025" y="1042988"/>
          <p14:tracePt t="11970" x="4643438" y="1062038"/>
          <p14:tracePt t="11977" x="4491038" y="1104900"/>
          <p14:tracePt t="11994" x="4229100" y="1147763"/>
          <p14:tracePt t="12010" x="3910013" y="1214438"/>
          <p14:tracePt t="12027" x="3400425" y="1338263"/>
          <p14:tracePt t="12044" x="3067050" y="1423988"/>
          <p14:tracePt t="12061" x="2795588" y="1500188"/>
          <p14:tracePt t="12077" x="2462213" y="1576388"/>
          <p14:tracePt t="12094" x="2352675" y="1609725"/>
          <p14:tracePt t="12111" x="2252663" y="1643063"/>
          <p14:tracePt t="12127" x="2214563" y="1652588"/>
          <p14:tracePt t="12144" x="2200275" y="1652588"/>
          <p14:tracePt t="12161" x="2195513" y="1657350"/>
          <p14:tracePt t="12194" x="2190750" y="1662113"/>
          <p14:tracePt t="12227" x="2190750" y="1666875"/>
          <p14:tracePt t="12244" x="2152650" y="1685925"/>
          <p14:tracePt t="12261" x="2114550" y="1709738"/>
          <p14:tracePt t="12277" x="2076450" y="1733550"/>
          <p14:tracePt t="12294" x="2014538" y="1766888"/>
          <p14:tracePt t="12311" x="1962150" y="1795463"/>
          <p14:tracePt t="12327" x="1900238" y="1814513"/>
          <p14:tracePt t="12344" x="1866900" y="1828800"/>
          <p14:tracePt t="12361" x="1852613" y="1838325"/>
          <p14:tracePt t="12377" x="1828800" y="1847850"/>
          <p14:tracePt t="12394" x="1819275" y="1857375"/>
          <p14:tracePt t="12410" x="1809750" y="1866900"/>
          <p14:tracePt t="12427" x="1800225" y="1881188"/>
          <p14:tracePt t="12444" x="1795463" y="1885950"/>
          <p14:tracePt t="12460" x="1795463" y="1895475"/>
          <p14:tracePt t="12477" x="1790700" y="1895475"/>
          <p14:tracePt t="12510" x="1790700" y="1900238"/>
          <p14:tracePt t="12530" x="1790700" y="1905000"/>
          <p14:tracePt t="14935" x="1766888" y="1924050"/>
          <p14:tracePt t="14942" x="1728788" y="1957388"/>
          <p14:tracePt t="14949" x="1700213" y="1981200"/>
          <p14:tracePt t="14960" x="1666875" y="2019300"/>
          <p14:tracePt t="14976" x="1566863" y="2109788"/>
          <p14:tracePt t="14993" x="1509713" y="2152650"/>
          <p14:tracePt t="15010" x="1466850" y="2171700"/>
          <p14:tracePt t="15026" x="1428750" y="2200275"/>
          <p14:tracePt t="15043" x="1419225" y="2205038"/>
          <p14:tracePt t="15059" x="1414463" y="2209800"/>
          <p14:tracePt t="15076" x="1409700" y="2209800"/>
          <p14:tracePt t="15110" x="1409700" y="2214563"/>
          <p14:tracePt t="15165" x="1409700" y="2219325"/>
          <p14:tracePt t="15250" x="1409700" y="2228850"/>
          <p14:tracePt t="16006" x="1381125" y="2238375"/>
          <p14:tracePt t="16013" x="1366838" y="2247900"/>
          <p14:tracePt t="16020" x="1333500" y="2257425"/>
          <p14:tracePt t="16027" x="1314450" y="2266950"/>
          <p14:tracePt t="16042" x="1266825" y="2286000"/>
          <p14:tracePt t="16059" x="1233488" y="2305050"/>
          <p14:tracePt t="16076" x="1190625" y="2333625"/>
          <p14:tracePt t="16093" x="1166813" y="2343150"/>
          <p14:tracePt t="16109" x="1152525" y="2347913"/>
          <p14:tracePt t="16126" x="1138238" y="2357438"/>
          <p14:tracePt t="16143" x="1133475" y="2357438"/>
          <p14:tracePt t="16159" x="1128713" y="2357438"/>
          <p14:tracePt t="16176" x="1123950" y="2357438"/>
          <p14:tracePt t="16209" x="1119188" y="2357438"/>
          <p14:tracePt t="16226" x="1114425" y="2357438"/>
          <p14:tracePt t="16273" x="1109663" y="2352675"/>
          <p14:tracePt t="16286" x="1109663" y="2347913"/>
          <p14:tracePt t="16293" x="1104900" y="2347913"/>
          <p14:tracePt t="16309" x="1104900" y="2343150"/>
          <p14:tracePt t="16326" x="1100138" y="2338388"/>
          <p14:tracePt t="16342" x="1100138" y="2333625"/>
          <p14:tracePt t="16359" x="1100138" y="2328863"/>
          <p14:tracePt t="16392" x="1100138" y="2324100"/>
          <p14:tracePt t="16409" x="1100138" y="2319338"/>
          <p14:tracePt t="16427" x="1104900" y="2319338"/>
          <p14:tracePt t="16442" x="1104900" y="2314575"/>
          <p14:tracePt t="16459" x="1109663" y="2314575"/>
          <p14:tracePt t="16476" x="1114425" y="2314575"/>
          <p14:tracePt t="16492" x="1123950" y="2314575"/>
          <p14:tracePt t="16526" x="1143000" y="2309813"/>
          <p14:tracePt t="16542" x="1157288" y="2309813"/>
          <p14:tracePt t="16559" x="1181100" y="2309813"/>
          <p14:tracePt t="16576" x="1214438" y="2324100"/>
          <p14:tracePt t="16592" x="1243013" y="2324100"/>
          <p14:tracePt t="16609" x="1290638" y="2338388"/>
          <p14:tracePt t="16626" x="1319213" y="2343150"/>
          <p14:tracePt t="16642" x="1338263" y="2347913"/>
          <p14:tracePt t="16659" x="1347788" y="2347913"/>
          <p14:tracePt t="16676" x="1352550" y="2347913"/>
          <p14:tracePt t="16693" x="1362075" y="2347913"/>
          <p14:tracePt t="16726" x="1366838" y="2347913"/>
          <p14:tracePt t="16777" x="1371600" y="2347913"/>
          <p14:tracePt t="16840" x="1376363" y="2347913"/>
          <p14:tracePt t="17037" x="1385888" y="2347913"/>
          <p14:tracePt t="17043" x="1400175" y="2347913"/>
          <p14:tracePt t="17057" x="1438275" y="2347913"/>
          <p14:tracePt t="17064" x="1462088" y="2347913"/>
          <p14:tracePt t="17076" x="1495425" y="2347913"/>
          <p14:tracePt t="17092" x="1585913" y="2352675"/>
          <p14:tracePt t="17109" x="1633538" y="2357438"/>
          <p14:tracePt t="17126" x="1671638" y="2357438"/>
          <p14:tracePt t="17142" x="1733550" y="2362200"/>
          <p14:tracePt t="17159" x="1781175" y="2366963"/>
          <p14:tracePt t="17176" x="1843088" y="2366963"/>
          <p14:tracePt t="17192" x="1871663" y="2376488"/>
          <p14:tracePt t="17209" x="1885950" y="2376488"/>
          <p14:tracePt t="17226" x="1914525" y="2381250"/>
          <p14:tracePt t="17242" x="1928813" y="2381250"/>
          <p14:tracePt t="17259" x="1938338" y="2381250"/>
          <p14:tracePt t="17275" x="1952625" y="2386013"/>
          <p14:tracePt t="17309" x="1957388" y="2386013"/>
          <p14:tracePt t="17325" x="1962150" y="2386013"/>
          <p14:tracePt t="17342" x="1966913" y="2386013"/>
          <p14:tracePt t="17359" x="1971675" y="2386013"/>
          <p14:tracePt t="17376" x="1976438" y="2386013"/>
          <p14:tracePt t="17400" x="1981200" y="2386013"/>
          <p14:tracePt t="17429" x="1985963" y="2386013"/>
          <p14:tracePt t="17456" x="1990725" y="2386013"/>
          <p14:tracePt t="17639" x="1995488" y="2386013"/>
          <p14:tracePt t="17737" x="2000250" y="2386013"/>
          <p14:tracePt t="17793" x="2009775" y="2386013"/>
          <p14:tracePt t="17800" x="2038350" y="2381250"/>
          <p14:tracePt t="17814" x="2128838" y="2362200"/>
          <p14:tracePt t="17825" x="2185988" y="2362200"/>
          <p14:tracePt t="17842" x="2352675" y="2357438"/>
          <p14:tracePt t="17859" x="2457450" y="2357438"/>
          <p14:tracePt t="17875" x="2562225" y="2366963"/>
          <p14:tracePt t="17892" x="2681288" y="2366963"/>
          <p14:tracePt t="17908" x="2757488" y="2371725"/>
          <p14:tracePt t="17926" x="2847975" y="2371725"/>
          <p14:tracePt t="17942" x="2890838" y="2371725"/>
          <p14:tracePt t="17959" x="2909888" y="2371725"/>
          <p14:tracePt t="17975" x="2914650" y="2371725"/>
          <p14:tracePt t="17992" x="2919413" y="2371725"/>
          <p14:tracePt t="18080" x="2914650" y="2376488"/>
          <p14:tracePt t="18087" x="2895600" y="2381250"/>
          <p14:tracePt t="18094" x="2867025" y="2390775"/>
          <p14:tracePt t="18109" x="2795588" y="2414588"/>
          <p14:tracePt t="18125" x="2671763" y="2443163"/>
          <p14:tracePt t="18142" x="2505075" y="2486025"/>
          <p14:tracePt t="18159" x="2138363" y="2557463"/>
          <p14:tracePt t="18175" x="1838325" y="2595563"/>
          <p14:tracePt t="18192" x="1481138" y="2657475"/>
          <p14:tracePt t="18208" x="1276350" y="2676525"/>
          <p14:tracePt t="18225" x="1171575" y="2690813"/>
          <p14:tracePt t="18242" x="1076325" y="2700338"/>
          <p14:tracePt t="18258" x="1038225" y="2700338"/>
          <p14:tracePt t="18275" x="1033463" y="2700338"/>
          <p14:tracePt t="18292" x="1023938" y="2700338"/>
          <p14:tracePt t="18325" x="1019175" y="2686050"/>
          <p14:tracePt t="18342" x="1014413" y="2676525"/>
          <p14:tracePt t="18358" x="976313" y="2662238"/>
          <p14:tracePt t="18375" x="909638" y="2628900"/>
          <p14:tracePt t="18392" x="866775" y="2600325"/>
          <p14:tracePt t="18408" x="823913" y="2581275"/>
          <p14:tracePt t="18425" x="785813" y="2557463"/>
          <p14:tracePt t="18442" x="781050" y="2552700"/>
          <p14:tracePt t="18475" x="781050" y="2547938"/>
          <p14:tracePt t="18529" x="781050" y="2543175"/>
          <p14:tracePt t="18550" x="785813" y="2543175"/>
          <p14:tracePt t="18564" x="790575" y="2543175"/>
          <p14:tracePt t="18585" x="795338" y="2543175"/>
          <p14:tracePt t="18599" x="800100" y="2543175"/>
          <p14:tracePt t="18606" x="804863" y="2543175"/>
          <p14:tracePt t="18634" x="809625" y="2543175"/>
          <p14:tracePt t="18648" x="814388" y="2543175"/>
          <p14:tracePt t="18669" x="819150" y="2543175"/>
          <p14:tracePt t="18683" x="823913" y="2543175"/>
          <p14:tracePt t="18690" x="828675" y="2543175"/>
          <p14:tracePt t="18697" x="833438" y="2543175"/>
          <p14:tracePt t="18711" x="838200" y="2543175"/>
          <p14:tracePt t="18725" x="847725" y="2543175"/>
          <p14:tracePt t="18742" x="852488" y="2543175"/>
          <p14:tracePt t="18758" x="857250" y="2543175"/>
          <p14:tracePt t="18775" x="862013" y="2543175"/>
          <p14:tracePt t="18809" x="866775" y="2543175"/>
          <p14:tracePt t="18880" x="871538" y="2543175"/>
          <p14:tracePt t="18914" x="871538" y="2547938"/>
          <p14:tracePt t="19153" x="871538" y="2552700"/>
          <p14:tracePt t="19230" x="871538" y="2562225"/>
          <p14:tracePt t="19328" x="871538" y="2566988"/>
          <p14:tracePt t="19398" x="871538" y="2571750"/>
          <p14:tracePt t="27389" x="876300" y="2566988"/>
          <p14:tracePt t="27394" x="881063" y="2557463"/>
          <p14:tracePt t="27405" x="890588" y="2552700"/>
          <p14:tracePt t="27422" x="904875" y="2528888"/>
          <p14:tracePt t="27439" x="933450" y="2505075"/>
          <p14:tracePt t="27455" x="952500" y="2490788"/>
          <p14:tracePt t="27472" x="981075" y="2471738"/>
          <p14:tracePt t="27489" x="990600" y="2462213"/>
          <p14:tracePt t="27506" x="995363" y="2462213"/>
          <p14:tracePt t="27522" x="1000125" y="2457450"/>
          <p14:tracePt t="27555" x="1004888" y="2457450"/>
          <p14:tracePt t="27572" x="1004888" y="2452688"/>
          <p14:tracePt t="27591" x="1004888" y="2447925"/>
          <p14:tracePt t="27605" x="1009650" y="2438400"/>
          <p14:tracePt t="27622" x="1009650" y="2433638"/>
          <p14:tracePt t="27639" x="1009650" y="2424113"/>
          <p14:tracePt t="27655" x="1009650" y="2419350"/>
          <p14:tracePt t="27672" x="1009650" y="2414588"/>
          <p14:tracePt t="27689" x="1009650" y="2409825"/>
          <p14:tracePt t="27710" x="1000125" y="2405063"/>
          <p14:tracePt t="27724" x="995363" y="2405063"/>
          <p14:tracePt t="27739" x="990600" y="2400300"/>
          <p14:tracePt t="27755" x="985838" y="2400300"/>
          <p14:tracePt t="27772" x="981075" y="2395538"/>
          <p14:tracePt t="27789" x="971550" y="2390775"/>
          <p14:tracePt t="27805" x="966788" y="2381250"/>
          <p14:tracePt t="27822" x="962025" y="2376488"/>
          <p14:tracePt t="27839" x="962025" y="2371725"/>
          <p14:tracePt t="27855" x="957263" y="2371725"/>
          <p14:tracePt t="27873" x="957263" y="2366963"/>
          <p14:tracePt t="27913" x="957263" y="2362200"/>
          <p14:tracePt t="27963" x="976313" y="2352675"/>
          <p14:tracePt t="27969" x="1009650" y="2347913"/>
          <p14:tracePt t="27976" x="1047750" y="2343150"/>
          <p14:tracePt t="27988" x="1085850" y="2338388"/>
          <p14:tracePt t="28005" x="1262063" y="2319338"/>
          <p14:tracePt t="28022" x="1366838" y="2314575"/>
          <p14:tracePt t="28039" x="1471613" y="2309813"/>
          <p14:tracePt t="28055" x="1590675" y="2300288"/>
          <p14:tracePt t="28072" x="1643063" y="2300288"/>
          <p14:tracePt t="28088" x="1666875" y="2295525"/>
          <p14:tracePt t="28105" x="1681163" y="2295525"/>
          <p14:tracePt t="28122" x="1690688" y="2295525"/>
          <p14:tracePt t="28139" x="1695450" y="2295525"/>
          <p14:tracePt t="28155" x="1704975" y="2295525"/>
          <p14:tracePt t="28172" x="1709738" y="2295525"/>
          <p14:tracePt t="28188" x="1719263" y="2295525"/>
          <p14:tracePt t="28205" x="1724025" y="2295525"/>
          <p14:tracePt t="28222" x="1747838" y="2295525"/>
          <p14:tracePt t="28238" x="1776413" y="2290763"/>
          <p14:tracePt t="28255" x="1809750" y="2286000"/>
          <p14:tracePt t="28272" x="1857375" y="2286000"/>
          <p14:tracePt t="28288" x="1885950" y="2286000"/>
          <p14:tracePt t="28305" x="1919288" y="2286000"/>
          <p14:tracePt t="28322" x="1966913" y="2281238"/>
          <p14:tracePt t="28339" x="1995488" y="2281238"/>
          <p14:tracePt t="28355" x="2028825" y="2281238"/>
          <p14:tracePt t="28372" x="2047875" y="2281238"/>
          <p14:tracePt t="28388" x="2057400" y="2281238"/>
          <p14:tracePt t="28405" x="2062163" y="2281238"/>
          <p14:tracePt t="28439" x="2066925" y="2281238"/>
          <p14:tracePt t="28467" x="2071688" y="2281238"/>
          <p14:tracePt t="28488" x="2076450" y="2281238"/>
          <p14:tracePt t="28495" x="2085975" y="2281238"/>
          <p14:tracePt t="28505" x="2090738" y="2281238"/>
          <p14:tracePt t="28522" x="2095500" y="2281238"/>
          <p14:tracePt t="28539" x="2128838" y="2281238"/>
          <p14:tracePt t="28555" x="2157413" y="2281238"/>
          <p14:tracePt t="28572" x="2209800" y="2286000"/>
          <p14:tracePt t="28588" x="2257425" y="2286000"/>
          <p14:tracePt t="28605" x="2295525" y="2290763"/>
          <p14:tracePt t="28622" x="2376488" y="2295525"/>
          <p14:tracePt t="28639" x="2428875" y="2300288"/>
          <p14:tracePt t="28655" x="2476500" y="2300288"/>
          <p14:tracePt t="28672" x="2538413" y="2305050"/>
          <p14:tracePt t="28688" x="2557463" y="2309813"/>
          <p14:tracePt t="28705" x="2605088" y="2309813"/>
          <p14:tracePt t="28722" x="2624138" y="2314575"/>
          <p14:tracePt t="28738" x="2638425" y="2314575"/>
          <p14:tracePt t="28755" x="2647950" y="2314575"/>
          <p14:tracePt t="28788" x="2652713" y="2314575"/>
          <p14:tracePt t="28838" x="2657475" y="2314575"/>
          <p14:tracePt t="28923" x="2662238" y="2314575"/>
          <p14:tracePt t="28929" x="2667000" y="2314575"/>
          <p14:tracePt t="28938" x="2671763" y="2314575"/>
          <p14:tracePt t="28955" x="2681288" y="2314575"/>
          <p14:tracePt t="28972" x="2686050" y="2314575"/>
          <p14:tracePt t="29029" x="2690813" y="2314575"/>
          <p14:tracePt t="29056" x="2695575" y="2314575"/>
          <p14:tracePt t="29204" x="2690813" y="2314575"/>
          <p14:tracePt t="29210" x="2686050" y="2319338"/>
          <p14:tracePt t="29222" x="2681288" y="2324100"/>
          <p14:tracePt t="29238" x="2633663" y="2328863"/>
          <p14:tracePt t="29255" x="2590800" y="2333625"/>
          <p14:tracePt t="29271" x="2500313" y="2347913"/>
          <p14:tracePt t="29288" x="2328863" y="2357438"/>
          <p14:tracePt t="29305" x="2147888" y="2366963"/>
          <p14:tracePt t="29322" x="1852613" y="2376488"/>
          <p14:tracePt t="29338" x="1662113" y="2390775"/>
          <p14:tracePt t="29355" x="1509713" y="2409825"/>
          <p14:tracePt t="29371" x="1323975" y="2428875"/>
          <p14:tracePt t="29389" x="1252538" y="2433638"/>
          <p14:tracePt t="29405" x="1214438" y="2438400"/>
          <p14:tracePt t="29406" x="1200150" y="2438400"/>
          <p14:tracePt t="29421" x="1190625" y="2443163"/>
          <p14:tracePt t="29438" x="1185863" y="2443163"/>
          <p14:tracePt t="29504" x="1185863" y="2447925"/>
          <p14:tracePt t="29540" x="1185863" y="2452688"/>
          <p14:tracePt t="29596" x="1190625" y="2452688"/>
          <p14:tracePt t="29610" x="1190625" y="2457450"/>
          <p14:tracePt t="29631" x="1195388" y="2457450"/>
          <p14:tracePt t="29673" x="1195388" y="2462213"/>
          <p14:tracePt t="29722" x="1200150" y="2462213"/>
          <p14:tracePt t="29743" x="1200150" y="2466975"/>
          <p14:tracePt t="29820" x="1200150" y="2471738"/>
          <p14:tracePt t="30591" x="1195388" y="2481263"/>
          <p14:tracePt t="30598" x="1176338" y="2495550"/>
          <p14:tracePt t="30605" x="1157288" y="2514600"/>
          <p14:tracePt t="30621" x="1119188" y="2557463"/>
          <p14:tracePt t="30638" x="1076325" y="2600325"/>
          <p14:tracePt t="30654" x="1028700" y="2662238"/>
          <p14:tracePt t="30671" x="1014413" y="2690813"/>
          <p14:tracePt t="30688" x="1014413" y="2700338"/>
          <p14:tracePt t="30705" x="1014413" y="2709863"/>
          <p14:tracePt t="30766" x="1014413" y="2705100"/>
          <p14:tracePt t="30773" x="1014413" y="2700338"/>
          <p14:tracePt t="30780" x="1019175" y="2695575"/>
          <p14:tracePt t="30795" x="1028700" y="2686050"/>
          <p14:tracePt t="30804" x="1038225" y="2676525"/>
          <p14:tracePt t="30821" x="1071563" y="2647950"/>
          <p14:tracePt t="30838" x="1147763" y="2609850"/>
          <p14:tracePt t="30854" x="1200150" y="2586038"/>
          <p14:tracePt t="30871" x="1333500" y="2547938"/>
          <p14:tracePt t="30888" x="1419225" y="2528888"/>
          <p14:tracePt t="30904" x="1490663" y="2519363"/>
          <p14:tracePt t="30921" x="1566863" y="2514600"/>
          <p14:tracePt t="30938" x="1581150" y="2514600"/>
          <p14:tracePt t="30954" x="1585913" y="2514600"/>
          <p14:tracePt t="30971" x="1590675" y="2514600"/>
          <p14:tracePt t="30991" x="1595438" y="2514600"/>
          <p14:tracePt t="31082" x="1600200" y="2514600"/>
          <p14:tracePt t="31117" x="1609725" y="2514600"/>
          <p14:tracePt t="31124" x="1619250" y="2514600"/>
          <p14:tracePt t="31131" x="1633538" y="2519363"/>
          <p14:tracePt t="31139" x="1638300" y="2519363"/>
          <p14:tracePt t="31154" x="1666875" y="2533650"/>
          <p14:tracePt t="31171" x="1685925" y="2547938"/>
          <p14:tracePt t="31188" x="1724025" y="2566988"/>
          <p14:tracePt t="31204" x="1747838" y="2581275"/>
          <p14:tracePt t="31221" x="1766888" y="2600325"/>
          <p14:tracePt t="31237" x="1800225" y="2624138"/>
          <p14:tracePt t="31254" x="1819275" y="2638425"/>
          <p14:tracePt t="31271" x="1847850" y="2652713"/>
          <p14:tracePt t="31288" x="1857375" y="2662238"/>
          <p14:tracePt t="31304" x="1862138" y="2662238"/>
          <p14:tracePt t="31321" x="1862138" y="2667000"/>
          <p14:tracePt t="34523" x="1824038" y="2676525"/>
          <p14:tracePt t="34531" x="1757363" y="2690813"/>
          <p14:tracePt t="34538" x="1700213" y="2695575"/>
          <p14:tracePt t="34553" x="1590675" y="2719388"/>
          <p14:tracePt t="34570" x="1466850" y="2738438"/>
          <p14:tracePt t="34586" x="1323975" y="2757488"/>
          <p14:tracePt t="34603" x="1262063" y="2771775"/>
          <p14:tracePt t="34620" x="1214438" y="2776538"/>
          <p14:tracePt t="34636" x="1166813" y="2776538"/>
          <p14:tracePt t="34653" x="1152525" y="2776538"/>
          <p14:tracePt t="34670" x="1147763" y="2781300"/>
          <p14:tracePt t="34686" x="1143000" y="2781300"/>
          <p14:tracePt t="34867" x="1147763" y="2781300"/>
          <p14:tracePt t="34880" x="1152525" y="2781300"/>
          <p14:tracePt t="34901" x="1157288" y="2781300"/>
          <p14:tracePt t="34930" x="1162050" y="2781300"/>
          <p14:tracePt t="34966" x="1171575" y="2781300"/>
          <p14:tracePt t="35000" x="1176338" y="2781300"/>
          <p14:tracePt t="35035" x="1181100" y="2781300"/>
          <p14:tracePt t="35105" x="1185863" y="2781300"/>
          <p14:tracePt t="35140" x="1190625" y="2781300"/>
          <p14:tracePt t="37467" x="1209675" y="2767013"/>
          <p14:tracePt t="37474" x="1252538" y="2747963"/>
          <p14:tracePt t="37485" x="1304925" y="2738438"/>
          <p14:tracePt t="37502" x="1452563" y="2700338"/>
          <p14:tracePt t="37519" x="1585913" y="2676525"/>
          <p14:tracePt t="37535" x="1738313" y="2652713"/>
          <p14:tracePt t="37552" x="1985963" y="2652713"/>
          <p14:tracePt t="37569" x="2043113" y="2652713"/>
          <p14:tracePt t="37585" x="2200275" y="2676525"/>
          <p14:tracePt t="37602" x="2314575" y="2705100"/>
          <p14:tracePt t="37619" x="2352675" y="2709863"/>
          <p14:tracePt t="37635" x="2376488" y="2719388"/>
          <p14:tracePt t="37669" x="2381250" y="2719388"/>
          <p14:tracePt t="37691" x="2386013" y="2719388"/>
          <p14:tracePt t="38224" x="2395538" y="2724150"/>
          <p14:tracePt t="38231" x="2405063" y="2728913"/>
          <p14:tracePt t="38239" x="2428875" y="2733675"/>
          <p14:tracePt t="38252" x="2433638" y="2733675"/>
          <p14:tracePt t="38268" x="2443163" y="2733675"/>
          <p14:tracePt t="38285" x="2457450" y="2738438"/>
          <p14:tracePt t="38322" x="2462213" y="2738438"/>
          <p14:tracePt t="38764" x="2414588" y="2752725"/>
          <p14:tracePt t="38771" x="2347913" y="2767013"/>
          <p14:tracePt t="38777" x="2286000" y="2781300"/>
          <p14:tracePt t="38785" x="2224088" y="2809875"/>
          <p14:tracePt t="38801" x="2124075" y="2838450"/>
          <p14:tracePt t="38819" x="2019300" y="2876550"/>
          <p14:tracePt t="38835" x="1909763" y="2914650"/>
          <p14:tracePt t="38851" x="1866900" y="2928938"/>
          <p14:tracePt t="38868" x="1833563" y="2943225"/>
          <p14:tracePt t="38885" x="1824038" y="2943225"/>
          <p14:tracePt t="38902" x="1819275" y="2947988"/>
          <p14:tracePt t="38918" x="1809750" y="2947988"/>
          <p14:tracePt t="38952" x="1804988" y="2947988"/>
          <p14:tracePt t="38968" x="1800225" y="2947988"/>
          <p14:tracePt t="38988" x="1795463" y="2947988"/>
          <p14:tracePt t="39198" x="1800225" y="2947988"/>
          <p14:tracePt t="39212" x="1804988" y="2947988"/>
          <p14:tracePt t="39226" x="1809750" y="2947988"/>
          <p14:tracePt t="39240" x="1814513" y="2947988"/>
          <p14:tracePt t="39261" x="1819275" y="2947988"/>
          <p14:tracePt t="39282" x="1828800" y="2943225"/>
          <p14:tracePt t="39296" x="1838325" y="2943225"/>
          <p14:tracePt t="39303" x="1847850" y="2943225"/>
          <p14:tracePt t="39318" x="1871663" y="2943225"/>
          <p14:tracePt t="39335" x="1900238" y="2938463"/>
          <p14:tracePt t="39352" x="1966913" y="2938463"/>
          <p14:tracePt t="39368" x="2009775" y="2933700"/>
          <p14:tracePt t="39385" x="2043113" y="2933700"/>
          <p14:tracePt t="39401" x="2085975" y="2928938"/>
          <p14:tracePt t="39418" x="2109788" y="2924175"/>
          <p14:tracePt t="39435" x="2128838" y="2924175"/>
          <p14:tracePt t="39451" x="2143125" y="2924175"/>
          <p14:tracePt t="39468" x="2147888" y="2924175"/>
          <p14:tracePt t="39506" x="2152650" y="2924175"/>
          <p14:tracePt t="39541" x="2157413" y="2924175"/>
          <p14:tracePt t="39787" x="2157413" y="2928938"/>
          <p14:tracePt t="42605" x="2181225" y="2924175"/>
          <p14:tracePt t="42611" x="2214563" y="2914650"/>
          <p14:tracePt t="42619" x="2243138" y="2895600"/>
          <p14:tracePt t="42634" x="2314575" y="2876550"/>
          <p14:tracePt t="42650" x="2386013" y="2852738"/>
          <p14:tracePt t="42667" x="2452688" y="2843213"/>
          <p14:tracePt t="42683" x="2505075" y="2833688"/>
          <p14:tracePt t="42700" x="2524125" y="2828925"/>
          <p14:tracePt t="42717" x="2538413" y="2828925"/>
          <p14:tracePt t="42734" x="2543175" y="2828925"/>
          <p14:tracePt t="42750" x="2547938" y="2828925"/>
          <p14:tracePt t="42783" x="2552700" y="2828925"/>
          <p14:tracePt t="42934" x="2557463" y="2828925"/>
          <p14:tracePt t="42969" x="2562225" y="2828925"/>
          <p14:tracePt t="42975" x="2566988" y="2833688"/>
          <p14:tracePt t="42983" x="2576513" y="2833688"/>
          <p14:tracePt t="43000" x="2595563" y="2838450"/>
          <p14:tracePt t="43017" x="2619375" y="2843213"/>
          <p14:tracePt t="43018" x="2633663" y="2847975"/>
          <p14:tracePt t="43034" x="2647950" y="2852738"/>
          <p14:tracePt t="43050" x="2667000" y="2857500"/>
          <p14:tracePt t="43067" x="2671763" y="2857500"/>
          <p14:tracePt t="43102" x="2676525" y="2857500"/>
          <p14:tracePt t="43221" x="2676525" y="2862263"/>
          <p14:tracePt t="43256" x="2676525" y="2867025"/>
          <p14:tracePt t="43263" x="2671763" y="2867025"/>
          <p14:tracePt t="43271" x="2671763" y="2871788"/>
          <p14:tracePt t="43284" x="2662238" y="2876550"/>
          <p14:tracePt t="43300" x="2643188" y="2886075"/>
          <p14:tracePt t="43317" x="2614613" y="2895600"/>
          <p14:tracePt t="43333" x="2566988" y="2924175"/>
          <p14:tracePt t="43350" x="2533650" y="2938463"/>
          <p14:tracePt t="43367" x="2514600" y="2952750"/>
          <p14:tracePt t="43383" x="2466975" y="2976563"/>
          <p14:tracePt t="43400" x="2428875" y="3000375"/>
          <p14:tracePt t="43417" x="2371725" y="3014663"/>
          <p14:tracePt t="43433" x="2338388" y="3028950"/>
          <p14:tracePt t="43450" x="2319338" y="3038475"/>
          <p14:tracePt t="43467" x="2300288" y="3043238"/>
          <p14:tracePt t="43483" x="2290763" y="3048000"/>
          <p14:tracePt t="43500" x="2286000" y="3048000"/>
          <p14:tracePt t="43517" x="2281238" y="3052763"/>
          <p14:tracePt t="43533" x="2276475" y="3052763"/>
          <p14:tracePt t="43550" x="2271713" y="3052763"/>
          <p14:tracePt t="43566" x="2266950" y="3062288"/>
          <p14:tracePt t="43583" x="2252663" y="3071813"/>
          <p14:tracePt t="43600" x="2200275" y="3095625"/>
          <p14:tracePt t="43616" x="2143125" y="3133725"/>
          <p14:tracePt t="43633" x="2090738" y="3176588"/>
          <p14:tracePt t="43650" x="2005013" y="3243263"/>
          <p14:tracePt t="43667" x="1938338" y="3286125"/>
          <p14:tracePt t="43683" x="1866900" y="3343275"/>
          <p14:tracePt t="43700" x="1843088" y="3371850"/>
          <p14:tracePt t="43716" x="1824038" y="3381375"/>
          <p14:tracePt t="43733" x="1814513" y="3395663"/>
          <p14:tracePt t="43768" x="1814513" y="3400425"/>
          <p14:tracePt t="43872" x="1814513" y="3395663"/>
          <p14:tracePt t="43886" x="1814513" y="3390900"/>
          <p14:tracePt t="43894" x="1814513" y="3386138"/>
          <p14:tracePt t="43901" x="1819275" y="3386138"/>
          <p14:tracePt t="43916" x="1824038" y="3381375"/>
          <p14:tracePt t="43933" x="1828800" y="3376613"/>
          <p14:tracePt t="43950" x="1843088" y="3367088"/>
          <p14:tracePt t="43967" x="1866900" y="3352800"/>
          <p14:tracePt t="43983" x="1885950" y="3343275"/>
          <p14:tracePt t="44000" x="1924050" y="3324225"/>
          <p14:tracePt t="44016" x="1943100" y="3319463"/>
          <p14:tracePt t="44033" x="1976438" y="3305175"/>
          <p14:tracePt t="44050" x="1990725" y="3295650"/>
          <p14:tracePt t="44067" x="2014538" y="3286125"/>
          <p14:tracePt t="44083" x="2043113" y="3276600"/>
          <p14:tracePt t="44100" x="2047875" y="3271838"/>
          <p14:tracePt t="44116" x="2057400" y="3271838"/>
          <p14:tracePt t="44133" x="2062163" y="3267075"/>
          <p14:tracePt t="44167" x="2071688" y="3267075"/>
          <p14:tracePt t="44183" x="2076450" y="3262313"/>
          <p14:tracePt t="44200" x="2085975" y="3257550"/>
          <p14:tracePt t="44216" x="2090738" y="3252788"/>
          <p14:tracePt t="44259" x="2095500" y="3252788"/>
          <p14:tracePt t="44266" x="2095500" y="3248025"/>
          <p14:tracePt t="44286" x="2100263" y="3248025"/>
          <p14:tracePt t="44335" x="2105025" y="3248025"/>
          <p14:tracePt t="44363" x="2105025" y="3243263"/>
          <p14:tracePt t="44384" x="2109788" y="3243263"/>
          <p14:tracePt t="44427" x="2109788" y="3238500"/>
          <p14:tracePt t="44447" x="2114550" y="3238500"/>
          <p14:tracePt t="44826" x="2114550" y="3233738"/>
          <p14:tracePt t="45527" x="2114550" y="3224213"/>
          <p14:tracePt t="47692" x="2143125" y="3219450"/>
          <p14:tracePt t="47700" x="2176463" y="3209925"/>
          <p14:tracePt t="47706" x="2200275" y="3205163"/>
          <p14:tracePt t="47715" x="2228850" y="3200400"/>
          <p14:tracePt t="47732" x="2276475" y="3190875"/>
          <p14:tracePt t="47749" x="2347913" y="3176588"/>
          <p14:tracePt t="47765" x="2395538" y="3171825"/>
          <p14:tracePt t="47782" x="2424113" y="3167063"/>
          <p14:tracePt t="47799" x="2466975" y="3157538"/>
          <p14:tracePt t="47815" x="2476500" y="3152775"/>
          <p14:tracePt t="47832" x="2509838" y="3143250"/>
          <p14:tracePt t="47849" x="2519363" y="3143250"/>
          <p14:tracePt t="47865" x="2543175" y="3138488"/>
          <p14:tracePt t="47882" x="2562225" y="3133725"/>
          <p14:tracePt t="47899" x="2571750" y="3128963"/>
          <p14:tracePt t="47915" x="2586038" y="3128963"/>
          <p14:tracePt t="47932" x="2609850" y="3119438"/>
          <p14:tracePt t="47949" x="2619375" y="3119438"/>
          <p14:tracePt t="47965" x="2633663" y="3109913"/>
          <p14:tracePt t="47982" x="2643188" y="3105150"/>
          <p14:tracePt t="47998" x="2652713" y="3105150"/>
          <p14:tracePt t="48015" x="2667000" y="3095625"/>
          <p14:tracePt t="48032" x="2676525" y="3086100"/>
          <p14:tracePt t="48049" x="2690813" y="3076575"/>
          <p14:tracePt t="48065" x="2700338" y="3067050"/>
          <p14:tracePt t="48082" x="2705100" y="3062288"/>
          <p14:tracePt t="48098" x="2719388" y="3048000"/>
          <p14:tracePt t="48115" x="2724150" y="3043238"/>
          <p14:tracePt t="48132" x="2728913" y="3038475"/>
          <p14:tracePt t="48148" x="2738438" y="3028950"/>
          <p14:tracePt t="48165" x="2747963" y="3019425"/>
          <p14:tracePt t="48182" x="2762250" y="3005138"/>
          <p14:tracePt t="48198" x="2767013" y="3000375"/>
          <p14:tracePt t="48215" x="2771775" y="2995613"/>
          <p14:tracePt t="48232" x="2776538" y="2990850"/>
          <p14:tracePt t="48248" x="2781300" y="2990850"/>
          <p14:tracePt t="48265" x="2781300" y="2986088"/>
          <p14:tracePt t="48309" x="2771775" y="2990850"/>
          <p14:tracePt t="48316" x="2757488" y="2990850"/>
          <p14:tracePt t="48332" x="2719388" y="3005138"/>
          <p14:tracePt t="48348" x="2676525" y="3019425"/>
          <p14:tracePt t="48365" x="2547938" y="3067050"/>
          <p14:tracePt t="48382" x="2452688" y="3095625"/>
          <p14:tracePt t="48399" x="2362200" y="3119438"/>
          <p14:tracePt t="48415" x="2233613" y="3162300"/>
          <p14:tracePt t="48432" x="2152650" y="3181350"/>
          <p14:tracePt t="48449" x="2071688" y="3205163"/>
          <p14:tracePt t="48465" x="2033588" y="3214688"/>
          <p14:tracePt t="48482" x="2019300" y="3224213"/>
          <p14:tracePt t="48498" x="1995488" y="3228975"/>
          <p14:tracePt t="48515" x="1985963" y="3233738"/>
          <p14:tracePt t="48532" x="1981200" y="3233738"/>
          <p14:tracePt t="48548" x="1976438" y="3238500"/>
          <p14:tracePt t="48589" x="1966913" y="3238500"/>
          <p14:tracePt t="48624" x="1966913" y="3243263"/>
          <p14:tracePt t="48687" x="1962150" y="3248025"/>
          <p14:tracePt t="48723" x="1957388" y="3252788"/>
          <p14:tracePt t="48736" x="1952625" y="3257550"/>
          <p14:tracePt t="48743" x="1947863" y="3257550"/>
          <p14:tracePt t="48750" x="1943100" y="3262313"/>
          <p14:tracePt t="48765" x="1933575" y="3271838"/>
          <p14:tracePt t="48782" x="1928813" y="3271838"/>
          <p14:tracePt t="48798" x="1924050" y="3276600"/>
          <p14:tracePt t="48815" x="1914525" y="3281363"/>
          <p14:tracePt t="48848" x="1909763" y="3286125"/>
          <p14:tracePt t="48890" x="1909763" y="3290888"/>
          <p14:tracePt t="49171" x="1914525" y="3290888"/>
          <p14:tracePt t="49220" x="1919288" y="3290888"/>
          <p14:tracePt t="49255" x="1924050" y="3290888"/>
          <p14:tracePt t="49332" x="1928813" y="3290888"/>
          <p14:tracePt t="49402" x="1933575" y="3290888"/>
          <p14:tracePt t="49564" x="1938338" y="3290888"/>
          <p14:tracePt t="49788" x="1943100" y="3290888"/>
          <p14:tracePt t="50145" x="1947863" y="3290888"/>
          <p14:tracePt t="50447" x="1952625" y="3290888"/>
          <p14:tracePt t="50685" x="1952625" y="3286125"/>
          <p14:tracePt t="50755" x="1952625" y="3281363"/>
          <p14:tracePt t="50790" x="1952625" y="3276600"/>
          <p14:tracePt t="50811" x="1957388" y="3276600"/>
          <p14:tracePt t="50832" x="1966913" y="3276600"/>
          <p14:tracePt t="50839" x="1966913" y="3271838"/>
          <p14:tracePt t="50848" x="1971675" y="3271838"/>
          <p14:tracePt t="50864" x="1976438" y="3271838"/>
          <p14:tracePt t="50881" x="2000250" y="3271838"/>
          <p14:tracePt t="50897" x="2009775" y="3271838"/>
          <p14:tracePt t="50914" x="2019300" y="3276600"/>
          <p14:tracePt t="50931" x="2043113" y="3281363"/>
          <p14:tracePt t="50947" x="2057400" y="3286125"/>
          <p14:tracePt t="50964" x="2081213" y="3290888"/>
          <p14:tracePt t="50981" x="2109788" y="3295650"/>
          <p14:tracePt t="50998" x="2128838" y="3300413"/>
          <p14:tracePt t="51014" x="2162175" y="3305175"/>
          <p14:tracePt t="51031" x="2181225" y="3309938"/>
          <p14:tracePt t="51047" x="2190750" y="3309938"/>
          <p14:tracePt t="51064" x="2209800" y="3309938"/>
          <p14:tracePt t="51081" x="2219325" y="3309938"/>
          <p14:tracePt t="51098" x="2224088" y="3309938"/>
          <p14:tracePt t="51099" x="2233613" y="3314700"/>
          <p14:tracePt t="51114" x="2243138" y="3314700"/>
          <p14:tracePt t="51131" x="2257425" y="3319463"/>
          <p14:tracePt t="51148" x="2281238" y="3324225"/>
          <p14:tracePt t="51164" x="2305050" y="3328988"/>
          <p14:tracePt t="51181" x="2319338" y="3333750"/>
          <p14:tracePt t="51198" x="2347913" y="3333750"/>
          <p14:tracePt t="51214" x="2362200" y="3338513"/>
          <p14:tracePt t="51231" x="2381250" y="3343275"/>
          <p14:tracePt t="51248" x="2395538" y="3343275"/>
          <p14:tracePt t="51264" x="2400300" y="3343275"/>
          <p14:tracePt t="51281" x="2409825" y="3343275"/>
          <p14:tracePt t="51314" x="2414588" y="3348038"/>
          <p14:tracePt t="51331" x="2424113" y="3348038"/>
          <p14:tracePt t="51347" x="2428875" y="3348038"/>
          <p14:tracePt t="51364" x="2433638" y="3348038"/>
          <p14:tracePt t="51381" x="2438400" y="3352800"/>
          <p14:tracePt t="51414" x="2443163" y="3352800"/>
          <p14:tracePt t="51431" x="2447925" y="3352800"/>
          <p14:tracePt t="51447" x="2452688" y="3357563"/>
          <p14:tracePt t="51464" x="2462213" y="3357563"/>
          <p14:tracePt t="51481" x="2471738" y="3362325"/>
          <p14:tracePt t="51497" x="2481263" y="3362325"/>
          <p14:tracePt t="51514" x="2486025" y="3362325"/>
          <p14:tracePt t="51531" x="2495550" y="3362325"/>
          <p14:tracePt t="51564" x="2500313" y="3362325"/>
          <p14:tracePt t="51581" x="2500313" y="3367088"/>
          <p14:tracePt t="51597" x="2514600" y="3367088"/>
          <p14:tracePt t="51614" x="2519363" y="3371850"/>
          <p14:tracePt t="51631" x="2528888" y="3371850"/>
          <p14:tracePt t="51647" x="2533650" y="3371850"/>
          <p14:tracePt t="51664" x="2538413" y="3371850"/>
          <p14:tracePt t="51729" x="2543175" y="3371850"/>
          <p14:tracePt t="51764" x="2547938" y="3371850"/>
          <p14:tracePt t="51827" x="2552700" y="3371850"/>
          <p14:tracePt t="52304" x="2562225" y="3371850"/>
          <p14:tracePt t="52311" x="2566988" y="3371850"/>
          <p14:tracePt t="52318" x="2576513" y="3371850"/>
          <p14:tracePt t="52330" x="2581275" y="3371850"/>
          <p14:tracePt t="52347" x="2595563" y="3371850"/>
          <p14:tracePt t="52364" x="2600325" y="3371850"/>
          <p14:tracePt t="52380" x="2605088" y="3371850"/>
          <p14:tracePt t="52397" x="2609850" y="3371850"/>
          <p14:tracePt t="52414" x="2614613" y="3371850"/>
          <p14:tracePt t="52465" x="2619375" y="3371850"/>
          <p14:tracePt t="52535" x="2624138" y="3371850"/>
          <p14:tracePt t="52570" x="2628900" y="3371850"/>
          <p14:tracePt t="52591" x="2633663" y="3367088"/>
          <p14:tracePt t="52598" x="2638425" y="3357563"/>
          <p14:tracePt t="52605" x="2647950" y="3348038"/>
          <p14:tracePt t="52614" x="2667000" y="3333750"/>
          <p14:tracePt t="52630" x="2690813" y="3290888"/>
          <p14:tracePt t="52647" x="2762250" y="3224213"/>
          <p14:tracePt t="52663" x="2814638" y="3181350"/>
          <p14:tracePt t="52680" x="2857500" y="3152775"/>
          <p14:tracePt t="52697" x="2900363" y="3119438"/>
          <p14:tracePt t="52714" x="2914650" y="3105150"/>
          <p14:tracePt t="52730" x="2919413" y="3095625"/>
          <p14:tracePt t="52747" x="2924175" y="3090863"/>
          <p14:tracePt t="52763" x="2928938" y="3090863"/>
          <p14:tracePt t="52822" x="2919413" y="3090863"/>
          <p14:tracePt t="52829" x="2905125" y="3095625"/>
          <p14:tracePt t="52836" x="2886075" y="3095625"/>
          <p14:tracePt t="52850" x="2833688" y="3114675"/>
          <p14:tracePt t="52863" x="2814638" y="3114675"/>
          <p14:tracePt t="52880" x="2724150" y="3128963"/>
          <p14:tracePt t="52897" x="2628900" y="3148013"/>
          <p14:tracePt t="52913" x="2452688" y="3190875"/>
          <p14:tracePt t="52930" x="2309813" y="3243263"/>
          <p14:tracePt t="52947" x="2171700" y="3295650"/>
          <p14:tracePt t="52963" x="2009775" y="3371850"/>
          <p14:tracePt t="52980" x="1914525" y="3409950"/>
          <p14:tracePt t="52997" x="1838325" y="3448050"/>
          <p14:tracePt t="53013" x="1747838" y="3486150"/>
          <p14:tracePt t="53030" x="1709738" y="3500438"/>
          <p14:tracePt t="53047" x="1676400" y="3509963"/>
          <p14:tracePt t="53063" x="1662113" y="3514725"/>
          <p14:tracePt t="53080" x="1657350" y="3514725"/>
          <p14:tracePt t="53097" x="1652588" y="3519488"/>
          <p14:tracePt t="53113" x="1647825" y="3519488"/>
          <p14:tracePt t="53130" x="1643063" y="3524250"/>
          <p14:tracePt t="53147" x="1633538" y="3524250"/>
          <p14:tracePt t="53163" x="1624013" y="3524250"/>
          <p14:tracePt t="53180" x="1614488" y="3529013"/>
          <p14:tracePt t="53213" x="1609725" y="3529013"/>
          <p14:tracePt t="53230" x="1604963" y="3529013"/>
          <p14:tracePt t="53253" x="1600200" y="3529013"/>
          <p14:tracePt t="53328" x="1600200" y="3533775"/>
          <p14:tracePt t="53390" x="1600200" y="3538538"/>
          <p14:tracePt t="53427" x="1600200" y="3543300"/>
          <p14:tracePt t="53432" x="1604963" y="3543300"/>
          <p14:tracePt t="53460" x="1604963" y="3548063"/>
          <p14:tracePt t="53467" x="1609725" y="3548063"/>
          <p14:tracePt t="53509" x="1614488" y="3552825"/>
          <p14:tracePt t="53516" x="1619250" y="3552825"/>
          <p14:tracePt t="53544" x="1624013" y="3557588"/>
          <p14:tracePt t="53572" x="1628775" y="3557588"/>
          <p14:tracePt t="53607" x="1638300" y="3557588"/>
          <p14:tracePt t="53643" x="1643063" y="3562350"/>
          <p14:tracePt t="53677" x="1647825" y="3562350"/>
          <p14:tracePt t="53706" x="1652588" y="3562350"/>
          <p14:tracePt t="53720" x="1657350" y="3567113"/>
          <p14:tracePt t="53726" x="1657350" y="3576638"/>
          <p14:tracePt t="53733" x="1657350" y="3581400"/>
          <p14:tracePt t="53746" x="1666875" y="3586163"/>
          <p14:tracePt t="53763" x="1662113" y="3614738"/>
          <p14:tracePt t="53780" x="1657350" y="3624263"/>
          <p14:tracePt t="53796" x="1657350" y="3638550"/>
          <p14:tracePt t="53813" x="1652588" y="3643313"/>
          <p14:tracePt t="53846" x="1652588" y="3648075"/>
          <p14:tracePt t="53888" x="1652588" y="3652838"/>
          <p14:tracePt t="53916" x="1647825" y="3652838"/>
          <p14:tracePt t="61555" x="1657350" y="3652838"/>
          <p14:tracePt t="61562" x="1681163" y="3648075"/>
          <p14:tracePt t="61569" x="1700213" y="3643313"/>
          <p14:tracePt t="61577" x="1724025" y="3643313"/>
          <p14:tracePt t="61594" x="1771650" y="3633788"/>
          <p14:tracePt t="61610" x="1838325" y="3624263"/>
          <p14:tracePt t="61627" x="1881188" y="3609975"/>
          <p14:tracePt t="61644" x="1919288" y="3605213"/>
          <p14:tracePt t="61661" x="1971675" y="3600450"/>
          <p14:tracePt t="61677" x="2000250" y="3600450"/>
          <p14:tracePt t="61694" x="2038350" y="3595688"/>
          <p14:tracePt t="61696" x="2057400" y="3595688"/>
          <p14:tracePt t="61710" x="2090738" y="3595688"/>
          <p14:tracePt t="61727" x="2114550" y="3595688"/>
          <p14:tracePt t="61744" x="2152650" y="3590925"/>
          <p14:tracePt t="61760" x="2171700" y="3590925"/>
          <p14:tracePt t="61777" x="2190750" y="3590925"/>
          <p14:tracePt t="61794" x="2219325" y="3586163"/>
          <p14:tracePt t="61811" x="2243138" y="3586163"/>
          <p14:tracePt t="61827" x="2257425" y="3586163"/>
          <p14:tracePt t="61844" x="2276475" y="3586163"/>
          <p14:tracePt t="61860" x="2290763" y="3586163"/>
          <p14:tracePt t="61877" x="2300288" y="3586163"/>
          <p14:tracePt t="61894" x="2309813" y="3586163"/>
          <p14:tracePt t="61911" x="2319338" y="3586163"/>
          <p14:tracePt t="61927" x="2328863" y="3586163"/>
          <p14:tracePt t="61944" x="2338388" y="3586163"/>
          <p14:tracePt t="61961" x="2352675" y="3586163"/>
          <p14:tracePt t="61977" x="2362200" y="3581400"/>
          <p14:tracePt t="61994" x="2381250" y="3576638"/>
          <p14:tracePt t="62010" x="2414588" y="3571875"/>
          <p14:tracePt t="62027" x="2443163" y="3567113"/>
          <p14:tracePt t="62044" x="2471738" y="3562350"/>
          <p14:tracePt t="62060" x="2500313" y="3562350"/>
          <p14:tracePt t="62077" x="2514600" y="3562350"/>
          <p14:tracePt t="62094" x="2528888" y="3562350"/>
          <p14:tracePt t="62110" x="2538413" y="3562350"/>
          <p14:tracePt t="62127" x="2552700" y="3562350"/>
          <p14:tracePt t="62144" x="2571750" y="3562350"/>
          <p14:tracePt t="62160" x="2586038" y="3562350"/>
          <p14:tracePt t="62177" x="2600325" y="3562350"/>
          <p14:tracePt t="62194" x="2624138" y="3567113"/>
          <p14:tracePt t="62210" x="2633663" y="3567113"/>
          <p14:tracePt t="62227" x="2643188" y="3567113"/>
          <p14:tracePt t="62260" x="2647950" y="3567113"/>
          <p14:tracePt t="62277" x="2652713" y="3567113"/>
          <p14:tracePt t="62326" x="2657475" y="3567113"/>
          <p14:tracePt t="62452" x="2657475" y="3571875"/>
          <p14:tracePt t="62543" x="2657475" y="3576638"/>
          <p14:tracePt t="63096" x="2647950" y="3576638"/>
          <p14:tracePt t="63104" x="2643188" y="3576638"/>
          <p14:tracePt t="63111" x="2633663" y="3576638"/>
          <p14:tracePt t="63127" x="2614613" y="3581400"/>
          <p14:tracePt t="63143" x="2595563" y="3586163"/>
          <p14:tracePt t="63160" x="2557463" y="3586163"/>
          <p14:tracePt t="63177" x="2519363" y="3586163"/>
          <p14:tracePt t="63193" x="2471738" y="3590925"/>
          <p14:tracePt t="63210" x="2414588" y="3600450"/>
          <p14:tracePt t="63227" x="2386013" y="3605213"/>
          <p14:tracePt t="63243" x="2362200" y="3605213"/>
          <p14:tracePt t="63260" x="2324100" y="3609975"/>
          <p14:tracePt t="63277" x="2300288" y="3609975"/>
          <p14:tracePt t="63293" x="2257425" y="3609975"/>
          <p14:tracePt t="63310" x="2238375" y="3609975"/>
          <p14:tracePt t="63327" x="2219325" y="3609975"/>
          <p14:tracePt t="63343" x="2190750" y="3609975"/>
          <p14:tracePt t="63360" x="2176463" y="3609975"/>
          <p14:tracePt t="63377" x="2171700" y="3609975"/>
          <p14:tracePt t="63393" x="2157413" y="3609975"/>
          <p14:tracePt t="63410" x="2152650" y="3609975"/>
          <p14:tracePt t="63427" x="2138363" y="3609975"/>
          <p14:tracePt t="63443" x="2128838" y="3609975"/>
          <p14:tracePt t="63460" x="2119313" y="3609975"/>
          <p14:tracePt t="63477" x="2105025" y="3609975"/>
          <p14:tracePt t="63493" x="2100263" y="3609975"/>
          <p14:tracePt t="63510" x="2090738" y="3609975"/>
          <p14:tracePt t="63526" x="2085975" y="3609975"/>
          <p14:tracePt t="63560" x="2081213" y="3609975"/>
          <p14:tracePt t="63615" x="2071688" y="3609975"/>
          <p14:tracePt t="64862" x="2076450" y="3609975"/>
          <p14:tracePt t="64870" x="2081213" y="3609975"/>
          <p14:tracePt t="64877" x="2090738" y="3609975"/>
          <p14:tracePt t="64893" x="2109788" y="3609975"/>
          <p14:tracePt t="64909" x="2128838" y="3609975"/>
          <p14:tracePt t="64926" x="2157413" y="3605213"/>
          <p14:tracePt t="64943" x="2181225" y="3605213"/>
          <p14:tracePt t="64959" x="2195513" y="3605213"/>
          <p14:tracePt t="64976" x="2219325" y="3605213"/>
          <p14:tracePt t="64993" x="2224088" y="3605213"/>
          <p14:tracePt t="65009" x="2238375" y="3605213"/>
          <p14:tracePt t="65026" x="2247900" y="3605213"/>
          <p14:tracePt t="65060" x="2262188" y="3605213"/>
          <p14:tracePt t="65093" x="2266950" y="3605213"/>
          <p14:tracePt t="65109" x="2276475" y="3605213"/>
          <p14:tracePt t="65126" x="2290763" y="3605213"/>
          <p14:tracePt t="65143" x="2305050" y="3605213"/>
          <p14:tracePt t="65159" x="2328863" y="3600450"/>
          <p14:tracePt t="65176" x="2347913" y="3600450"/>
          <p14:tracePt t="65193" x="2381250" y="3600450"/>
          <p14:tracePt t="65209" x="2409825" y="3600450"/>
          <p14:tracePt t="65226" x="2438400" y="3600450"/>
          <p14:tracePt t="65227" x="2452688" y="3600450"/>
          <p14:tracePt t="65243" x="2476500" y="3600450"/>
          <p14:tracePt t="65259" x="2490788" y="3600450"/>
          <p14:tracePt t="65276" x="2524125" y="3600450"/>
          <p14:tracePt t="65293" x="2538413" y="3600450"/>
          <p14:tracePt t="65309" x="2557463" y="3595688"/>
          <p14:tracePt t="65326" x="2581275" y="3595688"/>
          <p14:tracePt t="65343" x="2595563" y="3595688"/>
          <p14:tracePt t="65359" x="2609850" y="3590925"/>
          <p14:tracePt t="65376" x="2624138" y="3590925"/>
          <p14:tracePt t="65393" x="2638425" y="3590925"/>
          <p14:tracePt t="65409" x="2643188" y="3590925"/>
          <p14:tracePt t="65426" x="2647950" y="3590925"/>
          <p14:tracePt t="65459" x="2652713" y="3590925"/>
          <p14:tracePt t="65536" x="2647950" y="3595688"/>
          <p14:tracePt t="65542" x="2633663" y="3600450"/>
          <p14:tracePt t="65549" x="2614613" y="3605213"/>
          <p14:tracePt t="65559" x="2600325" y="3609975"/>
          <p14:tracePt t="65576" x="2547938" y="3609975"/>
          <p14:tracePt t="65593" x="2500313" y="3609975"/>
          <p14:tracePt t="65609" x="2443163" y="3609975"/>
          <p14:tracePt t="65626" x="2386013" y="3614738"/>
          <p14:tracePt t="65643" x="2281238" y="3633788"/>
          <p14:tracePt t="65659" x="2209800" y="3638550"/>
          <p14:tracePt t="65676" x="2090738" y="3652838"/>
          <p14:tracePt t="65693" x="2009775" y="3667125"/>
          <p14:tracePt t="65709" x="1943100" y="3676650"/>
          <p14:tracePt t="65726" x="1843088" y="3686175"/>
          <p14:tracePt t="65742" x="1776413" y="3690938"/>
          <p14:tracePt t="65759" x="1685925" y="3705225"/>
          <p14:tracePt t="65776" x="1633538" y="3709988"/>
          <p14:tracePt t="65792" x="1590675" y="3714750"/>
          <p14:tracePt t="65809" x="1538288" y="3729038"/>
          <p14:tracePt t="65826" x="1504950" y="3733800"/>
          <p14:tracePt t="65843" x="1476375" y="3743325"/>
          <p14:tracePt t="65859" x="1457325" y="3752850"/>
          <p14:tracePt t="65876" x="1443038" y="3757613"/>
          <p14:tracePt t="65892" x="1433513" y="3757613"/>
          <p14:tracePt t="65926" x="1433513" y="3762375"/>
          <p14:tracePt t="65942" x="1428750" y="3762375"/>
          <p14:tracePt t="65969" x="1428750" y="3767138"/>
          <p14:tracePt t="66117" x="1433513" y="3767138"/>
          <p14:tracePt t="66152" x="1438275" y="3767138"/>
          <p14:tracePt t="66173" x="1443038" y="3767138"/>
          <p14:tracePt t="66201" x="1447800" y="3767138"/>
          <p14:tracePt t="66271" x="1452563" y="3767138"/>
          <p14:tracePt t="66299" x="1457325" y="3767138"/>
          <p14:tracePt t="66376" x="1462088" y="3762375"/>
          <p14:tracePt t="66474" x="1462088" y="3757613"/>
          <p14:tracePt t="66481" x="1466850" y="3757613"/>
          <p14:tracePt t="66509" x="1466850" y="3752850"/>
          <p14:tracePt t="71668" x="1495425" y="3729038"/>
          <p14:tracePt t="71674" x="1543050" y="3686175"/>
          <p14:tracePt t="71681" x="1590675" y="3643313"/>
          <p14:tracePt t="71690" x="1638300" y="3600450"/>
          <p14:tracePt t="71707" x="1762125" y="3500438"/>
          <p14:tracePt t="71724" x="1981200" y="3324225"/>
          <p14:tracePt t="71741" x="2133600" y="3219450"/>
          <p14:tracePt t="71757" x="2281238" y="3138488"/>
          <p14:tracePt t="71774" x="2457450" y="3028950"/>
          <p14:tracePt t="71791" x="2595563" y="2962275"/>
          <p14:tracePt t="71807" x="2752725" y="2876550"/>
          <p14:tracePt t="71824" x="2876550" y="2824163"/>
          <p14:tracePt t="71841" x="2986088" y="2776538"/>
          <p14:tracePt t="71857" x="3128963" y="2700338"/>
          <p14:tracePt t="71874" x="3233738" y="2643188"/>
          <p14:tracePt t="71890" x="3367088" y="2571750"/>
          <p14:tracePt t="71907" x="3448050" y="2528888"/>
          <p14:tracePt t="71924" x="3543300" y="2486025"/>
          <p14:tracePt t="71940" x="3667125" y="2443163"/>
          <p14:tracePt t="71957" x="3743325" y="2414588"/>
          <p14:tracePt t="71974" x="3829050" y="2366963"/>
          <p14:tracePt t="71990" x="3933825" y="2314575"/>
          <p14:tracePt t="72007" x="3986213" y="2281238"/>
          <p14:tracePt t="72024" x="4057650" y="2228850"/>
          <p14:tracePt t="72040" x="4119563" y="2205038"/>
          <p14:tracePt t="72057" x="4176713" y="2176463"/>
          <p14:tracePt t="72074" x="4238625" y="2143125"/>
          <p14:tracePt t="72090" x="4257675" y="2128838"/>
          <p14:tracePt t="72107" x="4281488" y="2105025"/>
          <p14:tracePt t="72124" x="4314825" y="2071688"/>
          <p14:tracePt t="72140" x="4333875" y="2052638"/>
          <p14:tracePt t="72157" x="4381500" y="2019300"/>
          <p14:tracePt t="72174" x="4400550" y="2009775"/>
          <p14:tracePt t="72190" x="4419600" y="1990725"/>
          <p14:tracePt t="72207" x="4443413" y="1981200"/>
          <p14:tracePt t="72224" x="4452938" y="1976438"/>
          <p14:tracePt t="72240" x="4452938" y="1971675"/>
          <p14:tracePt t="72257" x="4462463" y="1971675"/>
          <p14:tracePt t="75389" x="4457700" y="1971675"/>
          <p14:tracePt t="75395" x="4448175" y="1971675"/>
          <p14:tracePt t="75406" x="4443413" y="1971675"/>
          <p14:tracePt t="75423" x="4419600" y="1971675"/>
          <p14:tracePt t="75439" x="4395788" y="1971675"/>
          <p14:tracePt t="75456" x="4386263" y="1971675"/>
          <p14:tracePt t="75472" x="4371975" y="1971675"/>
          <p14:tracePt t="75549" x="4376738" y="1971675"/>
          <p14:tracePt t="75563" x="4381500" y="1971675"/>
          <p14:tracePt t="75577" x="4391025" y="1971675"/>
          <p14:tracePt t="75591" x="4395788" y="1971675"/>
          <p14:tracePt t="75598" x="4405313" y="1971675"/>
          <p14:tracePt t="75612" x="4410075" y="1966913"/>
          <p14:tracePt t="75622" x="4419600" y="1966913"/>
          <p14:tracePt t="75639" x="4467225" y="1966913"/>
          <p14:tracePt t="75656" x="4591050" y="1957388"/>
          <p14:tracePt t="75672" x="4686300" y="1957388"/>
          <p14:tracePt t="75689" x="4857750" y="1957388"/>
          <p14:tracePt t="75706" x="4957763" y="1957388"/>
          <p14:tracePt t="75723" x="5053013" y="1957388"/>
          <p14:tracePt t="75739" x="5181600" y="1962150"/>
          <p14:tracePt t="75756" x="5238750" y="1962150"/>
          <p14:tracePt t="75773" x="5262563" y="1962150"/>
          <p14:tracePt t="75789" x="5276850" y="1962150"/>
          <p14:tracePt t="79508" x="5238750" y="1971675"/>
          <p14:tracePt t="79516" x="5167313" y="1981200"/>
          <p14:tracePt t="79522" x="5110163" y="1990725"/>
          <p14:tracePt t="79538" x="4986338" y="2019300"/>
          <p14:tracePt t="79554" x="4872038" y="2038350"/>
          <p14:tracePt t="79571" x="4772025" y="2066925"/>
          <p14:tracePt t="79588" x="4676775" y="2095500"/>
          <p14:tracePt t="79604" x="4633913" y="2114550"/>
          <p14:tracePt t="79621" x="4572000" y="2143125"/>
          <p14:tracePt t="79638" x="4524375" y="2162175"/>
          <p14:tracePt t="79654" x="4495800" y="2176463"/>
          <p14:tracePt t="79671" x="4471988" y="2190750"/>
          <p14:tracePt t="79688" x="4452938" y="2200275"/>
          <p14:tracePt t="79704" x="4443413" y="2205038"/>
          <p14:tracePt t="79721" x="4438650" y="2209800"/>
          <p14:tracePt t="79738" x="4429125" y="2214563"/>
          <p14:tracePt t="79754" x="4424363" y="2219325"/>
          <p14:tracePt t="79771" x="4419600" y="2224088"/>
          <p14:tracePt t="79788" x="4414838" y="2224088"/>
          <p14:tracePt t="79804" x="4405313" y="2228850"/>
          <p14:tracePt t="79821" x="4400550" y="2233613"/>
          <p14:tracePt t="79838" x="4391025" y="2233613"/>
          <p14:tracePt t="79854" x="4381500" y="2238375"/>
          <p14:tracePt t="79871" x="4371975" y="2243138"/>
          <p14:tracePt t="79888" x="4362450" y="2243138"/>
          <p14:tracePt t="79904" x="4357688" y="2243138"/>
          <p14:tracePt t="79921" x="4348163" y="2247900"/>
          <p14:tracePt t="79938" x="4343400" y="2247900"/>
          <p14:tracePt t="79954" x="4338638" y="2252663"/>
          <p14:tracePt t="79971" x="4333875" y="2252663"/>
          <p14:tracePt t="80034" x="4329113" y="2252663"/>
          <p14:tracePt t="80098" x="4324350" y="2247900"/>
          <p14:tracePt t="80153" x="4324350" y="2243138"/>
          <p14:tracePt t="80217" x="4324350" y="2238375"/>
          <p14:tracePt t="80378" x="4324350" y="2233613"/>
          <p14:tracePt t="80406" x="4329113" y="2233613"/>
          <p14:tracePt t="103621" x="4338638" y="2238375"/>
          <p14:tracePt t="103628" x="4343400" y="2252663"/>
          <p14:tracePt t="103634" x="4357688" y="2266950"/>
          <p14:tracePt t="103646" x="4371975" y="2276475"/>
          <p14:tracePt t="103663" x="4424363" y="2328863"/>
          <p14:tracePt t="103680" x="4462463" y="2376488"/>
          <p14:tracePt t="103696" x="4491038" y="2414588"/>
          <p14:tracePt t="103713" x="4524375" y="2462213"/>
          <p14:tracePt t="103730" x="4543425" y="2486025"/>
          <p14:tracePt t="103746" x="4567238" y="2514600"/>
          <p14:tracePt t="103763" x="4595813" y="2533650"/>
          <p14:tracePt t="103780" x="4624388" y="2552700"/>
          <p14:tracePt t="103796" x="4672013" y="2586038"/>
          <p14:tracePt t="103813" x="4710113" y="2614613"/>
          <p14:tracePt t="103830" x="4729163" y="2628900"/>
          <p14:tracePt t="103846" x="4762500" y="2657475"/>
          <p14:tracePt t="103863" x="4786313" y="2667000"/>
          <p14:tracePt t="103880" x="4814888" y="2686050"/>
          <p14:tracePt t="103896" x="4829175" y="2695575"/>
          <p14:tracePt t="103913" x="4848225" y="2700338"/>
          <p14:tracePt t="103930" x="4867275" y="2714625"/>
          <p14:tracePt t="103946" x="4881563" y="2719388"/>
          <p14:tracePt t="103963" x="4891088" y="2724150"/>
          <p14:tracePt t="103980" x="4895850" y="2728913"/>
          <p14:tracePt t="104013" x="4905375" y="2743200"/>
          <p14:tracePt t="104030" x="4910138" y="2743200"/>
          <p14:tracePt t="104046" x="4910138" y="2747963"/>
          <p14:tracePt t="104090" x="4910138" y="2752725"/>
          <p14:tracePt t="104097" x="4914900" y="2752725"/>
          <p14:tracePt t="104160" x="4914900" y="2757488"/>
          <p14:tracePt t="104195" x="4914900" y="2762250"/>
          <p14:tracePt t="106711" x="4914900" y="2767013"/>
          <p14:tracePt t="106719" x="4919663" y="2771775"/>
          <p14:tracePt t="106729" x="4924425" y="2776538"/>
          <p14:tracePt t="106745" x="4924425" y="2795588"/>
          <p14:tracePt t="106762" x="4924425" y="2824163"/>
          <p14:tracePt t="106779" x="4919663" y="2852738"/>
          <p14:tracePt t="106795" x="4910138" y="2890838"/>
          <p14:tracePt t="106812" x="4900613" y="2909888"/>
          <p14:tracePt t="106829" x="4886325" y="2947988"/>
          <p14:tracePt t="106845" x="4881563" y="2981325"/>
          <p14:tracePt t="106862" x="4872038" y="3005138"/>
          <p14:tracePt t="106879" x="4867275" y="3014663"/>
          <p14:tracePt t="106895" x="4862513" y="3033713"/>
          <p14:tracePt t="106912" x="4857750" y="3048000"/>
          <p14:tracePt t="106929" x="4857750" y="3062288"/>
          <p14:tracePt t="106945" x="4852988" y="3067050"/>
          <p14:tracePt t="106962" x="4852988" y="3071813"/>
          <p14:tracePt t="106979" x="4848225" y="3081338"/>
          <p14:tracePt t="107012" x="4843463" y="3086100"/>
          <p14:tracePt t="107045" x="4838700" y="3090863"/>
          <p14:tracePt t="107062" x="4833938" y="3095625"/>
          <p14:tracePt t="107079" x="4829175" y="3100388"/>
          <p14:tracePt t="107097" x="4824413" y="3100388"/>
          <p14:tracePt t="107112" x="4819650" y="3100388"/>
          <p14:tracePt t="107128" x="4805363" y="3095625"/>
          <p14:tracePt t="107145" x="4800600" y="3086100"/>
          <p14:tracePt t="107162" x="4795838" y="3081338"/>
          <p14:tracePt t="107179" x="4786313" y="3071813"/>
          <p14:tracePt t="107195" x="4762500" y="3057525"/>
          <p14:tracePt t="107212" x="4738688" y="3052763"/>
          <p14:tracePt t="107229" x="4719638" y="3048000"/>
          <p14:tracePt t="107245" x="4681538" y="3043238"/>
          <p14:tracePt t="107262" x="4667250" y="3043238"/>
          <p14:tracePt t="107279" x="4657725" y="3038475"/>
          <p14:tracePt t="107295" x="4652963" y="3038475"/>
          <p14:tracePt t="107329" x="4648200" y="3038475"/>
          <p14:tracePt t="107345" x="4643438" y="3038475"/>
          <p14:tracePt t="107378" x="4638675" y="3038475"/>
          <p14:tracePt t="107511" x="4638675" y="3033713"/>
          <p14:tracePt t="107525" x="4638675" y="3028950"/>
          <p14:tracePt t="107531" x="4638675" y="3019425"/>
          <p14:tracePt t="107545" x="4638675" y="3009900"/>
          <p14:tracePt t="107562" x="4643438" y="3000375"/>
          <p14:tracePt t="107578" x="4648200" y="2986088"/>
          <p14:tracePt t="107595" x="4652963" y="2967038"/>
          <p14:tracePt t="107612" x="4652963" y="2952750"/>
          <p14:tracePt t="107628" x="4657725" y="2947988"/>
          <p14:tracePt t="107664" x="4657725" y="2943225"/>
          <p14:tracePt t="107700" x="4662488" y="2943225"/>
          <p14:tracePt t="107735" x="4667250" y="2943225"/>
          <p14:tracePt t="107755" x="4672013" y="2943225"/>
          <p14:tracePt t="107763" x="4676775" y="2943225"/>
          <p14:tracePt t="107776" x="4681538" y="2943225"/>
          <p14:tracePt t="107791" x="4686300" y="2943225"/>
          <p14:tracePt t="107804" x="4691063" y="2943225"/>
          <p14:tracePt t="107812" x="4695825" y="2943225"/>
          <p14:tracePt t="107832" x="4700588" y="2943225"/>
          <p14:tracePt t="107845" x="4705350" y="2943225"/>
          <p14:tracePt t="107861" x="4714875" y="2947988"/>
          <p14:tracePt t="107878" x="4724400" y="2947988"/>
          <p14:tracePt t="107895" x="4743450" y="2952750"/>
          <p14:tracePt t="107912" x="4757738" y="2947988"/>
          <p14:tracePt t="107928" x="4776788" y="2943225"/>
          <p14:tracePt t="107945" x="4805363" y="2933700"/>
          <p14:tracePt t="107962" x="4824413" y="2924175"/>
          <p14:tracePt t="107978" x="4833938" y="2919413"/>
          <p14:tracePt t="107995" x="4843463" y="2919413"/>
          <p14:tracePt t="108029" x="4848225" y="2919413"/>
          <p14:tracePt t="108064" x="4838700" y="2919413"/>
          <p14:tracePt t="108071" x="4829175" y="2919413"/>
          <p14:tracePt t="108079" x="4819650" y="2919413"/>
          <p14:tracePt t="108095" x="4810125" y="2919413"/>
          <p14:tracePt t="108112" x="4729163" y="2938463"/>
          <p14:tracePt t="108128" x="4643438" y="2957513"/>
          <p14:tracePt t="108145" x="4572000" y="2976563"/>
          <p14:tracePt t="108162" x="4462463" y="3014663"/>
          <p14:tracePt t="108178" x="4381500" y="3048000"/>
          <p14:tracePt t="108195" x="4305300" y="3071813"/>
          <p14:tracePt t="108211" x="4229100" y="3105150"/>
          <p14:tracePt t="108228" x="4200525" y="3114675"/>
          <p14:tracePt t="108245" x="4176713" y="3119438"/>
          <p14:tracePt t="108262" x="4157663" y="3124200"/>
          <p14:tracePt t="108278" x="4148138" y="3128963"/>
          <p14:tracePt t="108295" x="4138613" y="3128963"/>
          <p14:tracePt t="108345" x="4133850" y="3128963"/>
          <p14:tracePt t="108400" x="4129088" y="3128963"/>
          <p14:tracePt t="108407" x="4124325" y="3128963"/>
          <p14:tracePt t="108414" x="4110038" y="3128963"/>
          <p14:tracePt t="108428" x="4100513" y="3128963"/>
          <p14:tracePt t="108445" x="4062413" y="3128963"/>
          <p14:tracePt t="108461" x="4033838" y="3128963"/>
          <p14:tracePt t="108478" x="4019550" y="3128963"/>
          <p14:tracePt t="108495" x="4005263" y="3128963"/>
          <p14:tracePt t="108511" x="4000500" y="3128963"/>
          <p14:tracePt t="108549" x="3995738" y="3128963"/>
          <p14:tracePt t="108688" x="4000500" y="3128963"/>
          <p14:tracePt t="108723" x="4005263" y="3128963"/>
          <p14:tracePt t="108842" x="4010025" y="3128963"/>
          <p14:tracePt t="108849" x="4010025" y="3133725"/>
          <p14:tracePt t="108933" x="4014788" y="3133725"/>
          <p14:tracePt t="109158" x="4019550" y="3133725"/>
          <p14:tracePt t="109185" x="4019550" y="3128963"/>
          <p14:tracePt t="109192" x="4024313" y="3128963"/>
          <p14:tracePt t="109277" x="4029075" y="3128963"/>
          <p14:tracePt t="110391" x="4057650" y="3128963"/>
          <p14:tracePt t="110398" x="4081463" y="3128963"/>
          <p14:tracePt t="110411" x="4114800" y="3128963"/>
          <p14:tracePt t="110428" x="4210050" y="3128963"/>
          <p14:tracePt t="110444" x="4276725" y="3128963"/>
          <p14:tracePt t="110461" x="4376738" y="3128963"/>
          <p14:tracePt t="110478" x="4424363" y="3124200"/>
          <p14:tracePt t="110494" x="4462463" y="3124200"/>
          <p14:tracePt t="110511" x="4510088" y="3119438"/>
          <p14:tracePt t="110528" x="4538663" y="3119438"/>
          <p14:tracePt t="110544" x="4572000" y="3119438"/>
          <p14:tracePt t="110561" x="4619625" y="3119438"/>
          <p14:tracePt t="110577" x="4643438" y="3119438"/>
          <p14:tracePt t="110594" x="4681538" y="3109913"/>
          <p14:tracePt t="110611" x="4719638" y="3109913"/>
          <p14:tracePt t="110627" x="4757738" y="3105150"/>
          <p14:tracePt t="110629" x="4776788" y="3105150"/>
          <p14:tracePt t="110644" x="4819650" y="3105150"/>
          <p14:tracePt t="110661" x="4852988" y="3100388"/>
          <p14:tracePt t="110677" x="4895850" y="3100388"/>
          <p14:tracePt t="110694" x="4948238" y="3095625"/>
          <p14:tracePt t="110711" x="4976813" y="3095625"/>
          <p14:tracePt t="110728" x="5014913" y="3095625"/>
          <p14:tracePt t="110744" x="5038725" y="3090863"/>
          <p14:tracePt t="110761" x="5057775" y="3090863"/>
          <p14:tracePt t="110778" x="5067300" y="3090863"/>
          <p14:tracePt t="110794" x="5072063" y="3090863"/>
          <p14:tracePt t="110811" x="5076825" y="3090863"/>
          <p14:tracePt t="110844" x="5081588" y="3090863"/>
          <p14:tracePt t="110903" x="5086350" y="3090863"/>
          <p14:tracePt t="110930" x="5091113" y="3090863"/>
          <p14:tracePt t="110937" x="5091113" y="3086100"/>
          <p14:tracePt t="110958" x="5095875" y="3086100"/>
          <p14:tracePt t="111085" x="5100638" y="3086100"/>
          <p14:tracePt t="111183" x="5100638" y="3081338"/>
          <p14:tracePt t="137282" x="5148263" y="3052763"/>
          <p14:tracePt t="137290" x="5224463" y="2990850"/>
          <p14:tracePt t="137302" x="5329238" y="2924175"/>
          <p14:tracePt t="137318" x="5638800" y="2776538"/>
          <p14:tracePt t="137335" x="5876925" y="2686050"/>
          <p14:tracePt t="137352" x="6043613" y="2614613"/>
          <p14:tracePt t="137368" x="6319838" y="2490788"/>
          <p14:tracePt t="137385" x="6462713" y="2438400"/>
          <p14:tracePt t="137402" x="6648450" y="2381250"/>
          <p14:tracePt t="137418" x="6743700" y="2347913"/>
          <p14:tracePt t="137435" x="6819900" y="2333625"/>
          <p14:tracePt t="137452" x="6943725" y="2300288"/>
          <p14:tracePt t="137468" x="7015163" y="2286000"/>
          <p14:tracePt t="137485" x="7110413" y="2257425"/>
          <p14:tracePt t="137502" x="7196138" y="2238375"/>
          <p14:tracePt t="137518" x="7267575" y="2214563"/>
          <p14:tracePt t="137535" x="7377113" y="2190750"/>
          <p14:tracePt t="137552" x="7458075" y="2176463"/>
          <p14:tracePt t="137569" x="7586663" y="2157413"/>
          <p14:tracePt t="137585" x="7643813" y="2147888"/>
          <p14:tracePt t="137602" x="7686675" y="2143125"/>
          <p14:tracePt t="137618" x="7715250" y="2138363"/>
          <p14:tracePt t="137635" x="7729538" y="2138363"/>
          <p14:tracePt t="137675" x="7729538" y="2143125"/>
          <p14:tracePt t="137685" x="7729538" y="2147888"/>
          <p14:tracePt t="137702" x="7729538" y="2152650"/>
          <p14:tracePt t="137718" x="7724775" y="2162175"/>
          <p14:tracePt t="137735" x="7720013" y="2166938"/>
          <p14:tracePt t="137751" x="7710488" y="2181225"/>
          <p14:tracePt t="137768" x="7705725" y="2185988"/>
          <p14:tracePt t="137785" x="7700963" y="2185988"/>
          <p14:tracePt t="137802" x="7691438" y="2190750"/>
          <p14:tracePt t="137818" x="7677150" y="2200275"/>
          <p14:tracePt t="137835" x="7648575" y="2214563"/>
          <p14:tracePt t="137852" x="7586663" y="2238375"/>
          <p14:tracePt t="137868" x="7534275" y="2266950"/>
          <p14:tracePt t="137885" x="7481888" y="2286000"/>
          <p14:tracePt t="137902" x="7448550" y="2305050"/>
          <p14:tracePt t="137918" x="7410450" y="2314575"/>
          <p14:tracePt t="137935" x="7358063" y="2328863"/>
          <p14:tracePt t="137951" x="7324725" y="2343150"/>
          <p14:tracePt t="137968" x="7291388" y="2352675"/>
          <p14:tracePt t="137985" x="7258050" y="2366963"/>
          <p14:tracePt t="138001" x="7239000" y="2376488"/>
          <p14:tracePt t="138018" x="7219950" y="2386013"/>
          <p14:tracePt t="138035" x="7215188" y="2386013"/>
          <p14:tracePt t="138052" x="7210425" y="2390775"/>
          <p14:tracePt t="138068" x="7205663" y="2390775"/>
          <p14:tracePt t="138992" x="7186613" y="2395538"/>
          <p14:tracePt t="138999" x="7148513" y="2400300"/>
          <p14:tracePt t="139006" x="7110413" y="2400300"/>
          <p14:tracePt t="139018" x="7067550" y="2405063"/>
          <p14:tracePt t="139034" x="6967538" y="2405063"/>
          <p14:tracePt t="139051" x="6910388" y="2405063"/>
          <p14:tracePt t="139068" x="6862763" y="2405063"/>
          <p14:tracePt t="139084" x="6819900" y="2400300"/>
          <p14:tracePt t="139101" x="6800850" y="2400300"/>
          <p14:tracePt t="139118" x="6796088" y="2395538"/>
          <p14:tracePt t="139230" x="6796088" y="2390775"/>
          <p14:tracePt t="139252" x="6800850" y="2390775"/>
          <p14:tracePt t="139265" x="6805613" y="2390775"/>
          <p14:tracePt t="139279" x="6810375" y="2390775"/>
          <p14:tracePt t="139293" x="6810375" y="2386013"/>
          <p14:tracePt t="139301" x="6815138" y="2386013"/>
          <p14:tracePt t="139321" x="6819900" y="2386013"/>
          <p14:tracePt t="139334" x="6824663" y="2386013"/>
          <p14:tracePt t="139357" x="6829425" y="2386013"/>
          <p14:tracePt t="139384" x="6838950" y="2386013"/>
          <p14:tracePt t="139420" x="6843713" y="2386013"/>
          <p14:tracePt t="139440" x="6848475" y="2386013"/>
          <p14:tracePt t="139447" x="6848475" y="2390775"/>
          <p14:tracePt t="139454" x="6858000" y="2390775"/>
          <p14:tracePt t="139468" x="6867525" y="2390775"/>
          <p14:tracePt t="139484" x="6886575" y="2390775"/>
          <p14:tracePt t="139501" x="6915150" y="2386013"/>
          <p14:tracePt t="139518" x="6962775" y="2376488"/>
          <p14:tracePt t="139534" x="7005638" y="2376488"/>
          <p14:tracePt t="139551" x="7034213" y="2366963"/>
          <p14:tracePt t="139568" x="7053263" y="2366963"/>
          <p14:tracePt t="139584" x="7062788" y="2362200"/>
          <p14:tracePt t="139601" x="7072313" y="2362200"/>
          <p14:tracePt t="139618" x="7096125" y="2357438"/>
          <p14:tracePt t="139634" x="7110413" y="2357438"/>
          <p14:tracePt t="139651" x="7143750" y="2357438"/>
          <p14:tracePt t="139668" x="7167563" y="2357438"/>
          <p14:tracePt t="139684" x="7196138" y="2357438"/>
          <p14:tracePt t="139701" x="7224713" y="2357438"/>
          <p14:tracePt t="139717" x="7243763" y="2357438"/>
          <p14:tracePt t="139734" x="7272338" y="2357438"/>
          <p14:tracePt t="139751" x="7291388" y="2357438"/>
          <p14:tracePt t="139768" x="7319963" y="2357438"/>
          <p14:tracePt t="139784" x="7358063" y="2357438"/>
          <p14:tracePt t="139801" x="7377113" y="2357438"/>
          <p14:tracePt t="139817" x="7391400" y="2357438"/>
          <p14:tracePt t="139834" x="7405688" y="2352675"/>
          <p14:tracePt t="139851" x="7410450" y="2352675"/>
          <p14:tracePt t="139868" x="7419975" y="2352675"/>
          <p14:tracePt t="139901" x="7424738" y="2352675"/>
          <p14:tracePt t="139959" x="7429500" y="2352675"/>
          <p14:tracePt t="139973" x="7434263" y="2352675"/>
          <p14:tracePt t="139980" x="7439025" y="2352675"/>
          <p14:tracePt t="139994" x="7448550" y="2357438"/>
          <p14:tracePt t="140001" x="7458075" y="2357438"/>
          <p14:tracePt t="140018" x="7486650" y="2362200"/>
          <p14:tracePt t="140034" x="7524750" y="2362200"/>
          <p14:tracePt t="140051" x="7615238" y="2371725"/>
          <p14:tracePt t="140068" x="7672388" y="2371725"/>
          <p14:tracePt t="140084" x="7734300" y="2371725"/>
          <p14:tracePt t="140101" x="7815263" y="2371725"/>
          <p14:tracePt t="140118" x="7867650" y="2371725"/>
          <p14:tracePt t="140134" x="7929563" y="2362200"/>
          <p14:tracePt t="140151" x="7943850" y="2357438"/>
          <p14:tracePt t="140168" x="7962900" y="2352675"/>
          <p14:tracePt t="140184" x="7972425" y="2352675"/>
          <p14:tracePt t="140563" x="8001000" y="2343150"/>
          <p14:tracePt t="140569" x="8048625" y="2328863"/>
          <p14:tracePt t="140576" x="8091488" y="2324100"/>
          <p14:tracePt t="140584" x="8129588" y="2314575"/>
          <p14:tracePt t="140601" x="8196263" y="2300288"/>
          <p14:tracePt t="140618" x="8258175" y="2286000"/>
          <p14:tracePt t="140634" x="8277225" y="2286000"/>
          <p14:tracePt t="140651" x="8291513" y="2286000"/>
          <p14:tracePt t="140667" x="8296275" y="2281238"/>
          <p14:tracePt t="140684" x="8301038" y="2281238"/>
          <p14:tracePt t="140737" x="8305800" y="2281238"/>
          <p14:tracePt t="140751" x="8310563" y="2281238"/>
          <p14:tracePt t="140765" x="8315325" y="2281238"/>
          <p14:tracePt t="140772" x="8320088" y="2281238"/>
          <p14:tracePt t="140786" x="8324850" y="2281238"/>
          <p14:tracePt t="140801" x="8329613" y="2281238"/>
          <p14:tracePt t="140817" x="8334375" y="2281238"/>
          <p14:tracePt t="140834" x="8348663" y="2281238"/>
          <p14:tracePt t="140850" x="8358188" y="2281238"/>
          <p14:tracePt t="140867" x="8367713" y="2281238"/>
          <p14:tracePt t="140884" x="8377238" y="2281238"/>
          <p14:tracePt t="140900" x="8386763" y="2281238"/>
          <p14:tracePt t="140934" x="8391525" y="2281238"/>
          <p14:tracePt t="141003" x="8396288" y="2281238"/>
          <p14:tracePt t="141095" x="8386763" y="2281238"/>
          <p14:tracePt t="141101" x="8372475" y="2286000"/>
          <p14:tracePt t="141108" x="8362950" y="2290763"/>
          <p14:tracePt t="141117" x="8348663" y="2290763"/>
          <p14:tracePt t="141134" x="8305800" y="2300288"/>
          <p14:tracePt t="141150" x="8143875" y="2324100"/>
          <p14:tracePt t="141167" x="7967663" y="2352675"/>
          <p14:tracePt t="141184" x="7700963" y="2409825"/>
          <p14:tracePt t="141200" x="7229475" y="2514600"/>
          <p14:tracePt t="141217" x="6962775" y="2566988"/>
          <p14:tracePt t="141234" x="6681788" y="2633663"/>
          <p14:tracePt t="141250" x="6577013" y="2652713"/>
          <p14:tracePt t="141267" x="6500813" y="2662238"/>
          <p14:tracePt t="141284" x="6438900" y="2667000"/>
          <p14:tracePt t="141300" x="6415088" y="2667000"/>
          <p14:tracePt t="141317" x="6400800" y="2662238"/>
          <p14:tracePt t="141334" x="6396038" y="2657475"/>
          <p14:tracePt t="141350" x="6391275" y="2652713"/>
          <p14:tracePt t="141367" x="6391275" y="2647950"/>
          <p14:tracePt t="141400" x="6391275" y="2638425"/>
          <p14:tracePt t="141417" x="6396038" y="2628900"/>
          <p14:tracePt t="141434" x="6400800" y="2619375"/>
          <p14:tracePt t="141451" x="6405563" y="2609850"/>
          <p14:tracePt t="141452" x="6410325" y="2605088"/>
          <p14:tracePt t="141467" x="6410325" y="2595563"/>
          <p14:tracePt t="141484" x="6415088" y="2590800"/>
          <p14:tracePt t="141500" x="6419850" y="2586038"/>
          <p14:tracePt t="141517" x="6424613" y="2581275"/>
          <p14:tracePt t="141534" x="6429375" y="2581275"/>
          <p14:tracePt t="141550" x="6434138" y="2581275"/>
          <p14:tracePt t="141584" x="6438900" y="2581275"/>
          <p14:tracePt t="141627" x="6443663" y="2581275"/>
          <p14:tracePt t="141697" x="6448425" y="2581275"/>
          <p14:tracePt t="141732" x="6453188" y="2581275"/>
          <p14:tracePt t="141760" x="6457950" y="2581275"/>
          <p14:tracePt t="141886" x="6462713" y="2581275"/>
          <p14:tracePt t="141894" x="6477000" y="2581275"/>
          <p14:tracePt t="141901" x="6505575" y="2581275"/>
          <p14:tracePt t="141917" x="6553200" y="2576513"/>
          <p14:tracePt t="141934" x="6619875" y="2557463"/>
          <p14:tracePt t="141950" x="6734175" y="2538413"/>
          <p14:tracePt t="141967" x="6786563" y="2528888"/>
          <p14:tracePt t="141983" x="6838950" y="2524125"/>
          <p14:tracePt t="142000" x="6886575" y="2514600"/>
          <p14:tracePt t="142017" x="6919913" y="2509838"/>
          <p14:tracePt t="142033" x="6962775" y="2509838"/>
          <p14:tracePt t="142050" x="6981825" y="2505075"/>
          <p14:tracePt t="142067" x="6996113" y="2505075"/>
          <p14:tracePt t="142083" x="7010400" y="2505075"/>
          <p14:tracePt t="142100" x="7015163" y="2505075"/>
          <p14:tracePt t="142117" x="7019925" y="2505075"/>
          <p14:tracePt t="142181" x="7024688" y="2505075"/>
          <p14:tracePt t="143050" x="7010400" y="2505075"/>
          <p14:tracePt t="143057" x="6986588" y="2505075"/>
          <p14:tracePt t="143066" x="6967538" y="2505075"/>
          <p14:tracePt t="143083" x="6919913" y="2505075"/>
          <p14:tracePt t="143100" x="6853238" y="2505075"/>
          <p14:tracePt t="143116" x="6819900" y="2505075"/>
          <p14:tracePt t="143133" x="6800850" y="2505075"/>
          <p14:tracePt t="143150" x="6786563" y="2505075"/>
          <p14:tracePt t="143166" x="6781800" y="2505075"/>
          <p14:tracePt t="143199" x="6777038" y="2505075"/>
          <p14:tracePt t="143876" x="6777038" y="2500313"/>
          <p14:tracePt t="143883" x="6777038" y="2490788"/>
          <p14:tracePt t="143891" x="6777038" y="2476500"/>
          <p14:tracePt t="143899" x="6772275" y="2462213"/>
          <p14:tracePt t="143916" x="6757988" y="2428875"/>
          <p14:tracePt t="143933" x="6705600" y="2347913"/>
          <p14:tracePt t="143949" x="6667500" y="2281238"/>
          <p14:tracePt t="143966" x="6624638" y="2205038"/>
          <p14:tracePt t="143983" x="6586538" y="2147888"/>
          <p14:tracePt t="143999" x="6581775" y="2133600"/>
          <p14:tracePt t="144016" x="6572250" y="2128838"/>
          <p14:tracePt t="144033" x="6567488" y="2128838"/>
          <p14:tracePt t="144066" x="6557963" y="2128838"/>
          <p14:tracePt t="144083" x="6548438" y="2138363"/>
          <p14:tracePt t="144100" x="6538913" y="2147888"/>
          <p14:tracePt t="144116" x="6529388" y="2176463"/>
          <p14:tracePt t="144133" x="6515100" y="2205038"/>
          <p14:tracePt t="144150" x="6486525" y="2257425"/>
          <p14:tracePt t="144166" x="6448425" y="2343150"/>
          <p14:tracePt t="144183" x="6429375" y="2400300"/>
          <p14:tracePt t="144199" x="6405563" y="2500313"/>
          <p14:tracePt t="144216" x="6400800" y="2547938"/>
          <p14:tracePt t="144233" x="6396038" y="2581275"/>
          <p14:tracePt t="144249" x="6396038" y="2614613"/>
          <p14:tracePt t="144266" x="6396038" y="2628900"/>
          <p14:tracePt t="144283" x="6396038" y="2638425"/>
          <p14:tracePt t="144299" x="6396038" y="2652713"/>
          <p14:tracePt t="144316" x="6400800" y="2652713"/>
          <p14:tracePt t="144333" x="6400800" y="2657475"/>
          <p14:tracePt t="144349" x="6410325" y="2667000"/>
          <p14:tracePt t="144366" x="6415088" y="2671763"/>
          <p14:tracePt t="144383" x="6434138" y="2676525"/>
          <p14:tracePt t="144399" x="6453188" y="2681288"/>
          <p14:tracePt t="144416" x="6481763" y="2686050"/>
          <p14:tracePt t="144433" x="6534150" y="2686050"/>
          <p14:tracePt t="144449" x="6562725" y="2681288"/>
          <p14:tracePt t="144466" x="6605588" y="2671763"/>
          <p14:tracePt t="144482" x="6634163" y="2652713"/>
          <p14:tracePt t="144499" x="6662738" y="2633663"/>
          <p14:tracePt t="144516" x="6738938" y="2600325"/>
          <p14:tracePt t="144533" x="6777038" y="2581275"/>
          <p14:tracePt t="144549" x="6805613" y="2562225"/>
          <p14:tracePt t="144566" x="6810375" y="2552700"/>
          <p14:tracePt t="144583" x="6815138" y="2547938"/>
          <p14:tracePt t="144599" x="6819900" y="2528888"/>
          <p14:tracePt t="144616" x="6819900" y="2524125"/>
          <p14:tracePt t="144632" x="6815138" y="2500313"/>
          <p14:tracePt t="144649" x="6791325" y="2476500"/>
          <p14:tracePt t="144666" x="6753225" y="2457450"/>
          <p14:tracePt t="144682" x="6710363" y="2424113"/>
          <p14:tracePt t="144699" x="6691313" y="2414588"/>
          <p14:tracePt t="144716" x="6672263" y="2405063"/>
          <p14:tracePt t="144732" x="6657975" y="2400300"/>
          <p14:tracePt t="144749" x="6638925" y="2395538"/>
          <p14:tracePt t="144766" x="6615113" y="2395538"/>
          <p14:tracePt t="144782" x="6529388" y="2395538"/>
          <p14:tracePt t="144799" x="6486525" y="2395538"/>
          <p14:tracePt t="144816" x="6434138" y="2390775"/>
          <p14:tracePt t="144832" x="6419850" y="2390775"/>
          <p14:tracePt t="144849" x="6410325" y="2390775"/>
          <p14:tracePt t="144866" x="6405563" y="2390775"/>
          <p14:tracePt t="144899" x="6400800" y="2390775"/>
          <p14:tracePt t="144916" x="6400800" y="2400300"/>
          <p14:tracePt t="144932" x="6400800" y="2405063"/>
          <p14:tracePt t="144949" x="6400800" y="2414588"/>
          <p14:tracePt t="144966" x="6400800" y="2419350"/>
          <p14:tracePt t="144999" x="6400800" y="2428875"/>
          <p14:tracePt t="145016" x="6400800" y="2433638"/>
          <p14:tracePt t="145033" x="6400800" y="2438400"/>
          <p14:tracePt t="145049" x="6400800" y="2447925"/>
          <p14:tracePt t="145066" x="6400800" y="2452688"/>
          <p14:tracePt t="145082" x="6400800" y="2462213"/>
          <p14:tracePt t="145145" x="6400800" y="2466975"/>
          <p14:tracePt t="145230" x="6405563" y="2466975"/>
          <p14:tracePt t="145384" x="6415088" y="2466975"/>
          <p14:tracePt t="145390" x="6429375" y="2466975"/>
          <p14:tracePt t="145399" x="6448425" y="2466975"/>
          <p14:tracePt t="145416" x="6505575" y="2471738"/>
          <p14:tracePt t="145432" x="6567488" y="2476500"/>
          <p14:tracePt t="145449" x="6653213" y="2486025"/>
          <p14:tracePt t="145466" x="6696075" y="2490788"/>
          <p14:tracePt t="145482" x="6757988" y="2505075"/>
          <p14:tracePt t="145499" x="6781800" y="2505075"/>
          <p14:tracePt t="145516" x="6800850" y="2505075"/>
          <p14:tracePt t="145532" x="6829425" y="2505075"/>
          <p14:tracePt t="145549" x="6853238" y="2505075"/>
          <p14:tracePt t="145566" x="6881813" y="2505075"/>
          <p14:tracePt t="145582" x="6905625" y="2505075"/>
          <p14:tracePt t="145599" x="6929438" y="2505075"/>
          <p14:tracePt t="145616" x="6953250" y="2505075"/>
          <p14:tracePt t="145632" x="6962775" y="2505075"/>
          <p14:tracePt t="145649" x="6967538" y="2505075"/>
          <p14:tracePt t="145682" x="6972300" y="2505075"/>
          <p14:tracePt t="145783" x="6972300" y="2509838"/>
          <p14:tracePt t="148349" x="6958013" y="2528888"/>
          <p14:tracePt t="148355" x="6934200" y="2557463"/>
          <p14:tracePt t="148365" x="6924675" y="2571750"/>
          <p14:tracePt t="148381" x="6881813" y="2609850"/>
          <p14:tracePt t="148398" x="6862763" y="2633663"/>
          <p14:tracePt t="148415" x="6848475" y="2643188"/>
          <p14:tracePt t="148448" x="6843713" y="2643188"/>
          <p14:tracePt t="148474" x="6838950" y="2643188"/>
          <p14:tracePt t="148629" x="6838950" y="2633663"/>
          <p14:tracePt t="148684" x="6838950" y="2614613"/>
          <p14:tracePt t="148691" x="6862763" y="2609850"/>
          <p14:tracePt t="148699" x="6886575" y="2605088"/>
          <p14:tracePt t="148714" x="6943725" y="2605088"/>
          <p14:tracePt t="148731" x="7005638" y="2624138"/>
          <p14:tracePt t="148748" x="7100888" y="2662238"/>
          <p14:tracePt t="148765" x="7158038" y="2686050"/>
          <p14:tracePt t="148781" x="7205663" y="2709863"/>
          <p14:tracePt t="148798" x="7248525" y="2728913"/>
          <p14:tracePt t="148815" x="7262813" y="2738438"/>
          <p14:tracePt t="148831" x="7272338" y="2743200"/>
          <p14:tracePt t="148848" x="7277100" y="2743200"/>
          <p14:tracePt t="148916" x="7281863" y="2743200"/>
          <p14:tracePt t="148972" x="7291388" y="2743200"/>
          <p14:tracePt t="148978" x="7291388" y="2747963"/>
          <p14:tracePt t="148985" x="7296150" y="2747963"/>
          <p14:tracePt t="148998" x="7300913" y="2747963"/>
          <p14:tracePt t="149015" x="7315200" y="2747963"/>
          <p14:tracePt t="149031" x="7334250" y="2747963"/>
          <p14:tracePt t="149048" x="7367588" y="2743200"/>
          <p14:tracePt t="149064" x="7429500" y="2733675"/>
          <p14:tracePt t="149081" x="7472363" y="2719388"/>
          <p14:tracePt t="149098" x="7524750" y="2709863"/>
          <p14:tracePt t="149114" x="7543800" y="2705100"/>
          <p14:tracePt t="149131" x="7572375" y="2705100"/>
          <p14:tracePt t="149148" x="7610475" y="2695575"/>
          <p14:tracePt t="149164" x="7629525" y="2690813"/>
          <p14:tracePt t="149181" x="7658100" y="2686050"/>
          <p14:tracePt t="149198" x="7677150" y="2681288"/>
          <p14:tracePt t="149214" x="7696200" y="2676525"/>
          <p14:tracePt t="149231" x="7720013" y="2676525"/>
          <p14:tracePt t="149248" x="7743825" y="2676525"/>
          <p14:tracePt t="149264" x="7772400" y="2676525"/>
          <p14:tracePt t="149281" x="7829550" y="2676525"/>
          <p14:tracePt t="149298" x="7872413" y="2676525"/>
          <p14:tracePt t="149315" x="7915275" y="2676525"/>
          <p14:tracePt t="149331" x="7934325" y="2676525"/>
          <p14:tracePt t="149348" x="7958138" y="2676525"/>
          <p14:tracePt t="149364" x="7977188" y="2676525"/>
          <p14:tracePt t="149381" x="8001000" y="2671763"/>
          <p14:tracePt t="149398" x="8015288" y="2671763"/>
          <p14:tracePt t="149414" x="8039100" y="2667000"/>
          <p14:tracePt t="149431" x="8058150" y="2662238"/>
          <p14:tracePt t="149448" x="8072438" y="2662238"/>
          <p14:tracePt t="149464" x="8091488" y="2662238"/>
          <p14:tracePt t="149481" x="8096250" y="2662238"/>
          <p14:tracePt t="149498" x="8115300" y="2652713"/>
          <p14:tracePt t="149514" x="8129588" y="2652713"/>
          <p14:tracePt t="149531" x="8148638" y="2647950"/>
          <p14:tracePt t="149548" x="8177213" y="2643188"/>
          <p14:tracePt t="149564" x="8196263" y="2638425"/>
          <p14:tracePt t="149581" x="8220075" y="2638425"/>
          <p14:tracePt t="149597" x="8239125" y="2633663"/>
          <p14:tracePt t="149614" x="8253413" y="2633663"/>
          <p14:tracePt t="149631" x="8262938" y="2633663"/>
          <p14:tracePt t="150177" x="8272463" y="2633663"/>
          <p14:tracePt t="150184" x="8286750" y="2638425"/>
          <p14:tracePt t="150197" x="8305800" y="2647950"/>
          <p14:tracePt t="150214" x="8339138" y="2671763"/>
          <p14:tracePt t="150231" x="8348663" y="2676525"/>
          <p14:tracePt t="150247" x="8372475" y="2681288"/>
          <p14:tracePt t="150264" x="8391525" y="2681288"/>
          <p14:tracePt t="150281" x="8410575" y="2681288"/>
          <p14:tracePt t="150297" x="8458200" y="2676525"/>
          <p14:tracePt t="150314" x="8505825" y="2667000"/>
          <p14:tracePt t="150331" x="8548688" y="2652713"/>
          <p14:tracePt t="150347" x="8591550" y="2633663"/>
          <p14:tracePt t="150364" x="8615363" y="2624138"/>
          <p14:tracePt t="150380" x="8624888" y="2619375"/>
          <p14:tracePt t="150397" x="8629650" y="2614613"/>
          <p14:tracePt t="150414" x="8629650" y="2609850"/>
          <p14:tracePt t="150431" x="8634413" y="2605088"/>
          <p14:tracePt t="150447" x="8634413" y="2600325"/>
          <p14:tracePt t="150464" x="8634413" y="2586038"/>
          <p14:tracePt t="150481" x="8634413" y="2581275"/>
          <p14:tracePt t="150498" x="8620125" y="2566988"/>
          <p14:tracePt t="150500" x="8610600" y="2543175"/>
          <p14:tracePt t="150514" x="8567738" y="2495550"/>
          <p14:tracePt t="150531" x="8515350" y="2438400"/>
          <p14:tracePt t="150547" x="8467725" y="2400300"/>
          <p14:tracePt t="150564" x="8424863" y="2366963"/>
          <p14:tracePt t="150580" x="8401050" y="2362200"/>
          <p14:tracePt t="150597" x="8391525" y="2362200"/>
          <p14:tracePt t="150614" x="8382000" y="2366963"/>
          <p14:tracePt t="150631" x="8377238" y="2376488"/>
          <p14:tracePt t="150647" x="8367713" y="2386013"/>
          <p14:tracePt t="150664" x="8362950" y="2390775"/>
          <p14:tracePt t="150681" x="8353425" y="2400300"/>
          <p14:tracePt t="150697" x="8339138" y="2414588"/>
          <p14:tracePt t="150714" x="8329613" y="2424113"/>
          <p14:tracePt t="150730" x="8315325" y="2443163"/>
          <p14:tracePt t="150747" x="8305800" y="2457450"/>
          <p14:tracePt t="150764" x="8286750" y="2481263"/>
          <p14:tracePt t="150780" x="8272463" y="2509838"/>
          <p14:tracePt t="150797" x="8262938" y="2528888"/>
          <p14:tracePt t="150814" x="8253413" y="2552700"/>
          <p14:tracePt t="150830" x="8243888" y="2595563"/>
          <p14:tracePt t="150847" x="8239125" y="2633663"/>
          <p14:tracePt t="150864" x="8239125" y="2690813"/>
          <p14:tracePt t="150880" x="8243888" y="2714625"/>
          <p14:tracePt t="150897" x="8243888" y="2733675"/>
          <p14:tracePt t="150914" x="8258175" y="2762250"/>
          <p14:tracePt t="150930" x="8272463" y="2771775"/>
          <p14:tracePt t="150947" x="8296275" y="2776538"/>
          <p14:tracePt t="150964" x="8353425" y="2781300"/>
          <p14:tracePt t="150981" x="8396288" y="2781300"/>
          <p14:tracePt t="150997" x="8515350" y="2767013"/>
          <p14:tracePt t="151014" x="8596313" y="2743200"/>
          <p14:tracePt t="151030" x="8677275" y="2719388"/>
          <p14:tracePt t="151047" x="8767763" y="2667000"/>
          <p14:tracePt t="151064" x="8791575" y="2638425"/>
          <p14:tracePt t="151081" x="8815388" y="2605088"/>
          <p14:tracePt t="151097" x="8820150" y="2600325"/>
          <p14:tracePt t="151114" x="8820150" y="2595563"/>
          <p14:tracePt t="151130" x="8820150" y="2590800"/>
          <p14:tracePt t="151147" x="8815388" y="2576513"/>
          <p14:tracePt t="151164" x="8801100" y="2576513"/>
          <p14:tracePt t="151180" x="8786813" y="2566988"/>
          <p14:tracePt t="151197" x="8753475" y="2557463"/>
          <p14:tracePt t="151214" x="8686800" y="2543175"/>
          <p14:tracePt t="151230" x="8562975" y="2509838"/>
          <p14:tracePt t="151247" x="8496300" y="2486025"/>
          <p14:tracePt t="151264" x="8405813" y="2471738"/>
          <p14:tracePt t="151280" x="8358188" y="2471738"/>
          <p14:tracePt t="151297" x="8324850" y="2466975"/>
          <p14:tracePt t="151314" x="8310563" y="2466975"/>
          <p14:tracePt t="151330" x="8301038" y="2466975"/>
          <p14:tracePt t="151347" x="8296275" y="2466975"/>
          <p14:tracePt t="151380" x="8296275" y="2471738"/>
          <p14:tracePt t="151397" x="8291513" y="2476500"/>
          <p14:tracePt t="151453" x="8291513" y="2481263"/>
          <p14:tracePt t="160906" x="8258175" y="2509838"/>
          <p14:tracePt t="160913" x="8210550" y="2543175"/>
          <p14:tracePt t="160927" x="8105775" y="2638425"/>
          <p14:tracePt t="160944" x="7996238" y="2733675"/>
          <p14:tracePt t="160960" x="7896225" y="2824163"/>
          <p14:tracePt t="160977" x="7810500" y="2900363"/>
          <p14:tracePt t="160994" x="7796213" y="2914650"/>
          <p14:tracePt t="161011" x="7786688" y="2924175"/>
          <p14:tracePt t="161044" x="7781925" y="2924175"/>
          <p14:tracePt t="161110" x="7791450" y="2924175"/>
          <p14:tracePt t="161116" x="7796213" y="2919413"/>
          <p14:tracePt t="161127" x="7815263" y="2914650"/>
          <p14:tracePt t="161144" x="7867650" y="2909888"/>
          <p14:tracePt t="161160" x="7967663" y="2900363"/>
          <p14:tracePt t="161177" x="8010525" y="2900363"/>
          <p14:tracePt t="161194" x="8081963" y="2895600"/>
          <p14:tracePt t="161210" x="8105775" y="2895600"/>
          <p14:tracePt t="161227" x="8172450" y="2895600"/>
          <p14:tracePt t="161244" x="8196263" y="2895600"/>
          <p14:tracePt t="161261" x="8201025" y="2895600"/>
          <p14:tracePt t="161277" x="8205788" y="2895600"/>
          <p14:tracePt t="161319" x="8205788" y="2900363"/>
          <p14:tracePt t="161390" x="8201025" y="2900363"/>
          <p14:tracePt t="161404" x="8196263" y="2900363"/>
          <p14:tracePt t="161418" x="8191500" y="2900363"/>
          <p14:tracePt t="177412" x="0" y="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name="Slide 28">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 2"/>
          <p:cNvSpPr/>
          <p:nvPr/>
        </p:nvSpPr>
        <p:spPr>
          <a:xfrm>
            <a:off x="914400" y="1755648"/>
            <a:ext cx="7498080" cy="914400"/>
          </a:xfrm>
          <a:prstGeom prst="rect">
            <a:avLst/>
          </a:prstGeom>
          <a:noFill/>
          <a:ln/>
        </p:spPr>
        <p:txBody>
          <a:bodyPr wrap="square" lIns="0" tIns="0" rIns="0" bIns="0" rtlCol="0" anchor="ctr"/>
          <a:lstStyle/>
          <a:p>
            <a:pPr marL="0" indent="0">
              <a:buNone/>
            </a:pPr>
            <a:r>
              <a:rPr lang="en-US" sz="3200" b="1" dirty="0">
                <a:solidFill>
                  <a:srgbClr val="1E2A38"/>
                </a:solidFill>
                <a:latin typeface="Georgia" pitchFamily="34" charset="0"/>
                <a:ea typeface="Georgia" pitchFamily="34" charset="-122"/>
                <a:cs typeface="Georgia" pitchFamily="34" charset="-120"/>
              </a:rPr>
              <a:t>Islamic Real Estate Finance</a:t>
            </a:r>
            <a:endParaRPr lang="en-US" sz="3200" dirty="0"/>
          </a:p>
        </p:txBody>
      </p:sp>
      <p:sp>
        <p:nvSpPr>
          <p:cNvPr id="5" name="Shape 3"/>
          <p:cNvSpPr/>
          <p:nvPr/>
        </p:nvSpPr>
        <p:spPr>
          <a:xfrm>
            <a:off x="914400" y="2761488"/>
            <a:ext cx="1371600" cy="45720"/>
          </a:xfrm>
          <a:prstGeom prst="rect">
            <a:avLst/>
          </a:prstGeom>
          <a:solidFill>
            <a:srgbClr val="B85042"/>
          </a:solidFill>
          <a:ln/>
        </p:spPr>
      </p:sp>
      <p:sp>
        <p:nvSpPr>
          <p:cNvPr id="6" name="Text 4"/>
          <p:cNvSpPr/>
          <p:nvPr/>
        </p:nvSpPr>
        <p:spPr>
          <a:xfrm>
            <a:off x="914400" y="2944368"/>
            <a:ext cx="6583680" cy="1051560"/>
          </a:xfrm>
          <a:prstGeom prst="rect">
            <a:avLst/>
          </a:prstGeom>
          <a:noFill/>
          <a:ln/>
        </p:spPr>
        <p:txBody>
          <a:bodyPr wrap="square" lIns="0" tIns="0" rIns="0" bIns="0" rtlCol="0" anchor="t"/>
          <a:lstStyle/>
          <a:p>
            <a:pPr marL="0" indent="0">
              <a:lnSpc>
                <a:spcPts val="2000"/>
              </a:lnSpc>
              <a:buNone/>
            </a:pPr>
            <a:r>
              <a:rPr lang="en-US" sz="1450" dirty="0">
                <a:solidFill>
                  <a:srgbClr val="5A5A5A"/>
                </a:solidFill>
                <a:latin typeface="Calibri" pitchFamily="34" charset="0"/>
                <a:ea typeface="Calibri" pitchFamily="34" charset="-122"/>
                <a:cs typeface="Calibri" pitchFamily="34" charset="-120"/>
              </a:rPr>
              <a:t>Across Egypt, Saudi Arabia, and the wider MENA region, Islamic finance is a serious alternative to conventional lending. Its structures are designed to comply with Sharia law, which prohibits riba — interest.</a:t>
            </a:r>
            <a:endParaRPr lang="en-US" sz="1450" dirty="0"/>
          </a:p>
        </p:txBody>
      </p:sp>
    </p:spTree>
  </p:cSld>
  <p:clrMapOvr>
    <a:masterClrMapping/>
  </p:clrMapOvr>
  <mc:AlternateContent xmlns:mc="http://schemas.openxmlformats.org/markup-compatibility/2006" xmlns:p14="http://schemas.microsoft.com/office/powerpoint/2010/main">
    <mc:Choice Requires="p14">
      <p:transition spd="slow" p14:dur="2000" advTm="56976"/>
    </mc:Choice>
    <mc:Fallback xmlns="">
      <p:transition spd="slow" advTm="56976"/>
    </mc:Fallback>
  </mc:AlternateContent>
  <p:timing>
    <p:tnLst>
      <p:par>
        <p:cTn id="1" dur="indefinite" restart="never" nodeType="tmRoot"/>
      </p:par>
    </p:tnLst>
  </p:timing>
  <p:extLst mod="1">
    <p:ext uri="{3A86A75C-4F4B-4683-9AE1-C65F6400EC91}">
      <p14:laserTraceLst xmlns:p14="http://schemas.microsoft.com/office/powerpoint/2010/main">
        <p14:tracePtLst>
          <p14:tracePt t="10040" x="5186363" y="3833813"/>
          <p14:tracePt t="10904" x="5176838" y="3833813"/>
          <p14:tracePt t="10911" x="5157788" y="3833813"/>
          <p14:tracePt t="10922" x="5138738" y="3833813"/>
          <p14:tracePt t="10939" x="5029200" y="3833813"/>
          <p14:tracePt t="10956" x="4953000" y="3833813"/>
          <p14:tracePt t="10973" x="4857750" y="3829050"/>
          <p14:tracePt t="10989" x="4681538" y="3814763"/>
          <p14:tracePt t="11006" x="4552950" y="3790950"/>
          <p14:tracePt t="11023" x="4376738" y="3762375"/>
          <p14:tracePt t="11039" x="4176713" y="3709988"/>
          <p14:tracePt t="11056" x="4033838" y="3676650"/>
          <p14:tracePt t="11072" x="3843338" y="3633788"/>
          <p14:tracePt t="11089" x="3724275" y="3609975"/>
          <p14:tracePt t="11106" x="3619500" y="3586163"/>
          <p14:tracePt t="11122" x="3486150" y="3557588"/>
          <p14:tracePt t="11139" x="3409950" y="3543300"/>
          <p14:tracePt t="11156" x="3333750" y="3529013"/>
          <p14:tracePt t="11172" x="3309938" y="3524250"/>
          <p14:tracePt t="11189" x="3290888" y="3514725"/>
          <p14:tracePt t="11206" x="3276600" y="3509963"/>
          <p14:tracePt t="11737" x="3233738" y="3509963"/>
          <p14:tracePt t="11744" x="3157538" y="3505200"/>
          <p14:tracePt t="11756" x="3048000" y="3495675"/>
          <p14:tracePt t="11773" x="2847975" y="3486150"/>
          <p14:tracePt t="11789" x="2524125" y="3462338"/>
          <p14:tracePt t="11805" x="2295525" y="3443288"/>
          <p14:tracePt t="11822" x="2052638" y="3433763"/>
          <p14:tracePt t="11839" x="1947863" y="3419475"/>
          <p14:tracePt t="11855" x="1866900" y="3409950"/>
          <p14:tracePt t="11872" x="1785938" y="3395663"/>
          <p14:tracePt t="11889" x="1766888" y="3386138"/>
          <p14:tracePt t="11906" x="1762125" y="3386138"/>
          <p14:tracePt t="11922" x="1757363" y="3381375"/>
          <p14:tracePt t="11955" x="1757363" y="3376613"/>
          <p14:tracePt t="11972" x="1757363" y="3371850"/>
          <p14:tracePt t="12018" x="1757363" y="3367088"/>
          <p14:tracePt t="12032" x="1757363" y="3362325"/>
          <p14:tracePt t="12039" x="1747838" y="3357563"/>
          <p14:tracePt t="12046" x="1733550" y="3348038"/>
          <p14:tracePt t="12055" x="1714500" y="3324225"/>
          <p14:tracePt t="12072" x="1643063" y="3295650"/>
          <p14:tracePt t="12089" x="1557338" y="3248025"/>
          <p14:tracePt t="12105" x="1514475" y="3224213"/>
          <p14:tracePt t="12122" x="1481138" y="3205163"/>
          <p14:tracePt t="12139" x="1457325" y="3190875"/>
          <p14:tracePt t="12155" x="1457325" y="3186113"/>
          <p14:tracePt t="12172" x="1452563" y="3181350"/>
          <p14:tracePt t="12228" x="1452563" y="3176588"/>
          <p14:tracePt t="12263" x="1452563" y="3171825"/>
          <p14:tracePt t="12396" x="1452563" y="3167063"/>
          <p14:tracePt t="12537" x="1457325" y="3167063"/>
          <p14:tracePt t="12606" x="1481138" y="3152775"/>
          <p14:tracePt t="12614" x="1500188" y="3143250"/>
          <p14:tracePt t="12622" x="1543050" y="3133725"/>
          <p14:tracePt t="12639" x="1633538" y="3109913"/>
          <p14:tracePt t="12655" x="1724025" y="3095625"/>
          <p14:tracePt t="12672" x="1876425" y="3076575"/>
          <p14:tracePt t="12689" x="1952625" y="3071813"/>
          <p14:tracePt t="12705" x="2057400" y="3067050"/>
          <p14:tracePt t="12722" x="2119313" y="3067050"/>
          <p14:tracePt t="12738" x="2171700" y="3057525"/>
          <p14:tracePt t="12755" x="2219325" y="3062288"/>
          <p14:tracePt t="12772" x="2238375" y="3062288"/>
          <p14:tracePt t="12788" x="2243138" y="3062288"/>
          <p14:tracePt t="12805" x="2247900" y="3062288"/>
          <p14:tracePt t="12838" x="2252663" y="3062288"/>
          <p14:tracePt t="12858" x="2257425" y="3062288"/>
          <p14:tracePt t="12872" x="2257425" y="3067050"/>
          <p14:tracePt t="12895" x="2262188" y="3067050"/>
          <p14:tracePt t="12971" x="2262188" y="3071813"/>
          <p14:tracePt t="13041" x="2262188" y="3076575"/>
          <p14:tracePt t="13160" x="2266950" y="3076575"/>
          <p14:tracePt t="13314" x="2266950" y="3081338"/>
          <p14:tracePt t="13321" x="2271713" y="3081338"/>
          <p14:tracePt t="13328" x="2276475" y="3086100"/>
          <p14:tracePt t="13338" x="2300288" y="3095625"/>
          <p14:tracePt t="13355" x="2338388" y="3100388"/>
          <p14:tracePt t="13372" x="2433638" y="3119438"/>
          <p14:tracePt t="13388" x="2481263" y="3143250"/>
          <p14:tracePt t="13405" x="2557463" y="3167063"/>
          <p14:tracePt t="13422" x="2619375" y="3186113"/>
          <p14:tracePt t="13438" x="2667000" y="3195638"/>
          <p14:tracePt t="13455" x="2738438" y="3214688"/>
          <p14:tracePt t="13471" x="2767013" y="3228975"/>
          <p14:tracePt t="13488" x="2800350" y="3238500"/>
          <p14:tracePt t="13505" x="2824163" y="3243263"/>
          <p14:tracePt t="13521" x="2833688" y="3243263"/>
          <p14:tracePt t="13538" x="2838450" y="3243263"/>
          <p14:tracePt t="13574" x="2843213" y="3243263"/>
          <p14:tracePt t="14429" x="2857500" y="3243263"/>
          <p14:tracePt t="14435" x="2881313" y="3243263"/>
          <p14:tracePt t="14443" x="2900363" y="3238500"/>
          <p14:tracePt t="14454" x="2924175" y="3238500"/>
          <p14:tracePt t="14471" x="2986088" y="3233738"/>
          <p14:tracePt t="14488" x="3014663" y="3233738"/>
          <p14:tracePt t="14505" x="3033713" y="3228975"/>
          <p14:tracePt t="14521" x="3081338" y="3228975"/>
          <p14:tracePt t="14538" x="3124200" y="3228975"/>
          <p14:tracePt t="14555" x="3176588" y="3228975"/>
          <p14:tracePt t="14571" x="3214688" y="3228975"/>
          <p14:tracePt t="14588" x="3238500" y="3228975"/>
          <p14:tracePt t="14605" x="3257550" y="3228975"/>
          <p14:tracePt t="14621" x="3300413" y="3228975"/>
          <p14:tracePt t="14638" x="3333750" y="3228975"/>
          <p14:tracePt t="14655" x="3395663" y="3228975"/>
          <p14:tracePt t="14671" x="3429000" y="3228975"/>
          <p14:tracePt t="14688" x="3481388" y="3228975"/>
          <p14:tracePt t="14704" x="3529013" y="3228975"/>
          <p14:tracePt t="14721" x="3581400" y="3228975"/>
          <p14:tracePt t="14738" x="3657600" y="3228975"/>
          <p14:tracePt t="14754" x="3695700" y="3228975"/>
          <p14:tracePt t="14771" x="3724275" y="3228975"/>
          <p14:tracePt t="14788" x="3771900" y="3224213"/>
          <p14:tracePt t="14804" x="3800475" y="3224213"/>
          <p14:tracePt t="14821" x="3843338" y="3224213"/>
          <p14:tracePt t="14838" x="3867150" y="3219450"/>
          <p14:tracePt t="14854" x="3886200" y="3219450"/>
          <p14:tracePt t="14871" x="3910013" y="3219450"/>
          <p14:tracePt t="14888" x="3924300" y="3219450"/>
          <p14:tracePt t="14904" x="3933825" y="3219450"/>
          <p14:tracePt t="14921" x="3938588" y="3219450"/>
          <p14:tracePt t="14954" x="3943350" y="3219450"/>
          <p14:tracePt t="18871" x="3971925" y="3219450"/>
          <p14:tracePt t="18878" x="4000500" y="3219450"/>
          <p14:tracePt t="18886" x="4029075" y="3214688"/>
          <p14:tracePt t="18903" x="4086225" y="3214688"/>
          <p14:tracePt t="18920" x="4157663" y="3205163"/>
          <p14:tracePt t="18936" x="4248150" y="3205163"/>
          <p14:tracePt t="18953" x="4295775" y="3209925"/>
          <p14:tracePt t="18970" x="4333875" y="3209925"/>
          <p14:tracePt t="18986" x="4352925" y="3209925"/>
          <p14:tracePt t="19003" x="4362450" y="3209925"/>
          <p14:tracePt t="19020" x="4367213" y="3209925"/>
          <p14:tracePt t="19036" x="4371975" y="3209925"/>
          <p14:tracePt t="19060" x="4376738" y="3209925"/>
          <p14:tracePt t="19572" x="4414838" y="3209925"/>
          <p14:tracePt t="19579" x="4481513" y="3200400"/>
          <p14:tracePt t="19586" x="4548188" y="3195638"/>
          <p14:tracePt t="19603" x="4686300" y="3186113"/>
          <p14:tracePt t="19620" x="4824413" y="3186113"/>
          <p14:tracePt t="19636" x="5024438" y="3186113"/>
          <p14:tracePt t="19653" x="5148263" y="3195638"/>
          <p14:tracePt t="19670" x="5300663" y="3209925"/>
          <p14:tracePt t="19686" x="5372100" y="3214688"/>
          <p14:tracePt t="19703" x="5424488" y="3219450"/>
          <p14:tracePt t="19720" x="5486400" y="3224213"/>
          <p14:tracePt t="19736" x="5514975" y="3228975"/>
          <p14:tracePt t="19753" x="5538788" y="3233738"/>
          <p14:tracePt t="19769" x="5562600" y="3238500"/>
          <p14:tracePt t="19786" x="5581650" y="3238500"/>
          <p14:tracePt t="19803" x="5600700" y="3243263"/>
          <p14:tracePt t="19819" x="5605463" y="3243263"/>
          <p14:tracePt t="19836" x="5610225" y="3248025"/>
          <p14:tracePt t="19869" x="5614988" y="3248025"/>
          <p14:tracePt t="19936" x="5619750" y="3248025"/>
          <p14:tracePt t="19950" x="5629275" y="3248025"/>
          <p14:tracePt t="19957" x="5634038" y="3248025"/>
          <p14:tracePt t="19969" x="5643563" y="3248025"/>
          <p14:tracePt t="19986" x="5681663" y="3252788"/>
          <p14:tracePt t="20003" x="5715000" y="3257550"/>
          <p14:tracePt t="20020" x="5753100" y="3262313"/>
          <p14:tracePt t="20036" x="5786438" y="3262313"/>
          <p14:tracePt t="20053" x="5815013" y="3267075"/>
          <p14:tracePt t="20070" x="5848350" y="3267075"/>
          <p14:tracePt t="20086" x="5867400" y="3271838"/>
          <p14:tracePt t="20103" x="5895975" y="3271838"/>
          <p14:tracePt t="20119" x="5929313" y="3271838"/>
          <p14:tracePt t="20136" x="5938838" y="3271838"/>
          <p14:tracePt t="20153" x="5953125" y="3271838"/>
          <p14:tracePt t="20169" x="5957888" y="3271838"/>
          <p14:tracePt t="20202" x="5962650" y="3271838"/>
          <p14:tracePt t="20286" x="5967413" y="3271838"/>
          <p14:tracePt t="20420" x="5967413" y="3276600"/>
          <p14:tracePt t="21393" x="5981700" y="3276600"/>
          <p14:tracePt t="21400" x="6015038" y="3276600"/>
          <p14:tracePt t="21408" x="6048375" y="3276600"/>
          <p14:tracePt t="21419" x="6072188" y="3276600"/>
          <p14:tracePt t="21436" x="6153150" y="3276600"/>
          <p14:tracePt t="21452" x="6186488" y="3276600"/>
          <p14:tracePt t="21469" x="6205538" y="3276600"/>
          <p14:tracePt t="21485" x="6224588" y="3271838"/>
          <p14:tracePt t="21502" x="6238875" y="3271838"/>
          <p14:tracePt t="21519" x="6248400" y="3271838"/>
          <p14:tracePt t="21535" x="6262688" y="3271838"/>
          <p14:tracePt t="21552" x="6272213" y="3271838"/>
          <p14:tracePt t="21569" x="6300788" y="3271838"/>
          <p14:tracePt t="21586" x="6319838" y="3267075"/>
          <p14:tracePt t="21602" x="6343650" y="3262313"/>
          <p14:tracePt t="21619" x="6376988" y="3252788"/>
          <p14:tracePt t="21635" x="6391275" y="3252788"/>
          <p14:tracePt t="21652" x="6415088" y="3248025"/>
          <p14:tracePt t="21669" x="6448425" y="3243263"/>
          <p14:tracePt t="21686" x="6472238" y="3243263"/>
          <p14:tracePt t="21702" x="6515100" y="3238500"/>
          <p14:tracePt t="21719" x="6548438" y="3238500"/>
          <p14:tracePt t="21735" x="6577013" y="3233738"/>
          <p14:tracePt t="21752" x="6610350" y="3233738"/>
          <p14:tracePt t="21769" x="6629400" y="3233738"/>
          <p14:tracePt t="21786" x="6657975" y="3233738"/>
          <p14:tracePt t="21802" x="6677025" y="3233738"/>
          <p14:tracePt t="21819" x="6696075" y="3233738"/>
          <p14:tracePt t="21835" x="6710363" y="3228975"/>
          <p14:tracePt t="21852" x="6719888" y="3228975"/>
          <p14:tracePt t="21885" x="6724650" y="3228975"/>
          <p14:tracePt t="21969" x="6715125" y="3228975"/>
          <p14:tracePt t="21975" x="6700838" y="3233738"/>
          <p14:tracePt t="21985" x="6691313" y="3238500"/>
          <p14:tracePt t="22002" x="6667500" y="3243263"/>
          <p14:tracePt t="22019" x="6619875" y="3257550"/>
          <p14:tracePt t="22035" x="6567488" y="3276600"/>
          <p14:tracePt t="22052" x="6467475" y="3309938"/>
          <p14:tracePt t="22069" x="6396038" y="3324225"/>
          <p14:tracePt t="22085" x="6319838" y="3348038"/>
          <p14:tracePt t="22102" x="6172200" y="3367088"/>
          <p14:tracePt t="22119" x="6081713" y="3371850"/>
          <p14:tracePt t="22135" x="5962650" y="3376613"/>
          <p14:tracePt t="22152" x="5738813" y="3376613"/>
          <p14:tracePt t="22169" x="5481638" y="3376613"/>
          <p14:tracePt t="22185" x="5038725" y="3376613"/>
          <p14:tracePt t="22202" x="4676775" y="3386138"/>
          <p14:tracePt t="22219" x="4333875" y="3390900"/>
          <p14:tracePt t="22235" x="3810000" y="3424238"/>
          <p14:tracePt t="22252" x="3467100" y="3443288"/>
          <p14:tracePt t="22269" x="3176588" y="3462338"/>
          <p14:tracePt t="22285" x="2847975" y="3495675"/>
          <p14:tracePt t="22302" x="2719388" y="3514725"/>
          <p14:tracePt t="22319" x="2586038" y="3529013"/>
          <p14:tracePt t="22335" x="2524125" y="3529013"/>
          <p14:tracePt t="22352" x="2471738" y="3529013"/>
          <p14:tracePt t="22368" x="2419350" y="3529013"/>
          <p14:tracePt t="22385" x="2395538" y="3529013"/>
          <p14:tracePt t="22402" x="2386013" y="3529013"/>
          <p14:tracePt t="22419" x="2381250" y="3529013"/>
          <p14:tracePt t="26215" x="2400300" y="3524250"/>
          <p14:tracePt t="26221" x="2428875" y="3524250"/>
          <p14:tracePt t="26234" x="2452688" y="3519488"/>
          <p14:tracePt t="26251" x="2500313" y="3519488"/>
          <p14:tracePt t="26267" x="2514600" y="3519488"/>
          <p14:tracePt t="26284" x="2533650" y="3514725"/>
          <p14:tracePt t="26301" x="2552700" y="3514725"/>
          <p14:tracePt t="26317" x="2566988" y="3514725"/>
          <p14:tracePt t="26334" x="2586038" y="3514725"/>
          <p14:tracePt t="26351" x="2600325" y="3514725"/>
          <p14:tracePt t="26367" x="2609850" y="3514725"/>
          <p14:tracePt t="26384" x="2614613" y="3514725"/>
          <p14:tracePt t="26401" x="2624138" y="3514725"/>
          <p14:tracePt t="26453" x="2628900" y="3514725"/>
          <p14:tracePt t="26481" x="2628900" y="3519488"/>
          <p14:tracePt t="26488" x="2633663" y="3519488"/>
          <p14:tracePt t="26502" x="2638425" y="3519488"/>
          <p14:tracePt t="26517" x="2643188" y="3519488"/>
          <p14:tracePt t="26537" x="2652713" y="3519488"/>
          <p14:tracePt t="26551" x="2657475" y="3519488"/>
          <p14:tracePt t="26567" x="2662238" y="3519488"/>
          <p14:tracePt t="26584" x="2667000" y="3519488"/>
          <p14:tracePt t="26600" x="2681288" y="3519488"/>
          <p14:tracePt t="26617" x="2690813" y="3519488"/>
          <p14:tracePt t="26634" x="2700338" y="3519488"/>
          <p14:tracePt t="26651" x="2714625" y="3519488"/>
          <p14:tracePt t="26667" x="2728913" y="3514725"/>
          <p14:tracePt t="26684" x="2757488" y="3514725"/>
          <p14:tracePt t="26701" x="2786063" y="3514725"/>
          <p14:tracePt t="26717" x="2800350" y="3514725"/>
          <p14:tracePt t="26734" x="2833688" y="3509963"/>
          <p14:tracePt t="26751" x="2847975" y="3509963"/>
          <p14:tracePt t="26767" x="2862263" y="3509963"/>
          <p14:tracePt t="26784" x="2881313" y="3509963"/>
          <p14:tracePt t="26800" x="2886075" y="3509963"/>
          <p14:tracePt t="26817" x="2909888" y="3509963"/>
          <p14:tracePt t="26834" x="2924175" y="3509963"/>
          <p14:tracePt t="26851" x="2952750" y="3509963"/>
          <p14:tracePt t="26867" x="2986088" y="3509963"/>
          <p14:tracePt t="26884" x="3005138" y="3509963"/>
          <p14:tracePt t="26900" x="3028950" y="3509963"/>
          <p14:tracePt t="26917" x="3062288" y="3509963"/>
          <p14:tracePt t="26934" x="3071813" y="3509963"/>
          <p14:tracePt t="26950" x="3090863" y="3509963"/>
          <p14:tracePt t="26967" x="3100388" y="3509963"/>
          <p14:tracePt t="26984" x="3105150" y="3509963"/>
          <p14:tracePt t="27000" x="3109913" y="3509963"/>
          <p14:tracePt t="27017" x="3114675" y="3509963"/>
          <p14:tracePt t="27104" x="3119438" y="3509963"/>
          <p14:tracePt t="29753" x="3152775" y="3505200"/>
          <p14:tracePt t="29760" x="3190875" y="3500438"/>
          <p14:tracePt t="29768" x="3238500" y="3495675"/>
          <p14:tracePt t="29783" x="3343275" y="3486150"/>
          <p14:tracePt t="29799" x="3452813" y="3486150"/>
          <p14:tracePt t="29816" x="3586163" y="3481388"/>
          <p14:tracePt t="29833" x="3700463" y="3481388"/>
          <p14:tracePt t="29850" x="3738563" y="3481388"/>
          <p14:tracePt t="29866" x="3895725" y="3500438"/>
          <p14:tracePt t="29883" x="3962400" y="3514725"/>
          <p14:tracePt t="29899" x="4029075" y="3533775"/>
          <p14:tracePt t="29916" x="4090988" y="3552825"/>
          <p14:tracePt t="29933" x="4119563" y="3557588"/>
          <p14:tracePt t="29949" x="4143375" y="3567113"/>
          <p14:tracePt t="29998" x="4148138" y="3567113"/>
          <p14:tracePt t="31385" x="4152900" y="3567113"/>
          <p14:tracePt t="31392" x="4157663" y="3567113"/>
          <p14:tracePt t="31400" x="4162425" y="3567113"/>
          <p14:tracePt t="31415" x="4171950" y="3562350"/>
          <p14:tracePt t="31432" x="4181475" y="3557588"/>
          <p14:tracePt t="31449" x="4195763" y="3557588"/>
          <p14:tracePt t="31465" x="4200525" y="3552825"/>
          <p14:tracePt t="31482" x="4210050" y="3552825"/>
          <p14:tracePt t="31515" x="4214813" y="3552825"/>
          <p14:tracePt t="31546" x="4219575" y="3552825"/>
          <p14:tracePt t="31610" x="4224338" y="3552825"/>
          <p14:tracePt t="31680" x="4229100" y="3552825"/>
          <p14:tracePt t="31960" x="4233863" y="3552825"/>
          <p14:tracePt t="32170" x="4233863" y="3543300"/>
          <p14:tracePt t="32198" x="4238625" y="3543300"/>
          <p14:tracePt t="32205" x="4248150" y="3538538"/>
          <p14:tracePt t="32215" x="4252913" y="3533775"/>
          <p14:tracePt t="32232" x="4281488" y="3529013"/>
          <p14:tracePt t="32249" x="4319588" y="3519488"/>
          <p14:tracePt t="32265" x="4343400" y="3519488"/>
          <p14:tracePt t="32282" x="4362450" y="3509963"/>
          <p14:tracePt t="32299" x="4405313" y="3500438"/>
          <p14:tracePt t="32315" x="4433888" y="3495675"/>
          <p14:tracePt t="32332" x="4481513" y="3490913"/>
          <p14:tracePt t="32349" x="4514850" y="3490913"/>
          <p14:tracePt t="32365" x="4538663" y="3486150"/>
          <p14:tracePt t="32382" x="4567238" y="3486150"/>
          <p14:tracePt t="32399" x="4576763" y="3481388"/>
          <p14:tracePt t="32415" x="4600575" y="3481388"/>
          <p14:tracePt t="32432" x="4614863" y="3476625"/>
          <p14:tracePt t="32448" x="4633913" y="3476625"/>
          <p14:tracePt t="32465" x="4662488" y="3476625"/>
          <p14:tracePt t="32482" x="4667250" y="3476625"/>
          <p14:tracePt t="32498" x="4676775" y="3476625"/>
          <p14:tracePt t="32532" x="4681538" y="3476625"/>
          <p14:tracePt t="32599" x="4686300" y="3476625"/>
          <p14:tracePt t="32633" x="4691063" y="3476625"/>
          <p14:tracePt t="35316" x="4652963" y="3481388"/>
          <p14:tracePt t="35324" x="4586288" y="3490913"/>
          <p14:tracePt t="35331" x="4519613" y="3495675"/>
          <p14:tracePt t="35348" x="4305300" y="3538538"/>
          <p14:tracePt t="35364" x="4081463" y="3571875"/>
          <p14:tracePt t="35381" x="3695700" y="3633788"/>
          <p14:tracePt t="35398" x="3443288" y="3652838"/>
          <p14:tracePt t="35414" x="3062288" y="3690938"/>
          <p14:tracePt t="35431" x="2862263" y="3705225"/>
          <p14:tracePt t="35447" x="2671763" y="3714750"/>
          <p14:tracePt t="35464" x="2538413" y="3719513"/>
          <p14:tracePt t="35481" x="2414588" y="3719513"/>
          <p14:tracePt t="35497" x="2366963" y="3719513"/>
          <p14:tracePt t="35514" x="2309813" y="3719513"/>
          <p14:tracePt t="35531" x="2286000" y="3719513"/>
          <p14:tracePt t="35547" x="2257425" y="3719513"/>
          <p14:tracePt t="35564" x="2238375" y="3719513"/>
          <p14:tracePt t="35581" x="2224088" y="3724275"/>
          <p14:tracePt t="35598" x="2205038" y="3729038"/>
          <p14:tracePt t="35614" x="2195513" y="3733800"/>
          <p14:tracePt t="35631" x="2185988" y="3733800"/>
          <p14:tracePt t="35631" x="2181225" y="3738563"/>
          <p14:tracePt t="35647" x="2176463" y="3738563"/>
          <p14:tracePt t="35664" x="2171700" y="3738563"/>
          <p14:tracePt t="35688" x="2166938" y="3743325"/>
          <p14:tracePt t="35702" x="2162175" y="3743325"/>
          <p14:tracePt t="36998" x="2181225" y="3743325"/>
          <p14:tracePt t="37005" x="2219325" y="3738563"/>
          <p14:tracePt t="37014" x="2257425" y="3729038"/>
          <p14:tracePt t="37030" x="2309813" y="3719513"/>
          <p14:tracePt t="37047" x="2352675" y="3714750"/>
          <p14:tracePt t="37064" x="2428875" y="3700463"/>
          <p14:tracePt t="37080" x="2466975" y="3700463"/>
          <p14:tracePt t="37097" x="2505075" y="3695700"/>
          <p14:tracePt t="37114" x="2514600" y="3695700"/>
          <p14:tracePt t="37130" x="2519363" y="3695700"/>
          <p14:tracePt t="37147" x="2528888" y="3695700"/>
          <p14:tracePt t="37180" x="2533650" y="3695700"/>
          <p14:tracePt t="37250" x="2538413" y="3695700"/>
          <p14:tracePt t="37257" x="2538413" y="3700463"/>
          <p14:tracePt t="37306" x="2543175" y="3700463"/>
          <p14:tracePt t="37320" x="2543175" y="3705225"/>
          <p14:tracePt t="37341" x="2547938" y="3705225"/>
          <p14:tracePt t="37405" x="2552700" y="3705225"/>
          <p14:tracePt t="37426" x="2552700" y="3709988"/>
          <p14:tracePt t="37475" x="2562225" y="3709988"/>
          <p14:tracePt t="37496" x="2562225" y="3714750"/>
          <p14:tracePt t="37510" x="2562225" y="3719513"/>
          <p14:tracePt t="37517" x="2566988" y="3719513"/>
          <p14:tracePt t="37552" x="2566988" y="3724275"/>
          <p14:tracePt t="37559" x="2571750" y="3724275"/>
          <p14:tracePt t="37601" x="2571750" y="3729038"/>
          <p14:tracePt t="37608" x="2576513" y="3729038"/>
          <p14:tracePt t="37630" x="2581275" y="3729038"/>
          <p14:tracePt t="37650" x="2581275" y="3733800"/>
          <p14:tracePt t="37678" x="2581275" y="3738563"/>
          <p14:tracePt t="37692" x="2586038" y="3738563"/>
          <p14:tracePt t="37720" x="2590800" y="3738563"/>
          <p14:tracePt t="37888" x="2595563" y="3743325"/>
          <p14:tracePt t="37895" x="2609850" y="3743325"/>
          <p14:tracePt t="37902" x="2633663" y="3743325"/>
          <p14:tracePt t="37913" x="2652713" y="3743325"/>
          <p14:tracePt t="37930" x="2757488" y="3733800"/>
          <p14:tracePt t="37947" x="2838450" y="3724275"/>
          <p14:tracePt t="37963" x="2943225" y="3719513"/>
          <p14:tracePt t="37980" x="3071813" y="3705225"/>
          <p14:tracePt t="37997" x="3143250" y="3695700"/>
          <p14:tracePt t="38013" x="3214688" y="3690938"/>
          <p14:tracePt t="38030" x="3271838" y="3681413"/>
          <p14:tracePt t="38046" x="3295650" y="3681413"/>
          <p14:tracePt t="38063" x="3309938" y="3681413"/>
          <p14:tracePt t="38097" x="3314700" y="3681413"/>
          <p14:tracePt t="38197" x="3314700" y="3686175"/>
          <p14:tracePt t="38302" x="3314700" y="3690938"/>
          <p14:tracePt t="55481" x="0" y="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name="Slide 29">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The Core Principle</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Money must be tied to a real asset and a real transaction, not rented out for a fee.</a:t>
            </a:r>
            <a:endParaRPr lang="en-US" sz="1200" dirty="0"/>
          </a:p>
        </p:txBody>
      </p:sp>
      <p:sp>
        <p:nvSpPr>
          <p:cNvPr id="5" name="Shape 3"/>
          <p:cNvSpPr/>
          <p:nvPr/>
        </p:nvSpPr>
        <p:spPr>
          <a:xfrm>
            <a:off x="457200" y="1389888"/>
            <a:ext cx="8229600" cy="1051560"/>
          </a:xfrm>
          <a:prstGeom prst="roundRect">
            <a:avLst>
              <a:gd name="adj" fmla="val 4348"/>
            </a:avLst>
          </a:prstGeom>
          <a:solidFill>
            <a:srgbClr val="1E2A38"/>
          </a:solidFill>
          <a:ln w="9525">
            <a:solidFill>
              <a:srgbClr val="1E2A38"/>
            </a:solidFill>
            <a:prstDash val="solid"/>
          </a:ln>
        </p:spPr>
      </p:sp>
      <p:sp>
        <p:nvSpPr>
          <p:cNvPr id="6" name="Text 4"/>
          <p:cNvSpPr/>
          <p:nvPr/>
        </p:nvSpPr>
        <p:spPr>
          <a:xfrm>
            <a:off x="777240" y="1389888"/>
            <a:ext cx="7589520" cy="1051560"/>
          </a:xfrm>
          <a:prstGeom prst="rect">
            <a:avLst/>
          </a:prstGeom>
          <a:noFill/>
          <a:ln/>
        </p:spPr>
        <p:txBody>
          <a:bodyPr wrap="square" lIns="0" tIns="0" rIns="0" bIns="0" rtlCol="0" anchor="ctr"/>
          <a:lstStyle/>
          <a:p>
            <a:pPr marL="0" indent="0" algn="ctr">
              <a:lnSpc>
                <a:spcPts val="2000"/>
              </a:lnSpc>
              <a:buNone/>
            </a:pPr>
            <a:r>
              <a:rPr lang="en-US" sz="1500" dirty="0">
                <a:solidFill>
                  <a:srgbClr val="F7F4ED"/>
                </a:solidFill>
                <a:latin typeface="Calibri" pitchFamily="34" charset="0"/>
                <a:ea typeface="Calibri" pitchFamily="34" charset="-122"/>
                <a:cs typeface="Calibri" pitchFamily="34" charset="-120"/>
              </a:rPr>
              <a:t>Riba — a predetermined return on money lent — is prohibited. Profit must instead arise from trade, from leasing a real asset, or from genuine partnership in risk.</a:t>
            </a:r>
            <a:endParaRPr lang="en-US" sz="1500" dirty="0"/>
          </a:p>
        </p:txBody>
      </p:sp>
      <p:sp>
        <p:nvSpPr>
          <p:cNvPr id="7" name="Shape 5"/>
          <p:cNvSpPr/>
          <p:nvPr/>
        </p:nvSpPr>
        <p:spPr>
          <a:xfrm>
            <a:off x="457200" y="2670048"/>
            <a:ext cx="2624328" cy="1600200"/>
          </a:xfrm>
          <a:prstGeom prst="roundRect">
            <a:avLst>
              <a:gd name="adj" fmla="val 2857"/>
            </a:avLst>
          </a:prstGeom>
          <a:solidFill>
            <a:srgbClr val="FFFFFF"/>
          </a:solidFill>
          <a:ln w="9525">
            <a:solidFill>
              <a:srgbClr val="C8C0B0"/>
            </a:solidFill>
            <a:prstDash val="solid"/>
          </a:ln>
        </p:spPr>
      </p:sp>
      <p:sp>
        <p:nvSpPr>
          <p:cNvPr id="8" name="Text 6"/>
          <p:cNvSpPr/>
          <p:nvPr/>
        </p:nvSpPr>
        <p:spPr>
          <a:xfrm>
            <a:off x="594360" y="2816352"/>
            <a:ext cx="2350008" cy="384048"/>
          </a:xfrm>
          <a:prstGeom prst="rect">
            <a:avLst/>
          </a:prstGeom>
          <a:noFill/>
          <a:ln/>
        </p:spPr>
        <p:txBody>
          <a:bodyPr wrap="square" lIns="0" tIns="0" rIns="0" bIns="0" rtlCol="0" anchor="ctr"/>
          <a:lstStyle/>
          <a:p>
            <a:pPr marL="0" indent="0" algn="ctr">
              <a:buNone/>
            </a:pPr>
            <a:r>
              <a:rPr lang="en-US" sz="1950" b="1" dirty="0">
                <a:solidFill>
                  <a:srgbClr val="B85042"/>
                </a:solidFill>
                <a:latin typeface="Georgia" pitchFamily="34" charset="0"/>
                <a:ea typeface="Georgia" pitchFamily="34" charset="-122"/>
                <a:cs typeface="Georgia" pitchFamily="34" charset="-120"/>
              </a:rPr>
              <a:t>Murabaha</a:t>
            </a:r>
            <a:endParaRPr lang="en-US" sz="1950" dirty="0"/>
          </a:p>
        </p:txBody>
      </p:sp>
      <p:sp>
        <p:nvSpPr>
          <p:cNvPr id="9" name="Text 7"/>
          <p:cNvSpPr/>
          <p:nvPr/>
        </p:nvSpPr>
        <p:spPr>
          <a:xfrm>
            <a:off x="594360" y="3200400"/>
            <a:ext cx="2350008" cy="274320"/>
          </a:xfrm>
          <a:prstGeom prst="rect">
            <a:avLst/>
          </a:prstGeom>
          <a:noFill/>
          <a:ln/>
        </p:spPr>
        <p:txBody>
          <a:bodyPr wrap="square" lIns="0" tIns="0" rIns="0" bIns="0" rtlCol="0" anchor="ctr"/>
          <a:lstStyle/>
          <a:p>
            <a:pPr marL="0" indent="0" algn="ctr">
              <a:buNone/>
            </a:pPr>
            <a:r>
              <a:rPr lang="en-US" sz="1250" b="1" dirty="0">
                <a:solidFill>
                  <a:srgbClr val="1E2A38"/>
                </a:solidFill>
                <a:latin typeface="Calibri" pitchFamily="34" charset="0"/>
                <a:ea typeface="Calibri" pitchFamily="34" charset="-122"/>
                <a:cs typeface="Calibri" pitchFamily="34" charset="-120"/>
              </a:rPr>
              <a:t>Cost-plus sale</a:t>
            </a:r>
            <a:endParaRPr lang="en-US" sz="1250" dirty="0"/>
          </a:p>
        </p:txBody>
      </p:sp>
      <p:sp>
        <p:nvSpPr>
          <p:cNvPr id="10" name="Text 8"/>
          <p:cNvSpPr/>
          <p:nvPr/>
        </p:nvSpPr>
        <p:spPr>
          <a:xfrm>
            <a:off x="640080" y="3493008"/>
            <a:ext cx="2258568" cy="685800"/>
          </a:xfrm>
          <a:prstGeom prst="rect">
            <a:avLst/>
          </a:prstGeom>
          <a:noFill/>
          <a:ln/>
        </p:spPr>
        <p:txBody>
          <a:bodyPr wrap="square" lIns="0" tIns="0" rIns="0" bIns="0" rtlCol="0" anchor="t"/>
          <a:lstStyle/>
          <a:p>
            <a:pPr marL="0" indent="0" algn="ctr">
              <a:lnSpc>
                <a:spcPts val="1500"/>
              </a:lnSpc>
              <a:buNone/>
            </a:pPr>
            <a:r>
              <a:rPr lang="en-US" sz="1200" dirty="0">
                <a:solidFill>
                  <a:srgbClr val="1A1A1A"/>
                </a:solidFill>
                <a:latin typeface="Calibri" pitchFamily="34" charset="0"/>
                <a:ea typeface="Calibri" pitchFamily="34" charset="-122"/>
                <a:cs typeface="Calibri" pitchFamily="34" charset="-120"/>
              </a:rPr>
              <a:t>The bank buys and resells at a declared markup</a:t>
            </a:r>
            <a:endParaRPr lang="en-US" sz="1200" dirty="0"/>
          </a:p>
        </p:txBody>
      </p:sp>
      <p:sp>
        <p:nvSpPr>
          <p:cNvPr id="11" name="Shape 9"/>
          <p:cNvSpPr/>
          <p:nvPr/>
        </p:nvSpPr>
        <p:spPr>
          <a:xfrm>
            <a:off x="3259836" y="2670048"/>
            <a:ext cx="2624328" cy="1600200"/>
          </a:xfrm>
          <a:prstGeom prst="roundRect">
            <a:avLst>
              <a:gd name="adj" fmla="val 2857"/>
            </a:avLst>
          </a:prstGeom>
          <a:solidFill>
            <a:srgbClr val="F0EBDF"/>
          </a:solidFill>
          <a:ln w="9525">
            <a:solidFill>
              <a:srgbClr val="C8C0B0"/>
            </a:solidFill>
            <a:prstDash val="solid"/>
          </a:ln>
        </p:spPr>
      </p:sp>
      <p:sp>
        <p:nvSpPr>
          <p:cNvPr id="12" name="Text 10"/>
          <p:cNvSpPr/>
          <p:nvPr/>
        </p:nvSpPr>
        <p:spPr>
          <a:xfrm>
            <a:off x="3396996" y="2816352"/>
            <a:ext cx="2350008" cy="384048"/>
          </a:xfrm>
          <a:prstGeom prst="rect">
            <a:avLst/>
          </a:prstGeom>
          <a:noFill/>
          <a:ln/>
        </p:spPr>
        <p:txBody>
          <a:bodyPr wrap="square" lIns="0" tIns="0" rIns="0" bIns="0" rtlCol="0" anchor="ctr"/>
          <a:lstStyle/>
          <a:p>
            <a:pPr marL="0" indent="0" algn="ctr">
              <a:buNone/>
            </a:pPr>
            <a:r>
              <a:rPr lang="en-US" sz="1950" b="1" dirty="0">
                <a:solidFill>
                  <a:srgbClr val="B85042"/>
                </a:solidFill>
                <a:latin typeface="Georgia" pitchFamily="34" charset="0"/>
                <a:ea typeface="Georgia" pitchFamily="34" charset="-122"/>
                <a:cs typeface="Georgia" pitchFamily="34" charset="-120"/>
              </a:rPr>
              <a:t>Ijara</a:t>
            </a:r>
            <a:endParaRPr lang="en-US" sz="1950" dirty="0"/>
          </a:p>
        </p:txBody>
      </p:sp>
      <p:sp>
        <p:nvSpPr>
          <p:cNvPr id="13" name="Text 11"/>
          <p:cNvSpPr/>
          <p:nvPr/>
        </p:nvSpPr>
        <p:spPr>
          <a:xfrm>
            <a:off x="3396996" y="3200400"/>
            <a:ext cx="2350008" cy="274320"/>
          </a:xfrm>
          <a:prstGeom prst="rect">
            <a:avLst/>
          </a:prstGeom>
          <a:noFill/>
          <a:ln/>
        </p:spPr>
        <p:txBody>
          <a:bodyPr wrap="square" lIns="0" tIns="0" rIns="0" bIns="0" rtlCol="0" anchor="ctr"/>
          <a:lstStyle/>
          <a:p>
            <a:pPr marL="0" indent="0" algn="ctr">
              <a:buNone/>
            </a:pPr>
            <a:r>
              <a:rPr lang="en-US" sz="1250" b="1" dirty="0">
                <a:solidFill>
                  <a:srgbClr val="1E2A38"/>
                </a:solidFill>
                <a:latin typeface="Calibri" pitchFamily="34" charset="0"/>
                <a:ea typeface="Calibri" pitchFamily="34" charset="-122"/>
                <a:cs typeface="Calibri" pitchFamily="34" charset="-120"/>
              </a:rPr>
              <a:t>Lease-to-own</a:t>
            </a:r>
            <a:endParaRPr lang="en-US" sz="1250" dirty="0"/>
          </a:p>
        </p:txBody>
      </p:sp>
      <p:sp>
        <p:nvSpPr>
          <p:cNvPr id="14" name="Text 12"/>
          <p:cNvSpPr/>
          <p:nvPr/>
        </p:nvSpPr>
        <p:spPr>
          <a:xfrm>
            <a:off x="3442716" y="3493008"/>
            <a:ext cx="2258568" cy="685800"/>
          </a:xfrm>
          <a:prstGeom prst="rect">
            <a:avLst/>
          </a:prstGeom>
          <a:noFill/>
          <a:ln/>
        </p:spPr>
        <p:txBody>
          <a:bodyPr wrap="square" lIns="0" tIns="0" rIns="0" bIns="0" rtlCol="0" anchor="t"/>
          <a:lstStyle/>
          <a:p>
            <a:pPr marL="0" indent="0" algn="ctr">
              <a:lnSpc>
                <a:spcPts val="1500"/>
              </a:lnSpc>
              <a:buNone/>
            </a:pPr>
            <a:r>
              <a:rPr lang="en-US" sz="1200" dirty="0">
                <a:solidFill>
                  <a:srgbClr val="1A1A1A"/>
                </a:solidFill>
                <a:latin typeface="Calibri" pitchFamily="34" charset="0"/>
                <a:ea typeface="Calibri" pitchFamily="34" charset="-122"/>
                <a:cs typeface="Calibri" pitchFamily="34" charset="-120"/>
              </a:rPr>
              <a:t>The bank buys and leases; ownership transfers over time</a:t>
            </a:r>
            <a:endParaRPr lang="en-US" sz="1200" dirty="0"/>
          </a:p>
        </p:txBody>
      </p:sp>
      <p:sp>
        <p:nvSpPr>
          <p:cNvPr id="15" name="Shape 13"/>
          <p:cNvSpPr/>
          <p:nvPr/>
        </p:nvSpPr>
        <p:spPr>
          <a:xfrm>
            <a:off x="6062472" y="2670048"/>
            <a:ext cx="2624328" cy="1600200"/>
          </a:xfrm>
          <a:prstGeom prst="roundRect">
            <a:avLst>
              <a:gd name="adj" fmla="val 2857"/>
            </a:avLst>
          </a:prstGeom>
          <a:solidFill>
            <a:srgbClr val="FFFFFF"/>
          </a:solidFill>
          <a:ln w="9525">
            <a:solidFill>
              <a:srgbClr val="C8C0B0"/>
            </a:solidFill>
            <a:prstDash val="solid"/>
          </a:ln>
        </p:spPr>
      </p:sp>
      <p:sp>
        <p:nvSpPr>
          <p:cNvPr id="16" name="Text 14"/>
          <p:cNvSpPr/>
          <p:nvPr/>
        </p:nvSpPr>
        <p:spPr>
          <a:xfrm>
            <a:off x="6199632" y="2816352"/>
            <a:ext cx="2350008" cy="384048"/>
          </a:xfrm>
          <a:prstGeom prst="rect">
            <a:avLst/>
          </a:prstGeom>
          <a:noFill/>
          <a:ln/>
        </p:spPr>
        <p:txBody>
          <a:bodyPr wrap="square" lIns="0" tIns="0" rIns="0" bIns="0" rtlCol="0" anchor="ctr"/>
          <a:lstStyle/>
          <a:p>
            <a:pPr marL="0" indent="0" algn="ctr">
              <a:buNone/>
            </a:pPr>
            <a:r>
              <a:rPr lang="en-US" sz="1950" b="1" dirty="0">
                <a:solidFill>
                  <a:srgbClr val="B85042"/>
                </a:solidFill>
                <a:latin typeface="Georgia" pitchFamily="34" charset="0"/>
                <a:ea typeface="Georgia" pitchFamily="34" charset="-122"/>
                <a:cs typeface="Georgia" pitchFamily="34" charset="-120"/>
              </a:rPr>
              <a:t>Musharaka</a:t>
            </a:r>
            <a:endParaRPr lang="en-US" sz="1950" dirty="0"/>
          </a:p>
        </p:txBody>
      </p:sp>
      <p:sp>
        <p:nvSpPr>
          <p:cNvPr id="17" name="Text 15"/>
          <p:cNvSpPr/>
          <p:nvPr/>
        </p:nvSpPr>
        <p:spPr>
          <a:xfrm>
            <a:off x="6199632" y="3200400"/>
            <a:ext cx="2350008" cy="274320"/>
          </a:xfrm>
          <a:prstGeom prst="rect">
            <a:avLst/>
          </a:prstGeom>
          <a:noFill/>
          <a:ln/>
        </p:spPr>
        <p:txBody>
          <a:bodyPr wrap="square" lIns="0" tIns="0" rIns="0" bIns="0" rtlCol="0" anchor="ctr"/>
          <a:lstStyle/>
          <a:p>
            <a:pPr marL="0" indent="0" algn="ctr">
              <a:buNone/>
            </a:pPr>
            <a:r>
              <a:rPr lang="en-US" sz="1250" b="1" dirty="0">
                <a:solidFill>
                  <a:srgbClr val="1E2A38"/>
                </a:solidFill>
                <a:latin typeface="Calibri" pitchFamily="34" charset="0"/>
                <a:ea typeface="Calibri" pitchFamily="34" charset="-122"/>
                <a:cs typeface="Calibri" pitchFamily="34" charset="-120"/>
              </a:rPr>
              <a:t>Partnership</a:t>
            </a:r>
            <a:endParaRPr lang="en-US" sz="1250" dirty="0"/>
          </a:p>
        </p:txBody>
      </p:sp>
      <p:sp>
        <p:nvSpPr>
          <p:cNvPr id="18" name="Text 16"/>
          <p:cNvSpPr/>
          <p:nvPr/>
        </p:nvSpPr>
        <p:spPr>
          <a:xfrm>
            <a:off x="6245352" y="3493008"/>
            <a:ext cx="2258568" cy="685800"/>
          </a:xfrm>
          <a:prstGeom prst="rect">
            <a:avLst/>
          </a:prstGeom>
          <a:noFill/>
          <a:ln/>
        </p:spPr>
        <p:txBody>
          <a:bodyPr wrap="square" lIns="0" tIns="0" rIns="0" bIns="0" rtlCol="0" anchor="t"/>
          <a:lstStyle/>
          <a:p>
            <a:pPr marL="0" indent="0" algn="ctr">
              <a:lnSpc>
                <a:spcPts val="1500"/>
              </a:lnSpc>
              <a:buNone/>
            </a:pPr>
            <a:r>
              <a:rPr lang="en-US" sz="1200" dirty="0">
                <a:solidFill>
                  <a:srgbClr val="1A1A1A"/>
                </a:solidFill>
                <a:latin typeface="Calibri" pitchFamily="34" charset="0"/>
                <a:ea typeface="Calibri" pitchFamily="34" charset="-122"/>
                <a:cs typeface="Calibri" pitchFamily="34" charset="-120"/>
              </a:rPr>
              <a:t>Bank and client co-own; the client buys out the bank</a:t>
            </a:r>
            <a:endParaRPr lang="en-US" sz="1200" dirty="0"/>
          </a:p>
        </p:txBody>
      </p:sp>
      <p:sp>
        <p:nvSpPr>
          <p:cNvPr id="19" name="Text 17"/>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0" name="Text 18"/>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29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354209"/>
    </mc:Choice>
    <mc:Fallback xmlns="">
      <p:transition spd="slow" advTm="354209"/>
    </mc:Fallback>
  </mc:AlternateContent>
  <p:timing>
    <p:tnLst>
      <p:par>
        <p:cTn id="1" dur="indefinite" restart="never" nodeType="tmRoot"/>
      </p:par>
    </p:tnLst>
  </p:timing>
  <p:extLst mod="1">
    <p:ext uri="{3A86A75C-4F4B-4683-9AE1-C65F6400EC91}">
      <p14:laserTraceLst xmlns:p14="http://schemas.microsoft.com/office/powerpoint/2010/main">
        <p14:tracePtLst>
          <p14:tracePt t="12821" x="4567238" y="3667125"/>
          <p14:tracePt t="13575" x="4529138" y="3657600"/>
          <p14:tracePt t="13582" x="4467225" y="3633788"/>
          <p14:tracePt t="13589" x="4410075" y="3609975"/>
          <p14:tracePt t="13599" x="4338638" y="3571875"/>
          <p14:tracePt t="13616" x="4105275" y="3452813"/>
          <p14:tracePt t="13632" x="3738563" y="3257550"/>
          <p14:tracePt t="13649" x="3519488" y="3114675"/>
          <p14:tracePt t="13666" x="3314700" y="2971800"/>
          <p14:tracePt t="13682" x="3048000" y="2781300"/>
          <p14:tracePt t="13699" x="2914650" y="2652713"/>
          <p14:tracePt t="13715" x="2752725" y="2524125"/>
          <p14:tracePt t="13732" x="2681288" y="2443163"/>
          <p14:tracePt t="13749" x="2628900" y="2366963"/>
          <p14:tracePt t="13765" x="2571750" y="2281238"/>
          <p14:tracePt t="13782" x="2557463" y="2247900"/>
          <p14:tracePt t="13799" x="2552700" y="2233613"/>
          <p14:tracePt t="13815" x="2543175" y="2214563"/>
          <p14:tracePt t="13849" x="2543175" y="2209800"/>
          <p14:tracePt t="14571" x="2524125" y="2209800"/>
          <p14:tracePt t="14578" x="2481263" y="2205038"/>
          <p14:tracePt t="14585" x="2438400" y="2200275"/>
          <p14:tracePt t="14598" x="2347913" y="2195513"/>
          <p14:tracePt t="14615" x="2281238" y="2185988"/>
          <p14:tracePt t="14632" x="2209800" y="2176463"/>
          <p14:tracePt t="14648" x="2105025" y="2157413"/>
          <p14:tracePt t="14665" x="2043113" y="2143125"/>
          <p14:tracePt t="14682" x="1995488" y="2128838"/>
          <p14:tracePt t="14698" x="1933575" y="2105025"/>
          <p14:tracePt t="14715" x="1900238" y="2090738"/>
          <p14:tracePt t="14732" x="1843088" y="2071688"/>
          <p14:tracePt t="14748" x="1819275" y="2062163"/>
          <p14:tracePt t="14765" x="1804988" y="2057400"/>
          <p14:tracePt t="14782" x="1790700" y="2047875"/>
          <p14:tracePt t="14798" x="1776413" y="2043113"/>
          <p14:tracePt t="14815" x="1771650" y="2038350"/>
          <p14:tracePt t="14832" x="1757363" y="2028825"/>
          <p14:tracePt t="14848" x="1743075" y="2024063"/>
          <p14:tracePt t="14865" x="1733550" y="2019300"/>
          <p14:tracePt t="14882" x="1714500" y="2014538"/>
          <p14:tracePt t="14898" x="1695450" y="2005013"/>
          <p14:tracePt t="14915" x="1666875" y="2000250"/>
          <p14:tracePt t="14932" x="1647825" y="1995488"/>
          <p14:tracePt t="14948" x="1624013" y="1990725"/>
          <p14:tracePt t="14965" x="1600200" y="1990725"/>
          <p14:tracePt t="14982" x="1590675" y="1985963"/>
          <p14:tracePt t="14998" x="1576388" y="1985963"/>
          <p14:tracePt t="15015" x="1566863" y="1981200"/>
          <p14:tracePt t="15032" x="1547813" y="1981200"/>
          <p14:tracePt t="15048" x="1519238" y="1981200"/>
          <p14:tracePt t="15065" x="1500188" y="1981200"/>
          <p14:tracePt t="15082" x="1466850" y="1981200"/>
          <p14:tracePt t="15098" x="1433513" y="1981200"/>
          <p14:tracePt t="15115" x="1419225" y="1985963"/>
          <p14:tracePt t="15132" x="1390650" y="1985963"/>
          <p14:tracePt t="15148" x="1376363" y="1985963"/>
          <p14:tracePt t="15165" x="1371600" y="1985963"/>
          <p14:tracePt t="15182" x="1357313" y="1985963"/>
          <p14:tracePt t="15198" x="1347788" y="1985963"/>
          <p14:tracePt t="15232" x="1343025" y="1985963"/>
          <p14:tracePt t="15258" x="1338263" y="1985963"/>
          <p14:tracePt t="15370" x="1338263" y="1981200"/>
          <p14:tracePt t="15384" x="1338263" y="1976438"/>
          <p14:tracePt t="15399" x="1338263" y="1971675"/>
          <p14:tracePt t="15455" x="1338263" y="1966913"/>
          <p14:tracePt t="15512" x="1343025" y="1966913"/>
          <p14:tracePt t="15589" x="1343025" y="1962150"/>
          <p14:tracePt t="16492" x="1333500" y="1962150"/>
          <p14:tracePt t="16499" x="1314450" y="1962150"/>
          <p14:tracePt t="16506" x="1295400" y="1962150"/>
          <p14:tracePt t="16514" x="1281113" y="1962150"/>
          <p14:tracePt t="16531" x="1243013" y="1966913"/>
          <p14:tracePt t="16548" x="1209675" y="1966913"/>
          <p14:tracePt t="16564" x="1176338" y="1966913"/>
          <p14:tracePt t="16581" x="1157288" y="1962150"/>
          <p14:tracePt t="16598" x="1147763" y="1962150"/>
          <p14:tracePt t="16614" x="1143000" y="1962150"/>
          <p14:tracePt t="16640" x="1143000" y="1957388"/>
          <p14:tracePt t="16654" x="1143000" y="1952625"/>
          <p14:tracePt t="16667" x="1143000" y="1947863"/>
          <p14:tracePt t="16696" x="1147763" y="1933575"/>
          <p14:tracePt t="16703" x="1152525" y="1924050"/>
          <p14:tracePt t="16714" x="1185863" y="1914525"/>
          <p14:tracePt t="16731" x="1385888" y="1900238"/>
          <p14:tracePt t="16748" x="1519238" y="1909763"/>
          <p14:tracePt t="16764" x="1695450" y="1924050"/>
          <p14:tracePt t="16781" x="1995488" y="1981200"/>
          <p14:tracePt t="16798" x="2143125" y="2000250"/>
          <p14:tracePt t="16814" x="2262188" y="2019300"/>
          <p14:tracePt t="16831" x="2376488" y="2033588"/>
          <p14:tracePt t="16848" x="2409825" y="2038350"/>
          <p14:tracePt t="16865" x="2419350" y="2038350"/>
          <p14:tracePt t="16913" x="2419350" y="2043113"/>
          <p14:tracePt t="16941" x="2366963" y="2047875"/>
          <p14:tracePt t="16948" x="2343150" y="2047875"/>
          <p14:tracePt t="16955" x="2295525" y="2047875"/>
          <p14:tracePt t="16964" x="2243138" y="2038350"/>
          <p14:tracePt t="16981" x="2147888" y="2024063"/>
          <p14:tracePt t="16998" x="1957388" y="2000250"/>
          <p14:tracePt t="17014" x="1852613" y="1981200"/>
          <p14:tracePt t="17031" x="1762125" y="1952625"/>
          <p14:tracePt t="17048" x="1671638" y="1919288"/>
          <p14:tracePt t="17064" x="1652588" y="1914525"/>
          <p14:tracePt t="17081" x="1643063" y="1914525"/>
          <p14:tracePt t="17114" x="1657350" y="1914525"/>
          <p14:tracePt t="17131" x="1676400" y="1914525"/>
          <p14:tracePt t="17148" x="1685925" y="1909763"/>
          <p14:tracePt t="17164" x="1704975" y="1909763"/>
          <p14:tracePt t="17181" x="1724025" y="1909763"/>
          <p14:tracePt t="17197" x="1800225" y="1909763"/>
          <p14:tracePt t="17215" x="1871663" y="1919288"/>
          <p14:tracePt t="17231" x="1966913" y="1928813"/>
          <p14:tracePt t="17248" x="1990725" y="1933575"/>
          <p14:tracePt t="17264" x="2005013" y="1938338"/>
          <p14:tracePt t="17281" x="2005013" y="1947863"/>
          <p14:tracePt t="17297" x="2005013" y="1952625"/>
          <p14:tracePt t="17314" x="1962150" y="1966913"/>
          <p14:tracePt t="17331" x="1866900" y="1976438"/>
          <p14:tracePt t="17348" x="1747838" y="1985963"/>
          <p14:tracePt t="17364" x="1528763" y="2000250"/>
          <p14:tracePt t="17381" x="1414463" y="2005013"/>
          <p14:tracePt t="17398" x="1295400" y="2009775"/>
          <p14:tracePt t="17414" x="1185863" y="2014538"/>
          <p14:tracePt t="17431" x="1152525" y="2014538"/>
          <p14:tracePt t="17448" x="1123950" y="2014538"/>
          <p14:tracePt t="17467" x="1123950" y="2009775"/>
          <p14:tracePt t="17510" x="1123950" y="2005013"/>
          <p14:tracePt t="17523" x="1123950" y="2000250"/>
          <p14:tracePt t="17530" x="1128713" y="2000250"/>
          <p14:tracePt t="17558" x="1133475" y="1995488"/>
          <p14:tracePt t="17593" x="1138238" y="1995488"/>
          <p14:tracePt t="17628" x="1143000" y="1990725"/>
          <p14:tracePt t="17685" x="1147763" y="1990725"/>
          <p14:tracePt t="17713" x="1152525" y="1990725"/>
          <p14:tracePt t="17748" x="1157288" y="1990725"/>
          <p14:tracePt t="18112" x="1176338" y="1990725"/>
          <p14:tracePt t="18120" x="1195388" y="1990725"/>
          <p14:tracePt t="18130" x="1209675" y="1990725"/>
          <p14:tracePt t="18147" x="1238250" y="1990725"/>
          <p14:tracePt t="18164" x="1271588" y="1990725"/>
          <p14:tracePt t="18181" x="1290638" y="1990725"/>
          <p14:tracePt t="18197" x="1300163" y="1990725"/>
          <p14:tracePt t="18214" x="1304925" y="1990725"/>
          <p14:tracePt t="18247" x="1309688" y="1990725"/>
          <p14:tracePt t="18274" x="1314450" y="1990725"/>
          <p14:tracePt t="18337" x="1319213" y="1990725"/>
          <p14:tracePt t="18407" x="1323975" y="1990725"/>
          <p14:tracePt t="18519" x="1323975" y="1995488"/>
          <p14:tracePt t="18533" x="1319213" y="1995488"/>
          <p14:tracePt t="18548" x="1314450" y="1995488"/>
          <p14:tracePt t="18554" x="1309688" y="1995488"/>
          <p14:tracePt t="18564" x="1304925" y="1995488"/>
          <p14:tracePt t="18581" x="1300163" y="1995488"/>
          <p14:tracePt t="18597" x="1290638" y="1995488"/>
          <p14:tracePt t="18614" x="1281113" y="1995488"/>
          <p14:tracePt t="18631" x="1276350" y="1990725"/>
          <p14:tracePt t="18647" x="1252538" y="1981200"/>
          <p14:tracePt t="18664" x="1243013" y="1976438"/>
          <p14:tracePt t="18680" x="1223963" y="1971675"/>
          <p14:tracePt t="18697" x="1219200" y="1966913"/>
          <p14:tracePt t="18714" x="1214438" y="1966913"/>
          <p14:tracePt t="18730" x="1214438" y="1962150"/>
          <p14:tracePt t="18793" x="1214438" y="1957388"/>
          <p14:tracePt t="18835" x="1219200" y="1957388"/>
          <p14:tracePt t="18919" x="1262063" y="1947863"/>
          <p14:tracePt t="18940" x="1362075" y="1957388"/>
          <p14:tracePt t="18947" x="1395413" y="1957388"/>
          <p14:tracePt t="18954" x="1423988" y="1962150"/>
          <p14:tracePt t="18964" x="1452563" y="1962150"/>
          <p14:tracePt t="18980" x="1500188" y="1966913"/>
          <p14:tracePt t="18997" x="1552575" y="1971675"/>
          <p14:tracePt t="19014" x="1576388" y="1976438"/>
          <p14:tracePt t="19031" x="1595438" y="1976438"/>
          <p14:tracePt t="19047" x="1614488" y="1976438"/>
          <p14:tracePt t="19064" x="1633538" y="1976438"/>
          <p14:tracePt t="19080" x="1652588" y="1981200"/>
          <p14:tracePt t="19097" x="1666875" y="1981200"/>
          <p14:tracePt t="19114" x="1681163" y="1981200"/>
          <p14:tracePt t="19130" x="1690688" y="1981200"/>
          <p14:tracePt t="19147" x="1695450" y="1981200"/>
          <p14:tracePt t="19164" x="1700213" y="1981200"/>
          <p14:tracePt t="19180" x="1709738" y="1981200"/>
          <p14:tracePt t="19214" x="1719263" y="1981200"/>
          <p14:tracePt t="19249" x="1724025" y="1981200"/>
          <p14:tracePt t="19269" x="1728788" y="1981200"/>
          <p14:tracePt t="19280" x="1733550" y="1981200"/>
          <p14:tracePt t="19297" x="1743075" y="1981200"/>
          <p14:tracePt t="19314" x="1762125" y="1981200"/>
          <p14:tracePt t="19330" x="1795463" y="1981200"/>
          <p14:tracePt t="19347" x="1843088" y="1976438"/>
          <p14:tracePt t="19363" x="1876425" y="1976438"/>
          <p14:tracePt t="19380" x="1900238" y="1976438"/>
          <p14:tracePt t="19397" x="1933575" y="1976438"/>
          <p14:tracePt t="19413" x="1952625" y="1976438"/>
          <p14:tracePt t="19430" x="1976438" y="1976438"/>
          <p14:tracePt t="19447" x="1985963" y="1976438"/>
          <p14:tracePt t="19464" x="2005013" y="1976438"/>
          <p14:tracePt t="19480" x="2019300" y="1976438"/>
          <p14:tracePt t="19497" x="2038350" y="1976438"/>
          <p14:tracePt t="19513" x="2047875" y="1976438"/>
          <p14:tracePt t="19530" x="2076450" y="1981200"/>
          <p14:tracePt t="19547" x="2095500" y="1981200"/>
          <p14:tracePt t="19564" x="2100263" y="1981200"/>
          <p14:tracePt t="19580" x="2114550" y="1981200"/>
          <p14:tracePt t="19597" x="2124075" y="1981200"/>
          <p14:tracePt t="19613" x="2143125" y="1981200"/>
          <p14:tracePt t="19630" x="2162175" y="1981200"/>
          <p14:tracePt t="19647" x="2185988" y="1981200"/>
          <p14:tracePt t="19663" x="2233613" y="1976438"/>
          <p14:tracePt t="19680" x="2271713" y="1976438"/>
          <p14:tracePt t="19697" x="2305050" y="1976438"/>
          <p14:tracePt t="19713" x="2357438" y="1976438"/>
          <p14:tracePt t="19730" x="2409825" y="1976438"/>
          <p14:tracePt t="19747" x="2500313" y="1976438"/>
          <p14:tracePt t="19763" x="2552700" y="1976438"/>
          <p14:tracePt t="19780" x="2609850" y="1985963"/>
          <p14:tracePt t="19797" x="2681288" y="1985963"/>
          <p14:tracePt t="19813" x="2724150" y="1990725"/>
          <p14:tracePt t="19830" x="2771775" y="1990725"/>
          <p14:tracePt t="19847" x="2786063" y="1990725"/>
          <p14:tracePt t="19863" x="2805113" y="1990725"/>
          <p14:tracePt t="19880" x="2809875" y="1990725"/>
          <p14:tracePt t="19913" x="2814638" y="1990725"/>
          <p14:tracePt t="20581" x="2833688" y="1990725"/>
          <p14:tracePt t="20588" x="2857500" y="1990725"/>
          <p14:tracePt t="20596" x="2890838" y="1990725"/>
          <p14:tracePt t="20613" x="2976563" y="1981200"/>
          <p14:tracePt t="20630" x="3071813" y="1971675"/>
          <p14:tracePt t="20647" x="3181350" y="1966913"/>
          <p14:tracePt t="20663" x="3248025" y="1962150"/>
          <p14:tracePt t="20680" x="3314700" y="1957388"/>
          <p14:tracePt t="20696" x="3343275" y="1947863"/>
          <p14:tracePt t="20713" x="3367088" y="1947863"/>
          <p14:tracePt t="20730" x="3381375" y="1947863"/>
          <p14:tracePt t="20746" x="3386138" y="1947863"/>
          <p14:tracePt t="20763" x="3395663" y="1947863"/>
          <p14:tracePt t="20796" x="3400425" y="1947863"/>
          <p14:tracePt t="20861" x="3405188" y="1947863"/>
          <p14:tracePt t="20953" x="3414713" y="1947863"/>
          <p14:tracePt t="20968" x="3443288" y="1952625"/>
          <p14:tracePt t="20973" x="3457575" y="1952625"/>
          <p14:tracePt t="20980" x="3476625" y="1957388"/>
          <p14:tracePt t="20996" x="3533775" y="1962150"/>
          <p14:tracePt t="21013" x="3586163" y="1966913"/>
          <p14:tracePt t="21030" x="3671888" y="1971675"/>
          <p14:tracePt t="21046" x="3724275" y="1976438"/>
          <p14:tracePt t="21063" x="3786188" y="1981200"/>
          <p14:tracePt t="21080" x="3843338" y="1985963"/>
          <p14:tracePt t="21096" x="3871913" y="1985963"/>
          <p14:tracePt t="21113" x="3890963" y="1985963"/>
          <p14:tracePt t="21129" x="3905250" y="1985963"/>
          <p14:tracePt t="21146" x="3910013" y="1985963"/>
          <p14:tracePt t="21199" x="3914775" y="1985963"/>
          <p14:tracePt t="21303" x="3914775" y="1990725"/>
          <p14:tracePt t="21352" x="3914775" y="1995488"/>
          <p14:tracePt t="21794" x="3933825" y="1995488"/>
          <p14:tracePt t="21801" x="3957638" y="1995488"/>
          <p14:tracePt t="21813" x="3986213" y="1990725"/>
          <p14:tracePt t="21830" x="4048125" y="1981200"/>
          <p14:tracePt t="21846" x="4076700" y="1981200"/>
          <p14:tracePt t="21863" x="4095750" y="1976438"/>
          <p14:tracePt t="21879" x="4119563" y="1971675"/>
          <p14:tracePt t="21896" x="4124325" y="1971675"/>
          <p14:tracePt t="21929" x="4129088" y="1971675"/>
          <p14:tracePt t="55687" x="4067175" y="1971675"/>
          <p14:tracePt t="55705" x="3776663" y="1985963"/>
          <p14:tracePt t="55718" x="3538538" y="1995488"/>
          <p14:tracePt t="55735" x="3276600" y="2000250"/>
          <p14:tracePt t="55751" x="2995613" y="2014538"/>
          <p14:tracePt t="55768" x="2843213" y="2014538"/>
          <p14:tracePt t="55785" x="2633663" y="2009775"/>
          <p14:tracePt t="55801" x="2509838" y="1995488"/>
          <p14:tracePt t="55818" x="2395538" y="1985963"/>
          <p14:tracePt t="55834" x="2247900" y="1962150"/>
          <p14:tracePt t="55851" x="2171700" y="1947863"/>
          <p14:tracePt t="55869" x="2114550" y="1928813"/>
          <p14:tracePt t="55871" x="2100263" y="1924050"/>
          <p14:tracePt t="55885" x="2052638" y="1914525"/>
          <p14:tracePt t="55901" x="2014538" y="1914525"/>
          <p14:tracePt t="55918" x="1971675" y="1905000"/>
          <p14:tracePt t="55935" x="1947863" y="1900238"/>
          <p14:tracePt t="55951" x="1938338" y="1900238"/>
          <p14:tracePt t="55968" x="1924050" y="1900238"/>
          <p14:tracePt t="55985" x="1919288" y="1900238"/>
          <p14:tracePt t="56001" x="1909763" y="1900238"/>
          <p14:tracePt t="56018" x="1905000" y="1905000"/>
          <p14:tracePt t="56035" x="1900238" y="1905000"/>
          <p14:tracePt t="56068" x="1895475" y="1905000"/>
          <p14:tracePt t="56184" x="1966913" y="1871663"/>
          <p14:tracePt t="56190" x="2009775" y="1871663"/>
          <p14:tracePt t="56204" x="2114550" y="1866900"/>
          <p14:tracePt t="56219" x="2281238" y="1866900"/>
          <p14:tracePt t="56234" x="2362200" y="1866900"/>
          <p14:tracePt t="56251" x="2638425" y="1866900"/>
          <p14:tracePt t="56268" x="2895600" y="1866900"/>
          <p14:tracePt t="56284" x="3076575" y="1866900"/>
          <p14:tracePt t="56301" x="3248025" y="1862138"/>
          <p14:tracePt t="56318" x="3529013" y="1852613"/>
          <p14:tracePt t="56334" x="3695700" y="1852613"/>
          <p14:tracePt t="56351" x="3948113" y="1857375"/>
          <p14:tracePt t="56368" x="4086225" y="1866900"/>
          <p14:tracePt t="56384" x="4200525" y="1871663"/>
          <p14:tracePt t="56401" x="4314825" y="1876425"/>
          <p14:tracePt t="56418" x="4386263" y="1876425"/>
          <p14:tracePt t="56434" x="4438650" y="1876425"/>
          <p14:tracePt t="56451" x="4486275" y="1876425"/>
          <p14:tracePt t="56468" x="4510088" y="1871663"/>
          <p14:tracePt t="56484" x="4529138" y="1871663"/>
          <p14:tracePt t="56501" x="4533900" y="1871663"/>
          <p14:tracePt t="56541" x="4538663" y="1871663"/>
          <p14:tracePt t="57481" x="4667250" y="1862138"/>
          <p14:tracePt t="57488" x="4738688" y="1857375"/>
          <p14:tracePt t="57501" x="4795838" y="1857375"/>
          <p14:tracePt t="57517" x="5019675" y="1862138"/>
          <p14:tracePt t="57534" x="5153025" y="1866900"/>
          <p14:tracePt t="57551" x="5324475" y="1895475"/>
          <p14:tracePt t="57567" x="5424488" y="1905000"/>
          <p14:tracePt t="57584" x="5495925" y="1919288"/>
          <p14:tracePt t="57601" x="5581650" y="1933575"/>
          <p14:tracePt t="57617" x="5638800" y="1947863"/>
          <p14:tracePt t="57634" x="5667375" y="1947863"/>
          <p14:tracePt t="57650" x="5705475" y="1952625"/>
          <p14:tracePt t="57667" x="5724525" y="1957388"/>
          <p14:tracePt t="57684" x="5729288" y="1957388"/>
          <p14:tracePt t="57700" x="5734050" y="1957388"/>
          <p14:tracePt t="57761" x="5738813" y="1957388"/>
          <p14:tracePt t="57796" x="5743575" y="1957388"/>
          <p14:tracePt t="57894" x="5743575" y="1962150"/>
          <p14:tracePt t="57929" x="5743575" y="1966913"/>
          <p14:tracePt t="57936" x="5743575" y="1971675"/>
          <p14:tracePt t="57950" x="5738813" y="1971675"/>
          <p14:tracePt t="57958" x="5738813" y="1976438"/>
          <p14:tracePt t="57967" x="5734050" y="1981200"/>
          <p14:tracePt t="57984" x="5705475" y="1995488"/>
          <p14:tracePt t="58000" x="5667375" y="2005013"/>
          <p14:tracePt t="58017" x="5629275" y="2009775"/>
          <p14:tracePt t="58034" x="5591175" y="2014538"/>
          <p14:tracePt t="58050" x="5529263" y="2019300"/>
          <p14:tracePt t="58067" x="5472113" y="2024063"/>
          <p14:tracePt t="58084" x="5367338" y="2028825"/>
          <p14:tracePt t="58100" x="5324475" y="2038350"/>
          <p14:tracePt t="58117" x="5295900" y="2033588"/>
          <p14:tracePt t="58134" x="5253038" y="2033588"/>
          <p14:tracePt t="58150" x="5233988" y="2033588"/>
          <p14:tracePt t="58167" x="5210175" y="2028825"/>
          <p14:tracePt t="58184" x="5191125" y="2019300"/>
          <p14:tracePt t="58200" x="5181600" y="2019300"/>
          <p14:tracePt t="58217" x="5176838" y="2019300"/>
          <p14:tracePt t="58234" x="5176838" y="2014538"/>
          <p14:tracePt t="58287" x="5176838" y="2009775"/>
          <p14:tracePt t="58392" x="5181600" y="2009775"/>
          <p14:tracePt t="58413" x="5186363" y="2009775"/>
          <p14:tracePt t="58441" x="5191125" y="2009775"/>
          <p14:tracePt t="58504" x="5195888" y="2009775"/>
          <p14:tracePt t="58624" x="5200650" y="2009775"/>
          <p14:tracePt t="58778" x="5205413" y="2009775"/>
          <p14:tracePt t="60061" x="5210175" y="2009775"/>
          <p14:tracePt t="60068" x="5219700" y="2005013"/>
          <p14:tracePt t="60075" x="5229225" y="2000250"/>
          <p14:tracePt t="60083" x="5238750" y="1990725"/>
          <p14:tracePt t="60100" x="5276850" y="1976438"/>
          <p14:tracePt t="60117" x="5324475" y="1966913"/>
          <p14:tracePt t="60133" x="5395913" y="1952625"/>
          <p14:tracePt t="60150" x="5438775" y="1933575"/>
          <p14:tracePt t="60167" x="5486400" y="1924050"/>
          <p14:tracePt t="60183" x="5534025" y="1914525"/>
          <p14:tracePt t="60200" x="5576888" y="1905000"/>
          <p14:tracePt t="60217" x="5638800" y="1900238"/>
          <p14:tracePt t="60233" x="5657850" y="1900238"/>
          <p14:tracePt t="60250" x="5681663" y="1895475"/>
          <p14:tracePt t="60266" x="5695950" y="1895475"/>
          <p14:tracePt t="60283" x="5705475" y="1895475"/>
          <p14:tracePt t="60300" x="5710238" y="1895475"/>
          <p14:tracePt t="60317" x="5715000" y="1895475"/>
          <p14:tracePt t="60350" x="5719763" y="1895475"/>
          <p14:tracePt t="60405" x="5724525" y="1895475"/>
          <p14:tracePt t="60433" x="5729288" y="1895475"/>
          <p14:tracePt t="60447" x="5729288" y="1890713"/>
          <p14:tracePt t="60453" x="5734050" y="1890713"/>
          <p14:tracePt t="60466" x="5743575" y="1890713"/>
          <p14:tracePt t="60483" x="5772150" y="1881188"/>
          <p14:tracePt t="60500" x="5805488" y="1871663"/>
          <p14:tracePt t="60517" x="5853113" y="1857375"/>
          <p14:tracePt t="60533" x="5891213" y="1852613"/>
          <p14:tracePt t="60550" x="5924550" y="1843088"/>
          <p14:tracePt t="60566" x="5976938" y="1828800"/>
          <p14:tracePt t="60583" x="6015038" y="1819275"/>
          <p14:tracePt t="60599" x="6048375" y="1814513"/>
          <p14:tracePt t="60616" x="6072188" y="1809750"/>
          <p14:tracePt t="60633" x="6081713" y="1804988"/>
          <p14:tracePt t="60649" x="6086475" y="1804988"/>
          <p14:tracePt t="60666" x="6091238" y="1804988"/>
          <p14:tracePt t="60699" x="6096000" y="1804988"/>
          <p14:tracePt t="60755" x="6096000" y="1809750"/>
          <p14:tracePt t="60804" x="6096000" y="1814513"/>
          <p14:tracePt t="60839" x="6096000" y="1819275"/>
          <p14:tracePt t="60888" x="6096000" y="1824038"/>
          <p14:tracePt t="60895" x="6091238" y="1824038"/>
          <p14:tracePt t="60902" x="6091238" y="1828800"/>
          <p14:tracePt t="60923" x="6091238" y="1833563"/>
          <p14:tracePt t="60979" x="6091238" y="1838325"/>
          <p14:tracePt t="61043" x="6091238" y="1843088"/>
          <p14:tracePt t="61078" x="6091238" y="1847850"/>
          <p14:tracePt t="61085" x="6086475" y="1847850"/>
          <p14:tracePt t="61148" x="6086475" y="1852613"/>
          <p14:tracePt t="61176" x="6081713" y="1857375"/>
          <p14:tracePt t="61190" x="6081713" y="1862138"/>
          <p14:tracePt t="61197" x="6072188" y="1862138"/>
          <p14:tracePt t="61204" x="6067425" y="1871663"/>
          <p14:tracePt t="61216" x="6062663" y="1871663"/>
          <p14:tracePt t="61233" x="6024563" y="1885950"/>
          <p14:tracePt t="61249" x="5986463" y="1900238"/>
          <p14:tracePt t="61266" x="5943600" y="1924050"/>
          <p14:tracePt t="61283" x="5881688" y="1962150"/>
          <p14:tracePt t="61299" x="5815013" y="1990725"/>
          <p14:tracePt t="61316" x="5719763" y="2033588"/>
          <p14:tracePt t="61333" x="5672138" y="2043113"/>
          <p14:tracePt t="61349" x="5634038" y="2057400"/>
          <p14:tracePt t="61366" x="5595938" y="2071688"/>
          <p14:tracePt t="61383" x="5576888" y="2076450"/>
          <p14:tracePt t="61399" x="5567363" y="2076450"/>
          <p14:tracePt t="61416" x="5553075" y="2076450"/>
          <p14:tracePt t="61463" x="5548313" y="2076450"/>
          <p14:tracePt t="61555" x="5548313" y="2066925"/>
          <p14:tracePt t="61561" x="5557838" y="2066925"/>
          <p14:tracePt t="61575" x="5562600" y="2066925"/>
          <p14:tracePt t="61583" x="5572125" y="2062163"/>
          <p14:tracePt t="61599" x="5576888" y="2062163"/>
          <p14:tracePt t="61616" x="5586413" y="2062163"/>
          <p14:tracePt t="61633" x="5600700" y="2062163"/>
          <p14:tracePt t="61649" x="5610225" y="2057400"/>
          <p14:tracePt t="61666" x="5614988" y="2057400"/>
          <p14:tracePt t="61683" x="5629275" y="2057400"/>
          <p14:tracePt t="61699" x="5638800" y="2057400"/>
          <p14:tracePt t="61716" x="5676900" y="2062163"/>
          <p14:tracePt t="61733" x="5705475" y="2081213"/>
          <p14:tracePt t="61749" x="5738813" y="2085975"/>
          <p14:tracePt t="61766" x="5776913" y="2100263"/>
          <p14:tracePt t="61783" x="5795963" y="2105025"/>
          <p14:tracePt t="61799" x="5810250" y="2109788"/>
          <p14:tracePt t="61816" x="5824538" y="2114550"/>
          <p14:tracePt t="61833" x="5829300" y="2114550"/>
          <p14:tracePt t="61849" x="5834063" y="2114550"/>
          <p14:tracePt t="61866" x="5838825" y="2114550"/>
          <p14:tracePt t="61883" x="5843588" y="2114550"/>
          <p14:tracePt t="61933" x="5843588" y="2109788"/>
          <p14:tracePt t="61940" x="5848350" y="2109788"/>
          <p14:tracePt t="61954" x="5848350" y="2105025"/>
          <p14:tracePt t="61968" x="5848350" y="2100263"/>
          <p14:tracePt t="61989" x="5848350" y="2090738"/>
          <p14:tracePt t="62010" x="5848350" y="2085975"/>
          <p14:tracePt t="62025" x="5848350" y="2081213"/>
          <p14:tracePt t="62032" x="5848350" y="2076450"/>
          <p14:tracePt t="62052" x="5848350" y="2071688"/>
          <p14:tracePt t="62080" x="5848350" y="2066925"/>
          <p14:tracePt t="62101" x="5848350" y="2062163"/>
          <p14:tracePt t="62115" x="5848350" y="2057400"/>
          <p14:tracePt t="62137" x="5848350" y="2052638"/>
          <p14:tracePt t="62165" x="5848350" y="2047875"/>
          <p14:tracePt t="62186" x="5848350" y="2043113"/>
          <p14:tracePt t="62192" x="5853113" y="2038350"/>
          <p14:tracePt t="62200" x="5857875" y="2033588"/>
          <p14:tracePt t="62216" x="5891213" y="2014538"/>
          <p14:tracePt t="62232" x="5934075" y="1990725"/>
          <p14:tracePt t="62249" x="5995988" y="1966913"/>
          <p14:tracePt t="62266" x="6029325" y="1947863"/>
          <p14:tracePt t="62282" x="6057900" y="1938338"/>
          <p14:tracePt t="62299" x="6110288" y="1919288"/>
          <p14:tracePt t="62316" x="6143625" y="1909763"/>
          <p14:tracePt t="62333" x="6186488" y="1890713"/>
          <p14:tracePt t="62349" x="6205538" y="1890713"/>
          <p14:tracePt t="62366" x="6215063" y="1881188"/>
          <p14:tracePt t="62382" x="6219825" y="1881188"/>
          <p14:tracePt t="62416" x="6224588" y="1881188"/>
          <p14:tracePt t="62438" x="6229350" y="1881188"/>
          <p14:tracePt t="62628" x="6234113" y="1885950"/>
          <p14:tracePt t="62634" x="6234113" y="1890713"/>
          <p14:tracePt t="62641" x="6238875" y="1895475"/>
          <p14:tracePt t="62649" x="6238875" y="1905000"/>
          <p14:tracePt t="62666" x="6238875" y="1919288"/>
          <p14:tracePt t="62682" x="6238875" y="1928813"/>
          <p14:tracePt t="62699" x="6238875" y="1952625"/>
          <p14:tracePt t="62716" x="6238875" y="1966913"/>
          <p14:tracePt t="62732" x="6238875" y="1976438"/>
          <p14:tracePt t="62749" x="6234113" y="1990725"/>
          <p14:tracePt t="62766" x="6234113" y="1995488"/>
          <p14:tracePt t="62782" x="6234113" y="2000250"/>
          <p14:tracePt t="62817" x="6234113" y="2005013"/>
          <p14:tracePt t="63041" x="6229350" y="2005013"/>
          <p14:tracePt t="63055" x="6224588" y="2005013"/>
          <p14:tracePt t="63062" x="6224588" y="2000250"/>
          <p14:tracePt t="63076" x="6219825" y="1995488"/>
          <p14:tracePt t="63083" x="6219825" y="1990725"/>
          <p14:tracePt t="63104" x="6219825" y="1985963"/>
          <p14:tracePt t="63115" x="6215063" y="1985963"/>
          <p14:tracePt t="63132" x="6215063" y="1981200"/>
          <p14:tracePt t="63149" x="6215063" y="1976438"/>
          <p14:tracePt t="63165" x="6210300" y="1976438"/>
          <p14:tracePt t="63202" x="6210300" y="1971675"/>
          <p14:tracePt t="63231" x="6205538" y="1971675"/>
          <p14:tracePt t="63259" x="6200775" y="1971675"/>
          <p14:tracePt t="63272" x="6200775" y="1966913"/>
          <p14:tracePt t="63286" x="6196013" y="1966913"/>
          <p14:tracePt t="63294" x="6196013" y="1962150"/>
          <p14:tracePt t="63307" x="6196013" y="1957388"/>
          <p14:tracePt t="63336" x="6191250" y="1957388"/>
          <p14:tracePt t="63350" x="6191250" y="1952625"/>
          <p14:tracePt t="63371" x="6186488" y="1952625"/>
          <p14:tracePt t="63385" x="6181725" y="1947863"/>
          <p14:tracePt t="63406" x="6181725" y="1943100"/>
          <p14:tracePt t="63420" x="6176963" y="1943100"/>
          <p14:tracePt t="63469" x="6167438" y="1943100"/>
          <p14:tracePt t="63533" x="6162675" y="1943100"/>
          <p14:tracePt t="63546" x="6162675" y="1938338"/>
          <p14:tracePt t="63595" x="6157913" y="1938338"/>
          <p14:tracePt t="63679" x="6153150" y="1938338"/>
          <p14:tracePt t="63708" x="6148388" y="1938338"/>
          <p14:tracePt t="63784" x="6143625" y="1938338"/>
          <p14:tracePt t="63883" x="6138863" y="1938338"/>
          <p14:tracePt t="64093" x="6143625" y="1938338"/>
          <p14:tracePt t="64100" x="6143625" y="1933575"/>
          <p14:tracePt t="64107" x="6148388" y="1933575"/>
          <p14:tracePt t="64115" x="6153150" y="1933575"/>
          <p14:tracePt t="64132" x="6162675" y="1933575"/>
          <p14:tracePt t="64149" x="6176963" y="1933575"/>
          <p14:tracePt t="64165" x="6196013" y="1928813"/>
          <p14:tracePt t="64182" x="6210300" y="1928813"/>
          <p14:tracePt t="64198" x="6219825" y="1928813"/>
          <p14:tracePt t="64215" x="6224588" y="1928813"/>
          <p14:tracePt t="64332" x="6219825" y="1928813"/>
          <p14:tracePt t="64338" x="6215063" y="1933575"/>
          <p14:tracePt t="64348" x="6205538" y="1933575"/>
          <p14:tracePt t="64365" x="6196013" y="1933575"/>
          <p14:tracePt t="64382" x="6186488" y="1933575"/>
          <p14:tracePt t="64398" x="6181725" y="1933575"/>
          <p14:tracePt t="64432" x="6176963" y="1933575"/>
          <p14:tracePt t="64451" x="6172200" y="1933575"/>
          <p14:tracePt t="64500" x="6167438" y="1933575"/>
          <p14:tracePt t="64528" x="6162675" y="1933575"/>
          <p14:tracePt t="64711" x="6157913" y="1933575"/>
          <p14:tracePt t="64873" x="6157913" y="1928813"/>
          <p14:tracePt t="64935" x="6162675" y="1924050"/>
          <p14:tracePt t="64942" x="6167438" y="1924050"/>
          <p14:tracePt t="64956" x="6172200" y="1924050"/>
          <p14:tracePt t="64965" x="6181725" y="1924050"/>
          <p14:tracePt t="64982" x="6186488" y="1924050"/>
          <p14:tracePt t="64998" x="6196013" y="1924050"/>
          <p14:tracePt t="65015" x="6210300" y="1924050"/>
          <p14:tracePt t="65048" x="6219825" y="1924050"/>
          <p14:tracePt t="65065" x="6224588" y="1924050"/>
          <p14:tracePt t="65098" x="6229350" y="1924050"/>
          <p14:tracePt t="65115" x="6234113" y="1924050"/>
          <p14:tracePt t="65166" x="6238875" y="1924050"/>
          <p14:tracePt t="65173" x="6243638" y="1924050"/>
          <p14:tracePt t="65187" x="6248400" y="1924050"/>
          <p14:tracePt t="65198" x="6253163" y="1924050"/>
          <p14:tracePt t="65215" x="6267450" y="1924050"/>
          <p14:tracePt t="65231" x="6300788" y="1919288"/>
          <p14:tracePt t="65248" x="6329363" y="1919288"/>
          <p14:tracePt t="65265" x="6376988" y="1919288"/>
          <p14:tracePt t="65281" x="6386513" y="1919288"/>
          <p14:tracePt t="65298" x="6405563" y="1919288"/>
          <p14:tracePt t="65315" x="6410325" y="1919288"/>
          <p14:tracePt t="65348" x="6415088" y="1919288"/>
          <p14:tracePt t="65377" x="6419850" y="1919288"/>
          <p14:tracePt t="65398" x="6424613" y="1919288"/>
          <p14:tracePt t="65426" x="6424613" y="1914525"/>
          <p14:tracePt t="65447" x="6429375" y="1914525"/>
          <p14:tracePt t="65454" x="6434138" y="1914525"/>
          <p14:tracePt t="65464" x="6438900" y="1914525"/>
          <p14:tracePt t="65482" x="6448425" y="1909763"/>
          <p14:tracePt t="65498" x="6453188" y="1909763"/>
          <p14:tracePt t="65515" x="6467475" y="1909763"/>
          <p14:tracePt t="65531" x="6481763" y="1905000"/>
          <p14:tracePt t="65548" x="6496050" y="1900238"/>
          <p14:tracePt t="65565" x="6510338" y="1900238"/>
          <p14:tracePt t="65581" x="6534150" y="1895475"/>
          <p14:tracePt t="65598" x="6538913" y="1890713"/>
          <p14:tracePt t="65615" x="6543675" y="1890713"/>
          <p14:tracePt t="66113" x="6553200" y="1890713"/>
          <p14:tracePt t="66120" x="6567488" y="1890713"/>
          <p14:tracePt t="66131" x="6591300" y="1890713"/>
          <p14:tracePt t="66148" x="6629400" y="1895475"/>
          <p14:tracePt t="66164" x="6686550" y="1900238"/>
          <p14:tracePt t="66181" x="6715125" y="1905000"/>
          <p14:tracePt t="66198" x="6748463" y="1905000"/>
          <p14:tracePt t="66214" x="6772275" y="1905000"/>
          <p14:tracePt t="66231" x="6791325" y="1909763"/>
          <p14:tracePt t="66248" x="6829425" y="1914525"/>
          <p14:tracePt t="66264" x="6858000" y="1914525"/>
          <p14:tracePt t="66281" x="6891338" y="1914525"/>
          <p14:tracePt t="66298" x="6924675" y="1914525"/>
          <p14:tracePt t="66314" x="6938963" y="1914525"/>
          <p14:tracePt t="66331" x="6967538" y="1924050"/>
          <p14:tracePt t="66348" x="6991350" y="1924050"/>
          <p14:tracePt t="66364" x="7010400" y="1924050"/>
          <p14:tracePt t="66381" x="7034213" y="1924050"/>
          <p14:tracePt t="66398" x="7048500" y="1924050"/>
          <p14:tracePt t="66415" x="7067550" y="1924050"/>
          <p14:tracePt t="66431" x="7072313" y="1924050"/>
          <p14:tracePt t="66449" x="7077075" y="1928813"/>
          <p14:tracePt t="66464" x="7081838" y="1928813"/>
          <p14:tracePt t="66481" x="7086600" y="1928813"/>
          <p14:tracePt t="66498" x="7091363" y="1928813"/>
          <p14:tracePt t="66520" x="7096125" y="1928813"/>
          <p14:tracePt t="66555" x="7100888" y="1928813"/>
          <p14:tracePt t="66590" x="7105650" y="1928813"/>
          <p14:tracePt t="66618" x="7110413" y="1928813"/>
          <p14:tracePt t="66821" x="7110413" y="1933575"/>
          <p14:tracePt t="66842" x="7115175" y="1933575"/>
          <p14:tracePt t="66934" x="7119938" y="1933575"/>
          <p14:tracePt t="66962" x="7124700" y="1933575"/>
          <p14:tracePt t="66969" x="7129463" y="1933575"/>
          <p14:tracePt t="66981" x="7138988" y="1933575"/>
          <p14:tracePt t="66998" x="7191375" y="1924050"/>
          <p14:tracePt t="67014" x="7239000" y="1919288"/>
          <p14:tracePt t="67031" x="7305675" y="1914525"/>
          <p14:tracePt t="67047" x="7386638" y="1905000"/>
          <p14:tracePt t="67064" x="7458075" y="1900238"/>
          <p14:tracePt t="67081" x="7553325" y="1885950"/>
          <p14:tracePt t="67097" x="7596188" y="1881188"/>
          <p14:tracePt t="67114" x="7624763" y="1881188"/>
          <p14:tracePt t="67131" x="7658100" y="1876425"/>
          <p14:tracePt t="67147" x="7667625" y="1876425"/>
          <p14:tracePt t="67164" x="7672388" y="1876425"/>
          <p14:tracePt t="67181" x="7677150" y="1876425"/>
          <p14:tracePt t="67200" x="7681913" y="1876425"/>
          <p14:tracePt t="67235" x="7686675" y="1876425"/>
          <p14:tracePt t="67263" x="7696200" y="1876425"/>
          <p14:tracePt t="67270" x="7700963" y="1876425"/>
          <p14:tracePt t="67281" x="7705725" y="1876425"/>
          <p14:tracePt t="67297" x="7715250" y="1876425"/>
          <p14:tracePt t="67314" x="7729538" y="1876425"/>
          <p14:tracePt t="67331" x="7734300" y="1876425"/>
          <p14:tracePt t="67347" x="7739063" y="1876425"/>
          <p14:tracePt t="67364" x="7748588" y="1876425"/>
          <p14:tracePt t="67397" x="7753350" y="1876425"/>
          <p14:tracePt t="67414" x="7758113" y="1876425"/>
          <p14:tracePt t="67488" x="7758113" y="1881188"/>
          <p14:tracePt t="67530" x="7758113" y="1885950"/>
          <p14:tracePt t="67537" x="7758113" y="1890713"/>
          <p14:tracePt t="67547" x="7753350" y="1890713"/>
          <p14:tracePt t="67564" x="7743825" y="1895475"/>
          <p14:tracePt t="67581" x="7724775" y="1905000"/>
          <p14:tracePt t="67597" x="7705725" y="1905000"/>
          <p14:tracePt t="67614" x="7691438" y="1905000"/>
          <p14:tracePt t="67631" x="7681913" y="1905000"/>
          <p14:tracePt t="67647" x="7672388" y="1905000"/>
          <p14:tracePt t="67664" x="7662863" y="1905000"/>
          <p14:tracePt t="67681" x="7653338" y="1905000"/>
          <p14:tracePt t="67697" x="7634288" y="1905000"/>
          <p14:tracePt t="67714" x="7600950" y="1905000"/>
          <p14:tracePt t="67731" x="7581900" y="1905000"/>
          <p14:tracePt t="67747" x="7558088" y="1905000"/>
          <p14:tracePt t="67764" x="7543800" y="1905000"/>
          <p14:tracePt t="67781" x="7534275" y="1905000"/>
          <p14:tracePt t="67817" x="7529513" y="1905000"/>
          <p14:tracePt t="78193" x="7534275" y="1905000"/>
          <p14:tracePt t="78199" x="7543800" y="1909763"/>
          <p14:tracePt t="78210" x="7553325" y="1909763"/>
          <p14:tracePt t="78227" x="7572375" y="1914525"/>
          <p14:tracePt t="78244" x="7596188" y="1919288"/>
          <p14:tracePt t="78260" x="7605713" y="1919288"/>
          <p14:tracePt t="78277" x="7624763" y="1919288"/>
          <p14:tracePt t="78294" x="7639050" y="1924050"/>
          <p14:tracePt t="78310" x="7648575" y="1924050"/>
          <p14:tracePt t="78327" x="7662863" y="1924050"/>
          <p14:tracePt t="78344" x="7667625" y="1924050"/>
          <p14:tracePt t="78360" x="7672388" y="1924050"/>
          <p14:tracePt t="78394" x="7677150" y="1924050"/>
          <p14:tracePt t="78410" x="7681913" y="1924050"/>
          <p14:tracePt t="78427" x="7691438" y="1924050"/>
          <p14:tracePt t="78444" x="7696200" y="1924050"/>
          <p14:tracePt t="78460" x="7710488" y="1924050"/>
          <p14:tracePt t="78477" x="7720013" y="1924050"/>
          <p14:tracePt t="78494" x="7734300" y="1919288"/>
          <p14:tracePt t="78510" x="7748588" y="1914525"/>
          <p14:tracePt t="78527" x="7762875" y="1914525"/>
          <p14:tracePt t="78544" x="7786688" y="1905000"/>
          <p14:tracePt t="78560" x="7810500" y="1905000"/>
          <p14:tracePt t="78577" x="7824788" y="1905000"/>
          <p14:tracePt t="78594" x="7858125" y="1900238"/>
          <p14:tracePt t="78610" x="7872413" y="1900238"/>
          <p14:tracePt t="78627" x="7905750" y="1895475"/>
          <p14:tracePt t="78644" x="7920038" y="1890713"/>
          <p14:tracePt t="78660" x="7934325" y="1890713"/>
          <p14:tracePt t="78677" x="7948613" y="1890713"/>
          <p14:tracePt t="78694" x="7953375" y="1890713"/>
          <p14:tracePt t="78711" x="7958138" y="1890713"/>
          <p14:tracePt t="78781" x="7962900" y="1890713"/>
          <p14:tracePt t="79763" x="7924800" y="1900238"/>
          <p14:tracePt t="79770" x="7853363" y="1914525"/>
          <p14:tracePt t="79778" x="7729538" y="1933575"/>
          <p14:tracePt t="79793" x="7439025" y="1981200"/>
          <p14:tracePt t="79810" x="7038975" y="2033588"/>
          <p14:tracePt t="79826" x="6324600" y="2076450"/>
          <p14:tracePt t="79843" x="5853113" y="2105025"/>
          <p14:tracePt t="79860" x="5367338" y="2143125"/>
          <p14:tracePt t="79877" x="4738688" y="2195513"/>
          <p14:tracePt t="79893" x="4391025" y="2233613"/>
          <p14:tracePt t="79910" x="4110038" y="2252663"/>
          <p14:tracePt t="79926" x="3848100" y="2262188"/>
          <p14:tracePt t="79943" x="3748088" y="2271713"/>
          <p14:tracePt t="79960" x="3676650" y="2286000"/>
          <p14:tracePt t="79976" x="3667125" y="2290763"/>
          <p14:tracePt t="80324" x="3609975" y="2305050"/>
          <p14:tracePt t="80332" x="3529013" y="2314575"/>
          <p14:tracePt t="80343" x="3433763" y="2324100"/>
          <p14:tracePt t="80360" x="3205163" y="2343150"/>
          <p14:tracePt t="80377" x="3071813" y="2343150"/>
          <p14:tracePt t="80393" x="2947988" y="2338388"/>
          <p14:tracePt t="80410" x="2771775" y="2324100"/>
          <p14:tracePt t="80426" x="2681288" y="2314575"/>
          <p14:tracePt t="80443" x="2576513" y="2286000"/>
          <p14:tracePt t="80460" x="2500313" y="2266950"/>
          <p14:tracePt t="80476" x="2443163" y="2243138"/>
          <p14:tracePt t="80493" x="2371725" y="2200275"/>
          <p14:tracePt t="80510" x="2333625" y="2181225"/>
          <p14:tracePt t="80526" x="2309813" y="2157413"/>
          <p14:tracePt t="80543" x="2286000" y="2138363"/>
          <p14:tracePt t="80560" x="2262188" y="2128838"/>
          <p14:tracePt t="80577" x="2252663" y="2119313"/>
          <p14:tracePt t="80593" x="2247900" y="2114550"/>
          <p14:tracePt t="80610" x="2238375" y="2114550"/>
          <p14:tracePt t="80643" x="2233613" y="2114550"/>
          <p14:tracePt t="80659" x="2228850" y="2114550"/>
          <p14:tracePt t="80808" x="2228850" y="2119313"/>
          <p14:tracePt t="80872" x="2233613" y="2119313"/>
          <p14:tracePt t="80928" x="2238375" y="2119313"/>
          <p14:tracePt t="80963" x="2243138" y="2119313"/>
          <p14:tracePt t="81124" x="2247900" y="2119313"/>
          <p14:tracePt t="81194" x="2252663" y="2119313"/>
          <p14:tracePt t="81440" x="2257425" y="2119313"/>
          <p14:tracePt t="81468" x="2257425" y="2124075"/>
          <p14:tracePt t="81602" x="2257425" y="2128838"/>
          <p14:tracePt t="82766" x="2271713" y="2128838"/>
          <p14:tracePt t="82773" x="2295525" y="2128838"/>
          <p14:tracePt t="82788" x="2376488" y="2133600"/>
          <p14:tracePt t="82794" x="2414588" y="2143125"/>
          <p14:tracePt t="82809" x="2486025" y="2147888"/>
          <p14:tracePt t="82826" x="2547938" y="2157413"/>
          <p14:tracePt t="82842" x="2600325" y="2162175"/>
          <p14:tracePt t="82859" x="2686050" y="2171700"/>
          <p14:tracePt t="82875" x="2728913" y="2176463"/>
          <p14:tracePt t="82892" x="2767013" y="2176463"/>
          <p14:tracePt t="82909" x="2814638" y="2190750"/>
          <p14:tracePt t="82925" x="2838450" y="2195513"/>
          <p14:tracePt t="82942" x="2876550" y="2195513"/>
          <p14:tracePt t="82959" x="2914650" y="2195513"/>
          <p14:tracePt t="82975" x="2938463" y="2195513"/>
          <p14:tracePt t="82992" x="2981325" y="2200275"/>
          <p14:tracePt t="83009" x="3000375" y="2205038"/>
          <p14:tracePt t="83025" x="3019425" y="2205038"/>
          <p14:tracePt t="83042" x="3038475" y="2209800"/>
          <p14:tracePt t="83059" x="3057525" y="2209800"/>
          <p14:tracePt t="83075" x="3071813" y="2214563"/>
          <p14:tracePt t="83092" x="3081338" y="2214563"/>
          <p14:tracePt t="83109" x="3086100" y="2214563"/>
          <p14:tracePt t="83125" x="3090863" y="2214563"/>
          <p14:tracePt t="83142" x="3095625" y="2214563"/>
          <p14:tracePt t="83159" x="3100388" y="2214563"/>
          <p14:tracePt t="83209" x="3105150" y="2214563"/>
          <p14:tracePt t="83243" x="3109913" y="2214563"/>
          <p14:tracePt t="83313" x="3109913" y="2224088"/>
          <p14:tracePt t="83391" x="3114675" y="2224088"/>
          <p14:tracePt t="84183" x="3119438" y="2224088"/>
          <p14:tracePt t="84190" x="3128963" y="2224088"/>
          <p14:tracePt t="84197" x="3138488" y="2219325"/>
          <p14:tracePt t="84208" x="3148013" y="2219325"/>
          <p14:tracePt t="84225" x="3157538" y="2214563"/>
          <p14:tracePt t="84242" x="3181350" y="2205038"/>
          <p14:tracePt t="84258" x="3190875" y="2205038"/>
          <p14:tracePt t="84275" x="3200400" y="2200275"/>
          <p14:tracePt t="84324" x="3205163" y="2200275"/>
          <p14:tracePt t="84394" x="3209925" y="2200275"/>
          <p14:tracePt t="85621" x="3214688" y="2200275"/>
          <p14:tracePt t="85727" x="3219450" y="2200275"/>
          <p14:tracePt t="85783" x="3224213" y="2200275"/>
          <p14:tracePt t="85895" x="3228975" y="2200275"/>
          <p14:tracePt t="86239" x="3228975" y="2195513"/>
          <p14:tracePt t="86365" x="3228975" y="2190750"/>
          <p14:tracePt t="86400" x="3228975" y="2185988"/>
          <p14:tracePt t="86996" x="3233738" y="2185988"/>
          <p14:tracePt t="87003" x="3238500" y="2185988"/>
          <p14:tracePt t="87010" x="3271838" y="2181225"/>
          <p14:tracePt t="87024" x="3338513" y="2147888"/>
          <p14:tracePt t="87041" x="3448050" y="2128838"/>
          <p14:tracePt t="87057" x="3562350" y="2109788"/>
          <p14:tracePt t="87074" x="3762375" y="2090738"/>
          <p14:tracePt t="87091" x="3890963" y="2090738"/>
          <p14:tracePt t="87108" x="4010025" y="2090738"/>
          <p14:tracePt t="87124" x="4181475" y="2090738"/>
          <p14:tracePt t="87141" x="4271963" y="2095500"/>
          <p14:tracePt t="87157" x="4381500" y="2105025"/>
          <p14:tracePt t="87174" x="4433888" y="2109788"/>
          <p14:tracePt t="87190" x="4457700" y="2109788"/>
          <p14:tracePt t="87207" x="4467225" y="2109788"/>
          <p14:tracePt t="87649" x="4486275" y="2109788"/>
          <p14:tracePt t="87655" x="4524375" y="2109788"/>
          <p14:tracePt t="87662" x="4557713" y="2114550"/>
          <p14:tracePt t="87674" x="4581525" y="2114550"/>
          <p14:tracePt t="87690" x="4672013" y="2119313"/>
          <p14:tracePt t="87707" x="4719638" y="2124075"/>
          <p14:tracePt t="87724" x="4752975" y="2128838"/>
          <p14:tracePt t="87740" x="4795838" y="2133600"/>
          <p14:tracePt t="87757" x="4829175" y="2133600"/>
          <p14:tracePt t="87774" x="4862513" y="2133600"/>
          <p14:tracePt t="87791" x="4905375" y="2138363"/>
          <p14:tracePt t="87807" x="4929188" y="2138363"/>
          <p14:tracePt t="87824" x="4962525" y="2138363"/>
          <p14:tracePt t="87840" x="4972050" y="2138363"/>
          <p14:tracePt t="87857" x="4991100" y="2143125"/>
          <p14:tracePt t="87874" x="5010150" y="2143125"/>
          <p14:tracePt t="87890" x="5019675" y="2143125"/>
          <p14:tracePt t="87907" x="5038725" y="2143125"/>
          <p14:tracePt t="87924" x="5072063" y="2143125"/>
          <p14:tracePt t="87940" x="5100638" y="2147888"/>
          <p14:tracePt t="87957" x="5124450" y="2152650"/>
          <p14:tracePt t="87974" x="5162550" y="2157413"/>
          <p14:tracePt t="87990" x="5181600" y="2162175"/>
          <p14:tracePt t="88007" x="5219700" y="2166938"/>
          <p14:tracePt t="88024" x="5257800" y="2171700"/>
          <p14:tracePt t="88040" x="5300663" y="2176463"/>
          <p14:tracePt t="88057" x="5357813" y="2195513"/>
          <p14:tracePt t="88074" x="5386388" y="2205038"/>
          <p14:tracePt t="88090" x="5453063" y="2224088"/>
          <p14:tracePt t="88107" x="5491163" y="2228850"/>
          <p14:tracePt t="88124" x="5534025" y="2247900"/>
          <p14:tracePt t="88140" x="5586413" y="2257425"/>
          <p14:tracePt t="88157" x="5614988" y="2266950"/>
          <p14:tracePt t="88174" x="5638800" y="2281238"/>
          <p14:tracePt t="88190" x="5686425" y="2290763"/>
          <p14:tracePt t="88207" x="5719763" y="2295525"/>
          <p14:tracePt t="88224" x="5767388" y="2305050"/>
          <p14:tracePt t="88240" x="5795963" y="2309813"/>
          <p14:tracePt t="88257" x="5819775" y="2309813"/>
          <p14:tracePt t="88258" x="5829300" y="2314575"/>
          <p14:tracePt t="88274" x="5848350" y="2319338"/>
          <p14:tracePt t="88290" x="5872163" y="2319338"/>
          <p14:tracePt t="88307" x="5881688" y="2319338"/>
          <p14:tracePt t="88324" x="5915025" y="2324100"/>
          <p14:tracePt t="88340" x="5934075" y="2324100"/>
          <p14:tracePt t="88357" x="5957888" y="2324100"/>
          <p14:tracePt t="88374" x="5967413" y="2324100"/>
          <p14:tracePt t="88390" x="5986463" y="2319338"/>
          <p14:tracePt t="88407" x="6005513" y="2314575"/>
          <p14:tracePt t="88424" x="6019800" y="2309813"/>
          <p14:tracePt t="88440" x="6029325" y="2309813"/>
          <p14:tracePt t="88457" x="6043613" y="2300288"/>
          <p14:tracePt t="88473" x="6057900" y="2300288"/>
          <p14:tracePt t="88490" x="6076950" y="2290763"/>
          <p14:tracePt t="88507" x="6096000" y="2276475"/>
          <p14:tracePt t="88523" x="6110288" y="2266950"/>
          <p14:tracePt t="88540" x="6138863" y="2247900"/>
          <p14:tracePt t="88557" x="6153150" y="2238375"/>
          <p14:tracePt t="88574" x="6176963" y="2228850"/>
          <p14:tracePt t="88590" x="6196013" y="2219325"/>
          <p14:tracePt t="88607" x="6210300" y="2209800"/>
          <p14:tracePt t="88623" x="6229350" y="2195513"/>
          <p14:tracePt t="88640" x="6238875" y="2190750"/>
          <p14:tracePt t="88657" x="6243638" y="2190750"/>
          <p14:tracePt t="88673" x="6248400" y="2185988"/>
          <p14:tracePt t="88707" x="6253163" y="2181225"/>
          <p14:tracePt t="88724" x="6262688" y="2181225"/>
          <p14:tracePt t="130402" x="6196013" y="2190750"/>
          <p14:tracePt t="130419" x="5905500" y="2252663"/>
          <p14:tracePt t="130426" x="5738813" y="2295525"/>
          <p14:tracePt t="130443" x="5272088" y="2433638"/>
          <p14:tracePt t="130459" x="4981575" y="2524125"/>
          <p14:tracePt t="130476" x="4686300" y="2600325"/>
          <p14:tracePt t="130493" x="4338638" y="2695575"/>
          <p14:tracePt t="130509" x="4167188" y="2752725"/>
          <p14:tracePt t="130527" x="3976688" y="2814638"/>
          <p14:tracePt t="130543" x="3871913" y="2852738"/>
          <p14:tracePt t="130559" x="3790950" y="2876550"/>
          <p14:tracePt t="130576" x="3714750" y="2900363"/>
          <p14:tracePt t="130593" x="3676650" y="2914650"/>
          <p14:tracePt t="130609" x="3657600" y="2919413"/>
          <p14:tracePt t="130626" x="3638550" y="2933700"/>
          <p14:tracePt t="130659" x="3633788" y="2933700"/>
          <p14:tracePt t="130676" x="3629025" y="2938463"/>
          <p14:tracePt t="130702" x="3629025" y="2943225"/>
          <p14:tracePt t="130716" x="3624263" y="2943225"/>
          <p14:tracePt t="130730" x="3624263" y="2952750"/>
          <p14:tracePt t="130743" x="3619500" y="2967038"/>
          <p14:tracePt t="130759" x="3595688" y="2995613"/>
          <p14:tracePt t="130776" x="3571875" y="3024188"/>
          <p14:tracePt t="130793" x="3552825" y="3062288"/>
          <p14:tracePt t="130809" x="3529013" y="3105150"/>
          <p14:tracePt t="130826" x="3514725" y="3133725"/>
          <p14:tracePt t="130843" x="3505200" y="3157538"/>
          <p14:tracePt t="130859" x="3500438" y="3171825"/>
          <p14:tracePt t="130876" x="3495675" y="3190875"/>
          <p14:tracePt t="130893" x="3490913" y="3205163"/>
          <p14:tracePt t="130909" x="3490913" y="3219450"/>
          <p14:tracePt t="130926" x="3490913" y="3228975"/>
          <p14:tracePt t="146983" x="3414713" y="3252788"/>
          <p14:tracePt t="146989" x="3328988" y="3295650"/>
          <p14:tracePt t="146996" x="3209925" y="3328988"/>
          <p14:tracePt t="147004" x="3057525" y="3381375"/>
          <p14:tracePt t="147020" x="2786063" y="3457575"/>
          <p14:tracePt t="147037" x="2462213" y="3538538"/>
          <p14:tracePt t="147054" x="2062163" y="3609975"/>
          <p14:tracePt t="147071" x="1895475" y="3624263"/>
          <p14:tracePt t="147087" x="1728788" y="3633788"/>
          <p14:tracePt t="147104" x="1647825" y="3629025"/>
          <p14:tracePt t="147121" x="1600200" y="3619500"/>
          <p14:tracePt t="147137" x="1562100" y="3595688"/>
          <p14:tracePt t="147154" x="1547813" y="3586163"/>
          <p14:tracePt t="147170" x="1533525" y="3567113"/>
          <p14:tracePt t="147187" x="1519238" y="3548063"/>
          <p14:tracePt t="147204" x="1514475" y="3533775"/>
          <p14:tracePt t="147220" x="1514475" y="3529013"/>
          <p14:tracePt t="147237" x="1514475" y="3524250"/>
          <p14:tracePt t="147254" x="1514475" y="3514725"/>
          <p14:tracePt t="147270" x="1514475" y="3505200"/>
          <p14:tracePt t="147287" x="1514475" y="3495675"/>
          <p14:tracePt t="147320" x="1514475" y="3490913"/>
          <p14:tracePt t="147337" x="1514475" y="3481388"/>
          <p14:tracePt t="147354" x="1519238" y="3481388"/>
          <p14:tracePt t="147370" x="1524000" y="3481388"/>
          <p14:tracePt t="147387" x="1528763" y="3481388"/>
          <p14:tracePt t="147404" x="1533525" y="3481388"/>
          <p14:tracePt t="147420" x="1538288" y="3486150"/>
          <p14:tracePt t="147437" x="1543050" y="3486150"/>
          <p14:tracePt t="147470" x="1547813" y="3490913"/>
          <p14:tracePt t="147515" x="1552575" y="3490913"/>
          <p14:tracePt t="147544" x="1562100" y="3490913"/>
          <p14:tracePt t="147550" x="1566863" y="3490913"/>
          <p14:tracePt t="147558" x="1571625" y="3486150"/>
          <p14:tracePt t="147570" x="1581150" y="3481388"/>
          <p14:tracePt t="147587" x="1614488" y="3457575"/>
          <p14:tracePt t="147603" x="1643063" y="3443288"/>
          <p14:tracePt t="147620" x="1671638" y="3424238"/>
          <p14:tracePt t="147637" x="1685925" y="3400425"/>
          <p14:tracePt t="147653" x="1704975" y="3386138"/>
          <p14:tracePt t="147670" x="1724025" y="3362325"/>
          <p14:tracePt t="147687" x="1733550" y="3352800"/>
          <p14:tracePt t="147703" x="1743075" y="3343275"/>
          <p14:tracePt t="147720" x="1747838" y="3333750"/>
          <p14:tracePt t="147737" x="1757363" y="3328988"/>
          <p14:tracePt t="147754" x="1766888" y="3324225"/>
          <p14:tracePt t="147787" x="1771650" y="3324225"/>
          <p14:tracePt t="147804" x="1776413" y="3319463"/>
          <p14:tracePt t="147837" x="1776413" y="3314700"/>
          <p14:tracePt t="147868" x="1781175" y="3314700"/>
          <p14:tracePt t="147873" x="1781175" y="3309938"/>
          <p14:tracePt t="147894" x="1781175" y="3305175"/>
          <p14:tracePt t="147903" x="1781175" y="3300413"/>
          <p14:tracePt t="147920" x="1781175" y="3295650"/>
          <p14:tracePt t="147937" x="1776413" y="3290888"/>
          <p14:tracePt t="147953" x="1752600" y="3281363"/>
          <p14:tracePt t="147970" x="1733550" y="3286125"/>
          <p14:tracePt t="147987" x="1676400" y="3286125"/>
          <p14:tracePt t="148003" x="1643063" y="3286125"/>
          <p14:tracePt t="148020" x="1590675" y="3286125"/>
          <p14:tracePt t="148037" x="1576388" y="3290888"/>
          <p14:tracePt t="148053" x="1566863" y="3290888"/>
          <p14:tracePt t="148070" x="1557338" y="3295650"/>
          <p14:tracePt t="148087" x="1552575" y="3295650"/>
          <p14:tracePt t="148103" x="1547813" y="3300413"/>
          <p14:tracePt t="148137" x="1543050" y="3300413"/>
          <p14:tracePt t="148266" x="1543050" y="3295650"/>
          <p14:tracePt t="148294" x="1547813" y="3290888"/>
          <p14:tracePt t="148301" x="1552575" y="3286125"/>
          <p14:tracePt t="148308" x="1557338" y="3281363"/>
          <p14:tracePt t="148320" x="1562100" y="3281363"/>
          <p14:tracePt t="148337" x="1571625" y="3281363"/>
          <p14:tracePt t="148353" x="1585913" y="3281363"/>
          <p14:tracePt t="148370" x="1590675" y="3281363"/>
          <p14:tracePt t="148386" x="1600200" y="3281363"/>
          <p14:tracePt t="148403" x="1609725" y="3281363"/>
          <p14:tracePt t="148420" x="1643063" y="3276600"/>
          <p14:tracePt t="148437" x="1662113" y="3276600"/>
          <p14:tracePt t="148454" x="1681163" y="3271838"/>
          <p14:tracePt t="148470" x="1709738" y="3262313"/>
          <p14:tracePt t="148487" x="1724025" y="3257550"/>
          <p14:tracePt t="148503" x="1738313" y="3248025"/>
          <p14:tracePt t="148520" x="1752600" y="3243263"/>
          <p14:tracePt t="148537" x="1757363" y="3243263"/>
          <p14:tracePt t="148553" x="1762125" y="3243263"/>
          <p14:tracePt t="148570" x="1766888" y="3243263"/>
          <p14:tracePt t="148586" x="1766888" y="3238500"/>
          <p14:tracePt t="148603" x="1781175" y="3238500"/>
          <p14:tracePt t="148620" x="1790700" y="3228975"/>
          <p14:tracePt t="148636" x="1814513" y="3224213"/>
          <p14:tracePt t="148653" x="1847850" y="3209925"/>
          <p14:tracePt t="148670" x="1866900" y="3205163"/>
          <p14:tracePt t="148687" x="1909763" y="3195638"/>
          <p14:tracePt t="148703" x="1943100" y="3181350"/>
          <p14:tracePt t="148720" x="1981200" y="3176588"/>
          <p14:tracePt t="148737" x="2033588" y="3171825"/>
          <p14:tracePt t="148753" x="2057400" y="3167063"/>
          <p14:tracePt t="148770" x="2085975" y="3162300"/>
          <p14:tracePt t="148787" x="2100263" y="3162300"/>
          <p14:tracePt t="148803" x="2109788" y="3162300"/>
          <p14:tracePt t="148836" x="2114550" y="3162300"/>
          <p14:tracePt t="148925" x="2114550" y="3167063"/>
          <p14:tracePt t="148932" x="2114550" y="3171825"/>
          <p14:tracePt t="148946" x="2114550" y="3176588"/>
          <p14:tracePt t="148954" x="2114550" y="3181350"/>
          <p14:tracePt t="148970" x="2114550" y="3186113"/>
          <p14:tracePt t="148987" x="2095500" y="3195638"/>
          <p14:tracePt t="149003" x="1995488" y="3214688"/>
          <p14:tracePt t="149020" x="1947863" y="3224213"/>
          <p14:tracePt t="149037" x="1905000" y="3224213"/>
          <p14:tracePt t="149053" x="1824038" y="3228975"/>
          <p14:tracePt t="149070" x="1771650" y="3238500"/>
          <p14:tracePt t="149087" x="1685925" y="3252788"/>
          <p14:tracePt t="149103" x="1643063" y="3267075"/>
          <p14:tracePt t="149120" x="1609725" y="3271838"/>
          <p14:tracePt t="149137" x="1581150" y="3276600"/>
          <p14:tracePt t="149153" x="1566863" y="3281363"/>
          <p14:tracePt t="149186" x="1562100" y="3281363"/>
          <p14:tracePt t="149291" x="1566863" y="3281363"/>
          <p14:tracePt t="149332" x="1571625" y="3281363"/>
          <p14:tracePt t="149354" x="1576388" y="3281363"/>
          <p14:tracePt t="149416" x="1581150" y="3281363"/>
          <p14:tracePt t="149451" x="1585913" y="3281363"/>
          <p14:tracePt t="149466" x="1585913" y="3276600"/>
          <p14:tracePt t="149487" x="1590675" y="3276600"/>
          <p14:tracePt t="149578" x="1590675" y="3271838"/>
          <p14:tracePt t="149592" x="1595438" y="3271838"/>
          <p14:tracePt t="149655" x="1595438" y="3267075"/>
          <p14:tracePt t="149754" x="1600200" y="3267075"/>
          <p14:tracePt t="149921" x="1604963" y="3267075"/>
          <p14:tracePt t="149949" x="1609725" y="3267075"/>
          <p14:tracePt t="149978" x="1609725" y="3262313"/>
          <p14:tracePt t="149985" x="1614488" y="3262313"/>
          <p14:tracePt t="150006" x="1624013" y="3262313"/>
          <p14:tracePt t="150020" x="1628775" y="3262313"/>
          <p14:tracePt t="150027" x="1638300" y="3262313"/>
          <p14:tracePt t="150036" x="1652588" y="3262313"/>
          <p14:tracePt t="150053" x="1666875" y="3262313"/>
          <p14:tracePt t="150070" x="1685925" y="3262313"/>
          <p14:tracePt t="150086" x="1695450" y="3271838"/>
          <p14:tracePt t="150119" x="1704975" y="3271838"/>
          <p14:tracePt t="150153" x="1709738" y="3271838"/>
          <p14:tracePt t="150272" x="1714500" y="3271838"/>
          <p14:tracePt t="150588" x="1728788" y="3271838"/>
          <p14:tracePt t="150595" x="1752600" y="3271838"/>
          <p14:tracePt t="150603" x="1776413" y="3271838"/>
          <p14:tracePt t="150619" x="1824038" y="3271838"/>
          <p14:tracePt t="150637" x="1862138" y="3271838"/>
          <p14:tracePt t="150653" x="1900238" y="3267075"/>
          <p14:tracePt t="150669" x="1914525" y="3267075"/>
          <p14:tracePt t="150686" x="1924050" y="3267075"/>
          <p14:tracePt t="150719" x="1928813" y="3267075"/>
          <p14:tracePt t="150841" x="1928813" y="3271838"/>
          <p14:tracePt t="150911" x="1928813" y="3276600"/>
          <p14:tracePt t="151003" x="1928813" y="3286125"/>
          <p14:tracePt t="151100" x="1924050" y="3286125"/>
          <p14:tracePt t="151114" x="1909763" y="3286125"/>
          <p14:tracePt t="151128" x="1900238" y="3286125"/>
          <p14:tracePt t="151136" x="1895475" y="3281363"/>
          <p14:tracePt t="151152" x="1885950" y="3276600"/>
          <p14:tracePt t="151169" x="1871663" y="3276600"/>
          <p14:tracePt t="151186" x="1862138" y="3271838"/>
          <p14:tracePt t="151202" x="1847850" y="3271838"/>
          <p14:tracePt t="151220" x="1824038" y="3262313"/>
          <p14:tracePt t="151236" x="1800225" y="3257550"/>
          <p14:tracePt t="151252" x="1771650" y="3243263"/>
          <p14:tracePt t="151269" x="1738313" y="3238500"/>
          <p14:tracePt t="151286" x="1719263" y="3228975"/>
          <p14:tracePt t="151302" x="1690688" y="3228975"/>
          <p14:tracePt t="151319" x="1662113" y="3224213"/>
          <p14:tracePt t="151336" x="1647825" y="3224213"/>
          <p14:tracePt t="151352" x="1633538" y="3224213"/>
          <p14:tracePt t="151369" x="1624013" y="3224213"/>
          <p14:tracePt t="151402" x="1619250" y="3224213"/>
          <p14:tracePt t="151437" x="1619250" y="3219450"/>
          <p14:tracePt t="151472" x="1619250" y="3214688"/>
          <p14:tracePt t="151507" x="1619250" y="3209925"/>
          <p14:tracePt t="151521" x="1624013" y="3209925"/>
          <p14:tracePt t="151563" x="1628775" y="3209925"/>
          <p14:tracePt t="151570" x="1628775" y="3205163"/>
          <p14:tracePt t="151626" x="1633538" y="3205163"/>
          <p14:tracePt t="151654" x="1638300" y="3205163"/>
          <p14:tracePt t="151690" x="1643063" y="3205163"/>
          <p14:tracePt t="151760" x="1647825" y="3205163"/>
          <p14:tracePt t="151879" x="1652588" y="3205163"/>
          <p14:tracePt t="152546" x="1657350" y="3205163"/>
          <p14:tracePt t="153871" x="1662113" y="3205163"/>
          <p14:tracePt t="154937" x="1671638" y="3219450"/>
          <p14:tracePt t="154945" x="1676400" y="3233738"/>
          <p14:tracePt t="154952" x="1681163" y="3248025"/>
          <p14:tracePt t="154968" x="1690688" y="3281363"/>
          <p14:tracePt t="154985" x="1700213" y="3319463"/>
          <p14:tracePt t="155001" x="1714500" y="3386138"/>
          <p14:tracePt t="155018" x="1724025" y="3438525"/>
          <p14:tracePt t="155034" x="1724025" y="3490913"/>
          <p14:tracePt t="155051" x="1728788" y="3548063"/>
          <p14:tracePt t="155068" x="1728788" y="3567113"/>
          <p14:tracePt t="155084" x="1728788" y="3586163"/>
          <p14:tracePt t="155101" x="1728788" y="3590925"/>
          <p14:tracePt t="155155" x="1728788" y="3595688"/>
          <p14:tracePt t="155183" x="1728788" y="3600450"/>
          <p14:tracePt t="155218" x="1724025" y="3600450"/>
          <p14:tracePt t="155232" x="1714500" y="3600450"/>
          <p14:tracePt t="155239" x="1709738" y="3600450"/>
          <p14:tracePt t="155251" x="1704975" y="3600450"/>
          <p14:tracePt t="155268" x="1690688" y="3600450"/>
          <p14:tracePt t="155284" x="1671638" y="3595688"/>
          <p14:tracePt t="155301" x="1662113" y="3595688"/>
          <p14:tracePt t="155318" x="1652588" y="3590925"/>
          <p14:tracePt t="155334" x="1643063" y="3586163"/>
          <p14:tracePt t="155351" x="1633538" y="3576638"/>
          <p14:tracePt t="155367" x="1614488" y="3571875"/>
          <p14:tracePt t="155384" x="1609725" y="3567113"/>
          <p14:tracePt t="155401" x="1590675" y="3557588"/>
          <p14:tracePt t="155418" x="1581150" y="3552825"/>
          <p14:tracePt t="155451" x="1576388" y="3548063"/>
          <p14:tracePt t="155468" x="1571625" y="3543300"/>
          <p14:tracePt t="155484" x="1571625" y="3538538"/>
          <p14:tracePt t="155501" x="1571625" y="3533775"/>
          <p14:tracePt t="155518" x="1571625" y="3529013"/>
          <p14:tracePt t="155534" x="1571625" y="3524250"/>
          <p14:tracePt t="155551" x="1571625" y="3519488"/>
          <p14:tracePt t="155567" x="1581150" y="3519488"/>
          <p14:tracePt t="155584" x="1595438" y="3514725"/>
          <p14:tracePt t="155601" x="1600200" y="3514725"/>
          <p14:tracePt t="155634" x="1633538" y="3514725"/>
          <p14:tracePt t="155651" x="1647825" y="3514725"/>
          <p14:tracePt t="155668" x="1685925" y="3514725"/>
          <p14:tracePt t="155684" x="1714500" y="3509963"/>
          <p14:tracePt t="155701" x="1747838" y="3509963"/>
          <p14:tracePt t="155717" x="1790700" y="3505200"/>
          <p14:tracePt t="155734" x="1814513" y="3505200"/>
          <p14:tracePt t="155751" x="1852613" y="3505200"/>
          <p14:tracePt t="155767" x="1881188" y="3505200"/>
          <p14:tracePt t="155784" x="1900238" y="3505200"/>
          <p14:tracePt t="155801" x="1943100" y="3505200"/>
          <p14:tracePt t="155817" x="1962150" y="3505200"/>
          <p14:tracePt t="155834" x="1976438" y="3505200"/>
          <p14:tracePt t="155851" x="1995488" y="3509963"/>
          <p14:tracePt t="155867" x="2005013" y="3509963"/>
          <p14:tracePt t="155884" x="2014538" y="3509963"/>
          <p14:tracePt t="155901" x="2028825" y="3509963"/>
          <p14:tracePt t="155917" x="2033588" y="3509963"/>
          <p14:tracePt t="155934" x="2047875" y="3509963"/>
          <p14:tracePt t="155951" x="2052638" y="3505200"/>
          <p14:tracePt t="155967" x="2057400" y="3505200"/>
          <p14:tracePt t="155984" x="2066925" y="3500438"/>
          <p14:tracePt t="156001" x="2076450" y="3500438"/>
          <p14:tracePt t="156017" x="2081213" y="3495675"/>
          <p14:tracePt t="156051" x="2085975" y="3495675"/>
          <p14:tracePt t="156067" x="2090738" y="3495675"/>
          <p14:tracePt t="156084" x="2100263" y="3490913"/>
          <p14:tracePt t="156101" x="2105025" y="3490913"/>
          <p14:tracePt t="156117" x="2114550" y="3486150"/>
          <p14:tracePt t="156151" x="2124075" y="3486150"/>
          <p14:tracePt t="156168" x="2133600" y="3481388"/>
          <p14:tracePt t="156184" x="2138363" y="3481388"/>
          <p14:tracePt t="156201" x="2162175" y="3476625"/>
          <p14:tracePt t="156217" x="2181225" y="3471863"/>
          <p14:tracePt t="156234" x="2195513" y="3471863"/>
          <p14:tracePt t="156251" x="2214563" y="3467100"/>
          <p14:tracePt t="156267" x="2228850" y="3467100"/>
          <p14:tracePt t="156284" x="2243138" y="3462338"/>
          <p14:tracePt t="156301" x="2247900" y="3462338"/>
          <p14:tracePt t="156317" x="2257425" y="3462338"/>
          <p14:tracePt t="156334" x="2262188" y="3457575"/>
          <p14:tracePt t="156367" x="2266950" y="3457575"/>
          <p14:tracePt t="156389" x="2271713" y="3457575"/>
          <p14:tracePt t="156508" x="2266950" y="3457575"/>
          <p14:tracePt t="156515" x="2252663" y="3457575"/>
          <p14:tracePt t="156522" x="2243138" y="3457575"/>
          <p14:tracePt t="156534" x="2228850" y="3457575"/>
          <p14:tracePt t="156550" x="2176463" y="3457575"/>
          <p14:tracePt t="156567" x="2138363" y="3467100"/>
          <p14:tracePt t="156584" x="2066925" y="3476625"/>
          <p14:tracePt t="156600" x="1924050" y="3505200"/>
          <p14:tracePt t="156617" x="1833563" y="3519488"/>
          <p14:tracePt t="156634" x="1747838" y="3538538"/>
          <p14:tracePt t="156650" x="1624013" y="3567113"/>
          <p14:tracePt t="156667" x="1547813" y="3590925"/>
          <p14:tracePt t="156684" x="1476375" y="3609975"/>
          <p14:tracePt t="156701" x="1443038" y="3624263"/>
          <p14:tracePt t="156717" x="1414463" y="3633788"/>
          <p14:tracePt t="156734" x="1390650" y="3638550"/>
          <p14:tracePt t="156750" x="1381125" y="3643313"/>
          <p14:tracePt t="156768" x="1376363" y="3643313"/>
          <p14:tracePt t="156784" x="1362075" y="3643313"/>
          <p14:tracePt t="156800" x="1352550" y="3652838"/>
          <p14:tracePt t="156817" x="1323975" y="3662363"/>
          <p14:tracePt t="156834" x="1304925" y="3676650"/>
          <p14:tracePt t="156850" x="1271588" y="3695700"/>
          <p14:tracePt t="156867" x="1228725" y="3714750"/>
          <p14:tracePt t="156884" x="1209675" y="3729038"/>
          <p14:tracePt t="156900" x="1190625" y="3738563"/>
          <p14:tracePt t="156917" x="1176338" y="3743325"/>
          <p14:tracePt t="156934" x="1166813" y="3748088"/>
          <p14:tracePt t="156978" x="1162050" y="3748088"/>
          <p14:tracePt t="157161" x="1166813" y="3748088"/>
          <p14:tracePt t="157175" x="1171575" y="3748088"/>
          <p14:tracePt t="157182" x="1181100" y="3743325"/>
          <p14:tracePt t="157189" x="1185863" y="3743325"/>
          <p14:tracePt t="157200" x="1190625" y="3738563"/>
          <p14:tracePt t="157217" x="1200150" y="3738563"/>
          <p14:tracePt t="157238" x="1233488" y="3729038"/>
          <p14:tracePt t="157252" x="1243013" y="3729038"/>
          <p14:tracePt t="157267" x="1262063" y="3719513"/>
          <p14:tracePt t="157284" x="1271588" y="3719513"/>
          <p14:tracePt t="157300" x="1281113" y="3719513"/>
          <p14:tracePt t="157317" x="1314450" y="3719513"/>
          <p14:tracePt t="157334" x="1338263" y="3719513"/>
          <p14:tracePt t="157350" x="1371600" y="3719513"/>
          <p14:tracePt t="157367" x="1390650" y="3724275"/>
          <p14:tracePt t="157384" x="1409700" y="3724275"/>
          <p14:tracePt t="157400" x="1433513" y="3729038"/>
          <p14:tracePt t="157417" x="1443038" y="3729038"/>
          <p14:tracePt t="157434" x="1457325" y="3729038"/>
          <p14:tracePt t="157450" x="1476375" y="3729038"/>
          <p14:tracePt t="157467" x="1481138" y="3733800"/>
          <p14:tracePt t="157484" x="1485900" y="3733800"/>
          <p14:tracePt t="157500" x="1490663" y="3733800"/>
          <p14:tracePt t="157517" x="1495425" y="3733800"/>
          <p14:tracePt t="157533" x="1500188" y="3733800"/>
          <p14:tracePt t="157550" x="1509713" y="3733800"/>
          <p14:tracePt t="157567" x="1528763" y="3738563"/>
          <p14:tracePt t="157583" x="1543050" y="3743325"/>
          <p14:tracePt t="157600" x="1547813" y="3743325"/>
          <p14:tracePt t="157617" x="1557338" y="3743325"/>
          <p14:tracePt t="157673" x="1562100" y="3743325"/>
          <p14:tracePt t="157766" x="1566863" y="3743325"/>
          <p14:tracePt t="158325" x="1576388" y="3743325"/>
          <p14:tracePt t="158332" x="1595438" y="3743325"/>
          <p14:tracePt t="158339" x="1609725" y="3743325"/>
          <p14:tracePt t="158350" x="1628775" y="3743325"/>
          <p14:tracePt t="158367" x="1671638" y="3743325"/>
          <p14:tracePt t="158383" x="1733550" y="3743325"/>
          <p14:tracePt t="158400" x="1771650" y="3743325"/>
          <p14:tracePt t="158417" x="1804988" y="3743325"/>
          <p14:tracePt t="158433" x="1828800" y="3743325"/>
          <p14:tracePt t="158450" x="1838325" y="3743325"/>
          <p14:tracePt t="158467" x="1857375" y="3743325"/>
          <p14:tracePt t="158483" x="1862138" y="3743325"/>
          <p14:tracePt t="158500" x="1876425" y="3743325"/>
          <p14:tracePt t="158517" x="1885950" y="3743325"/>
          <p14:tracePt t="158533" x="1905000" y="3743325"/>
          <p14:tracePt t="158550" x="1943100" y="3743325"/>
          <p14:tracePt t="158567" x="1966913" y="3743325"/>
          <p14:tracePt t="158583" x="1990725" y="3743325"/>
          <p14:tracePt t="158600" x="2019300" y="3743325"/>
          <p14:tracePt t="158617" x="2043113" y="3743325"/>
          <p14:tracePt t="158633" x="2095500" y="3743325"/>
          <p14:tracePt t="158650" x="2124075" y="3743325"/>
          <p14:tracePt t="158667" x="2147888" y="3743325"/>
          <p14:tracePt t="158683" x="2171700" y="3748088"/>
          <p14:tracePt t="158700" x="2181225" y="3748088"/>
          <p14:tracePt t="158717" x="2185988" y="3748088"/>
          <p14:tracePt t="158750" x="2190750" y="3748088"/>
          <p14:tracePt t="158816" x="2195513" y="3748088"/>
          <p14:tracePt t="158858" x="2200275" y="3748088"/>
          <p14:tracePt t="158950" x="2205038" y="3748088"/>
          <p14:tracePt t="161727" x="2200275" y="3748088"/>
          <p14:tracePt t="161741" x="2195513" y="3748088"/>
          <p14:tracePt t="161748" x="2190750" y="3748088"/>
          <p14:tracePt t="161769" x="2181225" y="3748088"/>
          <p14:tracePt t="161775" x="2176463" y="3748088"/>
          <p14:tracePt t="161783" x="2171700" y="3748088"/>
          <p14:tracePt t="161799" x="2162175" y="3748088"/>
          <p14:tracePt t="161815" x="2133600" y="3752850"/>
          <p14:tracePt t="161832" x="2109788" y="3752850"/>
          <p14:tracePt t="161849" x="2076450" y="3752850"/>
          <p14:tracePt t="161865" x="2057400" y="3752850"/>
          <p14:tracePt t="161882" x="2019300" y="3752850"/>
          <p14:tracePt t="161899" x="1995488" y="3752850"/>
          <p14:tracePt t="161915" x="1981200" y="3752850"/>
          <p14:tracePt t="161932" x="1976438" y="3752850"/>
          <p14:tracePt t="161965" x="1976438" y="3748088"/>
          <p14:tracePt t="162028" x="1976438" y="3743325"/>
          <p14:tracePt t="162063" x="1976438" y="3738563"/>
          <p14:tracePt t="162091" x="1976438" y="3733800"/>
          <p14:tracePt t="162112" x="1976438" y="3729038"/>
          <p14:tracePt t="162140" x="1976438" y="3724275"/>
          <p14:tracePt t="162168" x="1976438" y="3719513"/>
          <p14:tracePt t="162358" x="1976438" y="3714750"/>
          <p14:tracePt t="162408" x="1985963" y="3714750"/>
          <p14:tracePt t="163255" x="1990725" y="3714750"/>
          <p14:tracePt t="163263" x="2000250" y="3714750"/>
          <p14:tracePt t="163277" x="2005013" y="3714750"/>
          <p14:tracePt t="163283" x="2014538" y="3714750"/>
          <p14:tracePt t="163298" x="2024063" y="3719513"/>
          <p14:tracePt t="163315" x="2038350" y="3719513"/>
          <p14:tracePt t="163332" x="2052638" y="3719513"/>
          <p14:tracePt t="163348" x="2095500" y="3719513"/>
          <p14:tracePt t="163365" x="2119313" y="3714750"/>
          <p14:tracePt t="163382" x="2147888" y="3709988"/>
          <p14:tracePt t="163398" x="2162175" y="3709988"/>
          <p14:tracePt t="163415" x="2166938" y="3709988"/>
          <p14:tracePt t="163432" x="2176463" y="3709988"/>
          <p14:tracePt t="163480" x="2181225" y="3709988"/>
          <p14:tracePt t="163585" x="2181225" y="3705225"/>
          <p14:tracePt t="163831" x="2176463" y="3705225"/>
          <p14:tracePt t="163930" x="2176463" y="3700463"/>
          <p14:tracePt t="163950" x="2171700" y="3700463"/>
          <p14:tracePt t="164006" x="2166938" y="3700463"/>
          <p14:tracePt t="164911" x="2181225" y="3695700"/>
          <p14:tracePt t="164918" x="2228850" y="3695700"/>
          <p14:tracePt t="164925" x="2271713" y="3690938"/>
          <p14:tracePt t="164932" x="2309813" y="3686175"/>
          <p14:tracePt t="164948" x="2390775" y="3681413"/>
          <p14:tracePt t="164965" x="2476500" y="3671888"/>
          <p14:tracePt t="164981" x="2600325" y="3652838"/>
          <p14:tracePt t="164998" x="2662238" y="3648075"/>
          <p14:tracePt t="165014" x="2709863" y="3638550"/>
          <p14:tracePt t="165031" x="2767013" y="3629025"/>
          <p14:tracePt t="165048" x="2786063" y="3629025"/>
          <p14:tracePt t="165064" x="2800350" y="3629025"/>
          <p14:tracePt t="165081" x="2805113" y="3629025"/>
          <p14:tracePt t="165098" x="2809875" y="3629025"/>
          <p14:tracePt t="165254" x="2805113" y="3633788"/>
          <p14:tracePt t="165261" x="2795588" y="3633788"/>
          <p14:tracePt t="165282" x="2790825" y="3633788"/>
          <p14:tracePt t="165296" x="2786063" y="3638550"/>
          <p14:tracePt t="165303" x="2781300" y="3638550"/>
          <p14:tracePt t="165314" x="2776538" y="3638550"/>
          <p14:tracePt t="165331" x="2757488" y="3638550"/>
          <p14:tracePt t="165348" x="2719388" y="3643313"/>
          <p14:tracePt t="165364" x="2643188" y="3652838"/>
          <p14:tracePt t="165381" x="2509838" y="3676650"/>
          <p14:tracePt t="165398" x="2414588" y="3695700"/>
          <p14:tracePt t="165414" x="2305050" y="3724275"/>
          <p14:tracePt t="165431" x="2162175" y="3776663"/>
          <p14:tracePt t="165448" x="2081213" y="3805238"/>
          <p14:tracePt t="165465" x="1962150" y="3857625"/>
          <p14:tracePt t="165481" x="1914525" y="3876675"/>
          <p14:tracePt t="165498" x="1900238" y="3886200"/>
          <p14:tracePt t="165514" x="1885950" y="3890963"/>
          <p14:tracePt t="165548" x="1881188" y="3890963"/>
          <p14:tracePt t="165780" x="1885950" y="3890963"/>
          <p14:tracePt t="165815" x="1890713" y="3890963"/>
          <p14:tracePt t="165859" x="1895475" y="3890963"/>
          <p14:tracePt t="165872" x="1900238" y="3890963"/>
          <p14:tracePt t="165893" x="1905000" y="3886200"/>
          <p14:tracePt t="165899" x="1909763" y="3886200"/>
          <p14:tracePt t="165907" x="1914525" y="3886200"/>
          <p14:tracePt t="165914" x="1919288" y="3886200"/>
          <p14:tracePt t="165931" x="1924050" y="3886200"/>
          <p14:tracePt t="165948" x="1933575" y="3886200"/>
          <p14:tracePt t="165964" x="1938338" y="3886200"/>
          <p14:tracePt t="165981" x="1947863" y="3886200"/>
          <p14:tracePt t="165998" x="1952625" y="3886200"/>
          <p14:tracePt t="166014" x="1957388" y="3886200"/>
          <p14:tracePt t="166048" x="1962150" y="3886200"/>
          <p14:tracePt t="166075" x="1966913" y="3886200"/>
          <p14:tracePt t="166131" x="1971675" y="3886200"/>
          <p14:tracePt t="166166" x="1976438" y="3886200"/>
          <p14:tracePt t="187794" x="1976438" y="3881438"/>
          <p14:tracePt t="187800" x="1976438" y="3871913"/>
          <p14:tracePt t="187808" x="1976438" y="3862388"/>
          <p14:tracePt t="187823" x="1962150" y="3814763"/>
          <p14:tracePt t="187840" x="1947863" y="3743325"/>
          <p14:tracePt t="187857" x="1914525" y="3629025"/>
          <p14:tracePt t="187873" x="1885950" y="3533775"/>
          <p14:tracePt t="187890" x="1871663" y="3448050"/>
          <p14:tracePt t="187907" x="1862138" y="3352800"/>
          <p14:tracePt t="187923" x="1857375" y="3305175"/>
          <p14:tracePt t="187940" x="1857375" y="3276600"/>
          <p14:tracePt t="187957" x="1857375" y="3252788"/>
          <p14:tracePt t="187973" x="1857375" y="3248025"/>
          <p14:tracePt t="187990" x="1857375" y="3243263"/>
          <p14:tracePt t="188007" x="1857375" y="3238500"/>
          <p14:tracePt t="188081" x="1857375" y="3243263"/>
          <p14:tracePt t="188116" x="1857375" y="3248025"/>
          <p14:tracePt t="188144" x="1857375" y="3252788"/>
          <p14:tracePt t="188165" x="1857375" y="3257550"/>
          <p14:tracePt t="188179" x="1857375" y="3262313"/>
          <p14:tracePt t="188186" x="1857375" y="3267075"/>
          <p14:tracePt t="188194" x="1857375" y="3271838"/>
          <p14:tracePt t="188208" x="1857375" y="3276600"/>
          <p14:tracePt t="188223" x="1862138" y="3286125"/>
          <p14:tracePt t="188240" x="1862138" y="3300413"/>
          <p14:tracePt t="188257" x="1862138" y="3314700"/>
          <p14:tracePt t="188273" x="1862138" y="3324225"/>
          <p14:tracePt t="188290" x="1866900" y="3333750"/>
          <p14:tracePt t="188307" x="1866900" y="3348038"/>
          <p14:tracePt t="188323" x="1871663" y="3362325"/>
          <p14:tracePt t="188340" x="1881188" y="3376613"/>
          <p14:tracePt t="188357" x="1890713" y="3405188"/>
          <p14:tracePt t="188373" x="1895475" y="3414713"/>
          <p14:tracePt t="188390" x="1900238" y="3429000"/>
          <p14:tracePt t="188407" x="1900238" y="3438525"/>
          <p14:tracePt t="188423" x="1905000" y="3438525"/>
          <p14:tracePt t="188440" x="1905000" y="3443288"/>
          <p14:tracePt t="188473" x="1909763" y="3443288"/>
          <p14:tracePt t="188490" x="1909763" y="3448050"/>
          <p14:tracePt t="188524" x="1914525" y="3448050"/>
          <p14:tracePt t="189491" x="1909763" y="3448050"/>
          <p14:tracePt t="189506" x="1909763" y="3443288"/>
          <p14:tracePt t="189534" x="1905000" y="3438525"/>
          <p14:tracePt t="189554" x="1905000" y="3433763"/>
          <p14:tracePt t="189590" x="1905000" y="3429000"/>
          <p14:tracePt t="189604" x="1905000" y="3424238"/>
          <p14:tracePt t="189632" x="1905000" y="3419475"/>
          <p14:tracePt t="189646" x="1905000" y="3414713"/>
          <p14:tracePt t="189659" x="1905000" y="3409950"/>
          <p14:tracePt t="189667" x="1900238" y="3409950"/>
          <p14:tracePt t="189674" x="1900238" y="3400425"/>
          <p14:tracePt t="189689" x="1885950" y="3386138"/>
          <p14:tracePt t="189706" x="1881188" y="3376613"/>
          <p14:tracePt t="189723" x="1871663" y="3352800"/>
          <p14:tracePt t="189739" x="1866900" y="3343275"/>
          <p14:tracePt t="189756" x="1857375" y="3333750"/>
          <p14:tracePt t="189773" x="1852613" y="3319463"/>
          <p14:tracePt t="189789" x="1847850" y="3314700"/>
          <p14:tracePt t="189806" x="1847850" y="3300413"/>
          <p14:tracePt t="189823" x="1843088" y="3290888"/>
          <p14:tracePt t="189839" x="1838325" y="3276600"/>
          <p14:tracePt t="189856" x="1833563" y="3262313"/>
          <p14:tracePt t="189873" x="1828800" y="3252788"/>
          <p14:tracePt t="189889" x="1824038" y="3243263"/>
          <p14:tracePt t="189906" x="1824038" y="3233738"/>
          <p14:tracePt t="189923" x="1819275" y="3228975"/>
          <p14:tracePt t="189956" x="1819275" y="3224213"/>
          <p14:tracePt t="189975" x="1819275" y="3219450"/>
          <p14:tracePt t="191617" x="1819275" y="3224213"/>
          <p14:tracePt t="191828" x="1819275" y="3228975"/>
          <p14:tracePt t="192480" x="1843088" y="3224213"/>
          <p14:tracePt t="192488" x="1900238" y="3214688"/>
          <p14:tracePt t="192494" x="1957388" y="3209925"/>
          <p14:tracePt t="192505" x="2038350" y="3195638"/>
          <p14:tracePt t="192522" x="2495550" y="3190875"/>
          <p14:tracePt t="192538" x="2895600" y="3238500"/>
          <p14:tracePt t="192555" x="3328988" y="3281363"/>
          <p14:tracePt t="192572" x="3943350" y="3357563"/>
          <p14:tracePt t="192588" x="4343400" y="3409950"/>
          <p14:tracePt t="192605" x="4638675" y="3452813"/>
          <p14:tracePt t="192622" x="4957763" y="3490913"/>
          <p14:tracePt t="192638" x="5057775" y="3495675"/>
          <p14:tracePt t="192655" x="5114925" y="3495675"/>
          <p14:tracePt t="192672" x="5129213" y="3495675"/>
          <p14:tracePt t="193035" x="5091113" y="3486150"/>
          <p14:tracePt t="193041" x="5029200" y="3467100"/>
          <p14:tracePt t="193049" x="4976813" y="3438525"/>
          <p14:tracePt t="193056" x="4933950" y="3419475"/>
          <p14:tracePt t="193072" x="4843463" y="3371850"/>
          <p14:tracePt t="193088" x="4757738" y="3338513"/>
          <p14:tracePt t="193105" x="4643438" y="3286125"/>
          <p14:tracePt t="193122" x="4600575" y="3271838"/>
          <p14:tracePt t="193138" x="4572000" y="3248025"/>
          <p14:tracePt t="193155" x="4552950" y="3233738"/>
          <p14:tracePt t="193172" x="4548188" y="3224213"/>
          <p14:tracePt t="193188" x="4543425" y="3219450"/>
          <p14:tracePt t="193222" x="4543425" y="3214688"/>
          <p14:tracePt t="193301" x="4548188" y="3214688"/>
          <p14:tracePt t="193470" x="4543425" y="3214688"/>
          <p14:tracePt t="193476" x="4538663" y="3214688"/>
          <p14:tracePt t="193488" x="4533900" y="3214688"/>
          <p14:tracePt t="193505" x="4500563" y="3209925"/>
          <p14:tracePt t="193522" x="4481513" y="3200400"/>
          <p14:tracePt t="193538" x="4467225" y="3195638"/>
          <p14:tracePt t="193555" x="4457700" y="3195638"/>
          <p14:tracePt t="193572" x="4452938" y="3195638"/>
          <p14:tracePt t="193588" x="4448175" y="3195638"/>
          <p14:tracePt t="193621" x="4443413" y="3195638"/>
          <p14:tracePt t="193708" x="4448175" y="3195638"/>
          <p14:tracePt t="193722" x="4452938" y="3195638"/>
          <p14:tracePt t="193750" x="4457700" y="3195638"/>
          <p14:tracePt t="193757" x="4462463" y="3200400"/>
          <p14:tracePt t="193799" x="4467225" y="3200400"/>
          <p14:tracePt t="193834" x="4467225" y="3205163"/>
          <p14:tracePt t="193848" x="4471988" y="3205163"/>
          <p14:tracePt t="193898" x="4471988" y="3209925"/>
          <p14:tracePt t="193919" x="4481513" y="3209925"/>
          <p14:tracePt t="194136" x="4481513" y="3214688"/>
          <p14:tracePt t="194206" x="4481513" y="3219450"/>
          <p14:tracePt t="195125" x="4505325" y="3219450"/>
          <p14:tracePt t="195132" x="4543425" y="3224213"/>
          <p14:tracePt t="195139" x="4586288" y="3224213"/>
          <p14:tracePt t="195154" x="4652963" y="3228975"/>
          <p14:tracePt t="195171" x="4714875" y="3228975"/>
          <p14:tracePt t="195187" x="4752975" y="3228975"/>
          <p14:tracePt t="195204" x="4805363" y="3228975"/>
          <p14:tracePt t="195221" x="4829175" y="3228975"/>
          <p14:tracePt t="195238" x="4843463" y="3228975"/>
          <p14:tracePt t="195254" x="4852988" y="3228975"/>
          <p14:tracePt t="195271" x="4857750" y="3228975"/>
          <p14:tracePt t="195288" x="4862513" y="3228975"/>
          <p14:tracePt t="195321" x="4867275" y="3228975"/>
          <p14:tracePt t="195378" x="4872038" y="3228975"/>
          <p14:tracePt t="195441" x="4876800" y="3228975"/>
          <p14:tracePt t="195498" x="4876800" y="3224213"/>
          <p14:tracePt t="198760" x="4852988" y="3233738"/>
          <p14:tracePt t="198767" x="4805363" y="3267075"/>
          <p14:tracePt t="198773" x="4762500" y="3286125"/>
          <p14:tracePt t="198786" x="4710113" y="3309938"/>
          <p14:tracePt t="198803" x="4572000" y="3376613"/>
          <p14:tracePt t="198820" x="4519613" y="3395663"/>
          <p14:tracePt t="198837" x="4486275" y="3409950"/>
          <p14:tracePt t="198853" x="4471988" y="3419475"/>
          <p14:tracePt t="198886" x="4467225" y="3419475"/>
          <p14:tracePt t="198907" x="4462463" y="3419475"/>
          <p14:tracePt t="198919" x="4462463" y="3414713"/>
          <p14:tracePt t="198936" x="4462463" y="3409950"/>
          <p14:tracePt t="198953" x="4462463" y="3405188"/>
          <p14:tracePt t="198971" x="4462463" y="3400425"/>
          <p14:tracePt t="199019" x="4462463" y="3395663"/>
          <p14:tracePt t="199082" x="4462463" y="3400425"/>
          <p14:tracePt t="199096" x="4457700" y="3405188"/>
          <p14:tracePt t="199110" x="4452938" y="3409950"/>
          <p14:tracePt t="199117" x="4448175" y="3409950"/>
          <p14:tracePt t="199124" x="4448175" y="3414713"/>
          <p14:tracePt t="199136" x="4438650" y="3419475"/>
          <p14:tracePt t="199153" x="4424363" y="3424238"/>
          <p14:tracePt t="199169" x="4419600" y="3429000"/>
          <p14:tracePt t="199186" x="4410075" y="3433763"/>
          <p14:tracePt t="199203" x="4405313" y="3438525"/>
          <p14:tracePt t="199219" x="4395788" y="3443288"/>
          <p14:tracePt t="199237" x="4386263" y="3452813"/>
          <p14:tracePt t="199270" x="4381500" y="3452813"/>
          <p14:tracePt t="199287" x="4381500" y="3457575"/>
          <p14:tracePt t="199303" x="4376738" y="3457575"/>
          <p14:tracePt t="199356" x="4376738" y="3462338"/>
          <p14:tracePt t="199440" x="4381500" y="3462338"/>
          <p14:tracePt t="199448" x="4381500" y="3467100"/>
          <p14:tracePt t="199461" x="4386263" y="3467100"/>
          <p14:tracePt t="199482" x="4386263" y="3471863"/>
          <p14:tracePt t="199489" x="4391025" y="3471863"/>
          <p14:tracePt t="199524" x="4400550" y="3471863"/>
          <p14:tracePt t="199560" x="4405313" y="3471863"/>
          <p14:tracePt t="199609" x="4410075" y="3471863"/>
          <p14:tracePt t="199629" x="4414838" y="3471863"/>
          <p14:tracePt t="199679" x="4419600" y="3471863"/>
          <p14:tracePt t="199750" x="4424363" y="3471863"/>
          <p14:tracePt t="199784" x="4429125" y="3471863"/>
          <p14:tracePt t="199812" x="4433888" y="3471863"/>
          <p14:tracePt t="199840" x="4433888" y="3467100"/>
          <p14:tracePt t="199882" x="4438650" y="3467100"/>
          <p14:tracePt t="199903" x="4438650" y="3462338"/>
          <p14:tracePt t="199980" x="4462463" y="3457575"/>
          <p14:tracePt t="200001" x="4467225" y="3457575"/>
          <p14:tracePt t="200008" x="4471988" y="3457575"/>
          <p14:tracePt t="200022" x="4476750" y="3457575"/>
          <p14:tracePt t="200036" x="4481513" y="3457575"/>
          <p14:tracePt t="200053" x="4495800" y="3457575"/>
          <p14:tracePt t="200069" x="4500563" y="3457575"/>
          <p14:tracePt t="200086" x="4505325" y="3457575"/>
          <p14:tracePt t="200103" x="4514850" y="3457575"/>
          <p14:tracePt t="200119" x="4519613" y="3457575"/>
          <p14:tracePt t="200136" x="4524375" y="3457575"/>
          <p14:tracePt t="200153" x="4529138" y="3457575"/>
          <p14:tracePt t="200186" x="4533900" y="3457575"/>
          <p14:tracePt t="200247" x="4538663" y="3457575"/>
          <p14:tracePt t="200310" x="4548188" y="3457575"/>
          <p14:tracePt t="200599" x="4548188" y="3462338"/>
          <p14:tracePt t="200640" x="4552950" y="3462338"/>
          <p14:tracePt t="200654" x="4552950" y="3467100"/>
          <p14:tracePt t="205753" x="4529138" y="3481388"/>
          <p14:tracePt t="205760" x="4481513" y="3500438"/>
          <p14:tracePt t="205769" x="4433888" y="3524250"/>
          <p14:tracePt t="205784" x="4352925" y="3557588"/>
          <p14:tracePt t="205801" x="4281488" y="3600450"/>
          <p14:tracePt t="205817" x="4157663" y="3657600"/>
          <p14:tracePt t="205834" x="4100513" y="3681413"/>
          <p14:tracePt t="205851" x="4071938" y="3700463"/>
          <p14:tracePt t="205867" x="4048125" y="3705225"/>
          <p14:tracePt t="205884" x="4038600" y="3714750"/>
          <p14:tracePt t="205901" x="4029075" y="3714750"/>
          <p14:tracePt t="205943" x="4024313" y="3714750"/>
          <p14:tracePt t="205985" x="4024313" y="3709988"/>
          <p14:tracePt t="206006" x="4019550" y="3709988"/>
          <p14:tracePt t="206027" x="4014788" y="3709988"/>
          <p14:tracePt t="206055" x="4014788" y="3705225"/>
          <p14:tracePt t="206076" x="4010025" y="3705225"/>
          <p14:tracePt t="206104" x="4005263" y="3705225"/>
          <p14:tracePt t="206119" x="4005263" y="3700463"/>
          <p14:tracePt t="206631" x="4010025" y="3700463"/>
          <p14:tracePt t="206637" x="4014788" y="3700463"/>
          <p14:tracePt t="206651" x="4024313" y="3700463"/>
          <p14:tracePt t="206667" x="4048125" y="3700463"/>
          <p14:tracePt t="206684" x="4081463" y="3714750"/>
          <p14:tracePt t="206700" x="4124325" y="3719513"/>
          <p14:tracePt t="206717" x="4152900" y="3724275"/>
          <p14:tracePt t="206734" x="4162425" y="3729038"/>
          <p14:tracePt t="206750" x="4176713" y="3733800"/>
          <p14:tracePt t="206767" x="4181475" y="3733800"/>
          <p14:tracePt t="206800" x="4186238" y="3738563"/>
          <p14:tracePt t="206817" x="4191000" y="3738563"/>
          <p14:tracePt t="206834" x="4195763" y="3738563"/>
          <p14:tracePt t="206850" x="4200525" y="3738563"/>
          <p14:tracePt t="206867" x="4205288" y="3738563"/>
          <p14:tracePt t="206883" x="4210050" y="3738563"/>
          <p14:tracePt t="206900" x="4214813" y="3738563"/>
          <p14:tracePt t="206917" x="4229100" y="3748088"/>
          <p14:tracePt t="206934" x="4238625" y="3748088"/>
          <p14:tracePt t="206950" x="4248150" y="3748088"/>
          <p14:tracePt t="206967" x="4267200" y="3748088"/>
          <p14:tracePt t="206984" x="4276725" y="3748088"/>
          <p14:tracePt t="207000" x="4281488" y="3748088"/>
          <p14:tracePt t="207017" x="4295775" y="3748088"/>
          <p14:tracePt t="207033" x="4305300" y="3748088"/>
          <p14:tracePt t="207051" x="4319588" y="3748088"/>
          <p14:tracePt t="207067" x="4324350" y="3748088"/>
          <p14:tracePt t="207084" x="4333875" y="3743325"/>
          <p14:tracePt t="207100" x="4338638" y="3743325"/>
          <p14:tracePt t="207117" x="4343400" y="3743325"/>
          <p14:tracePt t="207133" x="4348163" y="3743325"/>
          <p14:tracePt t="207150" x="4352925" y="3743325"/>
          <p14:tracePt t="207167" x="4357688" y="3743325"/>
          <p14:tracePt t="207200" x="4371975" y="3743325"/>
          <p14:tracePt t="207217" x="4376738" y="3743325"/>
          <p14:tracePt t="207234" x="4386263" y="3743325"/>
          <p14:tracePt t="207250" x="4395788" y="3743325"/>
          <p14:tracePt t="207267" x="4405313" y="3743325"/>
          <p14:tracePt t="207283" x="4424363" y="3743325"/>
          <p14:tracePt t="207300" x="4429125" y="3743325"/>
          <p14:tracePt t="207317" x="4433888" y="3743325"/>
          <p14:tracePt t="207350" x="4438650" y="3743325"/>
          <p14:tracePt t="207367" x="4443413" y="3743325"/>
          <p14:tracePt t="207416" x="4448175" y="3743325"/>
          <p14:tracePt t="207451" x="4452938" y="3743325"/>
          <p14:tracePt t="207464" x="4457700" y="3743325"/>
          <p14:tracePt t="207472" x="4462463" y="3743325"/>
          <p14:tracePt t="207483" x="4467225" y="3743325"/>
          <p14:tracePt t="207500" x="4481513" y="3748088"/>
          <p14:tracePt t="207517" x="4491038" y="3748088"/>
          <p14:tracePt t="207533" x="4500563" y="3748088"/>
          <p14:tracePt t="207550" x="4510088" y="3748088"/>
          <p14:tracePt t="207567" x="4514850" y="3748088"/>
          <p14:tracePt t="207584" x="4519613" y="3748088"/>
          <p14:tracePt t="207600" x="4524375" y="3748088"/>
          <p14:tracePt t="207626" x="4529138" y="3748088"/>
          <p14:tracePt t="207640" x="4533900" y="3748088"/>
          <p14:tracePt t="207654" x="4538663" y="3748088"/>
          <p14:tracePt t="207666" x="4538663" y="3752850"/>
          <p14:tracePt t="207683" x="4548188" y="3752850"/>
          <p14:tracePt t="207700" x="4552950" y="3752850"/>
          <p14:tracePt t="207717" x="4557713" y="3752850"/>
          <p14:tracePt t="207733" x="4572000" y="3752850"/>
          <p14:tracePt t="207750" x="4586288" y="3752850"/>
          <p14:tracePt t="207767" x="4605338" y="3752850"/>
          <p14:tracePt t="207783" x="4619625" y="3752850"/>
          <p14:tracePt t="207800" x="4652963" y="3752850"/>
          <p14:tracePt t="207817" x="4686300" y="3752850"/>
          <p14:tracePt t="207834" x="4714875" y="3752850"/>
          <p14:tracePt t="207850" x="4757738" y="3752850"/>
          <p14:tracePt t="207867" x="4791075" y="3752850"/>
          <p14:tracePt t="207883" x="4814888" y="3752850"/>
          <p14:tracePt t="207900" x="4848225" y="3752850"/>
          <p14:tracePt t="207917" x="4857750" y="3752850"/>
          <p14:tracePt t="207933" x="4862513" y="3752850"/>
          <p14:tracePt t="207967" x="4867275" y="3752850"/>
          <p14:tracePt t="208047" x="4876800" y="3752850"/>
          <p14:tracePt t="208124" x="4881563" y="3752850"/>
          <p14:tracePt t="208131" x="4886325" y="3752850"/>
          <p14:tracePt t="208145" x="4891088" y="3752850"/>
          <p14:tracePt t="208152" x="4895850" y="3748088"/>
          <p14:tracePt t="208167" x="4914900" y="3748088"/>
          <p14:tracePt t="208183" x="4924425" y="3748088"/>
          <p14:tracePt t="208200" x="4948238" y="3743325"/>
          <p14:tracePt t="208217" x="4976813" y="3738563"/>
          <p14:tracePt t="208233" x="5000625" y="3733800"/>
          <p14:tracePt t="208250" x="5024438" y="3733800"/>
          <p14:tracePt t="208266" x="5043488" y="3733800"/>
          <p14:tracePt t="208283" x="5048250" y="3729038"/>
          <p14:tracePt t="208300" x="5057775" y="3729038"/>
          <p14:tracePt t="208335" x="5062538" y="3729038"/>
          <p14:tracePt t="208398" x="5067300" y="3729038"/>
          <p14:tracePt t="208454" x="5072063" y="3729038"/>
          <p14:tracePt t="208573" x="5076825" y="3729038"/>
          <p14:tracePt t="215953" x="5038725" y="3738563"/>
          <p14:tracePt t="215959" x="4981575" y="3762375"/>
          <p14:tracePt t="215967" x="4924425" y="3790950"/>
          <p14:tracePt t="215980" x="4776788" y="3843338"/>
          <p14:tracePt t="215997" x="4667250" y="3881438"/>
          <p14:tracePt t="216014" x="4562475" y="3914775"/>
          <p14:tracePt t="216031" x="4419600" y="3952875"/>
          <p14:tracePt t="216048" x="4352925" y="3962400"/>
          <p14:tracePt t="216064" x="4281488" y="3967163"/>
          <p14:tracePt t="216081" x="4238625" y="3971925"/>
          <p14:tracePt t="216097" x="4200525" y="3971925"/>
          <p14:tracePt t="216114" x="4138613" y="3971925"/>
          <p14:tracePt t="216131" x="4114800" y="3967163"/>
          <p14:tracePt t="216147" x="4086225" y="3962400"/>
          <p14:tracePt t="216164" x="4057650" y="3957638"/>
          <p14:tracePt t="216181" x="4043363" y="3948113"/>
          <p14:tracePt t="216197" x="4019550" y="3943350"/>
          <p14:tracePt t="216214" x="3990975" y="3933825"/>
          <p14:tracePt t="216231" x="3976688" y="3929063"/>
          <p14:tracePt t="216247" x="3957638" y="3924300"/>
          <p14:tracePt t="216264" x="3943350" y="3919538"/>
          <p14:tracePt t="216280" x="3933825" y="3919538"/>
          <p14:tracePt t="216297" x="3924300" y="3910013"/>
          <p14:tracePt t="216330" x="3919538" y="3910013"/>
          <p14:tracePt t="216352" x="3919538" y="3905250"/>
          <p14:tracePt t="216389" x="3914775" y="3905250"/>
          <p14:tracePt t="216416" x="3914775" y="3900488"/>
          <p14:tracePt t="216486" x="3914775" y="3895725"/>
          <p14:tracePt t="216542" x="3919538" y="3890963"/>
          <p14:tracePt t="216598" x="3924300" y="3890963"/>
          <p14:tracePt t="216605" x="3924300" y="3881438"/>
          <p14:tracePt t="216633" x="3929063" y="3881438"/>
          <p14:tracePt t="216668" x="3933825" y="3881438"/>
          <p14:tracePt t="216830" x="3933825" y="3886200"/>
          <p14:tracePt t="216864" x="3938588" y="3886200"/>
          <p14:tracePt t="216998" x="3943350" y="3886200"/>
          <p14:tracePt t="217048" x="3943350" y="3881438"/>
          <p14:tracePt t="218611" x="4019550" y="3867150"/>
          <p14:tracePt t="218618" x="4057650" y="3867150"/>
          <p14:tracePt t="218630" x="4105275" y="3867150"/>
          <p14:tracePt t="218647" x="4224338" y="3867150"/>
          <p14:tracePt t="218663" x="4291013" y="3871913"/>
          <p14:tracePt t="218680" x="4338638" y="3876675"/>
          <p14:tracePt t="218696" x="4381500" y="3876675"/>
          <p14:tracePt t="218713" x="4405313" y="3876675"/>
          <p14:tracePt t="218730" x="4419600" y="3876675"/>
          <p14:tracePt t="218746" x="4457700" y="3876675"/>
          <p14:tracePt t="218763" x="4476750" y="3876675"/>
          <p14:tracePt t="218780" x="4491038" y="3876675"/>
          <p14:tracePt t="218796" x="4500563" y="3876675"/>
          <p14:tracePt t="218813" x="4505325" y="3876675"/>
          <p14:tracePt t="218830" x="4510088" y="3876675"/>
          <p14:tracePt t="218871" x="4514850" y="3876675"/>
          <p14:tracePt t="218906" x="4519613" y="3876675"/>
          <p14:tracePt t="219004" x="4524375" y="3876675"/>
          <p14:tracePt t="219025" x="4533900" y="3876675"/>
          <p14:tracePt t="219046" x="4538663" y="3876675"/>
          <p14:tracePt t="219074" x="4543425" y="3876675"/>
          <p14:tracePt t="219095" x="4548188" y="3876675"/>
          <p14:tracePt t="219109" x="4552950" y="3876675"/>
          <p14:tracePt t="219144" x="4557713" y="3876675"/>
          <p14:tracePt t="219158" x="4562475" y="3876675"/>
          <p14:tracePt t="219193" x="4567238" y="3876675"/>
          <p14:tracePt t="219229" x="4572000" y="3876675"/>
          <p14:tracePt t="219292" x="4576763" y="3876675"/>
          <p14:tracePt t="219418" x="4581525" y="3876675"/>
          <p14:tracePt t="219467" x="4581525" y="3881438"/>
          <p14:tracePt t="219474" x="4591050" y="3881438"/>
          <p14:tracePt t="219481" x="4595813" y="3881438"/>
          <p14:tracePt t="219496" x="4605338" y="3881438"/>
          <p14:tracePt t="219513" x="4614863" y="3881438"/>
          <p14:tracePt t="219529" x="4629150" y="3881438"/>
          <p14:tracePt t="219546" x="4657725" y="3881438"/>
          <p14:tracePt t="219563" x="4676775" y="3881438"/>
          <p14:tracePt t="219579" x="4710113" y="3881438"/>
          <p14:tracePt t="219596" x="4738688" y="3881438"/>
          <p14:tracePt t="219613" x="4767263" y="3881438"/>
          <p14:tracePt t="219629" x="4819650" y="3876675"/>
          <p14:tracePt t="219646" x="4848225" y="3876675"/>
          <p14:tracePt t="219663" x="4886325" y="3871913"/>
          <p14:tracePt t="219679" x="4929188" y="3871913"/>
          <p14:tracePt t="219696" x="4953000" y="3867150"/>
          <p14:tracePt t="219713" x="4991100" y="3867150"/>
          <p14:tracePt t="219729" x="5019675" y="3862388"/>
          <p14:tracePt t="219746" x="5038725" y="3862388"/>
          <p14:tracePt t="219763" x="5076825" y="3857625"/>
          <p14:tracePt t="219779" x="5091113" y="3852863"/>
          <p14:tracePt t="219796" x="5105400" y="3852863"/>
          <p14:tracePt t="219813" x="5114925" y="3852863"/>
          <p14:tracePt t="219829" x="5119688" y="3852863"/>
          <p14:tracePt t="219863" x="5124450" y="3852863"/>
          <p14:tracePt t="219916" x="5129213" y="3852863"/>
          <p14:tracePt t="220211" x="5124450" y="3852863"/>
          <p14:tracePt t="220247" x="5119688" y="3857625"/>
          <p14:tracePt t="220380" x="5114925" y="3857625"/>
          <p14:tracePt t="220466" x="5110163" y="3857625"/>
          <p14:tracePt t="220584" x="5105400" y="3857625"/>
          <p14:tracePt t="236331" x="5114925" y="3857625"/>
          <p14:tracePt t="236338" x="5148263" y="3838575"/>
          <p14:tracePt t="236345" x="5186363" y="3824288"/>
          <p14:tracePt t="236359" x="5357813" y="3767138"/>
          <p14:tracePt t="236373" x="5581650" y="3671888"/>
          <p14:tracePt t="236390" x="5781675" y="3605213"/>
          <p14:tracePt t="236407" x="5967413" y="3543300"/>
          <p14:tracePt t="236424" x="6243638" y="3429000"/>
          <p14:tracePt t="236440" x="6477000" y="3338513"/>
          <p14:tracePt t="236457" x="6715125" y="3262313"/>
          <p14:tracePt t="236474" x="6843713" y="3233738"/>
          <p14:tracePt t="236490" x="6981825" y="3200400"/>
          <p14:tracePt t="236507" x="7138988" y="3157538"/>
          <p14:tracePt t="236524" x="7229475" y="3143250"/>
          <p14:tracePt t="236541" x="7339013" y="3114675"/>
          <p14:tracePt t="236557" x="7372350" y="3109913"/>
          <p14:tracePt t="236574" x="7458075" y="3100388"/>
          <p14:tracePt t="236590" x="7500938" y="3100388"/>
          <p14:tracePt t="236607" x="7524750" y="3100388"/>
          <p14:tracePt t="236623" x="7534275" y="3100388"/>
          <p14:tracePt t="236640" x="7539038" y="3100388"/>
          <p14:tracePt t="236657" x="7543800" y="3100388"/>
          <p14:tracePt t="236690" x="7548563" y="3100388"/>
          <p14:tracePt t="236710" x="7548563" y="3105150"/>
          <p14:tracePt t="236724" x="7548563" y="3109913"/>
          <p14:tracePt t="236740" x="7548563" y="3114675"/>
          <p14:tracePt t="236766" x="7548563" y="3119438"/>
          <p14:tracePt t="236773" x="7548563" y="3124200"/>
          <p14:tracePt t="236801" x="7548563" y="3128963"/>
          <p14:tracePt t="236822" x="7548563" y="3133725"/>
          <p14:tracePt t="236829" x="7543800" y="3138488"/>
          <p14:tracePt t="236840" x="7543800" y="3143250"/>
          <p14:tracePt t="236857" x="7539038" y="3143250"/>
          <p14:tracePt t="236874" x="7539038" y="3148013"/>
          <p14:tracePt t="236890" x="7529513" y="3152775"/>
          <p14:tracePt t="236923" x="7519988" y="3162300"/>
          <p14:tracePt t="236940" x="7519988" y="3167063"/>
          <p14:tracePt t="236941" x="7510463" y="3171825"/>
          <p14:tracePt t="236973" x="7505700" y="3176588"/>
          <p14:tracePt t="236990" x="7496175" y="3176588"/>
          <p14:tracePt t="237007" x="7496175" y="3181350"/>
          <p14:tracePt t="237024" x="7491413" y="3181350"/>
          <p14:tracePt t="237061" x="7481888" y="3181350"/>
          <p14:tracePt t="237110" x="7477125" y="3181350"/>
          <p14:tracePt t="237166" x="7472363" y="3181350"/>
          <p14:tracePt t="237236" x="7467600" y="3181350"/>
          <p14:tracePt t="242687" x="7443788" y="3195638"/>
          <p14:tracePt t="242694" x="7405688" y="3224213"/>
          <p14:tracePt t="242705" x="7367588" y="3252788"/>
          <p14:tracePt t="242721" x="7291388" y="3305175"/>
          <p14:tracePt t="242738" x="7210425" y="3362325"/>
          <p14:tracePt t="242755" x="7172325" y="3390900"/>
          <p14:tracePt t="242772" x="7143750" y="3405188"/>
          <p14:tracePt t="242788" x="7129463" y="3419475"/>
          <p14:tracePt t="242805" x="7119938" y="3419475"/>
          <p14:tracePt t="242822" x="7115175" y="3424238"/>
          <p14:tracePt t="242838" x="7105650" y="3424238"/>
          <p14:tracePt t="242855" x="7100888" y="3424238"/>
          <p14:tracePt t="242872" x="7096125" y="3424238"/>
          <p14:tracePt t="242905" x="7091363" y="3424238"/>
          <p14:tracePt t="242932" x="7086600" y="3424238"/>
          <p14:tracePt t="242960" x="7081838" y="3424238"/>
          <p14:tracePt t="242995" x="7077075" y="3424238"/>
          <p14:tracePt t="286410" x="7062788" y="3443288"/>
          <p14:tracePt t="286423" x="7000875" y="3495675"/>
          <p14:tracePt t="286440" x="6962775" y="3533775"/>
          <p14:tracePt t="286457" x="6943725" y="3543300"/>
          <p14:tracePt t="286473" x="6938963" y="3552825"/>
          <p14:tracePt t="286490" x="6934200" y="3552825"/>
          <p14:tracePt t="286521" x="6929438" y="3552825"/>
          <p14:tracePt t="286542" x="6929438" y="3557588"/>
          <p14:tracePt t="286570" x="6929438" y="3562350"/>
          <p14:tracePt t="286577" x="6924675" y="3562350"/>
          <p14:tracePt t="286584" x="6919913" y="3562350"/>
          <p14:tracePt t="286598" x="6919913" y="3567113"/>
          <p14:tracePt t="286607" x="6915150" y="3567113"/>
          <p14:tracePt t="286624" x="6915150" y="3571875"/>
          <p14:tracePt t="286640" x="6896100" y="3586163"/>
          <p14:tracePt t="286657" x="6881813" y="3595688"/>
          <p14:tracePt t="286673" x="6867525" y="3609975"/>
          <p14:tracePt t="286690" x="6843713" y="3624263"/>
          <p14:tracePt t="286707" x="6838950" y="3629025"/>
          <p14:tracePt t="286724" x="6834188" y="3638550"/>
          <p14:tracePt t="286740" x="6824663" y="3643313"/>
          <p14:tracePt t="286757" x="6819900" y="3643313"/>
          <p14:tracePt t="286773" x="6810375" y="3652838"/>
          <p14:tracePt t="286790" x="6810375" y="3657600"/>
          <p14:tracePt t="286823" x="6805613" y="3662363"/>
          <p14:tracePt t="286840" x="6805613" y="3667125"/>
          <p14:tracePt t="286857" x="6805613" y="3671888"/>
          <p14:tracePt t="286885" x="6810375" y="3676650"/>
          <p14:tracePt t="286892" x="6815138" y="3676650"/>
          <p14:tracePt t="286907" x="6819900" y="3681413"/>
          <p14:tracePt t="286923" x="6829425" y="3686175"/>
          <p14:tracePt t="286957" x="6834188" y="3690938"/>
          <p14:tracePt t="286973" x="6838950" y="3690938"/>
          <p14:tracePt t="286990" x="6843713" y="3695700"/>
          <p14:tracePt t="287007" x="6848475" y="3695700"/>
          <p14:tracePt t="287023" x="6853238" y="3700463"/>
          <p14:tracePt t="287040" x="6862763" y="3705225"/>
          <p14:tracePt t="287057" x="6872288" y="3709988"/>
          <p14:tracePt t="287073" x="6881813" y="3709988"/>
          <p14:tracePt t="287090" x="6896100" y="3709988"/>
          <p14:tracePt t="287107" x="6910388" y="3709988"/>
          <p14:tracePt t="287123" x="6938963" y="3709988"/>
          <p14:tracePt t="287140" x="6962775" y="3709988"/>
          <p14:tracePt t="287157" x="6996113" y="3709988"/>
          <p14:tracePt t="287173" x="7053263" y="3709988"/>
          <p14:tracePt t="287190" x="7091363" y="3709988"/>
          <p14:tracePt t="287207" x="7124700" y="3709988"/>
          <p14:tracePt t="287223" x="7162800" y="3709988"/>
          <p14:tracePt t="287240" x="7177088" y="3709988"/>
          <p14:tracePt t="287257" x="7200900" y="3709988"/>
          <p14:tracePt t="287273" x="7205663" y="3709988"/>
          <p14:tracePt t="287290" x="7210425" y="3709988"/>
          <p14:tracePt t="287347" x="7215188" y="3709988"/>
          <p14:tracePt t="287529" x="7219950" y="3709988"/>
          <p14:tracePt t="287578" x="7224713" y="3709988"/>
          <p14:tracePt t="287641" x="7229475" y="3709988"/>
          <p14:tracePt t="287781" x="7229475" y="3714750"/>
          <p14:tracePt t="287956" x="7224713" y="3714750"/>
          <p14:tracePt t="287963" x="7219950" y="3714750"/>
          <p14:tracePt t="287984" x="7215188" y="3714750"/>
          <p14:tracePt t="287998" x="7210425" y="3714750"/>
          <p14:tracePt t="288019" x="7205663" y="3714750"/>
          <p14:tracePt t="288026" x="7200900" y="3714750"/>
          <p14:tracePt t="288040" x="7196138" y="3714750"/>
          <p14:tracePt t="288056" x="7191375" y="3714750"/>
          <p14:tracePt t="288073" x="7186613" y="3714750"/>
          <p14:tracePt t="288090" x="7153275" y="3709988"/>
          <p14:tracePt t="288106" x="7105650" y="3700463"/>
          <p14:tracePt t="288123" x="7024688" y="3690938"/>
          <p14:tracePt t="288140" x="6877050" y="3676650"/>
          <p14:tracePt t="288156" x="6772275" y="3667125"/>
          <p14:tracePt t="288173" x="6638925" y="3643313"/>
          <p14:tracePt t="288190" x="6572250" y="3643313"/>
          <p14:tracePt t="288206" x="6515100" y="3638550"/>
          <p14:tracePt t="288223" x="6467475" y="3638550"/>
          <p14:tracePt t="288240" x="6443663" y="3643313"/>
          <p14:tracePt t="288256" x="6438900" y="3648075"/>
          <p14:tracePt t="288273" x="6438900" y="3652838"/>
          <p14:tracePt t="288306" x="6434138" y="3657600"/>
          <p14:tracePt t="288323" x="6434138" y="3662363"/>
          <p14:tracePt t="288348" x="6434138" y="3667125"/>
          <p14:tracePt t="288377" x="6438900" y="3667125"/>
          <p14:tracePt t="288390" x="6443663" y="3671888"/>
          <p14:tracePt t="288404" x="6448425" y="3671888"/>
          <p14:tracePt t="288411" x="6453188" y="3676650"/>
          <p14:tracePt t="288423" x="6457950" y="3676650"/>
          <p14:tracePt t="288440" x="6462713" y="3676650"/>
          <p14:tracePt t="288456" x="6467475" y="3676650"/>
          <p14:tracePt t="288473" x="6477000" y="3676650"/>
          <p14:tracePt t="288489" x="6486525" y="3671888"/>
          <p14:tracePt t="288509" x="6505575" y="3671888"/>
          <p14:tracePt t="288523" x="6524625" y="3671888"/>
          <p14:tracePt t="288540" x="6534150" y="3671888"/>
          <p14:tracePt t="288556" x="6653213" y="3676650"/>
          <p14:tracePt t="288573" x="6757988" y="3700463"/>
          <p14:tracePt t="288589" x="6796088" y="3700463"/>
          <p14:tracePt t="288606" x="6886575" y="3709988"/>
          <p14:tracePt t="288623" x="6967538" y="3714750"/>
          <p14:tracePt t="288639" x="7015163" y="3714750"/>
          <p14:tracePt t="288656" x="7091363" y="3714750"/>
          <p14:tracePt t="288673" x="7124700" y="3709988"/>
          <p14:tracePt t="288689" x="7143750" y="3709988"/>
          <p14:tracePt t="288706" x="7177088" y="3705225"/>
          <p14:tracePt t="288723" x="7205663" y="3705225"/>
          <p14:tracePt t="288739" x="7229475" y="3700463"/>
          <p14:tracePt t="288756" x="7253288" y="3700463"/>
          <p14:tracePt t="288773" x="7272338" y="3695700"/>
          <p14:tracePt t="288789" x="7286625" y="3695700"/>
          <p14:tracePt t="288806" x="7296150" y="3695700"/>
          <p14:tracePt t="288839" x="7300913" y="3695700"/>
          <p14:tracePt t="288867" x="7305675" y="3695700"/>
          <p14:tracePt t="288888" x="7310438" y="3695700"/>
          <p14:tracePt t="288902" x="7315200" y="3695700"/>
          <p14:tracePt t="288915" x="7319963" y="3695700"/>
          <p14:tracePt t="288972" x="7324725" y="3695700"/>
          <p14:tracePt t="289007" x="7329488" y="3695700"/>
          <p14:tracePt t="289070" x="7334250" y="3695700"/>
          <p14:tracePt t="289091" x="7339013" y="3695700"/>
          <p14:tracePt t="289105" x="7339013" y="3700463"/>
          <p14:tracePt t="289126" x="7348538" y="3700463"/>
          <p14:tracePt t="289168" x="7353300" y="3700463"/>
          <p14:tracePt t="289231" x="7358063" y="3700463"/>
          <p14:tracePt t="289364" x="7362825" y="3700463"/>
          <p14:tracePt t="289407" x="7367588" y="3705225"/>
          <p14:tracePt t="289420" x="7377113" y="3705225"/>
          <p14:tracePt t="289429" x="7381875" y="3705225"/>
          <p14:tracePt t="289439" x="7391400" y="3705225"/>
          <p14:tracePt t="289456" x="7415213" y="3709988"/>
          <p14:tracePt t="289472" x="7434263" y="3714750"/>
          <p14:tracePt t="289489" x="7462838" y="3714750"/>
          <p14:tracePt t="289506" x="7491413" y="3719513"/>
          <p14:tracePt t="289523" x="7515225" y="3724275"/>
          <p14:tracePt t="289539" x="7534275" y="3729038"/>
          <p14:tracePt t="289556" x="7543800" y="3729038"/>
          <p14:tracePt t="289572" x="7553325" y="3729038"/>
          <p14:tracePt t="289606" x="7558088" y="3729038"/>
          <p14:tracePt t="289714" x="7558088" y="3733800"/>
          <p14:tracePt t="290835" x="7553325" y="3733800"/>
          <p14:tracePt t="290898" x="7548563" y="3733800"/>
          <p14:tracePt t="291550" x="7548563" y="3729038"/>
          <p14:tracePt t="292658" x="7548563" y="3724275"/>
          <p14:tracePt t="293548" x="7543800" y="3724275"/>
          <p14:tracePt t="293554" x="7539038" y="3724275"/>
          <p14:tracePt t="293571" x="7534275" y="3729038"/>
          <p14:tracePt t="293588" x="7529513" y="3729038"/>
          <p14:tracePt t="293604" x="7519988" y="3729038"/>
          <p14:tracePt t="293621" x="7491413" y="3729038"/>
          <p14:tracePt t="293638" x="7458075" y="3729038"/>
          <p14:tracePt t="293654" x="7424738" y="3729038"/>
          <p14:tracePt t="293671" x="7405688" y="3729038"/>
          <p14:tracePt t="293688" x="7400925" y="3729038"/>
          <p14:tracePt t="293704" x="7396163" y="3729038"/>
          <p14:tracePt t="293821" x="7400925" y="3729038"/>
          <p14:tracePt t="293842" x="7405688" y="3729038"/>
          <p14:tracePt t="293849" x="7410450" y="3729038"/>
          <p14:tracePt t="293856" x="7415213" y="3729038"/>
          <p14:tracePt t="293871" x="7419975" y="3729038"/>
          <p14:tracePt t="293888" x="7424738" y="3729038"/>
          <p14:tracePt t="293904" x="7439025" y="3729038"/>
          <p14:tracePt t="293921" x="7448550" y="3729038"/>
          <p14:tracePt t="293938" x="7453313" y="3729038"/>
          <p14:tracePt t="293954" x="7462838" y="3729038"/>
          <p14:tracePt t="293971" x="7472363" y="3733800"/>
          <p14:tracePt t="293987" x="7496175" y="3738563"/>
          <p14:tracePt t="294004" x="7553325" y="3748088"/>
          <p14:tracePt t="294021" x="7596188" y="3762375"/>
          <p14:tracePt t="294038" x="7639050" y="3767138"/>
          <p14:tracePt t="294054" x="7724775" y="3776663"/>
          <p14:tracePt t="294071" x="7767638" y="3776663"/>
          <p14:tracePt t="294087" x="7810500" y="3776663"/>
          <p14:tracePt t="294104" x="7834313" y="3776663"/>
          <p14:tracePt t="294121" x="7853363" y="3776663"/>
          <p14:tracePt t="294137" x="7886700" y="3776663"/>
          <p14:tracePt t="294154" x="7910513" y="3776663"/>
          <p14:tracePt t="294171" x="7939088" y="3776663"/>
          <p14:tracePt t="294187" x="7953375" y="3776663"/>
          <p14:tracePt t="294204" x="7967663" y="3776663"/>
          <p14:tracePt t="294221" x="7986713" y="3771900"/>
          <p14:tracePt t="294237" x="7996238" y="3771900"/>
          <p14:tracePt t="294254" x="8001000" y="3771900"/>
          <p14:tracePt t="294271" x="8010525" y="3771900"/>
          <p14:tracePt t="294287" x="8015288" y="3771900"/>
          <p14:tracePt t="294321" x="8020050" y="3771900"/>
          <p14:tracePt t="294346" x="8024813" y="3771900"/>
          <p14:tracePt t="294439" x="8029575" y="3771900"/>
          <p14:tracePt t="294451" x="8029575" y="3767138"/>
          <p14:tracePt t="294479" x="8029575" y="3762375"/>
          <p14:tracePt t="294521" x="8029575" y="3757613"/>
          <p14:tracePt t="294536" x="8034338" y="3757613"/>
          <p14:tracePt t="294592" x="8034338" y="3752850"/>
          <p14:tracePt t="294612" x="8039100" y="3743325"/>
          <p14:tracePt t="294619" x="8058150" y="3738563"/>
          <p14:tracePt t="294626" x="8062913" y="3729038"/>
          <p14:tracePt t="294637" x="8077200" y="3724275"/>
          <p14:tracePt t="294654" x="8143875" y="3705225"/>
          <p14:tracePt t="294671" x="8167688" y="3700463"/>
          <p14:tracePt t="294688" x="8191500" y="3690938"/>
          <p14:tracePt t="294704" x="8220075" y="3681413"/>
          <p14:tracePt t="294721" x="8224838" y="3681413"/>
          <p14:tracePt t="294738" x="8229600" y="3681413"/>
          <p14:tracePt t="294754" x="8239125" y="3676650"/>
          <p14:tracePt t="294771" x="8243888" y="3676650"/>
          <p14:tracePt t="294787" x="8248650" y="3676650"/>
          <p14:tracePt t="294821" x="8253413" y="3676650"/>
          <p14:tracePt t="294844" x="8258175" y="3676650"/>
          <p14:tracePt t="294858" x="8267700" y="3676650"/>
          <p14:tracePt t="294872" x="8272463" y="3676650"/>
          <p14:tracePt t="294887" x="8277225" y="3676650"/>
          <p14:tracePt t="294904" x="8286750" y="3676650"/>
          <p14:tracePt t="294921" x="8301038" y="3676650"/>
          <p14:tracePt t="294937" x="8305800" y="3676650"/>
          <p14:tracePt t="294954" x="8315325" y="3676650"/>
          <p14:tracePt t="294971" x="8315325" y="3681413"/>
          <p14:tracePt t="295005" x="8320088" y="3681413"/>
          <p14:tracePt t="295468" x="8305800" y="3681413"/>
          <p14:tracePt t="295474" x="8258175" y="3686175"/>
          <p14:tracePt t="295481" x="8215313" y="3700463"/>
          <p14:tracePt t="295489" x="8158163" y="3705225"/>
          <p14:tracePt t="295504" x="8048625" y="3714750"/>
          <p14:tracePt t="295520" x="7891463" y="3738563"/>
          <p14:tracePt t="295537" x="7758113" y="3771900"/>
          <p14:tracePt t="295554" x="7586663" y="3824288"/>
          <p14:tracePt t="295571" x="7481888" y="3862388"/>
          <p14:tracePt t="295587" x="7377113" y="3895725"/>
          <p14:tracePt t="295604" x="7324725" y="3919538"/>
          <p14:tracePt t="295620" x="7272338" y="3933825"/>
          <p14:tracePt t="295637" x="7205663" y="3957638"/>
          <p14:tracePt t="295654" x="7181850" y="3962400"/>
          <p14:tracePt t="295671" x="7162800" y="3967163"/>
          <p14:tracePt t="295687" x="7148513" y="3971925"/>
          <p14:tracePt t="295704" x="7143750" y="3971925"/>
          <p14:tracePt t="295720" x="7138988" y="3971925"/>
          <p14:tracePt t="295762" x="7134225" y="3971925"/>
          <p14:tracePt t="295825" x="7129463" y="3971925"/>
          <p14:tracePt t="295860" x="7124700" y="3971925"/>
          <p14:tracePt t="295944" x="7124700" y="3967163"/>
          <p14:tracePt t="295965" x="7124700" y="3962400"/>
          <p14:tracePt t="295979" x="7129463" y="3957638"/>
          <p14:tracePt t="295986" x="7129463" y="3952875"/>
          <p14:tracePt t="296014" x="7134225" y="3952875"/>
          <p14:tracePt t="296021" x="7134225" y="3948113"/>
          <p14:tracePt t="296028" x="7138988" y="3948113"/>
          <p14:tracePt t="296037" x="7138988" y="3943350"/>
          <p14:tracePt t="296054" x="7143750" y="3943350"/>
          <p14:tracePt t="296077" x="7148513" y="3943350"/>
          <p14:tracePt t="296099" x="7148513" y="3938588"/>
          <p14:tracePt t="296119" x="7158038" y="3938588"/>
          <p14:tracePt t="296168" x="7162800" y="3938588"/>
          <p14:tracePt t="296239" x="7167563" y="3938588"/>
          <p14:tracePt t="296295" x="7172325" y="3938588"/>
          <p14:tracePt t="296302" x="7177088" y="3938588"/>
          <p14:tracePt t="296322" x="7177088" y="3943350"/>
          <p14:tracePt t="296329" x="7181850" y="3943350"/>
          <p14:tracePt t="296344" x="7186613" y="3948113"/>
          <p14:tracePt t="296358" x="7191375" y="3948113"/>
          <p14:tracePt t="296370" x="7196138" y="3948113"/>
          <p14:tracePt t="296387" x="7239000" y="3952875"/>
          <p14:tracePt t="296403" x="7267575" y="3952875"/>
          <p14:tracePt t="296420" x="7291388" y="3952875"/>
          <p14:tracePt t="296421" x="7300913" y="3952875"/>
          <p14:tracePt t="296437" x="7329488" y="3952875"/>
          <p14:tracePt t="296453" x="7358063" y="3952875"/>
          <p14:tracePt t="296470" x="7386638" y="3948113"/>
          <p14:tracePt t="296487" x="7405688" y="3943350"/>
          <p14:tracePt t="296503" x="7424738" y="3938588"/>
          <p14:tracePt t="296520" x="7443788" y="3938588"/>
          <p14:tracePt t="296537" x="7453313" y="3938588"/>
          <p14:tracePt t="296554" x="7462838" y="3938588"/>
          <p14:tracePt t="296570" x="7467600" y="3938588"/>
          <p14:tracePt t="296587" x="7472363" y="3938588"/>
          <p14:tracePt t="296631" x="7477125" y="3938588"/>
          <p14:tracePt t="296701" x="7481888" y="3938588"/>
          <p14:tracePt t="296709" x="7481888" y="3933825"/>
          <p14:tracePt t="296766" x="7491413" y="3933825"/>
          <p14:tracePt t="296778" x="7491413" y="3924300"/>
          <p14:tracePt t="296862" x="7491413" y="3919538"/>
          <p14:tracePt t="296947" x="7491413" y="3914775"/>
          <p14:tracePt t="297003" x="7486650" y="3910013"/>
          <p14:tracePt t="297009" x="7481888" y="3910013"/>
          <p14:tracePt t="297020" x="7477125" y="3905250"/>
          <p14:tracePt t="297037" x="7443788" y="3905250"/>
          <p14:tracePt t="297054" x="7429500" y="3905250"/>
          <p14:tracePt t="297070" x="7405688" y="3905250"/>
          <p14:tracePt t="297087" x="7381875" y="3905250"/>
          <p14:tracePt t="297103" x="7372350" y="3905250"/>
          <p14:tracePt t="297120" x="7362825" y="3905250"/>
          <p14:tracePt t="297137" x="7348538" y="3905250"/>
          <p14:tracePt t="297153" x="7343775" y="3905250"/>
          <p14:tracePt t="297170" x="7343775" y="3895725"/>
          <p14:tracePt t="297187" x="7339013" y="3895725"/>
          <p14:tracePt t="297220" x="7334250" y="3895725"/>
          <p14:tracePt t="297236" x="7334250" y="3890963"/>
          <p14:tracePt t="297353" x="7339013" y="3890963"/>
          <p14:tracePt t="297451" x="7343775" y="3890963"/>
          <p14:tracePt t="297731" x="7348538" y="3890963"/>
          <p14:tracePt t="353605" x="0" y="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name="Slide 30">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The Three Structures in Detail</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Same economic destination as a mortgage — reached by a different legal road.</a:t>
            </a:r>
            <a:endParaRPr lang="en-US" sz="1200" dirty="0"/>
          </a:p>
        </p:txBody>
      </p:sp>
      <p:sp>
        <p:nvSpPr>
          <p:cNvPr id="5" name="Shape 3"/>
          <p:cNvSpPr/>
          <p:nvPr/>
        </p:nvSpPr>
        <p:spPr>
          <a:xfrm>
            <a:off x="457200" y="1371600"/>
            <a:ext cx="8229600" cy="987552"/>
          </a:xfrm>
          <a:prstGeom prst="roundRect">
            <a:avLst>
              <a:gd name="adj" fmla="val 4630"/>
            </a:avLst>
          </a:prstGeom>
          <a:solidFill>
            <a:srgbClr val="FFFFFF"/>
          </a:solidFill>
          <a:ln w="9525">
            <a:solidFill>
              <a:srgbClr val="C8C0B0"/>
            </a:solidFill>
            <a:prstDash val="solid"/>
          </a:ln>
        </p:spPr>
      </p:sp>
      <p:sp>
        <p:nvSpPr>
          <p:cNvPr id="6" name="Text 4"/>
          <p:cNvSpPr/>
          <p:nvPr/>
        </p:nvSpPr>
        <p:spPr>
          <a:xfrm>
            <a:off x="640080" y="1481328"/>
            <a:ext cx="1417320" cy="365760"/>
          </a:xfrm>
          <a:prstGeom prst="rect">
            <a:avLst/>
          </a:prstGeom>
          <a:noFill/>
          <a:ln/>
        </p:spPr>
        <p:txBody>
          <a:bodyPr wrap="square" lIns="0" tIns="0" rIns="0" bIns="0" rtlCol="0" anchor="ctr"/>
          <a:lstStyle/>
          <a:p>
            <a:pPr marL="0" indent="0">
              <a:buNone/>
            </a:pPr>
            <a:r>
              <a:rPr lang="en-US" sz="1600" b="1" dirty="0">
                <a:solidFill>
                  <a:srgbClr val="B85042"/>
                </a:solidFill>
                <a:latin typeface="Georgia" pitchFamily="34" charset="0"/>
                <a:ea typeface="Georgia" pitchFamily="34" charset="-122"/>
                <a:cs typeface="Georgia" pitchFamily="34" charset="-120"/>
              </a:rPr>
              <a:t>Murabaha</a:t>
            </a:r>
            <a:endParaRPr lang="en-US" sz="1600" dirty="0"/>
          </a:p>
        </p:txBody>
      </p:sp>
      <p:sp>
        <p:nvSpPr>
          <p:cNvPr id="7" name="Text 5"/>
          <p:cNvSpPr/>
          <p:nvPr/>
        </p:nvSpPr>
        <p:spPr>
          <a:xfrm>
            <a:off x="2148840" y="1444752"/>
            <a:ext cx="6355080" cy="548640"/>
          </a:xfrm>
          <a:prstGeom prst="rect">
            <a:avLst/>
          </a:prstGeom>
          <a:noFill/>
          <a:ln/>
        </p:spPr>
        <p:txBody>
          <a:bodyPr wrap="square" lIns="0" tIns="0" rIns="0" bIns="0" rtlCol="0" anchor="t"/>
          <a:lstStyle/>
          <a:p>
            <a:pPr marL="0" indent="0">
              <a:lnSpc>
                <a:spcPts val="1500"/>
              </a:lnSpc>
              <a:buNone/>
            </a:pPr>
            <a:r>
              <a:rPr lang="en-US" sz="1200" dirty="0">
                <a:solidFill>
                  <a:srgbClr val="1A1A1A"/>
                </a:solidFill>
                <a:latin typeface="Calibri" pitchFamily="34" charset="0"/>
                <a:ea typeface="Calibri" pitchFamily="34" charset="-122"/>
                <a:cs typeface="Calibri" pitchFamily="34" charset="-120"/>
              </a:rPr>
              <a:t>The bank purchases the property, then resells it to the client at a pre-agreed markup payable in instalments. There is no interest — only a transparent, fixed profit margin.</a:t>
            </a:r>
            <a:endParaRPr lang="en-US" sz="1200" dirty="0"/>
          </a:p>
        </p:txBody>
      </p:sp>
      <p:sp>
        <p:nvSpPr>
          <p:cNvPr id="8" name="Text 6"/>
          <p:cNvSpPr/>
          <p:nvPr/>
        </p:nvSpPr>
        <p:spPr>
          <a:xfrm>
            <a:off x="2148840" y="1993392"/>
            <a:ext cx="6355080" cy="274320"/>
          </a:xfrm>
          <a:prstGeom prst="rect">
            <a:avLst/>
          </a:prstGeom>
          <a:noFill/>
          <a:ln/>
        </p:spPr>
        <p:txBody>
          <a:bodyPr wrap="square" lIns="0" tIns="0" rIns="0" bIns="0" rtlCol="0" anchor="ctr"/>
          <a:lstStyle/>
          <a:p>
            <a:pPr marL="0" indent="0">
              <a:buNone/>
            </a:pPr>
            <a:r>
              <a:rPr lang="en-US" sz="1150" i="1" dirty="0">
                <a:solidFill>
                  <a:srgbClr val="5A5A5A"/>
                </a:solidFill>
                <a:latin typeface="Calibri" pitchFamily="34" charset="0"/>
                <a:ea typeface="Calibri" pitchFamily="34" charset="-122"/>
                <a:cs typeface="Calibri" pitchFamily="34" charset="-120"/>
              </a:rPr>
              <a:t>Example:  Bank buys for EGP 2M, resells for EGP 2.6M over 10 years.</a:t>
            </a:r>
            <a:endParaRPr lang="en-US" sz="1150" dirty="0"/>
          </a:p>
        </p:txBody>
      </p:sp>
      <p:sp>
        <p:nvSpPr>
          <p:cNvPr id="9" name="Shape 7"/>
          <p:cNvSpPr/>
          <p:nvPr/>
        </p:nvSpPr>
        <p:spPr>
          <a:xfrm>
            <a:off x="457200" y="2450592"/>
            <a:ext cx="8229600" cy="987552"/>
          </a:xfrm>
          <a:prstGeom prst="roundRect">
            <a:avLst>
              <a:gd name="adj" fmla="val 4630"/>
            </a:avLst>
          </a:prstGeom>
          <a:solidFill>
            <a:srgbClr val="F0EBDF"/>
          </a:solidFill>
          <a:ln w="9525">
            <a:solidFill>
              <a:srgbClr val="C8C0B0"/>
            </a:solidFill>
            <a:prstDash val="solid"/>
          </a:ln>
        </p:spPr>
      </p:sp>
      <p:sp>
        <p:nvSpPr>
          <p:cNvPr id="10" name="Text 8"/>
          <p:cNvSpPr/>
          <p:nvPr/>
        </p:nvSpPr>
        <p:spPr>
          <a:xfrm>
            <a:off x="640080" y="2560320"/>
            <a:ext cx="1417320" cy="365760"/>
          </a:xfrm>
          <a:prstGeom prst="rect">
            <a:avLst/>
          </a:prstGeom>
          <a:noFill/>
          <a:ln/>
        </p:spPr>
        <p:txBody>
          <a:bodyPr wrap="square" lIns="0" tIns="0" rIns="0" bIns="0" rtlCol="0" anchor="ctr"/>
          <a:lstStyle/>
          <a:p>
            <a:pPr marL="0" indent="0">
              <a:buNone/>
            </a:pPr>
            <a:r>
              <a:rPr lang="en-US" sz="1600" b="1" dirty="0">
                <a:solidFill>
                  <a:srgbClr val="B85042"/>
                </a:solidFill>
                <a:latin typeface="Georgia" pitchFamily="34" charset="0"/>
                <a:ea typeface="Georgia" pitchFamily="34" charset="-122"/>
                <a:cs typeface="Georgia" pitchFamily="34" charset="-120"/>
              </a:rPr>
              <a:t>Ijara</a:t>
            </a:r>
            <a:endParaRPr lang="en-US" sz="1600" dirty="0"/>
          </a:p>
        </p:txBody>
      </p:sp>
      <p:sp>
        <p:nvSpPr>
          <p:cNvPr id="11" name="Text 9"/>
          <p:cNvSpPr/>
          <p:nvPr/>
        </p:nvSpPr>
        <p:spPr>
          <a:xfrm>
            <a:off x="2148840" y="2523744"/>
            <a:ext cx="6355080" cy="548640"/>
          </a:xfrm>
          <a:prstGeom prst="rect">
            <a:avLst/>
          </a:prstGeom>
          <a:noFill/>
          <a:ln/>
        </p:spPr>
        <p:txBody>
          <a:bodyPr wrap="square" lIns="0" tIns="0" rIns="0" bIns="0" rtlCol="0" anchor="t"/>
          <a:lstStyle/>
          <a:p>
            <a:pPr marL="0" indent="0">
              <a:lnSpc>
                <a:spcPts val="1500"/>
              </a:lnSpc>
              <a:buNone/>
            </a:pPr>
            <a:r>
              <a:rPr lang="en-US" sz="1200" dirty="0">
                <a:solidFill>
                  <a:srgbClr val="1A1A1A"/>
                </a:solidFill>
                <a:latin typeface="Calibri" pitchFamily="34" charset="0"/>
                <a:ea typeface="Calibri" pitchFamily="34" charset="-122"/>
                <a:cs typeface="Calibri" pitchFamily="34" charset="-120"/>
              </a:rPr>
              <a:t>The bank buys the property and leases it to the client. Part of each payment builds the client's ownership share, until the asset transfers outright at the end of the term.</a:t>
            </a:r>
            <a:endParaRPr lang="en-US" sz="1200" dirty="0"/>
          </a:p>
        </p:txBody>
      </p:sp>
      <p:sp>
        <p:nvSpPr>
          <p:cNvPr id="12" name="Text 10"/>
          <p:cNvSpPr/>
          <p:nvPr/>
        </p:nvSpPr>
        <p:spPr>
          <a:xfrm>
            <a:off x="2148840" y="3072384"/>
            <a:ext cx="6355080" cy="274320"/>
          </a:xfrm>
          <a:prstGeom prst="rect">
            <a:avLst/>
          </a:prstGeom>
          <a:noFill/>
          <a:ln/>
        </p:spPr>
        <p:txBody>
          <a:bodyPr wrap="square" lIns="0" tIns="0" rIns="0" bIns="0" rtlCol="0" anchor="ctr"/>
          <a:lstStyle/>
          <a:p>
            <a:pPr marL="0" indent="0">
              <a:buNone/>
            </a:pPr>
            <a:r>
              <a:rPr lang="en-US" sz="1150" i="1" dirty="0">
                <a:solidFill>
                  <a:srgbClr val="5A5A5A"/>
                </a:solidFill>
                <a:latin typeface="Calibri" pitchFamily="34" charset="0"/>
                <a:ea typeface="Calibri" pitchFamily="34" charset="-122"/>
                <a:cs typeface="Calibri" pitchFamily="34" charset="-120"/>
              </a:rPr>
              <a:t>Example:  Monthly lease payments over 15 years; full ownership at maturity.</a:t>
            </a:r>
            <a:endParaRPr lang="en-US" sz="1150" dirty="0"/>
          </a:p>
        </p:txBody>
      </p:sp>
      <p:sp>
        <p:nvSpPr>
          <p:cNvPr id="13" name="Shape 11"/>
          <p:cNvSpPr/>
          <p:nvPr/>
        </p:nvSpPr>
        <p:spPr>
          <a:xfrm>
            <a:off x="457200" y="3529584"/>
            <a:ext cx="8229600" cy="987552"/>
          </a:xfrm>
          <a:prstGeom prst="roundRect">
            <a:avLst>
              <a:gd name="adj" fmla="val 4630"/>
            </a:avLst>
          </a:prstGeom>
          <a:solidFill>
            <a:srgbClr val="FFFFFF"/>
          </a:solidFill>
          <a:ln w="9525">
            <a:solidFill>
              <a:srgbClr val="C8C0B0"/>
            </a:solidFill>
            <a:prstDash val="solid"/>
          </a:ln>
        </p:spPr>
      </p:sp>
      <p:sp>
        <p:nvSpPr>
          <p:cNvPr id="14" name="Text 12"/>
          <p:cNvSpPr/>
          <p:nvPr/>
        </p:nvSpPr>
        <p:spPr>
          <a:xfrm>
            <a:off x="640080" y="3639312"/>
            <a:ext cx="1417320" cy="365760"/>
          </a:xfrm>
          <a:prstGeom prst="rect">
            <a:avLst/>
          </a:prstGeom>
          <a:noFill/>
          <a:ln/>
        </p:spPr>
        <p:txBody>
          <a:bodyPr wrap="square" lIns="0" tIns="0" rIns="0" bIns="0" rtlCol="0" anchor="ctr"/>
          <a:lstStyle/>
          <a:p>
            <a:pPr marL="0" indent="0">
              <a:buNone/>
            </a:pPr>
            <a:r>
              <a:rPr lang="en-US" sz="1600" b="1" dirty="0">
                <a:solidFill>
                  <a:srgbClr val="B85042"/>
                </a:solidFill>
                <a:latin typeface="Georgia" pitchFamily="34" charset="0"/>
                <a:ea typeface="Georgia" pitchFamily="34" charset="-122"/>
                <a:cs typeface="Georgia" pitchFamily="34" charset="-120"/>
              </a:rPr>
              <a:t>Musharaka</a:t>
            </a:r>
            <a:endParaRPr lang="en-US" sz="1600" dirty="0"/>
          </a:p>
        </p:txBody>
      </p:sp>
      <p:sp>
        <p:nvSpPr>
          <p:cNvPr id="15" name="Text 13"/>
          <p:cNvSpPr/>
          <p:nvPr/>
        </p:nvSpPr>
        <p:spPr>
          <a:xfrm>
            <a:off x="2148840" y="3602736"/>
            <a:ext cx="6355080" cy="548640"/>
          </a:xfrm>
          <a:prstGeom prst="rect">
            <a:avLst/>
          </a:prstGeom>
          <a:noFill/>
          <a:ln/>
        </p:spPr>
        <p:txBody>
          <a:bodyPr wrap="square" lIns="0" tIns="0" rIns="0" bIns="0" rtlCol="0" anchor="t"/>
          <a:lstStyle/>
          <a:p>
            <a:pPr marL="0" indent="0">
              <a:lnSpc>
                <a:spcPts val="1500"/>
              </a:lnSpc>
              <a:buNone/>
            </a:pPr>
            <a:r>
              <a:rPr lang="en-US" sz="1200" dirty="0">
                <a:solidFill>
                  <a:srgbClr val="1A1A1A"/>
                </a:solidFill>
                <a:latin typeface="Calibri" pitchFamily="34" charset="0"/>
                <a:ea typeface="Calibri" pitchFamily="34" charset="-122"/>
                <a:cs typeface="Calibri" pitchFamily="34" charset="-120"/>
              </a:rPr>
              <a:t>Bank and client jointly own the property. The client progressively buys out the bank's share. Profits and losses are shared in proportion to ownership.</a:t>
            </a:r>
            <a:endParaRPr lang="en-US" sz="1200" dirty="0"/>
          </a:p>
        </p:txBody>
      </p:sp>
      <p:sp>
        <p:nvSpPr>
          <p:cNvPr id="16" name="Text 14"/>
          <p:cNvSpPr/>
          <p:nvPr/>
        </p:nvSpPr>
        <p:spPr>
          <a:xfrm>
            <a:off x="2148840" y="4151376"/>
            <a:ext cx="6355080" cy="274320"/>
          </a:xfrm>
          <a:prstGeom prst="rect">
            <a:avLst/>
          </a:prstGeom>
          <a:noFill/>
          <a:ln/>
        </p:spPr>
        <p:txBody>
          <a:bodyPr wrap="square" lIns="0" tIns="0" rIns="0" bIns="0" rtlCol="0" anchor="ctr"/>
          <a:lstStyle/>
          <a:p>
            <a:pPr marL="0" indent="0">
              <a:buNone/>
            </a:pPr>
            <a:r>
              <a:rPr lang="en-US" sz="1150" i="1" dirty="0">
                <a:solidFill>
                  <a:srgbClr val="5A5A5A"/>
                </a:solidFill>
                <a:latin typeface="Calibri" pitchFamily="34" charset="0"/>
                <a:ea typeface="Calibri" pitchFamily="34" charset="-122"/>
                <a:cs typeface="Calibri" pitchFamily="34" charset="-120"/>
              </a:rPr>
              <a:t>Example:  Bank owns 70%, client 30%; client buys 5% each year.</a:t>
            </a:r>
            <a:endParaRPr lang="en-US" sz="1150" dirty="0"/>
          </a:p>
        </p:txBody>
      </p:sp>
      <p:sp>
        <p:nvSpPr>
          <p:cNvPr id="17" name="Text 15"/>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18" name="Text 16"/>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30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110929"/>
    </mc:Choice>
    <mc:Fallback xmlns="">
      <p:transition spd="slow" advTm="110929"/>
    </mc:Fallback>
  </mc:AlternateContent>
  <p:timing>
    <p:tnLst>
      <p:par>
        <p:cTn id="1" dur="indefinite" restart="never" nodeType="tmRoot"/>
      </p:par>
    </p:tnLst>
  </p:timing>
  <p:extLst mod="1">
    <p:ext uri="{3A86A75C-4F4B-4683-9AE1-C65F6400EC91}">
      <p14:laserTraceLst xmlns:p14="http://schemas.microsoft.com/office/powerpoint/2010/main">
        <p14:tracePtLst>
          <p14:tracePt t="22151" x="2647950" y="3038475"/>
          <p14:tracePt t="22397" x="2628900" y="3062288"/>
          <p14:tracePt t="22403" x="2595563" y="3100388"/>
          <p14:tracePt t="22410" x="2552700" y="3148013"/>
          <p14:tracePt t="22419" x="2514600" y="3186113"/>
          <p14:tracePt t="22435" x="2414588" y="3286125"/>
          <p14:tracePt t="22452" x="2295525" y="3419475"/>
          <p14:tracePt t="22469" x="2224088" y="3500438"/>
          <p14:tracePt t="22485" x="2157413" y="3590925"/>
          <p14:tracePt t="22502" x="2071688" y="3686175"/>
          <p14:tracePt t="22519" x="2028825" y="3733800"/>
          <p14:tracePt t="22536" x="2005013" y="3767138"/>
          <p14:tracePt t="22552" x="1971675" y="3790950"/>
          <p14:tracePt t="22569" x="1966913" y="3805238"/>
          <p14:tracePt t="22585" x="1962150" y="3805238"/>
          <p14:tracePt t="22602" x="1962150" y="3810000"/>
          <p14:tracePt t="22619" x="1957388" y="3814763"/>
          <p14:tracePt t="22635" x="1947863" y="3829050"/>
          <p14:tracePt t="22652" x="1943100" y="3838575"/>
          <p14:tracePt t="22669" x="1933575" y="3848100"/>
          <p14:tracePt t="22685" x="1924050" y="3857625"/>
          <p14:tracePt t="22702" x="1924050" y="3862388"/>
          <p14:tracePt t="22720" x="1919288" y="3862388"/>
          <p14:tracePt t="22762" x="1919288" y="3857625"/>
          <p14:tracePt t="22769" x="1919288" y="3848100"/>
          <p14:tracePt t="22782" x="1919288" y="3838575"/>
          <p14:tracePt t="22790" x="1919288" y="3833813"/>
          <p14:tracePt t="22802" x="1919288" y="3819525"/>
          <p14:tracePt t="22819" x="1924050" y="3810000"/>
          <p14:tracePt t="22835" x="1943100" y="3752850"/>
          <p14:tracePt t="22852" x="1962150" y="3709988"/>
          <p14:tracePt t="22869" x="1995488" y="3671888"/>
          <p14:tracePt t="22885" x="2033588" y="3624263"/>
          <p14:tracePt t="22902" x="2128838" y="3543300"/>
          <p14:tracePt t="22918" x="2185988" y="3495675"/>
          <p14:tracePt t="22935" x="2228850" y="3457575"/>
          <p14:tracePt t="22936" x="2252663" y="3438525"/>
          <p14:tracePt t="22952" x="2309813" y="3395663"/>
          <p14:tracePt t="22968" x="2371725" y="3348038"/>
          <p14:tracePt t="22985" x="2433638" y="3290888"/>
          <p14:tracePt t="23002" x="2509838" y="3214688"/>
          <p14:tracePt t="23018" x="2557463" y="3167063"/>
          <p14:tracePt t="23035" x="2633663" y="3076575"/>
          <p14:tracePt t="23052" x="2705100" y="3009900"/>
          <p14:tracePt t="23069" x="2767013" y="2938463"/>
          <p14:tracePt t="23085" x="2857500" y="2847975"/>
          <p14:tracePt t="23102" x="2919413" y="2781300"/>
          <p14:tracePt t="23119" x="2986088" y="2719388"/>
          <p14:tracePt t="23135" x="3076575" y="2628900"/>
          <p14:tracePt t="23152" x="3109913" y="2590800"/>
          <p14:tracePt t="23169" x="3152775" y="2543175"/>
          <p14:tracePt t="23185" x="3171825" y="2514600"/>
          <p14:tracePt t="23576" x="3033713" y="2443163"/>
          <p14:tracePt t="23582" x="2857500" y="2366963"/>
          <p14:tracePt t="23589" x="2686050" y="2295525"/>
          <p14:tracePt t="23602" x="2500313" y="2219325"/>
          <p14:tracePt t="23618" x="2076450" y="2047875"/>
          <p14:tracePt t="23635" x="1857375" y="1962150"/>
          <p14:tracePt t="23652" x="1733550" y="1909763"/>
          <p14:tracePt t="23668" x="1633538" y="1857375"/>
          <p14:tracePt t="23685" x="1595438" y="1838325"/>
          <p14:tracePt t="23702" x="1581150" y="1828800"/>
          <p14:tracePt t="23718" x="1581150" y="1824038"/>
          <p14:tracePt t="23735" x="1581150" y="1814513"/>
          <p14:tracePt t="23752" x="1585913" y="1804988"/>
          <p14:tracePt t="23768" x="1595438" y="1800225"/>
          <p14:tracePt t="23785" x="1614488" y="1800225"/>
          <p14:tracePt t="23802" x="1619250" y="1795463"/>
          <p14:tracePt t="23818" x="1647825" y="1785938"/>
          <p14:tracePt t="23835" x="1743075" y="1747838"/>
          <p14:tracePt t="23852" x="1828800" y="1704975"/>
          <p14:tracePt t="23868" x="1938338" y="1652588"/>
          <p14:tracePt t="23885" x="2076450" y="1609725"/>
          <p14:tracePt t="23901" x="2138363" y="1595438"/>
          <p14:tracePt t="23918" x="2190750" y="1590675"/>
          <p14:tracePt t="23935" x="2228850" y="1590675"/>
          <p14:tracePt t="23952" x="2233613" y="1590675"/>
          <p14:tracePt t="23968" x="2238375" y="1595438"/>
          <p14:tracePt t="23985" x="2243138" y="1600200"/>
          <p14:tracePt t="24001" x="2243138" y="1609725"/>
          <p14:tracePt t="24018" x="2238375" y="1614488"/>
          <p14:tracePt t="24051" x="2105025" y="1666875"/>
          <p14:tracePt t="24068" x="1971675" y="1681163"/>
          <p14:tracePt t="24085" x="1847850" y="1700213"/>
          <p14:tracePt t="24101" x="1671638" y="1738313"/>
          <p14:tracePt t="24118" x="1543050" y="1757363"/>
          <p14:tracePt t="24135" x="1438275" y="1781175"/>
          <p14:tracePt t="24151" x="1338263" y="1800225"/>
          <p14:tracePt t="24168" x="1314450" y="1814513"/>
          <p14:tracePt t="24185" x="1295400" y="1814513"/>
          <p14:tracePt t="24201" x="1290638" y="1814513"/>
          <p14:tracePt t="24361" x="1295400" y="1814513"/>
          <p14:tracePt t="24431" x="1300163" y="1814513"/>
          <p14:tracePt t="24530" x="1295400" y="1814513"/>
          <p14:tracePt t="24536" x="1290638" y="1814513"/>
          <p14:tracePt t="24543" x="1271588" y="1814513"/>
          <p14:tracePt t="24551" x="1257300" y="1814513"/>
          <p14:tracePt t="24568" x="1214438" y="1814513"/>
          <p14:tracePt t="24585" x="1171575" y="1814513"/>
          <p14:tracePt t="24601" x="1133475" y="1809750"/>
          <p14:tracePt t="24618" x="1119188" y="1809750"/>
          <p14:tracePt t="24635" x="1114425" y="1809750"/>
          <p14:tracePt t="24677" x="1119188" y="1804988"/>
          <p14:tracePt t="24685" x="1123950" y="1804988"/>
          <p14:tracePt t="24701" x="1133475" y="1800225"/>
          <p14:tracePt t="24734" x="1152525" y="1790700"/>
          <p14:tracePt t="24751" x="1195388" y="1785938"/>
          <p14:tracePt t="24768" x="1247775" y="1785938"/>
          <p14:tracePt t="24785" x="1338263" y="1785938"/>
          <p14:tracePt t="24801" x="1547813" y="1785938"/>
          <p14:tracePt t="24818" x="1776413" y="1785938"/>
          <p14:tracePt t="24834" x="1905000" y="1785938"/>
          <p14:tracePt t="24851" x="2019300" y="1785938"/>
          <p14:tracePt t="24868" x="2195513" y="1785938"/>
          <p14:tracePt t="24885" x="2300288" y="1781175"/>
          <p14:tracePt t="24901" x="2481263" y="1766888"/>
          <p14:tracePt t="24918" x="2562225" y="1762125"/>
          <p14:tracePt t="24935" x="2647950" y="1757363"/>
          <p14:tracePt t="24951" x="2752725" y="1747838"/>
          <p14:tracePt t="24968" x="2809875" y="1738313"/>
          <p14:tracePt t="24984" x="2862263" y="1733550"/>
          <p14:tracePt t="25001" x="2947988" y="1724025"/>
          <p14:tracePt t="25018" x="3024188" y="1719263"/>
          <p14:tracePt t="25034" x="3152775" y="1714500"/>
          <p14:tracePt t="25051" x="3243263" y="1714500"/>
          <p14:tracePt t="25068" x="3333750" y="1714500"/>
          <p14:tracePt t="25084" x="3467100" y="1719263"/>
          <p14:tracePt t="25101" x="3576638" y="1733550"/>
          <p14:tracePt t="25118" x="3676650" y="1747838"/>
          <p14:tracePt t="25135" x="3843338" y="1790700"/>
          <p14:tracePt t="25151" x="3957638" y="1824038"/>
          <p14:tracePt t="25168" x="4119563" y="1876425"/>
          <p14:tracePt t="25184" x="4233863" y="1905000"/>
          <p14:tracePt t="25201" x="4314825" y="1924050"/>
          <p14:tracePt t="25218" x="4419600" y="1943100"/>
          <p14:tracePt t="25234" x="4491038" y="1947863"/>
          <p14:tracePt t="25251" x="4557713" y="1957388"/>
          <p14:tracePt t="25268" x="4624388" y="1957388"/>
          <p14:tracePt t="25285" x="4667250" y="1957388"/>
          <p14:tracePt t="25301" x="4719638" y="1957388"/>
          <p14:tracePt t="25318" x="4767263" y="1947863"/>
          <p14:tracePt t="25335" x="4814888" y="1933575"/>
          <p14:tracePt t="25351" x="4881563" y="1914525"/>
          <p14:tracePt t="25368" x="4929188" y="1885950"/>
          <p14:tracePt t="25385" x="4976813" y="1862138"/>
          <p14:tracePt t="25401" x="5067300" y="1828800"/>
          <p14:tracePt t="25418" x="5114925" y="1809750"/>
          <p14:tracePt t="25435" x="5162550" y="1785938"/>
          <p14:tracePt t="25451" x="5195888" y="1771650"/>
          <p14:tracePt t="25468" x="5219700" y="1762125"/>
          <p14:tracePt t="25484" x="5238750" y="1752600"/>
          <p14:tracePt t="25501" x="5243513" y="1752600"/>
          <p14:tracePt t="25518" x="5248275" y="1752600"/>
          <p14:tracePt t="25534" x="5253038" y="1752600"/>
          <p14:tracePt t="25569" x="5253038" y="1757363"/>
          <p14:tracePt t="25584" x="5253038" y="1762125"/>
          <p14:tracePt t="25601" x="5253038" y="1766888"/>
          <p14:tracePt t="25652" x="5253038" y="1771650"/>
          <p14:tracePt t="25799" x="5248275" y="1771650"/>
          <p14:tracePt t="25835" x="5243513" y="1771650"/>
          <p14:tracePt t="25849" x="5243513" y="1776413"/>
          <p14:tracePt t="25870" x="5238750" y="1776413"/>
          <p14:tracePt t="25891" x="5233988" y="1781175"/>
          <p14:tracePt t="25905" x="5229225" y="1781175"/>
          <p14:tracePt t="25919" x="5229225" y="1785938"/>
          <p14:tracePt t="25933" x="5224463" y="1785938"/>
          <p14:tracePt t="25947" x="5224463" y="1790700"/>
          <p14:tracePt t="25954" x="5214938" y="1790700"/>
          <p14:tracePt t="25967" x="5200650" y="1795463"/>
          <p14:tracePt t="25984" x="5081588" y="1828800"/>
          <p14:tracePt t="26001" x="4943475" y="1866900"/>
          <p14:tracePt t="26017" x="4624388" y="1952625"/>
          <p14:tracePt t="26034" x="4319588" y="2014538"/>
          <p14:tracePt t="26051" x="4048125" y="2085975"/>
          <p14:tracePt t="26068" x="3657600" y="2162175"/>
          <p14:tracePt t="26084" x="3390900" y="2214563"/>
          <p14:tracePt t="26101" x="3071813" y="2266950"/>
          <p14:tracePt t="26117" x="2876550" y="2314575"/>
          <p14:tracePt t="26134" x="2757488" y="2347913"/>
          <p14:tracePt t="26151" x="2647950" y="2376488"/>
          <p14:tracePt t="26167" x="2628900" y="2381250"/>
          <p14:tracePt t="26184" x="2624138" y="2381250"/>
          <p14:tracePt t="26217" x="2619375" y="2381250"/>
          <p14:tracePt t="26270" x="2619375" y="2376488"/>
          <p14:tracePt t="26291" x="2619375" y="2371725"/>
          <p14:tracePt t="26319" x="2619375" y="2366963"/>
          <p14:tracePt t="26340" x="2619375" y="2357438"/>
          <p14:tracePt t="26361" x="2624138" y="2352675"/>
          <p14:tracePt t="26382" x="2624138" y="2347913"/>
          <p14:tracePt t="26410" x="2624138" y="2343150"/>
          <p14:tracePt t="26424" x="2628900" y="2343150"/>
          <p14:tracePt t="26438" x="2633663" y="2338388"/>
          <p14:tracePt t="26452" x="2638425" y="2338388"/>
          <p14:tracePt t="26480" x="2643188" y="2338388"/>
          <p14:tracePt t="26487" x="2647950" y="2338388"/>
          <p14:tracePt t="26510" x="2652713" y="2338388"/>
          <p14:tracePt t="26530" x="2657475" y="2338388"/>
          <p14:tracePt t="26558" x="2662238" y="2338388"/>
          <p14:tracePt t="26593" x="2667000" y="2338388"/>
          <p14:tracePt t="26656" x="2671763" y="2338388"/>
          <p14:tracePt t="26726" x="2676525" y="2338388"/>
          <p14:tracePt t="26852" x="2681288" y="2338388"/>
          <p14:tracePt t="26859" x="2686050" y="2338388"/>
          <p14:tracePt t="26867" x="2695575" y="2338388"/>
          <p14:tracePt t="26884" x="2747963" y="2319338"/>
          <p14:tracePt t="26901" x="2838450" y="2300288"/>
          <p14:tracePt t="26917" x="3005138" y="2271713"/>
          <p14:tracePt t="26934" x="3128963" y="2257425"/>
          <p14:tracePt t="26951" x="3300413" y="2252663"/>
          <p14:tracePt t="26967" x="3414713" y="2247900"/>
          <p14:tracePt t="26984" x="3500438" y="2243138"/>
          <p14:tracePt t="27001" x="3567113" y="2243138"/>
          <p14:tracePt t="27017" x="3643313" y="2238375"/>
          <p14:tracePt t="27035" x="3662363" y="2238375"/>
          <p14:tracePt t="27051" x="3671888" y="2238375"/>
          <p14:tracePt t="27084" x="3676650" y="2238375"/>
          <p14:tracePt t="27814" x="3648075" y="2238375"/>
          <p14:tracePt t="27820" x="3581400" y="2247900"/>
          <p14:tracePt t="27834" x="3519488" y="2252663"/>
          <p14:tracePt t="27850" x="3348038" y="2286000"/>
          <p14:tracePt t="27867" x="3243263" y="2300288"/>
          <p14:tracePt t="27884" x="3143250" y="2314575"/>
          <p14:tracePt t="27900" x="3043238" y="2324100"/>
          <p14:tracePt t="27917" x="3014663" y="2328863"/>
          <p14:tracePt t="27933" x="3000375" y="2333625"/>
          <p14:tracePt t="27950" x="2995613" y="2333625"/>
          <p14:tracePt t="27967" x="2990850" y="2333625"/>
          <p14:tracePt t="27983" x="2986088" y="2333625"/>
          <p14:tracePt t="28157" x="2986088" y="2328863"/>
          <p14:tracePt t="28234" x="2986088" y="2324100"/>
          <p14:tracePt t="28270" x="2986088" y="2319338"/>
          <p14:tracePt t="28305" x="2986088" y="2314575"/>
          <p14:tracePt t="28347" x="2986088" y="2309813"/>
          <p14:tracePt t="28360" x="2986088" y="2305050"/>
          <p14:tracePt t="28375" x="2986088" y="2300288"/>
          <p14:tracePt t="28424" x="2986088" y="2295525"/>
          <p14:tracePt t="28951" x="2943225" y="2286000"/>
          <p14:tracePt t="28957" x="2895600" y="2271713"/>
          <p14:tracePt t="28966" x="2828925" y="2252663"/>
          <p14:tracePt t="28983" x="2690813" y="2214563"/>
          <p14:tracePt t="29000" x="2528888" y="2166938"/>
          <p14:tracePt t="29017" x="2481263" y="2152650"/>
          <p14:tracePt t="29033" x="2457450" y="2147888"/>
          <p14:tracePt t="29050" x="2452688" y="2147888"/>
          <p14:tracePt t="29090" x="2452688" y="2152650"/>
          <p14:tracePt t="29112" x="2457450" y="2157413"/>
          <p14:tracePt t="29119" x="2462213" y="2157413"/>
          <p14:tracePt t="29132" x="2466975" y="2157413"/>
          <p14:tracePt t="29154" x="2471738" y="2157413"/>
          <p14:tracePt t="29174" x="2476500" y="2157413"/>
          <p14:tracePt t="29189" x="2481263" y="2157413"/>
          <p14:tracePt t="29232" x="2500313" y="2166938"/>
          <p14:tracePt t="29238" x="2509838" y="2171700"/>
          <p14:tracePt t="29250" x="2538413" y="2176463"/>
          <p14:tracePt t="29266" x="2614613" y="2185988"/>
          <p14:tracePt t="29283" x="2662238" y="2200275"/>
          <p14:tracePt t="29300" x="2695575" y="2209800"/>
          <p14:tracePt t="29316" x="2728913" y="2224088"/>
          <p14:tracePt t="29333" x="2752725" y="2224088"/>
          <p14:tracePt t="29350" x="2786063" y="2233613"/>
          <p14:tracePt t="29366" x="2809875" y="2238375"/>
          <p14:tracePt t="29383" x="2833688" y="2238375"/>
          <p14:tracePt t="29400" x="2881313" y="2243138"/>
          <p14:tracePt t="29416" x="2905125" y="2247900"/>
          <p14:tracePt t="29433" x="2933700" y="2252663"/>
          <p14:tracePt t="29450" x="2990850" y="2257425"/>
          <p14:tracePt t="29466" x="3038475" y="2257425"/>
          <p14:tracePt t="29483" x="3086100" y="2257425"/>
          <p14:tracePt t="29500" x="3128963" y="2257425"/>
          <p14:tracePt t="29516" x="3152775" y="2252663"/>
          <p14:tracePt t="29533" x="3171825" y="2252663"/>
          <p14:tracePt t="29550" x="3190875" y="2252663"/>
          <p14:tracePt t="29566" x="3195638" y="2252663"/>
          <p14:tracePt t="29583" x="3205163" y="2247900"/>
          <p14:tracePt t="29600" x="3209925" y="2247900"/>
          <p14:tracePt t="29616" x="3214688" y="2247900"/>
          <p14:tracePt t="29751" x="3214688" y="2252663"/>
          <p14:tracePt t="29786" x="3219450" y="2252663"/>
          <p14:tracePt t="29799" x="3224213" y="2252663"/>
          <p14:tracePt t="29806" x="3233738" y="2262188"/>
          <p14:tracePt t="29816" x="3243263" y="2262188"/>
          <p14:tracePt t="29833" x="3267075" y="2266950"/>
          <p14:tracePt t="29850" x="3300413" y="2281238"/>
          <p14:tracePt t="29866" x="3319463" y="2286000"/>
          <p14:tracePt t="29883" x="3333750" y="2286000"/>
          <p14:tracePt t="29900" x="3362325" y="2286000"/>
          <p14:tracePt t="29916" x="3376613" y="2286000"/>
          <p14:tracePt t="29933" x="3409950" y="2276475"/>
          <p14:tracePt t="29949" x="3429000" y="2271713"/>
          <p14:tracePt t="29966" x="3452813" y="2266950"/>
          <p14:tracePt t="29983" x="3476625" y="2252663"/>
          <p14:tracePt t="29999" x="3495675" y="2252663"/>
          <p14:tracePt t="30016" x="3509963" y="2247900"/>
          <p14:tracePt t="30033" x="3533775" y="2243138"/>
          <p14:tracePt t="30050" x="3543300" y="2243138"/>
          <p14:tracePt t="30066" x="3557588" y="2243138"/>
          <p14:tracePt t="30083" x="3562350" y="2243138"/>
          <p14:tracePt t="30099" x="3571875" y="2238375"/>
          <p14:tracePt t="30136" x="3576638" y="2238375"/>
          <p14:tracePt t="30171" x="3581400" y="2238375"/>
          <p14:tracePt t="30213" x="3586163" y="2238375"/>
          <p14:tracePt t="30250" x="3590925" y="2238375"/>
          <p14:tracePt t="30262" x="3595688" y="2238375"/>
          <p14:tracePt t="30269" x="3609975" y="2238375"/>
          <p14:tracePt t="30283" x="3619500" y="2238375"/>
          <p14:tracePt t="30299" x="3657600" y="2233613"/>
          <p14:tracePt t="30316" x="3681413" y="2233613"/>
          <p14:tracePt t="30333" x="3724275" y="2228850"/>
          <p14:tracePt t="30349" x="3762375" y="2228850"/>
          <p14:tracePt t="30366" x="3829050" y="2224088"/>
          <p14:tracePt t="30383" x="3919538" y="2224088"/>
          <p14:tracePt t="30399" x="3957638" y="2224088"/>
          <p14:tracePt t="30416" x="3995738" y="2214563"/>
          <p14:tracePt t="30433" x="4014788" y="2214563"/>
          <p14:tracePt t="30449" x="4019550" y="2214563"/>
          <p14:tracePt t="30621" x="4019550" y="2209800"/>
          <p14:tracePt t="31182" x="4048125" y="2209800"/>
          <p14:tracePt t="31189" x="4076700" y="2209800"/>
          <p14:tracePt t="31199" x="4095750" y="2209800"/>
          <p14:tracePt t="31216" x="4148138" y="2209800"/>
          <p14:tracePt t="31232" x="4200525" y="2209800"/>
          <p14:tracePt t="31249" x="4238625" y="2209800"/>
          <p14:tracePt t="31266" x="4314825" y="2205038"/>
          <p14:tracePt t="31282" x="4343400" y="2205038"/>
          <p14:tracePt t="31299" x="4381500" y="2205038"/>
          <p14:tracePt t="31316" x="4452938" y="2205038"/>
          <p14:tracePt t="31332" x="4495800" y="2200275"/>
          <p14:tracePt t="31349" x="4543425" y="2200275"/>
          <p14:tracePt t="31366" x="4605338" y="2195513"/>
          <p14:tracePt t="31382" x="4648200" y="2195513"/>
          <p14:tracePt t="31399" x="4686300" y="2190750"/>
          <p14:tracePt t="31416" x="4748213" y="2190750"/>
          <p14:tracePt t="31432" x="4776788" y="2190750"/>
          <p14:tracePt t="31449" x="4819650" y="2190750"/>
          <p14:tracePt t="31466" x="4833938" y="2195513"/>
          <p14:tracePt t="31482" x="4848225" y="2195513"/>
          <p14:tracePt t="31499" x="4872038" y="2195513"/>
          <p14:tracePt t="31516" x="4891088" y="2200275"/>
          <p14:tracePt t="31532" x="4924425" y="2200275"/>
          <p14:tracePt t="31549" x="4943475" y="2205038"/>
          <p14:tracePt t="31566" x="4957763" y="2205038"/>
          <p14:tracePt t="31582" x="4986338" y="2205038"/>
          <p14:tracePt t="31599" x="5005388" y="2205038"/>
          <p14:tracePt t="31616" x="5024438" y="2205038"/>
          <p14:tracePt t="31632" x="5048250" y="2205038"/>
          <p14:tracePt t="31649" x="5057775" y="2205038"/>
          <p14:tracePt t="31666" x="5072063" y="2205038"/>
          <p14:tracePt t="31682" x="5076825" y="2205038"/>
          <p14:tracePt t="31715" x="5086350" y="2200275"/>
          <p14:tracePt t="31732" x="5100638" y="2200275"/>
          <p14:tracePt t="31749" x="5110163" y="2200275"/>
          <p14:tracePt t="31765" x="5124450" y="2195513"/>
          <p14:tracePt t="31782" x="5133975" y="2195513"/>
          <p14:tracePt t="31816" x="5143500" y="2195513"/>
          <p14:tracePt t="31832" x="5148263" y="2195513"/>
          <p14:tracePt t="31849" x="5162550" y="2195513"/>
          <p14:tracePt t="31866" x="5172075" y="2195513"/>
          <p14:tracePt t="31882" x="5176838" y="2195513"/>
          <p14:tracePt t="31899" x="5186363" y="2195513"/>
          <p14:tracePt t="31915" x="5195888" y="2195513"/>
          <p14:tracePt t="31932" x="5205413" y="2200275"/>
          <p14:tracePt t="31949" x="5224463" y="2205038"/>
          <p14:tracePt t="31966" x="5233988" y="2209800"/>
          <p14:tracePt t="31982" x="5243513" y="2214563"/>
          <p14:tracePt t="31999" x="5253038" y="2214563"/>
          <p14:tracePt t="32016" x="5253038" y="2219325"/>
          <p14:tracePt t="32032" x="5262563" y="2219325"/>
          <p14:tracePt t="32049" x="5267325" y="2219325"/>
          <p14:tracePt t="32082" x="5272088" y="2219325"/>
          <p14:tracePt t="32110" x="5276850" y="2219325"/>
          <p14:tracePt t="32136" x="5281613" y="2219325"/>
          <p14:tracePt t="32621" x="5305425" y="2219325"/>
          <p14:tracePt t="32628" x="5314950" y="2219325"/>
          <p14:tracePt t="32635" x="5334000" y="2219325"/>
          <p14:tracePt t="32648" x="5372100" y="2214563"/>
          <p14:tracePt t="32665" x="5419725" y="2209800"/>
          <p14:tracePt t="32682" x="5467350" y="2200275"/>
          <p14:tracePt t="32698" x="5534025" y="2190750"/>
          <p14:tracePt t="32715" x="5576888" y="2190750"/>
          <p14:tracePt t="32732" x="5605463" y="2185988"/>
          <p14:tracePt t="32748" x="5634038" y="2185988"/>
          <p14:tracePt t="32765" x="5653088" y="2185988"/>
          <p14:tracePt t="32782" x="5662613" y="2185988"/>
          <p14:tracePt t="32799" x="5667375" y="2185988"/>
          <p14:tracePt t="32832" x="5672138" y="2185988"/>
          <p14:tracePt t="32849" x="5681663" y="2185988"/>
          <p14:tracePt t="32865" x="5695950" y="2185988"/>
          <p14:tracePt t="32882" x="5719763" y="2185988"/>
          <p14:tracePt t="32899" x="5738813" y="2185988"/>
          <p14:tracePt t="32915" x="5762625" y="2185988"/>
          <p14:tracePt t="32932" x="5781675" y="2185988"/>
          <p14:tracePt t="32949" x="5800725" y="2185988"/>
          <p14:tracePt t="32965" x="5834063" y="2195513"/>
          <p14:tracePt t="32982" x="5881688" y="2200275"/>
          <p14:tracePt t="32998" x="5924550" y="2209800"/>
          <p14:tracePt t="33015" x="5967413" y="2219325"/>
          <p14:tracePt t="33032" x="5986463" y="2224088"/>
          <p14:tracePt t="33049" x="5991225" y="2228850"/>
          <p14:tracePt t="33082" x="5995988" y="2228850"/>
          <p14:tracePt t="33456" x="6005513" y="2228850"/>
          <p14:tracePt t="33463" x="6024563" y="2219325"/>
          <p14:tracePt t="33470" x="6038850" y="2214563"/>
          <p14:tracePt t="33481" x="6062663" y="2209800"/>
          <p14:tracePt t="33498" x="6105525" y="2200275"/>
          <p14:tracePt t="33515" x="6124575" y="2195513"/>
          <p14:tracePt t="33532" x="6134100" y="2190750"/>
          <p14:tracePt t="33548" x="6143625" y="2190750"/>
          <p14:tracePt t="33589" x="6148388" y="2190750"/>
          <p14:tracePt t="35456" x="6115050" y="2190750"/>
          <p14:tracePt t="35463" x="6062663" y="2195513"/>
          <p14:tracePt t="35470" x="6000750" y="2205038"/>
          <p14:tracePt t="35481" x="5938838" y="2209800"/>
          <p14:tracePt t="35498" x="5738813" y="2224088"/>
          <p14:tracePt t="35514" x="5591175" y="2233613"/>
          <p14:tracePt t="35531" x="5467350" y="2247900"/>
          <p14:tracePt t="35548" x="5305425" y="2252663"/>
          <p14:tracePt t="35564" x="5224463" y="2257425"/>
          <p14:tracePt t="35581" x="5153025" y="2257425"/>
          <p14:tracePt t="35598" x="5105400" y="2262188"/>
          <p14:tracePt t="35614" x="5086350" y="2262188"/>
          <p14:tracePt t="35631" x="5072063" y="2262188"/>
          <p14:tracePt t="35648" x="5062538" y="2262188"/>
          <p14:tracePt t="35681" x="5057775" y="2262188"/>
          <p14:tracePt t="35899" x="5062538" y="2262188"/>
          <p14:tracePt t="35905" x="5067300" y="2262188"/>
          <p14:tracePt t="35914" x="5067300" y="2257425"/>
          <p14:tracePt t="35931" x="5076825" y="2247900"/>
          <p14:tracePt t="35948" x="5081588" y="2247900"/>
          <p14:tracePt t="35964" x="5095875" y="2243138"/>
          <p14:tracePt t="35981" x="5100638" y="2238375"/>
          <p14:tracePt t="35998" x="5138738" y="2224088"/>
          <p14:tracePt t="36014" x="5167313" y="2219325"/>
          <p14:tracePt t="36031" x="5214938" y="2209800"/>
          <p14:tracePt t="36048" x="5238750" y="2209800"/>
          <p14:tracePt t="36064" x="5257800" y="2205038"/>
          <p14:tracePt t="36081" x="5286375" y="2200275"/>
          <p14:tracePt t="36098" x="5300663" y="2195513"/>
          <p14:tracePt t="36114" x="5310188" y="2195513"/>
          <p14:tracePt t="36131" x="5314950" y="2195513"/>
          <p14:tracePt t="36164" x="5319713" y="2195513"/>
          <p14:tracePt t="36228" x="5310188" y="2195513"/>
          <p14:tracePt t="36242" x="5300663" y="2195513"/>
          <p14:tracePt t="36249" x="5291138" y="2195513"/>
          <p14:tracePt t="36264" x="5267325" y="2200275"/>
          <p14:tracePt t="36281" x="5229225" y="2200275"/>
          <p14:tracePt t="36298" x="5162550" y="2200275"/>
          <p14:tracePt t="36314" x="5119688" y="2200275"/>
          <p14:tracePt t="36331" x="5086350" y="2200275"/>
          <p14:tracePt t="36347" x="5038725" y="2200275"/>
          <p14:tracePt t="36364" x="5000625" y="2200275"/>
          <p14:tracePt t="36381" x="4976813" y="2205038"/>
          <p14:tracePt t="36397" x="4962525" y="2205038"/>
          <p14:tracePt t="36414" x="4957763" y="2205038"/>
          <p14:tracePt t="36452" x="4962525" y="2205038"/>
          <p14:tracePt t="36464" x="4967288" y="2205038"/>
          <p14:tracePt t="36481" x="4986338" y="2205038"/>
          <p14:tracePt t="36498" x="5000625" y="2200275"/>
          <p14:tracePt t="36514" x="5010150" y="2200275"/>
          <p14:tracePt t="36531" x="5033963" y="2195513"/>
          <p14:tracePt t="36547" x="5048250" y="2195513"/>
          <p14:tracePt t="36564" x="5076825" y="2190750"/>
          <p14:tracePt t="36581" x="5119688" y="2176463"/>
          <p14:tracePt t="36597" x="5143500" y="2176463"/>
          <p14:tracePt t="36614" x="5153025" y="2176463"/>
          <p14:tracePt t="36670" x="5148263" y="2176463"/>
          <p14:tracePt t="36691" x="5100638" y="2176463"/>
          <p14:tracePt t="36698" x="5086350" y="2176463"/>
          <p14:tracePt t="36705" x="5072063" y="2176463"/>
          <p14:tracePt t="36714" x="5043488" y="2176463"/>
          <p14:tracePt t="36731" x="4962525" y="2176463"/>
          <p14:tracePt t="36747" x="4833938" y="2176463"/>
          <p14:tracePt t="36764" x="4743450" y="2176463"/>
          <p14:tracePt t="36781" x="4667250" y="2176463"/>
          <p14:tracePt t="36798" x="4595813" y="2176463"/>
          <p14:tracePt t="36814" x="4576763" y="2176463"/>
          <p14:tracePt t="36831" x="4572000" y="2176463"/>
          <p14:tracePt t="36866" x="4581525" y="2176463"/>
          <p14:tracePt t="36880" x="4600575" y="2176463"/>
          <p14:tracePt t="36897" x="4614863" y="2176463"/>
          <p14:tracePt t="36914" x="4652963" y="2185988"/>
          <p14:tracePt t="36930" x="4705350" y="2185988"/>
          <p14:tracePt t="36947" x="4752975" y="2190750"/>
          <p14:tracePt t="36964" x="4829175" y="2195513"/>
          <p14:tracePt t="36981" x="4929188" y="2200275"/>
          <p14:tracePt t="36997" x="4981575" y="2205038"/>
          <p14:tracePt t="37014" x="5024438" y="2209800"/>
          <p14:tracePt t="37030" x="5043488" y="2214563"/>
          <p14:tracePt t="37047" x="5053013" y="2214563"/>
          <p14:tracePt t="37064" x="5057775" y="2214563"/>
          <p14:tracePt t="39659" x="5005388" y="2233613"/>
          <p14:tracePt t="39666" x="4900613" y="2266950"/>
          <p14:tracePt t="39673" x="4743450" y="2319338"/>
          <p14:tracePt t="39680" x="4600575" y="2366963"/>
          <p14:tracePt t="39696" x="4176713" y="2471738"/>
          <p14:tracePt t="39713" x="3719513" y="2566988"/>
          <p14:tracePt t="39730" x="3024188" y="2705100"/>
          <p14:tracePt t="39746" x="2552700" y="2795588"/>
          <p14:tracePt t="39763" x="2109788" y="2886075"/>
          <p14:tracePt t="39780" x="1562100" y="3014663"/>
          <p14:tracePt t="39796" x="1295400" y="3057525"/>
          <p14:tracePt t="39813" x="1109663" y="3100388"/>
          <p14:tracePt t="39830" x="942975" y="3114675"/>
          <p14:tracePt t="39846" x="890588" y="3114675"/>
          <p14:tracePt t="39863" x="857250" y="3109913"/>
          <p14:tracePt t="39880" x="842963" y="3105150"/>
          <p14:tracePt t="39896" x="828675" y="3100388"/>
          <p14:tracePt t="39913" x="790575" y="3090863"/>
          <p14:tracePt t="39930" x="766763" y="3086100"/>
          <p14:tracePt t="39946" x="733425" y="3081338"/>
          <p14:tracePt t="39963" x="695325" y="3076575"/>
          <p14:tracePt t="39979" x="666750" y="3076575"/>
          <p14:tracePt t="39996" x="642938" y="3071813"/>
          <p14:tracePt t="40013" x="638175" y="3067050"/>
          <p14:tracePt t="40029" x="633413" y="3067050"/>
          <p14:tracePt t="40046" x="628650" y="3067050"/>
          <p14:tracePt t="40063" x="628650" y="3057525"/>
          <p14:tracePt t="40096" x="628650" y="3052763"/>
          <p14:tracePt t="40113" x="633413" y="3048000"/>
          <p14:tracePt t="40129" x="638175" y="3038475"/>
          <p14:tracePt t="40146" x="642938" y="3033713"/>
          <p14:tracePt t="40163" x="647700" y="3028950"/>
          <p14:tracePt t="40179" x="652463" y="3024188"/>
          <p14:tracePt t="40213" x="661988" y="3019425"/>
          <p14:tracePt t="40229" x="685800" y="3009900"/>
          <p14:tracePt t="40246" x="714375" y="3000375"/>
          <p14:tracePt t="40263" x="762000" y="2986088"/>
          <p14:tracePt t="40279" x="781050" y="2981325"/>
          <p14:tracePt t="40296" x="795338" y="2976563"/>
          <p14:tracePt t="40313" x="804863" y="2971800"/>
          <p14:tracePt t="40329" x="809625" y="2971800"/>
          <p14:tracePt t="40346" x="819150" y="2971800"/>
          <p14:tracePt t="40363" x="819150" y="2967038"/>
          <p14:tracePt t="40379" x="828675" y="2967038"/>
          <p14:tracePt t="40432" x="833438" y="2967038"/>
          <p14:tracePt t="40572" x="838200" y="2967038"/>
          <p14:tracePt t="40889" x="842963" y="2962275"/>
          <p14:tracePt t="40894" x="847725" y="2962275"/>
          <p14:tracePt t="40901" x="852488" y="2957513"/>
          <p14:tracePt t="40912" x="857250" y="2957513"/>
          <p14:tracePt t="40929" x="871538" y="2957513"/>
          <p14:tracePt t="40946" x="876300" y="2957513"/>
          <p14:tracePt t="40962" x="885825" y="2957513"/>
          <p14:tracePt t="40979" x="900113" y="2957513"/>
          <p14:tracePt t="40996" x="904875" y="2957513"/>
          <p14:tracePt t="41012" x="909638" y="2957513"/>
          <p14:tracePt t="41029" x="914400" y="2957513"/>
          <p14:tracePt t="41070" x="919163" y="2957513"/>
          <p14:tracePt t="41105" x="923925" y="2957513"/>
          <p14:tracePt t="41161" x="928688" y="2952750"/>
          <p14:tracePt t="41169" x="938213" y="2952750"/>
          <p14:tracePt t="41179" x="957263" y="2952750"/>
          <p14:tracePt t="41196" x="1062038" y="2947988"/>
          <p14:tracePt t="41212" x="1176338" y="2947988"/>
          <p14:tracePt t="41229" x="1281113" y="2957513"/>
          <p14:tracePt t="41246" x="1452563" y="2995613"/>
          <p14:tracePt t="41263" x="1571625" y="3024188"/>
          <p14:tracePt t="41279" x="1700213" y="3057525"/>
          <p14:tracePt t="41296" x="1885950" y="3109913"/>
          <p14:tracePt t="41313" x="2000250" y="3148013"/>
          <p14:tracePt t="41329" x="2133600" y="3181350"/>
          <p14:tracePt t="41346" x="2195513" y="3200400"/>
          <p14:tracePt t="41362" x="2247900" y="3209925"/>
          <p14:tracePt t="41379" x="2328863" y="3214688"/>
          <p14:tracePt t="41396" x="2386013" y="3214688"/>
          <p14:tracePt t="41412" x="2438400" y="3214688"/>
          <p14:tracePt t="41429" x="2528888" y="3209925"/>
          <p14:tracePt t="41446" x="2600325" y="3205163"/>
          <p14:tracePt t="41462" x="2671763" y="3200400"/>
          <p14:tracePt t="41479" x="2767013" y="3200400"/>
          <p14:tracePt t="41496" x="2862263" y="3205163"/>
          <p14:tracePt t="41512" x="2990850" y="3224213"/>
          <p14:tracePt t="41529" x="3067050" y="3243263"/>
          <p14:tracePt t="41546" x="3143250" y="3257550"/>
          <p14:tracePt t="41562" x="3233738" y="3290888"/>
          <p14:tracePt t="41579" x="3271838" y="3305175"/>
          <p14:tracePt t="41596" x="3295650" y="3309938"/>
          <p14:tracePt t="41612" x="3300413" y="3314700"/>
          <p14:tracePt t="41646" x="3305175" y="3314700"/>
          <p14:tracePt t="41667" x="3309938" y="3314700"/>
          <p14:tracePt t="41751" x="3309938" y="3319463"/>
          <p14:tracePt t="41765" x="3314700" y="3328988"/>
          <p14:tracePt t="41772" x="3319463" y="3333750"/>
          <p14:tracePt t="41779" x="3333750" y="3348038"/>
          <p14:tracePt t="41795" x="3352800" y="3376613"/>
          <p14:tracePt t="41812" x="3367088" y="3395663"/>
          <p14:tracePt t="41829" x="3376613" y="3414713"/>
          <p14:tracePt t="41846" x="3381375" y="3424238"/>
          <p14:tracePt t="41891" x="3381375" y="3429000"/>
          <p14:tracePt t="41926" x="3381375" y="3433763"/>
          <p14:tracePt t="42700" x="3367088" y="3433763"/>
          <p14:tracePt t="42705" x="3338513" y="3433763"/>
          <p14:tracePt t="42713" x="3319463" y="3424238"/>
          <p14:tracePt t="42728" x="3243263" y="3409950"/>
          <p14:tracePt t="42745" x="3167063" y="3386138"/>
          <p14:tracePt t="42762" x="3052763" y="3357563"/>
          <p14:tracePt t="42779" x="2981325" y="3328988"/>
          <p14:tracePt t="42795" x="2924175" y="3305175"/>
          <p14:tracePt t="42812" x="2857500" y="3276600"/>
          <p14:tracePt t="42828" x="2847975" y="3271838"/>
          <p14:tracePt t="42845" x="2838450" y="3271838"/>
          <p14:tracePt t="42862" x="2838450" y="3267075"/>
          <p14:tracePt t="42916" x="2843213" y="3267075"/>
          <p14:tracePt t="42930" x="2847975" y="3267075"/>
          <p14:tracePt t="42937" x="2852738" y="3267075"/>
          <p14:tracePt t="42945" x="2857500" y="3267075"/>
          <p14:tracePt t="42962" x="2867025" y="3267075"/>
          <p14:tracePt t="42979" x="2871788" y="3267075"/>
          <p14:tracePt t="42995" x="2876550" y="3267075"/>
          <p14:tracePt t="43064" x="2895600" y="3271838"/>
          <p14:tracePt t="43077" x="2905125" y="3271838"/>
          <p14:tracePt t="43084" x="2909888" y="3271838"/>
          <p14:tracePt t="43095" x="2924175" y="3276600"/>
          <p14:tracePt t="43112" x="2957513" y="3281363"/>
          <p14:tracePt t="43128" x="2990850" y="3286125"/>
          <p14:tracePt t="43145" x="3038475" y="3286125"/>
          <p14:tracePt t="43162" x="3095625" y="3290888"/>
          <p14:tracePt t="43178" x="3133725" y="3290888"/>
          <p14:tracePt t="43195" x="3162300" y="3290888"/>
          <p14:tracePt t="43212" x="3200400" y="3290888"/>
          <p14:tracePt t="43228" x="3224213" y="3290888"/>
          <p14:tracePt t="43245" x="3248025" y="3290888"/>
          <p14:tracePt t="43262" x="3276600" y="3290888"/>
          <p14:tracePt t="43278" x="3305175" y="3290888"/>
          <p14:tracePt t="43295" x="3333750" y="3290888"/>
          <p14:tracePt t="43312" x="3352800" y="3290888"/>
          <p14:tracePt t="43329" x="3376613" y="3295650"/>
          <p14:tracePt t="43345" x="3409950" y="3300413"/>
          <p14:tracePt t="43362" x="3429000" y="3305175"/>
          <p14:tracePt t="43378" x="3448050" y="3305175"/>
          <p14:tracePt t="43395" x="3476625" y="3309938"/>
          <p14:tracePt t="43412" x="3490913" y="3309938"/>
          <p14:tracePt t="43428" x="3509963" y="3309938"/>
          <p14:tracePt t="43462" x="3514725" y="3309938"/>
          <p14:tracePt t="43491" x="3519488" y="3309938"/>
          <p14:tracePt t="43526" x="3524250" y="3309938"/>
          <p14:tracePt t="43555" x="3529013" y="3309938"/>
          <p14:tracePt t="43576" x="3533775" y="3309938"/>
          <p14:tracePt t="43582" x="3538538" y="3309938"/>
          <p14:tracePt t="43595" x="3543300" y="3309938"/>
          <p14:tracePt t="43612" x="3576638" y="3314700"/>
          <p14:tracePt t="43628" x="3614738" y="3314700"/>
          <p14:tracePt t="43645" x="3667125" y="3319463"/>
          <p14:tracePt t="43662" x="3743325" y="3324225"/>
          <p14:tracePt t="43678" x="3790950" y="3324225"/>
          <p14:tracePt t="43695" x="3867150" y="3324225"/>
          <p14:tracePt t="43712" x="3929063" y="3338513"/>
          <p14:tracePt t="43728" x="3990975" y="3338513"/>
          <p14:tracePt t="43745" x="4052888" y="3338513"/>
          <p14:tracePt t="43762" x="4086225" y="3338513"/>
          <p14:tracePt t="43778" x="4124325" y="3338513"/>
          <p14:tracePt t="43795" x="4148138" y="3338513"/>
          <p14:tracePt t="43812" x="4171950" y="3333750"/>
          <p14:tracePt t="43828" x="4205288" y="3324225"/>
          <p14:tracePt t="43845" x="4224338" y="3324225"/>
          <p14:tracePt t="43862" x="4233863" y="3324225"/>
          <p14:tracePt t="43864" x="4238625" y="3324225"/>
          <p14:tracePt t="43878" x="4252913" y="3319463"/>
          <p14:tracePt t="43895" x="4257675" y="3319463"/>
          <p14:tracePt t="43912" x="4262438" y="3319463"/>
          <p14:tracePt t="43928" x="4271963" y="3309938"/>
          <p14:tracePt t="43945" x="4291013" y="3309938"/>
          <p14:tracePt t="43961" x="4314825" y="3305175"/>
          <p14:tracePt t="43978" x="4333875" y="3300413"/>
          <p14:tracePt t="43995" x="4357688" y="3290888"/>
          <p14:tracePt t="44011" x="4395788" y="3286125"/>
          <p14:tracePt t="44028" x="4424363" y="3286125"/>
          <p14:tracePt t="44045" x="4443413" y="3281363"/>
          <p14:tracePt t="44061" x="4471988" y="3276600"/>
          <p14:tracePt t="44078" x="4491038" y="3276600"/>
          <p14:tracePt t="44095" x="4505325" y="3271838"/>
          <p14:tracePt t="44111" x="4510088" y="3271838"/>
          <p14:tracePt t="44128" x="4514850" y="3271838"/>
          <p14:tracePt t="44145" x="4519613" y="3271838"/>
          <p14:tracePt t="44418" x="4538663" y="3281363"/>
          <p14:tracePt t="44425" x="4548188" y="3281363"/>
          <p14:tracePt t="44431" x="4572000" y="3290888"/>
          <p14:tracePt t="44445" x="4586288" y="3295650"/>
          <p14:tracePt t="44461" x="4629150" y="3314700"/>
          <p14:tracePt t="44478" x="4652963" y="3328988"/>
          <p14:tracePt t="44494" x="4686300" y="3333750"/>
          <p14:tracePt t="44511" x="4714875" y="3338513"/>
          <p14:tracePt t="44528" x="4729163" y="3338513"/>
          <p14:tracePt t="44545" x="4752975" y="3338513"/>
          <p14:tracePt t="44561" x="4762500" y="3338513"/>
          <p14:tracePt t="44578" x="4767263" y="3338513"/>
          <p14:tracePt t="44595" x="4781550" y="3338513"/>
          <p14:tracePt t="44611" x="4791075" y="3338513"/>
          <p14:tracePt t="44628" x="4795838" y="3333750"/>
          <p14:tracePt t="44645" x="4810125" y="3333750"/>
          <p14:tracePt t="44661" x="4810125" y="3328988"/>
          <p14:tracePt t="44678" x="4819650" y="3324225"/>
          <p14:tracePt t="44695" x="4824413" y="3324225"/>
          <p14:tracePt t="44711" x="4829175" y="3319463"/>
          <p14:tracePt t="44728" x="4833938" y="3319463"/>
          <p14:tracePt t="44761" x="4843463" y="3314700"/>
          <p14:tracePt t="44778" x="4852988" y="3314700"/>
          <p14:tracePt t="45478" x="4881563" y="3305175"/>
          <p14:tracePt t="45484" x="4924425" y="3300413"/>
          <p14:tracePt t="45494" x="4976813" y="3290888"/>
          <p14:tracePt t="45511" x="5091113" y="3276600"/>
          <p14:tracePt t="45528" x="5257800" y="3248025"/>
          <p14:tracePt t="45544" x="5386388" y="3238500"/>
          <p14:tracePt t="45561" x="5472113" y="3238500"/>
          <p14:tracePt t="45578" x="5562600" y="3238500"/>
          <p14:tracePt t="45594" x="5591175" y="3243263"/>
          <p14:tracePt t="45611" x="5605463" y="3248025"/>
          <p14:tracePt t="45644" x="5610225" y="3248025"/>
          <p14:tracePt t="45661" x="5614988" y="3257550"/>
          <p14:tracePt t="45730" x="5619750" y="3262313"/>
          <p14:tracePt t="45737" x="5634038" y="3267075"/>
          <p14:tracePt t="45744" x="5638800" y="3267075"/>
          <p14:tracePt t="45761" x="5667375" y="3267075"/>
          <p14:tracePt t="45777" x="5700713" y="3267075"/>
          <p14:tracePt t="45794" x="5743575" y="3267075"/>
          <p14:tracePt t="45811" x="5767388" y="3271838"/>
          <p14:tracePt t="45828" x="5800725" y="3271838"/>
          <p14:tracePt t="45844" x="5838825" y="3271838"/>
          <p14:tracePt t="45861" x="5867400" y="3276600"/>
          <p14:tracePt t="45877" x="5905500" y="3276600"/>
          <p14:tracePt t="45894" x="5929313" y="3276600"/>
          <p14:tracePt t="45911" x="5953125" y="3281363"/>
          <p14:tracePt t="45928" x="5972175" y="3281363"/>
          <p14:tracePt t="45944" x="5976938" y="3281363"/>
          <p14:tracePt t="45961" x="5976938" y="3286125"/>
          <p14:tracePt t="45977" x="5981700" y="3286125"/>
          <p14:tracePt t="45994" x="5986463" y="3286125"/>
          <p14:tracePt t="46137" x="5991225" y="3286125"/>
          <p14:tracePt t="46186" x="5995988" y="3286125"/>
          <p14:tracePt t="46193" x="6000750" y="3286125"/>
          <p14:tracePt t="46200" x="6005513" y="3286125"/>
          <p14:tracePt t="46211" x="6005513" y="3290888"/>
          <p14:tracePt t="46227" x="6019800" y="3290888"/>
          <p14:tracePt t="46244" x="6038850" y="3290888"/>
          <p14:tracePt t="46261" x="6048375" y="3290888"/>
          <p14:tracePt t="46277" x="6067425" y="3290888"/>
          <p14:tracePt t="46294" x="6086475" y="3290888"/>
          <p14:tracePt t="46311" x="6110288" y="3290888"/>
          <p14:tracePt t="46328" x="6148388" y="3290888"/>
          <p14:tracePt t="46344" x="6167438" y="3290888"/>
          <p14:tracePt t="46360" x="6200775" y="3290888"/>
          <p14:tracePt t="46377" x="6248400" y="3290888"/>
          <p14:tracePt t="46394" x="6286500" y="3290888"/>
          <p14:tracePt t="46411" x="6343650" y="3295650"/>
          <p14:tracePt t="46427" x="6367463" y="3295650"/>
          <p14:tracePt t="46444" x="6391275" y="3295650"/>
          <p14:tracePt t="46461" x="6419850" y="3295650"/>
          <p14:tracePt t="46477" x="6429375" y="3295650"/>
          <p14:tracePt t="46494" x="6448425" y="3295650"/>
          <p14:tracePt t="46511" x="6457950" y="3295650"/>
          <p14:tracePt t="46527" x="6462713" y="3295650"/>
          <p14:tracePt t="46544" x="6472238" y="3295650"/>
          <p14:tracePt t="46560" x="6477000" y="3295650"/>
          <p14:tracePt t="46607" x="6481763" y="3295650"/>
          <p14:tracePt t="47436" x="6405563" y="3295650"/>
          <p14:tracePt t="47442" x="6238875" y="3295650"/>
          <p14:tracePt t="47451" x="6072188" y="3295650"/>
          <p14:tracePt t="47460" x="5891213" y="3295650"/>
          <p14:tracePt t="47477" x="5524500" y="3314700"/>
          <p14:tracePt t="47494" x="5048250" y="3338513"/>
          <p14:tracePt t="47510" x="4795838" y="3357563"/>
          <p14:tracePt t="47527" x="4486275" y="3376613"/>
          <p14:tracePt t="47543" x="4329113" y="3376613"/>
          <p14:tracePt t="47560" x="4205288" y="3376613"/>
          <p14:tracePt t="47577" x="4076700" y="3367088"/>
          <p14:tracePt t="47594" x="4029075" y="3362325"/>
          <p14:tracePt t="47610" x="4005263" y="3362325"/>
          <p14:tracePt t="47627" x="3995738" y="3357563"/>
          <p14:tracePt t="47644" x="3990975" y="3357563"/>
          <p14:tracePt t="47801" x="3995738" y="3357563"/>
          <p14:tracePt t="52532" x="4043363" y="3343275"/>
          <p14:tracePt t="52539" x="4100513" y="3328988"/>
          <p14:tracePt t="52545" x="4152900" y="3305175"/>
          <p14:tracePt t="52559" x="4214813" y="3286125"/>
          <p14:tracePt t="52575" x="4386263" y="3238500"/>
          <p14:tracePt t="52592" x="4476750" y="3219450"/>
          <p14:tracePt t="52609" x="4557713" y="3195638"/>
          <p14:tracePt t="52625" x="4667250" y="3181350"/>
          <p14:tracePt t="52642" x="4710113" y="3176588"/>
          <p14:tracePt t="52659" x="4752975" y="3171825"/>
          <p14:tracePt t="52675" x="4767263" y="3167063"/>
          <p14:tracePt t="52692" x="4791075" y="3167063"/>
          <p14:tracePt t="52708" x="4824413" y="3162300"/>
          <p14:tracePt t="52725" x="4833938" y="3162300"/>
          <p14:tracePt t="52742" x="4848225" y="3162300"/>
          <p14:tracePt t="52775" x="4852988" y="3162300"/>
          <p14:tracePt t="52792" x="4867275" y="3162300"/>
          <p14:tracePt t="52809" x="4886325" y="3162300"/>
          <p14:tracePt t="52825" x="4910138" y="3162300"/>
          <p14:tracePt t="52842" x="4924425" y="3167063"/>
          <p14:tracePt t="52858" x="4929188" y="3171825"/>
          <p14:tracePt t="52875" x="4938713" y="3181350"/>
          <p14:tracePt t="52892" x="4948238" y="3190875"/>
          <p14:tracePt t="52909" x="4948238" y="3200400"/>
          <p14:tracePt t="52925" x="4948238" y="3214688"/>
          <p14:tracePt t="52942" x="4948238" y="3228975"/>
          <p14:tracePt t="52959" x="4948238" y="3248025"/>
          <p14:tracePt t="52975" x="4948238" y="3267075"/>
          <p14:tracePt t="52992" x="4943475" y="3281363"/>
          <p14:tracePt t="53009" x="4943475" y="3290888"/>
          <p14:tracePt t="53025" x="4943475" y="3300413"/>
          <p14:tracePt t="53042" x="4933950" y="3300413"/>
          <p14:tracePt t="53058" x="4933950" y="3305175"/>
          <p14:tracePt t="53075" x="4933950" y="3309938"/>
          <p14:tracePt t="53092" x="4929188" y="3314700"/>
          <p14:tracePt t="53108" x="4919663" y="3319463"/>
          <p14:tracePt t="53125" x="4914900" y="3319463"/>
          <p14:tracePt t="53142" x="4900613" y="3319463"/>
          <p14:tracePt t="53158" x="4895850" y="3319463"/>
          <p14:tracePt t="53175" x="4886325" y="3319463"/>
          <p14:tracePt t="53192" x="4872038" y="3319463"/>
          <p14:tracePt t="53208" x="4852988" y="3319463"/>
          <p14:tracePt t="53225" x="4833938" y="3324225"/>
          <p14:tracePt t="53241" x="4805363" y="3328988"/>
          <p14:tracePt t="53258" x="4795838" y="3328988"/>
          <p14:tracePt t="53275" x="4791075" y="3328988"/>
          <p14:tracePt t="53292" x="4786313" y="3328988"/>
          <p14:tracePt t="53308" x="4781550" y="3328988"/>
          <p14:tracePt t="53342" x="4776788" y="3328988"/>
          <p14:tracePt t="53676" x="4805363" y="3324225"/>
          <p14:tracePt t="53682" x="4814888" y="3319463"/>
          <p14:tracePt t="53691" x="4833938" y="3319463"/>
          <p14:tracePt t="53708" x="4876800" y="3314700"/>
          <p14:tracePt t="53725" x="4962525" y="3300413"/>
          <p14:tracePt t="53741" x="5033963" y="3290888"/>
          <p14:tracePt t="53758" x="5100638" y="3281363"/>
          <p14:tracePt t="53775" x="5186363" y="3271838"/>
          <p14:tracePt t="53792" x="5229225" y="3267075"/>
          <p14:tracePt t="53808" x="5276850" y="3262313"/>
          <p14:tracePt t="53825" x="5348288" y="3252788"/>
          <p14:tracePt t="53841" x="5391150" y="3252788"/>
          <p14:tracePt t="53858" x="5438775" y="3257550"/>
          <p14:tracePt t="53875" x="5467350" y="3262313"/>
          <p14:tracePt t="53892" x="5491163" y="3262313"/>
          <p14:tracePt t="53908" x="5505450" y="3262313"/>
          <p14:tracePt t="53925" x="5514975" y="3262313"/>
          <p14:tracePt t="53941" x="5519738" y="3262313"/>
          <p14:tracePt t="53991" x="5524500" y="3262313"/>
          <p14:tracePt t="54054" x="5529263" y="3262313"/>
          <p14:tracePt t="54103" x="5529263" y="3267075"/>
          <p14:tracePt t="54139" x="5529263" y="3271838"/>
          <p14:tracePt t="54237" x="5529263" y="3276600"/>
          <p14:tracePt t="57915" x="5524500" y="3276600"/>
          <p14:tracePt t="57936" x="5514975" y="3276600"/>
          <p14:tracePt t="57943" x="5510213" y="3271838"/>
          <p14:tracePt t="57950" x="5486400" y="3271838"/>
          <p14:tracePt t="57957" x="5448300" y="3271838"/>
          <p14:tracePt t="57973" x="5357813" y="3276600"/>
          <p14:tracePt t="57990" x="5257800" y="3286125"/>
          <p14:tracePt t="57991" x="5191125" y="3295650"/>
          <p14:tracePt t="58007" x="5057775" y="3314700"/>
          <p14:tracePt t="58023" x="4900613" y="3338513"/>
          <p14:tracePt t="58040" x="4714875" y="3371850"/>
          <p14:tracePt t="58057" x="4414838" y="3424238"/>
          <p14:tracePt t="58073" x="4138613" y="3467100"/>
          <p14:tracePt t="58090" x="3605213" y="3529013"/>
          <p14:tracePt t="58107" x="3209925" y="3571875"/>
          <p14:tracePt t="58123" x="2800350" y="3657600"/>
          <p14:tracePt t="58140" x="2300288" y="3776663"/>
          <p14:tracePt t="58157" x="2090738" y="3843338"/>
          <p14:tracePt t="58174" x="1957388" y="3886200"/>
          <p14:tracePt t="58190" x="1885950" y="3910013"/>
          <p14:tracePt t="58617" x="1833563" y="3919538"/>
          <p14:tracePt t="58624" x="1776413" y="3929063"/>
          <p14:tracePt t="58630" x="1714500" y="3933825"/>
          <p14:tracePt t="58640" x="1643063" y="3938588"/>
          <p14:tracePt t="58656" x="1500188" y="3948113"/>
          <p14:tracePt t="58673" x="1309688" y="3957638"/>
          <p14:tracePt t="58690" x="1204913" y="3967163"/>
          <p14:tracePt t="58706" x="1123950" y="3967163"/>
          <p14:tracePt t="58723" x="1071563" y="3967163"/>
          <p14:tracePt t="58740" x="1057275" y="3967163"/>
          <p14:tracePt t="58756" x="1052513" y="3967163"/>
          <p14:tracePt t="58790" x="1052513" y="3962400"/>
          <p14:tracePt t="58820" x="1052513" y="3957638"/>
          <p14:tracePt t="58912" x="1057275" y="3957638"/>
          <p14:tracePt t="58925" x="1062038" y="3957638"/>
          <p14:tracePt t="58961" x="1066800" y="3957638"/>
          <p14:tracePt t="58974" x="1071563" y="3957638"/>
          <p14:tracePt t="59038" x="1076325" y="3957638"/>
          <p14:tracePt t="59213" x="1081088" y="3957638"/>
          <p14:tracePt t="59670" x="1104900" y="3957638"/>
          <p14:tracePt t="59677" x="1143000" y="3952875"/>
          <p14:tracePt t="59684" x="1171575" y="3952875"/>
          <p14:tracePt t="59691" x="1209675" y="3952875"/>
          <p14:tracePt t="59706" x="1300163" y="3948113"/>
          <p14:tracePt t="59723" x="1404938" y="3952875"/>
          <p14:tracePt t="59739" x="1552575" y="3971925"/>
          <p14:tracePt t="59756" x="1671638" y="4000500"/>
          <p14:tracePt t="59773" x="1762125" y="4019550"/>
          <p14:tracePt t="59790" x="1876425" y="4052888"/>
          <p14:tracePt t="59806" x="1947863" y="4071938"/>
          <p14:tracePt t="59823" x="1981200" y="4081463"/>
          <p14:tracePt t="59839" x="2000250" y="4090988"/>
          <p14:tracePt t="59856" x="2005013" y="4095750"/>
          <p14:tracePt t="59873" x="2009775" y="4095750"/>
          <p14:tracePt t="59889" x="2014538" y="4095750"/>
          <p14:tracePt t="60463" x="2052638" y="4081463"/>
          <p14:tracePt t="60470" x="2119313" y="4067175"/>
          <p14:tracePt t="60477" x="2195513" y="4043363"/>
          <p14:tracePt t="60489" x="2257425" y="4033838"/>
          <p14:tracePt t="60506" x="2447925" y="4005263"/>
          <p14:tracePt t="60522" x="2576513" y="3995738"/>
          <p14:tracePt t="60539" x="2676525" y="3995738"/>
          <p14:tracePt t="60556" x="2819400" y="3990975"/>
          <p14:tracePt t="60572" x="2914650" y="3990975"/>
          <p14:tracePt t="60589" x="3028950" y="4000500"/>
          <p14:tracePt t="60606" x="3114675" y="4005263"/>
          <p14:tracePt t="60622" x="3195638" y="4014788"/>
          <p14:tracePt t="60639" x="3314700" y="4029075"/>
          <p14:tracePt t="60656" x="3376613" y="4038600"/>
          <p14:tracePt t="60672" x="3438525" y="4057650"/>
          <p14:tracePt t="60689" x="3524250" y="4076700"/>
          <p14:tracePt t="60706" x="3562350" y="4081463"/>
          <p14:tracePt t="60723" x="3595688" y="4095750"/>
          <p14:tracePt t="60739" x="3605213" y="4100513"/>
          <p14:tracePt t="60756" x="3614738" y="4100513"/>
          <p14:tracePt t="60772" x="3619500" y="4110038"/>
          <p14:tracePt t="60789" x="3624263" y="4119563"/>
          <p14:tracePt t="60806" x="3624263" y="4129088"/>
          <p14:tracePt t="60822" x="3624263" y="4148138"/>
          <p14:tracePt t="60839" x="3619500" y="4157663"/>
          <p14:tracePt t="60856" x="3605213" y="4181475"/>
          <p14:tracePt t="60872" x="3552825" y="4210050"/>
          <p14:tracePt t="60889" x="3481388" y="4233863"/>
          <p14:tracePt t="60906" x="3367088" y="4262438"/>
          <p14:tracePt t="60922" x="3290888" y="4291013"/>
          <p14:tracePt t="60939" x="3195638" y="4319588"/>
          <p14:tracePt t="60956" x="3076575" y="4352925"/>
          <p14:tracePt t="60972" x="3005138" y="4376738"/>
          <p14:tracePt t="60989" x="2919413" y="4395788"/>
          <p14:tracePt t="61006" x="2881313" y="4400550"/>
          <p14:tracePt t="61022" x="2867025" y="4405313"/>
          <p14:tracePt t="61039" x="2857500" y="4405313"/>
          <p14:tracePt t="61056" x="2852738" y="4405313"/>
          <p14:tracePt t="61130" x="2852738" y="4410075"/>
          <p14:tracePt t="61165" x="2852738" y="4414838"/>
          <p14:tracePt t="61186" x="2857500" y="4414838"/>
          <p14:tracePt t="61207" x="2862263" y="4414838"/>
          <p14:tracePt t="61235" x="2867025" y="4414838"/>
          <p14:tracePt t="61251" x="2871788" y="4414838"/>
          <p14:tracePt t="61270" x="2876550" y="4414838"/>
          <p14:tracePt t="61277" x="2881313" y="4410075"/>
          <p14:tracePt t="61289" x="2886075" y="4410075"/>
          <p14:tracePt t="61306" x="2890838" y="4405313"/>
          <p14:tracePt t="61326" x="2895600" y="4400550"/>
          <p14:tracePt t="61340" x="2900363" y="4400550"/>
          <p14:tracePt t="61375" x="2914650" y="4395788"/>
          <p14:tracePt t="61390" x="2919413" y="4391025"/>
          <p14:tracePt t="61396" x="2924175" y="4391025"/>
          <p14:tracePt t="61405" x="2928938" y="4391025"/>
          <p14:tracePt t="61422" x="2947988" y="4381500"/>
          <p14:tracePt t="61439" x="2981325" y="4376738"/>
          <p14:tracePt t="61456" x="3000375" y="4371975"/>
          <p14:tracePt t="61472" x="3028950" y="4371975"/>
          <p14:tracePt t="61489" x="3081338" y="4367213"/>
          <p14:tracePt t="61506" x="3124200" y="4362450"/>
          <p14:tracePt t="61522" x="3157538" y="4362450"/>
          <p14:tracePt t="61539" x="3186113" y="4357688"/>
          <p14:tracePt t="61555" x="3190875" y="4357688"/>
          <p14:tracePt t="61572" x="3200400" y="4357688"/>
          <p14:tracePt t="61605" x="3205163" y="4357688"/>
          <p14:tracePt t="61734" x="3209925" y="4357688"/>
          <p14:tracePt t="61797" x="3214688" y="4357688"/>
          <p14:tracePt t="61811" x="3219450" y="4357688"/>
          <p14:tracePt t="61826" x="3233738" y="4357688"/>
          <p14:tracePt t="61832" x="3238500" y="4362450"/>
          <p14:tracePt t="61839" x="3243263" y="4362450"/>
          <p14:tracePt t="61855" x="3271838" y="4367213"/>
          <p14:tracePt t="61872" x="3290888" y="4371975"/>
          <p14:tracePt t="61889" x="3319463" y="4371975"/>
          <p14:tracePt t="61905" x="3357563" y="4376738"/>
          <p14:tracePt t="61922" x="3376613" y="4386263"/>
          <p14:tracePt t="61939" x="3400425" y="4386263"/>
          <p14:tracePt t="61955" x="3414713" y="4386263"/>
          <p14:tracePt t="61972" x="3429000" y="4381500"/>
          <p14:tracePt t="61989" x="3433763" y="4381500"/>
          <p14:tracePt t="62005" x="3443288" y="4381500"/>
          <p14:tracePt t="62022" x="3448050" y="4381500"/>
          <p14:tracePt t="62039" x="3457575" y="4376738"/>
          <p14:tracePt t="62055" x="3476625" y="4376738"/>
          <p14:tracePt t="62072" x="3505200" y="4376738"/>
          <p14:tracePt t="62088" x="3514725" y="4376738"/>
          <p14:tracePt t="62105" x="3519488" y="4376738"/>
          <p14:tracePt t="62122" x="3529013" y="4376738"/>
          <p14:tracePt t="62155" x="3533775" y="4376738"/>
          <p14:tracePt t="62204" x="3533775" y="4371975"/>
          <p14:tracePt t="62290" x="3538538" y="4371975"/>
          <p14:tracePt t="62379" x="3538538" y="4367213"/>
          <p14:tracePt t="63194" x="3538538" y="4371975"/>
          <p14:tracePt t="63222" x="3538538" y="4376738"/>
          <p14:tracePt t="63243" x="3538538" y="4381500"/>
          <p14:tracePt t="63279" x="3538538" y="4386263"/>
          <p14:tracePt t="63292" x="3538538" y="4391025"/>
          <p14:tracePt t="63321" x="3538538" y="4395788"/>
          <p14:tracePt t="63377" x="3538538" y="4400550"/>
          <p14:tracePt t="63432" x="3538538" y="4405313"/>
          <p14:tracePt t="63468" x="3538538" y="4410075"/>
          <p14:tracePt t="63538" x="3538538" y="4414838"/>
          <p14:tracePt t="63601" x="3538538" y="4424363"/>
          <p14:tracePt t="63671" x="3538538" y="4429125"/>
          <p14:tracePt t="63706" x="3533775" y="4429125"/>
          <p14:tracePt t="63868" x="3524250" y="4429125"/>
          <p14:tracePt t="64135" x="3524250" y="4433888"/>
          <p14:tracePt t="64359" x="3529013" y="4433888"/>
          <p14:tracePt t="64429" x="3533775" y="4433888"/>
          <p14:tracePt t="64499" x="3538538" y="4433888"/>
          <p14:tracePt t="64535" x="3543300" y="4429125"/>
          <p14:tracePt t="64549" x="3548063" y="4429125"/>
          <p14:tracePt t="64592" x="3548063" y="4419600"/>
          <p14:tracePt t="64598" x="3552825" y="4419600"/>
          <p14:tracePt t="64619" x="3557588" y="4419600"/>
          <p14:tracePt t="64626" x="3557588" y="4414838"/>
          <p14:tracePt t="64638" x="3562350" y="4414838"/>
          <p14:tracePt t="64669" x="3562350" y="4410075"/>
          <p14:tracePt t="64682" x="3567113" y="4410075"/>
          <p14:tracePt t="64696" x="3567113" y="4405313"/>
          <p14:tracePt t="64739" x="3571875" y="4405313"/>
          <p14:tracePt t="64752" x="3571875" y="4400550"/>
          <p14:tracePt t="64802" x="3576638" y="4400550"/>
          <p14:tracePt t="64822" x="3576638" y="4395788"/>
          <p14:tracePt t="64836" x="3581400" y="4395788"/>
          <p14:tracePt t="64858" x="3581400" y="4391025"/>
          <p14:tracePt t="64872" x="3586163" y="4391025"/>
          <p14:tracePt t="64893" x="3586163" y="4386263"/>
          <p14:tracePt t="64921" x="3590925" y="4386263"/>
          <p14:tracePt t="64928" x="3595688" y="4386263"/>
          <p14:tracePt t="64938" x="3605213" y="4386263"/>
          <p14:tracePt t="64954" x="3633788" y="4386263"/>
          <p14:tracePt t="64971" x="3719513" y="4386263"/>
          <p14:tracePt t="64988" x="3776663" y="4386263"/>
          <p14:tracePt t="65004" x="3829050" y="4386263"/>
          <p14:tracePt t="65021" x="3900488" y="4391025"/>
          <p14:tracePt t="65038" x="3938588" y="4395788"/>
          <p14:tracePt t="65054" x="3976688" y="4395788"/>
          <p14:tracePt t="65071" x="3995738" y="4395788"/>
          <p14:tracePt t="65088" x="4010025" y="4395788"/>
          <p14:tracePt t="65104" x="4029075" y="4391025"/>
          <p14:tracePt t="65121" x="4038600" y="4391025"/>
          <p14:tracePt t="65138" x="4043363" y="4391025"/>
          <p14:tracePt t="65154" x="4048125" y="4391025"/>
          <p14:tracePt t="65171" x="4052888" y="4391025"/>
          <p14:tracePt t="65188" x="4057650" y="4386263"/>
          <p14:tracePt t="65216" x="4062413" y="4386263"/>
          <p14:tracePt t="65244" x="4067175" y="4386263"/>
          <p14:tracePt t="65280" x="4071938" y="4381500"/>
          <p14:tracePt t="65300" x="4076700" y="4381500"/>
          <p14:tracePt t="65307" x="4076700" y="4376738"/>
          <p14:tracePt t="65314" x="4086225" y="4376738"/>
          <p14:tracePt t="65328" x="4090988" y="4376738"/>
          <p14:tracePt t="65342" x="4100513" y="4376738"/>
          <p14:tracePt t="65363" x="4105275" y="4376738"/>
          <p14:tracePt t="65426" x="4110038" y="4376738"/>
          <p14:tracePt t="65455" x="4114800" y="4376738"/>
          <p14:tracePt t="65638" x="4110038" y="4376738"/>
          <p14:tracePt t="67239" x="4143375" y="4376738"/>
          <p14:tracePt t="67245" x="4186238" y="4367213"/>
          <p14:tracePt t="67254" x="4229100" y="4362450"/>
          <p14:tracePt t="67270" x="4319588" y="4348163"/>
          <p14:tracePt t="67287" x="4424363" y="4338638"/>
          <p14:tracePt t="67304" x="4481513" y="4338638"/>
          <p14:tracePt t="67320" x="4529138" y="4329113"/>
          <p14:tracePt t="67337" x="4600575" y="4329113"/>
          <p14:tracePt t="67354" x="4638675" y="4329113"/>
          <p14:tracePt t="67370" x="4667250" y="4333875"/>
          <p14:tracePt t="67387" x="4681538" y="4338638"/>
          <p14:tracePt t="67404" x="4686300" y="4338638"/>
          <p14:tracePt t="67437" x="4695825" y="4343400"/>
          <p14:tracePt t="67455" x="4700588" y="4343400"/>
          <p14:tracePt t="67470" x="4700588" y="4348163"/>
          <p14:tracePt t="67487" x="4705350" y="4352925"/>
          <p14:tracePt t="67504" x="4710113" y="4352925"/>
          <p14:tracePt t="67520" x="4710113" y="4357688"/>
          <p14:tracePt t="67537" x="4714875" y="4357688"/>
          <p14:tracePt t="67554" x="4714875" y="4362450"/>
          <p14:tracePt t="67575" x="4724400" y="4367213"/>
          <p14:tracePt t="67596" x="4724400" y="4371975"/>
          <p14:tracePt t="67609" x="4729163" y="4376738"/>
          <p14:tracePt t="67652" x="4729163" y="4381500"/>
          <p14:tracePt t="67673" x="4733925" y="4386263"/>
          <p14:tracePt t="67701" x="4733925" y="4391025"/>
          <p14:tracePt t="67750" x="4733925" y="4395788"/>
          <p14:tracePt t="67806" x="4733925" y="4400550"/>
          <p14:tracePt t="67856" x="4733925" y="4405313"/>
          <p14:tracePt t="67869" x="4733925" y="4410075"/>
          <p14:tracePt t="67897" x="4733925" y="4414838"/>
          <p14:tracePt t="67904" x="4729163" y="4414838"/>
          <p14:tracePt t="67925" x="4724400" y="4414838"/>
          <p14:tracePt t="67940" x="4719638" y="4419600"/>
          <p14:tracePt t="67961" x="4719638" y="4424363"/>
          <p14:tracePt t="67975" x="4714875" y="4424363"/>
          <p14:tracePt t="68010" x="4710113" y="4424363"/>
          <p14:tracePt t="68031" x="4705350" y="4424363"/>
          <p14:tracePt t="68130" x="4705350" y="4419600"/>
          <p14:tracePt t="68202" x="4705350" y="4414838"/>
          <p14:tracePt t="68227" x="4705350" y="4410075"/>
          <p14:tracePt t="68250" x="4710113" y="4405313"/>
          <p14:tracePt t="68305" x="4724400" y="4405313"/>
          <p14:tracePt t="68340" x="4729163" y="4405313"/>
          <p14:tracePt t="68368" x="4733925" y="4405313"/>
          <p14:tracePt t="68382" x="4738688" y="4405313"/>
          <p14:tracePt t="68389" x="4743450" y="4405313"/>
          <p14:tracePt t="68403" x="4752975" y="4405313"/>
          <p14:tracePt t="68420" x="4757738" y="4400550"/>
          <p14:tracePt t="68436" x="4767263" y="4400550"/>
          <p14:tracePt t="68453" x="4786313" y="4400550"/>
          <p14:tracePt t="68470" x="4800600" y="4400550"/>
          <p14:tracePt t="68486" x="4810125" y="4400550"/>
          <p14:tracePt t="68503" x="4829175" y="4400550"/>
          <p14:tracePt t="68520" x="4843463" y="4400550"/>
          <p14:tracePt t="68537" x="4857750" y="4400550"/>
          <p14:tracePt t="68554" x="4872038" y="4400550"/>
          <p14:tracePt t="68570" x="4881563" y="4400550"/>
          <p14:tracePt t="68571" x="4886325" y="4400550"/>
          <p14:tracePt t="68587" x="4895850" y="4400550"/>
          <p14:tracePt t="68603" x="4910138" y="4400550"/>
          <p14:tracePt t="68620" x="4924425" y="4400550"/>
          <p14:tracePt t="68636" x="4933950" y="4395788"/>
          <p14:tracePt t="68653" x="4943475" y="4395788"/>
          <p14:tracePt t="68670" x="4957763" y="4395788"/>
          <p14:tracePt t="68686" x="4972050" y="4395788"/>
          <p14:tracePt t="68703" x="4986338" y="4395788"/>
          <p14:tracePt t="68720" x="5000625" y="4395788"/>
          <p14:tracePt t="68736" x="5005388" y="4395788"/>
          <p14:tracePt t="68753" x="5010150" y="4395788"/>
          <p14:tracePt t="68770" x="5014913" y="4395788"/>
          <p14:tracePt t="68803" x="5019675" y="4395788"/>
          <p14:tracePt t="68820" x="5024438" y="4395788"/>
          <p14:tracePt t="68838" x="5029200" y="4395788"/>
          <p14:tracePt t="68909" x="5033963" y="4395788"/>
          <p14:tracePt t="69120" x="5033963" y="4400550"/>
          <p14:tracePt t="69140" x="5043488" y="4400550"/>
          <p14:tracePt t="69154" x="5053013" y="4400550"/>
          <p14:tracePt t="69161" x="5062538" y="4405313"/>
          <p14:tracePt t="69170" x="5067300" y="4405313"/>
          <p14:tracePt t="69186" x="5091113" y="4410075"/>
          <p14:tracePt t="69203" x="5133975" y="4414838"/>
          <p14:tracePt t="69220" x="5153025" y="4414838"/>
          <p14:tracePt t="69236" x="5176838" y="4419600"/>
          <p14:tracePt t="69253" x="5200650" y="4419600"/>
          <p14:tracePt t="69270" x="5205413" y="4419600"/>
          <p14:tracePt t="69286" x="5210175" y="4419600"/>
          <p14:tracePt t="69303" x="5219700" y="4419600"/>
          <p14:tracePt t="69320" x="5224463" y="4419600"/>
          <p14:tracePt t="69353" x="5229225" y="4419600"/>
          <p14:tracePt t="69414" x="5233988" y="4419600"/>
          <p14:tracePt t="69456" x="5238750" y="4419600"/>
          <p14:tracePt t="69547" x="5243513" y="4419600"/>
          <p14:tracePt t="69570" x="5253038" y="4419600"/>
          <p14:tracePt t="69575" x="5257800" y="4419600"/>
          <p14:tracePt t="69589" x="5262563" y="4419600"/>
          <p14:tracePt t="69603" x="5267325" y="4419600"/>
          <p14:tracePt t="69619" x="5286375" y="4410075"/>
          <p14:tracePt t="69636" x="5295900" y="4410075"/>
          <p14:tracePt t="69653" x="5319713" y="4410075"/>
          <p14:tracePt t="69670" x="5329238" y="4410075"/>
          <p14:tracePt t="69686" x="5343525" y="4410075"/>
          <p14:tracePt t="69703" x="5353050" y="4410075"/>
          <p14:tracePt t="69719" x="5362575" y="4410075"/>
          <p14:tracePt t="69736" x="5376863" y="4405313"/>
          <p14:tracePt t="69753" x="5386388" y="4405313"/>
          <p14:tracePt t="69769" x="5391150" y="4405313"/>
          <p14:tracePt t="69786" x="5405438" y="4400550"/>
          <p14:tracePt t="69803" x="5414963" y="4400550"/>
          <p14:tracePt t="69820" x="5424488" y="4400550"/>
          <p14:tracePt t="69836" x="5448300" y="4400550"/>
          <p14:tracePt t="69853" x="5481638" y="4395788"/>
          <p14:tracePt t="69869" x="5510213" y="4391025"/>
          <p14:tracePt t="69886" x="5548313" y="4386263"/>
          <p14:tracePt t="69903" x="5567363" y="4376738"/>
          <p14:tracePt t="69919" x="5586413" y="4376738"/>
          <p14:tracePt t="69936" x="5591175" y="4376738"/>
          <p14:tracePt t="69953" x="5595938" y="4376738"/>
          <p14:tracePt t="69969" x="5600700" y="4376738"/>
          <p14:tracePt t="70018" x="5605463" y="4376738"/>
          <p14:tracePt t="70138" x="5614988" y="4376738"/>
          <p14:tracePt t="70143" x="5619750" y="4376738"/>
          <p14:tracePt t="70153" x="5624513" y="4381500"/>
          <p14:tracePt t="70170" x="5653088" y="4381500"/>
          <p14:tracePt t="70186" x="5686425" y="4386263"/>
          <p14:tracePt t="70203" x="5715000" y="4391025"/>
          <p14:tracePt t="70219" x="5738813" y="4391025"/>
          <p14:tracePt t="70236" x="5772150" y="4391025"/>
          <p14:tracePt t="70253" x="5786438" y="4391025"/>
          <p14:tracePt t="70269" x="5795963" y="4391025"/>
          <p14:tracePt t="70286" x="5800725" y="4391025"/>
          <p14:tracePt t="70340" x="5810250" y="4391025"/>
          <p14:tracePt t="109980" x="0" y="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name="Slide 3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Islamic vs. Conventional Finance</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Comparing a standard mortgage with an Ijara structure.</a:t>
            </a:r>
            <a:endParaRPr lang="en-US" sz="1200" dirty="0"/>
          </a:p>
        </p:txBody>
      </p:sp>
      <p:graphicFrame>
        <p:nvGraphicFramePr>
          <p:cNvPr id="32" name="Table 0"/>
          <p:cNvGraphicFramePr>
            <a:graphicFrameLocks noGrp="1"/>
          </p:cNvGraphicFramePr>
          <p:nvPr>
            <p:extLst>
              <p:ext uri="{D42A27DB-BD31-4B8C-83A1-F6EECF244321}">
                <p14:modId xmlns:p14="http://schemas.microsoft.com/office/powerpoint/2010/main" val="1579011935"/>
              </p:ext>
            </p:extLst>
          </p:nvPr>
        </p:nvGraphicFramePr>
        <p:xfrm>
          <a:off x="457200" y="1399032"/>
          <a:ext cx="8229600" cy="2816352"/>
        </p:xfrm>
        <a:graphic>
          <a:graphicData uri="http://schemas.openxmlformats.org/drawingml/2006/table">
            <a:tbl>
              <a:tblPr/>
              <a:tblGrid>
                <a:gridCol w="2194560">
                  <a:extLst>
                    <a:ext uri="{9D8B030D-6E8A-4147-A177-3AD203B41FA5}">
                      <a16:colId xmlns:a16="http://schemas.microsoft.com/office/drawing/2014/main" val="20000"/>
                    </a:ext>
                  </a:extLst>
                </a:gridCol>
                <a:gridCol w="3017520">
                  <a:extLst>
                    <a:ext uri="{9D8B030D-6E8A-4147-A177-3AD203B41FA5}">
                      <a16:colId xmlns:a16="http://schemas.microsoft.com/office/drawing/2014/main" val="20001"/>
                    </a:ext>
                  </a:extLst>
                </a:gridCol>
                <a:gridCol w="3017520">
                  <a:extLst>
                    <a:ext uri="{9D8B030D-6E8A-4147-A177-3AD203B41FA5}">
                      <a16:colId xmlns:a16="http://schemas.microsoft.com/office/drawing/2014/main" val="20002"/>
                    </a:ext>
                  </a:extLst>
                </a:gridCol>
              </a:tblGrid>
              <a:tr h="402336">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FEATURE</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CONVENTIONAL MORTGAGE</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ISLAMIC FINANCE (IJARA)</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extLst>
                  <a:ext uri="{0D108BD9-81ED-4DB2-BD59-A6C34878D82A}">
                    <a16:rowId xmlns:a16="http://schemas.microsoft.com/office/drawing/2014/main" val="10000"/>
                  </a:ext>
                </a:extLst>
              </a:tr>
              <a:tr h="402336">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Basis of the return</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Interest (riba)</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Lease, sale, or profit-sharing</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02336">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Sharia-compliant?</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No</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Yes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extLst>
                  <a:ext uri="{0D108BD9-81ED-4DB2-BD59-A6C34878D82A}">
                    <a16:rowId xmlns:a16="http://schemas.microsoft.com/office/drawing/2014/main" val="10002"/>
                  </a:ext>
                </a:extLst>
              </a:tr>
              <a:tr h="402336">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Risk sharing</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Borrower bears essentially all risk</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Shared between bank and client</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02336">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Asset ownership</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Borrower owns from day one</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Bank owns until fully paid</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extLst>
                  <a:ext uri="{0D108BD9-81ED-4DB2-BD59-A6C34878D82A}">
                    <a16:rowId xmlns:a16="http://schemas.microsoft.com/office/drawing/2014/main" val="10004"/>
                  </a:ext>
                </a:extLst>
              </a:tr>
              <a:tr h="402336">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How the bank profits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Interest income</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Markup or rental income</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02336">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Availability in Egypt</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All commercial banks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ADIB, Faisal Islamic, Al Baraka</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extLst>
                  <a:ext uri="{0D108BD9-81ED-4DB2-BD59-A6C34878D82A}">
                    <a16:rowId xmlns:a16="http://schemas.microsoft.com/office/drawing/2014/main" val="10006"/>
                  </a:ext>
                </a:extLst>
              </a:tr>
            </a:tbl>
          </a:graphicData>
        </a:graphic>
      </p:graphicFrame>
      <p:sp>
        <p:nvSpPr>
          <p:cNvPr id="6" name="Shape 3"/>
          <p:cNvSpPr/>
          <p:nvPr/>
        </p:nvSpPr>
        <p:spPr>
          <a:xfrm>
            <a:off x="457200" y="4160520"/>
            <a:ext cx="8229600" cy="457200"/>
          </a:xfrm>
          <a:prstGeom prst="roundRect">
            <a:avLst>
              <a:gd name="adj" fmla="val 12000"/>
            </a:avLst>
          </a:prstGeom>
          <a:solidFill>
            <a:srgbClr val="E7E3D9"/>
          </a:solidFill>
          <a:ln w="9525">
            <a:solidFill>
              <a:srgbClr val="C8C0B0"/>
            </a:solidFill>
            <a:prstDash val="solid"/>
          </a:ln>
        </p:spPr>
      </p:sp>
      <p:sp>
        <p:nvSpPr>
          <p:cNvPr id="7" name="Text 4"/>
          <p:cNvSpPr/>
          <p:nvPr/>
        </p:nvSpPr>
        <p:spPr>
          <a:xfrm>
            <a:off x="621792" y="4160520"/>
            <a:ext cx="7900416" cy="457200"/>
          </a:xfrm>
          <a:prstGeom prst="rect">
            <a:avLst/>
          </a:prstGeom>
          <a:noFill/>
          <a:ln/>
        </p:spPr>
        <p:txBody>
          <a:bodyPr wrap="square" lIns="0" tIns="0" rIns="0" bIns="0" rtlCol="0" anchor="ctr"/>
          <a:lstStyle/>
          <a:p>
            <a:pPr marL="0" indent="0">
              <a:buNone/>
            </a:pPr>
            <a:r>
              <a:rPr lang="en-US" sz="1250" i="1" dirty="0">
                <a:solidFill>
                  <a:srgbClr val="1E2A38"/>
                </a:solidFill>
                <a:latin typeface="Calibri" pitchFamily="34" charset="0"/>
                <a:ea typeface="Calibri" pitchFamily="34" charset="-122"/>
                <a:cs typeface="Calibri" pitchFamily="34" charset="-120"/>
              </a:rPr>
              <a:t>The economics often look similar. The legal form, the ownership of risk, and the timing of ownership are what differ.</a:t>
            </a:r>
            <a:endParaRPr lang="en-US" sz="1250" dirty="0"/>
          </a:p>
        </p:txBody>
      </p:sp>
      <p:sp>
        <p:nvSpPr>
          <p:cNvPr id="8" name="Text 5"/>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9" name="Text 6"/>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31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181680"/>
    </mc:Choice>
    <mc:Fallback xmlns="">
      <p:transition spd="slow" advTm="181680"/>
    </mc:Fallback>
  </mc:AlternateContent>
  <p:timing>
    <p:tnLst>
      <p:par>
        <p:cTn id="1" dur="indefinite" restart="never" nodeType="tmRoot"/>
      </p:par>
    </p:tnLst>
  </p:timing>
  <p:extLst mod="1">
    <p:ext uri="{3A86A75C-4F4B-4683-9AE1-C65F6400EC91}">
      <p14:laserTraceLst xmlns:p14="http://schemas.microsoft.com/office/powerpoint/2010/main">
        <p14:tracePtLst>
          <p14:tracePt t="6151" x="3109913" y="3305175"/>
          <p14:tracePt t="6396" x="3138488" y="3276600"/>
          <p14:tracePt t="6403" x="3200400" y="3200400"/>
          <p14:tracePt t="6410" x="3295650" y="3119438"/>
          <p14:tracePt t="6423" x="3452813" y="2967038"/>
          <p14:tracePt t="6440" x="3633788" y="2819400"/>
          <p14:tracePt t="6457" x="3833813" y="2643188"/>
          <p14:tracePt t="6473" x="4129088" y="2433638"/>
          <p14:tracePt t="6490" x="4324350" y="2295525"/>
          <p14:tracePt t="6507" x="4495800" y="2181225"/>
          <p14:tracePt t="6523" x="4733925" y="2038350"/>
          <p14:tracePt t="6540" x="4843463" y="1966913"/>
          <p14:tracePt t="6557" x="4929188" y="1909763"/>
          <p14:tracePt t="6573" x="5057775" y="1838325"/>
          <p14:tracePt t="6590" x="5119688" y="1800225"/>
          <p14:tracePt t="6607" x="5205413" y="1762125"/>
          <p14:tracePt t="6623" x="5257800" y="1747838"/>
          <p14:tracePt t="6640" x="5300663" y="1743075"/>
          <p14:tracePt t="6656" x="5357813" y="1728788"/>
          <p14:tracePt t="6673" x="5386388" y="1724025"/>
          <p14:tracePt t="6690" x="5424488" y="1719263"/>
          <p14:tracePt t="6706" x="5500688" y="1714500"/>
          <p14:tracePt t="6723" x="5553075" y="1709738"/>
          <p14:tracePt t="6740" x="5619750" y="1709738"/>
          <p14:tracePt t="6757" x="5653088" y="1714500"/>
          <p14:tracePt t="6773" x="5695950" y="1724025"/>
          <p14:tracePt t="6790" x="5757863" y="1738313"/>
          <p14:tracePt t="6807" x="5800725" y="1747838"/>
          <p14:tracePt t="6823" x="5834063" y="1757363"/>
          <p14:tracePt t="6840" x="5876925" y="1766888"/>
          <p14:tracePt t="6857" x="5895975" y="1776413"/>
          <p14:tracePt t="6873" x="5915025" y="1781175"/>
          <p14:tracePt t="6890" x="5934075" y="1781175"/>
          <p14:tracePt t="6907" x="5938838" y="1785938"/>
          <p14:tracePt t="6923" x="5957888" y="1785938"/>
          <p14:tracePt t="6940" x="5962650" y="1785938"/>
          <p14:tracePt t="6957" x="5972175" y="1785938"/>
          <p14:tracePt t="6973" x="5986463" y="1785938"/>
          <p14:tracePt t="6990" x="5995988" y="1785938"/>
          <p14:tracePt t="7006" x="6010275" y="1781175"/>
          <p14:tracePt t="7023" x="6024563" y="1781175"/>
          <p14:tracePt t="7040" x="6038850" y="1771650"/>
          <p14:tracePt t="7057" x="6062663" y="1766888"/>
          <p14:tracePt t="7073" x="6076950" y="1762125"/>
          <p14:tracePt t="7090" x="6110288" y="1757363"/>
          <p14:tracePt t="7106" x="6176963" y="1743075"/>
          <p14:tracePt t="7123" x="6224588" y="1728788"/>
          <p14:tracePt t="7140" x="6281738" y="1714500"/>
          <p14:tracePt t="7156" x="6329363" y="1704975"/>
          <p14:tracePt t="7173" x="6381750" y="1695450"/>
          <p14:tracePt t="7190" x="6457950" y="1681163"/>
          <p14:tracePt t="7206" x="6505575" y="1671638"/>
          <p14:tracePt t="7223" x="6543675" y="1662113"/>
          <p14:tracePt t="7240" x="6610350" y="1657350"/>
          <p14:tracePt t="7257" x="6657975" y="1652588"/>
          <p14:tracePt t="7273" x="6748463" y="1647825"/>
          <p14:tracePt t="7290" x="6805613" y="1633538"/>
          <p14:tracePt t="7306" x="6862763" y="1628775"/>
          <p14:tracePt t="7323" x="6896100" y="1619250"/>
          <p14:tracePt t="7688" x="6953250" y="1619250"/>
          <p14:tracePt t="7695" x="6996113" y="1619250"/>
          <p14:tracePt t="7706" x="7048500" y="1619250"/>
          <p14:tracePt t="7723" x="7162800" y="1638300"/>
          <p14:tracePt t="7740" x="7224713" y="1662113"/>
          <p14:tracePt t="7756" x="7267575" y="1681163"/>
          <p14:tracePt t="7773" x="7310438" y="1709738"/>
          <p14:tracePt t="7790" x="7339013" y="1724025"/>
          <p14:tracePt t="7806" x="7353300" y="1738313"/>
          <p14:tracePt t="7823" x="7367588" y="1747838"/>
          <p14:tracePt t="7856" x="7372350" y="1747838"/>
          <p14:tracePt t="7873" x="7372350" y="1752600"/>
          <p14:tracePt t="7890" x="7377113" y="1752600"/>
          <p14:tracePt t="7906" x="7396163" y="1752600"/>
          <p14:tracePt t="7923" x="7410450" y="1752600"/>
          <p14:tracePt t="7940" x="7424738" y="1757363"/>
          <p14:tracePt t="7973" x="7429500" y="1757363"/>
          <p14:tracePt t="7996" x="7434263" y="1757363"/>
          <p14:tracePt t="8060" x="7434263" y="1762125"/>
          <p14:tracePt t="8074" x="7429500" y="1762125"/>
          <p14:tracePt t="8081" x="7419975" y="1771650"/>
          <p14:tracePt t="8089" x="7410450" y="1776413"/>
          <p14:tracePt t="8106" x="7391400" y="1776413"/>
          <p14:tracePt t="8123" x="7315200" y="1781175"/>
          <p14:tracePt t="8139" x="7267575" y="1781175"/>
          <p14:tracePt t="8156" x="7234238" y="1781175"/>
          <p14:tracePt t="8173" x="7210425" y="1785938"/>
          <p14:tracePt t="8189" x="7205663" y="1785938"/>
          <p14:tracePt t="8249" x="7219950" y="1785938"/>
          <p14:tracePt t="8256" x="7224713" y="1785938"/>
          <p14:tracePt t="8263" x="7229475" y="1785938"/>
          <p14:tracePt t="8291" x="7272338" y="1785938"/>
          <p14:tracePt t="8305" x="7291388" y="1781175"/>
          <p14:tracePt t="8312" x="7310438" y="1771650"/>
          <p14:tracePt t="8323" x="7329488" y="1766888"/>
          <p14:tracePt t="8339" x="7362825" y="1757363"/>
          <p14:tracePt t="8356" x="7424738" y="1738313"/>
          <p14:tracePt t="8373" x="7453313" y="1733550"/>
          <p14:tracePt t="8389" x="7467600" y="1728788"/>
          <p14:tracePt t="8431" x="7453313" y="1728788"/>
          <p14:tracePt t="8439" x="7443788" y="1728788"/>
          <p14:tracePt t="8456" x="7410450" y="1738313"/>
          <p14:tracePt t="8473" x="7334250" y="1747838"/>
          <p14:tracePt t="8489" x="7224713" y="1762125"/>
          <p14:tracePt t="8506" x="7186613" y="1771650"/>
          <p14:tracePt t="8523" x="7162800" y="1776413"/>
          <p14:tracePt t="8539" x="7153275" y="1776413"/>
          <p14:tracePt t="8600" x="7158038" y="1776413"/>
          <p14:tracePt t="8609" x="7162800" y="1776413"/>
          <p14:tracePt t="8614" x="7167563" y="1771650"/>
          <p14:tracePt t="8623" x="7172325" y="1771650"/>
          <p14:tracePt t="8639" x="7177088" y="1766888"/>
          <p14:tracePt t="8656" x="7191375" y="1766888"/>
          <p14:tracePt t="8673" x="7200900" y="1766888"/>
          <p14:tracePt t="8727" x="7172325" y="1766888"/>
          <p14:tracePt t="8752" x="7138988" y="1766888"/>
          <p14:tracePt t="8756" x="7129463" y="1766888"/>
          <p14:tracePt t="8773" x="7124700" y="1762125"/>
          <p14:tracePt t="8789" x="7115175" y="1762125"/>
          <p14:tracePt t="9141" x="7119938" y="1762125"/>
          <p14:tracePt t="9330" x="7124700" y="1762125"/>
          <p14:tracePt t="11289" x="6996113" y="1771650"/>
          <p14:tracePt t="11297" x="6734175" y="1800225"/>
          <p14:tracePt t="11305" x="6496050" y="1838325"/>
          <p14:tracePt t="11322" x="5953125" y="1914525"/>
          <p14:tracePt t="11338" x="5148263" y="2028825"/>
          <p14:tracePt t="11355" x="4662488" y="2085975"/>
          <p14:tracePt t="11372" x="4210050" y="2138363"/>
          <p14:tracePt t="11388" x="3638550" y="2162175"/>
          <p14:tracePt t="11405" x="3295650" y="2162175"/>
          <p14:tracePt t="11422" x="3028950" y="2138363"/>
          <p14:tracePt t="11438" x="2733675" y="2085975"/>
          <p14:tracePt t="11455" x="2581275" y="2038350"/>
          <p14:tracePt t="11472" x="2424113" y="1985963"/>
          <p14:tracePt t="11489" x="2362200" y="1962150"/>
          <p14:tracePt t="11505" x="2309813" y="1938338"/>
          <p14:tracePt t="11522" x="2276475" y="1928813"/>
          <p14:tracePt t="11538" x="2266950" y="1928813"/>
          <p14:tracePt t="11970" x="2224088" y="1928813"/>
          <p14:tracePt t="11978" x="2152650" y="1924050"/>
          <p14:tracePt t="11988" x="2085975" y="1914525"/>
          <p14:tracePt t="12005" x="1947863" y="1900238"/>
          <p14:tracePt t="12022" x="1681163" y="1843088"/>
          <p14:tracePt t="12038" x="1557338" y="1814513"/>
          <p14:tracePt t="12055" x="1400175" y="1785938"/>
          <p14:tracePt t="12071" x="1319213" y="1776413"/>
          <p14:tracePt t="12088" x="1266825" y="1771650"/>
          <p14:tracePt t="12105" x="1209675" y="1757363"/>
          <p14:tracePt t="12122" x="1176338" y="1752600"/>
          <p14:tracePt t="12138" x="1143000" y="1752600"/>
          <p14:tracePt t="12155" x="1095375" y="1752600"/>
          <p14:tracePt t="12171" x="1066800" y="1752600"/>
          <p14:tracePt t="12188" x="1042988" y="1752600"/>
          <p14:tracePt t="12205" x="1014413" y="1752600"/>
          <p14:tracePt t="12221" x="1004888" y="1752600"/>
          <p14:tracePt t="12238" x="981075" y="1752600"/>
          <p14:tracePt t="12255" x="966788" y="1752600"/>
          <p14:tracePt t="12272" x="947738" y="1757363"/>
          <p14:tracePt t="12288" x="938213" y="1762125"/>
          <p14:tracePt t="12305" x="914400" y="1762125"/>
          <p14:tracePt t="12321" x="900113" y="1766888"/>
          <p14:tracePt t="12338" x="881063" y="1766888"/>
          <p14:tracePt t="12355" x="866775" y="1766888"/>
          <p14:tracePt t="12371" x="852488" y="1771650"/>
          <p14:tracePt t="12388" x="847725" y="1771650"/>
          <p14:tracePt t="12404" x="838200" y="1776413"/>
          <p14:tracePt t="12421" x="823913" y="1776413"/>
          <p14:tracePt t="12438" x="809625" y="1776413"/>
          <p14:tracePt t="12455" x="790575" y="1781175"/>
          <p14:tracePt t="12472" x="781050" y="1785938"/>
          <p14:tracePt t="12505" x="776288" y="1785938"/>
          <p14:tracePt t="12521" x="776288" y="1790700"/>
          <p14:tracePt t="13136" x="785813" y="1814513"/>
          <p14:tracePt t="13143" x="800100" y="1857375"/>
          <p14:tracePt t="13155" x="809625" y="1890713"/>
          <p14:tracePt t="13171" x="847725" y="2009775"/>
          <p14:tracePt t="13188" x="871538" y="2090738"/>
          <p14:tracePt t="13204" x="881063" y="2143125"/>
          <p14:tracePt t="13221" x="885825" y="2181225"/>
          <p14:tracePt t="13238" x="885825" y="2195513"/>
          <p14:tracePt t="13271" x="885825" y="2205038"/>
          <p14:tracePt t="13325" x="885825" y="2209800"/>
          <p14:tracePt t="13395" x="885825" y="2214563"/>
          <p14:tracePt t="13466" x="885825" y="2219325"/>
          <p14:tracePt t="13494" x="885825" y="2224088"/>
          <p14:tracePt t="14647" x="904875" y="2224088"/>
          <p14:tracePt t="14653" x="919163" y="2224088"/>
          <p14:tracePt t="14659" x="942975" y="2224088"/>
          <p14:tracePt t="14671" x="957263" y="2224088"/>
          <p14:tracePt t="14688" x="985838" y="2224088"/>
          <p14:tracePt t="14704" x="1014413" y="2224088"/>
          <p14:tracePt t="14721" x="1019175" y="2224088"/>
          <p14:tracePt t="14754" x="1023938" y="2224088"/>
          <p14:tracePt t="14968" x="1028700" y="2224088"/>
          <p14:tracePt t="15003" x="1028700" y="2219325"/>
          <p14:tracePt t="15024" x="1052513" y="2205038"/>
          <p14:tracePt t="15031" x="1081088" y="2195513"/>
          <p14:tracePt t="15038" x="1100138" y="2185988"/>
          <p14:tracePt t="15054" x="1162050" y="2162175"/>
          <p14:tracePt t="15071" x="1223963" y="2143125"/>
          <p14:tracePt t="15087" x="1243013" y="2138363"/>
          <p14:tracePt t="15104" x="1328738" y="2100263"/>
          <p14:tracePt t="15121" x="1352550" y="2085975"/>
          <p14:tracePt t="15137" x="1385888" y="2085975"/>
          <p14:tracePt t="15154" x="1400175" y="2076450"/>
          <p14:tracePt t="15170" x="1409700" y="2076450"/>
          <p14:tracePt t="15187" x="1414463" y="2076450"/>
          <p14:tracePt t="15204" x="1419225" y="2076450"/>
          <p14:tracePt t="15264" x="1423988" y="2076450"/>
          <p14:tracePt t="15270" x="1423988" y="2081213"/>
          <p14:tracePt t="15277" x="1433513" y="2085975"/>
          <p14:tracePt t="15287" x="1438275" y="2085975"/>
          <p14:tracePt t="15304" x="1466850" y="2100263"/>
          <p14:tracePt t="15320" x="1504950" y="2124075"/>
          <p14:tracePt t="15337" x="1547813" y="2143125"/>
          <p14:tracePt t="15354" x="1638300" y="2176463"/>
          <p14:tracePt t="15370" x="1690688" y="2185988"/>
          <p14:tracePt t="15387" x="1728788" y="2195513"/>
          <p14:tracePt t="15404" x="1762125" y="2209800"/>
          <p14:tracePt t="15420" x="1776413" y="2209800"/>
          <p14:tracePt t="15437" x="1785938" y="2209800"/>
          <p14:tracePt t="15454" x="1790700" y="2209800"/>
          <p14:tracePt t="15523" x="1795463" y="2209800"/>
          <p14:tracePt t="15557" x="1800225" y="2209800"/>
          <p14:tracePt t="16239" x="1847850" y="2185988"/>
          <p14:tracePt t="16246" x="1914525" y="2138363"/>
          <p14:tracePt t="16253" x="1995488" y="2085975"/>
          <p14:tracePt t="16270" x="2190750" y="1985963"/>
          <p14:tracePt t="16287" x="2400300" y="1876425"/>
          <p14:tracePt t="16303" x="2676525" y="1771650"/>
          <p14:tracePt t="16320" x="2805113" y="1724025"/>
          <p14:tracePt t="16337" x="2952750" y="1695450"/>
          <p14:tracePt t="16353" x="3048000" y="1685925"/>
          <p14:tracePt t="16370" x="3105150" y="1676400"/>
          <p14:tracePt t="16387" x="3167063" y="1671638"/>
          <p14:tracePt t="16403" x="3190875" y="1666875"/>
          <p14:tracePt t="16420" x="3200400" y="1666875"/>
          <p14:tracePt t="16437" x="3209925" y="1666875"/>
          <p14:tracePt t="16470" x="3214688" y="1666875"/>
          <p14:tracePt t="16491" x="3219450" y="1666875"/>
          <p14:tracePt t="16503" x="3224213" y="1662113"/>
          <p14:tracePt t="16520" x="3238500" y="1662113"/>
          <p14:tracePt t="16537" x="3243263" y="1662113"/>
          <p14:tracePt t="16553" x="3252788" y="1657350"/>
          <p14:tracePt t="16570" x="3290888" y="1647825"/>
          <p14:tracePt t="16587" x="3333750" y="1633538"/>
          <p14:tracePt t="16603" x="3376613" y="1624013"/>
          <p14:tracePt t="16620" x="3448050" y="1600200"/>
          <p14:tracePt t="16637" x="3486150" y="1590675"/>
          <p14:tracePt t="16653" x="3519488" y="1585913"/>
          <p14:tracePt t="16670" x="3533775" y="1581150"/>
          <p14:tracePt t="16686" x="3543300" y="1581150"/>
          <p14:tracePt t="16688" x="3552825" y="1581150"/>
          <p14:tracePt t="16703" x="3562350" y="1581150"/>
          <p14:tracePt t="16720" x="3571875" y="1581150"/>
          <p14:tracePt t="16737" x="3586163" y="1581150"/>
          <p14:tracePt t="16753" x="3595688" y="1581150"/>
          <p14:tracePt t="16770" x="3595688" y="1585913"/>
          <p14:tracePt t="16803" x="3600450" y="1590675"/>
          <p14:tracePt t="16836" x="3600450" y="1595438"/>
          <p14:tracePt t="16857" x="3600450" y="1600200"/>
          <p14:tracePt t="16871" x="3600450" y="1604963"/>
          <p14:tracePt t="16886" x="3600450" y="1609725"/>
          <p14:tracePt t="16903" x="3600450" y="1614488"/>
          <p14:tracePt t="16920" x="3600450" y="1619250"/>
          <p14:tracePt t="16936" x="3600450" y="1624013"/>
          <p14:tracePt t="16953" x="3600450" y="1628775"/>
          <p14:tracePt t="16970" x="3600450" y="1633538"/>
          <p14:tracePt t="16986" x="3600450" y="1638300"/>
          <p14:tracePt t="17003" x="3600450" y="1643063"/>
          <p14:tracePt t="17020" x="3595688" y="1643063"/>
          <p14:tracePt t="17037" x="3595688" y="1647825"/>
          <p14:tracePt t="17074" x="3590925" y="1647825"/>
          <p14:tracePt t="17095" x="3590925" y="1652588"/>
          <p14:tracePt t="17109" x="3586163" y="1652588"/>
          <p14:tracePt t="17166" x="3581400" y="1652588"/>
          <p14:tracePt t="17194" x="3576638" y="1652588"/>
          <p14:tracePt t="17222" x="3571875" y="1652588"/>
          <p14:tracePt t="17264" x="3567113" y="1652588"/>
          <p14:tracePt t="17334" x="3562350" y="1652588"/>
          <p14:tracePt t="17447" x="3557588" y="1652588"/>
          <p14:tracePt t="17468" x="3552825" y="1652588"/>
          <p14:tracePt t="17474" x="3548063" y="1652588"/>
          <p14:tracePt t="17486" x="3543300" y="1652588"/>
          <p14:tracePt t="17503" x="3495675" y="1671638"/>
          <p14:tracePt t="17520" x="3452813" y="1671638"/>
          <p14:tracePt t="17536" x="3409950" y="1681163"/>
          <p14:tracePt t="17553" x="3333750" y="1690688"/>
          <p14:tracePt t="17569" x="3271838" y="1700213"/>
          <p14:tracePt t="17586" x="3219450" y="1709738"/>
          <p14:tracePt t="17603" x="3157538" y="1719263"/>
          <p14:tracePt t="17620" x="3114675" y="1719263"/>
          <p14:tracePt t="17636" x="3057525" y="1724025"/>
          <p14:tracePt t="17653" x="3014663" y="1728788"/>
          <p14:tracePt t="17669" x="2981325" y="1728788"/>
          <p14:tracePt t="17686" x="2952750" y="1728788"/>
          <p14:tracePt t="17703" x="2943225" y="1728788"/>
          <p14:tracePt t="17719" x="2938463" y="1728788"/>
          <p14:tracePt t="17741" x="2933700" y="1728788"/>
          <p14:tracePt t="17755" x="2933700" y="1724025"/>
          <p14:tracePt t="17931" x="2943225" y="1724025"/>
          <p14:tracePt t="17945" x="2947988" y="1724025"/>
          <p14:tracePt t="17952" x="2952750" y="1724025"/>
          <p14:tracePt t="17959" x="2957513" y="1724025"/>
          <p14:tracePt t="17969" x="2962275" y="1724025"/>
          <p14:tracePt t="17986" x="2967038" y="1724025"/>
          <p14:tracePt t="18003" x="2995613" y="1724025"/>
          <p14:tracePt t="18029" x="3038475" y="1719263"/>
          <p14:tracePt t="18037" x="3048000" y="1719263"/>
          <p14:tracePt t="18053" x="3086100" y="1714500"/>
          <p14:tracePt t="18069" x="3162300" y="1714500"/>
          <p14:tracePt t="18086" x="3319463" y="1714500"/>
          <p14:tracePt t="18103" x="3433763" y="1719263"/>
          <p14:tracePt t="18120" x="3633788" y="1738313"/>
          <p14:tracePt t="18136" x="3752850" y="1752600"/>
          <p14:tracePt t="18153" x="3886200" y="1766888"/>
          <p14:tracePt t="18169" x="4057650" y="1785938"/>
          <p14:tracePt t="18186" x="4148138" y="1790700"/>
          <p14:tracePt t="18203" x="4233863" y="1790700"/>
          <p14:tracePt t="18219" x="4319588" y="1790700"/>
          <p14:tracePt t="18236" x="4348163" y="1790700"/>
          <p14:tracePt t="18253" x="4362450" y="1790700"/>
          <p14:tracePt t="18269" x="4376738" y="1790700"/>
          <p14:tracePt t="18331" x="4381500" y="1790700"/>
          <p14:tracePt t="18367" x="4386263" y="1790700"/>
          <p14:tracePt t="18401" x="4386263" y="1785938"/>
          <p14:tracePt t="18437" x="4391025" y="1785938"/>
          <p14:tracePt t="18443" x="4391025" y="1781175"/>
          <p14:tracePt t="18472" x="4395788" y="1781175"/>
          <p14:tracePt t="18478" x="4400550" y="1776413"/>
          <p14:tracePt t="18486" x="4405313" y="1771650"/>
          <p14:tracePt t="18503" x="4419600" y="1766888"/>
          <p14:tracePt t="18519" x="4443413" y="1762125"/>
          <p14:tracePt t="18536" x="4471988" y="1752600"/>
          <p14:tracePt t="18553" x="4481513" y="1747838"/>
          <p14:tracePt t="18569" x="4505325" y="1738313"/>
          <p14:tracePt t="18586" x="4519613" y="1733550"/>
          <p14:tracePt t="18603" x="4524375" y="1733550"/>
          <p14:tracePt t="18619" x="4543425" y="1728788"/>
          <p14:tracePt t="18636" x="4557713" y="1724025"/>
          <p14:tracePt t="18652" x="4576763" y="1719263"/>
          <p14:tracePt t="18669" x="4605338" y="1714500"/>
          <p14:tracePt t="18686" x="4619625" y="1709738"/>
          <p14:tracePt t="18703" x="4638675" y="1704975"/>
          <p14:tracePt t="18704" x="4643438" y="1704975"/>
          <p14:tracePt t="18719" x="4652963" y="1700213"/>
          <p14:tracePt t="18736" x="4657725" y="1700213"/>
          <p14:tracePt t="18759" x="4667250" y="1700213"/>
          <p14:tracePt t="18907" x="4662488" y="1700213"/>
          <p14:tracePt t="18963" x="4657725" y="1700213"/>
          <p14:tracePt t="18984" x="4652963" y="1700213"/>
          <p14:tracePt t="18991" x="4648200" y="1700213"/>
          <p14:tracePt t="19005" x="4643438" y="1700213"/>
          <p14:tracePt t="19020" x="4638675" y="1700213"/>
          <p14:tracePt t="19036" x="4629150" y="1700213"/>
          <p14:tracePt t="19053" x="4624388" y="1700213"/>
          <p14:tracePt t="19069" x="4610100" y="1700213"/>
          <p14:tracePt t="19086" x="4600575" y="1700213"/>
          <p14:tracePt t="19102" x="4581525" y="1704975"/>
          <p14:tracePt t="19119" x="4486275" y="1709738"/>
          <p14:tracePt t="19136" x="4391025" y="1724025"/>
          <p14:tracePt t="19152" x="4233863" y="1733550"/>
          <p14:tracePt t="19169" x="4105275" y="1743075"/>
          <p14:tracePt t="19186" x="3990975" y="1762125"/>
          <p14:tracePt t="19202" x="3781425" y="1785938"/>
          <p14:tracePt t="19219" x="3662363" y="1804988"/>
          <p14:tracePt t="19236" x="3500438" y="1838325"/>
          <p14:tracePt t="19252" x="3333750" y="1866900"/>
          <p14:tracePt t="19269" x="3243263" y="1895475"/>
          <p14:tracePt t="19286" x="3167063" y="1914525"/>
          <p14:tracePt t="19302" x="3095625" y="1933575"/>
          <p14:tracePt t="19319" x="3076575" y="1943100"/>
          <p14:tracePt t="19336" x="3062288" y="1947863"/>
          <p14:tracePt t="19385" x="3062288" y="1952625"/>
          <p14:tracePt t="19398" x="3057525" y="1952625"/>
          <p14:tracePt t="19447" x="3048000" y="1962150"/>
          <p14:tracePt t="19455" x="3048000" y="1966913"/>
          <p14:tracePt t="19461" x="3038475" y="1966913"/>
          <p14:tracePt t="19469" x="3028950" y="1971675"/>
          <p14:tracePt t="19486" x="3014663" y="1981200"/>
          <p14:tracePt t="19502" x="2986088" y="1995488"/>
          <p14:tracePt t="19519" x="2957513" y="2009775"/>
          <p14:tracePt t="19536" x="2943225" y="2028825"/>
          <p14:tracePt t="19552" x="2914650" y="2047875"/>
          <p14:tracePt t="19569" x="2905125" y="2062163"/>
          <p14:tracePt t="19586" x="2900363" y="2076450"/>
          <p14:tracePt t="19602" x="2895600" y="2090738"/>
          <p14:tracePt t="19619" x="2890838" y="2095500"/>
          <p14:tracePt t="19636" x="2890838" y="2100263"/>
          <p14:tracePt t="19652" x="2890838" y="2114550"/>
          <p14:tracePt t="19669" x="2886075" y="2128838"/>
          <p14:tracePt t="19686" x="2886075" y="2138363"/>
          <p14:tracePt t="19702" x="2886075" y="2152650"/>
          <p14:tracePt t="19719" x="2886075" y="2157413"/>
          <p14:tracePt t="19735" x="2886075" y="2162175"/>
          <p14:tracePt t="19770" x="2886075" y="2166938"/>
          <p14:tracePt t="20065" x="2886075" y="2162175"/>
          <p14:tracePt t="20136" x="2886075" y="2157413"/>
          <p14:tracePt t="20199" x="2895600" y="2157413"/>
          <p14:tracePt t="22600" x="2914650" y="2152650"/>
          <p14:tracePt t="22608" x="2943225" y="2143125"/>
          <p14:tracePt t="22618" x="2971800" y="2128838"/>
          <p14:tracePt t="22635" x="3062288" y="2105025"/>
          <p14:tracePt t="22651" x="3238500" y="2071688"/>
          <p14:tracePt t="22668" x="3367088" y="2062163"/>
          <p14:tracePt t="22684" x="3538538" y="2047875"/>
          <p14:tracePt t="22701" x="3619500" y="2047875"/>
          <p14:tracePt t="22718" x="3681413" y="2047875"/>
          <p14:tracePt t="22735" x="3729038" y="2047875"/>
          <p14:tracePt t="22751" x="3748088" y="2047875"/>
          <p14:tracePt t="22769" x="3752850" y="2047875"/>
          <p14:tracePt t="22784" x="3752850" y="2052638"/>
          <p14:tracePt t="22846" x="3752850" y="2057400"/>
          <p14:tracePt t="22874" x="3752850" y="2062163"/>
          <p14:tracePt t="22888" x="3752850" y="2066925"/>
          <p14:tracePt t="22909" x="3748088" y="2071688"/>
          <p14:tracePt t="22930" x="3748088" y="2076450"/>
          <p14:tracePt t="22944" x="3738563" y="2081213"/>
          <p14:tracePt t="22965" x="3738563" y="2085975"/>
          <p14:tracePt t="22972" x="3733800" y="2085975"/>
          <p14:tracePt t="22984" x="3729038" y="2085975"/>
          <p14:tracePt t="23001" x="3719513" y="2095500"/>
          <p14:tracePt t="23018" x="3709988" y="2100263"/>
          <p14:tracePt t="23035" x="3705225" y="2100263"/>
          <p14:tracePt t="23051" x="3695700" y="2100263"/>
          <p14:tracePt t="23068" x="3695700" y="2105025"/>
          <p14:tracePt t="23084" x="3690938" y="2105025"/>
          <p14:tracePt t="23101" x="3681413" y="2105025"/>
          <p14:tracePt t="23118" x="3667125" y="2109788"/>
          <p14:tracePt t="23134" x="3629025" y="2109788"/>
          <p14:tracePt t="23151" x="3609975" y="2109788"/>
          <p14:tracePt t="23168" x="3605213" y="2109788"/>
          <p14:tracePt t="23184" x="3595688" y="2109788"/>
          <p14:tracePt t="23201" x="3590925" y="2109788"/>
          <p14:tracePt t="23218" x="3586163" y="2109788"/>
          <p14:tracePt t="23667" x="3586163" y="2105025"/>
          <p14:tracePt t="23689" x="3590925" y="2105025"/>
          <p14:tracePt t="23885" x="3595688" y="2105025"/>
          <p14:tracePt t="23899" x="3595688" y="2100263"/>
          <p14:tracePt t="23928" x="3600450" y="2100263"/>
          <p14:tracePt t="23934" x="3600450" y="2095500"/>
          <p14:tracePt t="23962" x="3605213" y="2090738"/>
          <p14:tracePt t="24398" x="3633788" y="2071688"/>
          <p14:tracePt t="24405" x="3681413" y="2043113"/>
          <p14:tracePt t="24417" x="3738563" y="2014538"/>
          <p14:tracePt t="24434" x="3971925" y="1919288"/>
          <p14:tracePt t="24451" x="4162425" y="1847850"/>
          <p14:tracePt t="24467" x="4410075" y="1771650"/>
          <p14:tracePt t="24484" x="4600575" y="1733550"/>
          <p14:tracePt t="24501" x="4738688" y="1704975"/>
          <p14:tracePt t="24517" x="4962525" y="1685925"/>
          <p14:tracePt t="24534" x="5081588" y="1671638"/>
          <p14:tracePt t="24551" x="5205413" y="1671638"/>
          <p14:tracePt t="24567" x="5362575" y="1671638"/>
          <p14:tracePt t="24584" x="5438775" y="1671638"/>
          <p14:tracePt t="24601" x="5514975" y="1685925"/>
          <p14:tracePt t="24617" x="5614988" y="1695450"/>
          <p14:tracePt t="24634" x="5657850" y="1695450"/>
          <p14:tracePt t="24650" x="5705475" y="1704975"/>
          <p14:tracePt t="24667" x="5734050" y="1709738"/>
          <p14:tracePt t="24684" x="5762625" y="1714500"/>
          <p14:tracePt t="24701" x="5805488" y="1714500"/>
          <p14:tracePt t="24717" x="5838825" y="1714500"/>
          <p14:tracePt t="24734" x="5853113" y="1714500"/>
          <p14:tracePt t="24750" x="5872163" y="1714500"/>
          <p14:tracePt t="24784" x="5881688" y="1714500"/>
          <p14:tracePt t="24800" x="5886450" y="1714500"/>
          <p14:tracePt t="24817" x="5900738" y="1714500"/>
          <p14:tracePt t="24834" x="5915025" y="1714500"/>
          <p14:tracePt t="24850" x="5924550" y="1714500"/>
          <p14:tracePt t="24867" x="5938838" y="1714500"/>
          <p14:tracePt t="24884" x="5972175" y="1714500"/>
          <p14:tracePt t="24900" x="6000750" y="1714500"/>
          <p14:tracePt t="24917" x="6057900" y="1714500"/>
          <p14:tracePt t="24934" x="6091238" y="1709738"/>
          <p14:tracePt t="24950" x="6119813" y="1709738"/>
          <p14:tracePt t="24967" x="6153150" y="1709738"/>
          <p14:tracePt t="24984" x="6181725" y="1709738"/>
          <p14:tracePt t="25001" x="6219825" y="1704975"/>
          <p14:tracePt t="25017" x="6229350" y="1704975"/>
          <p14:tracePt t="25034" x="6243638" y="1704975"/>
          <p14:tracePt t="25050" x="6257925" y="1700213"/>
          <p14:tracePt t="25067" x="6262688" y="1700213"/>
          <p14:tracePt t="25135" x="6267450" y="1700213"/>
          <p14:tracePt t="26006" x="6257925" y="1700213"/>
          <p14:tracePt t="26012" x="6257925" y="1704975"/>
          <p14:tracePt t="26019" x="6253163" y="1704975"/>
          <p14:tracePt t="26033" x="6243638" y="1709738"/>
          <p14:tracePt t="26050" x="6234113" y="1714500"/>
          <p14:tracePt t="26067" x="6229350" y="1714500"/>
          <p14:tracePt t="26083" x="6210300" y="1728788"/>
          <p14:tracePt t="26100" x="6196013" y="1738313"/>
          <p14:tracePt t="26117" x="6176963" y="1747838"/>
          <p14:tracePt t="26133" x="6148388" y="1776413"/>
          <p14:tracePt t="26150" x="6124575" y="1819275"/>
          <p14:tracePt t="26167" x="6096000" y="1866900"/>
          <p14:tracePt t="26183" x="6076950" y="1895475"/>
          <p14:tracePt t="26200" x="6048375" y="1928813"/>
          <p14:tracePt t="26217" x="6015038" y="1957388"/>
          <p14:tracePt t="26233" x="5995988" y="1976438"/>
          <p14:tracePt t="26250" x="5972175" y="1990725"/>
          <p14:tracePt t="26267" x="5948363" y="2009775"/>
          <p14:tracePt t="26283" x="5934075" y="2019300"/>
          <p14:tracePt t="26300" x="5915025" y="2043113"/>
          <p14:tracePt t="26317" x="5900738" y="2062163"/>
          <p14:tracePt t="26333" x="5886450" y="2085975"/>
          <p14:tracePt t="26350" x="5876925" y="2109788"/>
          <p14:tracePt t="26367" x="5867400" y="2119313"/>
          <p14:tracePt t="26384" x="5862638" y="2128838"/>
          <p14:tracePt t="26400" x="5848350" y="2138363"/>
          <p14:tracePt t="26416" x="5838825" y="2147888"/>
          <p14:tracePt t="26433" x="5834063" y="2152650"/>
          <p14:tracePt t="26450" x="5829300" y="2152650"/>
          <p14:tracePt t="26467" x="5824538" y="2157413"/>
          <p14:tracePt t="26483" x="5819775" y="2157413"/>
          <p14:tracePt t="26525" x="5815013" y="2157413"/>
          <p14:tracePt t="29404" x="5824538" y="2157413"/>
          <p14:tracePt t="29410" x="5834063" y="2152650"/>
          <p14:tracePt t="29418" x="5848350" y="2152650"/>
          <p14:tracePt t="29432" x="5886450" y="2152650"/>
          <p14:tracePt t="29449" x="5938838" y="2147888"/>
          <p14:tracePt t="29466" x="5991225" y="2147888"/>
          <p14:tracePt t="29482" x="6034088" y="2147888"/>
          <p14:tracePt t="29499" x="6053138" y="2147888"/>
          <p14:tracePt t="29516" x="6105525" y="2147888"/>
          <p14:tracePt t="29532" x="6134100" y="2147888"/>
          <p14:tracePt t="29549" x="6172200" y="2152650"/>
          <p14:tracePt t="29565" x="6224588" y="2162175"/>
          <p14:tracePt t="29582" x="6248400" y="2166938"/>
          <p14:tracePt t="29599" x="6286500" y="2176463"/>
          <p14:tracePt t="29615" x="6310313" y="2181225"/>
          <p14:tracePt t="29632" x="6348413" y="2181225"/>
          <p14:tracePt t="29649" x="6400800" y="2185988"/>
          <p14:tracePt t="29666" x="6419850" y="2185988"/>
          <p14:tracePt t="29682" x="6434138" y="2190750"/>
          <p14:tracePt t="29699" x="6443663" y="2190750"/>
          <p14:tracePt t="29740" x="6448425" y="2190750"/>
          <p14:tracePt t="29768" x="6453188" y="2190750"/>
          <p14:tracePt t="29818" x="6453188" y="2195513"/>
          <p14:tracePt t="29846" x="6457950" y="2195513"/>
          <p14:tracePt t="30583" x="6477000" y="2190750"/>
          <p14:tracePt t="30590" x="6505575" y="2185988"/>
          <p14:tracePt t="30598" x="6538913" y="2181225"/>
          <p14:tracePt t="30615" x="6586538" y="2176463"/>
          <p14:tracePt t="30632" x="6629400" y="2171700"/>
          <p14:tracePt t="30648" x="6653213" y="2166938"/>
          <p14:tracePt t="30665" x="6667500" y="2162175"/>
          <p14:tracePt t="30682" x="6700838" y="2157413"/>
          <p14:tracePt t="30699" x="6724650" y="2147888"/>
          <p14:tracePt t="30715" x="6748463" y="2143125"/>
          <p14:tracePt t="30732" x="6772275" y="2143125"/>
          <p14:tracePt t="30748" x="6791325" y="2138363"/>
          <p14:tracePt t="30765" x="6819900" y="2133600"/>
          <p14:tracePt t="30782" x="6834188" y="2128838"/>
          <p14:tracePt t="30798" x="6858000" y="2124075"/>
          <p14:tracePt t="30815" x="6891338" y="2114550"/>
          <p14:tracePt t="30832" x="6905625" y="2114550"/>
          <p14:tracePt t="30848" x="6915150" y="2109788"/>
          <p14:tracePt t="30865" x="6924675" y="2109788"/>
          <p14:tracePt t="30898" x="6929438" y="2109788"/>
          <p14:tracePt t="30948" x="6934200" y="2109788"/>
          <p14:tracePt t="31060" x="6938963" y="2109788"/>
          <p14:tracePt t="34339" x="6948488" y="2095500"/>
          <p14:tracePt t="34346" x="6962775" y="2066925"/>
          <p14:tracePt t="34353" x="6972300" y="2047875"/>
          <p14:tracePt t="34364" x="6996113" y="2024063"/>
          <p14:tracePt t="34380" x="7038975" y="1962150"/>
          <p14:tracePt t="34397" x="7077075" y="1909763"/>
          <p14:tracePt t="34414" x="7110413" y="1852613"/>
          <p14:tracePt t="34430" x="7148513" y="1776413"/>
          <p14:tracePt t="34448" x="7172325" y="1738313"/>
          <p14:tracePt t="34464" x="7186613" y="1690688"/>
          <p14:tracePt t="34480" x="7210425" y="1604963"/>
          <p14:tracePt t="34497" x="7224713" y="1557338"/>
          <p14:tracePt t="34514" x="7239000" y="1509713"/>
          <p14:tracePt t="34530" x="7243763" y="1495425"/>
          <p14:tracePt t="34547" x="7253288" y="1481138"/>
          <p14:tracePt t="34564" x="7253288" y="1476375"/>
          <p14:tracePt t="34697" x="7253288" y="1481138"/>
          <p14:tracePt t="34711" x="7253288" y="1485900"/>
          <p14:tracePt t="34718" x="7248525" y="1490663"/>
          <p14:tracePt t="34732" x="7248525" y="1495425"/>
          <p14:tracePt t="34747" x="7243763" y="1500188"/>
          <p14:tracePt t="34764" x="7239000" y="1519238"/>
          <p14:tracePt t="34780" x="7239000" y="1533525"/>
          <p14:tracePt t="34797" x="7234238" y="1566863"/>
          <p14:tracePt t="34814" x="7229475" y="1590675"/>
          <p14:tracePt t="34830" x="7229475" y="1614488"/>
          <p14:tracePt t="34847" x="7229475" y="1628775"/>
          <p14:tracePt t="34864" x="7229475" y="1643063"/>
          <p14:tracePt t="34866" x="7229475" y="1652588"/>
          <p14:tracePt t="34880" x="7229475" y="1662113"/>
          <p14:tracePt t="34897" x="7229475" y="1671638"/>
          <p14:tracePt t="34914" x="7234238" y="1676400"/>
          <p14:tracePt t="34930" x="7234238" y="1685925"/>
          <p14:tracePt t="34947" x="7234238" y="1690688"/>
          <p14:tracePt t="34964" x="7234238" y="1695450"/>
          <p14:tracePt t="35006" x="7234238" y="1700213"/>
          <p14:tracePt t="35041" x="7234238" y="1704975"/>
          <p14:tracePt t="35175" x="7234238" y="1700213"/>
          <p14:tracePt t="35188" x="7234238" y="1695450"/>
          <p14:tracePt t="35197" x="7229475" y="1695450"/>
          <p14:tracePt t="35214" x="7229475" y="1690688"/>
          <p14:tracePt t="35259" x="7229475" y="1685925"/>
          <p14:tracePt t="35287" x="7229475" y="1681163"/>
          <p14:tracePt t="37654" x="7081838" y="1700213"/>
          <p14:tracePt t="37660" x="6829425" y="1738313"/>
          <p14:tracePt t="37666" x="6572250" y="1790700"/>
          <p14:tracePt t="37680" x="6281738" y="1843088"/>
          <p14:tracePt t="37696" x="5438775" y="2043113"/>
          <p14:tracePt t="37713" x="4872038" y="2209800"/>
          <p14:tracePt t="37730" x="4167188" y="2395538"/>
          <p14:tracePt t="37746" x="3743325" y="2495550"/>
          <p14:tracePt t="37763" x="3419475" y="2543175"/>
          <p14:tracePt t="37780" x="3057525" y="2576513"/>
          <p14:tracePt t="37796" x="2919413" y="2566988"/>
          <p14:tracePt t="37813" x="2781300" y="2557463"/>
          <p14:tracePt t="37830" x="2657475" y="2533650"/>
          <p14:tracePt t="37846" x="2581275" y="2514600"/>
          <p14:tracePt t="37863" x="2514600" y="2500313"/>
          <p14:tracePt t="37879" x="2433638" y="2476500"/>
          <p14:tracePt t="37896" x="2395538" y="2462213"/>
          <p14:tracePt t="37913" x="2347913" y="2457450"/>
          <p14:tracePt t="37930" x="2309813" y="2457450"/>
          <p14:tracePt t="37946" x="2262188" y="2462213"/>
          <p14:tracePt t="37963" x="2195513" y="2466975"/>
          <p14:tracePt t="37979" x="2162175" y="2471738"/>
          <p14:tracePt t="37996" x="2109788" y="2481263"/>
          <p14:tracePt t="38013" x="2085975" y="2481263"/>
          <p14:tracePt t="38029" x="2066925" y="2481263"/>
          <p14:tracePt t="38046" x="2038350" y="2490788"/>
          <p14:tracePt t="38063" x="2024063" y="2495550"/>
          <p14:tracePt t="38079" x="2019300" y="2495550"/>
          <p14:tracePt t="38474" x="1976438" y="2500313"/>
          <p14:tracePt t="38482" x="1905000" y="2505075"/>
          <p14:tracePt t="38496" x="1766888" y="2514600"/>
          <p14:tracePt t="38513" x="1619250" y="2524125"/>
          <p14:tracePt t="38529" x="1443038" y="2528888"/>
          <p14:tracePt t="38546" x="1247775" y="2533650"/>
          <p14:tracePt t="38563" x="1133475" y="2533650"/>
          <p14:tracePt t="38579" x="1014413" y="2533650"/>
          <p14:tracePt t="38596" x="962025" y="2533650"/>
          <p14:tracePt t="38612" x="914400" y="2533650"/>
          <p14:tracePt t="38629" x="852488" y="2533650"/>
          <p14:tracePt t="38646" x="819150" y="2533650"/>
          <p14:tracePt t="38662" x="790575" y="2533650"/>
          <p14:tracePt t="38679" x="752475" y="2524125"/>
          <p14:tracePt t="38696" x="728663" y="2519363"/>
          <p14:tracePt t="38712" x="700088" y="2514600"/>
          <p14:tracePt t="38729" x="676275" y="2509838"/>
          <p14:tracePt t="38746" x="666750" y="2509838"/>
          <p14:tracePt t="38762" x="657225" y="2509838"/>
          <p14:tracePt t="38853" x="661988" y="2509838"/>
          <p14:tracePt t="38874" x="666750" y="2509838"/>
          <p14:tracePt t="38888" x="671513" y="2509838"/>
          <p14:tracePt t="38902" x="676275" y="2509838"/>
          <p14:tracePt t="38923" x="681038" y="2509838"/>
          <p14:tracePt t="38930" x="685800" y="2509838"/>
          <p14:tracePt t="38965" x="700088" y="2509838"/>
          <p14:tracePt t="38972" x="704850" y="2509838"/>
          <p14:tracePt t="38980" x="719138" y="2509838"/>
          <p14:tracePt t="38996" x="733425" y="2509838"/>
          <p14:tracePt t="39013" x="847725" y="2509838"/>
          <p14:tracePt t="39029" x="976313" y="2514600"/>
          <p14:tracePt t="39046" x="1090613" y="2524125"/>
          <p14:tracePt t="39062" x="1166813" y="2528888"/>
          <p14:tracePt t="39079" x="1257300" y="2533650"/>
          <p14:tracePt t="39096" x="1290638" y="2538413"/>
          <p14:tracePt t="39113" x="1314450" y="2538413"/>
          <p14:tracePt t="39129" x="1319213" y="2538413"/>
          <p14:tracePt t="39146" x="1323975" y="2538413"/>
          <p14:tracePt t="39331" x="1323975" y="2543175"/>
          <p14:tracePt t="39422" x="1323975" y="2547938"/>
          <p14:tracePt t="39514" x="1323975" y="2552700"/>
          <p14:tracePt t="40209" x="1343025" y="2552700"/>
          <p14:tracePt t="40215" x="1376363" y="2552700"/>
          <p14:tracePt t="40223" x="1400175" y="2552700"/>
          <p14:tracePt t="40230" x="1433513" y="2557463"/>
          <p14:tracePt t="40245" x="1524000" y="2557463"/>
          <p14:tracePt t="40262" x="1624013" y="2562225"/>
          <p14:tracePt t="40279" x="1752600" y="2571750"/>
          <p14:tracePt t="40295" x="1843088" y="2576513"/>
          <p14:tracePt t="40312" x="1924050" y="2581275"/>
          <p14:tracePt t="40329" x="2028825" y="2600325"/>
          <p14:tracePt t="40345" x="2057400" y="2600325"/>
          <p14:tracePt t="40362" x="2147888" y="2609850"/>
          <p14:tracePt t="40378" x="2162175" y="2614613"/>
          <p14:tracePt t="40960" x="2195513" y="2609850"/>
          <p14:tracePt t="40966" x="2233613" y="2595563"/>
          <p14:tracePt t="40978" x="2271713" y="2586038"/>
          <p14:tracePt t="40995" x="2371725" y="2562225"/>
          <p14:tracePt t="41012" x="2419350" y="2557463"/>
          <p14:tracePt t="41028" x="2447925" y="2552700"/>
          <p14:tracePt t="41045" x="2481263" y="2552700"/>
          <p14:tracePt t="41062" x="2490788" y="2552700"/>
          <p14:tracePt t="41078" x="2509838" y="2552700"/>
          <p14:tracePt t="41095" x="2519363" y="2552700"/>
          <p14:tracePt t="41128" x="2528888" y="2552700"/>
          <p14:tracePt t="41198" x="2533650" y="2552700"/>
          <p14:tracePt t="41339" x="2538413" y="2552700"/>
          <p14:tracePt t="41493" x="2543175" y="2552700"/>
          <p14:tracePt t="41507" x="2552700" y="2552700"/>
          <p14:tracePt t="41514" x="2562225" y="2547938"/>
          <p14:tracePt t="41528" x="2586038" y="2543175"/>
          <p14:tracePt t="41545" x="2619375" y="2538413"/>
          <p14:tracePt t="41561" x="2643188" y="2528888"/>
          <p14:tracePt t="41578" x="2662238" y="2524125"/>
          <p14:tracePt t="41595" x="2724150" y="2509838"/>
          <p14:tracePt t="41612" x="2771775" y="2495550"/>
          <p14:tracePt t="41628" x="2828925" y="2481263"/>
          <p14:tracePt t="41645" x="2871788" y="2476500"/>
          <p14:tracePt t="41661" x="2909888" y="2466975"/>
          <p14:tracePt t="41678" x="2938463" y="2466975"/>
          <p14:tracePt t="41695" x="2962275" y="2462213"/>
          <p14:tracePt t="41711" x="3005138" y="2462213"/>
          <p14:tracePt t="41728" x="3038475" y="2462213"/>
          <p14:tracePt t="41745" x="3057525" y="2466975"/>
          <p14:tracePt t="41761" x="3090863" y="2471738"/>
          <p14:tracePt t="41778" x="3114675" y="2471738"/>
          <p14:tracePt t="41795" x="3138488" y="2481263"/>
          <p14:tracePt t="41811" x="3157538" y="2486025"/>
          <p14:tracePt t="41828" x="3167063" y="2490788"/>
          <p14:tracePt t="41845" x="3181350" y="2490788"/>
          <p14:tracePt t="41861" x="3186113" y="2490788"/>
          <p14:tracePt t="41878" x="3190875" y="2495550"/>
          <p14:tracePt t="41928" x="3195638" y="2495550"/>
          <p14:tracePt t="41985" x="3195638" y="2500313"/>
          <p14:tracePt t="42062" x="3195638" y="2505075"/>
          <p14:tracePt t="42641" x="3209925" y="2505075"/>
          <p14:tracePt t="42645" x="3219450" y="2505075"/>
          <p14:tracePt t="42651" x="3228975" y="2500313"/>
          <p14:tracePt t="42661" x="3252788" y="2490788"/>
          <p14:tracePt t="42678" x="3286125" y="2486025"/>
          <p14:tracePt t="42695" x="3348038" y="2466975"/>
          <p14:tracePt t="42711" x="3386138" y="2452688"/>
          <p14:tracePt t="42728" x="3419475" y="2443163"/>
          <p14:tracePt t="42745" x="3462338" y="2428875"/>
          <p14:tracePt t="42761" x="3486150" y="2419350"/>
          <p14:tracePt t="42778" x="3524250" y="2405063"/>
          <p14:tracePt t="42794" x="3548063" y="2395538"/>
          <p14:tracePt t="42811" x="3571875" y="2390775"/>
          <p14:tracePt t="42828" x="3614738" y="2371725"/>
          <p14:tracePt t="42844" x="3643313" y="2357438"/>
          <p14:tracePt t="42861" x="3671888" y="2343150"/>
          <p14:tracePt t="42878" x="3709988" y="2319338"/>
          <p14:tracePt t="42894" x="3733800" y="2286000"/>
          <p14:tracePt t="42911" x="3805238" y="2219325"/>
          <p14:tracePt t="42928" x="3852863" y="2157413"/>
          <p14:tracePt t="42944" x="3905250" y="2105025"/>
          <p14:tracePt t="42961" x="3976688" y="2005013"/>
          <p14:tracePt t="42978" x="4024313" y="1928813"/>
          <p14:tracePt t="42995" x="4062413" y="1871663"/>
          <p14:tracePt t="43011" x="4090988" y="1833563"/>
          <p14:tracePt t="43028" x="4100513" y="1814513"/>
          <p14:tracePt t="43044" x="4100513" y="1809750"/>
          <p14:tracePt t="43077" x="4095750" y="1804988"/>
          <p14:tracePt t="43094" x="4067175" y="1795463"/>
          <p14:tracePt t="43111" x="4000500" y="1776413"/>
          <p14:tracePt t="43128" x="3910013" y="1738313"/>
          <p14:tracePt t="43144" x="3762375" y="1685925"/>
          <p14:tracePt t="43161" x="3667125" y="1652588"/>
          <p14:tracePt t="43177" x="3552825" y="1614488"/>
          <p14:tracePt t="43194" x="3509963" y="1604963"/>
          <p14:tracePt t="43211" x="3495675" y="1604963"/>
          <p14:tracePt t="43227" x="3490913" y="1604963"/>
          <p14:tracePt t="43244" x="3486150" y="1604963"/>
          <p14:tracePt t="43368" x="3495675" y="1604963"/>
          <p14:tracePt t="43375" x="3509963" y="1604963"/>
          <p14:tracePt t="43381" x="3524250" y="1604963"/>
          <p14:tracePt t="43394" x="3567113" y="1600200"/>
          <p14:tracePt t="43411" x="3638550" y="1595438"/>
          <p14:tracePt t="43428" x="3810000" y="1590675"/>
          <p14:tracePt t="43444" x="3910013" y="1590675"/>
          <p14:tracePt t="43445" x="3948113" y="1590675"/>
          <p14:tracePt t="43461" x="4038600" y="1595438"/>
          <p14:tracePt t="43478" x="4138613" y="1600200"/>
          <p14:tracePt t="43494" x="4243388" y="1604963"/>
          <p14:tracePt t="43511" x="4295775" y="1609725"/>
          <p14:tracePt t="43527" x="4329113" y="1614488"/>
          <p14:tracePt t="43544" x="4371975" y="1624013"/>
          <p14:tracePt t="43561" x="4386263" y="1628775"/>
          <p14:tracePt t="43578" x="4395788" y="1628775"/>
          <p14:tracePt t="43594" x="4395788" y="1633538"/>
          <p14:tracePt t="43611" x="4400550" y="1633538"/>
          <p14:tracePt t="43627" x="4410075" y="1633538"/>
          <p14:tracePt t="43644" x="4424363" y="1638300"/>
          <p14:tracePt t="43661" x="4433888" y="1638300"/>
          <p14:tracePt t="43677" x="4448175" y="1638300"/>
          <p14:tracePt t="43694" x="4457700" y="1643063"/>
          <p14:tracePt t="43711" x="4467225" y="1647825"/>
          <p14:tracePt t="43728" x="4476750" y="1647825"/>
          <p14:tracePt t="43744" x="4481513" y="1647825"/>
          <p14:tracePt t="43761" x="4486275" y="1652588"/>
          <p14:tracePt t="43794" x="4495800" y="1652588"/>
          <p14:tracePt t="43811" x="4500563" y="1652588"/>
          <p14:tracePt t="43831" x="4505325" y="1652588"/>
          <p14:tracePt t="43859" x="4505325" y="1662113"/>
          <p14:tracePt t="43922" x="4505325" y="1666875"/>
          <p14:tracePt t="43936" x="4505325" y="1671638"/>
          <p14:tracePt t="43943" x="4495800" y="1676400"/>
          <p14:tracePt t="43950" x="4486275" y="1685925"/>
          <p14:tracePt t="43961" x="4457700" y="1704975"/>
          <p14:tracePt t="43978" x="4381500" y="1728788"/>
          <p14:tracePt t="43994" x="4233863" y="1781175"/>
          <p14:tracePt t="44011" x="4062413" y="1843088"/>
          <p14:tracePt t="44028" x="3905250" y="1919288"/>
          <p14:tracePt t="44044" x="3548063" y="2047875"/>
          <p14:tracePt t="44061" x="3286125" y="2143125"/>
          <p14:tracePt t="44077" x="2905125" y="2271713"/>
          <p14:tracePt t="44094" x="2671763" y="2376488"/>
          <p14:tracePt t="44111" x="2495550" y="2471738"/>
          <p14:tracePt t="44127" x="2300288" y="2562225"/>
          <p14:tracePt t="44144" x="2209800" y="2614613"/>
          <p14:tracePt t="44160" x="2147888" y="2671763"/>
          <p14:tracePt t="44177" x="2119313" y="2700338"/>
          <p14:tracePt t="44194" x="2105025" y="2724150"/>
          <p14:tracePt t="44211" x="2090738" y="2747963"/>
          <p14:tracePt t="44227" x="2081213" y="2757488"/>
          <p14:tracePt t="44244" x="2081213" y="2762250"/>
          <p14:tracePt t="44261" x="2076450" y="2781300"/>
          <p14:tracePt t="44277" x="2071688" y="2786063"/>
          <p14:tracePt t="44294" x="2066925" y="2790825"/>
          <p14:tracePt t="44311" x="2066925" y="2795588"/>
          <p14:tracePt t="44379" x="2071688" y="2795588"/>
          <p14:tracePt t="44407" x="2100263" y="2790825"/>
          <p14:tracePt t="44413" x="2109788" y="2790825"/>
          <p14:tracePt t="44420" x="2124075" y="2786063"/>
          <p14:tracePt t="44428" x="2152650" y="2781300"/>
          <p14:tracePt t="44444" x="2224088" y="2762250"/>
          <p14:tracePt t="44461" x="2314575" y="2743200"/>
          <p14:tracePt t="44477" x="2452688" y="2700338"/>
          <p14:tracePt t="44494" x="2552700" y="2676525"/>
          <p14:tracePt t="44510" x="2647950" y="2643188"/>
          <p14:tracePt t="44527" x="2752725" y="2619375"/>
          <p14:tracePt t="44544" x="2809875" y="2595563"/>
          <p14:tracePt t="44561" x="2862263" y="2586038"/>
          <p14:tracePt t="44577" x="2914650" y="2581275"/>
          <p14:tracePt t="44594" x="2938463" y="2576513"/>
          <p14:tracePt t="44610" x="2952750" y="2571750"/>
          <p14:tracePt t="44627" x="2957513" y="2571750"/>
          <p14:tracePt t="44680" x="2962275" y="2571750"/>
          <p14:tracePt t="44744" x="2967038" y="2571750"/>
          <p14:tracePt t="44758" x="2967038" y="2566988"/>
          <p14:tracePt t="44878" x="2967038" y="2562225"/>
          <p14:tracePt t="44954" x="2967038" y="2557463"/>
          <p14:tracePt t="45116" x="2967038" y="2552700"/>
          <p14:tracePt t="46899" x="3057525" y="2514600"/>
          <p14:tracePt t="46907" x="3205163" y="2452688"/>
          <p14:tracePt t="46913" x="3362325" y="2390775"/>
          <p14:tracePt t="46926" x="3533775" y="2324100"/>
          <p14:tracePt t="46943" x="4100513" y="2166938"/>
          <p14:tracePt t="46960" x="4533900" y="2076450"/>
          <p14:tracePt t="46976" x="5157788" y="1995488"/>
          <p14:tracePt t="46993" x="5491163" y="1966913"/>
          <p14:tracePt t="47010" x="5729288" y="1952625"/>
          <p14:tracePt t="47026" x="5929313" y="1938338"/>
          <p14:tracePt t="47043" x="6024563" y="1924050"/>
          <p14:tracePt t="47060" x="6081713" y="1914525"/>
          <p14:tracePt t="47076" x="6105525" y="1905000"/>
          <p14:tracePt t="47093" x="6110288" y="1905000"/>
          <p14:tracePt t="47126" x="6115050" y="1905000"/>
          <p14:tracePt t="47143" x="6129338" y="1900238"/>
          <p14:tracePt t="47160" x="6172200" y="1885950"/>
          <p14:tracePt t="47176" x="6229350" y="1857375"/>
          <p14:tracePt t="47193" x="6286500" y="1833563"/>
          <p14:tracePt t="47209" x="6372225" y="1795463"/>
          <p14:tracePt t="47226" x="6415088" y="1771650"/>
          <p14:tracePt t="47243" x="6462713" y="1747838"/>
          <p14:tracePt t="47259" x="6481763" y="1738313"/>
          <p14:tracePt t="47277" x="6491288" y="1738313"/>
          <p14:tracePt t="47293" x="6496050" y="1733550"/>
          <p14:tracePt t="47553" x="6486525" y="1752600"/>
          <p14:tracePt t="47559" x="6457950" y="1776413"/>
          <p14:tracePt t="47566" x="6434138" y="1809750"/>
          <p14:tracePt t="47576" x="6405563" y="1833563"/>
          <p14:tracePt t="47593" x="6343650" y="1900238"/>
          <p14:tracePt t="47609" x="6272213" y="1976438"/>
          <p14:tracePt t="47626" x="6243638" y="2024063"/>
          <p14:tracePt t="47643" x="6205538" y="2081213"/>
          <p14:tracePt t="47659" x="6181725" y="2109788"/>
          <p14:tracePt t="47676" x="6162675" y="2143125"/>
          <p14:tracePt t="47693" x="6143625" y="2171700"/>
          <p14:tracePt t="47710" x="6134100" y="2190750"/>
          <p14:tracePt t="47726" x="6129338" y="2200275"/>
          <p14:tracePt t="47743" x="6124575" y="2214563"/>
          <p14:tracePt t="47760" x="6110288" y="2233613"/>
          <p14:tracePt t="47776" x="6105525" y="2266950"/>
          <p14:tracePt t="47793" x="6096000" y="2305050"/>
          <p14:tracePt t="47809" x="6076950" y="2352675"/>
          <p14:tracePt t="47826" x="6057900" y="2424113"/>
          <p14:tracePt t="47843" x="6048375" y="2457450"/>
          <p14:tracePt t="47859" x="6043613" y="2486025"/>
          <p14:tracePt t="47876" x="6034088" y="2509838"/>
          <p14:tracePt t="47893" x="6029325" y="2514600"/>
          <p14:tracePt t="47926" x="6029325" y="2519363"/>
          <p14:tracePt t="47967" x="6024563" y="2519363"/>
          <p14:tracePt t="48030" x="6024563" y="2524125"/>
          <p14:tracePt t="48037" x="6019800" y="2524125"/>
          <p14:tracePt t="48543" x="5934075" y="2538413"/>
          <p14:tracePt t="48549" x="5781675" y="2571750"/>
          <p14:tracePt t="48559" x="5591175" y="2614613"/>
          <p14:tracePt t="48576" x="5148263" y="2686050"/>
          <p14:tracePt t="48592" x="4429125" y="2795588"/>
          <p14:tracePt t="48609" x="3933825" y="2900363"/>
          <p14:tracePt t="48626" x="3452813" y="2981325"/>
          <p14:tracePt t="48642" x="2700338" y="3086100"/>
          <p14:tracePt t="48659" x="2238375" y="3138488"/>
          <p14:tracePt t="48676" x="1633538" y="3190875"/>
          <p14:tracePt t="48692" x="1328738" y="3205163"/>
          <p14:tracePt t="48709" x="1109663" y="3205163"/>
          <p14:tracePt t="48726" x="919163" y="3205163"/>
          <p14:tracePt t="48742" x="857250" y="3200400"/>
          <p14:tracePt t="48759" x="814388" y="3200400"/>
          <p14:tracePt t="48776" x="781050" y="3195638"/>
          <p14:tracePt t="48792" x="771525" y="3195638"/>
          <p14:tracePt t="48809" x="766763" y="3190875"/>
          <p14:tracePt t="48826" x="762000" y="3190875"/>
          <p14:tracePt t="48866" x="771525" y="3190875"/>
          <p14:tracePt t="48887" x="776288" y="3190875"/>
          <p14:tracePt t="48908" x="781050" y="3190875"/>
          <p14:tracePt t="48929" x="785813" y="3181350"/>
          <p14:tracePt t="48936" x="790575" y="3176588"/>
          <p14:tracePt t="48943" x="795338" y="3167063"/>
          <p14:tracePt t="48959" x="800100" y="3138488"/>
          <p14:tracePt t="48976" x="804863" y="3124200"/>
          <p14:tracePt t="48992" x="804863" y="3090863"/>
          <p14:tracePt t="49009" x="814388" y="3076575"/>
          <p14:tracePt t="49026" x="814388" y="3067050"/>
          <p14:tracePt t="49042" x="823913" y="3057525"/>
          <p14:tracePt t="49076" x="828675" y="3057525"/>
          <p14:tracePt t="49092" x="833438" y="3052763"/>
          <p14:tracePt t="49126" x="838200" y="3052763"/>
          <p14:tracePt t="49182" x="842963" y="3052763"/>
          <p14:tracePt t="49294" x="847725" y="3052763"/>
          <p14:tracePt t="49673" x="862013" y="3048000"/>
          <p14:tracePt t="49680" x="885825" y="3043238"/>
          <p14:tracePt t="49692" x="919163" y="3033713"/>
          <p14:tracePt t="49709" x="995363" y="3014663"/>
          <p14:tracePt t="49725" x="1023938" y="3009900"/>
          <p14:tracePt t="49742" x="1119188" y="3000375"/>
          <p14:tracePt t="49759" x="1209675" y="2986088"/>
          <p14:tracePt t="49775" x="1257300" y="2976563"/>
          <p14:tracePt t="49792" x="1304925" y="2976563"/>
          <p14:tracePt t="49809" x="1352550" y="2971800"/>
          <p14:tracePt t="49825" x="1385888" y="2967038"/>
          <p14:tracePt t="49842" x="1419225" y="2967038"/>
          <p14:tracePt t="49859" x="1438275" y="2967038"/>
          <p14:tracePt t="49875" x="1443038" y="2967038"/>
          <p14:tracePt t="49892" x="1447800" y="2967038"/>
          <p14:tracePt t="49947" x="1452563" y="2967038"/>
          <p14:tracePt t="51253" x="1495425" y="2962275"/>
          <p14:tracePt t="51260" x="1552575" y="2952750"/>
          <p14:tracePt t="51267" x="1604963" y="2938463"/>
          <p14:tracePt t="51275" x="1662113" y="2928938"/>
          <p14:tracePt t="51292" x="1776413" y="2914650"/>
          <p14:tracePt t="51308" x="1881188" y="2905125"/>
          <p14:tracePt t="51325" x="1990725" y="2905125"/>
          <p14:tracePt t="51342" x="2052638" y="2905125"/>
          <p14:tracePt t="51358" x="2124075" y="2909888"/>
          <p14:tracePt t="51375" x="2162175" y="2909888"/>
          <p14:tracePt t="51392" x="2190750" y="2909888"/>
          <p14:tracePt t="51408" x="2214563" y="2919413"/>
          <p14:tracePt t="51425" x="2228850" y="2919413"/>
          <p14:tracePt t="51442" x="2247900" y="2919413"/>
          <p14:tracePt t="51458" x="2262188" y="2924175"/>
          <p14:tracePt t="51475" x="2266950" y="2924175"/>
          <p14:tracePt t="51491" x="2276475" y="2928938"/>
          <p14:tracePt t="51525" x="2281238" y="2928938"/>
          <p14:tracePt t="51590" x="2286000" y="2928938"/>
          <p14:tracePt t="51716" x="2290763" y="2928938"/>
          <p14:tracePt t="51723" x="2295525" y="2928938"/>
          <p14:tracePt t="51730" x="2305050" y="2928938"/>
          <p14:tracePt t="51741" x="2309813" y="2928938"/>
          <p14:tracePt t="51758" x="2319338" y="2928938"/>
          <p14:tracePt t="51775" x="2357438" y="2928938"/>
          <p14:tracePt t="51792" x="2381250" y="2924175"/>
          <p14:tracePt t="51808" x="2424113" y="2914650"/>
          <p14:tracePt t="51825" x="2476500" y="2895600"/>
          <p14:tracePt t="51841" x="2528888" y="2881313"/>
          <p14:tracePt t="51858" x="2619375" y="2852738"/>
          <p14:tracePt t="51875" x="2667000" y="2843213"/>
          <p14:tracePt t="51892" x="2767013" y="2805113"/>
          <p14:tracePt t="51908" x="2838450" y="2786063"/>
          <p14:tracePt t="51925" x="2895600" y="2771775"/>
          <p14:tracePt t="51941" x="2952750" y="2757488"/>
          <p14:tracePt t="51958" x="2981325" y="2747963"/>
          <p14:tracePt t="51975" x="3000375" y="2747963"/>
          <p14:tracePt t="51991" x="3009900" y="2743200"/>
          <p14:tracePt t="52008" x="3014663" y="2743200"/>
          <p14:tracePt t="52047" x="3019425" y="2743200"/>
          <p14:tracePt t="52447" x="3038475" y="2714625"/>
          <p14:tracePt t="52453" x="3067050" y="2676525"/>
          <p14:tracePt t="52460" x="3095625" y="2628900"/>
          <p14:tracePt t="52475" x="3148013" y="2528888"/>
          <p14:tracePt t="52491" x="3200400" y="2443163"/>
          <p14:tracePt t="52508" x="3248025" y="2352675"/>
          <p14:tracePt t="52524" x="3343275" y="2224088"/>
          <p14:tracePt t="52541" x="3405188" y="2143125"/>
          <p14:tracePt t="52558" x="3462338" y="2052638"/>
          <p14:tracePt t="52559" x="3495675" y="2019300"/>
          <p14:tracePt t="52574" x="3543300" y="1933575"/>
          <p14:tracePt t="52591" x="3605213" y="1847850"/>
          <p14:tracePt t="52608" x="3690938" y="1743075"/>
          <p14:tracePt t="52624" x="3724275" y="1690688"/>
          <p14:tracePt t="52641" x="3752850" y="1657350"/>
          <p14:tracePt t="52658" x="3767138" y="1638300"/>
          <p14:tracePt t="52674" x="3771900" y="1633538"/>
          <p14:tracePt t="52691" x="3776663" y="1633538"/>
          <p14:tracePt t="52724" x="3776663" y="1628775"/>
          <p14:tracePt t="53022" x="3757613" y="1643063"/>
          <p14:tracePt t="53029" x="3733800" y="1671638"/>
          <p14:tracePt t="53041" x="3695700" y="1714500"/>
          <p14:tracePt t="53058" x="3595688" y="1862138"/>
          <p14:tracePt t="53074" x="3524250" y="2005013"/>
          <p14:tracePt t="53091" x="3429000" y="2166938"/>
          <p14:tracePt t="53108" x="3271838" y="2424113"/>
          <p14:tracePt t="53124" x="3205163" y="2571750"/>
          <p14:tracePt t="53141" x="3152775" y="2667000"/>
          <p14:tracePt t="53158" x="3086100" y="2781300"/>
          <p14:tracePt t="53174" x="3057525" y="2828925"/>
          <p14:tracePt t="53191" x="3048000" y="2847975"/>
          <p14:tracePt t="53208" x="3048000" y="2852738"/>
          <p14:tracePt t="53224" x="3048000" y="2857500"/>
          <p14:tracePt t="57391" x="3028950" y="2862263"/>
          <p14:tracePt t="57397" x="3019425" y="2867025"/>
          <p14:tracePt t="57406" x="3000375" y="2871788"/>
          <p14:tracePt t="57423" x="2971800" y="2876550"/>
          <p14:tracePt t="57440" x="2947988" y="2890838"/>
          <p14:tracePt t="57456" x="2928938" y="2895600"/>
          <p14:tracePt t="57473" x="2914650" y="2905125"/>
          <p14:tracePt t="57490" x="2895600" y="2914650"/>
          <p14:tracePt t="57506" x="2890838" y="2919413"/>
          <p14:tracePt t="57523" x="2881313" y="2928938"/>
          <p14:tracePt t="57540" x="2871788" y="2933700"/>
          <p14:tracePt t="57573" x="2867025" y="2933700"/>
          <p14:tracePt t="57589" x="2862263" y="2933700"/>
          <p14:tracePt t="57606" x="2862263" y="2938463"/>
          <p14:tracePt t="57818" x="2867025" y="2938463"/>
          <p14:tracePt t="57888" x="2871788" y="2938463"/>
          <p14:tracePt t="57923" x="2876550" y="2938463"/>
          <p14:tracePt t="57987" x="2881313" y="2938463"/>
          <p14:tracePt t="58022" x="2886075" y="2938463"/>
          <p14:tracePt t="58085" x="2890838" y="2938463"/>
          <p14:tracePt t="58099" x="2895600" y="2938463"/>
          <p14:tracePt t="58106" x="2895600" y="2933700"/>
          <p14:tracePt t="58123" x="2909888" y="2928938"/>
          <p14:tracePt t="58139" x="2914650" y="2924175"/>
          <p14:tracePt t="58156" x="2928938" y="2914650"/>
          <p14:tracePt t="58172" x="2938463" y="2909888"/>
          <p14:tracePt t="58189" x="2957513" y="2900363"/>
          <p14:tracePt t="58206" x="2981325" y="2886075"/>
          <p14:tracePt t="58223" x="3005138" y="2881313"/>
          <p14:tracePt t="58239" x="3043238" y="2871788"/>
          <p14:tracePt t="58256" x="3062288" y="2867025"/>
          <p14:tracePt t="58273" x="3086100" y="2867025"/>
          <p14:tracePt t="58289" x="3105150" y="2867025"/>
          <p14:tracePt t="58306" x="3109913" y="2867025"/>
          <p14:tracePt t="58323" x="3119438" y="2867025"/>
          <p14:tracePt t="58339" x="3124200" y="2867025"/>
          <p14:tracePt t="58356" x="3133725" y="2867025"/>
          <p14:tracePt t="58372" x="3138488" y="2867025"/>
          <p14:tracePt t="58389" x="3148013" y="2867025"/>
          <p14:tracePt t="58406" x="3162300" y="2871788"/>
          <p14:tracePt t="58422" x="3186113" y="2890838"/>
          <p14:tracePt t="58439" x="3200400" y="2895600"/>
          <p14:tracePt t="58456" x="3219450" y="2905125"/>
          <p14:tracePt t="58472" x="3238500" y="2914650"/>
          <p14:tracePt t="58489" x="3243263" y="2914650"/>
          <p14:tracePt t="58506" x="3248025" y="2919413"/>
          <p14:tracePt t="58539" x="3248025" y="2924175"/>
          <p14:tracePt t="58562" x="3248025" y="2928938"/>
          <p14:tracePt t="60135" x="3267075" y="2928938"/>
          <p14:tracePt t="60142" x="3286125" y="2928938"/>
          <p14:tracePt t="60155" x="3309938" y="2924175"/>
          <p14:tracePt t="60172" x="3386138" y="2919413"/>
          <p14:tracePt t="60188" x="3419475" y="2914650"/>
          <p14:tracePt t="60205" x="3462338" y="2914650"/>
          <p14:tracePt t="60222" x="3476625" y="2914650"/>
          <p14:tracePt t="60239" x="3495675" y="2909888"/>
          <p14:tracePt t="60255" x="3524250" y="2905125"/>
          <p14:tracePt t="60272" x="3533775" y="2905125"/>
          <p14:tracePt t="60289" x="3552825" y="2905125"/>
          <p14:tracePt t="60305" x="3557588" y="2905125"/>
          <p14:tracePt t="60322" x="3562350" y="2905125"/>
          <p14:tracePt t="60339" x="3571875" y="2905125"/>
          <p14:tracePt t="60355" x="3576638" y="2905125"/>
          <p14:tracePt t="60372" x="3581400" y="2905125"/>
          <p14:tracePt t="60389" x="3586163" y="2905125"/>
          <p14:tracePt t="60405" x="3590925" y="2905125"/>
          <p14:tracePt t="60438" x="3595688" y="2905125"/>
          <p14:tracePt t="60465" x="3600450" y="2905125"/>
          <p14:tracePt t="60493" x="3609975" y="2905125"/>
          <p14:tracePt t="60507" x="3609975" y="2909888"/>
          <p14:tracePt t="60514" x="3614738" y="2909888"/>
          <p14:tracePt t="60535" x="3619500" y="2909888"/>
          <p14:tracePt t="60570" x="3619500" y="2914650"/>
          <p14:tracePt t="60577" x="3624263" y="2914650"/>
          <p14:tracePt t="60598" x="3629025" y="2914650"/>
          <p14:tracePt t="60605" x="3629025" y="2919413"/>
          <p14:tracePt t="60669" x="3633788" y="2924175"/>
          <p14:tracePt t="60704" x="3638550" y="2924175"/>
          <p14:tracePt t="61293" x="3648075" y="2924175"/>
          <p14:tracePt t="61300" x="3662363" y="2928938"/>
          <p14:tracePt t="61307" x="3676650" y="2928938"/>
          <p14:tracePt t="61321" x="3709988" y="2933700"/>
          <p14:tracePt t="61338" x="3729038" y="2938463"/>
          <p14:tracePt t="61355" x="3752850" y="2938463"/>
          <p14:tracePt t="61371" x="3776663" y="2938463"/>
          <p14:tracePt t="61388" x="3790950" y="2943225"/>
          <p14:tracePt t="61405" x="3819525" y="2947988"/>
          <p14:tracePt t="61422" x="3824288" y="2947988"/>
          <p14:tracePt t="61438" x="3833813" y="2952750"/>
          <p14:tracePt t="61472" x="3843338" y="2952750"/>
          <p14:tracePt t="61525" x="3848100" y="2952750"/>
          <p14:tracePt t="61560" x="3852863" y="2952750"/>
          <p14:tracePt t="62023" x="3867150" y="2952750"/>
          <p14:tracePt t="62030" x="3886200" y="2952750"/>
          <p14:tracePt t="62038" x="3905250" y="2952750"/>
          <p14:tracePt t="62055" x="3967163" y="2952750"/>
          <p14:tracePt t="62071" x="4038600" y="2952750"/>
          <p14:tracePt t="62088" x="4143375" y="2952750"/>
          <p14:tracePt t="62105" x="4205288" y="2952750"/>
          <p14:tracePt t="62121" x="4276725" y="2952750"/>
          <p14:tracePt t="62138" x="4376738" y="2962275"/>
          <p14:tracePt t="62155" x="4414838" y="2967038"/>
          <p14:tracePt t="62171" x="4462463" y="2967038"/>
          <p14:tracePt t="62188" x="4481513" y="2967038"/>
          <p14:tracePt t="62204" x="4500563" y="2971800"/>
          <p14:tracePt t="62221" x="4519613" y="2971800"/>
          <p14:tracePt t="62238" x="4529138" y="2971800"/>
          <p14:tracePt t="62254" x="4538663" y="2971800"/>
          <p14:tracePt t="62271" x="4543425" y="2971800"/>
          <p14:tracePt t="62288" x="4548188" y="2971800"/>
          <p14:tracePt t="62305" x="4552950" y="2971800"/>
          <p14:tracePt t="62338" x="4557713" y="2971800"/>
          <p14:tracePt t="62360" x="4562475" y="2971800"/>
          <p14:tracePt t="62389" x="4567238" y="2971800"/>
          <p14:tracePt t="66047" x="4581525" y="2971800"/>
          <p14:tracePt t="66054" x="4614863" y="2971800"/>
          <p14:tracePt t="66060" x="4633913" y="2967038"/>
          <p14:tracePt t="66070" x="4652963" y="2967038"/>
          <p14:tracePt t="66087" x="4686300" y="2967038"/>
          <p14:tracePt t="66104" x="4729163" y="2967038"/>
          <p14:tracePt t="66120" x="4748213" y="2962275"/>
          <p14:tracePt t="66137" x="4772025" y="2962275"/>
          <p14:tracePt t="66153" x="4810125" y="2957513"/>
          <p14:tracePt t="66170" x="4833938" y="2952750"/>
          <p14:tracePt t="66187" x="4857750" y="2952750"/>
          <p14:tracePt t="66203" x="4872038" y="2952750"/>
          <p14:tracePt t="66220" x="4876800" y="2952750"/>
          <p14:tracePt t="66237" x="4891088" y="2943225"/>
          <p14:tracePt t="66253" x="4905375" y="2933700"/>
          <p14:tracePt t="66270" x="4924425" y="2919413"/>
          <p14:tracePt t="66287" x="4981575" y="2890838"/>
          <p14:tracePt t="66303" x="5043488" y="2852738"/>
          <p14:tracePt t="66320" x="5181600" y="2781300"/>
          <p14:tracePt t="66337" x="5343525" y="2705100"/>
          <p14:tracePt t="66353" x="5562600" y="2581275"/>
          <p14:tracePt t="66370" x="5948363" y="2376488"/>
          <p14:tracePt t="66386" x="6210300" y="2247900"/>
          <p14:tracePt t="66403" x="6543675" y="2043113"/>
          <p14:tracePt t="66420" x="6719888" y="1943100"/>
          <p14:tracePt t="66437" x="6819900" y="1881188"/>
          <p14:tracePt t="66453" x="6929438" y="1804988"/>
          <p14:tracePt t="66470" x="6981825" y="1776413"/>
          <p14:tracePt t="66486" x="7010400" y="1762125"/>
          <p14:tracePt t="66503" x="7038975" y="1747838"/>
          <p14:tracePt t="66520" x="7058025" y="1743075"/>
          <p14:tracePt t="66537" x="7072313" y="1728788"/>
          <p14:tracePt t="66553" x="7096125" y="1719263"/>
          <p14:tracePt t="66570" x="7105650" y="1709738"/>
          <p14:tracePt t="66587" x="7110413" y="1704975"/>
          <p14:tracePt t="66603" x="7115175" y="1704975"/>
          <p14:tracePt t="66620" x="7115175" y="1700213"/>
          <p14:tracePt t="66657" x="7119938" y="1700213"/>
          <p14:tracePt t="66671" x="7119938" y="1695450"/>
          <p14:tracePt t="66755" x="7119938" y="1700213"/>
          <p14:tracePt t="66762" x="7119938" y="1704975"/>
          <p14:tracePt t="66770" x="7115175" y="1704975"/>
          <p14:tracePt t="66787" x="7110413" y="1714500"/>
          <p14:tracePt t="66820" x="7081838" y="1752600"/>
          <p14:tracePt t="66836" x="7019925" y="1800225"/>
          <p14:tracePt t="66853" x="6910388" y="1885950"/>
          <p14:tracePt t="66870" x="6838950" y="1971675"/>
          <p14:tracePt t="66887" x="6743700" y="2062163"/>
          <p14:tracePt t="66903" x="6619875" y="2171700"/>
          <p14:tracePt t="66920" x="6553200" y="2247900"/>
          <p14:tracePt t="66936" x="6491288" y="2333625"/>
          <p14:tracePt t="66953" x="6405563" y="2424113"/>
          <p14:tracePt t="66970" x="6357938" y="2476500"/>
          <p14:tracePt t="66987" x="6300788" y="2547938"/>
          <p14:tracePt t="67003" x="6276975" y="2590800"/>
          <p14:tracePt t="67020" x="6257925" y="2628900"/>
          <p14:tracePt t="67036" x="6248400" y="2662238"/>
          <p14:tracePt t="67053" x="6238875" y="2676525"/>
          <p14:tracePt t="67069" x="6234113" y="2690813"/>
          <p14:tracePt t="67086" x="6229350" y="2705100"/>
          <p14:tracePt t="67103" x="6224588" y="2714625"/>
          <p14:tracePt t="67120" x="6215063" y="2733675"/>
          <p14:tracePt t="67136" x="6205538" y="2747963"/>
          <p14:tracePt t="67153" x="6191250" y="2771775"/>
          <p14:tracePt t="67169" x="6172200" y="2814638"/>
          <p14:tracePt t="67186" x="6153150" y="2852738"/>
          <p14:tracePt t="67203" x="6138863" y="2876550"/>
          <p14:tracePt t="67220" x="6110288" y="2914650"/>
          <p14:tracePt t="67236" x="6105525" y="2928938"/>
          <p14:tracePt t="67253" x="6096000" y="2943225"/>
          <p14:tracePt t="67270" x="6091238" y="2947988"/>
          <p14:tracePt t="67303" x="6086475" y="2952750"/>
          <p14:tracePt t="67345" x="6086475" y="2957513"/>
          <p14:tracePt t="70497" x="6091238" y="2957513"/>
          <p14:tracePt t="70504" x="6115050" y="2952750"/>
          <p14:tracePt t="70511" x="6129338" y="2952750"/>
          <p14:tracePt t="70518" x="6143625" y="2952750"/>
          <p14:tracePt t="70535" x="6181725" y="2947988"/>
          <p14:tracePt t="70552" x="6243638" y="2943225"/>
          <p14:tracePt t="70568" x="6338888" y="2933700"/>
          <p14:tracePt t="70585" x="6400800" y="2924175"/>
          <p14:tracePt t="70602" x="6472238" y="2919413"/>
          <p14:tracePt t="70618" x="6510338" y="2919413"/>
          <p14:tracePt t="70635" x="6553200" y="2919413"/>
          <p14:tracePt t="70652" x="6600825" y="2919413"/>
          <p14:tracePt t="70668" x="6634163" y="2919413"/>
          <p14:tracePt t="70685" x="6648450" y="2919413"/>
          <p14:tracePt t="70702" x="6667500" y="2924175"/>
          <p14:tracePt t="70718" x="6677025" y="2924175"/>
          <p14:tracePt t="70735" x="6686550" y="2928938"/>
          <p14:tracePt t="70768" x="6691313" y="2928938"/>
          <p14:tracePt t="70813" x="6696075" y="2928938"/>
          <p14:tracePt t="70834" x="6700838" y="2928938"/>
          <p14:tracePt t="70849" x="6705600" y="2928938"/>
          <p14:tracePt t="70854" x="6710363" y="2928938"/>
          <p14:tracePt t="70868" x="6719888" y="2928938"/>
          <p14:tracePt t="70885" x="6757988" y="2928938"/>
          <p14:tracePt t="70902" x="6796088" y="2928938"/>
          <p14:tracePt t="70918" x="6858000" y="2928938"/>
          <p14:tracePt t="70935" x="6896100" y="2928938"/>
          <p14:tracePt t="70952" x="6938963" y="2928938"/>
          <p14:tracePt t="70968" x="7010400" y="2928938"/>
          <p14:tracePt t="70985" x="7048500" y="2928938"/>
          <p14:tracePt t="71002" x="7081838" y="2928938"/>
          <p14:tracePt t="71018" x="7115175" y="2928938"/>
          <p14:tracePt t="71035" x="7119938" y="2928938"/>
          <p14:tracePt t="71051" x="7124700" y="2928938"/>
          <p14:tracePt t="71085" x="7129463" y="2928938"/>
          <p14:tracePt t="71606" x="7148513" y="2928938"/>
          <p14:tracePt t="71613" x="7172325" y="2928938"/>
          <p14:tracePt t="71620" x="7200900" y="2928938"/>
          <p14:tracePt t="71635" x="7258050" y="2933700"/>
          <p14:tracePt t="71651" x="7310438" y="2933700"/>
          <p14:tracePt t="71668" x="7353300" y="2938463"/>
          <p14:tracePt t="71685" x="7439025" y="2938463"/>
          <p14:tracePt t="71701" x="7496175" y="2938463"/>
          <p14:tracePt t="71718" x="7572375" y="2938463"/>
          <p14:tracePt t="71735" x="7615238" y="2943225"/>
          <p14:tracePt t="71751" x="7634288" y="2943225"/>
          <p14:tracePt t="71768" x="7662863" y="2947988"/>
          <p14:tracePt t="71785" x="7672388" y="2947988"/>
          <p14:tracePt t="71801" x="7681913" y="2947988"/>
          <p14:tracePt t="71818" x="7686675" y="2947988"/>
          <p14:tracePt t="71835" x="7691438" y="2947988"/>
          <p14:tracePt t="71894" x="7696200" y="2947988"/>
          <p14:tracePt t="71979" x="7705725" y="2947988"/>
          <p14:tracePt t="73334" x="7639050" y="2962275"/>
          <p14:tracePt t="73340" x="7496175" y="2995613"/>
          <p14:tracePt t="73351" x="7305675" y="3048000"/>
          <p14:tracePt t="73367" x="6905625" y="3152775"/>
          <p14:tracePt t="73384" x="6176963" y="3333750"/>
          <p14:tracePt t="73401" x="5614988" y="3448050"/>
          <p14:tracePt t="73417" x="4714875" y="3633788"/>
          <p14:tracePt t="73434" x="4114800" y="3762375"/>
          <p14:tracePt t="73451" x="3543300" y="3867150"/>
          <p14:tracePt t="73467" x="2876550" y="3986213"/>
          <p14:tracePt t="73484" x="2552700" y="4019550"/>
          <p14:tracePt t="73501" x="2314575" y="4033838"/>
          <p14:tracePt t="73517" x="2219325" y="4033838"/>
          <p14:tracePt t="73534" x="2166938" y="4029075"/>
          <p14:tracePt t="73551" x="2128838" y="4014788"/>
          <p14:tracePt t="73568" x="2105025" y="4000500"/>
          <p14:tracePt t="73584" x="2081213" y="3986213"/>
          <p14:tracePt t="73601" x="2038350" y="3962400"/>
          <p14:tracePt t="73617" x="2009775" y="3943350"/>
          <p14:tracePt t="73634" x="1966913" y="3919538"/>
          <p14:tracePt t="73651" x="1938338" y="3900488"/>
          <p14:tracePt t="73667" x="1924050" y="3886200"/>
          <p14:tracePt t="73684" x="1890713" y="3871913"/>
          <p14:tracePt t="73701" x="1862138" y="3852863"/>
          <p14:tracePt t="73717" x="1838325" y="3833813"/>
          <p14:tracePt t="73734" x="1800225" y="3795713"/>
          <p14:tracePt t="73751" x="1771650" y="3757613"/>
          <p14:tracePt t="73767" x="1743075" y="3714750"/>
          <p14:tracePt t="73784" x="1714500" y="3657600"/>
          <p14:tracePt t="73801" x="1700213" y="3629025"/>
          <p14:tracePt t="73817" x="1676400" y="3581400"/>
          <p14:tracePt t="73834" x="1662113" y="3557588"/>
          <p14:tracePt t="73851" x="1647825" y="3524250"/>
          <p14:tracePt t="73867" x="1614488" y="3490913"/>
          <p14:tracePt t="73884" x="1581150" y="3471863"/>
          <p14:tracePt t="73901" x="1552575" y="3452813"/>
          <p14:tracePt t="73917" x="1519238" y="3429000"/>
          <p14:tracePt t="73934" x="1495425" y="3414713"/>
          <p14:tracePt t="73950" x="1476375" y="3405188"/>
          <p14:tracePt t="73967" x="1471613" y="3400425"/>
          <p14:tracePt t="73984" x="1462088" y="3400425"/>
          <p14:tracePt t="74358" x="1433513" y="3395663"/>
          <p14:tracePt t="74365" x="1390650" y="3390900"/>
          <p14:tracePt t="74372" x="1343025" y="3381375"/>
          <p14:tracePt t="74384" x="1300163" y="3376613"/>
          <p14:tracePt t="74400" x="1147763" y="3338513"/>
          <p14:tracePt t="74417" x="1071563" y="3324225"/>
          <p14:tracePt t="74434" x="1009650" y="3309938"/>
          <p14:tracePt t="74450" x="947738" y="3281363"/>
          <p14:tracePt t="74467" x="914400" y="3276600"/>
          <p14:tracePt t="74484" x="876300" y="3267075"/>
          <p14:tracePt t="74500" x="866775" y="3267075"/>
          <p14:tracePt t="74517" x="857250" y="3267075"/>
          <p14:tracePt t="74611" x="862013" y="3267075"/>
          <p14:tracePt t="74631" x="866775" y="3267075"/>
          <p14:tracePt t="74660" x="871538" y="3267075"/>
          <p14:tracePt t="74681" x="876300" y="3267075"/>
          <p14:tracePt t="74702" x="881063" y="3267075"/>
          <p14:tracePt t="74709" x="885825" y="3267075"/>
          <p14:tracePt t="74723" x="890588" y="3267075"/>
          <p14:tracePt t="74744" x="895350" y="3267075"/>
          <p14:tracePt t="74807" x="914400" y="3267075"/>
          <p14:tracePt t="74814" x="928688" y="3257550"/>
          <p14:tracePt t="74821" x="938213" y="3257550"/>
          <p14:tracePt t="74833" x="952500" y="3257550"/>
          <p14:tracePt t="74850" x="1052513" y="3252788"/>
          <p14:tracePt t="74867" x="1128713" y="3252788"/>
          <p14:tracePt t="74884" x="1204913" y="3252788"/>
          <p14:tracePt t="74900" x="1323975" y="3248025"/>
          <p14:tracePt t="74917" x="1414463" y="3248025"/>
          <p14:tracePt t="74934" x="1500188" y="3248025"/>
          <p14:tracePt t="74950" x="1557338" y="3248025"/>
          <p14:tracePt t="74967" x="1619250" y="3248025"/>
          <p14:tracePt t="74984" x="1685925" y="3248025"/>
          <p14:tracePt t="75000" x="1724025" y="3252788"/>
          <p14:tracePt t="75017" x="1747838" y="3257550"/>
          <p14:tracePt t="75033" x="1776413" y="3257550"/>
          <p14:tracePt t="75050" x="1790700" y="3262313"/>
          <p14:tracePt t="75067" x="1819275" y="3267075"/>
          <p14:tracePt t="75083" x="1828800" y="3267075"/>
          <p14:tracePt t="75100" x="1847850" y="3267075"/>
          <p14:tracePt t="75117" x="1866900" y="3271838"/>
          <p14:tracePt t="75133" x="1876425" y="3271838"/>
          <p14:tracePt t="75150" x="1881188" y="3276600"/>
          <p14:tracePt t="75167" x="1885950" y="3276600"/>
          <p14:tracePt t="75184" x="1890713" y="3276600"/>
          <p14:tracePt t="75200" x="1895475" y="3276600"/>
          <p14:tracePt t="75714" x="1924050" y="3276600"/>
          <p14:tracePt t="75720" x="1966913" y="3276600"/>
          <p14:tracePt t="75733" x="2005013" y="3276600"/>
          <p14:tracePt t="75750" x="2138363" y="3271838"/>
          <p14:tracePt t="75766" x="2205038" y="3271838"/>
          <p14:tracePt t="75783" x="2281238" y="3271838"/>
          <p14:tracePt t="75800" x="2333625" y="3271838"/>
          <p14:tracePt t="75817" x="2390775" y="3271838"/>
          <p14:tracePt t="75833" x="2466975" y="3271838"/>
          <p14:tracePt t="75850" x="2500313" y="3271838"/>
          <p14:tracePt t="75867" x="2533650" y="3276600"/>
          <p14:tracePt t="75883" x="2562225" y="3281363"/>
          <p14:tracePt t="75900" x="2581275" y="3281363"/>
          <p14:tracePt t="75917" x="2605088" y="3286125"/>
          <p14:tracePt t="75933" x="2609850" y="3286125"/>
          <p14:tracePt t="75950" x="2628900" y="3286125"/>
          <p14:tracePt t="75966" x="2638425" y="3286125"/>
          <p14:tracePt t="75983" x="2643188" y="3286125"/>
          <p14:tracePt t="76001" x="2647950" y="3286125"/>
          <p14:tracePt t="76016" x="2652713" y="3286125"/>
          <p14:tracePt t="76050" x="2657475" y="3286125"/>
          <p14:tracePt t="76092" x="2657475" y="3290888"/>
          <p14:tracePt t="76169" x="2662238" y="3290888"/>
          <p14:tracePt t="76183" x="2662238" y="3295650"/>
          <p14:tracePt t="76562" x="2667000" y="3295650"/>
          <p14:tracePt t="76569" x="2671763" y="3295650"/>
          <p14:tracePt t="76583" x="2681288" y="3295650"/>
          <p14:tracePt t="76600" x="2695575" y="3295650"/>
          <p14:tracePt t="76616" x="2700338" y="3295650"/>
          <p14:tracePt t="76633" x="2709863" y="3295650"/>
          <p14:tracePt t="76667" x="2714625" y="3295650"/>
          <p14:tracePt t="76695" x="2719388" y="3295650"/>
          <p14:tracePt t="76758" x="2724150" y="3295650"/>
          <p14:tracePt t="76885" x="2728913" y="3295650"/>
          <p14:tracePt t="76962" x="2728913" y="3305175"/>
          <p14:tracePt t="77517" x="2728913" y="3300413"/>
          <p14:tracePt t="77531" x="2757488" y="3286125"/>
          <p14:tracePt t="77538" x="2781300" y="3271838"/>
          <p14:tracePt t="77549" x="2819400" y="3248025"/>
          <p14:tracePt t="77566" x="2952750" y="3171825"/>
          <p14:tracePt t="77583" x="3067050" y="3119438"/>
          <p14:tracePt t="77599" x="3181350" y="3043238"/>
          <p14:tracePt t="77616" x="3433763" y="2857500"/>
          <p14:tracePt t="77633" x="3633788" y="2709863"/>
          <p14:tracePt t="77650" x="3833813" y="2552700"/>
          <p14:tracePt t="77666" x="4014788" y="2386013"/>
          <p14:tracePt t="77683" x="4119563" y="2300288"/>
          <p14:tracePt t="77699" x="4224338" y="2195513"/>
          <p14:tracePt t="77716" x="4271963" y="2157413"/>
          <p14:tracePt t="77733" x="4291013" y="2138363"/>
          <p14:tracePt t="77749" x="4314825" y="2109788"/>
          <p14:tracePt t="77766" x="4319588" y="2100263"/>
          <p14:tracePt t="77782" x="4338638" y="2085975"/>
          <p14:tracePt t="77799" x="4386263" y="2057400"/>
          <p14:tracePt t="77816" x="4429125" y="2033588"/>
          <p14:tracePt t="77833" x="4486275" y="2005013"/>
          <p14:tracePt t="77849" x="4500563" y="1990725"/>
          <p14:tracePt t="77866" x="4510088" y="1985963"/>
          <p14:tracePt t="77882" x="4514850" y="1981200"/>
          <p14:tracePt t="77959" x="4510088" y="1985963"/>
          <p14:tracePt t="77966" x="4495800" y="1995488"/>
          <p14:tracePt t="77973" x="4476750" y="2009775"/>
          <p14:tracePt t="77982" x="4457700" y="2024063"/>
          <p14:tracePt t="77999" x="4386263" y="2062163"/>
          <p14:tracePt t="78016" x="4271963" y="2162175"/>
          <p14:tracePt t="78032" x="4143375" y="2276475"/>
          <p14:tracePt t="78049" x="4019550" y="2390775"/>
          <p14:tracePt t="78066" x="3781425" y="2638425"/>
          <p14:tracePt t="78083" x="3648075" y="2771775"/>
          <p14:tracePt t="78099" x="3505200" y="2962275"/>
          <p14:tracePt t="78116" x="3414713" y="3057525"/>
          <p14:tracePt t="78132" x="3348038" y="3133725"/>
          <p14:tracePt t="78149" x="3262313" y="3224213"/>
          <p14:tracePt t="78166" x="3238500" y="3262313"/>
          <p14:tracePt t="78182" x="3214688" y="3286125"/>
          <p14:tracePt t="78199" x="3205163" y="3300413"/>
          <p14:tracePt t="78216" x="3200400" y="3300413"/>
          <p14:tracePt t="78249" x="3195638" y="3309938"/>
          <p14:tracePt t="78266" x="3176588" y="3319463"/>
          <p14:tracePt t="78282" x="3133725" y="3333750"/>
          <p14:tracePt t="78299" x="3095625" y="3343275"/>
          <p14:tracePt t="78316" x="3057525" y="3362325"/>
          <p14:tracePt t="78332" x="3014663" y="3371850"/>
          <p14:tracePt t="78349" x="2986088" y="3381375"/>
          <p14:tracePt t="78366" x="2938463" y="3390900"/>
          <p14:tracePt t="78383" x="2905125" y="3395663"/>
          <p14:tracePt t="78399" x="2881313" y="3395663"/>
          <p14:tracePt t="78416" x="2857500" y="3395663"/>
          <p14:tracePt t="78432" x="2847975" y="3395663"/>
          <p14:tracePt t="78449" x="2843213" y="3395663"/>
          <p14:tracePt t="78466" x="2838450" y="3395663"/>
          <p14:tracePt t="78499" x="2838450" y="3390900"/>
          <p14:tracePt t="78528" x="2838450" y="3386138"/>
          <p14:tracePt t="78591" x="2838450" y="3381375"/>
          <p14:tracePt t="78780" x="2843213" y="3381375"/>
          <p14:tracePt t="78844" x="2847975" y="3381375"/>
          <p14:tracePt t="78879" x="2852738" y="3381375"/>
          <p14:tracePt t="78914" x="2857500" y="3381375"/>
          <p14:tracePt t="78984" x="2862263" y="3381375"/>
          <p14:tracePt t="79167" x="2857500" y="3381375"/>
          <p14:tracePt t="79202" x="2852738" y="3381375"/>
          <p14:tracePt t="79575" x="2857500" y="3381375"/>
          <p14:tracePt t="80038" x="2862263" y="3376613"/>
          <p14:tracePt t="80108" x="2862263" y="3371850"/>
          <p14:tracePt t="80171" x="2867025" y="3371850"/>
          <p14:tracePt t="80256" x="2871788" y="3371850"/>
          <p14:tracePt t="80319" x="2876550" y="3371850"/>
          <p14:tracePt t="80388" x="2886075" y="3371850"/>
          <p14:tracePt t="80712" x="2886075" y="3367088"/>
          <p14:tracePt t="80747" x="2886075" y="3362325"/>
          <p14:tracePt t="80754" x="2881313" y="3362325"/>
          <p14:tracePt t="80824" x="2876550" y="3362325"/>
          <p14:tracePt t="80887" x="2871788" y="3362325"/>
          <p14:tracePt t="80922" x="2867025" y="3362325"/>
          <p14:tracePt t="80930" x="2867025" y="3357563"/>
          <p14:tracePt t="81013" x="2867025" y="3352800"/>
          <p14:tracePt t="81161" x="2871788" y="3352800"/>
          <p14:tracePt t="81301" x="2876550" y="3352800"/>
          <p14:tracePt t="81399" x="2881313" y="3352800"/>
          <p14:tracePt t="81449" x="2886075" y="3352800"/>
          <p14:tracePt t="81505" x="2886075" y="3357563"/>
          <p14:tracePt t="81624" x="2881313" y="3357563"/>
          <p14:tracePt t="81841" x="2876550" y="3357563"/>
          <p14:tracePt t="82095" x="2881313" y="3357563"/>
          <p14:tracePt t="82123" x="2900363" y="3357563"/>
          <p14:tracePt t="82130" x="2905125" y="3357563"/>
          <p14:tracePt t="82137" x="2909888" y="3357563"/>
          <p14:tracePt t="82148" x="2919413" y="3357563"/>
          <p14:tracePt t="82165" x="2952750" y="3352800"/>
          <p14:tracePt t="82181" x="2990850" y="3348038"/>
          <p14:tracePt t="82198" x="3057525" y="3333750"/>
          <p14:tracePt t="82215" x="3162300" y="3324225"/>
          <p14:tracePt t="82231" x="3228975" y="3305175"/>
          <p14:tracePt t="82248" x="3357563" y="3286125"/>
          <p14:tracePt t="82265" x="3429000" y="3276600"/>
          <p14:tracePt t="82281" x="3495675" y="3267075"/>
          <p14:tracePt t="82298" x="3581400" y="3257550"/>
          <p14:tracePt t="82314" x="3624263" y="3257550"/>
          <p14:tracePt t="82331" x="3667125" y="3257550"/>
          <p14:tracePt t="82348" x="3705225" y="3257550"/>
          <p14:tracePt t="82364" x="3714750" y="3257550"/>
          <p14:tracePt t="82381" x="3719513" y="3257550"/>
          <p14:tracePt t="82431" x="3724275" y="3257550"/>
          <p14:tracePt t="82902" x="3733800" y="3257550"/>
          <p14:tracePt t="82908" x="3738563" y="3267075"/>
          <p14:tracePt t="82915" x="3752850" y="3271838"/>
          <p14:tracePt t="82931" x="3786188" y="3281363"/>
          <p14:tracePt t="82947" x="3814763" y="3290888"/>
          <p14:tracePt t="82964" x="3871913" y="3309938"/>
          <p14:tracePt t="82981" x="3890963" y="3314700"/>
          <p14:tracePt t="82997" x="3914775" y="3319463"/>
          <p14:tracePt t="83014" x="3929063" y="3328988"/>
          <p14:tracePt t="83031" x="3943350" y="3328988"/>
          <p14:tracePt t="83047" x="3943350" y="3333750"/>
          <p14:tracePt t="83064" x="3948113" y="3333750"/>
          <p14:tracePt t="83081" x="3952875" y="3333750"/>
          <p14:tracePt t="83126" x="3957638" y="3333750"/>
          <p14:tracePt t="83154" x="3962400" y="3333750"/>
          <p14:tracePt t="96240" x="4005263" y="3328988"/>
          <p14:tracePt t="96247" x="4067175" y="3319463"/>
          <p14:tracePt t="96260" x="4157663" y="3300413"/>
          <p14:tracePt t="96277" x="4448175" y="3238500"/>
          <p14:tracePt t="96293" x="4624388" y="3209925"/>
          <p14:tracePt t="96310" x="4872038" y="3176588"/>
          <p14:tracePt t="96326" x="5038725" y="3167063"/>
          <p14:tracePt t="96343" x="5181600" y="3167063"/>
          <p14:tracePt t="96360" x="5386388" y="3167063"/>
          <p14:tracePt t="96377" x="5500688" y="3176588"/>
          <p14:tracePt t="96393" x="5610225" y="3190875"/>
          <p14:tracePt t="96394" x="5662613" y="3205163"/>
          <p14:tracePt t="96410" x="5748338" y="3224213"/>
          <p14:tracePt t="96426" x="5805488" y="3238500"/>
          <p14:tracePt t="96443" x="5881688" y="3267075"/>
          <p14:tracePt t="96460" x="5905500" y="3276600"/>
          <p14:tracePt t="96477" x="5924550" y="3281363"/>
          <p14:tracePt t="96493" x="5934075" y="3286125"/>
          <p14:tracePt t="96510" x="5938838" y="3286125"/>
          <p14:tracePt t="96526" x="5953125" y="3290888"/>
          <p14:tracePt t="96543" x="5981700" y="3295650"/>
          <p14:tracePt t="96560" x="6000750" y="3305175"/>
          <p14:tracePt t="96576" x="6019800" y="3309938"/>
          <p14:tracePt t="96610" x="6024563" y="3314700"/>
          <p14:tracePt t="99799" x="6034088" y="3319463"/>
          <p14:tracePt t="99806" x="6048375" y="3319463"/>
          <p14:tracePt t="99813" x="6062663" y="3324225"/>
          <p14:tracePt t="99825" x="6072188" y="3324225"/>
          <p14:tracePt t="99842" x="6100763" y="3333750"/>
          <p14:tracePt t="99859" x="6115050" y="3333750"/>
          <p14:tracePt t="99876" x="6138863" y="3343275"/>
          <p14:tracePt t="99892" x="6167438" y="3352800"/>
          <p14:tracePt t="99909" x="6186488" y="3352800"/>
          <p14:tracePt t="99925" x="6238875" y="3357563"/>
          <p14:tracePt t="99942" x="6267450" y="3357563"/>
          <p14:tracePt t="99958" x="6296025" y="3357563"/>
          <p14:tracePt t="99975" x="6338888" y="3357563"/>
          <p14:tracePt t="99992" x="6372225" y="3357563"/>
          <p14:tracePt t="100009" x="6419850" y="3357563"/>
          <p14:tracePt t="100025" x="6457950" y="3357563"/>
          <p14:tracePt t="100042" x="6486525" y="3357563"/>
          <p14:tracePt t="100058" x="6519863" y="3357563"/>
          <p14:tracePt t="100075" x="6538913" y="3357563"/>
          <p14:tracePt t="100092" x="6548438" y="3357563"/>
          <p14:tracePt t="100108" x="6567488" y="3357563"/>
          <p14:tracePt t="100125" x="6581775" y="3357563"/>
          <p14:tracePt t="100142" x="6600825" y="3357563"/>
          <p14:tracePt t="100158" x="6610350" y="3357563"/>
          <p14:tracePt t="100175" x="6615113" y="3357563"/>
          <p14:tracePt t="100192" x="6629400" y="3357563"/>
          <p14:tracePt t="100208" x="6638925" y="3357563"/>
          <p14:tracePt t="100225" x="6653213" y="3357563"/>
          <p14:tracePt t="100242" x="6672263" y="3348038"/>
          <p14:tracePt t="100258" x="6677025" y="3348038"/>
          <p14:tracePt t="100275" x="6681788" y="3348038"/>
          <p14:tracePt t="100292" x="6696075" y="3348038"/>
          <p14:tracePt t="100326" x="6700838" y="3348038"/>
          <p14:tracePt t="100354" x="6705600" y="3348038"/>
          <p14:tracePt t="100367" x="6710363" y="3348038"/>
          <p14:tracePt t="100424" x="6715125" y="3348038"/>
          <p14:tracePt t="100452" x="6719888" y="3348038"/>
          <p14:tracePt t="100515" x="6719888" y="3343275"/>
          <p14:tracePt t="101912" x="6710363" y="3343275"/>
          <p14:tracePt t="101919" x="6667500" y="3343275"/>
          <p14:tracePt t="101926" x="6629400" y="3343275"/>
          <p14:tracePt t="101941" x="6577013" y="3338513"/>
          <p14:tracePt t="101958" x="6524625" y="3333750"/>
          <p14:tracePt t="101975" x="6477000" y="3333750"/>
          <p14:tracePt t="101991" x="6405563" y="3333750"/>
          <p14:tracePt t="102008" x="6357938" y="3333750"/>
          <p14:tracePt t="102024" x="6315075" y="3333750"/>
          <p14:tracePt t="102041" x="6296025" y="3333750"/>
          <p14:tracePt t="102058" x="6286500" y="3333750"/>
          <p14:tracePt t="102074" x="6281738" y="3333750"/>
          <p14:tracePt t="102091" x="6272213" y="3333750"/>
          <p14:tracePt t="102108" x="6267450" y="3333750"/>
          <p14:tracePt t="102143" x="6262688" y="3333750"/>
          <p14:tracePt t="102165" x="6257925" y="3333750"/>
          <p14:tracePt t="102186" x="6253163" y="3333750"/>
          <p14:tracePt t="102193" x="6243638" y="3333750"/>
          <p14:tracePt t="102208" x="6219825" y="3333750"/>
          <p14:tracePt t="102224" x="6191250" y="3333750"/>
          <p14:tracePt t="102241" x="6157913" y="3338513"/>
          <p14:tracePt t="102258" x="6110288" y="3338513"/>
          <p14:tracePt t="102274" x="6081713" y="3338513"/>
          <p14:tracePt t="102291" x="6048375" y="3338513"/>
          <p14:tracePt t="102308" x="6034088" y="3343275"/>
          <p14:tracePt t="102324" x="6015038" y="3343275"/>
          <p14:tracePt t="102341" x="5995988" y="3343275"/>
          <p14:tracePt t="102358" x="5986463" y="3343275"/>
          <p14:tracePt t="102375" x="5981700" y="3343275"/>
          <p14:tracePt t="102391" x="5976938" y="3343275"/>
          <p14:tracePt t="102515" x="5981700" y="3343275"/>
          <p14:tracePt t="102522" x="5986463" y="3343275"/>
          <p14:tracePt t="102529" x="5995988" y="3338513"/>
          <p14:tracePt t="102541" x="6000750" y="3338513"/>
          <p14:tracePt t="102558" x="6010275" y="3338513"/>
          <p14:tracePt t="102574" x="6010275" y="3333750"/>
          <p14:tracePt t="102600" x="6048375" y="3333750"/>
          <p14:tracePt t="102608" x="6053138" y="3333750"/>
          <p14:tracePt t="102624" x="6057900" y="3333750"/>
          <p14:tracePt t="102642" x="6138863" y="3328988"/>
          <p14:tracePt t="102658" x="6196013" y="3328988"/>
          <p14:tracePt t="102674" x="6238875" y="3328988"/>
          <p14:tracePt t="102691" x="6286500" y="3328988"/>
          <p14:tracePt t="102707" x="6319838" y="3328988"/>
          <p14:tracePt t="102724" x="6338888" y="3328988"/>
          <p14:tracePt t="102741" x="6367463" y="3328988"/>
          <p14:tracePt t="102757" x="6391275" y="3328988"/>
          <p14:tracePt t="102774" x="6400800" y="3333750"/>
          <p14:tracePt t="102791" x="6424613" y="3333750"/>
          <p14:tracePt t="102808" x="6429375" y="3333750"/>
          <p14:tracePt t="102824" x="6434138" y="3333750"/>
          <p14:tracePt t="102841" x="6438900" y="3333750"/>
          <p14:tracePt t="103702" x="6467475" y="3338513"/>
          <p14:tracePt t="103709" x="6505575" y="3343275"/>
          <p14:tracePt t="103716" x="6548438" y="3343275"/>
          <p14:tracePt t="103724" x="6581775" y="3348038"/>
          <p14:tracePt t="103740" x="6662738" y="3362325"/>
          <p14:tracePt t="103757" x="6738938" y="3367088"/>
          <p14:tracePt t="103774" x="6853238" y="3376613"/>
          <p14:tracePt t="103790" x="6919913" y="3381375"/>
          <p14:tracePt t="103807" x="6981825" y="3381375"/>
          <p14:tracePt t="103824" x="7010400" y="3381375"/>
          <p14:tracePt t="103840" x="7038975" y="3381375"/>
          <p14:tracePt t="103857" x="7077075" y="3381375"/>
          <p14:tracePt t="103874" x="7081838" y="3381375"/>
          <p14:tracePt t="103890" x="7091363" y="3381375"/>
          <p14:tracePt t="103907" x="7096125" y="3381375"/>
          <p14:tracePt t="103924" x="7100888" y="3381375"/>
          <p14:tracePt t="103949" x="7105650" y="3381375"/>
          <p14:tracePt t="103990" x="7105650" y="3376613"/>
          <p14:tracePt t="104060" x="7105650" y="3371850"/>
          <p14:tracePt t="104095" x="7105650" y="3367088"/>
          <p14:tracePt t="104179" x="7105650" y="3362325"/>
          <p14:tracePt t="104257" x="7100888" y="3362325"/>
          <p14:tracePt t="104264" x="7100888" y="3357563"/>
          <p14:tracePt t="106511" x="7096125" y="3357563"/>
          <p14:tracePt t="106517" x="7086600" y="3357563"/>
          <p14:tracePt t="106524" x="7062788" y="3362325"/>
          <p14:tracePt t="106540" x="6986588" y="3376613"/>
          <p14:tracePt t="106556" x="6886575" y="3390900"/>
          <p14:tracePt t="106573" x="6781800" y="3409950"/>
          <p14:tracePt t="106590" x="6581775" y="3443288"/>
          <p14:tracePt t="106606" x="6453188" y="3462338"/>
          <p14:tracePt t="106623" x="6262688" y="3476625"/>
          <p14:tracePt t="106640" x="6172200" y="3481388"/>
          <p14:tracePt t="106656" x="6119813" y="3481388"/>
          <p14:tracePt t="106673" x="6081713" y="3481388"/>
          <p14:tracePt t="106690" x="6067425" y="3481388"/>
          <p14:tracePt t="106723" x="6062663" y="3481388"/>
          <p14:tracePt t="106742" x="6057900" y="3481388"/>
          <p14:tracePt t="106861" x="6057900" y="3476625"/>
          <p14:tracePt t="106904" x="6057900" y="3467100"/>
          <p14:tracePt t="106924" x="6053138" y="3462338"/>
          <p14:tracePt t="106931" x="6043613" y="3452813"/>
          <p14:tracePt t="106939" x="6038850" y="3448050"/>
          <p14:tracePt t="106956" x="6015038" y="3429000"/>
          <p14:tracePt t="106973" x="5986463" y="3409950"/>
          <p14:tracePt t="106989" x="5967413" y="3400425"/>
          <p14:tracePt t="107007" x="5948363" y="3386138"/>
          <p14:tracePt t="107023" x="5938838" y="3367088"/>
          <p14:tracePt t="107039" x="5929313" y="3352800"/>
          <p14:tracePt t="107056" x="5919788" y="3338513"/>
          <p14:tracePt t="107073" x="5919788" y="3328988"/>
          <p14:tracePt t="107090" x="5919788" y="3324225"/>
          <p14:tracePt t="107106" x="5919788" y="3319463"/>
          <p14:tracePt t="107213" x="5924550" y="3319463"/>
          <p14:tracePt t="107248" x="5929313" y="3319463"/>
          <p14:tracePt t="107430" x="5934075" y="3319463"/>
          <p14:tracePt t="107472" x="5934075" y="3324225"/>
          <p14:tracePt t="107507" x="5934075" y="3328988"/>
          <p14:tracePt t="107557" x="5938838" y="3333750"/>
          <p14:tracePt t="107563" x="5953125" y="3333750"/>
          <p14:tracePt t="107573" x="5972175" y="3333750"/>
          <p14:tracePt t="107589" x="6019800" y="3333750"/>
          <p14:tracePt t="107606" x="6086475" y="3328988"/>
          <p14:tracePt t="107623" x="6119813" y="3328988"/>
          <p14:tracePt t="107639" x="6157913" y="3324225"/>
          <p14:tracePt t="107656" x="6224588" y="3319463"/>
          <p14:tracePt t="107673" x="6262688" y="3319463"/>
          <p14:tracePt t="107689" x="6305550" y="3314700"/>
          <p14:tracePt t="107706" x="6334125" y="3314700"/>
          <p14:tracePt t="107722" x="6348413" y="3314700"/>
          <p14:tracePt t="107739" x="6376988" y="3314700"/>
          <p14:tracePt t="107756" x="6391275" y="3314700"/>
          <p14:tracePt t="107773" x="6400800" y="3314700"/>
          <p14:tracePt t="107789" x="6419850" y="3314700"/>
          <p14:tracePt t="107806" x="6434138" y="3314700"/>
          <p14:tracePt t="107823" x="6457950" y="3314700"/>
          <p14:tracePt t="107839" x="6467475" y="3314700"/>
          <p14:tracePt t="107856" x="6477000" y="3314700"/>
          <p14:tracePt t="107873" x="6500813" y="3314700"/>
          <p14:tracePt t="107889" x="6515100" y="3314700"/>
          <p14:tracePt t="107906" x="6529388" y="3314700"/>
          <p14:tracePt t="107922" x="6543675" y="3319463"/>
          <p14:tracePt t="107939" x="6553200" y="3319463"/>
          <p14:tracePt t="107956" x="6557963" y="3319463"/>
          <p14:tracePt t="107973" x="6577013" y="3319463"/>
          <p14:tracePt t="107989" x="6586538" y="3319463"/>
          <p14:tracePt t="108006" x="6605588" y="3324225"/>
          <p14:tracePt t="108023" x="6615113" y="3324225"/>
          <p14:tracePt t="108039" x="6624638" y="3324225"/>
          <p14:tracePt t="108056" x="6638925" y="3324225"/>
          <p14:tracePt t="108072" x="6648450" y="3324225"/>
          <p14:tracePt t="108089" x="6657975" y="3324225"/>
          <p14:tracePt t="108106" x="6686550" y="3324225"/>
          <p14:tracePt t="108123" x="6705600" y="3324225"/>
          <p14:tracePt t="108139" x="6734175" y="3333750"/>
          <p14:tracePt t="108156" x="6738938" y="3333750"/>
          <p14:tracePt t="108172" x="6757988" y="3338513"/>
          <p14:tracePt t="108189" x="6796088" y="3338513"/>
          <p14:tracePt t="108206" x="6819900" y="3338513"/>
          <p14:tracePt t="108222" x="6848475" y="3343275"/>
          <p14:tracePt t="108239" x="6881813" y="3348038"/>
          <p14:tracePt t="108256" x="6900863" y="3348038"/>
          <p14:tracePt t="108272" x="6915150" y="3348038"/>
          <p14:tracePt t="108289" x="6919913" y="3348038"/>
          <p14:tracePt t="109046" x="6948488" y="3348038"/>
          <p14:tracePt t="109052" x="6981825" y="3343275"/>
          <p14:tracePt t="109058" x="7019925" y="3338513"/>
          <p14:tracePt t="109072" x="7043738" y="3338513"/>
          <p14:tracePt t="109089" x="7138988" y="3328988"/>
          <p14:tracePt t="109106" x="7181850" y="3324225"/>
          <p14:tracePt t="109122" x="7234238" y="3324225"/>
          <p14:tracePt t="109139" x="7253288" y="3324225"/>
          <p14:tracePt t="109155" x="7272338" y="3324225"/>
          <p14:tracePt t="109172" x="7305675" y="3324225"/>
          <p14:tracePt t="109189" x="7310438" y="3324225"/>
          <p14:tracePt t="109206" x="7319963" y="3324225"/>
          <p14:tracePt t="109239" x="7324725" y="3324225"/>
          <p14:tracePt t="109255" x="7329488" y="3324225"/>
          <p14:tracePt t="109291" x="7334250" y="3324225"/>
          <p14:tracePt t="109374" x="7334250" y="3328988"/>
          <p14:tracePt t="117890" x="7200900" y="3338513"/>
          <p14:tracePt t="117898" x="6967538" y="3357563"/>
          <p14:tracePt t="117904" x="6715125" y="3376613"/>
          <p14:tracePt t="117919" x="6181725" y="3414713"/>
          <p14:tracePt t="117936" x="5619750" y="3452813"/>
          <p14:tracePt t="117952" x="4819650" y="3533775"/>
          <p14:tracePt t="117969" x="4338638" y="3571875"/>
          <p14:tracePt t="117986" x="3890963" y="3609975"/>
          <p14:tracePt t="118002" x="3305175" y="3624263"/>
          <p14:tracePt t="118019" x="3005138" y="3624263"/>
          <p14:tracePt t="118036" x="2709863" y="3586163"/>
          <p14:tracePt t="118052" x="2586038" y="3567113"/>
          <p14:tracePt t="118069" x="2524125" y="3548063"/>
          <p14:tracePt t="118086" x="2481263" y="3543300"/>
          <p14:tracePt t="118102" x="2471738" y="3543300"/>
          <p14:tracePt t="118493" x="2409825" y="3548063"/>
          <p14:tracePt t="118500" x="2319338" y="3567113"/>
          <p14:tracePt t="118508" x="2228850" y="3571875"/>
          <p14:tracePt t="118519" x="2105025" y="3586163"/>
          <p14:tracePt t="118536" x="1804988" y="3609975"/>
          <p14:tracePt t="118552" x="1595438" y="3609975"/>
          <p14:tracePt t="118569" x="1433513" y="3619500"/>
          <p14:tracePt t="118586" x="1238250" y="3619500"/>
          <p14:tracePt t="118602" x="1143000" y="3619500"/>
          <p14:tracePt t="118619" x="1057275" y="3614738"/>
          <p14:tracePt t="118636" x="1004888" y="3614738"/>
          <p14:tracePt t="118652" x="976313" y="3614738"/>
          <p14:tracePt t="118669" x="952500" y="3609975"/>
          <p14:tracePt t="118685" x="933450" y="3609975"/>
          <p14:tracePt t="118702" x="923925" y="3609975"/>
          <p14:tracePt t="118719" x="890588" y="3605213"/>
          <p14:tracePt t="118736" x="871538" y="3605213"/>
          <p14:tracePt t="118752" x="828675" y="3609975"/>
          <p14:tracePt t="118769" x="804863" y="3614738"/>
          <p14:tracePt t="118785" x="776288" y="3614738"/>
          <p14:tracePt t="118802" x="747713" y="3619500"/>
          <p14:tracePt t="118819" x="738188" y="3619500"/>
          <p14:tracePt t="118835" x="733425" y="3619500"/>
          <p14:tracePt t="118852" x="728663" y="3619500"/>
          <p14:tracePt t="118869" x="723900" y="3619500"/>
          <p14:tracePt t="118893" x="723900" y="3624263"/>
          <p14:tracePt t="118943" x="728663" y="3624263"/>
          <p14:tracePt t="118950" x="728663" y="3629025"/>
          <p14:tracePt t="118956" x="733425" y="3629025"/>
          <p14:tracePt t="118970" x="738188" y="3629025"/>
          <p14:tracePt t="118985" x="742950" y="3638550"/>
          <p14:tracePt t="119002" x="747713" y="3638550"/>
          <p14:tracePt t="119019" x="762000" y="3648075"/>
          <p14:tracePt t="119035" x="766763" y="3676650"/>
          <p14:tracePt t="119052" x="766763" y="3690938"/>
          <p14:tracePt t="119069" x="771525" y="3705225"/>
          <p14:tracePt t="119086" x="771525" y="3714750"/>
          <p14:tracePt t="119119" x="771525" y="3719513"/>
          <p14:tracePt t="119139" x="771525" y="3724275"/>
          <p14:tracePt t="119153" x="776288" y="3724275"/>
          <p14:tracePt t="119188" x="781050" y="3724275"/>
          <p14:tracePt t="119202" x="781050" y="3733800"/>
          <p14:tracePt t="119265" x="785813" y="3733800"/>
          <p14:tracePt t="119272" x="785813" y="3738563"/>
          <p14:tracePt t="119285" x="790575" y="3738563"/>
          <p14:tracePt t="119302" x="795338" y="3743325"/>
          <p14:tracePt t="119319" x="795338" y="3748088"/>
          <p14:tracePt t="119335" x="800100" y="3752850"/>
          <p14:tracePt t="119352" x="804863" y="3757613"/>
          <p14:tracePt t="119369" x="804863" y="3762375"/>
          <p14:tracePt t="119385" x="823913" y="3771900"/>
          <p14:tracePt t="119402" x="828675" y="3776663"/>
          <p14:tracePt t="119419" x="838200" y="3786188"/>
          <p14:tracePt t="119435" x="847725" y="3790950"/>
          <p14:tracePt t="119452" x="847725" y="3795713"/>
          <p14:tracePt t="119469" x="852488" y="3795713"/>
          <p14:tracePt t="119485" x="852488" y="3800475"/>
          <p14:tracePt t="119502" x="857250" y="3800475"/>
          <p14:tracePt t="119519" x="876300" y="3800475"/>
          <p14:tracePt t="119535" x="890588" y="3800475"/>
          <p14:tracePt t="119552" x="909638" y="3795713"/>
          <p14:tracePt t="119568" x="933450" y="3795713"/>
          <p14:tracePt t="119585" x="957263" y="3786188"/>
          <p14:tracePt t="119602" x="995363" y="3786188"/>
          <p14:tracePt t="119618" x="1014413" y="3786188"/>
          <p14:tracePt t="119635" x="1033463" y="3786188"/>
          <p14:tracePt t="119652" x="1066800" y="3781425"/>
          <p14:tracePt t="119669" x="1090613" y="3781425"/>
          <p14:tracePt t="119686" x="1123950" y="3776663"/>
          <p14:tracePt t="119702" x="1157288" y="3771900"/>
          <p14:tracePt t="119718" x="1181100" y="3771900"/>
          <p14:tracePt t="119735" x="1233488" y="3771900"/>
          <p14:tracePt t="119752" x="1252538" y="3771900"/>
          <p14:tracePt t="119768" x="1276350" y="3771900"/>
          <p14:tracePt t="119785" x="1314450" y="3771900"/>
          <p14:tracePt t="119802" x="1343025" y="3767138"/>
          <p14:tracePt t="119818" x="1376363" y="3767138"/>
          <p14:tracePt t="119835" x="1423988" y="3762375"/>
          <p14:tracePt t="119852" x="1452563" y="3762375"/>
          <p14:tracePt t="119868" x="1476375" y="3762375"/>
          <p14:tracePt t="119885" x="1500188" y="3762375"/>
          <p14:tracePt t="119902" x="1533525" y="3762375"/>
          <p14:tracePt t="119918" x="1595438" y="3757613"/>
          <p14:tracePt t="119935" x="1633538" y="3757613"/>
          <p14:tracePt t="119952" x="1666875" y="3757613"/>
          <p14:tracePt t="119968" x="1724025" y="3762375"/>
          <p14:tracePt t="119985" x="1762125" y="3767138"/>
          <p14:tracePt t="120002" x="1824038" y="3771900"/>
          <p14:tracePt t="120018" x="1857375" y="3771900"/>
          <p14:tracePt t="120035" x="1890713" y="3776663"/>
          <p14:tracePt t="120052" x="1933575" y="3781425"/>
          <p14:tracePt t="120068" x="1966913" y="3790950"/>
          <p14:tracePt t="120085" x="2000250" y="3795713"/>
          <p14:tracePt t="120102" x="2033588" y="3805238"/>
          <p14:tracePt t="120118" x="2047875" y="3805238"/>
          <p14:tracePt t="120135" x="2062163" y="3805238"/>
          <p14:tracePt t="120152" x="2066925" y="3805238"/>
          <p14:tracePt t="120199" x="2071688" y="3805238"/>
          <p14:tracePt t="120493" x="2071688" y="3800475"/>
          <p14:tracePt t="120648" x="2071688" y="3795713"/>
          <p14:tracePt t="120704" x="2071688" y="3790950"/>
          <p14:tracePt t="122067" x="2100263" y="3733800"/>
          <p14:tracePt t="122073" x="2157413" y="3633788"/>
          <p14:tracePt t="122084" x="2219325" y="3519488"/>
          <p14:tracePt t="122101" x="2390775" y="3186113"/>
          <p14:tracePt t="122118" x="2533650" y="2962275"/>
          <p14:tracePt t="122134" x="2681288" y="2733675"/>
          <p14:tracePt t="122151" x="2867025" y="2438400"/>
          <p14:tracePt t="122168" x="3009900" y="2262188"/>
          <p14:tracePt t="122184" x="3095625" y="2138363"/>
          <p14:tracePt t="122201" x="3186113" y="2014538"/>
          <p14:tracePt t="122218" x="3224213" y="1966913"/>
          <p14:tracePt t="122234" x="3257550" y="1924050"/>
          <p14:tracePt t="122251" x="3276600" y="1914525"/>
          <p14:tracePt t="122268" x="3281363" y="1905000"/>
          <p14:tracePt t="122284" x="3290888" y="1890713"/>
          <p14:tracePt t="122301" x="3305175" y="1881188"/>
          <p14:tracePt t="122318" x="3324225" y="1857375"/>
          <p14:tracePt t="122334" x="3367088" y="1809750"/>
          <p14:tracePt t="122351" x="3405188" y="1752600"/>
          <p14:tracePt t="122368" x="3443288" y="1685925"/>
          <p14:tracePt t="122384" x="3467100" y="1624013"/>
          <p14:tracePt t="122401" x="3481388" y="1604963"/>
          <p14:tracePt t="122418" x="3481388" y="1595438"/>
          <p14:tracePt t="122508" x="3476625" y="1595438"/>
          <p14:tracePt t="122530" x="3476625" y="1600200"/>
          <p14:tracePt t="122565" x="3471863" y="1600200"/>
          <p14:tracePt t="122614" x="3471863" y="1604963"/>
          <p14:tracePt t="122691" x="3476625" y="1614488"/>
          <p14:tracePt t="122698" x="3495675" y="1614488"/>
          <p14:tracePt t="122705" x="3514725" y="1614488"/>
          <p14:tracePt t="122718" x="3538538" y="1619250"/>
          <p14:tracePt t="122734" x="3614738" y="1633538"/>
          <p14:tracePt t="122751" x="3657600" y="1643063"/>
          <p14:tracePt t="122768" x="3748088" y="1657350"/>
          <p14:tracePt t="122784" x="3814763" y="1671638"/>
          <p14:tracePt t="122801" x="3871913" y="1685925"/>
          <p14:tracePt t="122818" x="3943350" y="1700213"/>
          <p14:tracePt t="122834" x="3990975" y="1709738"/>
          <p14:tracePt t="122851" x="4043363" y="1719263"/>
          <p14:tracePt t="122868" x="4119563" y="1738313"/>
          <p14:tracePt t="122884" x="4157663" y="1738313"/>
          <p14:tracePt t="122901" x="4219575" y="1747838"/>
          <p14:tracePt t="122917" x="4271963" y="1747838"/>
          <p14:tracePt t="122934" x="4329113" y="1747838"/>
          <p14:tracePt t="122951" x="4391025" y="1752600"/>
          <p14:tracePt t="122967" x="4419600" y="1752600"/>
          <p14:tracePt t="122984" x="4448175" y="1752600"/>
          <p14:tracePt t="123001" x="4491038" y="1747838"/>
          <p14:tracePt t="123017" x="4514850" y="1747838"/>
          <p14:tracePt t="123034" x="4529138" y="1747838"/>
          <p14:tracePt t="123051" x="4538663" y="1747838"/>
          <p14:tracePt t="123084" x="4543425" y="1747838"/>
          <p14:tracePt t="123358" x="4529138" y="1752600"/>
          <p14:tracePt t="123365" x="4505325" y="1766888"/>
          <p14:tracePt t="123372" x="4471988" y="1785938"/>
          <p14:tracePt t="123384" x="4429125" y="1819275"/>
          <p14:tracePt t="123401" x="4291013" y="1928813"/>
          <p14:tracePt t="123417" x="4195763" y="2019300"/>
          <p14:tracePt t="123434" x="4067175" y="2166938"/>
          <p14:tracePt t="123451" x="3881438" y="2400300"/>
          <p14:tracePt t="123467" x="3771900" y="2609850"/>
          <p14:tracePt t="123484" x="3648075" y="2814638"/>
          <p14:tracePt t="123500" x="3476625" y="3162300"/>
          <p14:tracePt t="123517" x="3376613" y="3405188"/>
          <p14:tracePt t="123534" x="3290888" y="3638550"/>
          <p14:tracePt t="123551" x="3243263" y="3771900"/>
          <p14:tracePt t="123567" x="3200400" y="3852863"/>
          <p14:tracePt t="123584" x="3167063" y="3943350"/>
          <p14:tracePt t="123601" x="3152775" y="3971925"/>
          <p14:tracePt t="123618" x="3148013" y="3986213"/>
          <p14:tracePt t="123653" x="3148013" y="3995738"/>
          <p14:tracePt t="123723" x="3143250" y="3995738"/>
          <p14:tracePt t="123730" x="3128963" y="4000500"/>
          <p14:tracePt t="123738" x="3114675" y="4005263"/>
          <p14:tracePt t="123751" x="3109913" y="4010025"/>
          <p14:tracePt t="123767" x="3057525" y="4038600"/>
          <p14:tracePt t="123784" x="3014663" y="4057650"/>
          <p14:tracePt t="123800" x="2943225" y="4086225"/>
          <p14:tracePt t="123817" x="2924175" y="4090988"/>
          <p14:tracePt t="123834" x="2914650" y="4095750"/>
          <p14:tracePt t="123867" x="2914650" y="4090988"/>
          <p14:tracePt t="123884" x="2914650" y="4052888"/>
          <p14:tracePt t="123900" x="2928938" y="3938588"/>
          <p14:tracePt t="123917" x="2952750" y="3838575"/>
          <p14:tracePt t="123934" x="3014663" y="3719513"/>
          <p14:tracePt t="123950" x="3043238" y="3671888"/>
          <p14:tracePt t="123967" x="3062288" y="3633788"/>
          <p14:tracePt t="123984" x="3076575" y="3614738"/>
          <p14:tracePt t="124123" x="3076575" y="3619500"/>
          <p14:tracePt t="124186" x="3076575" y="3624263"/>
          <p14:tracePt t="124257" x="3076575" y="3629025"/>
          <p14:tracePt t="124314" x="3076575" y="3638550"/>
          <p14:tracePt t="124348" x="3076575" y="3643313"/>
          <p14:tracePt t="124399" x="3076575" y="3648075"/>
          <p14:tracePt t="124411" x="3081338" y="3648075"/>
          <p14:tracePt t="124440" x="3086100" y="3648075"/>
          <p14:tracePt t="124446" x="3086100" y="3652838"/>
          <p14:tracePt t="124460" x="3086100" y="3657600"/>
          <p14:tracePt t="124474" x="3090863" y="3657600"/>
          <p14:tracePt t="124502" x="3090863" y="3662363"/>
          <p14:tracePt t="124530" x="3095625" y="3662363"/>
          <p14:tracePt t="124538" x="3095625" y="3667125"/>
          <p14:tracePt t="124566" x="3100388" y="3667125"/>
          <p14:tracePt t="124594" x="3105150" y="3667125"/>
          <p14:tracePt t="125458" x="3124200" y="3667125"/>
          <p14:tracePt t="125465" x="3157538" y="3667125"/>
          <p14:tracePt t="125471" x="3200400" y="3662363"/>
          <p14:tracePt t="125483" x="3248025" y="3657600"/>
          <p14:tracePt t="125500" x="3386138" y="3619500"/>
          <p14:tracePt t="125517" x="3495675" y="3595688"/>
          <p14:tracePt t="125533" x="3619500" y="3548063"/>
          <p14:tracePt t="125550" x="3848100" y="3438525"/>
          <p14:tracePt t="125567" x="4048125" y="3338513"/>
          <p14:tracePt t="125583" x="4300538" y="3186113"/>
          <p14:tracePt t="125600" x="4719638" y="2933700"/>
          <p14:tracePt t="125617" x="5005388" y="2747963"/>
          <p14:tracePt t="125633" x="5443538" y="2452688"/>
          <p14:tracePt t="125650" x="5767388" y="2233613"/>
          <p14:tracePt t="125667" x="6038850" y="2043113"/>
          <p14:tracePt t="125683" x="6372225" y="1790700"/>
          <p14:tracePt t="125700" x="6491288" y="1695450"/>
          <p14:tracePt t="125717" x="6605588" y="1581150"/>
          <p14:tracePt t="125733" x="6677025" y="1514475"/>
          <p14:tracePt t="125750" x="6743700" y="1457325"/>
          <p14:tracePt t="125766" x="6805613" y="1404938"/>
          <p14:tracePt t="125783" x="6834188" y="1385888"/>
          <p14:tracePt t="125800" x="6858000" y="1366838"/>
          <p14:tracePt t="125816" x="6886575" y="1352550"/>
          <p14:tracePt t="125833" x="6891338" y="1343025"/>
          <p14:tracePt t="125850" x="6896100" y="1343025"/>
          <p14:tracePt t="125866" x="6900863" y="1343025"/>
          <p14:tracePt t="125883" x="6934200" y="1328738"/>
          <p14:tracePt t="125900" x="6977063" y="1314450"/>
          <p14:tracePt t="125917" x="6986588" y="1314450"/>
          <p14:tracePt t="125933" x="6991350" y="1309688"/>
          <p14:tracePt t="125950" x="6996113" y="1309688"/>
          <p14:tracePt t="125983" x="7000875" y="1309688"/>
          <p14:tracePt t="126019" x="7000875" y="1314450"/>
          <p14:tracePt t="126033" x="6996113" y="1319213"/>
          <p14:tracePt t="126048" x="6991350" y="1328738"/>
          <p14:tracePt t="126061" x="6986588" y="1333500"/>
          <p14:tracePt t="126068" x="6977063" y="1343025"/>
          <p14:tracePt t="126083" x="6934200" y="1381125"/>
          <p14:tracePt t="126100" x="6881813" y="1447800"/>
          <p14:tracePt t="126116" x="6829425" y="1533525"/>
          <p14:tracePt t="126133" x="6753225" y="1662113"/>
          <p14:tracePt t="126150" x="6686550" y="1800225"/>
          <p14:tracePt t="126166" x="6562725" y="2057400"/>
          <p14:tracePt t="126183" x="6472238" y="2300288"/>
          <p14:tracePt t="126200" x="6396038" y="2524125"/>
          <p14:tracePt t="126216" x="6310313" y="2800350"/>
          <p14:tracePt t="126233" x="6243638" y="2962275"/>
          <p14:tracePt t="126249" x="6196013" y="3105150"/>
          <p14:tracePt t="126251" x="6181725" y="3143250"/>
          <p14:tracePt t="126266" x="6153150" y="3238500"/>
          <p14:tracePt t="126283" x="6134100" y="3319463"/>
          <p14:tracePt t="126300" x="6100763" y="3429000"/>
          <p14:tracePt t="126316" x="6091238" y="3500438"/>
          <p14:tracePt t="126333" x="6086475" y="3548063"/>
          <p14:tracePt t="126349" x="6072188" y="3609975"/>
          <p14:tracePt t="126366" x="6067425" y="3633788"/>
          <p14:tracePt t="126383" x="6062663" y="3648075"/>
          <p14:tracePt t="126399" x="6062663" y="3667125"/>
          <p14:tracePt t="126416" x="6062663" y="3676650"/>
          <p14:tracePt t="126449" x="6057900" y="3681413"/>
          <p14:tracePt t="126855" x="6057900" y="3690938"/>
          <p14:tracePt t="126953" x="6053138" y="3690938"/>
          <p14:tracePt t="127038" x="6043613" y="3690938"/>
          <p14:tracePt t="127087" x="6038850" y="3690938"/>
          <p14:tracePt t="127108" x="6034088" y="3690938"/>
          <p14:tracePt t="127114" x="6029325" y="3690938"/>
          <p14:tracePt t="127122" x="6029325" y="3695700"/>
          <p14:tracePt t="127133" x="6024563" y="3695700"/>
          <p14:tracePt t="127149" x="5976938" y="3709988"/>
          <p14:tracePt t="127166" x="5962650" y="3714750"/>
          <p14:tracePt t="127183" x="5943600" y="3719513"/>
          <p14:tracePt t="127199" x="5915025" y="3733800"/>
          <p14:tracePt t="127216" x="5905500" y="3738563"/>
          <p14:tracePt t="127233" x="5900738" y="3738563"/>
          <p14:tracePt t="127249" x="5900738" y="3743325"/>
          <p14:tracePt t="127937" x="5915025" y="3743325"/>
          <p14:tracePt t="127943" x="5934075" y="3743325"/>
          <p14:tracePt t="127950" x="5962650" y="3738563"/>
          <p14:tracePt t="127966" x="6024563" y="3724275"/>
          <p14:tracePt t="127983" x="6105525" y="3719513"/>
          <p14:tracePt t="127999" x="6219825" y="3714750"/>
          <p14:tracePt t="128016" x="6281738" y="3714750"/>
          <p14:tracePt t="128032" x="6343650" y="3709988"/>
          <p14:tracePt t="128049" x="6438900" y="3705225"/>
          <p14:tracePt t="128066" x="6500813" y="3705225"/>
          <p14:tracePt t="128083" x="6581775" y="3705225"/>
          <p14:tracePt t="128099" x="6615113" y="3705225"/>
          <p14:tracePt t="128116" x="6648450" y="3709988"/>
          <p14:tracePt t="128132" x="6691313" y="3709988"/>
          <p14:tracePt t="128149" x="6700838" y="3709988"/>
          <p14:tracePt t="128166" x="6705600" y="3709988"/>
          <p14:tracePt t="129529" x="6710363" y="3709988"/>
          <p14:tracePt t="129536" x="6724650" y="3709988"/>
          <p14:tracePt t="129549" x="6729413" y="3709988"/>
          <p14:tracePt t="129565" x="6757988" y="3709988"/>
          <p14:tracePt t="129582" x="6762750" y="3714750"/>
          <p14:tracePt t="129598" x="6777038" y="3714750"/>
          <p14:tracePt t="129615" x="6786563" y="3719513"/>
          <p14:tracePt t="129632" x="6791325" y="3719513"/>
          <p14:tracePt t="129648" x="6805613" y="3724275"/>
          <p14:tracePt t="129665" x="6810375" y="3724275"/>
          <p14:tracePt t="129682" x="6815138" y="3729038"/>
          <p14:tracePt t="129698" x="6824663" y="3729038"/>
          <p14:tracePt t="129715" x="6829425" y="3738563"/>
          <p14:tracePt t="129748" x="6834188" y="3738563"/>
          <p14:tracePt t="129783" x="6838950" y="3738563"/>
          <p14:tracePt t="129845" x="6843713" y="3738563"/>
          <p14:tracePt t="129924" x="6848475" y="3738563"/>
          <p14:tracePt t="130358" x="6848475" y="3743325"/>
          <p14:tracePt t="131917" x="6815138" y="3748088"/>
          <p14:tracePt t="131924" x="6753225" y="3757613"/>
          <p14:tracePt t="131931" x="6681788" y="3767138"/>
          <p14:tracePt t="131948" x="6562725" y="3771900"/>
          <p14:tracePt t="131964" x="6453188" y="3781425"/>
          <p14:tracePt t="131981" x="6310313" y="3795713"/>
          <p14:tracePt t="131998" x="6262688" y="3795713"/>
          <p14:tracePt t="132015" x="6238875" y="3795713"/>
          <p14:tracePt t="132031" x="6234113" y="3795713"/>
          <p14:tracePt t="132214" x="6234113" y="3790950"/>
          <p14:tracePt t="132275" x="6229350" y="3790950"/>
          <p14:tracePt t="132338" x="6219825" y="3790950"/>
          <p14:tracePt t="132373" x="6219825" y="3786188"/>
          <p14:tracePt t="132408" x="6215063" y="3786188"/>
          <p14:tracePt t="132486" x="6210300" y="3786188"/>
          <p14:tracePt t="137218" x="6124575" y="3790950"/>
          <p14:tracePt t="137224" x="5981700" y="3800475"/>
          <p14:tracePt t="137232" x="5810250" y="3814763"/>
          <p14:tracePt t="137246" x="5400675" y="3843338"/>
          <p14:tracePt t="137263" x="5010150" y="3857625"/>
          <p14:tracePt t="137279" x="4610100" y="3867150"/>
          <p14:tracePt t="137296" x="4124325" y="3862388"/>
          <p14:tracePt t="137313" x="3852863" y="3862388"/>
          <p14:tracePt t="137329" x="3619500" y="3862388"/>
          <p14:tracePt t="137346" x="3314700" y="3852863"/>
          <p14:tracePt t="137363" x="3167063" y="3843338"/>
          <p14:tracePt t="137379" x="2986088" y="3833813"/>
          <p14:tracePt t="137396" x="2909888" y="3833813"/>
          <p14:tracePt t="137413" x="2843213" y="3829050"/>
          <p14:tracePt t="137429" x="2790825" y="3819525"/>
          <p14:tracePt t="137446" x="2767013" y="3819525"/>
          <p14:tracePt t="137463" x="2733675" y="3814763"/>
          <p14:tracePt t="137479" x="2724150" y="3814763"/>
          <p14:tracePt t="137512" x="2719388" y="3814763"/>
          <p14:tracePt t="137899" x="2647950" y="3829050"/>
          <p14:tracePt t="137905" x="2524125" y="3848100"/>
          <p14:tracePt t="137914" x="2405063" y="3886200"/>
          <p14:tracePt t="137929" x="2081213" y="3943350"/>
          <p14:tracePt t="137946" x="1766888" y="3990975"/>
          <p14:tracePt t="137962" x="1371600" y="4052888"/>
          <p14:tracePt t="137979" x="1133475" y="4086225"/>
          <p14:tracePt t="137996" x="1000125" y="4110038"/>
          <p14:tracePt t="138012" x="881063" y="4124325"/>
          <p14:tracePt t="138029" x="838200" y="4129088"/>
          <p14:tracePt t="138046" x="814388" y="4129088"/>
          <p14:tracePt t="138062" x="809625" y="4129088"/>
          <p14:tracePt t="138853" x="814388" y="4129088"/>
          <p14:tracePt t="138860" x="838200" y="4129088"/>
          <p14:tracePt t="138867" x="885825" y="4129088"/>
          <p14:tracePt t="138879" x="923925" y="4124325"/>
          <p14:tracePt t="138895" x="1076325" y="4124325"/>
          <p14:tracePt t="138912" x="1204913" y="4124325"/>
          <p14:tracePt t="138929" x="1319213" y="4133850"/>
          <p14:tracePt t="138945" x="1481138" y="4138613"/>
          <p14:tracePt t="138962" x="1576388" y="4143375"/>
          <p14:tracePt t="138979" x="1638300" y="4148138"/>
          <p14:tracePt t="138995" x="1700213" y="4148138"/>
          <p14:tracePt t="139012" x="1724025" y="4152900"/>
          <p14:tracePt t="139028" x="1757363" y="4162425"/>
          <p14:tracePt t="139045" x="1776413" y="4162425"/>
          <p14:tracePt t="139062" x="1781175" y="4167188"/>
          <p14:tracePt t="139079" x="1790700" y="4167188"/>
          <p14:tracePt t="139113" x="1795463" y="4167188"/>
          <p14:tracePt t="139141" x="1800225" y="4167188"/>
          <p14:tracePt t="139205" x="1804988" y="4167188"/>
          <p14:tracePt t="139218" x="1809750" y="4167188"/>
          <p14:tracePt t="139254" x="1814513" y="4167188"/>
          <p14:tracePt t="139275" x="1824038" y="4167188"/>
          <p14:tracePt t="139281" x="1828800" y="4167188"/>
          <p14:tracePt t="139303" x="1833563" y="4167188"/>
          <p14:tracePt t="139324" x="1838325" y="4167188"/>
          <p14:tracePt t="143803" x="1876425" y="4162425"/>
          <p14:tracePt t="143810" x="1933575" y="4143375"/>
          <p14:tracePt t="143817" x="2009775" y="4119563"/>
          <p14:tracePt t="143827" x="2095500" y="4110038"/>
          <p14:tracePt t="143844" x="2176463" y="4105275"/>
          <p14:tracePt t="143860" x="2709863" y="4033838"/>
          <p14:tracePt t="143877" x="3014663" y="4019550"/>
          <p14:tracePt t="143894" x="3500438" y="3986213"/>
          <p14:tracePt t="143910" x="3848100" y="3948113"/>
          <p14:tracePt t="143927" x="4167188" y="3924300"/>
          <p14:tracePt t="143929" x="4329113" y="3900488"/>
          <p14:tracePt t="143944" x="4614863" y="3857625"/>
          <p14:tracePt t="143960" x="4914900" y="3819525"/>
          <p14:tracePt t="143977" x="5214938" y="3767138"/>
          <p14:tracePt t="143994" x="5614988" y="3700463"/>
          <p14:tracePt t="144010" x="5891213" y="3652838"/>
          <p14:tracePt t="144027" x="6076950" y="3614738"/>
          <p14:tracePt t="144044" x="6338888" y="3552825"/>
          <p14:tracePt t="144060" x="6457950" y="3529013"/>
          <p14:tracePt t="144077" x="6600825" y="3481388"/>
          <p14:tracePt t="144094" x="6662738" y="3457575"/>
          <p14:tracePt t="144111" x="6734175" y="3433763"/>
          <p14:tracePt t="144127" x="6748463" y="3419475"/>
          <p14:tracePt t="144144" x="6772275" y="3409950"/>
          <p14:tracePt t="144160" x="6777038" y="3409950"/>
          <p14:tracePt t="144177" x="6777038" y="3405188"/>
          <p14:tracePt t="150612" x="6691313" y="3429000"/>
          <p14:tracePt t="150619" x="6515100" y="3481388"/>
          <p14:tracePt t="150627" x="6343650" y="3529013"/>
          <p14:tracePt t="150641" x="5957888" y="3624263"/>
          <p14:tracePt t="150658" x="5614988" y="3719513"/>
          <p14:tracePt t="150675" x="5267325" y="3805238"/>
          <p14:tracePt t="150691" x="4814888" y="3890963"/>
          <p14:tracePt t="150708" x="4552950" y="3938588"/>
          <p14:tracePt t="150725" x="4276725" y="3986213"/>
          <p14:tracePt t="150741" x="4133850" y="4005263"/>
          <p14:tracePt t="150758" x="4024313" y="4014788"/>
          <p14:tracePt t="150775" x="3924300" y="4033838"/>
          <p14:tracePt t="150791" x="3905250" y="4033838"/>
          <p14:tracePt t="150808" x="3895725" y="4033838"/>
          <p14:tracePt t="150825" x="3890963" y="4033838"/>
          <p14:tracePt t="150893" x="3886200" y="4033838"/>
          <p14:tracePt t="150900" x="3867150" y="4033838"/>
          <p14:tracePt t="150908" x="3852863" y="4033838"/>
          <p14:tracePt t="150925" x="3814763" y="4033838"/>
          <p14:tracePt t="150941" x="3786188" y="4033838"/>
          <p14:tracePt t="150958" x="3748088" y="4038600"/>
          <p14:tracePt t="150975" x="3738563" y="4038600"/>
          <p14:tracePt t="150991" x="3729038" y="4038600"/>
          <p14:tracePt t="151546" x="3714750" y="4029075"/>
          <p14:tracePt t="151554" x="3681413" y="3981450"/>
          <p14:tracePt t="151560" x="3638550" y="3919538"/>
          <p14:tracePt t="151574" x="3557588" y="3776663"/>
          <p14:tracePt t="151591" x="3443288" y="3500438"/>
          <p14:tracePt t="151608" x="3357563" y="3238500"/>
          <p14:tracePt t="151625" x="3267075" y="2733675"/>
          <p14:tracePt t="151641" x="3248025" y="2505075"/>
          <p14:tracePt t="151658" x="3281363" y="2166938"/>
          <p14:tracePt t="151674" x="3362325" y="1838325"/>
          <p14:tracePt t="151691" x="3438525" y="1633538"/>
          <p14:tracePt t="151708" x="3500438" y="1481138"/>
          <p14:tracePt t="151724" x="3524250" y="1438275"/>
          <p14:tracePt t="151741" x="3529013" y="1423988"/>
          <p14:tracePt t="151758" x="3533775" y="1423988"/>
          <p14:tracePt t="151806" x="3533775" y="1433513"/>
          <p14:tracePt t="151827" x="3533775" y="1438275"/>
          <p14:tracePt t="151834" x="3533775" y="1443038"/>
          <p14:tracePt t="151890" x="3533775" y="1447800"/>
          <p14:tracePt t="151932" x="3533775" y="1452563"/>
          <p14:tracePt t="151967" x="3533775" y="1462088"/>
          <p14:tracePt t="151974" x="3533775" y="1466850"/>
          <p14:tracePt t="151981" x="3538538" y="1471613"/>
          <p14:tracePt t="151991" x="3562350" y="1481138"/>
          <p14:tracePt t="152008" x="3629025" y="1504950"/>
          <p14:tracePt t="152024" x="3709988" y="1528763"/>
          <p14:tracePt t="152041" x="3871913" y="1581150"/>
          <p14:tracePt t="152058" x="3971925" y="1614488"/>
          <p14:tracePt t="152074" x="4090988" y="1647825"/>
          <p14:tracePt t="152091" x="4138613" y="1666875"/>
          <p14:tracePt t="152108" x="4186238" y="1681163"/>
          <p14:tracePt t="152124" x="4214813" y="1681163"/>
          <p14:tracePt t="152141" x="4233863" y="1681163"/>
          <p14:tracePt t="152158" x="4257675" y="1681163"/>
          <p14:tracePt t="152174" x="4267200" y="1681163"/>
          <p14:tracePt t="152191" x="4276725" y="1681163"/>
          <p14:tracePt t="152208" x="4281488" y="1681163"/>
          <p14:tracePt t="152224" x="4286250" y="1681163"/>
          <p14:tracePt t="152269" x="4291013" y="1681163"/>
          <p14:tracePt t="152283" x="4300538" y="1681163"/>
          <p14:tracePt t="152291" x="4305300" y="1681163"/>
          <p14:tracePt t="152308" x="4310063" y="1681163"/>
          <p14:tracePt t="152324" x="4324350" y="1681163"/>
          <p14:tracePt t="152341" x="4352925" y="1676400"/>
          <p14:tracePt t="152357" x="4376738" y="1676400"/>
          <p14:tracePt t="152374" x="4400550" y="1676400"/>
          <p14:tracePt t="152391" x="4405313" y="1676400"/>
          <p14:tracePt t="152408" x="4410075" y="1676400"/>
          <p14:tracePt t="152501" x="4410075" y="1681163"/>
          <p14:tracePt t="152529" x="4410075" y="1690688"/>
          <p14:tracePt t="152536" x="4391025" y="1704975"/>
          <p14:tracePt t="152543" x="4376738" y="1724025"/>
          <p14:tracePt t="152557" x="4329113" y="1762125"/>
          <p14:tracePt t="152574" x="4257675" y="1828800"/>
          <p14:tracePt t="152591" x="4152900" y="1928813"/>
          <p14:tracePt t="152608" x="3962400" y="2133600"/>
          <p14:tracePt t="152624" x="3762375" y="2352675"/>
          <p14:tracePt t="152641" x="3595688" y="2566988"/>
          <p14:tracePt t="152657" x="3281363" y="2933700"/>
          <p14:tracePt t="152674" x="3114675" y="3181350"/>
          <p14:tracePt t="152691" x="2909888" y="3467100"/>
          <p14:tracePt t="152708" x="2814638" y="3619500"/>
          <p14:tracePt t="152724" x="2743200" y="3748088"/>
          <p14:tracePt t="152741" x="2681288" y="3881438"/>
          <p14:tracePt t="152757" x="2652713" y="3962400"/>
          <p14:tracePt t="152774" x="2633663" y="4019550"/>
          <p14:tracePt t="152791" x="2624138" y="4086225"/>
          <p14:tracePt t="152807" x="2624138" y="4105275"/>
          <p14:tracePt t="152824" x="2619375" y="4114800"/>
          <p14:tracePt t="152841" x="2619375" y="4124325"/>
          <p14:tracePt t="152936" x="2619375" y="4129088"/>
          <p14:tracePt t="152978" x="2619375" y="4133850"/>
          <p14:tracePt t="152985" x="2624138" y="4138613"/>
          <p14:tracePt t="152992" x="2633663" y="4138613"/>
          <p14:tracePt t="153007" x="2643188" y="4143375"/>
          <p14:tracePt t="153024" x="2652713" y="4152900"/>
          <p14:tracePt t="153041" x="2667000" y="4152900"/>
          <p14:tracePt t="153057" x="2686050" y="4157663"/>
          <p14:tracePt t="153074" x="2705100" y="4157663"/>
          <p14:tracePt t="153091" x="2733675" y="4157663"/>
          <p14:tracePt t="153107" x="2747963" y="4157663"/>
          <p14:tracePt t="153124" x="2762250" y="4157663"/>
          <p14:tracePt t="153140" x="2771775" y="4157663"/>
          <p14:tracePt t="153157" x="2776538" y="4157663"/>
          <p14:tracePt t="153190" x="2781300" y="4157663"/>
          <p14:tracePt t="153224" x="2786063" y="4157663"/>
          <p14:tracePt t="153301" x="2786063" y="4148138"/>
          <p14:tracePt t="153322" x="2790825" y="4148138"/>
          <p14:tracePt t="153350" x="2795588" y="4148138"/>
          <p14:tracePt t="153358" x="2800350" y="4148138"/>
          <p14:tracePt t="153371" x="2800350" y="4143375"/>
          <p14:tracePt t="153385" x="2805113" y="4143375"/>
          <p14:tracePt t="153406" x="2809875" y="4143375"/>
          <p14:tracePt t="153413" x="2809875" y="4138613"/>
          <p14:tracePt t="153435" x="2814638" y="4138613"/>
          <p14:tracePt t="153455" x="2819400" y="4138613"/>
          <p14:tracePt t="153462" x="2819400" y="4133850"/>
          <p14:tracePt t="153474" x="2824163" y="4133850"/>
          <p14:tracePt t="153490" x="2828925" y="4129088"/>
          <p14:tracePt t="153524" x="2828925" y="4124325"/>
          <p14:tracePt t="153540" x="2838450" y="4119563"/>
          <p14:tracePt t="153574" x="2843213" y="4119563"/>
          <p14:tracePt t="153590" x="2847975" y="4114800"/>
          <p14:tracePt t="153610" x="2847975" y="4110038"/>
          <p14:tracePt t="153645" x="2852738" y="4110038"/>
          <p14:tracePt t="154250" x="2867025" y="4110038"/>
          <p14:tracePt t="154256" x="2876550" y="4110038"/>
          <p14:tracePt t="154263" x="2890838" y="4110038"/>
          <p14:tracePt t="154273" x="2900363" y="4110038"/>
          <p14:tracePt t="154290" x="2914650" y="4110038"/>
          <p14:tracePt t="154307" x="2924175" y="4110038"/>
          <p14:tracePt t="154324" x="2928938" y="4110038"/>
          <p14:tracePt t="154361" x="2933700" y="4110038"/>
          <p14:tracePt t="154537" x="2938463" y="4110038"/>
          <p14:tracePt t="154544" x="2947988" y="4110038"/>
          <p14:tracePt t="154557" x="2952750" y="4114800"/>
          <p14:tracePt t="154573" x="2995613" y="4119563"/>
          <p14:tracePt t="154590" x="3033713" y="4119563"/>
          <p14:tracePt t="154607" x="3095625" y="4129088"/>
          <p14:tracePt t="154623" x="3138488" y="4129088"/>
          <p14:tracePt t="154640" x="3181350" y="4133850"/>
          <p14:tracePt t="154657" x="3243263" y="4138613"/>
          <p14:tracePt t="154673" x="3295650" y="4138613"/>
          <p14:tracePt t="154690" x="3338513" y="4148138"/>
          <p14:tracePt t="154707" x="3386138" y="4152900"/>
          <p14:tracePt t="154724" x="3409950" y="4157663"/>
          <p14:tracePt t="154740" x="3419475" y="4157663"/>
          <p14:tracePt t="154756" x="3429000" y="4157663"/>
          <p14:tracePt t="154796" x="3433763" y="4157663"/>
          <p14:tracePt t="154881" x="3438525" y="4157663"/>
          <p14:tracePt t="154916" x="3443288" y="4157663"/>
          <p14:tracePt t="154923" x="3443288" y="4162425"/>
          <p14:tracePt t="154951" x="3448050" y="4162425"/>
          <p14:tracePt t="154979" x="3448050" y="4167188"/>
          <p14:tracePt t="155008" x="3452813" y="4167188"/>
          <p14:tracePt t="155042" x="3457575" y="4167188"/>
          <p14:tracePt t="155049" x="3457575" y="4171950"/>
          <p14:tracePt t="155084" x="3457575" y="4176713"/>
          <p14:tracePt t="155428" x="3462338" y="4143375"/>
          <p14:tracePt t="155435" x="3471863" y="4086225"/>
          <p14:tracePt t="155442" x="3500438" y="4010025"/>
          <p14:tracePt t="155456" x="3567113" y="3767138"/>
          <p14:tracePt t="155473" x="3676650" y="3424238"/>
          <p14:tracePt t="155490" x="3805238" y="3024188"/>
          <p14:tracePt t="155506" x="3976688" y="2395538"/>
          <p14:tracePt t="155523" x="4076700" y="2047875"/>
          <p14:tracePt t="155540" x="4219575" y="1638300"/>
          <p14:tracePt t="155556" x="4262438" y="1519238"/>
          <p14:tracePt t="155573" x="4348163" y="1228725"/>
          <p14:tracePt t="155590" x="4371975" y="1152525"/>
          <p14:tracePt t="155607" x="4376738" y="1143000"/>
          <p14:tracePt t="155674" x="4376738" y="1147763"/>
          <p14:tracePt t="155723" x="4376738" y="1152525"/>
          <p14:tracePt t="155751" x="4376738" y="1157288"/>
          <p14:tracePt t="155786" x="4376738" y="1162050"/>
          <p14:tracePt t="155793" x="4371975" y="1162050"/>
          <p14:tracePt t="155808" x="4371975" y="1166813"/>
          <p14:tracePt t="155814" x="4362450" y="1166813"/>
          <p14:tracePt t="155823" x="4362450" y="1171575"/>
          <p14:tracePt t="155840" x="4357688" y="1171575"/>
          <p14:tracePt t="155857" x="4348163" y="1185863"/>
          <p14:tracePt t="155873" x="4343400" y="1195388"/>
          <p14:tracePt t="155890" x="4338638" y="1209675"/>
          <p14:tracePt t="155906" x="4305300" y="1276350"/>
          <p14:tracePt t="155923" x="4286250" y="1323975"/>
          <p14:tracePt t="155940" x="4248150" y="1390650"/>
          <p14:tracePt t="155957" x="4200525" y="1481138"/>
          <p14:tracePt t="155973" x="4162425" y="1543050"/>
          <p14:tracePt t="155990" x="4114800" y="1681163"/>
          <p14:tracePt t="156006" x="4052888" y="1795463"/>
          <p14:tracePt t="156023" x="3948113" y="2014538"/>
          <p14:tracePt t="156040" x="3771900" y="2433638"/>
          <p14:tracePt t="156056" x="3686175" y="2719388"/>
          <p14:tracePt t="156073" x="3576638" y="2976563"/>
          <p14:tracePt t="156090" x="3424238" y="3362325"/>
          <p14:tracePt t="156106" x="3333750" y="3581400"/>
          <p14:tracePt t="156123" x="3257550" y="3805238"/>
          <p14:tracePt t="156140" x="3171825" y="4057650"/>
          <p14:tracePt t="156156" x="3133725" y="4195763"/>
          <p14:tracePt t="156173" x="3086100" y="4329113"/>
          <p14:tracePt t="156190" x="3071813" y="4371975"/>
          <p14:tracePt t="156206" x="3062288" y="4386263"/>
          <p14:tracePt t="156223" x="3057525" y="4405313"/>
          <p14:tracePt t="156257" x="3052763" y="4405313"/>
          <p14:tracePt t="156277" x="3052763" y="4410075"/>
          <p14:tracePt t="156320" x="3048000" y="4410075"/>
          <p14:tracePt t="156334" x="3043238" y="4410075"/>
          <p14:tracePt t="156369" x="3038475" y="4410075"/>
          <p14:tracePt t="156383" x="3033713" y="4410075"/>
          <p14:tracePt t="156404" x="3028950" y="4410075"/>
          <p14:tracePt t="156460" x="3024188" y="4410075"/>
          <p14:tracePt t="156474" x="3019425" y="4400550"/>
          <p14:tracePt t="156481" x="3019425" y="4391025"/>
          <p14:tracePt t="156495" x="3019425" y="4386263"/>
          <p14:tracePt t="156506" x="3019425" y="4381500"/>
          <p14:tracePt t="156523" x="3019425" y="4367213"/>
          <p14:tracePt t="156540" x="3019425" y="4362450"/>
          <p14:tracePt t="156556" x="3019425" y="4352925"/>
          <p14:tracePt t="156573" x="3019425" y="4333875"/>
          <p14:tracePt t="156589" x="3019425" y="4324350"/>
          <p14:tracePt t="156606" x="3024188" y="4314825"/>
          <p14:tracePt t="156623" x="3024188" y="4300538"/>
          <p14:tracePt t="156656" x="3024188" y="4291013"/>
          <p14:tracePt t="156673" x="3024188" y="4286250"/>
          <p14:tracePt t="156690" x="3024188" y="4281488"/>
          <p14:tracePt t="156706" x="3024188" y="4271963"/>
          <p14:tracePt t="156739" x="3024188" y="4267200"/>
          <p14:tracePt t="156762" x="3024188" y="4262438"/>
          <p14:tracePt t="156783" x="3019425" y="4262438"/>
          <p14:tracePt t="156797" x="3019425" y="4252913"/>
          <p14:tracePt t="156806" x="3014663" y="4252913"/>
          <p14:tracePt t="156823" x="3014663" y="4248150"/>
          <p14:tracePt t="156839" x="3014663" y="4243388"/>
          <p14:tracePt t="156856" x="3009900" y="4238625"/>
          <p14:tracePt t="156874" x="3009900" y="4233863"/>
          <p14:tracePt t="157057" x="3009900" y="4238625"/>
          <p14:tracePt t="157064" x="3019425" y="4243388"/>
          <p14:tracePt t="157073" x="3052763" y="4243388"/>
          <p14:tracePt t="157089" x="3109913" y="4238625"/>
          <p14:tracePt t="157106" x="3205163" y="4224338"/>
          <p14:tracePt t="157123" x="3276600" y="4210050"/>
          <p14:tracePt t="157139" x="3367088" y="4195763"/>
          <p14:tracePt t="157156" x="3462338" y="4181475"/>
          <p14:tracePt t="157173" x="3524250" y="4176713"/>
          <p14:tracePt t="157189" x="3576638" y="4171950"/>
          <p14:tracePt t="157206" x="3624263" y="4162425"/>
          <p14:tracePt t="157222" x="3652838" y="4162425"/>
          <p14:tracePt t="157239" x="3671888" y="4162425"/>
          <p14:tracePt t="157256" x="3676650" y="4162425"/>
          <p14:tracePt t="157272" x="3681413" y="4162425"/>
          <p14:tracePt t="157289" x="3690938" y="4162425"/>
          <p14:tracePt t="157306" x="3700463" y="4162425"/>
          <p14:tracePt t="157322" x="3709988" y="4162425"/>
          <p14:tracePt t="157339" x="3724275" y="4167188"/>
          <p14:tracePt t="157356" x="3738563" y="4167188"/>
          <p14:tracePt t="157372" x="3757613" y="4171950"/>
          <p14:tracePt t="157389" x="3781425" y="4171950"/>
          <p14:tracePt t="157406" x="3814763" y="4171950"/>
          <p14:tracePt t="157422" x="3852863" y="4171950"/>
          <p14:tracePt t="157439" x="3867150" y="4171950"/>
          <p14:tracePt t="157456" x="3886200" y="4171950"/>
          <p14:tracePt t="157473" x="3900488" y="4171950"/>
          <p14:tracePt t="157489" x="3905250" y="4171950"/>
          <p14:tracePt t="157506" x="3910013" y="4171950"/>
          <p14:tracePt t="157522" x="3914775" y="4171950"/>
          <p14:tracePt t="157539" x="3919538" y="4171950"/>
          <p14:tracePt t="157556" x="3924300" y="4171950"/>
          <p14:tracePt t="157573" x="3933825" y="4171950"/>
          <p14:tracePt t="157589" x="3952875" y="4171950"/>
          <p14:tracePt t="157606" x="4000500" y="4167188"/>
          <p14:tracePt t="157622" x="4052888" y="4157663"/>
          <p14:tracePt t="157639" x="4105275" y="4152900"/>
          <p14:tracePt t="157656" x="4162425" y="4148138"/>
          <p14:tracePt t="157672" x="4224338" y="4143375"/>
          <p14:tracePt t="157689" x="4329113" y="4129088"/>
          <p14:tracePt t="157706" x="4405313" y="4119563"/>
          <p14:tracePt t="157722" x="4495800" y="4095750"/>
          <p14:tracePt t="157739" x="4638675" y="4048125"/>
          <p14:tracePt t="157756" x="4710113" y="4024313"/>
          <p14:tracePt t="157772" x="4795838" y="3986213"/>
          <p14:tracePt t="157789" x="4924425" y="3924300"/>
          <p14:tracePt t="157806" x="5005388" y="3881438"/>
          <p14:tracePt t="157822" x="5095875" y="3833813"/>
          <p14:tracePt t="157839" x="5153025" y="3795713"/>
          <p14:tracePt t="157856" x="5210175" y="3762375"/>
          <p14:tracePt t="157872" x="5267325" y="3714750"/>
          <p14:tracePt t="157889" x="5291138" y="3690938"/>
          <p14:tracePt t="157906" x="5324475" y="3652838"/>
          <p14:tracePt t="157922" x="5343525" y="3633788"/>
          <p14:tracePt t="157939" x="5362575" y="3614738"/>
          <p14:tracePt t="157956" x="5395913" y="3586163"/>
          <p14:tracePt t="157972" x="5410200" y="3562350"/>
          <p14:tracePt t="158264" x="5453063" y="3471863"/>
          <p14:tracePt t="158271" x="5500688" y="3386138"/>
          <p14:tracePt t="158278" x="5572125" y="3248025"/>
          <p14:tracePt t="158289" x="5638800" y="3114675"/>
          <p14:tracePt t="158305" x="5772150" y="2838450"/>
          <p14:tracePt t="158322" x="6015038" y="2443163"/>
          <p14:tracePt t="158339" x="6134100" y="2271713"/>
          <p14:tracePt t="158355" x="6257925" y="2095500"/>
          <p14:tracePt t="158372" x="6324600" y="2014538"/>
          <p14:tracePt t="158389" x="6386513" y="1952625"/>
          <p14:tracePt t="158406" x="6443663" y="1900238"/>
          <p14:tracePt t="158422" x="6472238" y="1871663"/>
          <p14:tracePt t="158439" x="6486525" y="1847850"/>
          <p14:tracePt t="158456" x="6515100" y="1824038"/>
          <p14:tracePt t="158472" x="6515100" y="1819275"/>
          <p14:tracePt t="158489" x="6519863" y="1814513"/>
          <p14:tracePt t="158505" x="6519863" y="1809750"/>
          <p14:tracePt t="158539" x="6519863" y="1804988"/>
          <p14:tracePt t="158555" x="6529388" y="1804988"/>
          <p14:tracePt t="158572" x="6553200" y="1790700"/>
          <p14:tracePt t="158573" x="6567488" y="1785938"/>
          <p14:tracePt t="158589" x="6581775" y="1781175"/>
          <p14:tracePt t="158605" x="6591300" y="1771650"/>
          <p14:tracePt t="158622" x="6596063" y="1771650"/>
          <p14:tracePt t="158763" x="6596063" y="1766888"/>
          <p14:tracePt t="158798" x="6596063" y="1762125"/>
          <p14:tracePt t="158938" x="6596063" y="1757363"/>
          <p14:tracePt t="159206" x="6591300" y="1757363"/>
          <p14:tracePt t="159310" x="6586538" y="1757363"/>
          <p14:tracePt t="159430" x="6581775" y="1757363"/>
          <p14:tracePt t="159458" x="6567488" y="1781175"/>
          <p14:tracePt t="159465" x="6553200" y="1814513"/>
          <p14:tracePt t="159473" x="6524625" y="1866900"/>
          <p14:tracePt t="159489" x="6448425" y="2081213"/>
          <p14:tracePt t="159505" x="6357938" y="2390775"/>
          <p14:tracePt t="159522" x="6162675" y="2919413"/>
          <p14:tracePt t="159538" x="6034088" y="3238500"/>
          <p14:tracePt t="159555" x="5929313" y="3529013"/>
          <p14:tracePt t="159572" x="5757863" y="3910013"/>
          <p14:tracePt t="159588" x="5667375" y="4114800"/>
          <p14:tracePt t="159605" x="5567363" y="4310063"/>
          <p14:tracePt t="159622" x="5534025" y="4391025"/>
          <p14:tracePt t="159638" x="5519738" y="4438650"/>
          <p14:tracePt t="159655" x="5514975" y="4452938"/>
          <p14:tracePt t="159672" x="5514975" y="4457700"/>
          <p14:tracePt t="159746" x="5514975" y="4452938"/>
          <p14:tracePt t="159767" x="5519738" y="4452938"/>
          <p14:tracePt t="159816" x="5519738" y="4448175"/>
          <p14:tracePt t="159851" x="5524500" y="4443413"/>
          <p14:tracePt t="159865" x="5534025" y="4443413"/>
          <p14:tracePt t="159873" x="5543550" y="4433888"/>
          <p14:tracePt t="159879" x="5557838" y="4429125"/>
          <p14:tracePt t="159888" x="5586413" y="4419600"/>
          <p14:tracePt t="159905" x="5638800" y="4410075"/>
          <p14:tracePt t="159922" x="5700713" y="4400550"/>
          <p14:tracePt t="159938" x="5834063" y="4386263"/>
          <p14:tracePt t="159955" x="5929313" y="4381500"/>
          <p14:tracePt t="159972" x="6062663" y="4371975"/>
          <p14:tracePt t="159988" x="6176963" y="4367213"/>
          <p14:tracePt t="160005" x="6319838" y="4362450"/>
          <p14:tracePt t="160022" x="6396038" y="4357688"/>
          <p14:tracePt t="160038" x="6467475" y="4352925"/>
          <p14:tracePt t="160055" x="6577013" y="4343400"/>
          <p14:tracePt t="160072" x="6624638" y="4333875"/>
          <p14:tracePt t="160088" x="6657975" y="4324350"/>
          <p14:tracePt t="160105" x="6696075" y="4319588"/>
          <p14:tracePt t="160121" x="6705600" y="4314825"/>
          <p14:tracePt t="160155" x="6710363" y="4314825"/>
          <p14:tracePt t="161459" x="6681788" y="4314825"/>
          <p14:tracePt t="161466" x="6619875" y="4314825"/>
          <p14:tracePt t="161473" x="6562725" y="4314825"/>
          <p14:tracePt t="161488" x="6462713" y="4314825"/>
          <p14:tracePt t="161504" x="6367463" y="4310063"/>
          <p14:tracePt t="161521" x="6243638" y="4310063"/>
          <p14:tracePt t="161538" x="6200775" y="4310063"/>
          <p14:tracePt t="161554" x="6176963" y="4310063"/>
          <p14:tracePt t="161571" x="6167438" y="4310063"/>
          <p14:tracePt t="161677" x="6167438" y="4305300"/>
          <p14:tracePt t="161711" x="6172200" y="4305300"/>
          <p14:tracePt t="161746" x="6172200" y="4300538"/>
          <p14:tracePt t="161768" x="6176963" y="4300538"/>
          <p14:tracePt t="161774" x="6176963" y="4295775"/>
          <p14:tracePt t="161788" x="6181725" y="4291013"/>
          <p14:tracePt t="161817" x="6186488" y="4286250"/>
          <p14:tracePt t="161824" x="6186488" y="4281488"/>
          <p14:tracePt t="161838" x="6186488" y="4276725"/>
          <p14:tracePt t="161888" x="6186488" y="4271963"/>
          <p14:tracePt t="161936" x="6186488" y="4267200"/>
          <p14:tracePt t="161950" x="6181725" y="4267200"/>
          <p14:tracePt t="161971" x="6167438" y="4252913"/>
          <p14:tracePt t="161978" x="6148388" y="4233863"/>
          <p14:tracePt t="161987" x="6124575" y="4224338"/>
          <p14:tracePt t="162004" x="6105525" y="4200525"/>
          <p14:tracePt t="162021" x="6091238" y="4191000"/>
          <p14:tracePt t="162037" x="6086475" y="4191000"/>
          <p14:tracePt t="162054" x="6086475" y="4186238"/>
          <p14:tracePt t="162087" x="6086475" y="4181475"/>
          <p14:tracePt t="162182" x="6081713" y="4181475"/>
          <p14:tracePt t="162287" x="6076950" y="4181475"/>
          <p14:tracePt t="162322" x="6072188" y="4181475"/>
          <p14:tracePt t="162329" x="6067425" y="4181475"/>
          <p14:tracePt t="162350" x="6062663" y="4186238"/>
          <p14:tracePt t="162364" x="6057900" y="4186238"/>
          <p14:tracePt t="162378" x="6057900" y="4191000"/>
          <p14:tracePt t="162392" x="6053138" y="4191000"/>
          <p14:tracePt t="162404" x="6053138" y="4195763"/>
          <p14:tracePt t="162421" x="6048375" y="4195763"/>
          <p14:tracePt t="162437" x="6038850" y="4200525"/>
          <p14:tracePt t="162454" x="6038850" y="4205288"/>
          <p14:tracePt t="162471" x="6034088" y="4210050"/>
          <p14:tracePt t="162487" x="6029325" y="4210050"/>
          <p14:tracePt t="162504" x="6019800" y="4219575"/>
          <p14:tracePt t="162521" x="6015038" y="4219575"/>
          <p14:tracePt t="162537" x="6005513" y="4224338"/>
          <p14:tracePt t="162554" x="6000750" y="4224338"/>
          <p14:tracePt t="162587" x="5995988" y="4224338"/>
          <p14:tracePt t="162610" x="5991225" y="4224338"/>
          <p14:tracePt t="162631" x="5986463" y="4224338"/>
          <p14:tracePt t="162645" x="5981700" y="4224338"/>
          <p14:tracePt t="162666" x="5976938" y="4224338"/>
          <p14:tracePt t="162687" x="5972175" y="4229100"/>
          <p14:tracePt t="162694" x="5967413" y="4229100"/>
          <p14:tracePt t="162704" x="5962650" y="4229100"/>
          <p14:tracePt t="162721" x="5953125" y="4229100"/>
          <p14:tracePt t="162737" x="5948363" y="4229100"/>
          <p14:tracePt t="162771" x="5943600" y="4229100"/>
          <p14:tracePt t="162800" x="5938838" y="4229100"/>
          <p14:tracePt t="162912" x="5938838" y="4224338"/>
          <p14:tracePt t="162975" x="5938838" y="4219575"/>
          <p14:tracePt t="163080" x="5938838" y="4214813"/>
          <p14:tracePt t="163755" x="5967413" y="4210050"/>
          <p14:tracePt t="163762" x="6019800" y="4200525"/>
          <p14:tracePt t="163770" x="6062663" y="4191000"/>
          <p14:tracePt t="163787" x="6162675" y="4162425"/>
          <p14:tracePt t="163803" x="6305550" y="4138613"/>
          <p14:tracePt t="163820" x="6381750" y="4129088"/>
          <p14:tracePt t="163837" x="6429375" y="4114800"/>
          <p14:tracePt t="163853" x="6462713" y="4110038"/>
          <p14:tracePt t="163870" x="6467475" y="4110038"/>
          <p14:tracePt t="163887" x="6472238" y="4110038"/>
          <p14:tracePt t="163903" x="6477000" y="4110038"/>
          <p14:tracePt t="164070" x="6477000" y="4114800"/>
          <p14:tracePt t="164084" x="6477000" y="4119563"/>
          <p14:tracePt t="164098" x="6477000" y="4124325"/>
          <p14:tracePt t="164112" x="6477000" y="4129088"/>
          <p14:tracePt t="164126" x="6477000" y="4133850"/>
          <p14:tracePt t="164137" x="6477000" y="4138613"/>
          <p14:tracePt t="164154" x="6477000" y="4152900"/>
          <p14:tracePt t="164187" x="6472238" y="4162425"/>
          <p14:tracePt t="164203" x="6472238" y="4167188"/>
          <p14:tracePt t="164231" x="6467475" y="4176713"/>
          <p14:tracePt t="164302" x="6462713" y="4176713"/>
          <p14:tracePt t="164337" x="6457950" y="4176713"/>
          <p14:tracePt t="164365" x="6453188" y="4176713"/>
          <p14:tracePt t="164400" x="6453188" y="4171950"/>
          <p14:tracePt t="164435" x="6448425" y="4167188"/>
          <p14:tracePt t="164491" x="6448425" y="4162425"/>
          <p14:tracePt t="164527" x="6448425" y="4157663"/>
          <p14:tracePt t="164597" x="6448425" y="4152900"/>
          <p14:tracePt t="164660" x="6448425" y="4148138"/>
          <p14:tracePt t="164709" x="6448425" y="4143375"/>
          <p14:tracePt t="171378" x="6481763" y="4124325"/>
          <p14:tracePt t="171385" x="6534150" y="4105275"/>
          <p14:tracePt t="171392" x="6586538" y="4076700"/>
          <p14:tracePt t="171401" x="6648450" y="4062413"/>
          <p14:tracePt t="171418" x="6753225" y="4033838"/>
          <p14:tracePt t="171434" x="6867525" y="4024313"/>
          <p14:tracePt t="171451" x="6934200" y="4024313"/>
          <p14:tracePt t="171468" x="6986588" y="4024313"/>
          <p14:tracePt t="171484" x="7058025" y="4024313"/>
          <p14:tracePt t="171501" x="7086600" y="4029075"/>
          <p14:tracePt t="171518" x="7124700" y="4038600"/>
          <p14:tracePt t="171534" x="7153275" y="4038600"/>
          <p14:tracePt t="171551" x="7186613" y="4038600"/>
          <p14:tracePt t="171568" x="7234238" y="4043363"/>
          <p14:tracePt t="171584" x="7258050" y="4048125"/>
          <p14:tracePt t="171601" x="7272338" y="4048125"/>
          <p14:tracePt t="171618" x="7296150" y="4052888"/>
          <p14:tracePt t="171634" x="7300913" y="4052888"/>
          <p14:tracePt t="171651" x="7310438" y="4052888"/>
          <p14:tracePt t="171668" x="7319963" y="4057650"/>
          <p14:tracePt t="171701" x="7324725" y="4062413"/>
          <p14:tracePt t="171722" x="7329488" y="4067175"/>
          <p14:tracePt t="171736" x="7329488" y="4071938"/>
          <p14:tracePt t="171751" x="7334250" y="4076700"/>
          <p14:tracePt t="171768" x="7334250" y="4081463"/>
          <p14:tracePt t="171784" x="7334250" y="4086225"/>
          <p14:tracePt t="171801" x="7339013" y="4095750"/>
          <p14:tracePt t="171818" x="7339013" y="4105275"/>
          <p14:tracePt t="171834" x="7348538" y="4119563"/>
          <p14:tracePt t="171851" x="7353300" y="4129088"/>
          <p14:tracePt t="171868" x="7358063" y="4138613"/>
          <p14:tracePt t="171884" x="7362825" y="4152900"/>
          <p14:tracePt t="171901" x="7367588" y="4162425"/>
          <p14:tracePt t="171934" x="7372350" y="4167188"/>
          <p14:tracePt t="171968" x="7377113" y="4171950"/>
          <p14:tracePt t="172009" x="7381875" y="4171950"/>
          <p14:tracePt t="172024" x="7381875" y="4181475"/>
          <p14:tracePt t="172178" x="7381875" y="4186238"/>
          <p14:tracePt t="172235" x="7386638" y="4186238"/>
          <p14:tracePt t="180955" x="0" y="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name="Slide 3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Islamic Finance — Worked Example</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A Murabaha structure used for a property acquisition in Egypt.</a:t>
            </a:r>
            <a:endParaRPr lang="en-US" sz="1200" dirty="0"/>
          </a:p>
        </p:txBody>
      </p:sp>
      <p:sp>
        <p:nvSpPr>
          <p:cNvPr id="5" name="Shape 3"/>
          <p:cNvSpPr/>
          <p:nvPr/>
        </p:nvSpPr>
        <p:spPr>
          <a:xfrm>
            <a:off x="457200" y="1389888"/>
            <a:ext cx="3977640" cy="2286000"/>
          </a:xfrm>
          <a:prstGeom prst="roundRect">
            <a:avLst>
              <a:gd name="adj" fmla="val 2000"/>
            </a:avLst>
          </a:prstGeom>
          <a:solidFill>
            <a:srgbClr val="FFFFFF"/>
          </a:solidFill>
          <a:ln w="9525">
            <a:solidFill>
              <a:srgbClr val="C8C0B0"/>
            </a:solidFill>
            <a:prstDash val="solid"/>
          </a:ln>
        </p:spPr>
      </p:sp>
      <p:sp>
        <p:nvSpPr>
          <p:cNvPr id="6" name="Text 4"/>
          <p:cNvSpPr/>
          <p:nvPr/>
        </p:nvSpPr>
        <p:spPr>
          <a:xfrm>
            <a:off x="640080" y="1499616"/>
            <a:ext cx="3611880" cy="274320"/>
          </a:xfrm>
          <a:prstGeom prst="rect">
            <a:avLst/>
          </a:prstGeom>
          <a:noFill/>
          <a:ln/>
        </p:spPr>
        <p:txBody>
          <a:bodyPr wrap="square" lIns="0" tIns="0" rIns="0" bIns="0" rtlCol="0" anchor="ctr"/>
          <a:lstStyle/>
          <a:p>
            <a:pPr marL="0" indent="0">
              <a:buNone/>
            </a:pPr>
            <a:r>
              <a:rPr lang="en-US" sz="1250" b="1" kern="0" spc="200" dirty="0">
                <a:solidFill>
                  <a:srgbClr val="B85042"/>
                </a:solidFill>
                <a:latin typeface="Calibri" pitchFamily="34" charset="0"/>
                <a:ea typeface="Calibri" pitchFamily="34" charset="-122"/>
                <a:cs typeface="Calibri" pitchFamily="34" charset="-120"/>
              </a:rPr>
              <a:t>DEAL STRUCTURE</a:t>
            </a:r>
            <a:endParaRPr lang="en-US" sz="1250" dirty="0"/>
          </a:p>
        </p:txBody>
      </p:sp>
      <p:sp>
        <p:nvSpPr>
          <p:cNvPr id="7" name="Text 5"/>
          <p:cNvSpPr/>
          <p:nvPr/>
        </p:nvSpPr>
        <p:spPr>
          <a:xfrm>
            <a:off x="640080" y="1847088"/>
            <a:ext cx="2286000" cy="411480"/>
          </a:xfrm>
          <a:prstGeom prst="rect">
            <a:avLst/>
          </a:prstGeom>
          <a:noFill/>
          <a:ln/>
        </p:spPr>
        <p:txBody>
          <a:bodyPr wrap="square" lIns="0" tIns="0" rIns="0" bIns="0" rtlCol="0" anchor="ctr"/>
          <a:lstStyle/>
          <a:p>
            <a:pPr marL="0" indent="0">
              <a:buNone/>
            </a:pPr>
            <a:r>
              <a:rPr lang="en-US" sz="1250" dirty="0">
                <a:solidFill>
                  <a:srgbClr val="1A1A1A"/>
                </a:solidFill>
                <a:latin typeface="Calibri" pitchFamily="34" charset="0"/>
                <a:ea typeface="Calibri" pitchFamily="34" charset="-122"/>
                <a:cs typeface="Calibri" pitchFamily="34" charset="-120"/>
              </a:rPr>
              <a:t>Property purchase price</a:t>
            </a:r>
            <a:endParaRPr lang="en-US" sz="1250" dirty="0"/>
          </a:p>
        </p:txBody>
      </p:sp>
      <p:sp>
        <p:nvSpPr>
          <p:cNvPr id="8" name="Text 6"/>
          <p:cNvSpPr/>
          <p:nvPr/>
        </p:nvSpPr>
        <p:spPr>
          <a:xfrm>
            <a:off x="2788920" y="1847088"/>
            <a:ext cx="1463040" cy="411480"/>
          </a:xfrm>
          <a:prstGeom prst="rect">
            <a:avLst/>
          </a:prstGeom>
          <a:noFill/>
          <a:ln/>
        </p:spPr>
        <p:txBody>
          <a:bodyPr wrap="square" lIns="0" tIns="0" rIns="0" bIns="0" rtlCol="0" anchor="ctr"/>
          <a:lstStyle/>
          <a:p>
            <a:pPr marL="0" indent="0" algn="r">
              <a:buNone/>
            </a:pPr>
            <a:r>
              <a:rPr lang="en-US" sz="1250" b="1" dirty="0">
                <a:solidFill>
                  <a:srgbClr val="1E2A38"/>
                </a:solidFill>
                <a:latin typeface="Calibri" pitchFamily="34" charset="0"/>
                <a:ea typeface="Calibri" pitchFamily="34" charset="-122"/>
                <a:cs typeface="Calibri" pitchFamily="34" charset="-120"/>
              </a:rPr>
              <a:t>EGP 3,000,000</a:t>
            </a:r>
            <a:endParaRPr lang="en-US" sz="1250" dirty="0"/>
          </a:p>
        </p:txBody>
      </p:sp>
      <p:sp>
        <p:nvSpPr>
          <p:cNvPr id="9" name="Text 7"/>
          <p:cNvSpPr/>
          <p:nvPr/>
        </p:nvSpPr>
        <p:spPr>
          <a:xfrm>
            <a:off x="640080" y="2322576"/>
            <a:ext cx="2286000" cy="411480"/>
          </a:xfrm>
          <a:prstGeom prst="rect">
            <a:avLst/>
          </a:prstGeom>
          <a:noFill/>
          <a:ln/>
        </p:spPr>
        <p:txBody>
          <a:bodyPr wrap="square" lIns="0" tIns="0" rIns="0" bIns="0" rtlCol="0" anchor="ctr"/>
          <a:lstStyle/>
          <a:p>
            <a:pPr marL="0" indent="0">
              <a:buNone/>
            </a:pPr>
            <a:r>
              <a:rPr lang="en-US" sz="1250" dirty="0">
                <a:solidFill>
                  <a:srgbClr val="1A1A1A"/>
                </a:solidFill>
                <a:latin typeface="Calibri" pitchFamily="34" charset="0"/>
                <a:ea typeface="Calibri" pitchFamily="34" charset="-122"/>
                <a:cs typeface="Calibri" pitchFamily="34" charset="-120"/>
              </a:rPr>
              <a:t>Bank markup (10 years)</a:t>
            </a:r>
            <a:endParaRPr lang="en-US" sz="1250" dirty="0"/>
          </a:p>
        </p:txBody>
      </p:sp>
      <p:sp>
        <p:nvSpPr>
          <p:cNvPr id="10" name="Text 8"/>
          <p:cNvSpPr/>
          <p:nvPr/>
        </p:nvSpPr>
        <p:spPr>
          <a:xfrm>
            <a:off x="2788920" y="2322576"/>
            <a:ext cx="1463040" cy="411480"/>
          </a:xfrm>
          <a:prstGeom prst="rect">
            <a:avLst/>
          </a:prstGeom>
          <a:noFill/>
          <a:ln/>
        </p:spPr>
        <p:txBody>
          <a:bodyPr wrap="square" lIns="0" tIns="0" rIns="0" bIns="0" rtlCol="0" anchor="ctr"/>
          <a:lstStyle/>
          <a:p>
            <a:pPr marL="0" indent="0" algn="r">
              <a:buNone/>
            </a:pPr>
            <a:r>
              <a:rPr lang="en-US" sz="1250" b="1" dirty="0">
                <a:solidFill>
                  <a:srgbClr val="1E2A38"/>
                </a:solidFill>
                <a:latin typeface="Calibri" pitchFamily="34" charset="0"/>
                <a:ea typeface="Calibri" pitchFamily="34" charset="-122"/>
                <a:cs typeface="Calibri" pitchFamily="34" charset="-120"/>
              </a:rPr>
              <a:t>20%</a:t>
            </a:r>
            <a:endParaRPr lang="en-US" sz="1250" dirty="0"/>
          </a:p>
        </p:txBody>
      </p:sp>
      <p:sp>
        <p:nvSpPr>
          <p:cNvPr id="11" name="Text 9"/>
          <p:cNvSpPr/>
          <p:nvPr/>
        </p:nvSpPr>
        <p:spPr>
          <a:xfrm>
            <a:off x="640080" y="2798064"/>
            <a:ext cx="2286000" cy="411480"/>
          </a:xfrm>
          <a:prstGeom prst="rect">
            <a:avLst/>
          </a:prstGeom>
          <a:noFill/>
          <a:ln/>
        </p:spPr>
        <p:txBody>
          <a:bodyPr wrap="square" lIns="0" tIns="0" rIns="0" bIns="0" rtlCol="0" anchor="ctr"/>
          <a:lstStyle/>
          <a:p>
            <a:pPr marL="0" indent="0">
              <a:buNone/>
            </a:pPr>
            <a:r>
              <a:rPr lang="en-US" sz="1250" dirty="0">
                <a:solidFill>
                  <a:srgbClr val="1A1A1A"/>
                </a:solidFill>
                <a:latin typeface="Calibri" pitchFamily="34" charset="0"/>
                <a:ea typeface="Calibri" pitchFamily="34" charset="-122"/>
                <a:cs typeface="Calibri" pitchFamily="34" charset="-120"/>
              </a:rPr>
              <a:t>Total agreed sale price</a:t>
            </a:r>
            <a:endParaRPr lang="en-US" sz="1250" dirty="0"/>
          </a:p>
        </p:txBody>
      </p:sp>
      <p:sp>
        <p:nvSpPr>
          <p:cNvPr id="12" name="Text 10"/>
          <p:cNvSpPr/>
          <p:nvPr/>
        </p:nvSpPr>
        <p:spPr>
          <a:xfrm>
            <a:off x="2788920" y="2798064"/>
            <a:ext cx="1463040" cy="411480"/>
          </a:xfrm>
          <a:prstGeom prst="rect">
            <a:avLst/>
          </a:prstGeom>
          <a:noFill/>
          <a:ln/>
        </p:spPr>
        <p:txBody>
          <a:bodyPr wrap="square" lIns="0" tIns="0" rIns="0" bIns="0" rtlCol="0" anchor="ctr"/>
          <a:lstStyle/>
          <a:p>
            <a:pPr marL="0" indent="0" algn="r">
              <a:buNone/>
            </a:pPr>
            <a:r>
              <a:rPr lang="en-US" sz="1250" b="1" dirty="0">
                <a:solidFill>
                  <a:srgbClr val="1E2A38"/>
                </a:solidFill>
                <a:latin typeface="Calibri" pitchFamily="34" charset="0"/>
                <a:ea typeface="Calibri" pitchFamily="34" charset="-122"/>
                <a:cs typeface="Calibri" pitchFamily="34" charset="-120"/>
              </a:rPr>
              <a:t>EGP 3,600,000</a:t>
            </a:r>
            <a:endParaRPr lang="en-US" sz="1250" dirty="0"/>
          </a:p>
        </p:txBody>
      </p:sp>
      <p:sp>
        <p:nvSpPr>
          <p:cNvPr id="13" name="Text 11"/>
          <p:cNvSpPr/>
          <p:nvPr/>
        </p:nvSpPr>
        <p:spPr>
          <a:xfrm>
            <a:off x="640080" y="3273552"/>
            <a:ext cx="2286000" cy="411480"/>
          </a:xfrm>
          <a:prstGeom prst="rect">
            <a:avLst/>
          </a:prstGeom>
          <a:noFill/>
          <a:ln/>
        </p:spPr>
        <p:txBody>
          <a:bodyPr wrap="square" lIns="0" tIns="0" rIns="0" bIns="0" rtlCol="0" anchor="ctr"/>
          <a:lstStyle/>
          <a:p>
            <a:pPr marL="0" indent="0">
              <a:buNone/>
            </a:pPr>
            <a:r>
              <a:rPr lang="en-US" sz="1250" dirty="0">
                <a:solidFill>
                  <a:srgbClr val="1A1A1A"/>
                </a:solidFill>
                <a:latin typeface="Calibri" pitchFamily="34" charset="0"/>
                <a:ea typeface="Calibri" pitchFamily="34" charset="-122"/>
                <a:cs typeface="Calibri" pitchFamily="34" charset="-120"/>
              </a:rPr>
              <a:t>Monthly instalment</a:t>
            </a:r>
            <a:endParaRPr lang="en-US" sz="1250" dirty="0"/>
          </a:p>
        </p:txBody>
      </p:sp>
      <p:sp>
        <p:nvSpPr>
          <p:cNvPr id="14" name="Text 12"/>
          <p:cNvSpPr/>
          <p:nvPr/>
        </p:nvSpPr>
        <p:spPr>
          <a:xfrm>
            <a:off x="2788920" y="3273552"/>
            <a:ext cx="1463040" cy="411480"/>
          </a:xfrm>
          <a:prstGeom prst="rect">
            <a:avLst/>
          </a:prstGeom>
          <a:noFill/>
          <a:ln/>
        </p:spPr>
        <p:txBody>
          <a:bodyPr wrap="square" lIns="0" tIns="0" rIns="0" bIns="0" rtlCol="0" anchor="ctr"/>
          <a:lstStyle/>
          <a:p>
            <a:pPr marL="0" indent="0" algn="r">
              <a:buNone/>
            </a:pPr>
            <a:r>
              <a:rPr lang="en-US" sz="1250" b="1" dirty="0">
                <a:solidFill>
                  <a:srgbClr val="1E2A38"/>
                </a:solidFill>
                <a:latin typeface="Calibri" pitchFamily="34" charset="0"/>
                <a:ea typeface="Calibri" pitchFamily="34" charset="-122"/>
                <a:cs typeface="Calibri" pitchFamily="34" charset="-120"/>
              </a:rPr>
              <a:t>EGP 30,000</a:t>
            </a:r>
            <a:endParaRPr lang="en-US" sz="1250" dirty="0"/>
          </a:p>
        </p:txBody>
      </p:sp>
      <p:sp>
        <p:nvSpPr>
          <p:cNvPr id="15" name="Shape 13"/>
          <p:cNvSpPr/>
          <p:nvPr/>
        </p:nvSpPr>
        <p:spPr>
          <a:xfrm>
            <a:off x="4709160" y="1389888"/>
            <a:ext cx="3977640" cy="2286000"/>
          </a:xfrm>
          <a:prstGeom prst="roundRect">
            <a:avLst>
              <a:gd name="adj" fmla="val 2000"/>
            </a:avLst>
          </a:prstGeom>
          <a:solidFill>
            <a:srgbClr val="F0EBDF"/>
          </a:solidFill>
          <a:ln w="9525">
            <a:solidFill>
              <a:srgbClr val="C8C0B0"/>
            </a:solidFill>
            <a:prstDash val="solid"/>
          </a:ln>
        </p:spPr>
      </p:sp>
      <p:sp>
        <p:nvSpPr>
          <p:cNvPr id="16" name="Text 14"/>
          <p:cNvSpPr/>
          <p:nvPr/>
        </p:nvSpPr>
        <p:spPr>
          <a:xfrm>
            <a:off x="4892040" y="1499616"/>
            <a:ext cx="3611880" cy="274320"/>
          </a:xfrm>
          <a:prstGeom prst="rect">
            <a:avLst/>
          </a:prstGeom>
          <a:noFill/>
          <a:ln/>
        </p:spPr>
        <p:txBody>
          <a:bodyPr wrap="square" lIns="0" tIns="0" rIns="0" bIns="0" rtlCol="0" anchor="ctr"/>
          <a:lstStyle/>
          <a:p>
            <a:pPr marL="0" indent="0">
              <a:buNone/>
            </a:pPr>
            <a:r>
              <a:rPr lang="en-US" sz="1250" b="1" kern="0" spc="200" dirty="0">
                <a:solidFill>
                  <a:srgbClr val="B85042"/>
                </a:solidFill>
                <a:latin typeface="Calibri" pitchFamily="34" charset="0"/>
                <a:ea typeface="Calibri" pitchFamily="34" charset="-122"/>
                <a:cs typeface="Calibri" pitchFamily="34" charset="-120"/>
              </a:rPr>
              <a:t>WHY IT IS SHARIA-COMPLIANT</a:t>
            </a:r>
            <a:endParaRPr lang="en-US" sz="1250" dirty="0"/>
          </a:p>
        </p:txBody>
      </p:sp>
      <p:sp>
        <p:nvSpPr>
          <p:cNvPr id="17" name="Shape 15"/>
          <p:cNvSpPr/>
          <p:nvPr/>
        </p:nvSpPr>
        <p:spPr>
          <a:xfrm>
            <a:off x="4892040" y="2011680"/>
            <a:ext cx="182880" cy="182880"/>
          </a:xfrm>
          <a:prstGeom prst="ellipse">
            <a:avLst/>
          </a:prstGeom>
          <a:solidFill>
            <a:srgbClr val="4F7A5C"/>
          </a:solidFill>
          <a:ln/>
        </p:spPr>
      </p:sp>
      <p:sp>
        <p:nvSpPr>
          <p:cNvPr id="18" name="Text 16"/>
          <p:cNvSpPr/>
          <p:nvPr/>
        </p:nvSpPr>
        <p:spPr>
          <a:xfrm>
            <a:off x="5193792" y="1874520"/>
            <a:ext cx="3291840" cy="566928"/>
          </a:xfrm>
          <a:prstGeom prst="rect">
            <a:avLst/>
          </a:prstGeom>
          <a:noFill/>
          <a:ln/>
        </p:spPr>
        <p:txBody>
          <a:bodyPr wrap="square" lIns="0" tIns="0" rIns="0" bIns="0" rtlCol="0" anchor="ctr"/>
          <a:lstStyle/>
          <a:p>
            <a:pPr marL="0" indent="0">
              <a:lnSpc>
                <a:spcPts val="1500"/>
              </a:lnSpc>
              <a:buNone/>
            </a:pPr>
            <a:r>
              <a:rPr lang="en-US" sz="1200" dirty="0">
                <a:solidFill>
                  <a:srgbClr val="1A1A1A"/>
                </a:solidFill>
                <a:latin typeface="Calibri" pitchFamily="34" charset="0"/>
                <a:ea typeface="Calibri" pitchFamily="34" charset="-122"/>
                <a:cs typeface="Calibri" pitchFamily="34" charset="-120"/>
              </a:rPr>
              <a:t>The bank genuinely purchases the property before reselling it — there is no fictitious loan.</a:t>
            </a:r>
            <a:endParaRPr lang="en-US" sz="1200" dirty="0"/>
          </a:p>
        </p:txBody>
      </p:sp>
      <p:sp>
        <p:nvSpPr>
          <p:cNvPr id="19" name="Shape 17"/>
          <p:cNvSpPr/>
          <p:nvPr/>
        </p:nvSpPr>
        <p:spPr>
          <a:xfrm>
            <a:off x="4892040" y="2615184"/>
            <a:ext cx="182880" cy="182880"/>
          </a:xfrm>
          <a:prstGeom prst="ellipse">
            <a:avLst/>
          </a:prstGeom>
          <a:solidFill>
            <a:srgbClr val="4F7A5C"/>
          </a:solidFill>
          <a:ln/>
        </p:spPr>
      </p:sp>
      <p:sp>
        <p:nvSpPr>
          <p:cNvPr id="20" name="Text 18"/>
          <p:cNvSpPr/>
          <p:nvPr/>
        </p:nvSpPr>
        <p:spPr>
          <a:xfrm>
            <a:off x="5193792" y="2478024"/>
            <a:ext cx="3291840" cy="566928"/>
          </a:xfrm>
          <a:prstGeom prst="rect">
            <a:avLst/>
          </a:prstGeom>
          <a:noFill/>
          <a:ln/>
        </p:spPr>
        <p:txBody>
          <a:bodyPr wrap="square" lIns="0" tIns="0" rIns="0" bIns="0" rtlCol="0" anchor="ctr"/>
          <a:lstStyle/>
          <a:p>
            <a:pPr marL="0" indent="0">
              <a:lnSpc>
                <a:spcPts val="1500"/>
              </a:lnSpc>
              <a:buNone/>
            </a:pPr>
            <a:r>
              <a:rPr lang="en-US" sz="1200" dirty="0">
                <a:solidFill>
                  <a:srgbClr val="1A1A1A"/>
                </a:solidFill>
                <a:latin typeface="Calibri" pitchFamily="34" charset="0"/>
                <a:ea typeface="Calibri" pitchFamily="34" charset="-122"/>
                <a:cs typeface="Calibri" pitchFamily="34" charset="-120"/>
              </a:rPr>
              <a:t>The profit is a fixed, declared markup, not a variable interest charge.</a:t>
            </a:r>
            <a:endParaRPr lang="en-US" sz="1200" dirty="0"/>
          </a:p>
        </p:txBody>
      </p:sp>
      <p:sp>
        <p:nvSpPr>
          <p:cNvPr id="21" name="Shape 19"/>
          <p:cNvSpPr/>
          <p:nvPr/>
        </p:nvSpPr>
        <p:spPr>
          <a:xfrm>
            <a:off x="4892040" y="3218688"/>
            <a:ext cx="182880" cy="182880"/>
          </a:xfrm>
          <a:prstGeom prst="ellipse">
            <a:avLst/>
          </a:prstGeom>
          <a:solidFill>
            <a:srgbClr val="4F7A5C"/>
          </a:solidFill>
          <a:ln/>
        </p:spPr>
      </p:sp>
      <p:sp>
        <p:nvSpPr>
          <p:cNvPr id="22" name="Text 20"/>
          <p:cNvSpPr/>
          <p:nvPr/>
        </p:nvSpPr>
        <p:spPr>
          <a:xfrm>
            <a:off x="5193792" y="3081528"/>
            <a:ext cx="3291840" cy="566928"/>
          </a:xfrm>
          <a:prstGeom prst="rect">
            <a:avLst/>
          </a:prstGeom>
          <a:noFill/>
          <a:ln/>
        </p:spPr>
        <p:txBody>
          <a:bodyPr wrap="square" lIns="0" tIns="0" rIns="0" bIns="0" rtlCol="0" anchor="ctr"/>
          <a:lstStyle/>
          <a:p>
            <a:pPr marL="0" indent="0">
              <a:lnSpc>
                <a:spcPts val="1500"/>
              </a:lnSpc>
              <a:buNone/>
            </a:pPr>
            <a:r>
              <a:rPr lang="en-US" sz="1200" dirty="0">
                <a:solidFill>
                  <a:srgbClr val="1A1A1A"/>
                </a:solidFill>
                <a:latin typeface="Calibri" pitchFamily="34" charset="0"/>
                <a:ea typeface="Calibri" pitchFamily="34" charset="-122"/>
                <a:cs typeface="Calibri" pitchFamily="34" charset="-120"/>
              </a:rPr>
              <a:t>Both parties know the full cost from day one — complete transparency.</a:t>
            </a:r>
            <a:endParaRPr lang="en-US" sz="1200" dirty="0"/>
          </a:p>
        </p:txBody>
      </p:sp>
      <p:sp>
        <p:nvSpPr>
          <p:cNvPr id="23" name="Shape 21"/>
          <p:cNvSpPr/>
          <p:nvPr/>
        </p:nvSpPr>
        <p:spPr>
          <a:xfrm>
            <a:off x="457200" y="3822192"/>
            <a:ext cx="8229600" cy="658368"/>
          </a:xfrm>
          <a:prstGeom prst="roundRect">
            <a:avLst>
              <a:gd name="adj" fmla="val 8333"/>
            </a:avLst>
          </a:prstGeom>
          <a:solidFill>
            <a:srgbClr val="1E2A38"/>
          </a:solidFill>
          <a:ln w="12700">
            <a:solidFill>
              <a:srgbClr val="1E2A38"/>
            </a:solidFill>
            <a:prstDash val="solid"/>
          </a:ln>
        </p:spPr>
      </p:sp>
      <p:sp>
        <p:nvSpPr>
          <p:cNvPr id="24" name="Text 22"/>
          <p:cNvSpPr/>
          <p:nvPr/>
        </p:nvSpPr>
        <p:spPr>
          <a:xfrm>
            <a:off x="640080" y="3822192"/>
            <a:ext cx="7863840" cy="658368"/>
          </a:xfrm>
          <a:prstGeom prst="rect">
            <a:avLst/>
          </a:prstGeom>
          <a:noFill/>
          <a:ln/>
        </p:spPr>
        <p:txBody>
          <a:bodyPr wrap="square" lIns="0" tIns="0" rIns="0" bIns="0" rtlCol="0" anchor="ctr"/>
          <a:lstStyle/>
          <a:p>
            <a:pPr marL="0" indent="0" algn="ctr">
              <a:buNone/>
            </a:pPr>
            <a:r>
              <a:rPr lang="en-US" sz="1400" b="1" dirty="0">
                <a:solidFill>
                  <a:srgbClr val="F7F4ED"/>
                </a:solidFill>
                <a:latin typeface="Calibri" pitchFamily="34" charset="0"/>
                <a:ea typeface="Calibri" pitchFamily="34" charset="-122"/>
                <a:cs typeface="Calibri" pitchFamily="34" charset="-120"/>
              </a:rPr>
              <a:t>Key difference: the bank acts as a merchant, not a moneylender. It earns a trade profit, not loan interest.</a:t>
            </a:r>
            <a:endParaRPr lang="en-US" sz="1400" dirty="0"/>
          </a:p>
        </p:txBody>
      </p:sp>
      <p:sp>
        <p:nvSpPr>
          <p:cNvPr id="25" name="Text 23"/>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6" name="Text 24"/>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32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143506"/>
    </mc:Choice>
    <mc:Fallback xmlns="">
      <p:transition spd="slow" advTm="143506"/>
    </mc:Fallback>
  </mc:AlternateContent>
  <p:timing>
    <p:tnLst>
      <p:par>
        <p:cTn id="1" dur="indefinite" restart="never" nodeType="tmRoot"/>
      </p:par>
    </p:tnLst>
  </p:timing>
  <p:extLst mod="1">
    <p:ext uri="{3A86A75C-4F4B-4683-9AE1-C65F6400EC91}">
      <p14:laserTraceLst xmlns:p14="http://schemas.microsoft.com/office/powerpoint/2010/main">
        <p14:tracePtLst>
          <p14:tracePt t="15146" x="4576763" y="2876550"/>
          <p14:tracePt t="15394" x="4543425" y="2871788"/>
          <p14:tracePt t="15401" x="4486275" y="2862263"/>
          <p14:tracePt t="15407" x="4419600" y="2847975"/>
          <p14:tracePt t="15417" x="4338638" y="2838450"/>
          <p14:tracePt t="15433" x="4162425" y="2795588"/>
          <p14:tracePt t="15450" x="3800475" y="2705100"/>
          <p14:tracePt t="15467" x="3495675" y="2624138"/>
          <p14:tracePt t="15483" x="3233738" y="2547938"/>
          <p14:tracePt t="15500" x="2847975" y="2409825"/>
          <p14:tracePt t="15517" x="2624138" y="2328863"/>
          <p14:tracePt t="15533" x="2471738" y="2276475"/>
          <p14:tracePt t="15534" x="2409825" y="2262188"/>
          <p14:tracePt t="15550" x="2314575" y="2219325"/>
          <p14:tracePt t="15566" x="2224088" y="2185988"/>
          <p14:tracePt t="15583" x="2119313" y="2133600"/>
          <p14:tracePt t="15600" x="2071688" y="2105025"/>
          <p14:tracePt t="15617" x="2038350" y="2071688"/>
          <p14:tracePt t="15633" x="1985963" y="2033588"/>
          <p14:tracePt t="15650" x="1966913" y="2024063"/>
          <p14:tracePt t="15666" x="1947863" y="2009775"/>
          <p14:tracePt t="15683" x="1933575" y="2009775"/>
          <p14:tracePt t="15700" x="1928813" y="2005013"/>
          <p14:tracePt t="16194" x="1900238" y="2005013"/>
          <p14:tracePt t="16201" x="1833563" y="2000250"/>
          <p14:tracePt t="16208" x="1776413" y="2000250"/>
          <p14:tracePt t="16216" x="1714500" y="1995488"/>
          <p14:tracePt t="16233" x="1604963" y="1990725"/>
          <p14:tracePt t="16250" x="1428750" y="1981200"/>
          <p14:tracePt t="16266" x="1328738" y="1971675"/>
          <p14:tracePt t="16283" x="1228725" y="1952625"/>
          <p14:tracePt t="16300" x="1090613" y="1938338"/>
          <p14:tracePt t="16316" x="1028700" y="1928813"/>
          <p14:tracePt t="16333" x="981075" y="1919288"/>
          <p14:tracePt t="16350" x="919163" y="1900238"/>
          <p14:tracePt t="16366" x="890588" y="1890713"/>
          <p14:tracePt t="16383" x="857250" y="1881188"/>
          <p14:tracePt t="16400" x="838200" y="1871663"/>
          <p14:tracePt t="16416" x="833438" y="1871663"/>
          <p14:tracePt t="16433" x="833438" y="1866900"/>
          <p14:tracePt t="16450" x="828675" y="1866900"/>
          <p14:tracePt t="16497" x="828675" y="1862138"/>
          <p14:tracePt t="16538" x="833438" y="1862138"/>
          <p14:tracePt t="16559" x="833438" y="1857375"/>
          <p14:tracePt t="16587" x="838200" y="1857375"/>
          <p14:tracePt t="16665" x="838200" y="1852613"/>
          <p14:tracePt t="16686" x="847725" y="1852613"/>
          <p14:tracePt t="16932" x="847725" y="1843088"/>
          <p14:tracePt t="16938" x="852488" y="1843088"/>
          <p14:tracePt t="16995" x="857250" y="1843088"/>
          <p14:tracePt t="17002" x="857250" y="1838325"/>
          <p14:tracePt t="17037" x="866775" y="1838325"/>
          <p14:tracePt t="17044" x="876300" y="1838325"/>
          <p14:tracePt t="17051" x="881063" y="1838325"/>
          <p14:tracePt t="17066" x="895350" y="1838325"/>
          <p14:tracePt t="17083" x="909638" y="1828800"/>
          <p14:tracePt t="17100" x="933450" y="1819275"/>
          <p14:tracePt t="17116" x="981075" y="1795463"/>
          <p14:tracePt t="17133" x="1023938" y="1785938"/>
          <p14:tracePt t="17149" x="1090613" y="1771650"/>
          <p14:tracePt t="17166" x="1123950" y="1762125"/>
          <p14:tracePt t="17183" x="1162050" y="1757363"/>
          <p14:tracePt t="17199" x="1195388" y="1752600"/>
          <p14:tracePt t="17216" x="1214438" y="1747838"/>
          <p14:tracePt t="17233" x="1238250" y="1743075"/>
          <p14:tracePt t="17249" x="1271588" y="1743075"/>
          <p14:tracePt t="17266" x="1295400" y="1743075"/>
          <p14:tracePt t="17283" x="1319213" y="1738313"/>
          <p14:tracePt t="17299" x="1333500" y="1733550"/>
          <p14:tracePt t="17316" x="1338263" y="1733550"/>
          <p14:tracePt t="17333" x="1343025" y="1733550"/>
          <p14:tracePt t="17349" x="1347788" y="1733550"/>
          <p14:tracePt t="17522" x="1352550" y="1733550"/>
          <p14:tracePt t="19671" x="1352550" y="1738313"/>
          <p14:tracePt t="19685" x="1347788" y="1743075"/>
          <p14:tracePt t="19692" x="1343025" y="1747838"/>
          <p14:tracePt t="19699" x="1338263" y="1752600"/>
          <p14:tracePt t="19715" x="1323975" y="1766888"/>
          <p14:tracePt t="19732" x="1309688" y="1785938"/>
          <p14:tracePt t="19749" x="1281113" y="1814513"/>
          <p14:tracePt t="19765" x="1262063" y="1838325"/>
          <p14:tracePt t="19782" x="1247775" y="1862138"/>
          <p14:tracePt t="19799" x="1214438" y="1895475"/>
          <p14:tracePt t="19815" x="1190625" y="1919288"/>
          <p14:tracePt t="19832" x="1166813" y="1943100"/>
          <p14:tracePt t="19849" x="1123950" y="1985963"/>
          <p14:tracePt t="19865" x="1095375" y="2009775"/>
          <p14:tracePt t="19882" x="1066800" y="2047875"/>
          <p14:tracePt t="19898" x="1052513" y="2071688"/>
          <p14:tracePt t="19915" x="1038225" y="2081213"/>
          <p14:tracePt t="19932" x="1028700" y="2095500"/>
          <p14:tracePt t="19948" x="1019175" y="2105025"/>
          <p14:tracePt t="19966" x="1019175" y="2114550"/>
          <p14:tracePt t="19982" x="1014413" y="2119313"/>
          <p14:tracePt t="19998" x="1009650" y="2124075"/>
          <p14:tracePt t="20015" x="1004888" y="2124075"/>
          <p14:tracePt t="20032" x="1004888" y="2128838"/>
          <p14:tracePt t="20078" x="1004888" y="2133600"/>
          <p14:tracePt t="20099" x="1004888" y="2138363"/>
          <p14:tracePt t="20113" x="1004888" y="2143125"/>
          <p14:tracePt t="20127" x="1004888" y="2152650"/>
          <p14:tracePt t="20134" x="1004888" y="2162175"/>
          <p14:tracePt t="20149" x="1004888" y="2171700"/>
          <p14:tracePt t="20165" x="1000125" y="2185988"/>
          <p14:tracePt t="20182" x="1000125" y="2195513"/>
          <p14:tracePt t="20198" x="995363" y="2214563"/>
          <p14:tracePt t="20215" x="995363" y="2219325"/>
          <p14:tracePt t="20232" x="995363" y="2224088"/>
          <p14:tracePt t="20268" x="995363" y="2228850"/>
          <p14:tracePt t="20451" x="995363" y="2224088"/>
          <p14:tracePt t="20500" x="1000125" y="2224088"/>
          <p14:tracePt t="20513" x="1000125" y="2219325"/>
          <p14:tracePt t="20535" x="1004888" y="2219325"/>
          <p14:tracePt t="20549" x="1004888" y="2214563"/>
          <p14:tracePt t="20556" x="1009650" y="2214563"/>
          <p14:tracePt t="20570" x="1009650" y="2209800"/>
          <p14:tracePt t="20591" x="1014413" y="2209800"/>
          <p14:tracePt t="20612" x="1019175" y="2205038"/>
          <p14:tracePt t="20661" x="1023938" y="2205038"/>
          <p14:tracePt t="20676" x="1023938" y="2200275"/>
          <p14:tracePt t="20732" x="1028700" y="2200275"/>
          <p14:tracePt t="20739" x="1028700" y="2195513"/>
          <p14:tracePt t="20752" x="1028700" y="2190750"/>
          <p14:tracePt t="20765" x="1038225" y="2190750"/>
          <p14:tracePt t="20782" x="1047750" y="2181225"/>
          <p14:tracePt t="20798" x="1062038" y="2181225"/>
          <p14:tracePt t="20815" x="1081088" y="2176463"/>
          <p14:tracePt t="20832" x="1119188" y="2171700"/>
          <p14:tracePt t="20848" x="1143000" y="2171700"/>
          <p14:tracePt t="20865" x="1181100" y="2171700"/>
          <p14:tracePt t="20882" x="1214438" y="2166938"/>
          <p14:tracePt t="20898" x="1252538" y="2166938"/>
          <p14:tracePt t="20915" x="1309688" y="2166938"/>
          <p14:tracePt t="20932" x="1343025" y="2166938"/>
          <p14:tracePt t="20948" x="1376363" y="2166938"/>
          <p14:tracePt t="20965" x="1404938" y="2166938"/>
          <p14:tracePt t="20982" x="1423988" y="2166938"/>
          <p14:tracePt t="20998" x="1447800" y="2166938"/>
          <p14:tracePt t="21015" x="1466850" y="2166938"/>
          <p14:tracePt t="21031" x="1485900" y="2166938"/>
          <p14:tracePt t="21048" x="1519238" y="2166938"/>
          <p14:tracePt t="21065" x="1538288" y="2166938"/>
          <p14:tracePt t="21081" x="1557338" y="2166938"/>
          <p14:tracePt t="21098" x="1585913" y="2166938"/>
          <p14:tracePt t="21115" x="1600200" y="2166938"/>
          <p14:tracePt t="21132" x="1628775" y="2166938"/>
          <p14:tracePt t="21148" x="1647825" y="2166938"/>
          <p14:tracePt t="21165" x="1666875" y="2166938"/>
          <p14:tracePt t="21181" x="1704975" y="2166938"/>
          <p14:tracePt t="21198" x="1724025" y="2162175"/>
          <p14:tracePt t="21215" x="1747838" y="2162175"/>
          <p14:tracePt t="21231" x="1781175" y="2162175"/>
          <p14:tracePt t="21248" x="1800225" y="2157413"/>
          <p14:tracePt t="21265" x="1828800" y="2157413"/>
          <p14:tracePt t="21281" x="1866900" y="2157413"/>
          <p14:tracePt t="21298" x="1895475" y="2157413"/>
          <p14:tracePt t="21315" x="1943100" y="2157413"/>
          <p14:tracePt t="21331" x="1976438" y="2157413"/>
          <p14:tracePt t="21348" x="2009775" y="2157413"/>
          <p14:tracePt t="21365" x="2052638" y="2162175"/>
          <p14:tracePt t="21381" x="2085975" y="2162175"/>
          <p14:tracePt t="21398" x="2119313" y="2162175"/>
          <p14:tracePt t="21415" x="2157413" y="2162175"/>
          <p14:tracePt t="21431" x="2181225" y="2162175"/>
          <p14:tracePt t="21448" x="2195513" y="2157413"/>
          <p14:tracePt t="21465" x="2205038" y="2152650"/>
          <p14:tracePt t="21481" x="2209800" y="2152650"/>
          <p14:tracePt t="21498" x="2214563" y="2152650"/>
          <p14:tracePt t="21515" x="2219325" y="2152650"/>
          <p14:tracePt t="21567" x="2219325" y="2147888"/>
          <p14:tracePt t="21722" x="2224088" y="2147888"/>
          <p14:tracePt t="21743" x="2224088" y="2143125"/>
          <p14:tracePt t="21750" x="2238375" y="2138363"/>
          <p14:tracePt t="21757" x="2252663" y="2133600"/>
          <p14:tracePt t="21764" x="2281238" y="2124075"/>
          <p14:tracePt t="21781" x="2357438" y="2109788"/>
          <p14:tracePt t="21798" x="2462213" y="2105025"/>
          <p14:tracePt t="21814" x="2657475" y="2100263"/>
          <p14:tracePt t="21831" x="2781300" y="2105025"/>
          <p14:tracePt t="21848" x="2938463" y="2105025"/>
          <p14:tracePt t="21865" x="3033713" y="2105025"/>
          <p14:tracePt t="21881" x="3090863" y="2105025"/>
          <p14:tracePt t="21898" x="3157538" y="2105025"/>
          <p14:tracePt t="21914" x="3186113" y="2105025"/>
          <p14:tracePt t="21931" x="3205163" y="2105025"/>
          <p14:tracePt t="21948" x="3243263" y="2105025"/>
          <p14:tracePt t="21964" x="3262313" y="2105025"/>
          <p14:tracePt t="21981" x="3271838" y="2100263"/>
          <p14:tracePt t="21998" x="3276600" y="2100263"/>
          <p14:tracePt t="22015" x="3281363" y="2100263"/>
          <p14:tracePt t="22048" x="3286125" y="2100263"/>
          <p14:tracePt t="22508" x="3309938" y="2100263"/>
          <p14:tracePt t="22516" x="3348038" y="2100263"/>
          <p14:tracePt t="22523" x="3390900" y="2105025"/>
          <p14:tracePt t="22531" x="3429000" y="2105025"/>
          <p14:tracePt t="22548" x="3505200" y="2105025"/>
          <p14:tracePt t="22565" x="3605213" y="2109788"/>
          <p14:tracePt t="22581" x="3657600" y="2114550"/>
          <p14:tracePt t="22597" x="3690938" y="2114550"/>
          <p14:tracePt t="22614" x="3738563" y="2114550"/>
          <p14:tracePt t="22631" x="3757613" y="2114550"/>
          <p14:tracePt t="22647" x="3771900" y="2119313"/>
          <p14:tracePt t="22664" x="3776663" y="2119313"/>
          <p14:tracePt t="22681" x="3781425" y="2119313"/>
          <p14:tracePt t="34799" x="3810000" y="2119313"/>
          <p14:tracePt t="34806" x="3843338" y="2109788"/>
          <p14:tracePt t="34813" x="3876675" y="2105025"/>
          <p14:tracePt t="34827" x="3948113" y="2090738"/>
          <p14:tracePt t="34844" x="4043363" y="2076450"/>
          <p14:tracePt t="34860" x="4095750" y="2071688"/>
          <p14:tracePt t="34877" x="4310063" y="2066925"/>
          <p14:tracePt t="34893" x="4410075" y="2066925"/>
          <p14:tracePt t="34910" x="4486275" y="2085975"/>
          <p14:tracePt t="34927" x="4576763" y="2100263"/>
          <p14:tracePt t="34943" x="4629150" y="2114550"/>
          <p14:tracePt t="34960" x="4705350" y="2124075"/>
          <p14:tracePt t="34977" x="4733925" y="2133600"/>
          <p14:tracePt t="34993" x="4762500" y="2138363"/>
          <p14:tracePt t="35010" x="4786313" y="2152650"/>
          <p14:tracePt t="35027" x="4805363" y="2157413"/>
          <p14:tracePt t="35043" x="4819650" y="2162175"/>
          <p14:tracePt t="35060" x="4833938" y="2166938"/>
          <p14:tracePt t="35077" x="4843463" y="2171700"/>
          <p14:tracePt t="35093" x="4843463" y="2176463"/>
          <p14:tracePt t="35110" x="4848225" y="2176463"/>
          <p14:tracePt t="35157" x="4852988" y="2185988"/>
          <p14:tracePt t="35220" x="4862513" y="2185988"/>
          <p14:tracePt t="35353" x="4857750" y="2185988"/>
          <p14:tracePt t="35424" x="4852988" y="2185988"/>
          <p14:tracePt t="35550" x="4852988" y="2181225"/>
          <p14:tracePt t="35564" x="4848225" y="2181225"/>
          <p14:tracePt t="43408" x="4819650" y="2190750"/>
          <p14:tracePt t="43415" x="4767263" y="2209800"/>
          <p14:tracePt t="43424" x="4695825" y="2238375"/>
          <p14:tracePt t="43441" x="4581525" y="2281238"/>
          <p14:tracePt t="43458" x="4448175" y="2319338"/>
          <p14:tracePt t="43474" x="4238625" y="2381250"/>
          <p14:tracePt t="43490" x="4105275" y="2414588"/>
          <p14:tracePt t="43507" x="3943350" y="2438400"/>
          <p14:tracePt t="43524" x="3852863" y="2447925"/>
          <p14:tracePt t="43541" x="3748088" y="2447925"/>
          <p14:tracePt t="43557" x="3695700" y="2443163"/>
          <p14:tracePt t="43574" x="3643313" y="2438400"/>
          <p14:tracePt t="43590" x="3581400" y="2428875"/>
          <p14:tracePt t="43607" x="3533775" y="2419350"/>
          <p14:tracePt t="43624" x="3462338" y="2405063"/>
          <p14:tracePt t="43640" x="3362325" y="2386013"/>
          <p14:tracePt t="43657" x="3290888" y="2376488"/>
          <p14:tracePt t="43674" x="3205163" y="2366963"/>
          <p14:tracePt t="43690" x="3057525" y="2357438"/>
          <p14:tracePt t="43707" x="2947988" y="2347913"/>
          <p14:tracePt t="43724" x="2781300" y="2343150"/>
          <p14:tracePt t="43740" x="2671763" y="2343150"/>
          <p14:tracePt t="43757" x="2562225" y="2343150"/>
          <p14:tracePt t="43774" x="2433638" y="2357438"/>
          <p14:tracePt t="43790" x="2362200" y="2362200"/>
          <p14:tracePt t="43807" x="2286000" y="2366963"/>
          <p14:tracePt t="43824" x="2200275" y="2366963"/>
          <p14:tracePt t="43840" x="2166938" y="2362200"/>
          <p14:tracePt t="43857" x="2147888" y="2352675"/>
          <p14:tracePt t="43874" x="2128838" y="2343150"/>
          <p14:tracePt t="43890" x="2124075" y="2343150"/>
          <p14:tracePt t="44264" x="2071688" y="2343150"/>
          <p14:tracePt t="44271" x="2000250" y="2333625"/>
          <p14:tracePt t="44278" x="1914525" y="2333625"/>
          <p14:tracePt t="44290" x="1852613" y="2333625"/>
          <p14:tracePt t="44307" x="1609725" y="2324100"/>
          <p14:tracePt t="44324" x="1490663" y="2314575"/>
          <p14:tracePt t="44340" x="1381125" y="2290763"/>
          <p14:tracePt t="44357" x="1233488" y="2257425"/>
          <p14:tracePt t="44374" x="1157288" y="2233613"/>
          <p14:tracePt t="44390" x="1114425" y="2214563"/>
          <p14:tracePt t="44407" x="1081088" y="2195513"/>
          <p14:tracePt t="44424" x="1066800" y="2181225"/>
          <p14:tracePt t="44440" x="1062038" y="2181225"/>
          <p14:tracePt t="44457" x="1057275" y="2176463"/>
          <p14:tracePt t="44490" x="1062038" y="2166938"/>
          <p14:tracePt t="44531" x="1152525" y="2128838"/>
          <p14:tracePt t="44540" x="1209675" y="2124075"/>
          <p14:tracePt t="44557" x="1433513" y="2114550"/>
          <p14:tracePt t="44573" x="1938338" y="2109788"/>
          <p14:tracePt t="44590" x="2357438" y="2128838"/>
          <p14:tracePt t="44607" x="2757488" y="2190750"/>
          <p14:tracePt t="44623" x="3328988" y="2295525"/>
          <p14:tracePt t="44640" x="3581400" y="2347913"/>
          <p14:tracePt t="44657" x="3786188" y="2381250"/>
          <p14:tracePt t="44674" x="3843338" y="2390775"/>
          <p14:tracePt t="44690" x="3867150" y="2390775"/>
          <p14:tracePt t="44707" x="3876675" y="2390775"/>
          <p14:tracePt t="44740" x="3881438" y="2390775"/>
          <p14:tracePt t="44826" x="3881438" y="2386013"/>
          <p14:tracePt t="44847" x="3886200" y="2381250"/>
          <p14:tracePt t="44854" x="3895725" y="2376488"/>
          <p14:tracePt t="44861" x="3895725" y="2366963"/>
          <p14:tracePt t="44873" x="3900488" y="2366963"/>
          <p14:tracePt t="44890" x="3914775" y="2357438"/>
          <p14:tracePt t="44907" x="3929063" y="2347913"/>
          <p14:tracePt t="44923" x="3938588" y="2343150"/>
          <p14:tracePt t="44940" x="3952875" y="2333625"/>
          <p14:tracePt t="44957" x="3967163" y="2324100"/>
          <p14:tracePt t="44973" x="3986213" y="2314575"/>
          <p14:tracePt t="44990" x="4000500" y="2300288"/>
          <p14:tracePt t="45007" x="4014788" y="2286000"/>
          <p14:tracePt t="45023" x="4029075" y="2271713"/>
          <p14:tracePt t="45040" x="4043363" y="2262188"/>
          <p14:tracePt t="45057" x="4048125" y="2247900"/>
          <p14:tracePt t="45073" x="4052888" y="2228850"/>
          <p14:tracePt t="45090" x="4062413" y="2219325"/>
          <p14:tracePt t="45107" x="4067175" y="2200275"/>
          <p14:tracePt t="45123" x="4071938" y="2190750"/>
          <p14:tracePt t="45140" x="4071938" y="2181225"/>
          <p14:tracePt t="45157" x="4071938" y="2171700"/>
          <p14:tracePt t="45191" x="4071938" y="2166938"/>
          <p14:tracePt t="45254" x="4071938" y="2162175"/>
          <p14:tracePt t="45732" x="4052888" y="2162175"/>
          <p14:tracePt t="45739" x="4014788" y="2162175"/>
          <p14:tracePt t="45746" x="3971925" y="2171700"/>
          <p14:tracePt t="45756" x="3919538" y="2176463"/>
          <p14:tracePt t="45773" x="3781425" y="2185988"/>
          <p14:tracePt t="45774" x="3686175" y="2200275"/>
          <p14:tracePt t="45790" x="3481388" y="2219325"/>
          <p14:tracePt t="45807" x="3233738" y="2257425"/>
          <p14:tracePt t="45823" x="2933700" y="2295525"/>
          <p14:tracePt t="45840" x="2533650" y="2366963"/>
          <p14:tracePt t="45856" x="2300288" y="2400300"/>
          <p14:tracePt t="45873" x="2024063" y="2452688"/>
          <p14:tracePt t="45890" x="1909763" y="2466975"/>
          <p14:tracePt t="45906" x="1819275" y="2481263"/>
          <p14:tracePt t="45923" x="1704975" y="2495550"/>
          <p14:tracePt t="45940" x="1638300" y="2509838"/>
          <p14:tracePt t="45956" x="1595438" y="2514600"/>
          <p14:tracePt t="45973" x="1552575" y="2528888"/>
          <p14:tracePt t="45990" x="1533525" y="2533650"/>
          <p14:tracePt t="46006" x="1504950" y="2547938"/>
          <p14:tracePt t="46023" x="1485900" y="2552700"/>
          <p14:tracePt t="46040" x="1481138" y="2552700"/>
          <p14:tracePt t="46057" x="1476375" y="2557463"/>
          <p14:tracePt t="46694" x="1438275" y="2566988"/>
          <p14:tracePt t="46701" x="1385888" y="2581275"/>
          <p14:tracePt t="46709" x="1343025" y="2586038"/>
          <p14:tracePt t="46723" x="1262063" y="2605088"/>
          <p14:tracePt t="46739" x="1190625" y="2619375"/>
          <p14:tracePt t="46756" x="1119188" y="2628900"/>
          <p14:tracePt t="46773" x="1033463" y="2638425"/>
          <p14:tracePt t="46789" x="1004888" y="2643188"/>
          <p14:tracePt t="46806" x="981075" y="2643188"/>
          <p14:tracePt t="46823" x="947738" y="2652713"/>
          <p14:tracePt t="46839" x="938213" y="2652713"/>
          <p14:tracePt t="46856" x="909638" y="2652713"/>
          <p14:tracePt t="46873" x="895350" y="2652713"/>
          <p14:tracePt t="46889" x="890588" y="2657475"/>
          <p14:tracePt t="46906" x="881063" y="2657475"/>
          <p14:tracePt t="47214" x="881063" y="2652713"/>
          <p14:tracePt t="47312" x="881063" y="2647950"/>
          <p14:tracePt t="48942" x="904875" y="2643188"/>
          <p14:tracePt t="48949" x="928688" y="2638425"/>
          <p14:tracePt t="48957" x="942975" y="2633663"/>
          <p14:tracePt t="48972" x="995363" y="2628900"/>
          <p14:tracePt t="48989" x="1066800" y="2619375"/>
          <p14:tracePt t="49005" x="1152525" y="2614613"/>
          <p14:tracePt t="49022" x="1204913" y="2609850"/>
          <p14:tracePt t="49039" x="1257300" y="2609850"/>
          <p14:tracePt t="49055" x="1357313" y="2609850"/>
          <p14:tracePt t="49072" x="1404938" y="2614613"/>
          <p14:tracePt t="49089" x="1457325" y="2619375"/>
          <p14:tracePt t="49105" x="1538288" y="2624138"/>
          <p14:tracePt t="49122" x="1595438" y="2633663"/>
          <p14:tracePt t="49139" x="1657350" y="2638425"/>
          <p14:tracePt t="49155" x="1685925" y="2638425"/>
          <p14:tracePt t="49172" x="1709738" y="2638425"/>
          <p14:tracePt t="49189" x="1747838" y="2638425"/>
          <p14:tracePt t="49205" x="1771650" y="2638425"/>
          <p14:tracePt t="49222" x="1800225" y="2638425"/>
          <p14:tracePt t="49239" x="1833563" y="2633663"/>
          <p14:tracePt t="49255" x="1852613" y="2628900"/>
          <p14:tracePt t="49272" x="1866900" y="2628900"/>
          <p14:tracePt t="49289" x="1871663" y="2624138"/>
          <p14:tracePt t="49305" x="1876425" y="2624138"/>
          <p14:tracePt t="49349" x="1881188" y="2624138"/>
          <p14:tracePt t="49364" x="1881188" y="2619375"/>
          <p14:tracePt t="49428" x="1881188" y="2614613"/>
          <p14:tracePt t="49581" x="1881188" y="2609850"/>
          <p14:tracePt t="49665" x="1876425" y="2609850"/>
          <p14:tracePt t="49700" x="1871663" y="2609850"/>
          <p14:tracePt t="49806" x="1866900" y="2609850"/>
          <p14:tracePt t="49904" x="1862138" y="2609850"/>
          <p14:tracePt t="49981" x="1852613" y="2609850"/>
          <p14:tracePt t="50115" x="1847850" y="2609850"/>
          <p14:tracePt t="50234" x="1843088" y="2609850"/>
          <p14:tracePt t="50257" x="1838325" y="2609850"/>
          <p14:tracePt t="50262" x="1833563" y="2609850"/>
          <p14:tracePt t="50272" x="1824038" y="2609850"/>
          <p14:tracePt t="50288" x="1814513" y="2609850"/>
          <p14:tracePt t="50305" x="1762125" y="2609850"/>
          <p14:tracePt t="50322" x="1700213" y="2614613"/>
          <p14:tracePt t="50338" x="1624013" y="2619375"/>
          <p14:tracePt t="50355" x="1490663" y="2633663"/>
          <p14:tracePt t="50371" x="1419225" y="2638425"/>
          <p14:tracePt t="50389" x="1281113" y="2652713"/>
          <p14:tracePt t="50405" x="1195388" y="2662238"/>
          <p14:tracePt t="50422" x="1128713" y="2662238"/>
          <p14:tracePt t="50438" x="1038225" y="2676525"/>
          <p14:tracePt t="50455" x="990600" y="2676525"/>
          <p14:tracePt t="50472" x="952500" y="2676525"/>
          <p14:tracePt t="50488" x="919163" y="2676525"/>
          <p14:tracePt t="50505" x="909638" y="2676525"/>
          <p14:tracePt t="50522" x="900113" y="2676525"/>
          <p14:tracePt t="50538" x="895350" y="2671763"/>
          <p14:tracePt t="50712" x="895350" y="2667000"/>
          <p14:tracePt t="50740" x="904875" y="2662238"/>
          <p14:tracePt t="50747" x="909638" y="2657475"/>
          <p14:tracePt t="50755" x="914400" y="2657475"/>
          <p14:tracePt t="50771" x="919163" y="2657475"/>
          <p14:tracePt t="50790" x="952500" y="2657475"/>
          <p14:tracePt t="50805" x="971550" y="2657475"/>
          <p14:tracePt t="50821" x="1000125" y="2657475"/>
          <p14:tracePt t="50838" x="1028700" y="2657475"/>
          <p14:tracePt t="50855" x="1042988" y="2657475"/>
          <p14:tracePt t="50871" x="1052513" y="2657475"/>
          <p14:tracePt t="50888" x="1057275" y="2657475"/>
          <p14:tracePt t="50905" x="1062038" y="2657475"/>
          <p14:tracePt t="50951" x="1066800" y="2657475"/>
          <p14:tracePt t="50986" x="1071563" y="2657475"/>
          <p14:tracePt t="51070" x="1071563" y="2652713"/>
          <p14:tracePt t="51724" x="1100138" y="2647950"/>
          <p14:tracePt t="51731" x="1138238" y="2643188"/>
          <p14:tracePt t="51738" x="1171575" y="2643188"/>
          <p14:tracePt t="51754" x="1276350" y="2638425"/>
          <p14:tracePt t="51771" x="1414463" y="2624138"/>
          <p14:tracePt t="51788" x="1633538" y="2619375"/>
          <p14:tracePt t="51804" x="1781175" y="2619375"/>
          <p14:tracePt t="51821" x="1905000" y="2619375"/>
          <p14:tracePt t="51838" x="2105025" y="2619375"/>
          <p14:tracePt t="51854" x="2209800" y="2638425"/>
          <p14:tracePt t="51871" x="2352675" y="2643188"/>
          <p14:tracePt t="51888" x="2424113" y="2643188"/>
          <p14:tracePt t="51904" x="2462213" y="2643188"/>
          <p14:tracePt t="51921" x="2505075" y="2643188"/>
          <p14:tracePt t="51938" x="2524125" y="2643188"/>
          <p14:tracePt t="51954" x="2533650" y="2643188"/>
          <p14:tracePt t="52356" x="2590800" y="2638425"/>
          <p14:tracePt t="52363" x="2671763" y="2638425"/>
          <p14:tracePt t="52371" x="2762250" y="2638425"/>
          <p14:tracePt t="52388" x="2928938" y="2638425"/>
          <p14:tracePt t="52404" x="3100388" y="2643188"/>
          <p14:tracePt t="52421" x="3290888" y="2662238"/>
          <p14:tracePt t="52438" x="3409950" y="2667000"/>
          <p14:tracePt t="52454" x="3552825" y="2671763"/>
          <p14:tracePt t="52471" x="3633788" y="2676525"/>
          <p14:tracePt t="52487" x="3705225" y="2676525"/>
          <p14:tracePt t="52504" x="3790950" y="2681288"/>
          <p14:tracePt t="52521" x="3824288" y="2681288"/>
          <p14:tracePt t="52537" x="3848100" y="2681288"/>
          <p14:tracePt t="52554" x="3867150" y="2681288"/>
          <p14:tracePt t="52571" x="3876675" y="2681288"/>
          <p14:tracePt t="52587" x="3881438" y="2681288"/>
          <p14:tracePt t="52622" x="3886200" y="2681288"/>
          <p14:tracePt t="52749" x="3890963" y="2681288"/>
          <p14:tracePt t="53409" x="3900488" y="2681288"/>
          <p14:tracePt t="53417" x="3919538" y="2681288"/>
          <p14:tracePt t="53423" x="3933825" y="2676525"/>
          <p14:tracePt t="53437" x="3957638" y="2676525"/>
          <p14:tracePt t="53454" x="4000500" y="2662238"/>
          <p14:tracePt t="53470" x="4043363" y="2652713"/>
          <p14:tracePt t="53487" x="4081463" y="2647950"/>
          <p14:tracePt t="53504" x="4105275" y="2643188"/>
          <p14:tracePt t="53520" x="4114800" y="2643188"/>
          <p14:tracePt t="53537" x="4124325" y="2643188"/>
          <p14:tracePt t="53570" x="4129088" y="2643188"/>
          <p14:tracePt t="53587" x="4133850" y="2643188"/>
          <p14:tracePt t="55573" x="4133850" y="2638425"/>
          <p14:tracePt t="55580" x="4129088" y="2633663"/>
          <p14:tracePt t="55594" x="4119563" y="2628900"/>
          <p14:tracePt t="55603" x="4105275" y="2624138"/>
          <p14:tracePt t="55620" x="4086225" y="2605088"/>
          <p14:tracePt t="55637" x="4038600" y="2566988"/>
          <p14:tracePt t="55653" x="3976688" y="2543175"/>
          <p14:tracePt t="55670" x="3924300" y="2514600"/>
          <p14:tracePt t="55686" x="3862388" y="2481263"/>
          <p14:tracePt t="55703" x="3819525" y="2462213"/>
          <p14:tracePt t="55720" x="3767138" y="2438400"/>
          <p14:tracePt t="55736" x="3690938" y="2400300"/>
          <p14:tracePt t="55753" x="3648075" y="2371725"/>
          <p14:tracePt t="55770" x="3600450" y="2338388"/>
          <p14:tracePt t="55786" x="3571875" y="2314575"/>
          <p14:tracePt t="55803" x="3552825" y="2281238"/>
          <p14:tracePt t="55820" x="3524250" y="2247900"/>
          <p14:tracePt t="55836" x="3509963" y="2228850"/>
          <p14:tracePt t="55853" x="3476625" y="2200275"/>
          <p14:tracePt t="55870" x="3452813" y="2176463"/>
          <p14:tracePt t="55886" x="3438525" y="2157413"/>
          <p14:tracePt t="55903" x="3409950" y="2105025"/>
          <p14:tracePt t="55920" x="3400425" y="2071688"/>
          <p14:tracePt t="55936" x="3390900" y="2043113"/>
          <p14:tracePt t="55953" x="3386138" y="2009775"/>
          <p14:tracePt t="55970" x="3381375" y="2005013"/>
          <p14:tracePt t="55986" x="3381375" y="2000250"/>
          <p14:tracePt t="56050" x="3390900" y="2000250"/>
          <p14:tracePt t="56057" x="3409950" y="2000250"/>
          <p14:tracePt t="56069" x="3448050" y="2000250"/>
          <p14:tracePt t="56086" x="3557588" y="2005013"/>
          <p14:tracePt t="56103" x="3643313" y="2009775"/>
          <p14:tracePt t="56120" x="3719513" y="2019300"/>
          <p14:tracePt t="56136" x="3805238" y="2038350"/>
          <p14:tracePt t="56153" x="3833813" y="2047875"/>
          <p14:tracePt t="56169" x="3852863" y="2047875"/>
          <p14:tracePt t="56186" x="3852863" y="2052638"/>
          <p14:tracePt t="56220" x="3857625" y="2052638"/>
          <p14:tracePt t="56236" x="3857625" y="2057400"/>
          <p14:tracePt t="56261" x="3857625" y="2062163"/>
          <p14:tracePt t="56296" x="3857625" y="2066925"/>
          <p14:tracePt t="56324" x="3857625" y="2071688"/>
          <p14:tracePt t="56345" x="3857625" y="2076450"/>
          <p14:tracePt t="56352" x="3852863" y="2076450"/>
          <p14:tracePt t="56359" x="3848100" y="2076450"/>
          <p14:tracePt t="56370" x="3848100" y="2081213"/>
          <p14:tracePt t="56386" x="3843338" y="2081213"/>
          <p14:tracePt t="56403" x="3838575" y="2081213"/>
          <p14:tracePt t="56420" x="3838575" y="2085975"/>
          <p14:tracePt t="56465" x="3838575" y="2090738"/>
          <p14:tracePt t="56479" x="3838575" y="2095500"/>
          <p14:tracePt t="56493" x="3838575" y="2100263"/>
          <p14:tracePt t="56507" x="3838575" y="2105025"/>
          <p14:tracePt t="56521" x="3838575" y="2114550"/>
          <p14:tracePt t="56542" x="3848100" y="2133600"/>
          <p14:tracePt t="56556" x="3852863" y="2143125"/>
          <p14:tracePt t="56563" x="3857625" y="2152650"/>
          <p14:tracePt t="56570" x="3862388" y="2157413"/>
          <p14:tracePt t="56586" x="3881438" y="2181225"/>
          <p14:tracePt t="56603" x="3905250" y="2195513"/>
          <p14:tracePt t="56620" x="3967163" y="2224088"/>
          <p14:tracePt t="56636" x="4014788" y="2233613"/>
          <p14:tracePt t="56653" x="4067175" y="2233613"/>
          <p14:tracePt t="56670" x="4143375" y="2233613"/>
          <p14:tracePt t="56686" x="4186238" y="2228850"/>
          <p14:tracePt t="56703" x="4238625" y="2219325"/>
          <p14:tracePt t="56720" x="4271963" y="2214563"/>
          <p14:tracePt t="56736" x="4295775" y="2209800"/>
          <p14:tracePt t="56753" x="4310063" y="2200275"/>
          <p14:tracePt t="56769" x="4314825" y="2200275"/>
          <p14:tracePt t="56809" x="4314825" y="2195513"/>
          <p14:tracePt t="56819" x="4319588" y="2195513"/>
          <p14:tracePt t="57076" x="4305300" y="2195513"/>
          <p14:tracePt t="57083" x="4286250" y="2195513"/>
          <p14:tracePt t="57090" x="4262438" y="2190750"/>
          <p14:tracePt t="57103" x="4243388" y="2190750"/>
          <p14:tracePt t="57119" x="4167188" y="2181225"/>
          <p14:tracePt t="57136" x="4095750" y="2176463"/>
          <p14:tracePt t="57153" x="4005263" y="2166938"/>
          <p14:tracePt t="57169" x="3952875" y="2166938"/>
          <p14:tracePt t="57186" x="3919538" y="2166938"/>
          <p14:tracePt t="57203" x="3881438" y="2162175"/>
          <p14:tracePt t="57219" x="3867150" y="2162175"/>
          <p14:tracePt t="57236" x="3852863" y="2157413"/>
          <p14:tracePt t="57301" x="3862388" y="2157413"/>
          <p14:tracePt t="57329" x="3900488" y="2181225"/>
          <p14:tracePt t="57336" x="3914775" y="2200275"/>
          <p14:tracePt t="57342" x="3929063" y="2233613"/>
          <p14:tracePt t="57352" x="3957638" y="2271713"/>
          <p14:tracePt t="57369" x="4005263" y="2362200"/>
          <p14:tracePt t="57386" x="4105275" y="2552700"/>
          <p14:tracePt t="57402" x="4162425" y="2667000"/>
          <p14:tracePt t="57420" x="4229100" y="2809875"/>
          <p14:tracePt t="57436" x="4257675" y="2876550"/>
          <p14:tracePt t="57452" x="4267200" y="2924175"/>
          <p14:tracePt t="57469" x="4281488" y="2957513"/>
          <p14:tracePt t="57486" x="4281488" y="2962275"/>
          <p14:tracePt t="57624" x="4281488" y="2957513"/>
          <p14:tracePt t="57638" x="4276725" y="2952750"/>
          <p14:tracePt t="57645" x="4276725" y="2943225"/>
          <p14:tracePt t="57659" x="4276725" y="2938463"/>
          <p14:tracePt t="57669" x="4276725" y="2933700"/>
          <p14:tracePt t="57686" x="4271963" y="2924175"/>
          <p14:tracePt t="57702" x="4271963" y="2900363"/>
          <p14:tracePt t="57719" x="4267200" y="2871788"/>
          <p14:tracePt t="57736" x="4267200" y="2838450"/>
          <p14:tracePt t="57752" x="4262438" y="2762250"/>
          <p14:tracePt t="57769" x="4257675" y="2695575"/>
          <p14:tracePt t="57786" x="4248150" y="2609850"/>
          <p14:tracePt t="57802" x="4229100" y="2566988"/>
          <p14:tracePt t="57819" x="4219575" y="2543175"/>
          <p14:tracePt t="57836" x="4195763" y="2514600"/>
          <p14:tracePt t="57852" x="4191000" y="2500313"/>
          <p14:tracePt t="57869" x="4186238" y="2495550"/>
          <p14:tracePt t="57902" x="4181475" y="2495550"/>
          <p14:tracePt t="57919" x="4176713" y="2495550"/>
          <p14:tracePt t="70502" x="4157663" y="2514600"/>
          <p14:tracePt t="70508" x="4114800" y="2543175"/>
          <p14:tracePt t="70516" x="4076700" y="2571750"/>
          <p14:tracePt t="70531" x="4000500" y="2624138"/>
          <p14:tracePt t="70548" x="3938588" y="2667000"/>
          <p14:tracePt t="70565" x="3857625" y="2709863"/>
          <p14:tracePt t="70582" x="3819525" y="2733675"/>
          <p14:tracePt t="70598" x="3786188" y="2752725"/>
          <p14:tracePt t="70615" x="3757613" y="2767013"/>
          <p14:tracePt t="70631" x="3743325" y="2776538"/>
          <p14:tracePt t="70648" x="3733800" y="2781300"/>
          <p14:tracePt t="70665" x="3724275" y="2781300"/>
          <p14:tracePt t="70698" x="3719513" y="2781300"/>
          <p14:tracePt t="70782" x="3719513" y="2776538"/>
          <p14:tracePt t="70789" x="3724275" y="2776538"/>
          <p14:tracePt t="70798" x="3724275" y="2771775"/>
          <p14:tracePt t="70814" x="3729038" y="2771775"/>
          <p14:tracePt t="70831" x="3738563" y="2767013"/>
          <p14:tracePt t="70865" x="3743325" y="2767013"/>
          <p14:tracePt t="70881" x="3748088" y="2762250"/>
          <p14:tracePt t="70898" x="3752850" y="2762250"/>
          <p14:tracePt t="70915" x="3757613" y="2762250"/>
          <p14:tracePt t="70931" x="3767138" y="2762250"/>
          <p14:tracePt t="70948" x="3771900" y="2762250"/>
          <p14:tracePt t="70965" x="3795713" y="2762250"/>
          <p14:tracePt t="70981" x="3814763" y="2762250"/>
          <p14:tracePt t="70998" x="3833813" y="2762250"/>
          <p14:tracePt t="71014" x="3871913" y="2757488"/>
          <p14:tracePt t="71031" x="3910013" y="2757488"/>
          <p14:tracePt t="71048" x="3943350" y="2757488"/>
          <p14:tracePt t="71065" x="3990975" y="2743200"/>
          <p14:tracePt t="71081" x="4014788" y="2743200"/>
          <p14:tracePt t="71098" x="4043363" y="2743200"/>
          <p14:tracePt t="71115" x="4052888" y="2738438"/>
          <p14:tracePt t="71131" x="4067175" y="2733675"/>
          <p14:tracePt t="71148" x="4086225" y="2733675"/>
          <p14:tracePt t="71164" x="4100513" y="2733675"/>
          <p14:tracePt t="71181" x="4119563" y="2733675"/>
          <p14:tracePt t="71198" x="4143375" y="2733675"/>
          <p14:tracePt t="71214" x="4167188" y="2728913"/>
          <p14:tracePt t="71231" x="4181475" y="2728913"/>
          <p14:tracePt t="71248" x="4200525" y="2728913"/>
          <p14:tracePt t="71265" x="4205288" y="2728913"/>
          <p14:tracePt t="71281" x="4214813" y="2728913"/>
          <p14:tracePt t="71330" x="4219575" y="2728913"/>
          <p14:tracePt t="71365" x="4224338" y="2728913"/>
          <p14:tracePt t="71632" x="4219575" y="2728913"/>
          <p14:tracePt t="71668" x="4214813" y="2728913"/>
          <p14:tracePt t="71731" x="4210050" y="2728913"/>
          <p14:tracePt t="73472" x="4162425" y="2733675"/>
          <p14:tracePt t="73480" x="4100513" y="2757488"/>
          <p14:tracePt t="73488" x="4024313" y="2786063"/>
          <p14:tracePt t="73497" x="3938588" y="2805113"/>
          <p14:tracePt t="73514" x="3729038" y="2857500"/>
          <p14:tracePt t="73530" x="3319463" y="2928938"/>
          <p14:tracePt t="73547" x="3019425" y="2976563"/>
          <p14:tracePt t="73564" x="2595563" y="3038475"/>
          <p14:tracePt t="73580" x="2343150" y="3081338"/>
          <p14:tracePt t="73597" x="2095500" y="3119438"/>
          <p14:tracePt t="73614" x="1847850" y="3167063"/>
          <p14:tracePt t="73630" x="1719263" y="3181350"/>
          <p14:tracePt t="73647" x="1614488" y="3200400"/>
          <p14:tracePt t="73664" x="1504950" y="3209925"/>
          <p14:tracePt t="73680" x="1447800" y="3214688"/>
          <p14:tracePt t="73697" x="1400175" y="3214688"/>
          <p14:tracePt t="73714" x="1343025" y="3219450"/>
          <p14:tracePt t="73730" x="1309688" y="3224213"/>
          <p14:tracePt t="73747" x="1243013" y="3233738"/>
          <p14:tracePt t="73764" x="1190625" y="3243263"/>
          <p14:tracePt t="73780" x="1152525" y="3248025"/>
          <p14:tracePt t="73797" x="1095375" y="3252788"/>
          <p14:tracePt t="73814" x="1071563" y="3252788"/>
          <p14:tracePt t="73830" x="1057275" y="3252788"/>
          <p14:tracePt t="73847" x="1038225" y="3243263"/>
          <p14:tracePt t="73864" x="1028700" y="3243263"/>
          <p14:tracePt t="73880" x="1023938" y="3243263"/>
          <p14:tracePt t="73897" x="1019175" y="3243263"/>
          <p14:tracePt t="73914" x="1009650" y="3238500"/>
          <p14:tracePt t="73930" x="1004888" y="3233738"/>
          <p14:tracePt t="73964" x="1000125" y="3228975"/>
          <p14:tracePt t="73980" x="995363" y="3224213"/>
          <p14:tracePt t="73997" x="990600" y="3224213"/>
          <p14:tracePt t="74014" x="985838" y="3214688"/>
          <p14:tracePt t="74030" x="981075" y="3209925"/>
          <p14:tracePt t="74070" x="981075" y="3205163"/>
          <p14:tracePt t="74119" x="985838" y="3200400"/>
          <p14:tracePt t="74126" x="990600" y="3200400"/>
          <p14:tracePt t="74133" x="990600" y="3195638"/>
          <p14:tracePt t="74161" x="995363" y="3195638"/>
          <p14:tracePt t="74175" x="1000125" y="3190875"/>
          <p14:tracePt t="74196" x="1004888" y="3186113"/>
          <p14:tracePt t="74217" x="1009650" y="3176588"/>
          <p14:tracePt t="74224" x="1019175" y="3176588"/>
          <p14:tracePt t="74231" x="1023938" y="3167063"/>
          <p14:tracePt t="74247" x="1042988" y="3152775"/>
          <p14:tracePt t="74263" x="1081088" y="3133725"/>
          <p14:tracePt t="74280" x="1157288" y="3114675"/>
          <p14:tracePt t="74297" x="1214438" y="3090863"/>
          <p14:tracePt t="74314" x="1257300" y="3076575"/>
          <p14:tracePt t="74330" x="1309688" y="3052763"/>
          <p14:tracePt t="74347" x="1328738" y="3048000"/>
          <p14:tracePt t="74363" x="1347788" y="3043238"/>
          <p14:tracePt t="74380" x="1385888" y="3033713"/>
          <p14:tracePt t="74397" x="1404938" y="3033713"/>
          <p14:tracePt t="74414" x="1433513" y="3033713"/>
          <p14:tracePt t="74430" x="1447800" y="3033713"/>
          <p14:tracePt t="74447" x="1466850" y="3033713"/>
          <p14:tracePt t="74463" x="1476375" y="3038475"/>
          <p14:tracePt t="74480" x="1481138" y="3038475"/>
          <p14:tracePt t="74497" x="1490663" y="3038475"/>
          <p14:tracePt t="74513" x="1500188" y="3043238"/>
          <p14:tracePt t="74530" x="1504950" y="3043238"/>
          <p14:tracePt t="74547" x="1509713" y="3052763"/>
          <p14:tracePt t="74563" x="1528763" y="3062288"/>
          <p14:tracePt t="74580" x="1533525" y="3067050"/>
          <p14:tracePt t="74597" x="1552575" y="3076575"/>
          <p14:tracePt t="74613" x="1557338" y="3076575"/>
          <p14:tracePt t="74630" x="1562100" y="3086100"/>
          <p14:tracePt t="74647" x="1576388" y="3100388"/>
          <p14:tracePt t="74663" x="1585913" y="3105150"/>
          <p14:tracePt t="74680" x="1590675" y="3109913"/>
          <p14:tracePt t="74697" x="1609725" y="3124200"/>
          <p14:tracePt t="74713" x="1614488" y="3128963"/>
          <p14:tracePt t="74730" x="1624013" y="3143250"/>
          <p14:tracePt t="74747" x="1624013" y="3148013"/>
          <p14:tracePt t="74763" x="1628775" y="3157538"/>
          <p14:tracePt t="74780" x="1638300" y="3162300"/>
          <p14:tracePt t="74813" x="1643063" y="3167063"/>
          <p14:tracePt t="74830" x="1643063" y="3171825"/>
          <p14:tracePt t="74847" x="1643063" y="3176588"/>
          <p14:tracePt t="74863" x="1647825" y="3176588"/>
          <p14:tracePt t="74884" x="1652588" y="3176588"/>
          <p14:tracePt t="75048" x="1657350" y="3176588"/>
          <p14:tracePt t="75088" x="1662113" y="3176588"/>
          <p14:tracePt t="75095" x="1666875" y="3176588"/>
          <p14:tracePt t="75102" x="1671638" y="3171825"/>
          <p14:tracePt t="75113" x="1676400" y="3171825"/>
          <p14:tracePt t="75130" x="1685925" y="3171825"/>
          <p14:tracePt t="75147" x="1719263" y="3171825"/>
          <p14:tracePt t="75163" x="1747838" y="3171825"/>
          <p14:tracePt t="75180" x="1800225" y="3171825"/>
          <p14:tracePt t="75197" x="1838325" y="3171825"/>
          <p14:tracePt t="75213" x="1881188" y="3176588"/>
          <p14:tracePt t="75230" x="1952625" y="3176588"/>
          <p14:tracePt t="75246" x="2005013" y="3171825"/>
          <p14:tracePt t="75263" x="2052638" y="3171825"/>
          <p14:tracePt t="75280" x="2105025" y="3171825"/>
          <p14:tracePt t="75297" x="2128838" y="3167063"/>
          <p14:tracePt t="75313" x="2152650" y="3157538"/>
          <p14:tracePt t="75330" x="2171700" y="3157538"/>
          <p14:tracePt t="75346" x="2185988" y="3157538"/>
          <p14:tracePt t="75363" x="2190750" y="3157538"/>
          <p14:tracePt t="75396" x="2195513" y="3157538"/>
          <p14:tracePt t="75413" x="2200275" y="3157538"/>
          <p14:tracePt t="75447" x="2205038" y="3157538"/>
          <p14:tracePt t="75601" x="2209800" y="3157538"/>
          <p14:tracePt t="75608" x="2214563" y="3157538"/>
          <p14:tracePt t="75615" x="2219325" y="3157538"/>
          <p14:tracePt t="75630" x="2247900" y="3152775"/>
          <p14:tracePt t="75646" x="2271713" y="3152775"/>
          <p14:tracePt t="75663" x="2309813" y="3148013"/>
          <p14:tracePt t="75680" x="2362200" y="3143250"/>
          <p14:tracePt t="75696" x="2409825" y="3143250"/>
          <p14:tracePt t="75713" x="2500313" y="3133725"/>
          <p14:tracePt t="75730" x="2571750" y="3128963"/>
          <p14:tracePt t="75746" x="2638425" y="3124200"/>
          <p14:tracePt t="75763" x="2752725" y="3119438"/>
          <p14:tracePt t="75780" x="2828925" y="3114675"/>
          <p14:tracePt t="75796" x="2886075" y="3114675"/>
          <p14:tracePt t="75813" x="2976563" y="3109913"/>
          <p14:tracePt t="75830" x="3028950" y="3109913"/>
          <p14:tracePt t="75846" x="3076575" y="3105150"/>
          <p14:tracePt t="75863" x="3128963" y="3095625"/>
          <p14:tracePt t="75880" x="3162300" y="3086100"/>
          <p14:tracePt t="75896" x="3224213" y="3081338"/>
          <p14:tracePt t="75913" x="3267075" y="3076575"/>
          <p14:tracePt t="75930" x="3305175" y="3067050"/>
          <p14:tracePt t="75946" x="3343275" y="3062288"/>
          <p14:tracePt t="75963" x="3367088" y="3062288"/>
          <p14:tracePt t="75980" x="3376613" y="3062288"/>
          <p14:tracePt t="76522" x="3395663" y="3062288"/>
          <p14:tracePt t="76528" x="3424238" y="3062288"/>
          <p14:tracePt t="76536" x="3448050" y="3062288"/>
          <p14:tracePt t="76546" x="3467100" y="3062288"/>
          <p14:tracePt t="76563" x="3505200" y="3067050"/>
          <p14:tracePt t="76564" x="3519488" y="3071813"/>
          <p14:tracePt t="76579" x="3548063" y="3076575"/>
          <p14:tracePt t="76596" x="3576638" y="3081338"/>
          <p14:tracePt t="76613" x="3605213" y="3095625"/>
          <p14:tracePt t="76629" x="3652838" y="3105150"/>
          <p14:tracePt t="76646" x="3671888" y="3114675"/>
          <p14:tracePt t="76663" x="3705225" y="3119438"/>
          <p14:tracePt t="76679" x="3724275" y="3124200"/>
          <p14:tracePt t="76696" x="3738563" y="3128963"/>
          <p14:tracePt t="76713" x="3757613" y="3133725"/>
          <p14:tracePt t="76729" x="3762375" y="3138488"/>
          <p14:tracePt t="76746" x="3771900" y="3143250"/>
          <p14:tracePt t="76763" x="3786188" y="3143250"/>
          <p14:tracePt t="76779" x="3786188" y="3148013"/>
          <p14:tracePt t="76796" x="3790950" y="3148013"/>
          <p14:tracePt t="77133" x="3795713" y="3148013"/>
          <p14:tracePt t="79584" x="3805238" y="3148013"/>
          <p14:tracePt t="79591" x="3824288" y="3148013"/>
          <p14:tracePt t="79598" x="3838575" y="3148013"/>
          <p14:tracePt t="79612" x="3852863" y="3143250"/>
          <p14:tracePt t="79628" x="3871913" y="3143250"/>
          <p14:tracePt t="79645" x="3895725" y="3133725"/>
          <p14:tracePt t="79662" x="3910013" y="3128963"/>
          <p14:tracePt t="79678" x="3924300" y="3124200"/>
          <p14:tracePt t="79695" x="3938588" y="3119438"/>
          <p14:tracePt t="79712" x="3957638" y="3114675"/>
          <p14:tracePt t="79728" x="3967163" y="3114675"/>
          <p14:tracePt t="79745" x="3976688" y="3114675"/>
          <p14:tracePt t="79762" x="3986213" y="3114675"/>
          <p14:tracePt t="79778" x="3990975" y="3114675"/>
          <p14:tracePt t="79795" x="3995738" y="3114675"/>
          <p14:tracePt t="79865" x="4000500" y="3114675"/>
          <p14:tracePt t="79977" x="4000500" y="3109913"/>
          <p14:tracePt t="80013" x="4000500" y="3105150"/>
          <p14:tracePt t="80097" x="4000500" y="3100388"/>
          <p14:tracePt t="80104" x="3995738" y="3100388"/>
          <p14:tracePt t="80167" x="3990975" y="3100388"/>
          <p14:tracePt t="80181" x="3990975" y="3095625"/>
          <p14:tracePt t="80210" x="3990975" y="3090863"/>
          <p14:tracePt t="80252" x="3986213" y="3090863"/>
          <p14:tracePt t="80265" x="3986213" y="3086100"/>
          <p14:tracePt t="80364" x="3981450" y="3086100"/>
          <p14:tracePt t="80884" x="3938588" y="3095625"/>
          <p14:tracePt t="80891" x="3862388" y="3119438"/>
          <p14:tracePt t="80897" x="3757613" y="3152775"/>
          <p14:tracePt t="80911" x="3652838" y="3181350"/>
          <p14:tracePt t="80928" x="3295650" y="3262313"/>
          <p14:tracePt t="80945" x="3081338" y="3314700"/>
          <p14:tracePt t="80961" x="2752725" y="3386138"/>
          <p14:tracePt t="80978" x="2547938" y="3433763"/>
          <p14:tracePt t="80995" x="2366963" y="3481388"/>
          <p14:tracePt t="81011" x="2190750" y="3529013"/>
          <p14:tracePt t="81028" x="2071688" y="3567113"/>
          <p14:tracePt t="81045" x="1952625" y="3590925"/>
          <p14:tracePt t="81061" x="1895475" y="3600450"/>
          <p14:tracePt t="81078" x="1828800" y="3609975"/>
          <p14:tracePt t="81094" x="1743075" y="3619500"/>
          <p14:tracePt t="81111" x="1690688" y="3624263"/>
          <p14:tracePt t="81128" x="1638300" y="3624263"/>
          <p14:tracePt t="81144" x="1562100" y="3629025"/>
          <p14:tracePt t="81161" x="1504950" y="3633788"/>
          <p14:tracePt t="81178" x="1462088" y="3633788"/>
          <p14:tracePt t="81194" x="1395413" y="3633788"/>
          <p14:tracePt t="81211" x="1366838" y="3633788"/>
          <p14:tracePt t="81228" x="1319213" y="3633788"/>
          <p14:tracePt t="81244" x="1290638" y="3633788"/>
          <p14:tracePt t="81261" x="1271588" y="3633788"/>
          <p14:tracePt t="81278" x="1243013" y="3633788"/>
          <p14:tracePt t="81294" x="1228725" y="3633788"/>
          <p14:tracePt t="81311" x="1214438" y="3633788"/>
          <p14:tracePt t="81328" x="1200150" y="3629025"/>
          <p14:tracePt t="81344" x="1195388" y="3624263"/>
          <p14:tracePt t="81361" x="1176338" y="3614738"/>
          <p14:tracePt t="81378" x="1166813" y="3614738"/>
          <p14:tracePt t="81395" x="1162050" y="3609975"/>
          <p14:tracePt t="81411" x="1143000" y="3609975"/>
          <p14:tracePt t="81428" x="1128713" y="3609975"/>
          <p14:tracePt t="81444" x="1114425" y="3609975"/>
          <p14:tracePt t="81461" x="1090613" y="3609975"/>
          <p14:tracePt t="81478" x="1081088" y="3609975"/>
          <p14:tracePt t="81495" x="1062038" y="3609975"/>
          <p14:tracePt t="81511" x="1052513" y="3609975"/>
          <p14:tracePt t="81528" x="1047750" y="3609975"/>
          <p14:tracePt t="81544" x="1038225" y="3609975"/>
          <p14:tracePt t="81561" x="1033463" y="3609975"/>
          <p14:tracePt t="81594" x="1028700" y="3609975"/>
          <p14:tracePt t="81713" x="1033463" y="3605213"/>
          <p14:tracePt t="81720" x="1038225" y="3605213"/>
          <p14:tracePt t="81728" x="1038225" y="3600450"/>
          <p14:tracePt t="81744" x="1047750" y="3595688"/>
          <p14:tracePt t="81761" x="1052513" y="3595688"/>
          <p14:tracePt t="81804" x="1081088" y="3576638"/>
          <p14:tracePt t="81811" x="1085850" y="3576638"/>
          <p14:tracePt t="81828" x="1109663" y="3576638"/>
          <p14:tracePt t="81844" x="1143000" y="3576638"/>
          <p14:tracePt t="81861" x="1190625" y="3576638"/>
          <p14:tracePt t="81878" x="1223963" y="3576638"/>
          <p14:tracePt t="81894" x="1262063" y="3576638"/>
          <p14:tracePt t="81911" x="1314450" y="3576638"/>
          <p14:tracePt t="81928" x="1347788" y="3576638"/>
          <p14:tracePt t="81944" x="1385888" y="3576638"/>
          <p14:tracePt t="81961" x="1414463" y="3576638"/>
          <p14:tracePt t="81978" x="1428750" y="3576638"/>
          <p14:tracePt t="81994" x="1462088" y="3581400"/>
          <p14:tracePt t="82011" x="1490663" y="3586163"/>
          <p14:tracePt t="82028" x="1514475" y="3586163"/>
          <p14:tracePt t="82044" x="1538288" y="3586163"/>
          <p14:tracePt t="82061" x="1547813" y="3586163"/>
          <p14:tracePt t="82078" x="1557338" y="3586163"/>
          <p14:tracePt t="82094" x="1571625" y="3586163"/>
          <p14:tracePt t="82111" x="1576388" y="3586163"/>
          <p14:tracePt t="82128" x="1581150" y="3586163"/>
          <p14:tracePt t="82148" x="1581150" y="3590925"/>
          <p14:tracePt t="82190" x="1585913" y="3590925"/>
          <p14:tracePt t="82253" x="1590675" y="3590925"/>
          <p14:tracePt t="82274" x="1600200" y="3595688"/>
          <p14:tracePt t="82303" x="1604963" y="3595688"/>
          <p14:tracePt t="82324" x="1609725" y="3595688"/>
          <p14:tracePt t="82331" x="1614488" y="3595688"/>
          <p14:tracePt t="82338" x="1619250" y="3600450"/>
          <p14:tracePt t="82352" x="1628775" y="3600450"/>
          <p14:tracePt t="82361" x="1633538" y="3600450"/>
          <p14:tracePt t="82378" x="1643063" y="3600450"/>
          <p14:tracePt t="82394" x="1657350" y="3605213"/>
          <p14:tracePt t="82411" x="1671638" y="3605213"/>
          <p14:tracePt t="82427" x="1681163" y="3609975"/>
          <p14:tracePt t="82444" x="1700213" y="3609975"/>
          <p14:tracePt t="82461" x="1709738" y="3609975"/>
          <p14:tracePt t="82477" x="1724025" y="3614738"/>
          <p14:tracePt t="82494" x="1738313" y="3614738"/>
          <p14:tracePt t="82511" x="1747838" y="3614738"/>
          <p14:tracePt t="82527" x="1762125" y="3619500"/>
          <p14:tracePt t="82544" x="1766888" y="3619500"/>
          <p14:tracePt t="82561" x="1771650" y="3619500"/>
          <p14:tracePt t="82605" x="1776413" y="3619500"/>
          <p14:tracePt t="82640" x="1781175" y="3619500"/>
          <p14:tracePt t="82647" x="1781175" y="3624263"/>
          <p14:tracePt t="82710" x="1785938" y="3624263"/>
          <p14:tracePt t="85050" x="1800225" y="3619500"/>
          <p14:tracePt t="85057" x="1824038" y="3609975"/>
          <p14:tracePt t="85064" x="1857375" y="3595688"/>
          <p14:tracePt t="85077" x="1895475" y="3581400"/>
          <p14:tracePt t="85093" x="2014538" y="3548063"/>
          <p14:tracePt t="85110" x="2109788" y="3538538"/>
          <p14:tracePt t="85127" x="2276475" y="3524250"/>
          <p14:tracePt t="85143" x="2405063" y="3524250"/>
          <p14:tracePt t="85160" x="2528888" y="3524250"/>
          <p14:tracePt t="85176" x="2714625" y="3538538"/>
          <p14:tracePt t="85193" x="2843213" y="3557588"/>
          <p14:tracePt t="85210" x="2957513" y="3571875"/>
          <p14:tracePt t="85226" x="3119438" y="3609975"/>
          <p14:tracePt t="85243" x="3200400" y="3624263"/>
          <p14:tracePt t="85260" x="3257550" y="3633788"/>
          <p14:tracePt t="85689" x="3290888" y="3629025"/>
          <p14:tracePt t="85696" x="3338513" y="3619500"/>
          <p14:tracePt t="85703" x="3390900" y="3609975"/>
          <p14:tracePt t="85710" x="3448050" y="3595688"/>
          <p14:tracePt t="85726" x="3581400" y="3571875"/>
          <p14:tracePt t="85743" x="3686175" y="3552825"/>
          <p14:tracePt t="85760" x="3848100" y="3533775"/>
          <p14:tracePt t="85776" x="3924300" y="3529013"/>
          <p14:tracePt t="85793" x="3995738" y="3529013"/>
          <p14:tracePt t="85809" x="4076700" y="3543300"/>
          <p14:tracePt t="85826" x="4110038" y="3548063"/>
          <p14:tracePt t="85843" x="4133850" y="3552825"/>
          <p14:tracePt t="85859" x="4157663" y="3557588"/>
          <p14:tracePt t="85876" x="4167188" y="3557588"/>
          <p14:tracePt t="85893" x="4176713" y="3562350"/>
          <p14:tracePt t="85909" x="4181475" y="3562350"/>
          <p14:tracePt t="85943" x="4181475" y="3567113"/>
          <p14:tracePt t="85963" x="4186238" y="3571875"/>
          <p14:tracePt t="105440" x="4143375" y="3590925"/>
          <p14:tracePt t="105446" x="4067175" y="3624263"/>
          <p14:tracePt t="105453" x="3971925" y="3667125"/>
          <p14:tracePt t="105470" x="3748088" y="3776663"/>
          <p14:tracePt t="105486" x="3476625" y="3895725"/>
          <p14:tracePt t="105503" x="3109913" y="4057650"/>
          <p14:tracePt t="105520" x="2867025" y="4171950"/>
          <p14:tracePt t="105536" x="2671763" y="4262438"/>
          <p14:tracePt t="105553" x="2443163" y="4371975"/>
          <p14:tracePt t="105570" x="2324100" y="4414838"/>
          <p14:tracePt t="105586" x="2166938" y="4452938"/>
          <p14:tracePt t="105603" x="2090738" y="4471988"/>
          <p14:tracePt t="105619" x="2024063" y="4476750"/>
          <p14:tracePt t="105636" x="1947863" y="4481513"/>
          <p14:tracePt t="105653" x="1895475" y="4481513"/>
          <p14:tracePt t="105670" x="1847850" y="4481513"/>
          <p14:tracePt t="105686" x="1785938" y="4481513"/>
          <p14:tracePt t="105703" x="1728788" y="4481513"/>
          <p14:tracePt t="105719" x="1643063" y="4476750"/>
          <p14:tracePt t="105736" x="1604963" y="4471988"/>
          <p14:tracePt t="105753" x="1557338" y="4467225"/>
          <p14:tracePt t="105769" x="1495425" y="4457700"/>
          <p14:tracePt t="105786" x="1452563" y="4448175"/>
          <p14:tracePt t="105803" x="1419225" y="4438650"/>
          <p14:tracePt t="105819" x="1381125" y="4419600"/>
          <p14:tracePt t="105836" x="1362075" y="4414838"/>
          <p14:tracePt t="105853" x="1352550" y="4405313"/>
          <p14:tracePt t="105870" x="1338263" y="4400550"/>
          <p14:tracePt t="105886" x="1333500" y="4395788"/>
          <p14:tracePt t="105903" x="1323975" y="4391025"/>
          <p14:tracePt t="105919" x="1319213" y="4386263"/>
          <p14:tracePt t="105936" x="1300163" y="4386263"/>
          <p14:tracePt t="105953" x="1290638" y="4376738"/>
          <p14:tracePt t="105969" x="1271588" y="4367213"/>
          <p14:tracePt t="105986" x="1266825" y="4362450"/>
          <p14:tracePt t="106003" x="1252538" y="4362450"/>
          <p14:tracePt t="106020" x="1247775" y="4357688"/>
          <p14:tracePt t="106036" x="1247775" y="4352925"/>
          <p14:tracePt t="106480" x="1262063" y="4352925"/>
          <p14:tracePt t="106485" x="1285875" y="4348163"/>
          <p14:tracePt t="106492" x="1304925" y="4348163"/>
          <p14:tracePt t="106502" x="1333500" y="4348163"/>
          <p14:tracePt t="106519" x="1371600" y="4343400"/>
          <p14:tracePt t="106536" x="1409700" y="4338638"/>
          <p14:tracePt t="106553" x="1428750" y="4338638"/>
          <p14:tracePt t="106569" x="1447800" y="4333875"/>
          <p14:tracePt t="106586" x="1476375" y="4333875"/>
          <p14:tracePt t="106603" x="1495425" y="4333875"/>
          <p14:tracePt t="106619" x="1528763" y="4329113"/>
          <p14:tracePt t="106636" x="1547813" y="4329113"/>
          <p14:tracePt t="106652" x="1562100" y="4329113"/>
          <p14:tracePt t="106669" x="1590675" y="4324350"/>
          <p14:tracePt t="106686" x="1609725" y="4324350"/>
          <p14:tracePt t="106703" x="1624013" y="4319588"/>
          <p14:tracePt t="106719" x="1647825" y="4319588"/>
          <p14:tracePt t="106736" x="1666875" y="4319588"/>
          <p14:tracePt t="106753" x="1714500" y="4319588"/>
          <p14:tracePt t="106769" x="1757363" y="4319588"/>
          <p14:tracePt t="106786" x="1795463" y="4319588"/>
          <p14:tracePt t="106803" x="1871663" y="4324350"/>
          <p14:tracePt t="106819" x="1919288" y="4329113"/>
          <p14:tracePt t="106836" x="1971675" y="4333875"/>
          <p14:tracePt t="106852" x="2057400" y="4343400"/>
          <p14:tracePt t="106869" x="2100263" y="4348163"/>
          <p14:tracePt t="106886" x="2166938" y="4357688"/>
          <p14:tracePt t="106902" x="2195513" y="4362450"/>
          <p14:tracePt t="106919" x="2228850" y="4362450"/>
          <p14:tracePt t="106936" x="2271713" y="4362450"/>
          <p14:tracePt t="106952" x="2290763" y="4362450"/>
          <p14:tracePt t="106969" x="2314575" y="4362450"/>
          <p14:tracePt t="106986" x="2333625" y="4362450"/>
          <p14:tracePt t="107002" x="2338388" y="4362450"/>
          <p14:tracePt t="107019" x="2347913" y="4362450"/>
          <p14:tracePt t="107052" x="2352675" y="4362450"/>
          <p14:tracePt t="107083" x="2357438" y="4362450"/>
          <p14:tracePt t="107089" x="2362200" y="4362450"/>
          <p14:tracePt t="107102" x="2366963" y="4362450"/>
          <p14:tracePt t="107119" x="2371725" y="4357688"/>
          <p14:tracePt t="107136" x="2376488" y="4357688"/>
          <p14:tracePt t="107153" x="2386013" y="4357688"/>
          <p14:tracePt t="107169" x="2395538" y="4357688"/>
          <p14:tracePt t="107186" x="2400300" y="4357688"/>
          <p14:tracePt t="107203" x="2409825" y="4357688"/>
          <p14:tracePt t="107219" x="2419350" y="4357688"/>
          <p14:tracePt t="107236" x="2428875" y="4357688"/>
          <p14:tracePt t="107252" x="2443163" y="4357688"/>
          <p14:tracePt t="107269" x="2452688" y="4352925"/>
          <p14:tracePt t="107286" x="2466975" y="4352925"/>
          <p14:tracePt t="107302" x="2486025" y="4352925"/>
          <p14:tracePt t="107319" x="2495550" y="4348163"/>
          <p14:tracePt t="107336" x="2519363" y="4343400"/>
          <p14:tracePt t="107352" x="2543175" y="4343400"/>
          <p14:tracePt t="107369" x="2566988" y="4338638"/>
          <p14:tracePt t="107386" x="2609850" y="4329113"/>
          <p14:tracePt t="107402" x="2643188" y="4324350"/>
          <p14:tracePt t="107419" x="2667000" y="4324350"/>
          <p14:tracePt t="107436" x="2700338" y="4324350"/>
          <p14:tracePt t="107452" x="2714625" y="4324350"/>
          <p14:tracePt t="107469" x="2728913" y="4324350"/>
          <p14:tracePt t="108192" x="2733675" y="4324350"/>
          <p14:tracePt t="108208" x="2738438" y="4324350"/>
          <p14:tracePt t="108213" x="2743200" y="4324350"/>
          <p14:tracePt t="108220" x="2747963" y="4324350"/>
          <p14:tracePt t="108235" x="2757488" y="4324350"/>
          <p14:tracePt t="108252" x="2771775" y="4324350"/>
          <p14:tracePt t="108269" x="2781300" y="4324350"/>
          <p14:tracePt t="108285" x="2800350" y="4324350"/>
          <p14:tracePt t="108302" x="2805113" y="4324350"/>
          <p14:tracePt t="108335" x="2809875" y="4324350"/>
          <p14:tracePt t="108352" x="2814638" y="4324350"/>
          <p14:tracePt t="108410" x="2819400" y="4324350"/>
          <p14:tracePt t="108445" x="2824163" y="4324350"/>
          <p14:tracePt t="108488" x="2824163" y="4329113"/>
          <p14:tracePt t="108523" x="2824163" y="4333875"/>
          <p14:tracePt t="108565" x="2828925" y="4333875"/>
          <p14:tracePt t="108593" x="2828925" y="4338638"/>
          <p14:tracePt t="108614" x="2833688" y="4338638"/>
          <p14:tracePt t="109085" x="2838450" y="4338638"/>
          <p14:tracePt t="109091" x="2847975" y="4338638"/>
          <p14:tracePt t="109102" x="2857500" y="4338638"/>
          <p14:tracePt t="109118" x="2876550" y="4338638"/>
          <p14:tracePt t="109135" x="2900363" y="4338638"/>
          <p14:tracePt t="109152" x="2914650" y="4333875"/>
          <p14:tracePt t="109169" x="2938463" y="4333875"/>
          <p14:tracePt t="109185" x="2957513" y="4333875"/>
          <p14:tracePt t="109202" x="2971800" y="4329113"/>
          <p14:tracePt t="109219" x="3014663" y="4324350"/>
          <p14:tracePt t="109235" x="3043238" y="4319588"/>
          <p14:tracePt t="109252" x="3062288" y="4319588"/>
          <p14:tracePt t="109268" x="3081338" y="4319588"/>
          <p14:tracePt t="109285" x="3095625" y="4319588"/>
          <p14:tracePt t="109302" x="3105150" y="4319588"/>
          <p14:tracePt t="109318" x="3119438" y="4319588"/>
          <p14:tracePt t="109335" x="3128963" y="4319588"/>
          <p14:tracePt t="109352" x="3143250" y="4310063"/>
          <p14:tracePt t="109368" x="3157538" y="4310063"/>
          <p14:tracePt t="109385" x="3167063" y="4305300"/>
          <p14:tracePt t="109402" x="3181350" y="4305300"/>
          <p14:tracePt t="109418" x="3190875" y="4300538"/>
          <p14:tracePt t="109435" x="3205163" y="4295775"/>
          <p14:tracePt t="109452" x="3224213" y="4295775"/>
          <p14:tracePt t="109468" x="3233738" y="4295775"/>
          <p14:tracePt t="109485" x="3252788" y="4295775"/>
          <p14:tracePt t="109501" x="3262313" y="4295775"/>
          <p14:tracePt t="109518" x="3276600" y="4295775"/>
          <p14:tracePt t="109535" x="3290888" y="4295775"/>
          <p14:tracePt t="109552" x="3300413" y="4286250"/>
          <p14:tracePt t="109568" x="3314700" y="4286250"/>
          <p14:tracePt t="109585" x="3343275" y="4286250"/>
          <p14:tracePt t="109602" x="3357563" y="4286250"/>
          <p14:tracePt t="109618" x="3386138" y="4291013"/>
          <p14:tracePt t="109635" x="3400425" y="4291013"/>
          <p14:tracePt t="109652" x="3419475" y="4291013"/>
          <p14:tracePt t="109668" x="3443288" y="4286250"/>
          <p14:tracePt t="109685" x="3457575" y="4286250"/>
          <p14:tracePt t="109701" x="3467100" y="4286250"/>
          <p14:tracePt t="109718" x="3481388" y="4286250"/>
          <p14:tracePt t="109735" x="3486150" y="4286250"/>
          <p14:tracePt t="109752" x="3495675" y="4286250"/>
          <p14:tracePt t="109768" x="3505200" y="4286250"/>
          <p14:tracePt t="109801" x="3509963" y="4286250"/>
          <p14:tracePt t="109837" x="3514725" y="4286250"/>
          <p14:tracePt t="109963" x="3519488" y="4286250"/>
          <p14:tracePt t="110019" x="3519488" y="4291013"/>
          <p14:tracePt t="111768" x="3533775" y="4291013"/>
          <p14:tracePt t="111775" x="3567113" y="4281488"/>
          <p14:tracePt t="111784" x="3595688" y="4276725"/>
          <p14:tracePt t="111801" x="3676650" y="4267200"/>
          <p14:tracePt t="111818" x="3805238" y="4243388"/>
          <p14:tracePt t="111834" x="3876675" y="4233863"/>
          <p14:tracePt t="111851" x="3943350" y="4229100"/>
          <p14:tracePt t="111868" x="4019550" y="4224338"/>
          <p14:tracePt t="111884" x="4071938" y="4224338"/>
          <p14:tracePt t="111901" x="4114800" y="4224338"/>
          <p14:tracePt t="111917" x="4162425" y="4224338"/>
          <p14:tracePt t="111934" x="4186238" y="4224338"/>
          <p14:tracePt t="111951" x="4210050" y="4224338"/>
          <p14:tracePt t="111967" x="4233863" y="4229100"/>
          <p14:tracePt t="111984" x="4238625" y="4229100"/>
          <p14:tracePt t="112001" x="4248150" y="4229100"/>
          <p14:tracePt t="112017" x="4257675" y="4229100"/>
          <p14:tracePt t="112034" x="4257675" y="4233863"/>
          <p14:tracePt t="112051" x="4262438" y="4233863"/>
          <p14:tracePt t="112583" x="4286250" y="4243388"/>
          <p14:tracePt t="112590" x="4319588" y="4257675"/>
          <p14:tracePt t="112600" x="4352925" y="4267200"/>
          <p14:tracePt t="112617" x="4410075" y="4286250"/>
          <p14:tracePt t="112634" x="4471988" y="4314825"/>
          <p14:tracePt t="112651" x="4524375" y="4338638"/>
          <p14:tracePt t="112667" x="4591050" y="4352925"/>
          <p14:tracePt t="112684" x="4629150" y="4362450"/>
          <p14:tracePt t="112701" x="4652963" y="4371975"/>
          <p14:tracePt t="112717" x="4691063" y="4386263"/>
          <p14:tracePt t="112734" x="4710113" y="4386263"/>
          <p14:tracePt t="112750" x="4733925" y="4391025"/>
          <p14:tracePt t="112767" x="4767263" y="4395788"/>
          <p14:tracePt t="112784" x="4786313" y="4395788"/>
          <p14:tracePt t="112800" x="4810125" y="4405313"/>
          <p14:tracePt t="112817" x="4819650" y="4410075"/>
          <p14:tracePt t="112834" x="4833938" y="4410075"/>
          <p14:tracePt t="112851" x="4843463" y="4410075"/>
          <p14:tracePt t="112867" x="4848225" y="4410075"/>
          <p14:tracePt t="112884" x="4852988" y="4410075"/>
          <p14:tracePt t="112900" x="4857750" y="4410075"/>
          <p14:tracePt t="112917" x="4862513" y="4410075"/>
          <p14:tracePt t="112963" x="4867275" y="4410075"/>
          <p14:tracePt t="113027" x="4872038" y="4410075"/>
          <p14:tracePt t="113152" x="4876800" y="4410075"/>
          <p14:tracePt t="114866" x="4886325" y="4405313"/>
          <p14:tracePt t="114873" x="4910138" y="4400550"/>
          <p14:tracePt t="114883" x="4924425" y="4391025"/>
          <p14:tracePt t="114900" x="4962525" y="4381500"/>
          <p14:tracePt t="114916" x="5010150" y="4371975"/>
          <p14:tracePt t="114933" x="5038725" y="4367213"/>
          <p14:tracePt t="114950" x="5048250" y="4362450"/>
          <p14:tracePt t="114966" x="5062538" y="4362450"/>
          <p14:tracePt t="114983" x="5072063" y="4362450"/>
          <p14:tracePt t="115000" x="5076825" y="4357688"/>
          <p14:tracePt t="115055" x="5081588" y="4357688"/>
          <p14:tracePt t="115821" x="5095875" y="4357688"/>
          <p14:tracePt t="115828" x="5124450" y="4352925"/>
          <p14:tracePt t="115835" x="5153025" y="4348163"/>
          <p14:tracePt t="115849" x="5205413" y="4343400"/>
          <p14:tracePt t="115866" x="5267325" y="4343400"/>
          <p14:tracePt t="115900" x="5495925" y="4329113"/>
          <p14:tracePt t="115916" x="5557838" y="4329113"/>
          <p14:tracePt t="115933" x="5624513" y="4329113"/>
          <p14:tracePt t="115949" x="5676900" y="4329113"/>
          <p14:tracePt t="115966" x="5719763" y="4329113"/>
          <p14:tracePt t="115983" x="5767388" y="4329113"/>
          <p14:tracePt t="115999" x="5795963" y="4333875"/>
          <p14:tracePt t="116016" x="5815013" y="4333875"/>
          <p14:tracePt t="116033" x="5834063" y="4333875"/>
          <p14:tracePt t="116050" x="5838825" y="4333875"/>
          <p14:tracePt t="116067" x="5843588" y="4333875"/>
          <p14:tracePt t="116083" x="5848350" y="4333875"/>
          <p14:tracePt t="116100" x="5853113" y="4333875"/>
          <p14:tracePt t="116144" x="5857875" y="4333875"/>
          <p14:tracePt t="116208" x="5862638" y="4333875"/>
          <p14:tracePt t="116242" x="5867400" y="4333875"/>
          <p14:tracePt t="116931" x="5881688" y="4333875"/>
          <p14:tracePt t="116938" x="5905500" y="4329113"/>
          <p14:tracePt t="116949" x="5919788" y="4324350"/>
          <p14:tracePt t="116966" x="5962650" y="4314825"/>
          <p14:tracePt t="116982" x="6000750" y="4305300"/>
          <p14:tracePt t="116999" x="6034088" y="4291013"/>
          <p14:tracePt t="117016" x="6076950" y="4286250"/>
          <p14:tracePt t="117032" x="6105525" y="4286250"/>
          <p14:tracePt t="117049" x="6129338" y="4281488"/>
          <p14:tracePt t="117066" x="6148388" y="4281488"/>
          <p14:tracePt t="117082" x="6162675" y="4281488"/>
          <p14:tracePt t="117099" x="6172200" y="4281488"/>
          <p14:tracePt t="117116" x="6186488" y="4281488"/>
          <p14:tracePt t="117132" x="6191250" y="4281488"/>
          <p14:tracePt t="117149" x="6200775" y="4281488"/>
          <p14:tracePt t="117166" x="6205538" y="4281488"/>
          <p14:tracePt t="117182" x="6219825" y="4286250"/>
          <p14:tracePt t="117199" x="6229350" y="4286250"/>
          <p14:tracePt t="117232" x="6243638" y="4291013"/>
          <p14:tracePt t="117249" x="6248400" y="4291013"/>
          <p14:tracePt t="117266" x="6257925" y="4291013"/>
          <p14:tracePt t="117282" x="6267450" y="4295775"/>
          <p14:tracePt t="117299" x="6272213" y="4295775"/>
          <p14:tracePt t="117316" x="6281738" y="4295775"/>
          <p14:tracePt t="117332" x="6291263" y="4300538"/>
          <p14:tracePt t="117349" x="6300788" y="4300538"/>
          <p14:tracePt t="117366" x="6310313" y="4300538"/>
          <p14:tracePt t="117382" x="6319838" y="4300538"/>
          <p14:tracePt t="117399" x="6324600" y="4305300"/>
          <p14:tracePt t="117416" x="6334125" y="4305300"/>
          <p14:tracePt t="117432" x="6338888" y="4305300"/>
          <p14:tracePt t="117466" x="6348413" y="4305300"/>
          <p14:tracePt t="117482" x="6353175" y="4305300"/>
          <p14:tracePt t="117499" x="6367463" y="4305300"/>
          <p14:tracePt t="117516" x="6376988" y="4310063"/>
          <p14:tracePt t="117532" x="6391275" y="4314825"/>
          <p14:tracePt t="117549" x="6405563" y="4314825"/>
          <p14:tracePt t="117566" x="6410325" y="4319588"/>
          <p14:tracePt t="117582" x="6424613" y="4319588"/>
          <p14:tracePt t="117599" x="6438900" y="4324350"/>
          <p14:tracePt t="117616" x="6457950" y="4324350"/>
          <p14:tracePt t="117632" x="6467475" y="4329113"/>
          <p14:tracePt t="117649" x="6491288" y="4329113"/>
          <p14:tracePt t="117665" x="6500813" y="4329113"/>
          <p14:tracePt t="117682" x="6524625" y="4329113"/>
          <p14:tracePt t="117699" x="6534150" y="4333875"/>
          <p14:tracePt t="117716" x="6557963" y="4333875"/>
          <p14:tracePt t="117732" x="6600825" y="4333875"/>
          <p14:tracePt t="117749" x="6634163" y="4333875"/>
          <p14:tracePt t="117766" x="6672263" y="4333875"/>
          <p14:tracePt t="117782" x="6700838" y="4329113"/>
          <p14:tracePt t="117799" x="6719888" y="4324350"/>
          <p14:tracePt t="117816" x="6743700" y="4319588"/>
          <p14:tracePt t="117832" x="6762750" y="4314825"/>
          <p14:tracePt t="117849" x="6767513" y="4314825"/>
          <p14:tracePt t="117865" x="6781800" y="4314825"/>
          <p14:tracePt t="117882" x="6791325" y="4314825"/>
          <p14:tracePt t="117915" x="6796088" y="4314825"/>
          <p14:tracePt t="120197" x="6834188" y="4305300"/>
          <p14:tracePt t="120204" x="6877050" y="4295775"/>
          <p14:tracePt t="120215" x="6929438" y="4286250"/>
          <p14:tracePt t="120231" x="7015163" y="4276725"/>
          <p14:tracePt t="120248" x="7124700" y="4271963"/>
          <p14:tracePt t="120265" x="7191375" y="4271963"/>
          <p14:tracePt t="120281" x="7277100" y="4271963"/>
          <p14:tracePt t="120298" x="7315200" y="4271963"/>
          <p14:tracePt t="120315" x="7343775" y="4271963"/>
          <p14:tracePt t="120331" x="7377113" y="4271963"/>
          <p14:tracePt t="120348" x="7396163" y="4271963"/>
          <p14:tracePt t="120365" x="7400925" y="4271963"/>
          <p14:tracePt t="120381" x="7410450" y="4271963"/>
          <p14:tracePt t="120414" x="7415213" y="4271963"/>
          <p14:tracePt t="120443" x="7419975" y="4271963"/>
          <p14:tracePt t="120717" x="7424738" y="4271963"/>
          <p14:tracePt t="120724" x="7434263" y="4267200"/>
          <p14:tracePt t="120731" x="7439025" y="4267200"/>
          <p14:tracePt t="120748" x="7448550" y="4267200"/>
          <p14:tracePt t="120765" x="7458075" y="4267200"/>
          <p14:tracePt t="120781" x="7462838" y="4262438"/>
          <p14:tracePt t="120815" x="7467600" y="4262438"/>
          <p14:tracePt t="120866" x="7477125" y="4262438"/>
          <p14:tracePt t="121174" x="7481888" y="4262438"/>
          <p14:tracePt t="124433" x="7481888" y="4257675"/>
          <p14:tracePt t="143118" x="0" y="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name="Slide 3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38912"/>
            <a:ext cx="6903720" cy="530352"/>
          </a:xfrm>
          <a:prstGeom prst="rect">
            <a:avLst/>
          </a:prstGeom>
          <a:noFill/>
          <a:ln/>
        </p:spPr>
        <p:txBody>
          <a:bodyPr wrap="square" lIns="0" tIns="0" rIns="0" bIns="0" rtlCol="0" anchor="ctr"/>
          <a:lstStyle/>
          <a:p>
            <a:pPr marL="0" indent="0">
              <a:buNone/>
            </a:pPr>
            <a:r>
              <a:rPr lang="en-US" sz="2200" b="1" dirty="0">
                <a:solidFill>
                  <a:srgbClr val="1E2A38"/>
                </a:solidFill>
                <a:latin typeface="Georgia" pitchFamily="34" charset="0"/>
                <a:ea typeface="Georgia" pitchFamily="34" charset="-122"/>
                <a:cs typeface="Georgia" pitchFamily="34" charset="-120"/>
              </a:rPr>
              <a:t>Key Formulas — Quick Reference Card</a:t>
            </a:r>
            <a:endParaRPr lang="en-US" sz="2200" dirty="0"/>
          </a:p>
        </p:txBody>
      </p:sp>
      <p:sp>
        <p:nvSpPr>
          <p:cNvPr id="3" name="Shape 1"/>
          <p:cNvSpPr/>
          <p:nvPr/>
        </p:nvSpPr>
        <p:spPr>
          <a:xfrm>
            <a:off x="457200" y="969264"/>
            <a:ext cx="502920" cy="45720"/>
          </a:xfrm>
          <a:prstGeom prst="rect">
            <a:avLst/>
          </a:prstGeom>
          <a:solidFill>
            <a:srgbClr val="B85042"/>
          </a:solidFill>
          <a:ln/>
        </p:spPr>
      </p:sp>
      <p:sp>
        <p:nvSpPr>
          <p:cNvPr id="4" name="Text 2"/>
          <p:cNvSpPr/>
          <p:nvPr/>
        </p:nvSpPr>
        <p:spPr>
          <a:xfrm>
            <a:off x="457200" y="1060704"/>
            <a:ext cx="7589520" cy="256032"/>
          </a:xfrm>
          <a:prstGeom prst="rect">
            <a:avLst/>
          </a:prstGeom>
          <a:noFill/>
          <a:ln/>
        </p:spPr>
        <p:txBody>
          <a:bodyPr wrap="square" lIns="0" tIns="0" rIns="0" bIns="0" rtlCol="0" anchor="ctr"/>
          <a:lstStyle/>
          <a:p>
            <a:pPr marL="0" indent="0">
              <a:buNone/>
            </a:pPr>
            <a:r>
              <a:rPr lang="en-US" sz="1200" dirty="0">
                <a:solidFill>
                  <a:srgbClr val="5A5A5A"/>
                </a:solidFill>
                <a:latin typeface="Calibri" pitchFamily="34" charset="0"/>
                <a:ea typeface="Calibri" pitchFamily="34" charset="-122"/>
                <a:cs typeface="Calibri" pitchFamily="34" charset="-120"/>
              </a:rPr>
              <a:t>These six formulas appear in exams, in interviews, and in every real underwriting conversation.</a:t>
            </a:r>
            <a:endParaRPr lang="en-US" sz="1200" dirty="0"/>
          </a:p>
        </p:txBody>
      </p:sp>
      <p:graphicFrame>
        <p:nvGraphicFramePr>
          <p:cNvPr id="35" name="Table 0"/>
          <p:cNvGraphicFramePr>
            <a:graphicFrameLocks noGrp="1"/>
          </p:cNvGraphicFramePr>
          <p:nvPr>
            <p:extLst>
              <p:ext uri="{D42A27DB-BD31-4B8C-83A1-F6EECF244321}">
                <p14:modId xmlns:p14="http://schemas.microsoft.com/office/powerpoint/2010/main" val="1579011935"/>
              </p:ext>
            </p:extLst>
          </p:nvPr>
        </p:nvGraphicFramePr>
        <p:xfrm>
          <a:off x="457200" y="1399032"/>
          <a:ext cx="8229600" cy="2816352"/>
        </p:xfrm>
        <a:graphic>
          <a:graphicData uri="http://schemas.openxmlformats.org/drawingml/2006/table">
            <a:tbl>
              <a:tblPr/>
              <a:tblGrid>
                <a:gridCol w="2743200">
                  <a:extLst>
                    <a:ext uri="{9D8B030D-6E8A-4147-A177-3AD203B41FA5}">
                      <a16:colId xmlns:a16="http://schemas.microsoft.com/office/drawing/2014/main" val="20000"/>
                    </a:ext>
                  </a:extLst>
                </a:gridCol>
                <a:gridCol w="3383280">
                  <a:extLst>
                    <a:ext uri="{9D8B030D-6E8A-4147-A177-3AD203B41FA5}">
                      <a16:colId xmlns:a16="http://schemas.microsoft.com/office/drawing/2014/main" val="20001"/>
                    </a:ext>
                  </a:extLst>
                </a:gridCol>
                <a:gridCol w="2103120">
                  <a:extLst>
                    <a:ext uri="{9D8B030D-6E8A-4147-A177-3AD203B41FA5}">
                      <a16:colId xmlns:a16="http://schemas.microsoft.com/office/drawing/2014/main" val="20002"/>
                    </a:ext>
                  </a:extLst>
                </a:gridCol>
              </a:tblGrid>
              <a:tr h="402336">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FORMULA</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EQUATION</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tc>
                  <a:txBody>
                    <a:bodyPr/>
                    <a:lstStyle/>
                    <a:p>
                      <a:pPr marL="0" indent="0" algn="l">
                        <a:buNone/>
                      </a:pPr>
                      <a:r>
                        <a:rPr lang="en-US" sz="1250" b="1" dirty="0">
                          <a:solidFill>
                            <a:srgbClr val="F7F4ED"/>
                          </a:solidFill>
                          <a:latin typeface="Calibri" pitchFamily="34" charset="0"/>
                          <a:ea typeface="Calibri" pitchFamily="34" charset="-122"/>
                          <a:cs typeface="Calibri" pitchFamily="34" charset="-120"/>
                        </a:rPr>
                        <a:t>TYPICAL BENCHMARK</a:t>
                      </a:r>
                      <a:endParaRPr lang="en-US" sz="125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1E2A38"/>
                    </a:solidFill>
                  </a:tcPr>
                </a:tc>
                <a:extLst>
                  <a:ext uri="{0D108BD9-81ED-4DB2-BD59-A6C34878D82A}">
                    <a16:rowId xmlns:a16="http://schemas.microsoft.com/office/drawing/2014/main" val="10000"/>
                  </a:ext>
                </a:extLst>
              </a:tr>
              <a:tr h="402336">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Loan-to-Value (LTV)</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Loan ÷ Property Value × 100</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Maximum 65 – 80%</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02336">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Debt Service Coverage (DSCR)</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NOI ÷ Annual Debt Service</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Minimum 1.25</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extLst>
                  <a:ext uri="{0D108BD9-81ED-4DB2-BD59-A6C34878D82A}">
                    <a16:rowId xmlns:a16="http://schemas.microsoft.com/office/drawing/2014/main" val="10002"/>
                  </a:ext>
                </a:extLst>
              </a:tr>
              <a:tr h="402336">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Net Operating Income (NOI)</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Gross Income − Operating Expenses</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Higher is better</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02336">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Debt Yield</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NOI ÷ Loan Amount × 100</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Minimum 8 – 10%</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extLst>
                  <a:ext uri="{0D108BD9-81ED-4DB2-BD59-A6C34878D82A}">
                    <a16:rowId xmlns:a16="http://schemas.microsoft.com/office/drawing/2014/main" val="10004"/>
                  </a:ext>
                </a:extLst>
              </a:tr>
              <a:tr h="402336">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Equity Multiple</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Total Distributions ÷ Equity Invested</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Target 1.8 – 2.5x</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02336">
                <a:tc>
                  <a:txBody>
                    <a:bodyPr/>
                    <a:lstStyle/>
                    <a:p>
                      <a:pPr marL="0" indent="0" algn="l">
                        <a:buNone/>
                      </a:pPr>
                      <a:r>
                        <a:rPr lang="en-US" sz="1300" b="1" dirty="0">
                          <a:solidFill>
                            <a:srgbClr val="1A1A1A"/>
                          </a:solidFill>
                          <a:latin typeface="Calibri" pitchFamily="34" charset="0"/>
                          <a:ea typeface="Calibri" pitchFamily="34" charset="-122"/>
                          <a:cs typeface="Calibri" pitchFamily="34" charset="-120"/>
                        </a:rPr>
                        <a:t>Break-Even Occupancy</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Operating Costs ÷ Potential Gross Income</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tc>
                  <a:txBody>
                    <a:bodyPr/>
                    <a:lstStyle/>
                    <a:p>
                      <a:pPr marL="0" indent="0" algn="l">
                        <a:buNone/>
                      </a:pPr>
                      <a:r>
                        <a:rPr lang="en-US" sz="1300" dirty="0">
                          <a:solidFill>
                            <a:srgbClr val="1A1A1A"/>
                          </a:solidFill>
                          <a:latin typeface="Calibri" pitchFamily="34" charset="0"/>
                          <a:ea typeface="Calibri" pitchFamily="34" charset="-122"/>
                          <a:cs typeface="Calibri" pitchFamily="34" charset="-120"/>
                        </a:rPr>
                        <a:t>Below 80%</a:t>
                      </a:r>
                      <a:endParaRPr lang="en-US" sz="1300" dirty="0">
                        <a:latin typeface="Calibri" charset="0"/>
                        <a:ea typeface="Calibri" charset="0"/>
                        <a:cs typeface="Calibri" charset="0"/>
                      </a:endParaRPr>
                    </a:p>
                  </a:txBody>
                  <a:tcPr anchor="ctr">
                    <a:lnL w="6350" cap="flat" cmpd="sng" algn="ctr">
                      <a:solidFill>
                        <a:srgbClr val="C8C0B0"/>
                      </a:solidFill>
                      <a:prstDash val="solid"/>
                      <a:round/>
                      <a:headEnd type="none" w="med" len="med"/>
                      <a:tailEnd type="none" w="med" len="med"/>
                    </a:lnL>
                    <a:lnR w="6350" cap="flat" cmpd="sng" algn="ctr">
                      <a:solidFill>
                        <a:srgbClr val="C8C0B0"/>
                      </a:solidFill>
                      <a:prstDash val="solid"/>
                      <a:round/>
                      <a:headEnd type="none" w="med" len="med"/>
                      <a:tailEnd type="none" w="med" len="med"/>
                    </a:lnR>
                    <a:lnT w="6350" cap="flat" cmpd="sng" algn="ctr">
                      <a:solidFill>
                        <a:srgbClr val="C8C0B0"/>
                      </a:solidFill>
                      <a:prstDash val="solid"/>
                      <a:round/>
                      <a:headEnd type="none" w="med" len="med"/>
                      <a:tailEnd type="none" w="med" len="med"/>
                    </a:lnT>
                    <a:lnB w="6350" cap="flat" cmpd="sng" algn="ctr">
                      <a:solidFill>
                        <a:srgbClr val="C8C0B0"/>
                      </a:solidFill>
                      <a:prstDash val="solid"/>
                      <a:round/>
                      <a:headEnd type="none" w="med" len="med"/>
                      <a:tailEnd type="none" w="med" len="med"/>
                    </a:lnB>
                    <a:solidFill>
                      <a:srgbClr val="F0EBDF"/>
                    </a:solidFill>
                  </a:tcPr>
                </a:tc>
                <a:extLst>
                  <a:ext uri="{0D108BD9-81ED-4DB2-BD59-A6C34878D82A}">
                    <a16:rowId xmlns:a16="http://schemas.microsoft.com/office/drawing/2014/main" val="10006"/>
                  </a:ext>
                </a:extLst>
              </a:tr>
            </a:tbl>
          </a:graphicData>
        </a:graphic>
      </p:graphicFrame>
      <p:sp>
        <p:nvSpPr>
          <p:cNvPr id="6" name="Shape 3"/>
          <p:cNvSpPr/>
          <p:nvPr/>
        </p:nvSpPr>
        <p:spPr>
          <a:xfrm>
            <a:off x="457200" y="4160520"/>
            <a:ext cx="8229600" cy="457200"/>
          </a:xfrm>
          <a:prstGeom prst="roundRect">
            <a:avLst>
              <a:gd name="adj" fmla="val 12000"/>
            </a:avLst>
          </a:prstGeom>
          <a:solidFill>
            <a:srgbClr val="E7E3D9"/>
          </a:solidFill>
          <a:ln w="9525">
            <a:solidFill>
              <a:srgbClr val="C8C0B0"/>
            </a:solidFill>
            <a:prstDash val="solid"/>
          </a:ln>
        </p:spPr>
      </p:sp>
      <p:sp>
        <p:nvSpPr>
          <p:cNvPr id="7" name="Text 4"/>
          <p:cNvSpPr/>
          <p:nvPr/>
        </p:nvSpPr>
        <p:spPr>
          <a:xfrm>
            <a:off x="621792" y="4160520"/>
            <a:ext cx="7900416" cy="457200"/>
          </a:xfrm>
          <a:prstGeom prst="rect">
            <a:avLst/>
          </a:prstGeom>
          <a:noFill/>
          <a:ln/>
        </p:spPr>
        <p:txBody>
          <a:bodyPr wrap="square" lIns="0" tIns="0" rIns="0" bIns="0" rtlCol="0" anchor="ctr"/>
          <a:lstStyle/>
          <a:p>
            <a:pPr marL="0" indent="0">
              <a:buNone/>
            </a:pPr>
            <a:r>
              <a:rPr lang="en-US" sz="1250" i="1" dirty="0">
                <a:solidFill>
                  <a:srgbClr val="1E2A38"/>
                </a:solidFill>
                <a:latin typeface="Calibri" pitchFamily="34" charset="0"/>
                <a:ea typeface="Calibri" pitchFamily="34" charset="-122"/>
                <a:cs typeface="Calibri" pitchFamily="34" charset="-120"/>
              </a:rPr>
              <a:t>Learn these by heart. Every financing conversation in this industry runs through one of them.</a:t>
            </a:r>
            <a:endParaRPr lang="en-US" sz="1250" dirty="0"/>
          </a:p>
        </p:txBody>
      </p:sp>
      <p:sp>
        <p:nvSpPr>
          <p:cNvPr id="8" name="Text 5"/>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9" name="Text 6"/>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34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33577"/>
    </mc:Choice>
    <mc:Fallback xmlns="">
      <p:transition spd="slow" advTm="3357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name="Slide 38">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0" y="0"/>
            <a:ext cx="155448" cy="5143500"/>
          </a:xfrm>
          <a:prstGeom prst="rect">
            <a:avLst/>
          </a:prstGeom>
          <a:solidFill>
            <a:srgbClr val="B85042"/>
          </a:solidFill>
          <a:ln/>
        </p:spPr>
      </p:sp>
      <p:sp>
        <p:nvSpPr>
          <p:cNvPr id="4" name="Text 2"/>
          <p:cNvSpPr/>
          <p:nvPr/>
        </p:nvSpPr>
        <p:spPr>
          <a:xfrm>
            <a:off x="914400" y="1755648"/>
            <a:ext cx="7498080" cy="914400"/>
          </a:xfrm>
          <a:prstGeom prst="rect">
            <a:avLst/>
          </a:prstGeom>
          <a:noFill/>
          <a:ln/>
        </p:spPr>
        <p:txBody>
          <a:bodyPr wrap="square" lIns="0" tIns="0" rIns="0" bIns="0" rtlCol="0" anchor="ctr"/>
          <a:lstStyle/>
          <a:p>
            <a:pPr marL="0" indent="0">
              <a:buNone/>
            </a:pPr>
            <a:r>
              <a:rPr lang="en-US" sz="3200" b="1" dirty="0">
                <a:solidFill>
                  <a:srgbClr val="1E2A38"/>
                </a:solidFill>
                <a:latin typeface="Georgia" pitchFamily="34" charset="0"/>
                <a:ea typeface="Georgia" pitchFamily="34" charset="-122"/>
                <a:cs typeface="Georgia" pitchFamily="34" charset="-120"/>
              </a:rPr>
              <a:t>Practice Question Bank</a:t>
            </a:r>
            <a:endParaRPr lang="en-US" sz="3200" dirty="0"/>
          </a:p>
        </p:txBody>
      </p:sp>
    </p:spTree>
  </p:cSld>
  <p:clrMapOvr>
    <a:masterClrMapping/>
  </p:clrMapOvr>
  <mc:AlternateContent xmlns:mc="http://schemas.openxmlformats.org/markup-compatibility/2006" xmlns:p14="http://schemas.microsoft.com/office/powerpoint/2010/main">
    <mc:Choice Requires="p14">
      <p:transition spd="slow" p14:dur="2000" advTm="28819"/>
    </mc:Choice>
    <mc:Fallback xmlns="">
      <p:transition spd="slow" advTm="2881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name="Slide 39">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1 OF 20</a:t>
            </a:r>
            <a:endParaRPr lang="en-US" sz="1400" dirty="0"/>
          </a:p>
        </p:txBody>
      </p:sp>
      <p:sp>
        <p:nvSpPr>
          <p:cNvPr id="3" name="Text 1"/>
          <p:cNvSpPr/>
          <p:nvPr/>
        </p:nvSpPr>
        <p:spPr>
          <a:xfrm>
            <a:off x="3657600" y="530352"/>
            <a:ext cx="3566160" cy="310896"/>
          </a:xfrm>
          <a:prstGeom prst="rect">
            <a:avLst/>
          </a:prstGeom>
          <a:noFill/>
          <a:ln/>
        </p:spPr>
        <p:txBody>
          <a:bodyPr wrap="square" lIns="0" tIns="0" rIns="0" bIns="0" rtlCol="0" anchor="ctr"/>
          <a:lstStyle/>
          <a:p>
            <a:pPr marL="0" indent="0" algn="r">
              <a:buNone/>
            </a:pPr>
            <a:r>
              <a:rPr lang="en-US" sz="1200" dirty="0">
                <a:solidFill>
                  <a:srgbClr val="5A5A5A"/>
                </a:solidFill>
                <a:latin typeface="Calibri" pitchFamily="34" charset="0"/>
                <a:ea typeface="Calibri" pitchFamily="34" charset="-122"/>
                <a:cs typeface="Calibri" pitchFamily="34" charset="-120"/>
              </a:rPr>
              <a:t>MULTIPLE CHOICE   ·   The Capital Stack</a:t>
            </a:r>
            <a:endParaRPr lang="en-US" sz="12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82296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Which layer of the capital stack is repaid LAST in the event of a default?</a:t>
            </a:r>
            <a:endParaRPr lang="en-US" sz="2200" dirty="0"/>
          </a:p>
        </p:txBody>
      </p:sp>
      <p:sp>
        <p:nvSpPr>
          <p:cNvPr id="6" name="Shape 4"/>
          <p:cNvSpPr/>
          <p:nvPr/>
        </p:nvSpPr>
        <p:spPr>
          <a:xfrm>
            <a:off x="457200" y="2148840"/>
            <a:ext cx="3977640" cy="658368"/>
          </a:xfrm>
          <a:prstGeom prst="roundRect">
            <a:avLst>
              <a:gd name="adj" fmla="val 6944"/>
            </a:avLst>
          </a:prstGeom>
          <a:solidFill>
            <a:srgbClr val="FFFFFF"/>
          </a:solidFill>
          <a:ln w="9525">
            <a:solidFill>
              <a:srgbClr val="C8C0B0"/>
            </a:solidFill>
            <a:prstDash val="solid"/>
          </a:ln>
        </p:spPr>
      </p:sp>
      <p:sp>
        <p:nvSpPr>
          <p:cNvPr id="7" name="Shape 5"/>
          <p:cNvSpPr/>
          <p:nvPr/>
        </p:nvSpPr>
        <p:spPr>
          <a:xfrm>
            <a:off x="621792" y="2295144"/>
            <a:ext cx="365760" cy="365760"/>
          </a:xfrm>
          <a:prstGeom prst="ellipse">
            <a:avLst/>
          </a:prstGeom>
          <a:solidFill>
            <a:srgbClr val="E7E3D9"/>
          </a:solidFill>
          <a:ln/>
        </p:spPr>
      </p:sp>
      <p:sp>
        <p:nvSpPr>
          <p:cNvPr id="8" name="Text 6"/>
          <p:cNvSpPr/>
          <p:nvPr/>
        </p:nvSpPr>
        <p:spPr>
          <a:xfrm>
            <a:off x="62179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A</a:t>
            </a:r>
            <a:endParaRPr lang="en-US" sz="1500" dirty="0"/>
          </a:p>
        </p:txBody>
      </p:sp>
      <p:sp>
        <p:nvSpPr>
          <p:cNvPr id="9" name="Text 7"/>
          <p:cNvSpPr/>
          <p:nvPr/>
        </p:nvSpPr>
        <p:spPr>
          <a:xfrm>
            <a:off x="109728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Senior Debt</a:t>
            </a:r>
            <a:endParaRPr lang="en-US" sz="1600" dirty="0"/>
          </a:p>
        </p:txBody>
      </p:sp>
      <p:sp>
        <p:nvSpPr>
          <p:cNvPr id="10" name="Shape 8"/>
          <p:cNvSpPr/>
          <p:nvPr/>
        </p:nvSpPr>
        <p:spPr>
          <a:xfrm>
            <a:off x="4709160" y="2148840"/>
            <a:ext cx="3977640" cy="658368"/>
          </a:xfrm>
          <a:prstGeom prst="roundRect">
            <a:avLst>
              <a:gd name="adj" fmla="val 6944"/>
            </a:avLst>
          </a:prstGeom>
          <a:solidFill>
            <a:srgbClr val="FFFFFF"/>
          </a:solidFill>
          <a:ln w="9525">
            <a:solidFill>
              <a:srgbClr val="C8C0B0"/>
            </a:solidFill>
            <a:prstDash val="solid"/>
          </a:ln>
        </p:spPr>
      </p:sp>
      <p:sp>
        <p:nvSpPr>
          <p:cNvPr id="11" name="Shape 9"/>
          <p:cNvSpPr/>
          <p:nvPr/>
        </p:nvSpPr>
        <p:spPr>
          <a:xfrm>
            <a:off x="4873752" y="2295144"/>
            <a:ext cx="365760" cy="365760"/>
          </a:xfrm>
          <a:prstGeom prst="ellipse">
            <a:avLst/>
          </a:prstGeom>
          <a:solidFill>
            <a:srgbClr val="E7E3D9"/>
          </a:solidFill>
          <a:ln/>
        </p:spPr>
      </p:sp>
      <p:sp>
        <p:nvSpPr>
          <p:cNvPr id="12" name="Text 10"/>
          <p:cNvSpPr/>
          <p:nvPr/>
        </p:nvSpPr>
        <p:spPr>
          <a:xfrm>
            <a:off x="487375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B</a:t>
            </a:r>
            <a:endParaRPr lang="en-US" sz="1500" dirty="0"/>
          </a:p>
        </p:txBody>
      </p:sp>
      <p:sp>
        <p:nvSpPr>
          <p:cNvPr id="13" name="Text 11"/>
          <p:cNvSpPr/>
          <p:nvPr/>
        </p:nvSpPr>
        <p:spPr>
          <a:xfrm>
            <a:off x="534924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Mezzanine Debt</a:t>
            </a:r>
            <a:endParaRPr lang="en-US" sz="1600" dirty="0"/>
          </a:p>
        </p:txBody>
      </p:sp>
      <p:sp>
        <p:nvSpPr>
          <p:cNvPr id="14" name="Shape 12"/>
          <p:cNvSpPr/>
          <p:nvPr/>
        </p:nvSpPr>
        <p:spPr>
          <a:xfrm>
            <a:off x="457200" y="2926080"/>
            <a:ext cx="3977640" cy="658368"/>
          </a:xfrm>
          <a:prstGeom prst="roundRect">
            <a:avLst>
              <a:gd name="adj" fmla="val 6944"/>
            </a:avLst>
          </a:prstGeom>
          <a:solidFill>
            <a:srgbClr val="FFFFFF"/>
          </a:solidFill>
          <a:ln w="9525">
            <a:solidFill>
              <a:srgbClr val="C8C0B0"/>
            </a:solidFill>
            <a:prstDash val="solid"/>
          </a:ln>
        </p:spPr>
      </p:sp>
      <p:sp>
        <p:nvSpPr>
          <p:cNvPr id="15" name="Shape 13"/>
          <p:cNvSpPr/>
          <p:nvPr/>
        </p:nvSpPr>
        <p:spPr>
          <a:xfrm>
            <a:off x="621792" y="3072384"/>
            <a:ext cx="365760" cy="365760"/>
          </a:xfrm>
          <a:prstGeom prst="ellipse">
            <a:avLst/>
          </a:prstGeom>
          <a:solidFill>
            <a:srgbClr val="E7E3D9"/>
          </a:solidFill>
          <a:ln/>
        </p:spPr>
      </p:sp>
      <p:sp>
        <p:nvSpPr>
          <p:cNvPr id="16" name="Text 14"/>
          <p:cNvSpPr/>
          <p:nvPr/>
        </p:nvSpPr>
        <p:spPr>
          <a:xfrm>
            <a:off x="621792" y="307238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C</a:t>
            </a:r>
            <a:endParaRPr lang="en-US" sz="1500" dirty="0"/>
          </a:p>
        </p:txBody>
      </p:sp>
      <p:sp>
        <p:nvSpPr>
          <p:cNvPr id="17" name="Text 15"/>
          <p:cNvSpPr/>
          <p:nvPr/>
        </p:nvSpPr>
        <p:spPr>
          <a:xfrm>
            <a:off x="1097280" y="292608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Preferred Equity</a:t>
            </a:r>
            <a:endParaRPr lang="en-US" sz="1600" dirty="0"/>
          </a:p>
        </p:txBody>
      </p:sp>
      <p:sp>
        <p:nvSpPr>
          <p:cNvPr id="18" name="Shape 16"/>
          <p:cNvSpPr/>
          <p:nvPr/>
        </p:nvSpPr>
        <p:spPr>
          <a:xfrm>
            <a:off x="4709160" y="2926080"/>
            <a:ext cx="3977640" cy="658368"/>
          </a:xfrm>
          <a:prstGeom prst="roundRect">
            <a:avLst>
              <a:gd name="adj" fmla="val 6944"/>
            </a:avLst>
          </a:prstGeom>
          <a:solidFill>
            <a:srgbClr val="E4EDE6"/>
          </a:solidFill>
          <a:ln w="9525">
            <a:solidFill>
              <a:srgbClr val="4F7A5C"/>
            </a:solidFill>
            <a:prstDash val="solid"/>
          </a:ln>
        </p:spPr>
      </p:sp>
      <p:sp>
        <p:nvSpPr>
          <p:cNvPr id="19" name="Shape 17"/>
          <p:cNvSpPr/>
          <p:nvPr/>
        </p:nvSpPr>
        <p:spPr>
          <a:xfrm>
            <a:off x="4873752" y="3072384"/>
            <a:ext cx="365760" cy="365760"/>
          </a:xfrm>
          <a:prstGeom prst="ellipse">
            <a:avLst/>
          </a:prstGeom>
          <a:solidFill>
            <a:srgbClr val="4F7A5C"/>
          </a:solidFill>
          <a:ln/>
        </p:spPr>
      </p:sp>
      <p:sp>
        <p:nvSpPr>
          <p:cNvPr id="20" name="Text 18"/>
          <p:cNvSpPr/>
          <p:nvPr/>
        </p:nvSpPr>
        <p:spPr>
          <a:xfrm>
            <a:off x="4873752" y="3072384"/>
            <a:ext cx="365760" cy="36576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D</a:t>
            </a:r>
            <a:endParaRPr lang="en-US" sz="1500" dirty="0"/>
          </a:p>
        </p:txBody>
      </p:sp>
      <p:sp>
        <p:nvSpPr>
          <p:cNvPr id="21" name="Text 19"/>
          <p:cNvSpPr/>
          <p:nvPr/>
        </p:nvSpPr>
        <p:spPr>
          <a:xfrm>
            <a:off x="5349240" y="2926080"/>
            <a:ext cx="3200400" cy="658368"/>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Common Equity</a:t>
            </a:r>
            <a:endParaRPr lang="en-US" sz="1600" dirty="0"/>
          </a:p>
        </p:txBody>
      </p:sp>
      <p:sp>
        <p:nvSpPr>
          <p:cNvPr id="22" name="Shape 20"/>
          <p:cNvSpPr/>
          <p:nvPr/>
        </p:nvSpPr>
        <p:spPr>
          <a:xfrm>
            <a:off x="457200" y="3767328"/>
            <a:ext cx="8229600" cy="868680"/>
          </a:xfrm>
          <a:prstGeom prst="roundRect">
            <a:avLst>
              <a:gd name="adj" fmla="val 5263"/>
            </a:avLst>
          </a:prstGeom>
          <a:solidFill>
            <a:srgbClr val="E7E3D9"/>
          </a:solidFill>
          <a:ln w="9525">
            <a:solidFill>
              <a:srgbClr val="C8C0B0"/>
            </a:solidFill>
            <a:prstDash val="solid"/>
          </a:ln>
        </p:spPr>
      </p:sp>
      <p:sp>
        <p:nvSpPr>
          <p:cNvPr id="23" name="Text 21"/>
          <p:cNvSpPr/>
          <p:nvPr/>
        </p:nvSpPr>
        <p:spPr>
          <a:xfrm>
            <a:off x="685800" y="3767328"/>
            <a:ext cx="7772400" cy="86868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D.   Common equity is the residual claim — it is paid only after every lender and preferred investor has been satisfied.</a:t>
            </a:r>
            <a:endParaRPr lang="en-US" sz="1450" dirty="0"/>
          </a:p>
        </p:txBody>
      </p:sp>
      <p:sp>
        <p:nvSpPr>
          <p:cNvPr id="24" name="Text 22"/>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5" name="Text 23"/>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39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46332"/>
    </mc:Choice>
    <mc:Fallback xmlns="">
      <p:transition spd="slow" advTm="46332"/>
    </mc:Fallback>
  </mc:AlternateContent>
  <p:timing>
    <p:tnLst>
      <p:par>
        <p:cTn id="1" dur="indefinite" restart="never" nodeType="tmRoot"/>
      </p:par>
    </p:tnLst>
  </p:timing>
  <p:extLst mod="1">
    <p:ext uri="{3A86A75C-4F4B-4683-9AE1-C65F6400EC91}">
      <p14:laserTraceLst xmlns:p14="http://schemas.microsoft.com/office/powerpoint/2010/main">
        <p14:tracePtLst>
          <p14:tracePt t="5180" x="2890838" y="2876550"/>
          <p14:tracePt t="15388" x="2895600" y="2871788"/>
          <p14:tracePt t="15394" x="2909888" y="2862263"/>
          <p14:tracePt t="15403" x="2928938" y="2847975"/>
          <p14:tracePt t="15420" x="2967038" y="2814638"/>
          <p14:tracePt t="15437" x="3028950" y="2762250"/>
          <p14:tracePt t="15453" x="3076575" y="2714625"/>
          <p14:tracePt t="15470" x="3119438" y="2671763"/>
          <p14:tracePt t="15487" x="3186113" y="2624138"/>
          <p14:tracePt t="15503" x="3219450" y="2595563"/>
          <p14:tracePt t="15520" x="3238500" y="2581275"/>
          <p14:tracePt t="15537" x="3252788" y="2571750"/>
          <p14:tracePt t="15553" x="3257550" y="2566988"/>
          <p14:tracePt t="15570" x="3257550" y="2562225"/>
          <p14:tracePt t="15587" x="3262313" y="2557463"/>
          <p14:tracePt t="15604" x="3267075" y="2552700"/>
          <p14:tracePt t="15620" x="3271838" y="2547938"/>
          <p14:tracePt t="15637" x="3271838" y="2533650"/>
          <p14:tracePt t="15653" x="3276600" y="2528888"/>
          <p14:tracePt t="15670" x="3281363" y="2519363"/>
          <p14:tracePt t="15687" x="3281363" y="2509838"/>
          <p14:tracePt t="15703" x="3281363" y="2500313"/>
          <p14:tracePt t="15720" x="3281363" y="2486025"/>
          <p14:tracePt t="15737" x="3281363" y="2471738"/>
          <p14:tracePt t="15753" x="3281363" y="2457450"/>
          <p14:tracePt t="15770" x="3281363" y="2428875"/>
          <p14:tracePt t="15787" x="3281363" y="2405063"/>
          <p14:tracePt t="15803" x="3281363" y="2390775"/>
          <p14:tracePt t="15820" x="3281363" y="2352675"/>
          <p14:tracePt t="15837" x="3281363" y="2328863"/>
          <p14:tracePt t="15853" x="3286125" y="2305050"/>
          <p14:tracePt t="15870" x="3290888" y="2271713"/>
          <p14:tracePt t="15887" x="3295650" y="2247900"/>
          <p14:tracePt t="15903" x="3305175" y="2228850"/>
          <p14:tracePt t="15920" x="3319463" y="2200275"/>
          <p14:tracePt t="15937" x="3328988" y="2185988"/>
          <p14:tracePt t="15953" x="3348038" y="2166938"/>
          <p14:tracePt t="16316" x="3290888" y="2166938"/>
          <p14:tracePt t="16323" x="3214688" y="2166938"/>
          <p14:tracePt t="16330" x="3143250" y="2166938"/>
          <p14:tracePt t="16338" x="3057525" y="2157413"/>
          <p14:tracePt t="16353" x="2833688" y="2128838"/>
          <p14:tracePt t="16370" x="2638425" y="2095500"/>
          <p14:tracePt t="16386" x="2357438" y="2033588"/>
          <p14:tracePt t="16403" x="2219325" y="2000250"/>
          <p14:tracePt t="16420" x="2100263" y="1966913"/>
          <p14:tracePt t="16436" x="1947863" y="1914525"/>
          <p14:tracePt t="16453" x="1881188" y="1881188"/>
          <p14:tracePt t="16470" x="1819275" y="1843088"/>
          <p14:tracePt t="16486" x="1738313" y="1795463"/>
          <p14:tracePt t="16503" x="1714500" y="1776413"/>
          <p14:tracePt t="16520" x="1695450" y="1762125"/>
          <p14:tracePt t="16536" x="1681163" y="1752600"/>
          <p14:tracePt t="16553" x="1671638" y="1743075"/>
          <p14:tracePt t="16570" x="1671638" y="1738313"/>
          <p14:tracePt t="16586" x="1671638" y="1733550"/>
          <p14:tracePt t="16603" x="1666875" y="1728788"/>
          <p14:tracePt t="16620" x="1666875" y="1724025"/>
          <p14:tracePt t="16636" x="1666875" y="1714500"/>
          <p14:tracePt t="16670" x="1676400" y="1709738"/>
          <p14:tracePt t="16686" x="1685925" y="1704975"/>
          <p14:tracePt t="16703" x="1695450" y="1704975"/>
          <p14:tracePt t="16736" x="1738313" y="1704975"/>
          <p14:tracePt t="16753" x="1790700" y="1700213"/>
          <p14:tracePt t="16770" x="1924050" y="1685925"/>
          <p14:tracePt t="16786" x="2033588" y="1666875"/>
          <p14:tracePt t="16803" x="2090738" y="1662113"/>
          <p14:tracePt t="16820" x="2357438" y="1643063"/>
          <p14:tracePt t="16836" x="2452688" y="1643063"/>
          <p14:tracePt t="16853" x="2528888" y="1643063"/>
          <p14:tracePt t="16870" x="2614613" y="1643063"/>
          <p14:tracePt t="16887" x="2647950" y="1643063"/>
          <p14:tracePt t="16903" x="2667000" y="1643063"/>
          <p14:tracePt t="16920" x="2671763" y="1643063"/>
          <p14:tracePt t="16936" x="2681288" y="1643063"/>
          <p14:tracePt t="16983" x="2686050" y="1643063"/>
          <p14:tracePt t="17018" x="2695575" y="1643063"/>
          <p14:tracePt t="17033" x="2700338" y="1643063"/>
          <p14:tracePt t="17040" x="2709863" y="1643063"/>
          <p14:tracePt t="17053" x="2719388" y="1643063"/>
          <p14:tracePt t="17070" x="2752725" y="1638300"/>
          <p14:tracePt t="17087" x="2790825" y="1638300"/>
          <p14:tracePt t="17103" x="2871788" y="1633538"/>
          <p14:tracePt t="17120" x="2924175" y="1633538"/>
          <p14:tracePt t="17137" x="2971800" y="1624013"/>
          <p14:tracePt t="17153" x="3028950" y="1624013"/>
          <p14:tracePt t="17170" x="3076575" y="1619250"/>
          <p14:tracePt t="17186" x="3105150" y="1619250"/>
          <p14:tracePt t="17203" x="3152775" y="1614488"/>
          <p14:tracePt t="17220" x="3167063" y="1614488"/>
          <p14:tracePt t="17236" x="3186113" y="1614488"/>
          <p14:tracePt t="17253" x="3219450" y="1609725"/>
          <p14:tracePt t="17269" x="3238500" y="1609725"/>
          <p14:tracePt t="17286" x="3271838" y="1609725"/>
          <p14:tracePt t="17303" x="3328988" y="1609725"/>
          <p14:tracePt t="17320" x="3357563" y="1609725"/>
          <p14:tracePt t="17336" x="3390900" y="1604963"/>
          <p14:tracePt t="17353" x="3429000" y="1604963"/>
          <p14:tracePt t="17369" x="3457575" y="1604963"/>
          <p14:tracePt t="17386" x="3471863" y="1600200"/>
          <p14:tracePt t="17777" x="3524250" y="1600200"/>
          <p14:tracePt t="17784" x="3562350" y="1595438"/>
          <p14:tracePt t="17791" x="3609975" y="1595438"/>
          <p14:tracePt t="17803" x="3657600" y="1595438"/>
          <p14:tracePt t="17819" x="3724275" y="1595438"/>
          <p14:tracePt t="17836" x="3829050" y="1600200"/>
          <p14:tracePt t="17853" x="3886200" y="1600200"/>
          <p14:tracePt t="17869" x="3952875" y="1600200"/>
          <p14:tracePt t="17886" x="3976688" y="1600200"/>
          <p14:tracePt t="17903" x="4000500" y="1600200"/>
          <p14:tracePt t="17919" x="4029075" y="1600200"/>
          <p14:tracePt t="17936" x="4043363" y="1600200"/>
          <p14:tracePt t="17953" x="4071938" y="1600200"/>
          <p14:tracePt t="17969" x="4114800" y="1600200"/>
          <p14:tracePt t="17986" x="4143375" y="1600200"/>
          <p14:tracePt t="18003" x="4176713" y="1600200"/>
          <p14:tracePt t="18020" x="4214813" y="1604963"/>
          <p14:tracePt t="18036" x="4248150" y="1604963"/>
          <p14:tracePt t="18053" x="4319588" y="1609725"/>
          <p14:tracePt t="18069" x="4367213" y="1614488"/>
          <p14:tracePt t="18086" x="4414838" y="1619250"/>
          <p14:tracePt t="18103" x="4448175" y="1624013"/>
          <p14:tracePt t="18119" x="4495800" y="1638300"/>
          <p14:tracePt t="18136" x="4510088" y="1643063"/>
          <p14:tracePt t="18153" x="4543425" y="1652588"/>
          <p14:tracePt t="18169" x="4557713" y="1652588"/>
          <p14:tracePt t="18186" x="4576763" y="1657350"/>
          <p14:tracePt t="18202" x="4605338" y="1666875"/>
          <p14:tracePt t="18219" x="4619625" y="1676400"/>
          <p14:tracePt t="18236" x="4633913" y="1676400"/>
          <p14:tracePt t="18252" x="4662488" y="1690688"/>
          <p14:tracePt t="18269" x="4681538" y="1695450"/>
          <p14:tracePt t="18286" x="4714875" y="1704975"/>
          <p14:tracePt t="18303" x="4791075" y="1719263"/>
          <p14:tracePt t="18319" x="4838700" y="1728788"/>
          <p14:tracePt t="18336" x="4881563" y="1738313"/>
          <p14:tracePt t="18353" x="4929188" y="1743075"/>
          <p14:tracePt t="18369" x="4957763" y="1743075"/>
          <p14:tracePt t="18386" x="4981575" y="1743075"/>
          <p14:tracePt t="18403" x="5000625" y="1743075"/>
          <p14:tracePt t="18419" x="5029200" y="1733550"/>
          <p14:tracePt t="18436" x="5048250" y="1728788"/>
          <p14:tracePt t="18452" x="5076825" y="1709738"/>
          <p14:tracePt t="18469" x="5100638" y="1700213"/>
          <p14:tracePt t="18486" x="5129213" y="1676400"/>
          <p14:tracePt t="18502" x="5157788" y="1662113"/>
          <p14:tracePt t="18519" x="5176838" y="1647825"/>
          <p14:tracePt t="18536" x="5219700" y="1628775"/>
          <p14:tracePt t="18553" x="5243513" y="1624013"/>
          <p14:tracePt t="18569" x="5267325" y="1619250"/>
          <p14:tracePt t="18586" x="5281613" y="1609725"/>
          <p14:tracePt t="18602" x="5286375" y="1609725"/>
          <p14:tracePt t="18619" x="5291138" y="1609725"/>
          <p14:tracePt t="19111" x="5295900" y="1609725"/>
          <p14:tracePt t="19117" x="5300663" y="1609725"/>
          <p14:tracePt t="19124" x="5305425" y="1604963"/>
          <p14:tracePt t="19136" x="5314950" y="1604963"/>
          <p14:tracePt t="19153" x="5334000" y="1600200"/>
          <p14:tracePt t="19169" x="5362575" y="1600200"/>
          <p14:tracePt t="19186" x="5372100" y="1600200"/>
          <p14:tracePt t="19202" x="5395913" y="1595438"/>
          <p14:tracePt t="19219" x="5405438" y="1595438"/>
          <p14:tracePt t="19236" x="5414963" y="1595438"/>
          <p14:tracePt t="19252" x="5429250" y="1595438"/>
          <p14:tracePt t="19269" x="5438775" y="1595438"/>
          <p14:tracePt t="19286" x="5453063" y="1595438"/>
          <p14:tracePt t="19302" x="5462588" y="1595438"/>
          <p14:tracePt t="19319" x="5476875" y="1595438"/>
          <p14:tracePt t="19336" x="5481638" y="1595438"/>
          <p14:tracePt t="19352" x="5505450" y="1595438"/>
          <p14:tracePt t="19369" x="5524500" y="1595438"/>
          <p14:tracePt t="19386" x="5553075" y="1595438"/>
          <p14:tracePt t="19402" x="5591175" y="1595438"/>
          <p14:tracePt t="19419" x="5624513" y="1595438"/>
          <p14:tracePt t="19435" x="5653088" y="1595438"/>
          <p14:tracePt t="19452" x="5700713" y="1600200"/>
          <p14:tracePt t="19469" x="5748338" y="1604963"/>
          <p14:tracePt t="19486" x="5791200" y="1604963"/>
          <p14:tracePt t="19502" x="5872163" y="1604963"/>
          <p14:tracePt t="19519" x="5915025" y="1604963"/>
          <p14:tracePt t="19536" x="5972175" y="1604963"/>
          <p14:tracePt t="19552" x="6067425" y="1604963"/>
          <p14:tracePt t="19569" x="6134100" y="1604963"/>
          <p14:tracePt t="19585" x="6191250" y="1604963"/>
          <p14:tracePt t="19602" x="6224588" y="1604963"/>
          <p14:tracePt t="19619" x="6253163" y="1604963"/>
          <p14:tracePt t="19636" x="6305550" y="1600200"/>
          <p14:tracePt t="19652" x="6338888" y="1600200"/>
          <p14:tracePt t="19669" x="6372225" y="1600200"/>
          <p14:tracePt t="19686" x="6415088" y="1600200"/>
          <p14:tracePt t="19702" x="6443663" y="1600200"/>
          <p14:tracePt t="19719" x="6472238" y="1600200"/>
          <p14:tracePt t="19735" x="6496050" y="1600200"/>
          <p14:tracePt t="19752" x="6510338" y="1600200"/>
          <p14:tracePt t="19785" x="6515100" y="1600200"/>
          <p14:tracePt t="19834" x="6519863" y="1600200"/>
          <p14:tracePt t="23977" x="6548438" y="1585913"/>
          <p14:tracePt t="23990" x="6696075" y="1557338"/>
          <p14:tracePt t="23997" x="6772275" y="1543050"/>
          <p14:tracePt t="24004" x="6829425" y="1533525"/>
          <p14:tracePt t="24017" x="6896100" y="1524000"/>
          <p14:tracePt t="24034" x="7072313" y="1514475"/>
          <p14:tracePt t="24051" x="7181850" y="1504950"/>
          <p14:tracePt t="24068" x="7305675" y="1490663"/>
          <p14:tracePt t="24084" x="7362825" y="1485900"/>
          <p14:tracePt t="24101" x="7396163" y="1481138"/>
          <p14:tracePt t="24117" x="7410450" y="1476375"/>
          <p14:tracePt t="24134" x="7419975" y="1476375"/>
          <p14:tracePt t="24181" x="7410450" y="1481138"/>
          <p14:tracePt t="24188" x="7400925" y="1481138"/>
          <p14:tracePt t="24201" x="7381875" y="1490663"/>
          <p14:tracePt t="24217" x="7291388" y="1495425"/>
          <p14:tracePt t="24234" x="7200900" y="1500188"/>
          <p14:tracePt t="24251" x="7077075" y="1504950"/>
          <p14:tracePt t="24267" x="6796088" y="1514475"/>
          <p14:tracePt t="24284" x="6581775" y="1528763"/>
          <p14:tracePt t="24301" x="6376988" y="1538288"/>
          <p14:tracePt t="24317" x="6172200" y="1571625"/>
          <p14:tracePt t="24334" x="6067425" y="1590675"/>
          <p14:tracePt t="24351" x="6015038" y="1595438"/>
          <p14:tracePt t="24367" x="5981700" y="1595438"/>
          <p14:tracePt t="24706" x="5886450" y="1604963"/>
          <p14:tracePt t="24714" x="5729288" y="1619250"/>
          <p14:tracePt t="24720" x="5543550" y="1638300"/>
          <p14:tracePt t="24734" x="5343525" y="1652588"/>
          <p14:tracePt t="24750" x="4691063" y="1700213"/>
          <p14:tracePt t="24767" x="4257675" y="1714500"/>
          <p14:tracePt t="24784" x="3852863" y="1733550"/>
          <p14:tracePt t="24800" x="3305175" y="1766888"/>
          <p14:tracePt t="24817" x="2986088" y="1785938"/>
          <p14:tracePt t="24834" x="2724150" y="1790700"/>
          <p14:tracePt t="24850" x="2609850" y="1795463"/>
          <p14:tracePt t="24867" x="2528888" y="1795463"/>
          <p14:tracePt t="24884" x="2462213" y="1795463"/>
          <p14:tracePt t="24900" x="2447925" y="1790700"/>
          <p14:tracePt t="24917" x="2428875" y="1790700"/>
          <p14:tracePt t="24934" x="2419350" y="1785938"/>
          <p14:tracePt t="24950" x="2409825" y="1785938"/>
          <p14:tracePt t="24967" x="2400300" y="1781175"/>
          <p14:tracePt t="24984" x="2376488" y="1776413"/>
          <p14:tracePt t="25000" x="2352675" y="1771650"/>
          <p14:tracePt t="25017" x="2328863" y="1771650"/>
          <p14:tracePt t="25034" x="2305050" y="1771650"/>
          <p14:tracePt t="25050" x="2290763" y="1771650"/>
          <p14:tracePt t="25067" x="2281238" y="1771650"/>
          <p14:tracePt t="25083" x="2271713" y="1771650"/>
          <p14:tracePt t="25100" x="2271713" y="1776413"/>
          <p14:tracePt t="25117" x="2266950" y="1781175"/>
          <p14:tracePt t="25134" x="2257425" y="1785938"/>
          <p14:tracePt t="25150" x="2252663" y="1790700"/>
          <p14:tracePt t="25167" x="2243138" y="1795463"/>
          <p14:tracePt t="25183" x="2224088" y="1809750"/>
          <p14:tracePt t="25200" x="2209800" y="1819275"/>
          <p14:tracePt t="25217" x="2185988" y="1828800"/>
          <p14:tracePt t="25233" x="2171700" y="1838325"/>
          <p14:tracePt t="25250" x="2157413" y="1847850"/>
          <p14:tracePt t="25267" x="2138363" y="1852613"/>
          <p14:tracePt t="25284" x="2128838" y="1857375"/>
          <p14:tracePt t="25300" x="2124075" y="1862138"/>
          <p14:tracePt t="25317" x="2119313" y="1871663"/>
          <p14:tracePt t="25334" x="2114550" y="1876425"/>
          <p14:tracePt t="25350" x="2109788" y="1876425"/>
          <p14:tracePt t="25367" x="2105025" y="1881188"/>
          <p14:tracePt t="28418" x="2147888" y="1876425"/>
          <p14:tracePt t="28430" x="2390775" y="1852613"/>
          <p14:tracePt t="28437" x="2524125" y="1847850"/>
          <p14:tracePt t="28449" x="2652713" y="1847850"/>
          <p14:tracePt t="28466" x="3190875" y="1876425"/>
          <p14:tracePt t="28482" x="3595688" y="1938338"/>
          <p14:tracePt t="28499" x="4000500" y="2014538"/>
          <p14:tracePt t="28516" x="4552950" y="2171700"/>
          <p14:tracePt t="28532" x="4881563" y="2290763"/>
          <p14:tracePt t="28549" x="5124450" y="2381250"/>
          <p14:tracePt t="28566" x="5334000" y="2462213"/>
          <p14:tracePt t="28582" x="5414963" y="2486025"/>
          <p14:tracePt t="28599" x="5491163" y="2519363"/>
          <p14:tracePt t="28616" x="5576888" y="2538413"/>
          <p14:tracePt t="28633" x="5619750" y="2557463"/>
          <p14:tracePt t="28649" x="5643563" y="2562225"/>
          <p14:tracePt t="28666" x="5672138" y="2566988"/>
          <p14:tracePt t="28684" x="5691188" y="2571750"/>
          <p14:tracePt t="28699" x="5705475" y="2571750"/>
          <p14:tracePt t="28716" x="5738813" y="2571750"/>
          <p14:tracePt t="28732" x="5767388" y="2571750"/>
          <p14:tracePt t="28749" x="5824538" y="2571750"/>
          <p14:tracePt t="28766" x="5867400" y="2562225"/>
          <p14:tracePt t="28782" x="5905500" y="2557463"/>
          <p14:tracePt t="28799" x="5995988" y="2533650"/>
          <p14:tracePt t="28816" x="6067425" y="2519363"/>
          <p14:tracePt t="28833" x="6124575" y="2500313"/>
          <p14:tracePt t="28849" x="6205538" y="2471738"/>
          <p14:tracePt t="28866" x="6262688" y="2443163"/>
          <p14:tracePt t="28882" x="6329363" y="2405063"/>
          <p14:tracePt t="28899" x="6415088" y="2347913"/>
          <p14:tracePt t="28916" x="6457950" y="2309813"/>
          <p14:tracePt t="28932" x="6486525" y="2290763"/>
          <p14:tracePt t="28949" x="6519863" y="2257425"/>
          <p14:tracePt t="28966" x="6543675" y="2233613"/>
          <p14:tracePt t="28983" x="6562725" y="2219325"/>
          <p14:tracePt t="28999" x="6586538" y="2200275"/>
          <p14:tracePt t="29015" x="6610350" y="2185988"/>
          <p14:tracePt t="29032" x="6624638" y="2176463"/>
          <p14:tracePt t="29049" x="6643688" y="2157413"/>
          <p14:tracePt t="29065" x="6657975" y="2147888"/>
          <p14:tracePt t="29082" x="6667500" y="2133600"/>
          <p14:tracePt t="29099" x="6672263" y="2128838"/>
          <p14:tracePt t="29132" x="6672263" y="2124075"/>
          <p14:tracePt t="29246" x="6662738" y="2124075"/>
          <p14:tracePt t="29253" x="6657975" y="2119313"/>
          <p14:tracePt t="29260" x="6643688" y="2119313"/>
          <p14:tracePt t="29267" x="6615113" y="2114550"/>
          <p14:tracePt t="29282" x="6572250" y="2109788"/>
          <p14:tracePt t="29299" x="6515100" y="2100263"/>
          <p14:tracePt t="29316" x="6472238" y="2100263"/>
          <p14:tracePt t="29332" x="6386513" y="2090738"/>
          <p14:tracePt t="29349" x="6319838" y="2085975"/>
          <p14:tracePt t="29366" x="6229350" y="2076450"/>
          <p14:tracePt t="29382" x="6157913" y="2071688"/>
          <p14:tracePt t="29399" x="6076950" y="2066925"/>
          <p14:tracePt t="29416" x="5995988" y="2057400"/>
          <p14:tracePt t="29416" x="5962650" y="2052638"/>
          <p14:tracePt t="29432" x="5919788" y="2047875"/>
          <p14:tracePt t="29449" x="5881688" y="2043113"/>
          <p14:tracePt t="29466" x="5848350" y="2038350"/>
          <p14:tracePt t="29482" x="5815013" y="2038350"/>
          <p14:tracePt t="29499" x="5776913" y="2038350"/>
          <p14:tracePt t="29515" x="5719763" y="2033588"/>
          <p14:tracePt t="29532" x="5662613" y="2028825"/>
          <p14:tracePt t="29549" x="5600700" y="2028825"/>
          <p14:tracePt t="29566" x="5495925" y="2033588"/>
          <p14:tracePt t="29582" x="5448300" y="2043113"/>
          <p14:tracePt t="29599" x="5410200" y="2052638"/>
          <p14:tracePt t="29615" x="5353050" y="2081213"/>
          <p14:tracePt t="29632" x="5314950" y="2114550"/>
          <p14:tracePt t="29649" x="5276850" y="2162175"/>
          <p14:tracePt t="29665" x="5229225" y="2219325"/>
          <p14:tracePt t="29682" x="5195888" y="2262188"/>
          <p14:tracePt t="29699" x="5176838" y="2328863"/>
          <p14:tracePt t="29715" x="5148263" y="2438400"/>
          <p14:tracePt t="29732" x="5138738" y="2509838"/>
          <p14:tracePt t="29749" x="5129213" y="2590800"/>
          <p14:tracePt t="29766" x="5129213" y="2733675"/>
          <p14:tracePt t="29782" x="5129213" y="2809875"/>
          <p14:tracePt t="29799" x="5133975" y="2905125"/>
          <p14:tracePt t="29815" x="5138738" y="2967038"/>
          <p14:tracePt t="29832" x="5143500" y="2990850"/>
          <p14:tracePt t="29849" x="5148263" y="3014663"/>
          <p14:tracePt t="29865" x="5157788" y="3024188"/>
          <p14:tracePt t="29882" x="5157788" y="3038475"/>
          <p14:tracePt t="29899" x="5176838" y="3052763"/>
          <p14:tracePt t="29915" x="5191125" y="3071813"/>
          <p14:tracePt t="29932" x="5210175" y="3095625"/>
          <p14:tracePt t="29949" x="5257800" y="3152775"/>
          <p14:tracePt t="29965" x="5295900" y="3205163"/>
          <p14:tracePt t="29982" x="5319713" y="3228975"/>
          <p14:tracePt t="29998" x="5414963" y="3376613"/>
          <p14:tracePt t="30015" x="5453063" y="3433763"/>
          <p14:tracePt t="30032" x="5486400" y="3476625"/>
          <p14:tracePt t="30049" x="5519738" y="3519488"/>
          <p14:tracePt t="30065" x="5524500" y="3524250"/>
          <p14:tracePt t="30082" x="5529263" y="3524250"/>
          <p14:tracePt t="30099" x="5534025" y="3529013"/>
          <p14:tracePt t="30133" x="5538788" y="3529013"/>
          <p14:tracePt t="30149" x="5543550" y="3529013"/>
          <p14:tracePt t="30165" x="5548313" y="3529013"/>
          <p14:tracePt t="30182" x="5557838" y="3529013"/>
          <p14:tracePt t="30199" x="5576888" y="3529013"/>
          <p14:tracePt t="30215" x="5595938" y="3529013"/>
          <p14:tracePt t="30232" x="5686425" y="3524250"/>
          <p14:tracePt t="30249" x="5781675" y="3524250"/>
          <p14:tracePt t="30265" x="5881688" y="3524250"/>
          <p14:tracePt t="30282" x="6024563" y="3524250"/>
          <p14:tracePt t="30299" x="6105525" y="3519488"/>
          <p14:tracePt t="30315" x="6157913" y="3514725"/>
          <p14:tracePt t="30332" x="6200775" y="3505200"/>
          <p14:tracePt t="30349" x="6215063" y="3505200"/>
          <p14:tracePt t="30365" x="6219825" y="3495675"/>
          <p14:tracePt t="33098" x="6086475" y="3486150"/>
          <p14:tracePt t="33104" x="5886450" y="3467100"/>
          <p14:tracePt t="33114" x="5662613" y="3433763"/>
          <p14:tracePt t="33131" x="5181600" y="3338513"/>
          <p14:tracePt t="33148" x="4462463" y="3228975"/>
          <p14:tracePt t="33164" x="4038600" y="3176588"/>
          <p14:tracePt t="33181" x="3662363" y="3124200"/>
          <p14:tracePt t="33198" x="3167063" y="3076575"/>
          <p14:tracePt t="33214" x="2905125" y="3028950"/>
          <p14:tracePt t="33231" x="2700338" y="3005138"/>
          <p14:tracePt t="33247" x="2505075" y="2947988"/>
          <p14:tracePt t="33264" x="2405063" y="2909888"/>
          <p14:tracePt t="33281" x="2314575" y="2852738"/>
          <p14:tracePt t="33298" x="2281238" y="2819400"/>
          <p14:tracePt t="33314" x="2271713" y="2795588"/>
          <p14:tracePt t="33331" x="2266950" y="2776538"/>
          <p14:tracePt t="33348" x="2257425" y="2752725"/>
          <p14:tracePt t="33364" x="2243138" y="2724150"/>
          <p14:tracePt t="33381" x="2190750" y="2676525"/>
          <p14:tracePt t="33397" x="2143125" y="2638425"/>
          <p14:tracePt t="33414" x="2100263" y="2605088"/>
          <p14:tracePt t="33431" x="2047875" y="2562225"/>
          <p14:tracePt t="33447" x="2028825" y="2547938"/>
          <p14:tracePt t="33464" x="2014538" y="2538413"/>
          <p14:tracePt t="33481" x="1985963" y="2538413"/>
          <p14:tracePt t="33497" x="1976438" y="2538413"/>
          <p14:tracePt t="33514" x="1957388" y="2547938"/>
          <p14:tracePt t="33531" x="1947863" y="2552700"/>
          <p14:tracePt t="33547" x="1943100" y="2552700"/>
          <p14:tracePt t="33564" x="1933575" y="2557463"/>
          <p14:tracePt t="33581" x="1928813" y="2562225"/>
          <p14:tracePt t="33597" x="1928813" y="2566988"/>
          <p14:tracePt t="33614" x="1924050" y="2566988"/>
          <p14:tracePt t="33651" x="1924050" y="2571750"/>
          <p14:tracePt t="33665" x="1919288" y="2571750"/>
          <p14:tracePt t="33681" x="1919288" y="2576513"/>
          <p14:tracePt t="33708" x="1919288" y="2581275"/>
          <p14:tracePt t="37596" x="2005013" y="2562225"/>
          <p14:tracePt t="37604" x="2190750" y="2538413"/>
          <p14:tracePt t="37613" x="2419350" y="2500313"/>
          <p14:tracePt t="37629" x="2914650" y="2486025"/>
          <p14:tracePt t="37646" x="3848100" y="2538413"/>
          <p14:tracePt t="37663" x="4467225" y="2628900"/>
          <p14:tracePt t="37680" x="5272088" y="2819400"/>
          <p14:tracePt t="37696" x="5605463" y="2900363"/>
          <p14:tracePt t="37713" x="5805488" y="2933700"/>
          <p14:tracePt t="37729" x="5948363" y="2943225"/>
          <p14:tracePt t="37746" x="5981700" y="2943225"/>
          <p14:tracePt t="37763" x="5991225" y="2943225"/>
          <p14:tracePt t="37900" x="5991225" y="2938463"/>
          <p14:tracePt t="37936" x="5995988" y="2933700"/>
          <p14:tracePt t="37964" x="6000750" y="2928938"/>
          <p14:tracePt t="37971" x="6010275" y="2919413"/>
          <p14:tracePt t="37979" x="6015038" y="2914650"/>
          <p14:tracePt t="37996" x="6029325" y="2895600"/>
          <p14:tracePt t="38013" x="6057900" y="2862263"/>
          <p14:tracePt t="38029" x="6086475" y="2833688"/>
          <p14:tracePt t="38046" x="6110288" y="2814638"/>
          <p14:tracePt t="38063" x="6153150" y="2786063"/>
          <p14:tracePt t="38079" x="6176963" y="2767013"/>
          <p14:tracePt t="38096" x="6186488" y="2757488"/>
          <p14:tracePt t="38112" x="6205538" y="2752725"/>
          <p14:tracePt t="38129" x="6205538" y="2747963"/>
          <p14:tracePt t="38146" x="6215063" y="2743200"/>
          <p14:tracePt t="38163" x="6224588" y="2733675"/>
          <p14:tracePt t="38179" x="6229350" y="2733675"/>
          <p14:tracePt t="38196" x="6234113" y="2728913"/>
          <p14:tracePt t="38213" x="6248400" y="2719388"/>
          <p14:tracePt t="38229" x="6262688" y="2709863"/>
          <p14:tracePt t="38246" x="6267450" y="2700338"/>
          <p14:tracePt t="38263" x="6291263" y="2690813"/>
          <p14:tracePt t="38279" x="6305550" y="2681288"/>
          <p14:tracePt t="38296" x="6319838" y="2676525"/>
          <p14:tracePt t="38329" x="6324600" y="2676525"/>
          <p14:tracePt t="38375" x="6315075" y="2676525"/>
          <p14:tracePt t="38382" x="6300788" y="2676525"/>
          <p14:tracePt t="38389" x="6291263" y="2676525"/>
          <p14:tracePt t="38397" x="6253163" y="2681288"/>
          <p14:tracePt t="38412" x="6110288" y="2681288"/>
          <p14:tracePt t="38429" x="5772150" y="2671763"/>
          <p14:tracePt t="38446" x="5319713" y="2662238"/>
          <p14:tracePt t="38462" x="4448175" y="2686050"/>
          <p14:tracePt t="38479" x="3852863" y="2714625"/>
          <p14:tracePt t="38496" x="3000375" y="2809875"/>
          <p14:tracePt t="38513" x="2533650" y="2881313"/>
          <p14:tracePt t="38529" x="2205038" y="2947988"/>
          <p14:tracePt t="38546" x="1862138" y="3028950"/>
          <p14:tracePt t="38562" x="1752600" y="3048000"/>
          <p14:tracePt t="38579" x="1690688" y="3062288"/>
          <p14:tracePt t="38596" x="1647825" y="3076575"/>
          <p14:tracePt t="38612" x="1633538" y="3076575"/>
          <p14:tracePt t="38629" x="1624013" y="3076575"/>
          <p14:tracePt t="38646" x="1614488" y="3081338"/>
          <p14:tracePt t="38663" x="1600200" y="3086100"/>
          <p14:tracePt t="38679" x="1581150" y="3090863"/>
          <p14:tracePt t="38696" x="1552575" y="3105150"/>
          <p14:tracePt t="38712" x="1528763" y="3119438"/>
          <p14:tracePt t="38729" x="1504950" y="3128963"/>
          <p14:tracePt t="38746" x="1481138" y="3143250"/>
          <p14:tracePt t="38762" x="1471613" y="3152775"/>
          <p14:tracePt t="38779" x="1457325" y="3162300"/>
          <p14:tracePt t="38796" x="1452563" y="3167063"/>
          <p14:tracePt t="38812" x="1447800" y="3176588"/>
          <p14:tracePt t="38829" x="1443038" y="3181350"/>
          <p14:tracePt t="38846" x="1443038" y="3186113"/>
          <p14:tracePt t="38862" x="1443038" y="3190875"/>
          <p14:tracePt t="38879" x="1438275" y="3205163"/>
          <p14:tracePt t="38896" x="1438275" y="3214688"/>
          <p14:tracePt t="38912" x="1438275" y="3219450"/>
          <p14:tracePt t="38929" x="1443038" y="3248025"/>
          <p14:tracePt t="38946" x="1447800" y="3281363"/>
          <p14:tracePt t="38962" x="1452563" y="3309938"/>
          <p14:tracePt t="38979" x="1466850" y="3367088"/>
          <p14:tracePt t="38996" x="1476375" y="3386138"/>
          <p14:tracePt t="39012" x="1481138" y="3405188"/>
          <p14:tracePt t="39029" x="1485900" y="3424238"/>
          <p14:tracePt t="39046" x="1485900" y="3429000"/>
          <p14:tracePt t="39062" x="1490663" y="3433763"/>
          <p14:tracePt t="39079" x="1495425" y="3438525"/>
          <p14:tracePt t="39113" x="1504950" y="3443288"/>
          <p14:tracePt t="39129" x="1504950" y="3448050"/>
          <p14:tracePt t="39146" x="1514475" y="3448050"/>
          <p14:tracePt t="39162" x="1519238" y="3448050"/>
          <p14:tracePt t="39179" x="1538288" y="3448050"/>
          <p14:tracePt t="39196" x="1557338" y="3448050"/>
          <p14:tracePt t="39212" x="1609725" y="3452813"/>
          <p14:tracePt t="39229" x="1633538" y="3452813"/>
          <p14:tracePt t="39245" x="1657350" y="3457575"/>
          <p14:tracePt t="39262" x="1709738" y="3457575"/>
          <p14:tracePt t="39279" x="1757363" y="3457575"/>
          <p14:tracePt t="39296" x="1809750" y="3452813"/>
          <p14:tracePt t="39312" x="1876425" y="3448050"/>
          <p14:tracePt t="39329" x="1928813" y="3438525"/>
          <p14:tracePt t="39346" x="1957388" y="3438525"/>
          <p14:tracePt t="39362" x="2000250" y="3438525"/>
          <p14:tracePt t="39379" x="2019300" y="3438525"/>
          <p14:tracePt t="39396" x="2024063" y="3438525"/>
          <p14:tracePt t="39412" x="2043113" y="3438525"/>
          <p14:tracePt t="39429" x="2047875" y="3438525"/>
          <p14:tracePt t="39446" x="2062163" y="3438525"/>
          <p14:tracePt t="39462" x="2071688" y="3438525"/>
          <p14:tracePt t="39479" x="2076450" y="3438525"/>
          <p14:tracePt t="39495" x="2090738" y="3438525"/>
          <p14:tracePt t="39512" x="2100263" y="3438525"/>
          <p14:tracePt t="39529" x="2119313" y="3438525"/>
          <p14:tracePt t="39546" x="2147888" y="3443288"/>
          <p14:tracePt t="39562" x="2214563" y="3438525"/>
          <p14:tracePt t="39579" x="2266950" y="3438525"/>
          <p14:tracePt t="39595" x="2338388" y="3438525"/>
          <p14:tracePt t="39612" x="2390775" y="3438525"/>
          <p14:tracePt t="39629" x="2447925" y="3438525"/>
          <p14:tracePt t="39645" x="2524125" y="3438525"/>
          <p14:tracePt t="39662" x="2571750" y="3433763"/>
          <p14:tracePt t="39679" x="2614613" y="3433763"/>
          <p14:tracePt t="39695" x="2705100" y="3429000"/>
          <p14:tracePt t="39712" x="2757488" y="3429000"/>
          <p14:tracePt t="39729" x="2809875" y="3429000"/>
          <p14:tracePt t="39745" x="2876550" y="3429000"/>
          <p14:tracePt t="39762" x="2933700" y="3429000"/>
          <p14:tracePt t="39779" x="3014663" y="3429000"/>
          <p14:tracePt t="39795" x="3143250" y="3433763"/>
          <p14:tracePt t="39812" x="3267075" y="3448050"/>
          <p14:tracePt t="39829" x="3390900" y="3462338"/>
          <p14:tracePt t="39845" x="3657600" y="3500438"/>
          <p14:tracePt t="39862" x="3819525" y="3538538"/>
          <p14:tracePt t="39879" x="4005263" y="3567113"/>
          <p14:tracePt t="39895" x="4200525" y="3605213"/>
          <p14:tracePt t="39912" x="4314825" y="3624263"/>
          <p14:tracePt t="39929" x="4443413" y="3638550"/>
          <p14:tracePt t="40284" x="4514850" y="3609975"/>
          <p14:tracePt t="40292" x="4595813" y="3567113"/>
          <p14:tracePt t="40298" x="4676775" y="3543300"/>
          <p14:tracePt t="40312" x="4881563" y="3486150"/>
          <p14:tracePt t="40328" x="5067300" y="3457575"/>
          <p14:tracePt t="40345" x="5229225" y="3433763"/>
          <p14:tracePt t="40362" x="5395913" y="3424238"/>
          <p14:tracePt t="40379" x="5476875" y="3424238"/>
          <p14:tracePt t="40395" x="5548313" y="3424238"/>
          <p14:tracePt t="40412" x="5619750" y="3419475"/>
          <p14:tracePt t="40429" x="5638800" y="3419475"/>
          <p14:tracePt t="40445" x="5653088" y="3419475"/>
          <p14:tracePt t="40462" x="5657850" y="3419475"/>
          <p14:tracePt t="40553" x="5662613" y="3419475"/>
          <p14:tracePt t="46002" x="0" y="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name="Slide 40">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2 OF 20</a:t>
            </a:r>
            <a:endParaRPr lang="en-US" sz="1400" dirty="0"/>
          </a:p>
        </p:txBody>
      </p:sp>
      <p:sp>
        <p:nvSpPr>
          <p:cNvPr id="3" name="Text 1"/>
          <p:cNvSpPr/>
          <p:nvPr/>
        </p:nvSpPr>
        <p:spPr>
          <a:xfrm>
            <a:off x="3657600" y="530352"/>
            <a:ext cx="3566160" cy="310896"/>
          </a:xfrm>
          <a:prstGeom prst="rect">
            <a:avLst/>
          </a:prstGeom>
          <a:noFill/>
          <a:ln/>
        </p:spPr>
        <p:txBody>
          <a:bodyPr wrap="square" lIns="0" tIns="0" rIns="0" bIns="0" rtlCol="0" anchor="ctr"/>
          <a:lstStyle/>
          <a:p>
            <a:pPr marL="0" indent="0" algn="r">
              <a:buNone/>
            </a:pPr>
            <a:r>
              <a:rPr lang="en-US" sz="1200" dirty="0">
                <a:solidFill>
                  <a:srgbClr val="5A5A5A"/>
                </a:solidFill>
                <a:latin typeface="Calibri" pitchFamily="34" charset="0"/>
                <a:ea typeface="Calibri" pitchFamily="34" charset="-122"/>
                <a:cs typeface="Calibri" pitchFamily="34" charset="-120"/>
              </a:rPr>
              <a:t>MULTIPLE CHOICE   ·   DSCR</a:t>
            </a:r>
            <a:endParaRPr lang="en-US" sz="12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82296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A property has NOI of EGP 900,000 and annual debt service of EGP 720,000. What is the DSCR?</a:t>
            </a:r>
            <a:endParaRPr lang="en-US" sz="2200" dirty="0"/>
          </a:p>
        </p:txBody>
      </p:sp>
      <p:sp>
        <p:nvSpPr>
          <p:cNvPr id="6" name="Shape 4"/>
          <p:cNvSpPr/>
          <p:nvPr/>
        </p:nvSpPr>
        <p:spPr>
          <a:xfrm>
            <a:off x="457200" y="2148840"/>
            <a:ext cx="3977640" cy="658368"/>
          </a:xfrm>
          <a:prstGeom prst="roundRect">
            <a:avLst>
              <a:gd name="adj" fmla="val 6944"/>
            </a:avLst>
          </a:prstGeom>
          <a:solidFill>
            <a:srgbClr val="FFFFFF"/>
          </a:solidFill>
          <a:ln w="9525">
            <a:solidFill>
              <a:srgbClr val="C8C0B0"/>
            </a:solidFill>
            <a:prstDash val="solid"/>
          </a:ln>
        </p:spPr>
      </p:sp>
      <p:sp>
        <p:nvSpPr>
          <p:cNvPr id="7" name="Shape 5"/>
          <p:cNvSpPr/>
          <p:nvPr/>
        </p:nvSpPr>
        <p:spPr>
          <a:xfrm>
            <a:off x="621792" y="2295144"/>
            <a:ext cx="365760" cy="365760"/>
          </a:xfrm>
          <a:prstGeom prst="ellipse">
            <a:avLst/>
          </a:prstGeom>
          <a:solidFill>
            <a:srgbClr val="E7E3D9"/>
          </a:solidFill>
          <a:ln/>
        </p:spPr>
      </p:sp>
      <p:sp>
        <p:nvSpPr>
          <p:cNvPr id="8" name="Text 6"/>
          <p:cNvSpPr/>
          <p:nvPr/>
        </p:nvSpPr>
        <p:spPr>
          <a:xfrm>
            <a:off x="62179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A</a:t>
            </a:r>
            <a:endParaRPr lang="en-US" sz="1500" dirty="0"/>
          </a:p>
        </p:txBody>
      </p:sp>
      <p:sp>
        <p:nvSpPr>
          <p:cNvPr id="9" name="Text 7"/>
          <p:cNvSpPr/>
          <p:nvPr/>
        </p:nvSpPr>
        <p:spPr>
          <a:xfrm>
            <a:off x="109728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0.80</a:t>
            </a:r>
            <a:endParaRPr lang="en-US" sz="1600" dirty="0"/>
          </a:p>
        </p:txBody>
      </p:sp>
      <p:sp>
        <p:nvSpPr>
          <p:cNvPr id="10" name="Shape 8"/>
          <p:cNvSpPr/>
          <p:nvPr/>
        </p:nvSpPr>
        <p:spPr>
          <a:xfrm>
            <a:off x="4709160" y="2148840"/>
            <a:ext cx="3977640" cy="658368"/>
          </a:xfrm>
          <a:prstGeom prst="roundRect">
            <a:avLst>
              <a:gd name="adj" fmla="val 6944"/>
            </a:avLst>
          </a:prstGeom>
          <a:solidFill>
            <a:srgbClr val="FFFFFF"/>
          </a:solidFill>
          <a:ln w="9525">
            <a:solidFill>
              <a:srgbClr val="C8C0B0"/>
            </a:solidFill>
            <a:prstDash val="solid"/>
          </a:ln>
        </p:spPr>
      </p:sp>
      <p:sp>
        <p:nvSpPr>
          <p:cNvPr id="11" name="Shape 9"/>
          <p:cNvSpPr/>
          <p:nvPr/>
        </p:nvSpPr>
        <p:spPr>
          <a:xfrm>
            <a:off x="4873752" y="2295144"/>
            <a:ext cx="365760" cy="365760"/>
          </a:xfrm>
          <a:prstGeom prst="ellipse">
            <a:avLst/>
          </a:prstGeom>
          <a:solidFill>
            <a:srgbClr val="E7E3D9"/>
          </a:solidFill>
          <a:ln/>
        </p:spPr>
      </p:sp>
      <p:sp>
        <p:nvSpPr>
          <p:cNvPr id="12" name="Text 10"/>
          <p:cNvSpPr/>
          <p:nvPr/>
        </p:nvSpPr>
        <p:spPr>
          <a:xfrm>
            <a:off x="487375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B</a:t>
            </a:r>
            <a:endParaRPr lang="en-US" sz="1500" dirty="0"/>
          </a:p>
        </p:txBody>
      </p:sp>
      <p:sp>
        <p:nvSpPr>
          <p:cNvPr id="13" name="Text 11"/>
          <p:cNvSpPr/>
          <p:nvPr/>
        </p:nvSpPr>
        <p:spPr>
          <a:xfrm>
            <a:off x="534924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1.00</a:t>
            </a:r>
            <a:endParaRPr lang="en-US" sz="1600" dirty="0"/>
          </a:p>
        </p:txBody>
      </p:sp>
      <p:sp>
        <p:nvSpPr>
          <p:cNvPr id="14" name="Shape 12"/>
          <p:cNvSpPr/>
          <p:nvPr/>
        </p:nvSpPr>
        <p:spPr>
          <a:xfrm>
            <a:off x="457200" y="2926080"/>
            <a:ext cx="3977640" cy="658368"/>
          </a:xfrm>
          <a:prstGeom prst="roundRect">
            <a:avLst>
              <a:gd name="adj" fmla="val 6944"/>
            </a:avLst>
          </a:prstGeom>
          <a:solidFill>
            <a:srgbClr val="E4EDE6"/>
          </a:solidFill>
          <a:ln w="9525">
            <a:solidFill>
              <a:srgbClr val="4F7A5C"/>
            </a:solidFill>
            <a:prstDash val="solid"/>
          </a:ln>
        </p:spPr>
      </p:sp>
      <p:sp>
        <p:nvSpPr>
          <p:cNvPr id="15" name="Shape 13"/>
          <p:cNvSpPr/>
          <p:nvPr/>
        </p:nvSpPr>
        <p:spPr>
          <a:xfrm>
            <a:off x="621792" y="3072384"/>
            <a:ext cx="365760" cy="365760"/>
          </a:xfrm>
          <a:prstGeom prst="ellipse">
            <a:avLst/>
          </a:prstGeom>
          <a:solidFill>
            <a:srgbClr val="4F7A5C"/>
          </a:solidFill>
          <a:ln/>
        </p:spPr>
      </p:sp>
      <p:sp>
        <p:nvSpPr>
          <p:cNvPr id="16" name="Text 14"/>
          <p:cNvSpPr/>
          <p:nvPr/>
        </p:nvSpPr>
        <p:spPr>
          <a:xfrm>
            <a:off x="621792" y="3072384"/>
            <a:ext cx="365760" cy="36576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C</a:t>
            </a:r>
            <a:endParaRPr lang="en-US" sz="1500" dirty="0"/>
          </a:p>
        </p:txBody>
      </p:sp>
      <p:sp>
        <p:nvSpPr>
          <p:cNvPr id="17" name="Text 15"/>
          <p:cNvSpPr/>
          <p:nvPr/>
        </p:nvSpPr>
        <p:spPr>
          <a:xfrm>
            <a:off x="1097280" y="2926080"/>
            <a:ext cx="3200400" cy="658368"/>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1.25</a:t>
            </a:r>
            <a:endParaRPr lang="en-US" sz="1600" dirty="0"/>
          </a:p>
        </p:txBody>
      </p:sp>
      <p:sp>
        <p:nvSpPr>
          <p:cNvPr id="18" name="Shape 16"/>
          <p:cNvSpPr/>
          <p:nvPr/>
        </p:nvSpPr>
        <p:spPr>
          <a:xfrm>
            <a:off x="4709160" y="2926080"/>
            <a:ext cx="3977640" cy="658368"/>
          </a:xfrm>
          <a:prstGeom prst="roundRect">
            <a:avLst>
              <a:gd name="adj" fmla="val 6944"/>
            </a:avLst>
          </a:prstGeom>
          <a:solidFill>
            <a:srgbClr val="FFFFFF"/>
          </a:solidFill>
          <a:ln w="9525">
            <a:solidFill>
              <a:srgbClr val="C8C0B0"/>
            </a:solidFill>
            <a:prstDash val="solid"/>
          </a:ln>
        </p:spPr>
      </p:sp>
      <p:sp>
        <p:nvSpPr>
          <p:cNvPr id="19" name="Shape 17"/>
          <p:cNvSpPr/>
          <p:nvPr/>
        </p:nvSpPr>
        <p:spPr>
          <a:xfrm>
            <a:off x="4873752" y="3072384"/>
            <a:ext cx="365760" cy="365760"/>
          </a:xfrm>
          <a:prstGeom prst="ellipse">
            <a:avLst/>
          </a:prstGeom>
          <a:solidFill>
            <a:srgbClr val="E7E3D9"/>
          </a:solidFill>
          <a:ln/>
        </p:spPr>
      </p:sp>
      <p:sp>
        <p:nvSpPr>
          <p:cNvPr id="20" name="Text 18"/>
          <p:cNvSpPr/>
          <p:nvPr/>
        </p:nvSpPr>
        <p:spPr>
          <a:xfrm>
            <a:off x="4873752" y="307238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D</a:t>
            </a:r>
            <a:endParaRPr lang="en-US" sz="1500" dirty="0"/>
          </a:p>
        </p:txBody>
      </p:sp>
      <p:sp>
        <p:nvSpPr>
          <p:cNvPr id="21" name="Text 19"/>
          <p:cNvSpPr/>
          <p:nvPr/>
        </p:nvSpPr>
        <p:spPr>
          <a:xfrm>
            <a:off x="5349240" y="292608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1.50</a:t>
            </a:r>
            <a:endParaRPr lang="en-US" sz="1600" dirty="0"/>
          </a:p>
        </p:txBody>
      </p:sp>
      <p:sp>
        <p:nvSpPr>
          <p:cNvPr id="22" name="Shape 20"/>
          <p:cNvSpPr/>
          <p:nvPr/>
        </p:nvSpPr>
        <p:spPr>
          <a:xfrm>
            <a:off x="457200" y="3767328"/>
            <a:ext cx="8229600" cy="868680"/>
          </a:xfrm>
          <a:prstGeom prst="roundRect">
            <a:avLst>
              <a:gd name="adj" fmla="val 5263"/>
            </a:avLst>
          </a:prstGeom>
          <a:solidFill>
            <a:srgbClr val="E7E3D9"/>
          </a:solidFill>
          <a:ln w="9525">
            <a:solidFill>
              <a:srgbClr val="C8C0B0"/>
            </a:solidFill>
            <a:prstDash val="solid"/>
          </a:ln>
        </p:spPr>
      </p:sp>
      <p:sp>
        <p:nvSpPr>
          <p:cNvPr id="23" name="Text 21"/>
          <p:cNvSpPr/>
          <p:nvPr/>
        </p:nvSpPr>
        <p:spPr>
          <a:xfrm>
            <a:off x="685800" y="3767328"/>
            <a:ext cx="7772400" cy="86868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C.   DSCR = NOI ÷ Debt Service = 900,000 ÷ 720,000 = 1.25 — exactly the usual minimum threshold.</a:t>
            </a:r>
            <a:endParaRPr lang="en-US" sz="1450" dirty="0"/>
          </a:p>
        </p:txBody>
      </p:sp>
      <p:sp>
        <p:nvSpPr>
          <p:cNvPr id="24" name="Text 22"/>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5" name="Text 23"/>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40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74314"/>
    </mc:Choice>
    <mc:Fallback xmlns="">
      <p:transition spd="slow" advTm="74314"/>
    </mc:Fallback>
  </mc:AlternateContent>
  <p:timing>
    <p:tnLst>
      <p:par>
        <p:cTn id="1" dur="indefinite" restart="never" nodeType="tmRoot"/>
      </p:par>
    </p:tnLst>
  </p:timing>
  <p:extLst mod="1">
    <p:ext uri="{3A86A75C-4F4B-4683-9AE1-C65F6400EC91}">
      <p14:laserTraceLst xmlns:p14="http://schemas.microsoft.com/office/powerpoint/2010/main">
        <p14:tracePtLst>
          <p14:tracePt t="5222" x="3495675" y="3838575"/>
          <p14:tracePt t="5419" x="3514725" y="3790950"/>
          <p14:tracePt t="5426" x="3557588" y="3714750"/>
          <p14:tracePt t="5434" x="3590925" y="3652838"/>
          <p14:tracePt t="5451" x="3700463" y="3452813"/>
          <p14:tracePt t="5468" x="3852863" y="3133725"/>
          <p14:tracePt t="5485" x="3986213" y="2871788"/>
          <p14:tracePt t="5501" x="4129088" y="2619375"/>
          <p14:tracePt t="5518" x="4324350" y="2233613"/>
          <p14:tracePt t="5535" x="4471988" y="2009775"/>
          <p14:tracePt t="5551" x="4562475" y="1838325"/>
          <p14:tracePt t="5568" x="4643438" y="1690688"/>
          <p14:tracePt t="5585" x="4676775" y="1619250"/>
          <p14:tracePt t="5601" x="4700588" y="1576388"/>
          <p14:tracePt t="5618" x="4710113" y="1557338"/>
          <p14:tracePt t="5635" x="4710113" y="1552575"/>
          <p14:tracePt t="5668" x="4710113" y="1543050"/>
          <p14:tracePt t="5684" x="4714875" y="1538288"/>
          <p14:tracePt t="5701" x="4719638" y="1514475"/>
          <p14:tracePt t="5718" x="4743450" y="1457325"/>
          <p14:tracePt t="5734" x="4752975" y="1409700"/>
          <p14:tracePt t="5751" x="4752975" y="1347788"/>
          <p14:tracePt t="5768" x="4752975" y="1276350"/>
          <p14:tracePt t="5785" x="4752975" y="1247775"/>
          <p14:tracePt t="5802" x="4752975" y="1238250"/>
          <p14:tracePt t="5818" x="4752975" y="1233488"/>
          <p14:tracePt t="5837" x="4752975" y="1228725"/>
          <p14:tracePt t="5915" x="4748213" y="1228725"/>
          <p14:tracePt t="5937" x="4748213" y="1233488"/>
          <p14:tracePt t="5958" x="4748213" y="1238250"/>
          <p14:tracePt t="5965" x="4738688" y="1243013"/>
          <p14:tracePt t="5979" x="4738688" y="1247775"/>
          <p14:tracePt t="5993" x="4738688" y="1262063"/>
          <p14:tracePt t="6007" x="4733925" y="1266825"/>
          <p14:tracePt t="6018" x="4733925" y="1271588"/>
          <p14:tracePt t="6036" x="4729163" y="1290638"/>
          <p14:tracePt t="6051" x="4729163" y="1304925"/>
          <p14:tracePt t="6068" x="4729163" y="1319213"/>
          <p14:tracePt t="6084" x="4729163" y="1338263"/>
          <p14:tracePt t="6101" x="4729163" y="1366838"/>
          <p14:tracePt t="6118" x="4729163" y="1376363"/>
          <p14:tracePt t="6135" x="4733925" y="1390650"/>
          <p14:tracePt t="6151" x="4733925" y="1395413"/>
          <p14:tracePt t="6168" x="4738688" y="1400175"/>
          <p14:tracePt t="6185" x="4738688" y="1404938"/>
          <p14:tracePt t="6201" x="4743450" y="1409700"/>
          <p14:tracePt t="6234" x="4748213" y="1409700"/>
          <p14:tracePt t="6263" x="4748213" y="1414463"/>
          <p14:tracePt t="6291" x="4752975" y="1414463"/>
          <p14:tracePt t="6299" x="4752975" y="1419225"/>
          <p14:tracePt t="6554" x="4762500" y="1428750"/>
          <p14:tracePt t="6561" x="4767263" y="1438275"/>
          <p14:tracePt t="6568" x="4767263" y="1443038"/>
          <p14:tracePt t="6584" x="4776788" y="1457325"/>
          <p14:tracePt t="6601" x="4776788" y="1462088"/>
          <p14:tracePt t="6617" x="4781550" y="1471613"/>
          <p14:tracePt t="6634" x="4786313" y="1471613"/>
          <p14:tracePt t="6651" x="4786313" y="1476375"/>
          <p14:tracePt t="6668" x="4786313" y="1481138"/>
          <p14:tracePt t="6767" x="4786313" y="1485900"/>
          <p14:tracePt t="7292" x="4786313" y="1481138"/>
          <p14:tracePt t="8619" x="4786313" y="1476375"/>
          <p14:tracePt t="8888" x="4786313" y="1471613"/>
          <p14:tracePt t="9541" x="4786313" y="1462088"/>
          <p14:tracePt t="9555" x="4795838" y="1457325"/>
          <p14:tracePt t="9563" x="4814888" y="1447800"/>
          <p14:tracePt t="9570" x="4848225" y="1443038"/>
          <p14:tracePt t="9583" x="4914900" y="1438275"/>
          <p14:tracePt t="9600" x="4991100" y="1438275"/>
          <p14:tracePt t="9617" x="5053013" y="1438275"/>
          <p14:tracePt t="9633" x="5162550" y="1433513"/>
          <p14:tracePt t="9650" x="5233988" y="1423988"/>
          <p14:tracePt t="9667" x="5286375" y="1419225"/>
          <p14:tracePt t="9683" x="5372100" y="1409700"/>
          <p14:tracePt t="9700" x="5424488" y="1404938"/>
          <p14:tracePt t="9716" x="5476875" y="1400175"/>
          <p14:tracePt t="9733" x="5543550" y="1390650"/>
          <p14:tracePt t="9750" x="5581650" y="1390650"/>
          <p14:tracePt t="9767" x="5624513" y="1381125"/>
          <p14:tracePt t="9783" x="5695950" y="1376363"/>
          <p14:tracePt t="9800" x="5748338" y="1376363"/>
          <p14:tracePt t="9816" x="5781675" y="1376363"/>
          <p14:tracePt t="9833" x="5834063" y="1385888"/>
          <p14:tracePt t="9850" x="5867400" y="1390650"/>
          <p14:tracePt t="9866" x="5895975" y="1390650"/>
          <p14:tracePt t="9883" x="5934075" y="1390650"/>
          <p14:tracePt t="9900" x="5948363" y="1390650"/>
          <p14:tracePt t="9917" x="5953125" y="1390650"/>
          <p14:tracePt t="10521" x="5995988" y="1385888"/>
          <p14:tracePt t="10527" x="6057900" y="1381125"/>
          <p14:tracePt t="10534" x="6115050" y="1381125"/>
          <p14:tracePt t="10549" x="6229350" y="1381125"/>
          <p14:tracePt t="10566" x="6334125" y="1381125"/>
          <p14:tracePt t="10583" x="6438900" y="1381125"/>
          <p14:tracePt t="10599" x="6557963" y="1385888"/>
          <p14:tracePt t="10616" x="6615113" y="1385888"/>
          <p14:tracePt t="10633" x="6715125" y="1385888"/>
          <p14:tracePt t="10650" x="6757988" y="1385888"/>
          <p14:tracePt t="10666" x="6791325" y="1385888"/>
          <p14:tracePt t="10683" x="6824663" y="1385888"/>
          <p14:tracePt t="10700" x="6838950" y="1385888"/>
          <p14:tracePt t="10716" x="6858000" y="1385888"/>
          <p14:tracePt t="10733" x="6891338" y="1385888"/>
          <p14:tracePt t="10750" x="6905625" y="1385888"/>
          <p14:tracePt t="10766" x="6929438" y="1385888"/>
          <p14:tracePt t="10783" x="6948488" y="1385888"/>
          <p14:tracePt t="10799" x="6962775" y="1385888"/>
          <p14:tracePt t="10816" x="6972300" y="1385888"/>
          <p14:tracePt t="10833" x="6981825" y="1381125"/>
          <p14:tracePt t="10850" x="6986588" y="1381125"/>
          <p14:tracePt t="10889" x="6991350" y="1381125"/>
          <p14:tracePt t="11621" x="6900863" y="1395413"/>
          <p14:tracePt t="11627" x="6753225" y="1428750"/>
          <p14:tracePt t="11634" x="6548438" y="1471613"/>
          <p14:tracePt t="11649" x="6091238" y="1557338"/>
          <p14:tracePt t="11666" x="5538788" y="1614488"/>
          <p14:tracePt t="11682" x="4967288" y="1671638"/>
          <p14:tracePt t="11699" x="4076700" y="1757363"/>
          <p14:tracePt t="11716" x="3552825" y="1795463"/>
          <p14:tracePt t="11732" x="3105150" y="1838325"/>
          <p14:tracePt t="11749" x="2576513" y="1881188"/>
          <p14:tracePt t="11766" x="2338388" y="1895475"/>
          <p14:tracePt t="11783" x="2195513" y="1909763"/>
          <p14:tracePt t="11799" x="2085975" y="1914525"/>
          <p14:tracePt t="11816" x="2043113" y="1914525"/>
          <p14:tracePt t="11832" x="1995488" y="1914525"/>
          <p14:tracePt t="11849" x="1966913" y="1909763"/>
          <p14:tracePt t="11866" x="1947863" y="1905000"/>
          <p14:tracePt t="11882" x="1928813" y="1905000"/>
          <p14:tracePt t="11899" x="1924050" y="1905000"/>
          <p14:tracePt t="11916" x="1919288" y="1905000"/>
          <p14:tracePt t="11932" x="1909763" y="1905000"/>
          <p14:tracePt t="11949" x="1905000" y="1905000"/>
          <p14:tracePt t="11982" x="1900238" y="1905000"/>
          <p14:tracePt t="11999" x="1890713" y="1905000"/>
          <p14:tracePt t="12016" x="1890713" y="1900238"/>
          <p14:tracePt t="12046" x="1885950" y="1900238"/>
          <p14:tracePt t="14494" x="1909763" y="1895475"/>
          <p14:tracePt t="14501" x="1957388" y="1885950"/>
          <p14:tracePt t="14507" x="2005013" y="1876425"/>
          <p14:tracePt t="14515" x="2057400" y="1871663"/>
          <p14:tracePt t="14531" x="2138363" y="1866900"/>
          <p14:tracePt t="14548" x="2224088" y="1862138"/>
          <p14:tracePt t="14565" x="2314575" y="1857375"/>
          <p14:tracePt t="14582" x="2357438" y="1857375"/>
          <p14:tracePt t="14598" x="2390775" y="1847850"/>
          <p14:tracePt t="14615" x="2433638" y="1847850"/>
          <p14:tracePt t="14631" x="2443163" y="1847850"/>
          <p14:tracePt t="14648" x="2452688" y="1847850"/>
          <p14:tracePt t="14665" x="2466975" y="1847850"/>
          <p14:tracePt t="14682" x="2476500" y="1847850"/>
          <p14:tracePt t="14698" x="2490788" y="1847850"/>
          <p14:tracePt t="14715" x="2519363" y="1847850"/>
          <p14:tracePt t="14731" x="2538413" y="1847850"/>
          <p14:tracePt t="14748" x="2576513" y="1843088"/>
          <p14:tracePt t="14765" x="2609850" y="1843088"/>
          <p14:tracePt t="14781" x="2628900" y="1843088"/>
          <p14:tracePt t="14798" x="2662238" y="1843088"/>
          <p14:tracePt t="14815" x="2714625" y="1838325"/>
          <p14:tracePt t="14831" x="2752725" y="1838325"/>
          <p14:tracePt t="14848" x="2795588" y="1833563"/>
          <p14:tracePt t="14865" x="2824163" y="1833563"/>
          <p14:tracePt t="14881" x="2843213" y="1833563"/>
          <p14:tracePt t="14898" x="2862263" y="1833563"/>
          <p14:tracePt t="14931" x="2867025" y="1833563"/>
          <p14:tracePt t="14955" x="2871788" y="1833563"/>
          <p14:tracePt t="15012" x="2876550" y="1833563"/>
          <p14:tracePt t="15047" x="2881313" y="1833563"/>
          <p14:tracePt t="15153" x="2886075" y="1833563"/>
          <p14:tracePt t="16147" x="2919413" y="1828800"/>
          <p14:tracePt t="16154" x="2971800" y="1819275"/>
          <p14:tracePt t="16164" x="3052763" y="1800225"/>
          <p14:tracePt t="16181" x="3200400" y="1790700"/>
          <p14:tracePt t="16198" x="3429000" y="1781175"/>
          <p14:tracePt t="16214" x="3590925" y="1781175"/>
          <p14:tracePt t="16231" x="3781425" y="1776413"/>
          <p14:tracePt t="16248" x="3867150" y="1776413"/>
          <p14:tracePt t="16264" x="3943350" y="1776413"/>
          <p14:tracePt t="16281" x="4019550" y="1776413"/>
          <p14:tracePt t="16298" x="4052888" y="1781175"/>
          <p14:tracePt t="16314" x="4071938" y="1785938"/>
          <p14:tracePt t="16331" x="4105275" y="1790700"/>
          <p14:tracePt t="16348" x="4119563" y="1790700"/>
          <p14:tracePt t="16364" x="4138613" y="1790700"/>
          <p14:tracePt t="16381" x="4167188" y="1795463"/>
          <p14:tracePt t="16397" x="4195763" y="1800225"/>
          <p14:tracePt t="16414" x="4224338" y="1800225"/>
          <p14:tracePt t="16431" x="4281488" y="1809750"/>
          <p14:tracePt t="16448" x="4333875" y="1809750"/>
          <p14:tracePt t="16464" x="4386263" y="1814513"/>
          <p14:tracePt t="16481" x="4443413" y="1819275"/>
          <p14:tracePt t="16498" x="4476750" y="1819275"/>
          <p14:tracePt t="16514" x="4505325" y="1824038"/>
          <p14:tracePt t="16531" x="4533900" y="1824038"/>
          <p14:tracePt t="16547" x="4548188" y="1824038"/>
          <p14:tracePt t="16564" x="4557713" y="1824038"/>
          <p14:tracePt t="16581" x="4576763" y="1824038"/>
          <p14:tracePt t="17112" x="4619625" y="1819275"/>
          <p14:tracePt t="17119" x="4662488" y="1814513"/>
          <p14:tracePt t="17131" x="4710113" y="1809750"/>
          <p14:tracePt t="17147" x="4876800" y="1795463"/>
          <p14:tracePt t="17164" x="4967288" y="1790700"/>
          <p14:tracePt t="17181" x="5062538" y="1785938"/>
          <p14:tracePt t="17197" x="5205413" y="1785938"/>
          <p14:tracePt t="17214" x="5286375" y="1785938"/>
          <p14:tracePt t="17231" x="5353050" y="1790700"/>
          <p14:tracePt t="17247" x="5457825" y="1795463"/>
          <p14:tracePt t="17264" x="5524500" y="1795463"/>
          <p14:tracePt t="17281" x="5572125" y="1800225"/>
          <p14:tracePt t="17297" x="5624513" y="1800225"/>
          <p14:tracePt t="17314" x="5648325" y="1804988"/>
          <p14:tracePt t="17331" x="5662613" y="1809750"/>
          <p14:tracePt t="17347" x="5681663" y="1809750"/>
          <p14:tracePt t="17364" x="5691188" y="1809750"/>
          <p14:tracePt t="17381" x="5715000" y="1814513"/>
          <p14:tracePt t="17397" x="5724525" y="1814513"/>
          <p14:tracePt t="17414" x="5748338" y="1814513"/>
          <p14:tracePt t="17431" x="5757863" y="1814513"/>
          <p14:tracePt t="17447" x="5786438" y="1819275"/>
          <p14:tracePt t="17464" x="5795963" y="1819275"/>
          <p14:tracePt t="17481" x="5805488" y="1819275"/>
          <p14:tracePt t="17497" x="5810250" y="1819275"/>
          <p14:tracePt t="17531" x="5815013" y="1819275"/>
          <p14:tracePt t="17559" x="5819775" y="1819275"/>
          <p14:tracePt t="17680" x="5824538" y="1819275"/>
          <p14:tracePt t="17708" x="5824538" y="1824038"/>
          <p14:tracePt t="18447" x="5843588" y="1824038"/>
          <p14:tracePt t="18454" x="5876925" y="1824038"/>
          <p14:tracePt t="18464" x="5910263" y="1824038"/>
          <p14:tracePt t="18480" x="5981700" y="1824038"/>
          <p14:tracePt t="18497" x="6119813" y="1824038"/>
          <p14:tracePt t="18513" x="6200775" y="1824038"/>
          <p14:tracePt t="18530" x="6267450" y="1828800"/>
          <p14:tracePt t="18547" x="6348413" y="1828800"/>
          <p14:tracePt t="18564" x="6386513" y="1828800"/>
          <p14:tracePt t="18581" x="6405563" y="1828800"/>
          <p14:tracePt t="18597" x="6419850" y="1828800"/>
          <p14:tracePt t="18630" x="6424613" y="1828800"/>
          <p14:tracePt t="18666" x="6424613" y="1833563"/>
          <p14:tracePt t="18731" x="6424613" y="1838325"/>
          <p14:tracePt t="18751" x="6419850" y="1847850"/>
          <p14:tracePt t="18759" x="6410325" y="1847850"/>
          <p14:tracePt t="18765" x="6400800" y="1852613"/>
          <p14:tracePt t="18780" x="6372225" y="1862138"/>
          <p14:tracePt t="18797" x="6353175" y="1862138"/>
          <p14:tracePt t="18813" x="6315075" y="1862138"/>
          <p14:tracePt t="18830" x="6224588" y="1866900"/>
          <p14:tracePt t="18847" x="6143625" y="1871663"/>
          <p14:tracePt t="18863" x="6076950" y="1881188"/>
          <p14:tracePt t="18880" x="5972175" y="1890713"/>
          <p14:tracePt t="18897" x="5905500" y="1890713"/>
          <p14:tracePt t="18913" x="5853113" y="1895475"/>
          <p14:tracePt t="18930" x="5819775" y="1895475"/>
          <p14:tracePt t="18947" x="5815013" y="1895475"/>
          <p14:tracePt t="18964" x="5810250" y="1895475"/>
          <p14:tracePt t="19092" x="5810250" y="1890713"/>
          <p14:tracePt t="19305" x="5810250" y="1885950"/>
          <p14:tracePt t="19355" x="5810250" y="1881188"/>
          <p14:tracePt t="19368" x="5810250" y="1871663"/>
          <p14:tracePt t="19376" x="5815013" y="1871663"/>
          <p14:tracePt t="19383" x="5819775" y="1866900"/>
          <p14:tracePt t="19397" x="5819775" y="1862138"/>
          <p14:tracePt t="19413" x="5838825" y="1852613"/>
          <p14:tracePt t="19430" x="5843588" y="1847850"/>
          <p14:tracePt t="19447" x="5848350" y="1843088"/>
          <p14:tracePt t="19463" x="5857875" y="1843088"/>
          <p14:tracePt t="19480" x="5862638" y="1838325"/>
          <p14:tracePt t="19539" x="5867400" y="1838325"/>
          <p14:tracePt t="19624" x="5872163" y="1838325"/>
          <p14:tracePt t="19667" x="5872163" y="1843088"/>
          <p14:tracePt t="19724" x="5876925" y="1843088"/>
          <p14:tracePt t="19730" x="5876925" y="1847850"/>
          <p14:tracePt t="19801" x="5876925" y="1852613"/>
          <p14:tracePt t="19979" x="5876925" y="1857375"/>
          <p14:tracePt t="19993" x="5881688" y="1857375"/>
          <p14:tracePt t="20050" x="5886450" y="1857375"/>
          <p14:tracePt t="20071" x="5886450" y="1862138"/>
          <p14:tracePt t="20085" x="5891213" y="1862138"/>
          <p14:tracePt t="20106" x="5895975" y="1862138"/>
          <p14:tracePt t="20128" x="5905500" y="1862138"/>
          <p14:tracePt t="20142" x="5915025" y="1862138"/>
          <p14:tracePt t="20149" x="5919788" y="1862138"/>
          <p14:tracePt t="20163" x="5929313" y="1862138"/>
          <p14:tracePt t="20180" x="5943600" y="1857375"/>
          <p14:tracePt t="20196" x="5957888" y="1857375"/>
          <p14:tracePt t="20213" x="5991225" y="1843088"/>
          <p14:tracePt t="20230" x="6015038" y="1843088"/>
          <p14:tracePt t="20246" x="6029325" y="1838325"/>
          <p14:tracePt t="20263" x="6053138" y="1833563"/>
          <p14:tracePt t="20280" x="6057900" y="1833563"/>
          <p14:tracePt t="20296" x="6062663" y="1833563"/>
          <p14:tracePt t="20313" x="6067425" y="1833563"/>
          <p14:tracePt t="20330" x="6072188" y="1833563"/>
          <p14:tracePt t="20346" x="6081713" y="1833563"/>
          <p14:tracePt t="20363" x="6086475" y="1833563"/>
          <p14:tracePt t="20396" x="6091238" y="1833563"/>
          <p14:tracePt t="20413" x="6096000" y="1833563"/>
          <p14:tracePt t="20433" x="6105525" y="1833563"/>
          <p14:tracePt t="20446" x="6105525" y="1828800"/>
          <p14:tracePt t="20463" x="6119813" y="1828800"/>
          <p14:tracePt t="20496" x="6124575" y="1828800"/>
          <p14:tracePt t="20547" x="6129338" y="1828800"/>
          <p14:tracePt t="20582" x="6134100" y="1828800"/>
          <p14:tracePt t="26096" x="6067425" y="1833563"/>
          <p14:tracePt t="26103" x="5957888" y="1847850"/>
          <p14:tracePt t="26111" x="5867400" y="1847850"/>
          <p14:tracePt t="26128" x="5562600" y="1833563"/>
          <p14:tracePt t="26144" x="5233988" y="1800225"/>
          <p14:tracePt t="26161" x="4619625" y="1714500"/>
          <p14:tracePt t="26178" x="4176713" y="1652588"/>
          <p14:tracePt t="26194" x="3800475" y="1581150"/>
          <p14:tracePt t="26211" x="3290888" y="1476375"/>
          <p14:tracePt t="26228" x="3057525" y="1400175"/>
          <p14:tracePt t="26244" x="2857500" y="1314450"/>
          <p14:tracePt t="26261" x="2781300" y="1276350"/>
          <p14:tracePt t="26278" x="2738438" y="1243013"/>
          <p14:tracePt t="26294" x="2695575" y="1214438"/>
          <p14:tracePt t="26311" x="2686050" y="1200150"/>
          <p14:tracePt t="26328" x="2686050" y="1195388"/>
          <p14:tracePt t="26344" x="2671763" y="1190625"/>
          <p14:tracePt t="26361" x="2667000" y="1185863"/>
          <p14:tracePt t="26378" x="2662238" y="1185863"/>
          <p14:tracePt t="26394" x="2657475" y="1185863"/>
          <p14:tracePt t="26411" x="2652713" y="1185863"/>
          <p14:tracePt t="26428" x="2647950" y="1185863"/>
          <p14:tracePt t="26472" x="2647950" y="1190625"/>
          <p14:tracePt t="26479" x="2647950" y="1195388"/>
          <p14:tracePt t="26494" x="2647950" y="1200150"/>
          <p14:tracePt t="26511" x="2652713" y="1204913"/>
          <p14:tracePt t="26528" x="2657475" y="1204913"/>
          <p14:tracePt t="26544" x="2662238" y="1209675"/>
          <p14:tracePt t="26592" x="2700338" y="1228725"/>
          <p14:tracePt t="26600" x="2705100" y="1233488"/>
          <p14:tracePt t="26611" x="2719388" y="1243013"/>
          <p14:tracePt t="26628" x="2752725" y="1257300"/>
          <p14:tracePt t="26644" x="2767013" y="1262063"/>
          <p14:tracePt t="26661" x="2805113" y="1285875"/>
          <p14:tracePt t="26678" x="2833688" y="1300163"/>
          <p14:tracePt t="26694" x="2852738" y="1309688"/>
          <p14:tracePt t="26711" x="2867025" y="1319213"/>
          <p14:tracePt t="26727" x="2890838" y="1328738"/>
          <p14:tracePt t="26744" x="2895600" y="1328738"/>
          <p14:tracePt t="26761" x="2905125" y="1333500"/>
          <p14:tracePt t="26777" x="2914650" y="1338263"/>
          <p14:tracePt t="26794" x="2919413" y="1343025"/>
          <p14:tracePt t="26811" x="2924175" y="1343025"/>
          <p14:tracePt t="26827" x="2928938" y="1343025"/>
          <p14:tracePt t="26844" x="2933700" y="1347788"/>
          <p14:tracePt t="26861" x="2938463" y="1347788"/>
          <p14:tracePt t="26877" x="2943225" y="1352550"/>
          <p14:tracePt t="26894" x="2947988" y="1352550"/>
          <p14:tracePt t="26927" x="2947988" y="1357313"/>
          <p14:tracePt t="26944" x="2952750" y="1357313"/>
          <p14:tracePt t="26990" x="2957513" y="1357313"/>
          <p14:tracePt t="27062" x="2967038" y="1357313"/>
          <p14:tracePt t="27181" x="2971800" y="1357313"/>
          <p14:tracePt t="27316" x="2971800" y="1362075"/>
          <p14:tracePt t="27465" x="2976563" y="1362075"/>
          <p14:tracePt t="33368" x="2971800" y="1385888"/>
          <p14:tracePt t="33375" x="2962275" y="1419225"/>
          <p14:tracePt t="33382" x="2957513" y="1466850"/>
          <p14:tracePt t="33392" x="2947988" y="1504950"/>
          <p14:tracePt t="33409" x="2928938" y="1585913"/>
          <p14:tracePt t="33425" x="2890838" y="1704975"/>
          <p14:tracePt t="33442" x="2867025" y="1771650"/>
          <p14:tracePt t="33458" x="2843213" y="1838325"/>
          <p14:tracePt t="33475" x="2814638" y="1890713"/>
          <p14:tracePt t="33492" x="2805113" y="1900238"/>
          <p14:tracePt t="33509" x="2805113" y="1909763"/>
          <p14:tracePt t="33510" x="2805113" y="1914525"/>
          <p14:tracePt t="33531" x="2800350" y="1914525"/>
          <p14:tracePt t="33588" x="2795588" y="1919288"/>
          <p14:tracePt t="33595" x="2790825" y="1919288"/>
          <p14:tracePt t="33609" x="2781300" y="1919288"/>
          <p14:tracePt t="33625" x="2771775" y="1919288"/>
          <p14:tracePt t="33642" x="2757488" y="1919288"/>
          <p14:tracePt t="33658" x="2733675" y="1914525"/>
          <p14:tracePt t="33675" x="2709863" y="1905000"/>
          <p14:tracePt t="33692" x="2681288" y="1905000"/>
          <p14:tracePt t="33708" x="2643188" y="1890713"/>
          <p14:tracePt t="33725" x="2624138" y="1890713"/>
          <p14:tracePt t="33742" x="2605088" y="1881188"/>
          <p14:tracePt t="33758" x="2590800" y="1871663"/>
          <p14:tracePt t="33775" x="2586038" y="1871663"/>
          <p14:tracePt t="33792" x="2581275" y="1871663"/>
          <p14:tracePt t="33808" x="2576513" y="1866900"/>
          <p14:tracePt t="33842" x="2576513" y="1862138"/>
          <p14:tracePt t="33886" x="2576513" y="1857375"/>
          <p14:tracePt t="33893" x="2581275" y="1857375"/>
          <p14:tracePt t="33900" x="2586038" y="1857375"/>
          <p14:tracePt t="33914" x="2590800" y="1857375"/>
          <p14:tracePt t="33925" x="2595563" y="1852613"/>
          <p14:tracePt t="33943" x="2600325" y="1852613"/>
          <p14:tracePt t="33964" x="2605088" y="1852613"/>
          <p14:tracePt t="33978" x="2609850" y="1852613"/>
          <p14:tracePt t="33991" x="2614613" y="1852613"/>
          <p14:tracePt t="34035" x="2619375" y="1852613"/>
          <p14:tracePt t="34071" x="2624138" y="1852613"/>
          <p14:tracePt t="34134" x="2628900" y="1852613"/>
          <p14:tracePt t="34155" x="2628900" y="1847850"/>
          <p14:tracePt t="34170" x="2633663" y="1847850"/>
          <p14:tracePt t="34205" x="2638425" y="1847850"/>
          <p14:tracePt t="34418" x="2643188" y="1847850"/>
          <p14:tracePt t="34531" x="2647950" y="1847850"/>
          <p14:tracePt t="34574" x="2652713" y="1847850"/>
          <p14:tracePt t="34602" x="2652713" y="1843088"/>
          <p14:tracePt t="34659" x="2671763" y="1819275"/>
          <p14:tracePt t="34666" x="2681288" y="1809750"/>
          <p14:tracePt t="34675" x="2690813" y="1800225"/>
          <p14:tracePt t="34691" x="2752725" y="1757363"/>
          <p14:tracePt t="34708" x="2833688" y="1728788"/>
          <p14:tracePt t="34725" x="2967038" y="1695450"/>
          <p14:tracePt t="34742" x="3067050" y="1671638"/>
          <p14:tracePt t="34758" x="3228975" y="1638300"/>
          <p14:tracePt t="34775" x="3319463" y="1624013"/>
          <p14:tracePt t="34791" x="3414713" y="1600200"/>
          <p14:tracePt t="34808" x="3562350" y="1571625"/>
          <p14:tracePt t="34825" x="3638550" y="1552575"/>
          <p14:tracePt t="34841" x="3709988" y="1538288"/>
          <p14:tracePt t="34858" x="3786188" y="1519238"/>
          <p14:tracePt t="34875" x="3819525" y="1514475"/>
          <p14:tracePt t="34891" x="3848100" y="1504950"/>
          <p14:tracePt t="34908" x="3871913" y="1500188"/>
          <p14:tracePt t="34925" x="3881438" y="1500188"/>
          <p14:tracePt t="34941" x="3881438" y="1495425"/>
          <p14:tracePt t="34958" x="3890963" y="1490663"/>
          <p14:tracePt t="34975" x="3900488" y="1490663"/>
          <p14:tracePt t="34991" x="3900488" y="1485900"/>
          <p14:tracePt t="35008" x="3910013" y="1481138"/>
          <p14:tracePt t="35025" x="3914775" y="1476375"/>
          <p14:tracePt t="35041" x="3938588" y="1466850"/>
          <p14:tracePt t="35058" x="3957638" y="1462088"/>
          <p14:tracePt t="35075" x="3976688" y="1457325"/>
          <p14:tracePt t="35091" x="4010025" y="1447800"/>
          <p14:tracePt t="35108" x="4043363" y="1438275"/>
          <p14:tracePt t="35125" x="4067175" y="1433513"/>
          <p14:tracePt t="35141" x="4110038" y="1428750"/>
          <p14:tracePt t="35158" x="4152900" y="1423988"/>
          <p14:tracePt t="35175" x="4210050" y="1423988"/>
          <p14:tracePt t="35191" x="4300538" y="1423988"/>
          <p14:tracePt t="35208" x="4348163" y="1423988"/>
          <p14:tracePt t="35225" x="4400550" y="1423988"/>
          <p14:tracePt t="35241" x="4476750" y="1433513"/>
          <p14:tracePt t="35258" x="4514850" y="1433513"/>
          <p14:tracePt t="35275" x="4543425" y="1438275"/>
          <p14:tracePt t="35291" x="4576763" y="1438275"/>
          <p14:tracePt t="35308" x="4586288" y="1438275"/>
          <p14:tracePt t="35324" x="4591050" y="1438275"/>
          <p14:tracePt t="35369" x="4595813" y="1438275"/>
          <p14:tracePt t="35880" x="4614863" y="1438275"/>
          <p14:tracePt t="35886" x="4657725" y="1433513"/>
          <p14:tracePt t="35893" x="4686300" y="1433513"/>
          <p14:tracePt t="35908" x="4752975" y="1423988"/>
          <p14:tracePt t="35924" x="4824413" y="1423988"/>
          <p14:tracePt t="35941" x="4876800" y="1419225"/>
          <p14:tracePt t="35958" x="4924425" y="1419225"/>
          <p14:tracePt t="35974" x="4933950" y="1419225"/>
          <p14:tracePt t="35991" x="4948238" y="1419225"/>
          <p14:tracePt t="36008" x="4953000" y="1419225"/>
          <p14:tracePt t="36024" x="4957763" y="1419225"/>
          <p14:tracePt t="36093" x="4962525" y="1419225"/>
          <p14:tracePt t="36156" x="4962525" y="1423988"/>
          <p14:tracePt t="36227" x="4962525" y="1428750"/>
          <p14:tracePt t="36255" x="4962525" y="1433513"/>
          <p14:tracePt t="36327" x="4962525" y="1438275"/>
          <p14:tracePt t="36391" x="4962525" y="1443038"/>
          <p14:tracePt t="36461" x="4962525" y="1447800"/>
          <p14:tracePt t="36468" x="4962525" y="1452563"/>
          <p14:tracePt t="36475" x="4962525" y="1457325"/>
          <p14:tracePt t="36491" x="4962525" y="1462088"/>
          <p14:tracePt t="36507" x="4957763" y="1466850"/>
          <p14:tracePt t="36532" x="4924425" y="1481138"/>
          <p14:tracePt t="36553" x="4876800" y="1500188"/>
          <p14:tracePt t="36560" x="4862513" y="1500188"/>
          <p14:tracePt t="36574" x="4824413" y="1504950"/>
          <p14:tracePt t="36591" x="4776788" y="1504950"/>
          <p14:tracePt t="36607" x="4729163" y="1504950"/>
          <p14:tracePt t="36624" x="4672013" y="1509713"/>
          <p14:tracePt t="36641" x="4638675" y="1514475"/>
          <p14:tracePt t="36657" x="4614863" y="1514475"/>
          <p14:tracePt t="36674" x="4595813" y="1514475"/>
          <p14:tracePt t="36691" x="4591050" y="1514475"/>
          <p14:tracePt t="36707" x="4586288" y="1514475"/>
          <p14:tracePt t="36724" x="4586288" y="1509713"/>
          <p14:tracePt t="36741" x="4595813" y="1495425"/>
          <p14:tracePt t="36757" x="4605338" y="1490663"/>
          <p14:tracePt t="36774" x="4619625" y="1481138"/>
          <p14:tracePt t="36823" x="4672013" y="1447800"/>
          <p14:tracePt t="36844" x="4738688" y="1428750"/>
          <p14:tracePt t="36858" x="4805363" y="1409700"/>
          <p14:tracePt t="36865" x="4833938" y="1404938"/>
          <p14:tracePt t="36874" x="4862513" y="1404938"/>
          <p14:tracePt t="36891" x="4929188" y="1395413"/>
          <p14:tracePt t="36907" x="5000625" y="1395413"/>
          <p14:tracePt t="36924" x="5095875" y="1395413"/>
          <p14:tracePt t="36941" x="5153025" y="1395413"/>
          <p14:tracePt t="36957" x="5233988" y="1395413"/>
          <p14:tracePt t="36974" x="5267325" y="1395413"/>
          <p14:tracePt t="36991" x="5291138" y="1395413"/>
          <p14:tracePt t="37007" x="5314950" y="1395413"/>
          <p14:tracePt t="37024" x="5319713" y="1395413"/>
          <p14:tracePt t="37071" x="5329238" y="1395413"/>
          <p14:tracePt t="37227" x="5329238" y="1400175"/>
          <p14:tracePt t="37291" x="5324475" y="1400175"/>
          <p14:tracePt t="37369" x="5319713" y="1400175"/>
          <p14:tracePt t="37441" x="5314950" y="1400175"/>
          <p14:tracePt t="39676" x="5281613" y="1404938"/>
          <p14:tracePt t="39682" x="5238750" y="1409700"/>
          <p14:tracePt t="39690" x="5191125" y="1414463"/>
          <p14:tracePt t="39706" x="5114925" y="1423988"/>
          <p14:tracePt t="39723" x="5038725" y="1428750"/>
          <p14:tracePt t="39740" x="4919663" y="1438275"/>
          <p14:tracePt t="39757" x="4872038" y="1447800"/>
          <p14:tracePt t="39773" x="4852988" y="1452563"/>
          <p14:tracePt t="39790" x="4838700" y="1452563"/>
          <p14:tracePt t="39823" x="4833938" y="1452563"/>
          <p14:tracePt t="39966" x="4838700" y="1452563"/>
          <p14:tracePt t="40974" x="4833938" y="1457325"/>
          <p14:tracePt t="40981" x="4805363" y="1457325"/>
          <p14:tracePt t="40989" x="4776788" y="1466850"/>
          <p14:tracePt t="41006" x="4700588" y="1500188"/>
          <p14:tracePt t="41023" x="4605338" y="1519238"/>
          <p14:tracePt t="41039" x="4462463" y="1552575"/>
          <p14:tracePt t="41056" x="4386263" y="1576388"/>
          <p14:tracePt t="41073" x="4319588" y="1585913"/>
          <p14:tracePt t="41089" x="4276725" y="1595438"/>
          <p14:tracePt t="41106" x="4252913" y="1595438"/>
          <p14:tracePt t="41123" x="4195763" y="1600200"/>
          <p14:tracePt t="41139" x="4157663" y="1600200"/>
          <p14:tracePt t="41156" x="4114800" y="1604963"/>
          <p14:tracePt t="41173" x="4057650" y="1604963"/>
          <p14:tracePt t="41189" x="4019550" y="1609725"/>
          <p14:tracePt t="41206" x="3976688" y="1614488"/>
          <p14:tracePt t="41222" x="3919538" y="1619250"/>
          <p14:tracePt t="41239" x="3886200" y="1624013"/>
          <p14:tracePt t="41256" x="3862388" y="1624013"/>
          <p14:tracePt t="41272" x="3843338" y="1624013"/>
          <p14:tracePt t="41289" x="3833813" y="1624013"/>
          <p14:tracePt t="41322" x="3829050" y="1624013"/>
          <p14:tracePt t="41428" x="3824288" y="1624013"/>
          <p14:tracePt t="41918" x="3776663" y="1628775"/>
          <p14:tracePt t="41925" x="3738563" y="1638300"/>
          <p14:tracePt t="41934" x="3676650" y="1647825"/>
          <p14:tracePt t="41939" x="3624263" y="1657350"/>
          <p14:tracePt t="41956" x="3505200" y="1676400"/>
          <p14:tracePt t="41972" x="3409950" y="1685925"/>
          <p14:tracePt t="41989" x="3281363" y="1714500"/>
          <p14:tracePt t="42006" x="3195638" y="1733550"/>
          <p14:tracePt t="42022" x="3133725" y="1747838"/>
          <p14:tracePt t="42039" x="3071813" y="1762125"/>
          <p14:tracePt t="42056" x="3052763" y="1771650"/>
          <p14:tracePt t="42072" x="3033713" y="1776413"/>
          <p14:tracePt t="42089" x="3024188" y="1781175"/>
          <p14:tracePt t="42106" x="3019425" y="1785938"/>
          <p14:tracePt t="42166" x="3014663" y="1790700"/>
          <p14:tracePt t="42180" x="3014663" y="1795463"/>
          <p14:tracePt t="42187" x="3009900" y="1800225"/>
          <p14:tracePt t="42194" x="3005138" y="1800225"/>
          <p14:tracePt t="42205" x="3005138" y="1804988"/>
          <p14:tracePt t="42222" x="2976563" y="1814513"/>
          <p14:tracePt t="42239" x="2957513" y="1824038"/>
          <p14:tracePt t="42256" x="2943225" y="1828800"/>
          <p14:tracePt t="42272" x="2928938" y="1838325"/>
          <p14:tracePt t="42289" x="2919413" y="1843088"/>
          <p14:tracePt t="42306" x="2909888" y="1843088"/>
          <p14:tracePt t="42322" x="2905125" y="1847850"/>
          <p14:tracePt t="42339" x="2900363" y="1847850"/>
          <p14:tracePt t="42386" x="2895600" y="1847850"/>
          <p14:tracePt t="47552" x="2919413" y="1843088"/>
          <p14:tracePt t="47566" x="3057525" y="1814513"/>
          <p14:tracePt t="47573" x="3114675" y="1800225"/>
          <p14:tracePt t="47587" x="3243263" y="1781175"/>
          <p14:tracePt t="47604" x="3390900" y="1752600"/>
          <p14:tracePt t="47620" x="3552825" y="1724025"/>
          <p14:tracePt t="47637" x="3910013" y="1643063"/>
          <p14:tracePt t="47654" x="4052888" y="1619250"/>
          <p14:tracePt t="47670" x="4205288" y="1581150"/>
          <p14:tracePt t="47687" x="4405313" y="1552575"/>
          <p14:tracePt t="47704" x="4524375" y="1528763"/>
          <p14:tracePt t="47720" x="4643438" y="1504950"/>
          <p14:tracePt t="47737" x="4791075" y="1471613"/>
          <p14:tracePt t="47754" x="4881563" y="1457325"/>
          <p14:tracePt t="47770" x="4953000" y="1443038"/>
          <p14:tracePt t="47787" x="5048250" y="1414463"/>
          <p14:tracePt t="47804" x="5091113" y="1400175"/>
          <p14:tracePt t="47820" x="5119688" y="1390650"/>
          <p14:tracePt t="47837" x="5143500" y="1381125"/>
          <p14:tracePt t="47854" x="5148263" y="1381125"/>
          <p14:tracePt t="47887" x="5153025" y="1381125"/>
          <p14:tracePt t="47913" x="5157788" y="1381125"/>
          <p14:tracePt t="48077" x="5153025" y="1381125"/>
          <p14:tracePt t="48098" x="5148263" y="1381125"/>
          <p14:tracePt t="48126" x="5143500" y="1381125"/>
          <p14:tracePt t="48147" x="5138738" y="1381125"/>
          <p14:tracePt t="48169" x="5133975" y="1381125"/>
          <p14:tracePt t="48226" x="5129213" y="1381125"/>
          <p14:tracePt t="48261" x="5124450" y="1381125"/>
          <p14:tracePt t="48289" x="5119688" y="1381125"/>
          <p14:tracePt t="48297" x="5114925" y="1381125"/>
          <p14:tracePt t="48304" x="5110163" y="1390650"/>
          <p14:tracePt t="48320" x="5105400" y="1390650"/>
          <p14:tracePt t="48337" x="5095875" y="1390650"/>
          <p14:tracePt t="48353" x="5072063" y="1390650"/>
          <p14:tracePt t="48370" x="5038725" y="1395413"/>
          <p14:tracePt t="48387" x="4976813" y="1400175"/>
          <p14:tracePt t="48404" x="4872038" y="1404938"/>
          <p14:tracePt t="48420" x="4786313" y="1409700"/>
          <p14:tracePt t="48437" x="4691063" y="1419225"/>
          <p14:tracePt t="48453" x="4581525" y="1433513"/>
          <p14:tracePt t="48470" x="4529138" y="1443038"/>
          <p14:tracePt t="48487" x="4495800" y="1447800"/>
          <p14:tracePt t="48504" x="4486275" y="1452563"/>
          <p14:tracePt t="48520" x="4476750" y="1452563"/>
          <p14:tracePt t="48559" x="4481513" y="1452563"/>
          <p14:tracePt t="48570" x="4486275" y="1452563"/>
          <p14:tracePt t="48587" x="4495800" y="1452563"/>
          <p14:tracePt t="48603" x="4510088" y="1452563"/>
          <p14:tracePt t="48666" x="4557713" y="1438275"/>
          <p14:tracePt t="48672" x="4567238" y="1438275"/>
          <p14:tracePt t="48680" x="4572000" y="1433513"/>
          <p14:tracePt t="48687" x="4581525" y="1433513"/>
          <p14:tracePt t="48703" x="4610100" y="1428750"/>
          <p14:tracePt t="48720" x="4643438" y="1428750"/>
          <p14:tracePt t="48737" x="4691063" y="1428750"/>
          <p14:tracePt t="48754" x="4710113" y="1428750"/>
          <p14:tracePt t="48770" x="4724400" y="1433513"/>
          <p14:tracePt t="48787" x="4733925" y="1433513"/>
          <p14:tracePt t="48820" x="4738688" y="1433513"/>
          <p14:tracePt t="48864" x="4743450" y="1433513"/>
          <p14:tracePt t="49170" x="4662488" y="1443038"/>
          <p14:tracePt t="49177" x="4519613" y="1452563"/>
          <p14:tracePt t="49186" x="4357688" y="1466850"/>
          <p14:tracePt t="49203" x="4000500" y="1495425"/>
          <p14:tracePt t="49220" x="3471863" y="1533525"/>
          <p14:tracePt t="49236" x="3195638" y="1557338"/>
          <p14:tracePt t="49253" x="2981325" y="1590675"/>
          <p14:tracePt t="49270" x="2828925" y="1604963"/>
          <p14:tracePt t="49286" x="2781300" y="1609725"/>
          <p14:tracePt t="49303" x="2757488" y="1614488"/>
          <p14:tracePt t="49389" x="2757488" y="1619250"/>
          <p14:tracePt t="49396" x="2757488" y="1624013"/>
          <p14:tracePt t="49403" x="2757488" y="1628775"/>
          <p14:tracePt t="49424" x="2752725" y="1638300"/>
          <p14:tracePt t="49453" x="2752725" y="1643063"/>
          <p14:tracePt t="49461" x="2743200" y="1643063"/>
          <p14:tracePt t="49503" x="2743200" y="1647825"/>
          <p14:tracePt t="49538" x="2743200" y="1652588"/>
          <p14:tracePt t="49552" x="2743200" y="1657350"/>
          <p14:tracePt t="49559" x="2747963" y="1657350"/>
          <p14:tracePt t="49570" x="2747963" y="1662113"/>
          <p14:tracePt t="49586" x="2752725" y="1666875"/>
          <p14:tracePt t="49603" x="2762250" y="1671638"/>
          <p14:tracePt t="49620" x="2767013" y="1671638"/>
          <p14:tracePt t="49636" x="2776538" y="1676400"/>
          <p14:tracePt t="49653" x="2781300" y="1676400"/>
          <p14:tracePt t="49670" x="2786063" y="1676400"/>
          <p14:tracePt t="49686" x="2786063" y="1681163"/>
          <p14:tracePt t="49703" x="2790825" y="1690688"/>
          <p14:tracePt t="49720" x="2790825" y="1695450"/>
          <p14:tracePt t="49737" x="2795588" y="1700213"/>
          <p14:tracePt t="49794" x="2795588" y="1704975"/>
          <p14:tracePt t="50276" x="2795588" y="1728788"/>
          <p14:tracePt t="50283" x="2795588" y="1766888"/>
          <p14:tracePt t="50291" x="2790825" y="1809750"/>
          <p14:tracePt t="50303" x="2771775" y="1871663"/>
          <p14:tracePt t="50319" x="2719388" y="2043113"/>
          <p14:tracePt t="50336" x="2676525" y="2181225"/>
          <p14:tracePt t="50353" x="2628900" y="2290763"/>
          <p14:tracePt t="50369" x="2571750" y="2419350"/>
          <p14:tracePt t="50386" x="2543175" y="2466975"/>
          <p14:tracePt t="50403" x="2533650" y="2486025"/>
          <p14:tracePt t="50419" x="2533650" y="2490788"/>
          <p14:tracePt t="50436" x="2533650" y="2495550"/>
          <p14:tracePt t="50496" x="2528888" y="2495550"/>
          <p14:tracePt t="50546" x="2524125" y="2495550"/>
          <p14:tracePt t="50660" x="2519363" y="2495550"/>
          <p14:tracePt t="50702" x="2433638" y="2505075"/>
          <p14:tracePt t="50709" x="2381250" y="2533650"/>
          <p14:tracePt t="50719" x="2333625" y="2562225"/>
          <p14:tracePt t="50736" x="2209800" y="2667000"/>
          <p14:tracePt t="50753" x="2009775" y="2809875"/>
          <p14:tracePt t="50769" x="1914525" y="2905125"/>
          <p14:tracePt t="50786" x="1819275" y="3009900"/>
          <p14:tracePt t="50803" x="1714500" y="3119438"/>
          <p14:tracePt t="50819" x="1662113" y="3162300"/>
          <p14:tracePt t="50836" x="1624013" y="3195638"/>
          <p14:tracePt t="50853" x="1619250" y="3200400"/>
          <p14:tracePt t="50869" x="1619250" y="3205163"/>
          <p14:tracePt t="50886" x="1614488" y="3209925"/>
          <p14:tracePt t="50993" x="1614488" y="3214688"/>
          <p14:tracePt t="51000" x="1609725" y="3214688"/>
          <p14:tracePt t="51064" x="1609725" y="3224213"/>
          <p14:tracePt t="51071" x="1600200" y="3224213"/>
          <p14:tracePt t="51078" x="1600200" y="3233738"/>
          <p14:tracePt t="51086" x="1590675" y="3238500"/>
          <p14:tracePt t="51103" x="1566863" y="3262313"/>
          <p14:tracePt t="51119" x="1533525" y="3286125"/>
          <p14:tracePt t="51136" x="1485900" y="3328988"/>
          <p14:tracePt t="51153" x="1462088" y="3348038"/>
          <p14:tracePt t="51169" x="1443038" y="3362325"/>
          <p14:tracePt t="51171" x="1438275" y="3362325"/>
          <p14:tracePt t="51186" x="1433513" y="3362325"/>
          <p14:tracePt t="51203" x="1433513" y="3367088"/>
          <p14:tracePt t="51219" x="1428750" y="3367088"/>
          <p14:tracePt t="51965" x="1428750" y="3371850"/>
          <p14:tracePt t="51972" x="1423988" y="3376613"/>
          <p14:tracePt t="51979" x="1423988" y="3381375"/>
          <p14:tracePt t="51993" x="1419225" y="3386138"/>
          <p14:tracePt t="52007" x="1414463" y="3390900"/>
          <p14:tracePt t="52019" x="1414463" y="3395663"/>
          <p14:tracePt t="52035" x="1414463" y="3400425"/>
          <p14:tracePt t="52052" x="1409700" y="3405188"/>
          <p14:tracePt t="52069" x="1409700" y="3409950"/>
          <p14:tracePt t="52102" x="1400175" y="3414713"/>
          <p14:tracePt t="52149" x="1400175" y="3419475"/>
          <p14:tracePt t="52178" x="1400175" y="3424238"/>
          <p14:tracePt t="52213" x="1400175" y="3429000"/>
          <p14:tracePt t="52291" x="1395413" y="3429000"/>
          <p14:tracePt t="52313" x="1395413" y="3433763"/>
          <p14:tracePt t="52541" x="1395413" y="3438525"/>
          <p14:tracePt t="52625" x="1390650" y="3438525"/>
          <p14:tracePt t="52994" x="1385888" y="3438525"/>
          <p14:tracePt t="53689" x="1385888" y="3443288"/>
          <p14:tracePt t="53739" x="1385888" y="3448050"/>
          <p14:tracePt t="54122" x="1381125" y="3448050"/>
          <p14:tracePt t="55363" x="1376363" y="3448050"/>
          <p14:tracePt t="56073" x="1400175" y="3409950"/>
          <p14:tracePt t="56080" x="1447800" y="3381375"/>
          <p14:tracePt t="56087" x="1528763" y="3328988"/>
          <p14:tracePt t="56101" x="1619250" y="3276600"/>
          <p14:tracePt t="56118" x="2162175" y="2976563"/>
          <p14:tracePt t="56134" x="2538413" y="2790825"/>
          <p14:tracePt t="56151" x="3071813" y="2505075"/>
          <p14:tracePt t="56167" x="3390900" y="2309813"/>
          <p14:tracePt t="56184" x="3724275" y="2085975"/>
          <p14:tracePt t="56201" x="4048125" y="1871663"/>
          <p14:tracePt t="56218" x="4171950" y="1781175"/>
          <p14:tracePt t="56234" x="4248150" y="1733550"/>
          <p14:tracePt t="56251" x="4314825" y="1681163"/>
          <p14:tracePt t="56268" x="4338638" y="1666875"/>
          <p14:tracePt t="56284" x="4362450" y="1652588"/>
          <p14:tracePt t="56301" x="4438650" y="1633538"/>
          <p14:tracePt t="56318" x="4486275" y="1628775"/>
          <p14:tracePt t="56334" x="4529138" y="1614488"/>
          <p14:tracePt t="56351" x="4576763" y="1600200"/>
          <p14:tracePt t="56368" x="4619625" y="1590675"/>
          <p14:tracePt t="56384" x="4672013" y="1566863"/>
          <p14:tracePt t="56401" x="4772025" y="1538288"/>
          <p14:tracePt t="56417" x="4833938" y="1509713"/>
          <p14:tracePt t="56434" x="4833938" y="1495425"/>
          <p14:tracePt t="56451" x="4833938" y="1490663"/>
          <p14:tracePt t="56468" x="4833938" y="1485900"/>
          <p14:tracePt t="56484" x="4833938" y="1476375"/>
          <p14:tracePt t="56882" x="4838700" y="1476375"/>
          <p14:tracePt t="56889" x="4843463" y="1476375"/>
          <p14:tracePt t="56901" x="4857750" y="1476375"/>
          <p14:tracePt t="56917" x="4867275" y="1476375"/>
          <p14:tracePt t="56934" x="4881563" y="1476375"/>
          <p14:tracePt t="56951" x="4886325" y="1476375"/>
          <p14:tracePt t="56984" x="4891088" y="1476375"/>
          <p14:tracePt t="57010" x="4895850" y="1476375"/>
          <p14:tracePt t="57045" x="4900613" y="1476375"/>
          <p14:tracePt t="57371" x="4905375" y="1476375"/>
          <p14:tracePt t="58018" x="4862513" y="1481138"/>
          <p14:tracePt t="58024" x="4781550" y="1485900"/>
          <p14:tracePt t="58033" x="4662488" y="1495425"/>
          <p14:tracePt t="58050" x="4448175" y="1509713"/>
          <p14:tracePt t="58067" x="4062413" y="1528763"/>
          <p14:tracePt t="58083" x="3790950" y="1562100"/>
          <p14:tracePt t="58100" x="3609975" y="1585913"/>
          <p14:tracePt t="58117" x="3405188" y="1624013"/>
          <p14:tracePt t="58134" x="3309938" y="1652588"/>
          <p14:tracePt t="58150" x="3257550" y="1666875"/>
          <p14:tracePt t="58167" x="3214688" y="1685925"/>
          <p14:tracePt t="58184" x="3195638" y="1690688"/>
          <p14:tracePt t="58200" x="3181350" y="1700213"/>
          <p14:tracePt t="58217" x="3152775" y="1709738"/>
          <p14:tracePt t="58233" x="3133725" y="1719263"/>
          <p14:tracePt t="58250" x="3114675" y="1724025"/>
          <p14:tracePt t="58267" x="3090863" y="1738313"/>
          <p14:tracePt t="58283" x="3071813" y="1747838"/>
          <p14:tracePt t="58300" x="3057525" y="1752600"/>
          <p14:tracePt t="58317" x="3038475" y="1762125"/>
          <p14:tracePt t="58333" x="3028950" y="1771650"/>
          <p14:tracePt t="58350" x="3019425" y="1776413"/>
          <p14:tracePt t="58367" x="3000375" y="1785938"/>
          <p14:tracePt t="58383" x="2990850" y="1795463"/>
          <p14:tracePt t="58400" x="2976563" y="1804988"/>
          <p14:tracePt t="58417" x="2967038" y="1809750"/>
          <p14:tracePt t="58433" x="2962275" y="1819275"/>
          <p14:tracePt t="58451" x="2952750" y="1824038"/>
          <p14:tracePt t="58467" x="2952750" y="1833563"/>
          <p14:tracePt t="58483" x="2952750" y="1838325"/>
          <p14:tracePt t="58517" x="2952750" y="1843088"/>
          <p14:tracePt t="58564" x="2952750" y="1847850"/>
          <p14:tracePt t="58571" x="2957513" y="1847850"/>
          <p14:tracePt t="58583" x="2957513" y="1852613"/>
          <p14:tracePt t="58606" x="2962275" y="1852613"/>
          <p14:tracePt t="58627" x="2962275" y="1857375"/>
          <p14:tracePt t="58674" x="2967038" y="1857375"/>
          <p14:tracePt t="58678" x="2967038" y="1862138"/>
          <p14:tracePt t="58699" x="2971800" y="1862138"/>
          <p14:tracePt t="58741" x="2976563" y="1862138"/>
          <p14:tracePt t="58892" x="2981325" y="1862138"/>
          <p14:tracePt t="61367" x="2933700" y="1852613"/>
          <p14:tracePt t="61374" x="2919413" y="1847850"/>
          <p14:tracePt t="61382" x="2890838" y="1847850"/>
          <p14:tracePt t="61399" x="2833688" y="1852613"/>
          <p14:tracePt t="61416" x="2738438" y="1876425"/>
          <p14:tracePt t="61432" x="2571750" y="1947863"/>
          <p14:tracePt t="61449" x="2452688" y="2000250"/>
          <p14:tracePt t="61466" x="2286000" y="2085975"/>
          <p14:tracePt t="61483" x="2190750" y="2143125"/>
          <p14:tracePt t="61499" x="2124075" y="2185988"/>
          <p14:tracePt t="61516" x="2047875" y="2243138"/>
          <p14:tracePt t="61532" x="2019300" y="2266950"/>
          <p14:tracePt t="61549" x="2014538" y="2276475"/>
          <p14:tracePt t="61566" x="2000250" y="2314575"/>
          <p14:tracePt t="61582" x="2000250" y="2333625"/>
          <p14:tracePt t="61599" x="2000250" y="2371725"/>
          <p14:tracePt t="61616" x="1976438" y="2490788"/>
          <p14:tracePt t="61632" x="1966913" y="2562225"/>
          <p14:tracePt t="61649" x="1952625" y="2657475"/>
          <p14:tracePt t="61666" x="1928813" y="2776538"/>
          <p14:tracePt t="61682" x="1924050" y="2838450"/>
          <p14:tracePt t="61699" x="1914525" y="2886075"/>
          <p14:tracePt t="61716" x="1914525" y="2957513"/>
          <p14:tracePt t="61733" x="1914525" y="3009900"/>
          <p14:tracePt t="61749" x="1914525" y="3028950"/>
          <p14:tracePt t="62509" x="1876425" y="3052763"/>
          <p14:tracePt t="62517" x="1828800" y="3081338"/>
          <p14:tracePt t="62523" x="1781175" y="3105150"/>
          <p14:tracePt t="62532" x="1743075" y="3124200"/>
          <p14:tracePt t="62549" x="1671638" y="3167063"/>
          <p14:tracePt t="62566" x="1581150" y="3219450"/>
          <p14:tracePt t="62582" x="1543050" y="3248025"/>
          <p14:tracePt t="62599" x="1514475" y="3262313"/>
          <p14:tracePt t="62615" x="1495425" y="3276600"/>
          <p14:tracePt t="62632" x="1485900" y="3281363"/>
          <p14:tracePt t="62649" x="1485900" y="3286125"/>
          <p14:tracePt t="62665" x="1476375" y="3290888"/>
          <p14:tracePt t="62682" x="1476375" y="3295650"/>
          <p14:tracePt t="62698" x="1471613" y="3295650"/>
          <p14:tracePt t="62715" x="1466850" y="3309938"/>
          <p14:tracePt t="62732" x="1457325" y="3314700"/>
          <p14:tracePt t="62749" x="1452563" y="3319463"/>
          <p14:tracePt t="62765" x="1447800" y="3324225"/>
          <p14:tracePt t="62782" x="1443038" y="3338513"/>
          <p14:tracePt t="62799" x="1438275" y="3343275"/>
          <p14:tracePt t="62815" x="1428750" y="3362325"/>
          <p14:tracePt t="62832" x="1423988" y="3371850"/>
          <p14:tracePt t="62849" x="1419225" y="3376613"/>
          <p14:tracePt t="62865" x="1414463" y="3395663"/>
          <p14:tracePt t="62882" x="1414463" y="3400425"/>
          <p14:tracePt t="62898" x="1409700" y="3414713"/>
          <p14:tracePt t="62915" x="1400175" y="3429000"/>
          <p14:tracePt t="62932" x="1395413" y="3433763"/>
          <p14:tracePt t="62949" x="1395413" y="3438525"/>
          <p14:tracePt t="62965" x="1390650" y="3443288"/>
          <p14:tracePt t="62982" x="1390650" y="3448050"/>
          <p14:tracePt t="62998" x="1390650" y="3452813"/>
          <p14:tracePt t="63141" x="1390650" y="3443288"/>
          <p14:tracePt t="63155" x="1390650" y="3438525"/>
          <p14:tracePt t="63162" x="1390650" y="3433763"/>
          <p14:tracePt t="63183" x="1390650" y="3429000"/>
          <p14:tracePt t="63191" x="1390650" y="3424238"/>
          <p14:tracePt t="63198" x="1390650" y="3419475"/>
          <p14:tracePt t="63241" x="1390650" y="3414713"/>
          <p14:tracePt t="63297" x="1390650" y="3409950"/>
          <p14:tracePt t="63333" x="1390650" y="3405188"/>
          <p14:tracePt t="66483" x="1404938" y="3405188"/>
          <p14:tracePt t="66497" x="1476375" y="3414713"/>
          <p14:tracePt t="66503" x="1509713" y="3424238"/>
          <p14:tracePt t="66514" x="1552575" y="3429000"/>
          <p14:tracePt t="66531" x="1643063" y="3448050"/>
          <p14:tracePt t="66547" x="1795463" y="3462338"/>
          <p14:tracePt t="66564" x="1919288" y="3476625"/>
          <p14:tracePt t="66581" x="2119313" y="3495675"/>
          <p14:tracePt t="66598" x="2257425" y="3500438"/>
          <p14:tracePt t="66614" x="2390775" y="3509963"/>
          <p14:tracePt t="66631" x="2571750" y="3514725"/>
          <p14:tracePt t="66647" x="2676525" y="3519488"/>
          <p14:tracePt t="66664" x="2790825" y="3519488"/>
          <p14:tracePt t="66681" x="2943225" y="3514725"/>
          <p14:tracePt t="66714" x="3190875" y="3490913"/>
          <p14:tracePt t="67135" x="3262313" y="3486150"/>
          <p14:tracePt t="67142" x="3338513" y="3481388"/>
          <p14:tracePt t="67149" x="3471863" y="3471863"/>
          <p14:tracePt t="67164" x="3810000" y="3462338"/>
          <p14:tracePt t="67180" x="4252913" y="3476625"/>
          <p14:tracePt t="67197" x="4829175" y="3533775"/>
          <p14:tracePt t="67214" x="5724525" y="3743325"/>
          <p14:tracePt t="67231" x="6253163" y="3905250"/>
          <p14:tracePt t="67247" x="6629400" y="4019550"/>
          <p14:tracePt t="67264" x="6953250" y="4110038"/>
          <p14:tracePt t="67280" x="7043738" y="4143375"/>
          <p14:tracePt t="67297" x="7081838" y="4148138"/>
          <p14:tracePt t="67314" x="7096125" y="4148138"/>
          <p14:tracePt t="67433" x="7096125" y="4152900"/>
          <p14:tracePt t="67440" x="7119938" y="4162425"/>
          <p14:tracePt t="67448" x="7138988" y="4186238"/>
          <p14:tracePt t="67464" x="7210425" y="4229100"/>
          <p14:tracePt t="67480" x="7267575" y="4286250"/>
          <p14:tracePt t="67497" x="7339013" y="4386263"/>
          <p14:tracePt t="67514" x="7372350" y="4433888"/>
          <p14:tracePt t="67530" x="7381875" y="4457700"/>
          <p14:tracePt t="67547" x="7381875" y="4476750"/>
          <p14:tracePt t="67564" x="7381875" y="4486275"/>
          <p14:tracePt t="67597" x="7381875" y="4491038"/>
          <p14:tracePt t="67613" x="7381875" y="4495800"/>
          <p14:tracePt t="67632" x="7377113" y="4500563"/>
          <p14:tracePt t="67647" x="7358063" y="4505325"/>
          <p14:tracePt t="67664" x="7339013" y="4514850"/>
          <p14:tracePt t="67680" x="7296150" y="4519613"/>
          <p14:tracePt t="67697" x="7224713" y="4524375"/>
          <p14:tracePt t="67714" x="7172325" y="4519613"/>
          <p14:tracePt t="67731" x="7072313" y="4510088"/>
          <p14:tracePt t="67747" x="7000875" y="4500563"/>
          <p14:tracePt t="67764" x="6948488" y="4491038"/>
          <p14:tracePt t="67780" x="6905625" y="4476750"/>
          <p14:tracePt t="67797" x="6877050" y="4471988"/>
          <p14:tracePt t="67831" x="6872288" y="4467225"/>
          <p14:tracePt t="67864" x="6867525" y="4462463"/>
          <p14:tracePt t="67865" x="6858000" y="4457700"/>
          <p14:tracePt t="67881" x="6819900" y="4429125"/>
          <p14:tracePt t="67897" x="6781800" y="4414838"/>
          <p14:tracePt t="67914" x="6724650" y="4386263"/>
          <p14:tracePt t="67930" x="6648450" y="4348163"/>
          <p14:tracePt t="67947" x="6619875" y="4338638"/>
          <p14:tracePt t="67963" x="6600825" y="4329113"/>
          <p14:tracePt t="67980" x="6591300" y="4324350"/>
          <p14:tracePt t="68029" x="6591300" y="4314825"/>
          <p14:tracePt t="73966" x="0" y="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name="Slide 4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3 OF 20</a:t>
            </a:r>
            <a:endParaRPr lang="en-US" sz="1400" dirty="0"/>
          </a:p>
        </p:txBody>
      </p:sp>
      <p:sp>
        <p:nvSpPr>
          <p:cNvPr id="3" name="Text 1"/>
          <p:cNvSpPr/>
          <p:nvPr/>
        </p:nvSpPr>
        <p:spPr>
          <a:xfrm>
            <a:off x="3657600" y="530352"/>
            <a:ext cx="3566160" cy="310896"/>
          </a:xfrm>
          <a:prstGeom prst="rect">
            <a:avLst/>
          </a:prstGeom>
          <a:noFill/>
          <a:ln/>
        </p:spPr>
        <p:txBody>
          <a:bodyPr wrap="square" lIns="0" tIns="0" rIns="0" bIns="0" rtlCol="0" anchor="ctr"/>
          <a:lstStyle/>
          <a:p>
            <a:pPr marL="0" indent="0" algn="r">
              <a:buNone/>
            </a:pPr>
            <a:r>
              <a:rPr lang="en-US" sz="1200" dirty="0">
                <a:solidFill>
                  <a:srgbClr val="5A5A5A"/>
                </a:solidFill>
                <a:latin typeface="Calibri" pitchFamily="34" charset="0"/>
                <a:ea typeface="Calibri" pitchFamily="34" charset="-122"/>
                <a:cs typeface="Calibri" pitchFamily="34" charset="-120"/>
              </a:rPr>
              <a:t>MULTIPLE CHOICE   ·   LTV</a:t>
            </a:r>
            <a:endParaRPr lang="en-US" sz="12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82296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A property worth EGP 4,000,000 carries a loan of EGP 2,800,000. What is the LTV?</a:t>
            </a:r>
            <a:endParaRPr lang="en-US" sz="2200" dirty="0"/>
          </a:p>
        </p:txBody>
      </p:sp>
      <p:sp>
        <p:nvSpPr>
          <p:cNvPr id="6" name="Shape 4"/>
          <p:cNvSpPr/>
          <p:nvPr/>
        </p:nvSpPr>
        <p:spPr>
          <a:xfrm>
            <a:off x="457200" y="2148840"/>
            <a:ext cx="3977640" cy="658368"/>
          </a:xfrm>
          <a:prstGeom prst="roundRect">
            <a:avLst>
              <a:gd name="adj" fmla="val 6944"/>
            </a:avLst>
          </a:prstGeom>
          <a:solidFill>
            <a:srgbClr val="FFFFFF"/>
          </a:solidFill>
          <a:ln w="9525">
            <a:solidFill>
              <a:srgbClr val="C8C0B0"/>
            </a:solidFill>
            <a:prstDash val="solid"/>
          </a:ln>
        </p:spPr>
      </p:sp>
      <p:sp>
        <p:nvSpPr>
          <p:cNvPr id="7" name="Shape 5"/>
          <p:cNvSpPr/>
          <p:nvPr/>
        </p:nvSpPr>
        <p:spPr>
          <a:xfrm>
            <a:off x="621792" y="2295144"/>
            <a:ext cx="365760" cy="365760"/>
          </a:xfrm>
          <a:prstGeom prst="ellipse">
            <a:avLst/>
          </a:prstGeom>
          <a:solidFill>
            <a:srgbClr val="E7E3D9"/>
          </a:solidFill>
          <a:ln/>
        </p:spPr>
      </p:sp>
      <p:sp>
        <p:nvSpPr>
          <p:cNvPr id="8" name="Text 6"/>
          <p:cNvSpPr/>
          <p:nvPr/>
        </p:nvSpPr>
        <p:spPr>
          <a:xfrm>
            <a:off x="62179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A</a:t>
            </a:r>
            <a:endParaRPr lang="en-US" sz="1500" dirty="0"/>
          </a:p>
        </p:txBody>
      </p:sp>
      <p:sp>
        <p:nvSpPr>
          <p:cNvPr id="9" name="Text 7"/>
          <p:cNvSpPr/>
          <p:nvPr/>
        </p:nvSpPr>
        <p:spPr>
          <a:xfrm>
            <a:off x="109728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30%</a:t>
            </a:r>
            <a:endParaRPr lang="en-US" sz="1600" dirty="0"/>
          </a:p>
        </p:txBody>
      </p:sp>
      <p:sp>
        <p:nvSpPr>
          <p:cNvPr id="10" name="Shape 8"/>
          <p:cNvSpPr/>
          <p:nvPr/>
        </p:nvSpPr>
        <p:spPr>
          <a:xfrm>
            <a:off x="4709160" y="2148840"/>
            <a:ext cx="3977640" cy="658368"/>
          </a:xfrm>
          <a:prstGeom prst="roundRect">
            <a:avLst>
              <a:gd name="adj" fmla="val 6944"/>
            </a:avLst>
          </a:prstGeom>
          <a:solidFill>
            <a:srgbClr val="FFFFFF"/>
          </a:solidFill>
          <a:ln w="9525">
            <a:solidFill>
              <a:srgbClr val="C8C0B0"/>
            </a:solidFill>
            <a:prstDash val="solid"/>
          </a:ln>
        </p:spPr>
      </p:sp>
      <p:sp>
        <p:nvSpPr>
          <p:cNvPr id="11" name="Shape 9"/>
          <p:cNvSpPr/>
          <p:nvPr/>
        </p:nvSpPr>
        <p:spPr>
          <a:xfrm>
            <a:off x="4873752" y="2295144"/>
            <a:ext cx="365760" cy="365760"/>
          </a:xfrm>
          <a:prstGeom prst="ellipse">
            <a:avLst/>
          </a:prstGeom>
          <a:solidFill>
            <a:srgbClr val="E7E3D9"/>
          </a:solidFill>
          <a:ln/>
        </p:spPr>
      </p:sp>
      <p:sp>
        <p:nvSpPr>
          <p:cNvPr id="12" name="Text 10"/>
          <p:cNvSpPr/>
          <p:nvPr/>
        </p:nvSpPr>
        <p:spPr>
          <a:xfrm>
            <a:off x="487375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B</a:t>
            </a:r>
            <a:endParaRPr lang="en-US" sz="1500" dirty="0"/>
          </a:p>
        </p:txBody>
      </p:sp>
      <p:sp>
        <p:nvSpPr>
          <p:cNvPr id="13" name="Text 11"/>
          <p:cNvSpPr/>
          <p:nvPr/>
        </p:nvSpPr>
        <p:spPr>
          <a:xfrm>
            <a:off x="534924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60%</a:t>
            </a:r>
            <a:endParaRPr lang="en-US" sz="1600" dirty="0"/>
          </a:p>
        </p:txBody>
      </p:sp>
      <p:sp>
        <p:nvSpPr>
          <p:cNvPr id="14" name="Shape 12"/>
          <p:cNvSpPr/>
          <p:nvPr/>
        </p:nvSpPr>
        <p:spPr>
          <a:xfrm>
            <a:off x="457200" y="2926080"/>
            <a:ext cx="3977640" cy="658368"/>
          </a:xfrm>
          <a:prstGeom prst="roundRect">
            <a:avLst>
              <a:gd name="adj" fmla="val 6944"/>
            </a:avLst>
          </a:prstGeom>
          <a:solidFill>
            <a:srgbClr val="E4EDE6"/>
          </a:solidFill>
          <a:ln w="9525">
            <a:solidFill>
              <a:srgbClr val="4F7A5C"/>
            </a:solidFill>
            <a:prstDash val="solid"/>
          </a:ln>
        </p:spPr>
      </p:sp>
      <p:sp>
        <p:nvSpPr>
          <p:cNvPr id="15" name="Shape 13"/>
          <p:cNvSpPr/>
          <p:nvPr/>
        </p:nvSpPr>
        <p:spPr>
          <a:xfrm>
            <a:off x="621792" y="3072384"/>
            <a:ext cx="365760" cy="365760"/>
          </a:xfrm>
          <a:prstGeom prst="ellipse">
            <a:avLst/>
          </a:prstGeom>
          <a:solidFill>
            <a:srgbClr val="4F7A5C"/>
          </a:solidFill>
          <a:ln/>
        </p:spPr>
      </p:sp>
      <p:sp>
        <p:nvSpPr>
          <p:cNvPr id="16" name="Text 14"/>
          <p:cNvSpPr/>
          <p:nvPr/>
        </p:nvSpPr>
        <p:spPr>
          <a:xfrm>
            <a:off x="621792" y="3072384"/>
            <a:ext cx="365760" cy="36576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C</a:t>
            </a:r>
            <a:endParaRPr lang="en-US" sz="1500" dirty="0"/>
          </a:p>
        </p:txBody>
      </p:sp>
      <p:sp>
        <p:nvSpPr>
          <p:cNvPr id="17" name="Text 15"/>
          <p:cNvSpPr/>
          <p:nvPr/>
        </p:nvSpPr>
        <p:spPr>
          <a:xfrm>
            <a:off x="1097280" y="2926080"/>
            <a:ext cx="3200400" cy="658368"/>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70%</a:t>
            </a:r>
            <a:endParaRPr lang="en-US" sz="1600" dirty="0"/>
          </a:p>
        </p:txBody>
      </p:sp>
      <p:sp>
        <p:nvSpPr>
          <p:cNvPr id="18" name="Shape 16"/>
          <p:cNvSpPr/>
          <p:nvPr/>
        </p:nvSpPr>
        <p:spPr>
          <a:xfrm>
            <a:off x="4709160" y="2926080"/>
            <a:ext cx="3977640" cy="658368"/>
          </a:xfrm>
          <a:prstGeom prst="roundRect">
            <a:avLst>
              <a:gd name="adj" fmla="val 6944"/>
            </a:avLst>
          </a:prstGeom>
          <a:solidFill>
            <a:srgbClr val="FFFFFF"/>
          </a:solidFill>
          <a:ln w="9525">
            <a:solidFill>
              <a:srgbClr val="C8C0B0"/>
            </a:solidFill>
            <a:prstDash val="solid"/>
          </a:ln>
        </p:spPr>
      </p:sp>
      <p:sp>
        <p:nvSpPr>
          <p:cNvPr id="19" name="Shape 17"/>
          <p:cNvSpPr/>
          <p:nvPr/>
        </p:nvSpPr>
        <p:spPr>
          <a:xfrm>
            <a:off x="4873752" y="3072384"/>
            <a:ext cx="365760" cy="365760"/>
          </a:xfrm>
          <a:prstGeom prst="ellipse">
            <a:avLst/>
          </a:prstGeom>
          <a:solidFill>
            <a:srgbClr val="E7E3D9"/>
          </a:solidFill>
          <a:ln/>
        </p:spPr>
      </p:sp>
      <p:sp>
        <p:nvSpPr>
          <p:cNvPr id="20" name="Text 18"/>
          <p:cNvSpPr/>
          <p:nvPr/>
        </p:nvSpPr>
        <p:spPr>
          <a:xfrm>
            <a:off x="4873752" y="307238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D</a:t>
            </a:r>
            <a:endParaRPr lang="en-US" sz="1500" dirty="0"/>
          </a:p>
        </p:txBody>
      </p:sp>
      <p:sp>
        <p:nvSpPr>
          <p:cNvPr id="21" name="Text 19"/>
          <p:cNvSpPr/>
          <p:nvPr/>
        </p:nvSpPr>
        <p:spPr>
          <a:xfrm>
            <a:off x="5349240" y="292608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80%</a:t>
            </a:r>
            <a:endParaRPr lang="en-US" sz="1600" dirty="0"/>
          </a:p>
        </p:txBody>
      </p:sp>
      <p:sp>
        <p:nvSpPr>
          <p:cNvPr id="22" name="Shape 20"/>
          <p:cNvSpPr/>
          <p:nvPr/>
        </p:nvSpPr>
        <p:spPr>
          <a:xfrm>
            <a:off x="457200" y="3767328"/>
            <a:ext cx="8229600" cy="868680"/>
          </a:xfrm>
          <a:prstGeom prst="roundRect">
            <a:avLst>
              <a:gd name="adj" fmla="val 5263"/>
            </a:avLst>
          </a:prstGeom>
          <a:solidFill>
            <a:srgbClr val="E7E3D9"/>
          </a:solidFill>
          <a:ln w="9525">
            <a:solidFill>
              <a:srgbClr val="C8C0B0"/>
            </a:solidFill>
            <a:prstDash val="solid"/>
          </a:ln>
        </p:spPr>
      </p:sp>
      <p:sp>
        <p:nvSpPr>
          <p:cNvPr id="23" name="Text 21"/>
          <p:cNvSpPr/>
          <p:nvPr/>
        </p:nvSpPr>
        <p:spPr>
          <a:xfrm>
            <a:off x="685800" y="3767328"/>
            <a:ext cx="7772400" cy="86868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C.   LTV = Loan ÷ Value × 100 = 2,800,000 ÷ 4,000,000 × 100 = 70%. The borrower funds the other 30%.</a:t>
            </a:r>
            <a:endParaRPr lang="en-US" sz="1450" dirty="0"/>
          </a:p>
        </p:txBody>
      </p:sp>
      <p:sp>
        <p:nvSpPr>
          <p:cNvPr id="24" name="Text 22"/>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5" name="Text 23"/>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41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61763"/>
    </mc:Choice>
    <mc:Fallback xmlns="">
      <p:transition spd="slow" advTm="61763"/>
    </mc:Fallback>
  </mc:AlternateContent>
  <p:timing>
    <p:tnLst>
      <p:par>
        <p:cTn id="1" dur="indefinite" restart="never" nodeType="tmRoot"/>
      </p:par>
    </p:tnLst>
  </p:timing>
  <p:extLst mod="1">
    <p:ext uri="{3A86A75C-4F4B-4683-9AE1-C65F6400EC91}">
      <p14:laserTraceLst xmlns:p14="http://schemas.microsoft.com/office/powerpoint/2010/main">
        <p14:tracePtLst>
          <p14:tracePt t="5265" x="3281363" y="3157538"/>
          <p14:tracePt t="5486" x="3324225" y="3090863"/>
          <p14:tracePt t="5493" x="3390900" y="2990850"/>
          <p14:tracePt t="5500" x="3457575" y="2886075"/>
          <p14:tracePt t="5512" x="3519488" y="2781300"/>
          <p14:tracePt t="5528" x="3800475" y="2424113"/>
          <p14:tracePt t="5545" x="4000500" y="2152650"/>
          <p14:tracePt t="5562" x="4167188" y="1947863"/>
          <p14:tracePt t="5578" x="4376738" y="1676400"/>
          <p14:tracePt t="5595" x="4467225" y="1557338"/>
          <p14:tracePt t="5612" x="4538663" y="1466850"/>
          <p14:tracePt t="5628" x="4614863" y="1395413"/>
          <p14:tracePt t="5645" x="4638675" y="1371600"/>
          <p14:tracePt t="5662" x="4643438" y="1366838"/>
          <p14:tracePt t="5678" x="4648200" y="1366838"/>
          <p14:tracePt t="5848" x="4652963" y="1366838"/>
          <p14:tracePt t="6771" x="4686300" y="1357313"/>
          <p14:tracePt t="6781" x="4738688" y="1352550"/>
          <p14:tracePt t="6785" x="4800600" y="1343025"/>
          <p14:tracePt t="6794" x="4857750" y="1338263"/>
          <p14:tracePt t="6811" x="5072063" y="1304925"/>
          <p14:tracePt t="6828" x="5319713" y="1285875"/>
          <p14:tracePt t="6845" x="5495925" y="1276350"/>
          <p14:tracePt t="6861" x="5619750" y="1271588"/>
          <p14:tracePt t="6878" x="5781675" y="1266825"/>
          <p14:tracePt t="6894" x="5872163" y="1266825"/>
          <p14:tracePt t="6911" x="5924550" y="1271588"/>
          <p14:tracePt t="6928" x="5957888" y="1276350"/>
          <p14:tracePt t="6944" x="5962650" y="1276350"/>
          <p14:tracePt t="6961" x="5967413" y="1276350"/>
          <p14:tracePt t="6978" x="5972175" y="1281113"/>
          <p14:tracePt t="7083" x="5976938" y="1281113"/>
          <p14:tracePt t="7090" x="5986463" y="1295400"/>
          <p14:tracePt t="7097" x="5995988" y="1304925"/>
          <p14:tracePt t="7111" x="6038850" y="1347788"/>
          <p14:tracePt t="7128" x="6091238" y="1409700"/>
          <p14:tracePt t="7144" x="6148388" y="1476375"/>
          <p14:tracePt t="7161" x="6205538" y="1566863"/>
          <p14:tracePt t="7178" x="6229350" y="1609725"/>
          <p14:tracePt t="7194" x="6234113" y="1619250"/>
          <p14:tracePt t="7211" x="6238875" y="1628775"/>
          <p14:tracePt t="7228" x="6238875" y="1633538"/>
          <p14:tracePt t="7913" x="6257925" y="1633538"/>
          <p14:tracePt t="7920" x="6291263" y="1628775"/>
          <p14:tracePt t="7927" x="6324600" y="1624013"/>
          <p14:tracePt t="7944" x="6381750" y="1609725"/>
          <p14:tracePt t="7961" x="6438900" y="1600200"/>
          <p14:tracePt t="7978" x="6524625" y="1576388"/>
          <p14:tracePt t="7994" x="6567488" y="1566863"/>
          <p14:tracePt t="8011" x="6596063" y="1562100"/>
          <p14:tracePt t="8027" x="6615113" y="1547813"/>
          <p14:tracePt t="8044" x="6629400" y="1547813"/>
          <p14:tracePt t="8077" x="6634163" y="1547813"/>
          <p14:tracePt t="8134" x="6638925" y="1547813"/>
          <p14:tracePt t="8162" x="6638925" y="1543050"/>
          <p14:tracePt t="8169" x="6643688" y="1543050"/>
          <p14:tracePt t="8218" x="6648450" y="1543050"/>
          <p14:tracePt t="8232" x="6653213" y="1543050"/>
          <p14:tracePt t="8240" x="6657975" y="1543050"/>
          <p14:tracePt t="8254" x="6662738" y="1538288"/>
          <p14:tracePt t="8268" x="6667500" y="1538288"/>
          <p14:tracePt t="8282" x="6672263" y="1538288"/>
          <p14:tracePt t="8294" x="6672263" y="1533525"/>
          <p14:tracePt t="8311" x="6681788" y="1533525"/>
          <p14:tracePt t="8327" x="6686550" y="1533525"/>
          <p14:tracePt t="8346" x="6691313" y="1533525"/>
          <p14:tracePt t="8382" x="6696075" y="1533525"/>
          <p14:tracePt t="8446" x="6700838" y="1533525"/>
          <p14:tracePt t="8935" x="6724650" y="1528763"/>
          <p14:tracePt t="8942" x="6738938" y="1528763"/>
          <p14:tracePt t="8950" x="6762750" y="1519238"/>
          <p14:tracePt t="8960" x="6791325" y="1514475"/>
          <p14:tracePt t="8977" x="6853238" y="1504950"/>
          <p14:tracePt t="8978" x="6881813" y="1500188"/>
          <p14:tracePt t="8994" x="6948488" y="1495425"/>
          <p14:tracePt t="9010" x="6986588" y="1490663"/>
          <p14:tracePt t="9027" x="7034213" y="1476375"/>
          <p14:tracePt t="9044" x="7043738" y="1476375"/>
          <p14:tracePt t="9060" x="7058025" y="1476375"/>
          <p14:tracePt t="9077" x="7062788" y="1476375"/>
          <p14:tracePt t="10114" x="6953250" y="1481138"/>
          <p14:tracePt t="10120" x="6743700" y="1500188"/>
          <p14:tracePt t="10128" x="6496050" y="1519238"/>
          <p14:tracePt t="10143" x="5972175" y="1566863"/>
          <p14:tracePt t="10160" x="5400675" y="1581150"/>
          <p14:tracePt t="10177" x="4548188" y="1662113"/>
          <p14:tracePt t="10193" x="4014788" y="1704975"/>
          <p14:tracePt t="10210" x="3562350" y="1771650"/>
          <p14:tracePt t="10227" x="3000375" y="1847850"/>
          <p14:tracePt t="10243" x="2771775" y="1862138"/>
          <p14:tracePt t="10260" x="2571750" y="1871663"/>
          <p14:tracePt t="10277" x="2405063" y="1871663"/>
          <p14:tracePt t="10293" x="2314575" y="1862138"/>
          <p14:tracePt t="10310" x="2233613" y="1857375"/>
          <p14:tracePt t="10327" x="2152650" y="1852613"/>
          <p14:tracePt t="10343" x="2119313" y="1852613"/>
          <p14:tracePt t="10360" x="2095500" y="1852613"/>
          <p14:tracePt t="10377" x="2066925" y="1857375"/>
          <p14:tracePt t="10393" x="2047875" y="1857375"/>
          <p14:tracePt t="10410" x="2043113" y="1857375"/>
          <p14:tracePt t="10752" x="1952625" y="1857375"/>
          <p14:tracePt t="10759" x="1819275" y="1871663"/>
          <p14:tracePt t="10766" x="1690688" y="1871663"/>
          <p14:tracePt t="10776" x="1557338" y="1881188"/>
          <p14:tracePt t="10793" x="1357313" y="1885950"/>
          <p14:tracePt t="10810" x="1181100" y="1885950"/>
          <p14:tracePt t="10826" x="1090613" y="1885950"/>
          <p14:tracePt t="10843" x="1042988" y="1885950"/>
          <p14:tracePt t="10860" x="1019175" y="1885950"/>
          <p14:tracePt t="10877" x="1014413" y="1885950"/>
          <p14:tracePt t="12031" x="1028700" y="1890713"/>
          <p14:tracePt t="12037" x="1042988" y="1890713"/>
          <p14:tracePt t="12043" x="1066800" y="1895475"/>
          <p14:tracePt t="12059" x="1143000" y="1900238"/>
          <p14:tracePt t="12076" x="1247775" y="1905000"/>
          <p14:tracePt t="12093" x="1343025" y="1914525"/>
          <p14:tracePt t="12110" x="1538288" y="1919288"/>
          <p14:tracePt t="12126" x="1647825" y="1924050"/>
          <p14:tracePt t="12143" x="1824038" y="1924050"/>
          <p14:tracePt t="12159" x="1938338" y="1919288"/>
          <p14:tracePt t="12176" x="2014538" y="1909763"/>
          <p14:tracePt t="12193" x="2128838" y="1900238"/>
          <p14:tracePt t="12209" x="2176463" y="1890713"/>
          <p14:tracePt t="12226" x="2205038" y="1885950"/>
          <p14:tracePt t="12243" x="2228850" y="1881188"/>
          <p14:tracePt t="12259" x="2233613" y="1881188"/>
          <p14:tracePt t="12704" x="2252663" y="1881188"/>
          <p14:tracePt t="12711" x="2286000" y="1881188"/>
          <p14:tracePt t="12718" x="2319338" y="1876425"/>
          <p14:tracePt t="12726" x="2343150" y="1876425"/>
          <p14:tracePt t="12742" x="2419350" y="1876425"/>
          <p14:tracePt t="12759" x="2490788" y="1871663"/>
          <p14:tracePt t="12776" x="2614613" y="1871663"/>
          <p14:tracePt t="12792" x="2671763" y="1866900"/>
          <p14:tracePt t="12809" x="2724150" y="1866900"/>
          <p14:tracePt t="12826" x="2809875" y="1862138"/>
          <p14:tracePt t="12843" x="2862263" y="1857375"/>
          <p14:tracePt t="12859" x="2900363" y="1857375"/>
          <p14:tracePt t="12876" x="2938463" y="1857375"/>
          <p14:tracePt t="12892" x="2962275" y="1857375"/>
          <p14:tracePt t="12909" x="2981325" y="1857375"/>
          <p14:tracePt t="12926" x="3005138" y="1857375"/>
          <p14:tracePt t="12942" x="3024188" y="1857375"/>
          <p14:tracePt t="12959" x="3038475" y="1857375"/>
          <p14:tracePt t="12976" x="3062288" y="1857375"/>
          <p14:tracePt t="12992" x="3071813" y="1857375"/>
          <p14:tracePt t="13009" x="3090863" y="1852613"/>
          <p14:tracePt t="13026" x="3105150" y="1852613"/>
          <p14:tracePt t="13042" x="3114675" y="1852613"/>
          <p14:tracePt t="13059" x="3119438" y="1852613"/>
          <p14:tracePt t="13076" x="3124200" y="1852613"/>
          <p14:tracePt t="13092" x="3128963" y="1852613"/>
          <p14:tracePt t="13109" x="3138488" y="1852613"/>
          <p14:tracePt t="13126" x="3148013" y="1852613"/>
          <p14:tracePt t="13142" x="3152775" y="1852613"/>
          <p14:tracePt t="13159" x="3162300" y="1852613"/>
          <p14:tracePt t="13176" x="3176588" y="1852613"/>
          <p14:tracePt t="13192" x="3190875" y="1852613"/>
          <p14:tracePt t="13209" x="3224213" y="1852613"/>
          <p14:tracePt t="13226" x="3248025" y="1852613"/>
          <p14:tracePt t="13242" x="3276600" y="1847850"/>
          <p14:tracePt t="13259" x="3309938" y="1847850"/>
          <p14:tracePt t="13276" x="3324225" y="1847850"/>
          <p14:tracePt t="13292" x="3348038" y="1847850"/>
          <p14:tracePt t="13309" x="3381375" y="1843088"/>
          <p14:tracePt t="13326" x="3405188" y="1843088"/>
          <p14:tracePt t="13342" x="3448050" y="1843088"/>
          <p14:tracePt t="13359" x="3471863" y="1843088"/>
          <p14:tracePt t="13376" x="3500438" y="1843088"/>
          <p14:tracePt t="13392" x="3524250" y="1843088"/>
          <p14:tracePt t="13409" x="3538538" y="1843088"/>
          <p14:tracePt t="13426" x="3548063" y="1843088"/>
          <p14:tracePt t="13442" x="3576638" y="1843088"/>
          <p14:tracePt t="13459" x="3600450" y="1843088"/>
          <p14:tracePt t="13476" x="3633788" y="1843088"/>
          <p14:tracePt t="13492" x="3681413" y="1843088"/>
          <p14:tracePt t="13509" x="3709988" y="1847850"/>
          <p14:tracePt t="13525" x="3738563" y="1847850"/>
          <p14:tracePt t="13542" x="3781425" y="1857375"/>
          <p14:tracePt t="13559" x="3814763" y="1857375"/>
          <p14:tracePt t="13576" x="3852863" y="1862138"/>
          <p14:tracePt t="13592" x="3914775" y="1866900"/>
          <p14:tracePt t="13609" x="3952875" y="1866900"/>
          <p14:tracePt t="13626" x="3995738" y="1871663"/>
          <p14:tracePt t="13642" x="4029075" y="1871663"/>
          <p14:tracePt t="13659" x="4067175" y="1876425"/>
          <p14:tracePt t="13676" x="4133850" y="1876425"/>
          <p14:tracePt t="13692" x="4167188" y="1876425"/>
          <p14:tracePt t="13709" x="4195763" y="1876425"/>
          <p14:tracePt t="13726" x="4219575" y="1876425"/>
          <p14:tracePt t="13742" x="4229100" y="1876425"/>
          <p14:tracePt t="13782" x="4233863" y="1876425"/>
          <p14:tracePt t="14691" x="4233863" y="1871663"/>
          <p14:tracePt t="14698" x="4233863" y="1866900"/>
          <p14:tracePt t="14708" x="4233863" y="1862138"/>
          <p14:tracePt t="14725" x="4238625" y="1847850"/>
          <p14:tracePt t="14742" x="4248150" y="1828800"/>
          <p14:tracePt t="14758" x="4262438" y="1804988"/>
          <p14:tracePt t="14775" x="4276725" y="1752600"/>
          <p14:tracePt t="14792" x="4295775" y="1671638"/>
          <p14:tracePt t="14808" x="4319588" y="1604963"/>
          <p14:tracePt t="14825" x="4338638" y="1543050"/>
          <p14:tracePt t="14842" x="4386263" y="1462088"/>
          <p14:tracePt t="14858" x="4419600" y="1428750"/>
          <p14:tracePt t="14875" x="4457700" y="1404938"/>
          <p14:tracePt t="14892" x="4491038" y="1390650"/>
          <p14:tracePt t="14909" x="4500563" y="1385888"/>
          <p14:tracePt t="14947" x="4505325" y="1385888"/>
          <p14:tracePt t="15146" x="4505325" y="1390650"/>
          <p14:tracePt t="15209" x="4505325" y="1395413"/>
          <p14:tracePt t="15245" x="4505325" y="1400175"/>
          <p14:tracePt t="15280" x="4500563" y="1400175"/>
          <p14:tracePt t="15294" x="4500563" y="1404938"/>
          <p14:tracePt t="15344" x="4495800" y="1404938"/>
          <p14:tracePt t="15415" x="4486275" y="1404938"/>
          <p14:tracePt t="15933" x="4462463" y="1404938"/>
          <p14:tracePt t="15940" x="4424363" y="1404938"/>
          <p14:tracePt t="15947" x="4367213" y="1404938"/>
          <p14:tracePt t="15958" x="4291013" y="1404938"/>
          <p14:tracePt t="15975" x="4062413" y="1404938"/>
          <p14:tracePt t="15991" x="3867150" y="1404938"/>
          <p14:tracePt t="16008" x="3705225" y="1409700"/>
          <p14:tracePt t="16025" x="3529013" y="1409700"/>
          <p14:tracePt t="16042" x="3314700" y="1423988"/>
          <p14:tracePt t="16058" x="3181350" y="1428750"/>
          <p14:tracePt t="16075" x="2986088" y="1452563"/>
          <p14:tracePt t="16091" x="2867025" y="1476375"/>
          <p14:tracePt t="16108" x="2767013" y="1500188"/>
          <p14:tracePt t="16125" x="2633663" y="1538288"/>
          <p14:tracePt t="16142" x="2552700" y="1562100"/>
          <p14:tracePt t="16158" x="2486025" y="1581150"/>
          <p14:tracePt t="16175" x="2390775" y="1614488"/>
          <p14:tracePt t="16191" x="2333625" y="1633538"/>
          <p14:tracePt t="16208" x="2276475" y="1652588"/>
          <p14:tracePt t="16225" x="2195513" y="1671638"/>
          <p14:tracePt t="16241" x="2147888" y="1676400"/>
          <p14:tracePt t="16258" x="2085975" y="1685925"/>
          <p14:tracePt t="16275" x="1995488" y="1709738"/>
          <p14:tracePt t="16291" x="1933575" y="1719263"/>
          <p14:tracePt t="16308" x="1862138" y="1728788"/>
          <p14:tracePt t="16325" x="1776413" y="1733550"/>
          <p14:tracePt t="16342" x="1724025" y="1743075"/>
          <p14:tracePt t="16358" x="1671638" y="1743075"/>
          <p14:tracePt t="16375" x="1600200" y="1747838"/>
          <p14:tracePt t="16391" x="1552575" y="1747838"/>
          <p14:tracePt t="16408" x="1509713" y="1752600"/>
          <p14:tracePt t="16425" x="1490663" y="1752600"/>
          <p14:tracePt t="16877" x="1443038" y="1757363"/>
          <p14:tracePt t="16884" x="1404938" y="1762125"/>
          <p14:tracePt t="16892" x="1357313" y="1766888"/>
          <p14:tracePt t="16908" x="1252538" y="1776413"/>
          <p14:tracePt t="16925" x="1157288" y="1785938"/>
          <p14:tracePt t="16941" x="1052513" y="1804988"/>
          <p14:tracePt t="16958" x="985838" y="1814513"/>
          <p14:tracePt t="16974" x="938213" y="1824038"/>
          <p14:tracePt t="16991" x="895350" y="1828800"/>
          <p14:tracePt t="17008" x="871538" y="1833563"/>
          <p14:tracePt t="17024" x="866775" y="1833563"/>
          <p14:tracePt t="17041" x="866775" y="1838325"/>
          <p14:tracePt t="17062" x="862013" y="1838325"/>
          <p14:tracePt t="17126" x="862013" y="1843088"/>
          <p14:tracePt t="17232" x="866775" y="1843088"/>
          <p14:tracePt t="17317" x="871538" y="1843088"/>
          <p14:tracePt t="17402" x="876300" y="1843088"/>
          <p14:tracePt t="17502" x="881063" y="1843088"/>
          <p14:tracePt t="17715" x="885825" y="1843088"/>
          <p14:tracePt t="17857" x="885825" y="1847850"/>
          <p14:tracePt t="17892" x="890588" y="1852613"/>
          <p14:tracePt t="18361" x="914400" y="1852613"/>
          <p14:tracePt t="18367" x="971550" y="1847850"/>
          <p14:tracePt t="18382" x="1195388" y="1838325"/>
          <p14:tracePt t="18390" x="1323975" y="1838325"/>
          <p14:tracePt t="18407" x="1614488" y="1847850"/>
          <p14:tracePt t="18425" x="2105025" y="1895475"/>
          <p14:tracePt t="18441" x="2443163" y="1947863"/>
          <p14:tracePt t="18457" x="2705100" y="1990725"/>
          <p14:tracePt t="18474" x="3019425" y="2024063"/>
          <p14:tracePt t="18491" x="3162300" y="2043113"/>
          <p14:tracePt t="18507" x="3286125" y="2057400"/>
          <p14:tracePt t="18524" x="3409950" y="2071688"/>
          <p14:tracePt t="18541" x="3438525" y="2076450"/>
          <p14:tracePt t="18557" x="3443288" y="2076450"/>
          <p14:tracePt t="18574" x="3448050" y="2076450"/>
          <p14:tracePt t="18591" x="3452813" y="2076450"/>
          <p14:tracePt t="19014" x="3467100" y="2071688"/>
          <p14:tracePt t="19020" x="3495675" y="2062163"/>
          <p14:tracePt t="19027" x="3519488" y="2052638"/>
          <p14:tracePt t="19040" x="3538538" y="2038350"/>
          <p14:tracePt t="19057" x="3600450" y="2024063"/>
          <p14:tracePt t="19074" x="3638550" y="2014538"/>
          <p14:tracePt t="19090" x="3667125" y="2005013"/>
          <p14:tracePt t="19107" x="3686175" y="2000250"/>
          <p14:tracePt t="19124" x="3695700" y="2000250"/>
          <p14:tracePt t="19140" x="3700463" y="2000250"/>
          <p14:tracePt t="19174" x="3705225" y="2000250"/>
          <p14:tracePt t="19226" x="3709988" y="2000250"/>
          <p14:tracePt t="19297" x="3714750" y="2000250"/>
          <p14:tracePt t="19361" x="3714750" y="2005013"/>
          <p14:tracePt t="19425" x="3714750" y="2009775"/>
          <p14:tracePt t="19553" x="3714750" y="2014538"/>
          <p14:tracePt t="19687" x="3714750" y="2019300"/>
          <p14:tracePt t="19751" x="3714750" y="2024063"/>
          <p14:tracePt t="19865" x="3714750" y="2028825"/>
          <p14:tracePt t="19901" x="3714750" y="2033588"/>
          <p14:tracePt t="19929" x="3714750" y="2038350"/>
          <p14:tracePt t="19943" x="3705225" y="2043113"/>
          <p14:tracePt t="19986" x="3614738" y="2085975"/>
          <p14:tracePt t="20000" x="3581400" y="2095500"/>
          <p14:tracePt t="20007" x="3562350" y="2095500"/>
          <p14:tracePt t="20014" x="3538538" y="2095500"/>
          <p14:tracePt t="20023" x="3514725" y="2100263"/>
          <p14:tracePt t="20040" x="3471863" y="2114550"/>
          <p14:tracePt t="20057" x="3395663" y="2128838"/>
          <p14:tracePt t="20073" x="3348038" y="2138363"/>
          <p14:tracePt t="20090" x="3295650" y="2138363"/>
          <p14:tracePt t="20107" x="3257550" y="2147888"/>
          <p14:tracePt t="20123" x="3200400" y="2162175"/>
          <p14:tracePt t="20140" x="3167063" y="2166938"/>
          <p14:tracePt t="20157" x="3119438" y="2171700"/>
          <p14:tracePt t="20173" x="3095625" y="2171700"/>
          <p14:tracePt t="20190" x="3071813" y="2176463"/>
          <p14:tracePt t="20207" x="3052763" y="2176463"/>
          <p14:tracePt t="20223" x="3043238" y="2176463"/>
          <p14:tracePt t="20240" x="3033713" y="2176463"/>
          <p14:tracePt t="20575" x="2957513" y="2181225"/>
          <p14:tracePt t="20582" x="2838450" y="2185988"/>
          <p14:tracePt t="20590" x="2705100" y="2195513"/>
          <p14:tracePt t="20606" x="2443163" y="2195513"/>
          <p14:tracePt t="20623" x="2190750" y="2185988"/>
          <p14:tracePt t="20640" x="1843088" y="2157413"/>
          <p14:tracePt t="20657" x="1671638" y="2133600"/>
          <p14:tracePt t="20673" x="1552575" y="2114550"/>
          <p14:tracePt t="20690" x="1462088" y="2085975"/>
          <p14:tracePt t="20707" x="1433513" y="2066925"/>
          <p14:tracePt t="20723" x="1428750" y="2066925"/>
          <p14:tracePt t="20740" x="1419225" y="2057400"/>
          <p14:tracePt t="20773" x="1419225" y="2052638"/>
          <p14:tracePt t="20795" x="1423988" y="2052638"/>
          <p14:tracePt t="20816" x="1428750" y="2052638"/>
          <p14:tracePt t="20831" x="1428750" y="2047875"/>
          <p14:tracePt t="20844" x="1433513" y="2043113"/>
          <p14:tracePt t="20859" x="1438275" y="2043113"/>
          <p14:tracePt t="20873" x="1443038" y="2038350"/>
          <p14:tracePt t="20906" x="1447800" y="2038350"/>
          <p14:tracePt t="20923" x="1452563" y="2033588"/>
          <p14:tracePt t="20958" x="1457325" y="2033588"/>
          <p14:tracePt t="21032" x="1462088" y="2033588"/>
          <p14:tracePt t="21064" x="1471613" y="2033588"/>
          <p14:tracePt t="21072" x="1495425" y="2033588"/>
          <p14:tracePt t="21079" x="1538288" y="2019300"/>
          <p14:tracePt t="21090" x="1590675" y="1995488"/>
          <p14:tracePt t="21107" x="1871663" y="1933575"/>
          <p14:tracePt t="21123" x="2143125" y="1900238"/>
          <p14:tracePt t="21140" x="2462213" y="1876425"/>
          <p14:tracePt t="21157" x="2962275" y="1847850"/>
          <p14:tracePt t="21173" x="3276600" y="1828800"/>
          <p14:tracePt t="21190" x="3533775" y="1809750"/>
          <p14:tracePt t="21206" x="3838575" y="1766888"/>
          <p14:tracePt t="21223" x="3952875" y="1743075"/>
          <p14:tracePt t="21240" x="4052888" y="1704975"/>
          <p14:tracePt t="21256" x="4152900" y="1657350"/>
          <p14:tracePt t="21273" x="4191000" y="1638300"/>
          <p14:tracePt t="21290" x="4224338" y="1609725"/>
          <p14:tracePt t="21306" x="4243388" y="1595438"/>
          <p14:tracePt t="21323" x="4252913" y="1581150"/>
          <p14:tracePt t="21340" x="4271963" y="1552575"/>
          <p14:tracePt t="21356" x="4300538" y="1514475"/>
          <p14:tracePt t="21373" x="4319588" y="1485900"/>
          <p14:tracePt t="21390" x="4343400" y="1452563"/>
          <p14:tracePt t="21406" x="4362450" y="1428750"/>
          <p14:tracePt t="21423" x="4362450" y="1423988"/>
          <p14:tracePt t="21440" x="4362450" y="1419225"/>
          <p14:tracePt t="21456" x="4367213" y="1419225"/>
          <p14:tracePt t="21562" x="4362450" y="1419225"/>
          <p14:tracePt t="21597" x="4357688" y="1419225"/>
          <p14:tracePt t="21626" x="4352925" y="1419225"/>
          <p14:tracePt t="21682" x="4348163" y="1419225"/>
          <p14:tracePt t="21711" x="4343400" y="1419225"/>
          <p14:tracePt t="21768" x="4338638" y="1419225"/>
          <p14:tracePt t="21796" x="4333875" y="1419225"/>
          <p14:tracePt t="21817" x="4329113" y="1419225"/>
          <p14:tracePt t="21838" x="4324350" y="1419225"/>
          <p14:tracePt t="21845" x="4324350" y="1423988"/>
          <p14:tracePt t="21856" x="4319588" y="1423988"/>
          <p14:tracePt t="21873" x="4310063" y="1428750"/>
          <p14:tracePt t="21889" x="4291013" y="1428750"/>
          <p14:tracePt t="21906" x="4276725" y="1433513"/>
          <p14:tracePt t="21923" x="4262438" y="1433513"/>
          <p14:tracePt t="21939" x="4233863" y="1438275"/>
          <p14:tracePt t="21956" x="4214813" y="1443038"/>
          <p14:tracePt t="21973" x="4186238" y="1452563"/>
          <p14:tracePt t="21989" x="4176713" y="1452563"/>
          <p14:tracePt t="22006" x="4167188" y="1457325"/>
          <p14:tracePt t="22023" x="4162425" y="1457325"/>
          <p14:tracePt t="22072" x="4157663" y="1457325"/>
          <p14:tracePt t="22108" x="4152900" y="1457325"/>
          <p14:tracePt t="22143" x="4148138" y="1457325"/>
          <p14:tracePt t="22230" x="4143375" y="1457325"/>
          <p14:tracePt t="22300" x="4138613" y="1457325"/>
          <p14:tracePt t="22357" x="4138613" y="1462088"/>
          <p14:tracePt t="22385" x="4133850" y="1462088"/>
          <p14:tracePt t="22413" x="4133850" y="1466850"/>
          <p14:tracePt t="22456" x="4129088" y="1466850"/>
          <p14:tracePt t="22463" x="4129088" y="1471613"/>
          <p14:tracePt t="22477" x="4124325" y="1471613"/>
          <p14:tracePt t="22489" x="4114800" y="1476375"/>
          <p14:tracePt t="22506" x="4086225" y="1485900"/>
          <p14:tracePt t="22523" x="4052888" y="1490663"/>
          <p14:tracePt t="22539" x="4005263" y="1509713"/>
          <p14:tracePt t="22541" x="3976688" y="1514475"/>
          <p14:tracePt t="22556" x="3895725" y="1528763"/>
          <p14:tracePt t="22573" x="3805238" y="1543050"/>
          <p14:tracePt t="22589" x="3705225" y="1566863"/>
          <p14:tracePt t="22606" x="3538538" y="1590675"/>
          <p14:tracePt t="22623" x="3433763" y="1609725"/>
          <p14:tracePt t="22639" x="3319463" y="1633538"/>
          <p14:tracePt t="22656" x="3181350" y="1662113"/>
          <p14:tracePt t="22673" x="3109913" y="1681163"/>
          <p14:tracePt t="22689" x="3057525" y="1695450"/>
          <p14:tracePt t="22706" x="3014663" y="1709738"/>
          <p14:tracePt t="22722" x="3005138" y="1709738"/>
          <p14:tracePt t="22739" x="3005138" y="1714500"/>
          <p14:tracePt t="22756" x="3000375" y="1714500"/>
          <p14:tracePt t="22854" x="3000375" y="1709738"/>
          <p14:tracePt t="22874" x="3009900" y="1704975"/>
          <p14:tracePt t="22889" x="3014663" y="1700213"/>
          <p14:tracePt t="22896" x="3019425" y="1700213"/>
          <p14:tracePt t="22906" x="3024188" y="1700213"/>
          <p14:tracePt t="22922" x="3028950" y="1695450"/>
          <p14:tracePt t="22939" x="3048000" y="1690688"/>
          <p14:tracePt t="22956" x="3057525" y="1690688"/>
          <p14:tracePt t="22972" x="3062288" y="1690688"/>
          <p14:tracePt t="22989" x="3067050" y="1690688"/>
          <p14:tracePt t="23023" x="3071813" y="1690688"/>
          <p14:tracePt t="23039" x="3076575" y="1690688"/>
          <p14:tracePt t="23081" x="3081338" y="1690688"/>
          <p14:tracePt t="23102" x="3090863" y="1690688"/>
          <p14:tracePt t="23109" x="3100388" y="1685925"/>
          <p14:tracePt t="23116" x="3109913" y="1685925"/>
          <p14:tracePt t="23123" x="3124200" y="1681163"/>
          <p14:tracePt t="23139" x="3190875" y="1666875"/>
          <p14:tracePt t="23156" x="3271838" y="1657350"/>
          <p14:tracePt t="23172" x="3367088" y="1652588"/>
          <p14:tracePt t="23189" x="3543300" y="1638300"/>
          <p14:tracePt t="23206" x="3648075" y="1633538"/>
          <p14:tracePt t="23222" x="3814763" y="1619250"/>
          <p14:tracePt t="23239" x="3914775" y="1609725"/>
          <p14:tracePt t="23256" x="3986213" y="1600200"/>
          <p14:tracePt t="23272" x="4076700" y="1595438"/>
          <p14:tracePt t="24089" x="4081463" y="1595438"/>
          <p14:tracePt t="24095" x="4086225" y="1590675"/>
          <p14:tracePt t="24105" x="4086225" y="1585913"/>
          <p14:tracePt t="24122" x="4095750" y="1576388"/>
          <p14:tracePt t="24139" x="4100513" y="1562100"/>
          <p14:tracePt t="24155" x="4100513" y="1557338"/>
          <p14:tracePt t="24172" x="4105275" y="1547813"/>
          <p14:tracePt t="24189" x="4105275" y="1538288"/>
          <p14:tracePt t="24205" x="4105275" y="1533525"/>
          <p14:tracePt t="24252" x="4105275" y="1528763"/>
          <p14:tracePt t="24310" x="4105275" y="1524000"/>
          <p14:tracePt t="24401" x="4114800" y="1519238"/>
          <p14:tracePt t="24408" x="4124325" y="1519238"/>
          <p14:tracePt t="24415" x="4138613" y="1504950"/>
          <p14:tracePt t="24422" x="4162425" y="1490663"/>
          <p14:tracePt t="24439" x="4205288" y="1476375"/>
          <p14:tracePt t="24455" x="4229100" y="1457325"/>
          <p14:tracePt t="24472" x="4348163" y="1395413"/>
          <p14:tracePt t="24489" x="4400550" y="1371600"/>
          <p14:tracePt t="24505" x="4429125" y="1362075"/>
          <p14:tracePt t="24522" x="4452938" y="1352550"/>
          <p14:tracePt t="24539" x="4467225" y="1352550"/>
          <p14:tracePt t="24571" x="4471988" y="1352550"/>
          <p14:tracePt t="24642" x="4476750" y="1352550"/>
          <p14:tracePt t="24678" x="4481513" y="1352550"/>
          <p14:tracePt t="24757" x="4481513" y="1362075"/>
          <p14:tracePt t="24834" x="4481513" y="1366838"/>
          <p14:tracePt t="25005" x="4481513" y="1371600"/>
          <p14:tracePt t="25274" x="4481513" y="1376363"/>
          <p14:tracePt t="25281" x="4476750" y="1376363"/>
          <p14:tracePt t="25302" x="4476750" y="1381125"/>
          <p14:tracePt t="25310" x="4471988" y="1381125"/>
          <p14:tracePt t="25323" x="4467225" y="1381125"/>
          <p14:tracePt t="25338" x="4457700" y="1390650"/>
          <p14:tracePt t="25356" x="4443413" y="1400175"/>
          <p14:tracePt t="25388" x="4352925" y="1433513"/>
          <p14:tracePt t="25405" x="4314825" y="1447800"/>
          <p14:tracePt t="25422" x="4257675" y="1462088"/>
          <p14:tracePt t="25438" x="4162425" y="1495425"/>
          <p14:tracePt t="25455" x="4114800" y="1504950"/>
          <p14:tracePt t="25472" x="4081463" y="1514475"/>
          <p14:tracePt t="25488" x="4048125" y="1528763"/>
          <p14:tracePt t="25505" x="4029075" y="1528763"/>
          <p14:tracePt t="25522" x="4019550" y="1533525"/>
          <p14:tracePt t="28570" x="4019550" y="1538288"/>
          <p14:tracePt t="28582" x="4019550" y="1543050"/>
          <p14:tracePt t="28589" x="4019550" y="1547813"/>
          <p14:tracePt t="28604" x="4014788" y="1566863"/>
          <p14:tracePt t="28621" x="4010025" y="1590675"/>
          <p14:tracePt t="28637" x="4005263" y="1628775"/>
          <p14:tracePt t="28654" x="3986213" y="1704975"/>
          <p14:tracePt t="28671" x="3971925" y="1747838"/>
          <p14:tracePt t="28688" x="3971925" y="1771650"/>
          <p14:tracePt t="28704" x="3967163" y="1790700"/>
          <p14:tracePt t="28721" x="3967163" y="1795463"/>
          <p14:tracePt t="28754" x="3967163" y="1800225"/>
          <p14:tracePt t="28795" x="3967163" y="1804988"/>
          <p14:tracePt t="31258" x="3995738" y="1804988"/>
          <p14:tracePt t="31265" x="4019550" y="1804988"/>
          <p14:tracePt t="31272" x="4067175" y="1800225"/>
          <p14:tracePt t="31286" x="4138613" y="1790700"/>
          <p14:tracePt t="31303" x="4186238" y="1785938"/>
          <p14:tracePt t="31320" x="4210050" y="1781175"/>
          <p14:tracePt t="31336" x="4219575" y="1781175"/>
          <p14:tracePt t="31457" x="4214813" y="1781175"/>
          <p14:tracePt t="31478" x="4210050" y="1781175"/>
          <p14:tracePt t="31492" x="4205288" y="1790700"/>
          <p14:tracePt t="31513" x="4200525" y="1790700"/>
          <p14:tracePt t="31542" x="4195763" y="1790700"/>
          <p14:tracePt t="31591" x="4191000" y="1790700"/>
          <p14:tracePt t="31641" x="4186238" y="1790700"/>
          <p14:tracePt t="31712" x="4186238" y="1795463"/>
          <p14:tracePt t="31748" x="4191000" y="1795463"/>
          <p14:tracePt t="31755" x="4195763" y="1800225"/>
          <p14:tracePt t="31762" x="4200525" y="1800225"/>
          <p14:tracePt t="31776" x="4210050" y="1800225"/>
          <p14:tracePt t="31786" x="4214813" y="1804988"/>
          <p14:tracePt t="31804" x="4219575" y="1804988"/>
          <p14:tracePt t="31826" x="4224338" y="1804988"/>
          <p14:tracePt t="31861" x="4229100" y="1804988"/>
          <p14:tracePt t="31875" x="4238625" y="1804988"/>
          <p14:tracePt t="31882" x="4243388" y="1804988"/>
          <p14:tracePt t="31897" x="4248150" y="1804988"/>
          <p14:tracePt t="31904" x="4257675" y="1804988"/>
          <p14:tracePt t="31919" x="4271963" y="1804988"/>
          <p14:tracePt t="31936" x="4286250" y="1804988"/>
          <p14:tracePt t="31953" x="4305300" y="1804988"/>
          <p14:tracePt t="31970" x="4310063" y="1804988"/>
          <p14:tracePt t="31986" x="4314825" y="1804988"/>
          <p14:tracePt t="32003" x="4324350" y="1804988"/>
          <p14:tracePt t="32036" x="4338638" y="1804988"/>
          <p14:tracePt t="32053" x="4348163" y="1804988"/>
          <p14:tracePt t="32069" x="4352925" y="1804988"/>
          <p14:tracePt t="32086" x="4362450" y="1804988"/>
          <p14:tracePt t="32103" x="4367213" y="1804988"/>
          <p14:tracePt t="32166" x="4371975" y="1804988"/>
          <p14:tracePt t="32401" x="4367213" y="1804988"/>
          <p14:tracePt t="32436" x="4362450" y="1804988"/>
          <p14:tracePt t="32479" x="4357688" y="1804988"/>
          <p14:tracePt t="32551" x="4352925" y="1804988"/>
          <p14:tracePt t="32585" x="4348163" y="1804988"/>
          <p14:tracePt t="32649" x="4343400" y="1804988"/>
          <p14:tracePt t="32898" x="4338638" y="1804988"/>
          <p14:tracePt t="32990" x="4329113" y="1804988"/>
          <p14:tracePt t="33061" x="4324350" y="1804988"/>
          <p14:tracePt t="36248" x="4252913" y="1804988"/>
          <p14:tracePt t="36255" x="4119563" y="1819275"/>
          <p14:tracePt t="36268" x="3976688" y="1824038"/>
          <p14:tracePt t="36285" x="3438525" y="1852613"/>
          <p14:tracePt t="36301" x="3009900" y="1857375"/>
          <p14:tracePt t="36318" x="2595563" y="1866900"/>
          <p14:tracePt t="36335" x="1966913" y="1909763"/>
          <p14:tracePt t="36351" x="1624013" y="1928813"/>
          <p14:tracePt t="36368" x="1257300" y="1943100"/>
          <p14:tracePt t="36385" x="1100138" y="1947863"/>
          <p14:tracePt t="36401" x="995363" y="1947863"/>
          <p14:tracePt t="36418" x="909638" y="1943100"/>
          <p14:tracePt t="36435" x="890588" y="1943100"/>
          <p14:tracePt t="36451" x="876300" y="1938338"/>
          <p14:tracePt t="36468" x="871538" y="1938338"/>
          <p14:tracePt t="36484" x="862013" y="1933575"/>
          <p14:tracePt t="36501" x="847725" y="1933575"/>
          <p14:tracePt t="36518" x="819150" y="1938338"/>
          <p14:tracePt t="36535" x="790575" y="1938338"/>
          <p14:tracePt t="36551" x="766763" y="1943100"/>
          <p14:tracePt t="36568" x="738188" y="1943100"/>
          <p14:tracePt t="36585" x="728663" y="1938338"/>
          <p14:tracePt t="36601" x="723900" y="1938338"/>
          <p14:tracePt t="36618" x="719138" y="1938338"/>
          <p14:tracePt t="36635" x="719138" y="1933575"/>
          <p14:tracePt t="36731" x="723900" y="1933575"/>
          <p14:tracePt t="36752" x="728663" y="1933575"/>
          <p14:tracePt t="36766" x="728663" y="1928813"/>
          <p14:tracePt t="36773" x="733425" y="1928813"/>
          <p14:tracePt t="36794" x="738188" y="1928813"/>
          <p14:tracePt t="36802" x="738188" y="1924050"/>
          <p14:tracePt t="36818" x="742950" y="1924050"/>
          <p14:tracePt t="36844" x="742950" y="1919288"/>
          <p14:tracePt t="36851" x="747713" y="1919288"/>
          <p14:tracePt t="36873" x="752475" y="1919288"/>
          <p14:tracePt t="36901" x="766763" y="1919288"/>
          <p14:tracePt t="36908" x="776288" y="1919288"/>
          <p14:tracePt t="36918" x="790575" y="1919288"/>
          <p14:tracePt t="36934" x="819150" y="1919288"/>
          <p14:tracePt t="36951" x="876300" y="1919288"/>
          <p14:tracePt t="36968" x="933450" y="1914525"/>
          <p14:tracePt t="36984" x="990600" y="1909763"/>
          <p14:tracePt t="37001" x="1047750" y="1900238"/>
          <p14:tracePt t="37018" x="1081088" y="1900238"/>
          <p14:tracePt t="37034" x="1100138" y="1895475"/>
          <p14:tracePt t="37051" x="1123950" y="1890713"/>
          <p14:tracePt t="37068" x="1133475" y="1890713"/>
          <p14:tracePt t="37084" x="1143000" y="1885950"/>
          <p14:tracePt t="37101" x="1152525" y="1885950"/>
          <p14:tracePt t="37118" x="1157288" y="1881188"/>
          <p14:tracePt t="37135" x="1166813" y="1881188"/>
          <p14:tracePt t="37171" x="1171575" y="1881188"/>
          <p14:tracePt t="37200" x="1176338" y="1881188"/>
          <p14:tracePt t="37206" x="1181100" y="1881188"/>
          <p14:tracePt t="37218" x="1185863" y="1881188"/>
          <p14:tracePt t="37234" x="1209675" y="1881188"/>
          <p14:tracePt t="37251" x="1238250" y="1876425"/>
          <p14:tracePt t="37268" x="1271588" y="1876425"/>
          <p14:tracePt t="37284" x="1333500" y="1871663"/>
          <p14:tracePt t="37301" x="1390650" y="1871663"/>
          <p14:tracePt t="37317" x="1447800" y="1871663"/>
          <p14:tracePt t="37334" x="1519238" y="1871663"/>
          <p14:tracePt t="37351" x="1547813" y="1871663"/>
          <p14:tracePt t="37368" x="1566863" y="1871663"/>
          <p14:tracePt t="37384" x="1595438" y="1871663"/>
          <p14:tracePt t="37401" x="1604963" y="1871663"/>
          <p14:tracePt t="37418" x="1624013" y="1871663"/>
          <p14:tracePt t="37434" x="1647825" y="1871663"/>
          <p14:tracePt t="37451" x="1662113" y="1871663"/>
          <p14:tracePt t="37468" x="1681163" y="1871663"/>
          <p14:tracePt t="37484" x="1704975" y="1871663"/>
          <p14:tracePt t="37501" x="1714500" y="1871663"/>
          <p14:tracePt t="37517" x="1724025" y="1871663"/>
          <p14:tracePt t="37534" x="1733550" y="1871663"/>
          <p14:tracePt t="37551" x="1738313" y="1871663"/>
          <p14:tracePt t="37567" x="1747838" y="1871663"/>
          <p14:tracePt t="37584" x="1757363" y="1871663"/>
          <p14:tracePt t="37617" x="1771650" y="1866900"/>
          <p14:tracePt t="37634" x="1790700" y="1862138"/>
          <p14:tracePt t="37651" x="1819275" y="1852613"/>
          <p14:tracePt t="37667" x="1909763" y="1833563"/>
          <p14:tracePt t="37684" x="1981200" y="1809750"/>
          <p14:tracePt t="37701" x="2138363" y="1762125"/>
          <p14:tracePt t="37717" x="2466975" y="1657350"/>
          <p14:tracePt t="37734" x="2686050" y="1600200"/>
          <p14:tracePt t="37751" x="2876550" y="1552575"/>
          <p14:tracePt t="37767" x="3067050" y="1495425"/>
          <p14:tracePt t="37784" x="3143250" y="1462088"/>
          <p14:tracePt t="37801" x="3190875" y="1438275"/>
          <p14:tracePt t="37817" x="3219450" y="1423988"/>
          <p14:tracePt t="37834" x="3224213" y="1423988"/>
          <p14:tracePt t="37874" x="3228975" y="1423988"/>
          <p14:tracePt t="37884" x="3248025" y="1423988"/>
          <p14:tracePt t="37901" x="3276600" y="1423988"/>
          <p14:tracePt t="37917" x="3328988" y="1423988"/>
          <p14:tracePt t="37934" x="3395663" y="1428750"/>
          <p14:tracePt t="37951" x="3471863" y="1447800"/>
          <p14:tracePt t="37967" x="3538538" y="1462088"/>
          <p14:tracePt t="37984" x="3609975" y="1485900"/>
          <p14:tracePt t="38001" x="3676650" y="1509713"/>
          <p14:tracePt t="38017" x="3676650" y="1514475"/>
          <p14:tracePt t="38470" x="3705225" y="1514475"/>
          <p14:tracePt t="38476" x="3738563" y="1504950"/>
          <p14:tracePt t="38484" x="3771900" y="1495425"/>
          <p14:tracePt t="38500" x="3829050" y="1481138"/>
          <p14:tracePt t="38518" x="3876675" y="1466850"/>
          <p14:tracePt t="38534" x="3933825" y="1462088"/>
          <p14:tracePt t="38551" x="3962400" y="1457325"/>
          <p14:tracePt t="38567" x="3986213" y="1452563"/>
          <p14:tracePt t="38584" x="4005263" y="1452563"/>
          <p14:tracePt t="38600" x="4010025" y="1452563"/>
          <p14:tracePt t="38617" x="4014788" y="1452563"/>
          <p14:tracePt t="38711" x="4019550" y="1457325"/>
          <p14:tracePt t="38760" x="4024313" y="1457325"/>
          <p14:tracePt t="38775" x="4024313" y="1462088"/>
          <p14:tracePt t="38789" x="4024313" y="1466850"/>
          <p14:tracePt t="38796" x="4029075" y="1466850"/>
          <p14:tracePt t="38831" x="4033838" y="1466850"/>
          <p14:tracePt t="38838" x="4033838" y="1471613"/>
          <p14:tracePt t="38888" x="4043363" y="1471613"/>
          <p14:tracePt t="38952" x="4048125" y="1471613"/>
          <p14:tracePt t="39037" x="4052888" y="1471613"/>
          <p14:tracePt t="39314" x="4057650" y="1471613"/>
          <p14:tracePt t="39399" x="4062413" y="1471613"/>
          <p14:tracePt t="40428" x="4010025" y="1490663"/>
          <p14:tracePt t="40435" x="3881438" y="1519238"/>
          <p14:tracePt t="40442" x="3748088" y="1566863"/>
          <p14:tracePt t="40451" x="3595688" y="1595438"/>
          <p14:tracePt t="40466" x="3228975" y="1676400"/>
          <p14:tracePt t="40483" x="2824163" y="1752600"/>
          <p14:tracePt t="40500" x="2190750" y="1862138"/>
          <p14:tracePt t="40517" x="1814513" y="1919288"/>
          <p14:tracePt t="40533" x="1476375" y="1971675"/>
          <p14:tracePt t="40550" x="1062038" y="2014538"/>
          <p14:tracePt t="40566" x="914400" y="2038350"/>
          <p14:tracePt t="40583" x="804863" y="2043113"/>
          <p14:tracePt t="40600" x="723900" y="2047875"/>
          <p14:tracePt t="40617" x="709613" y="2047875"/>
          <p14:tracePt t="40633" x="704850" y="2047875"/>
          <p14:tracePt t="40670" x="709613" y="2047875"/>
          <p14:tracePt t="40683" x="714375" y="2047875"/>
          <p14:tracePt t="40700" x="723900" y="2047875"/>
          <p14:tracePt t="40716" x="728663" y="2047875"/>
          <p14:tracePt t="40733" x="733425" y="2047875"/>
          <p14:tracePt t="40750" x="742950" y="2047875"/>
          <p14:tracePt t="40767" x="752475" y="2047875"/>
          <p14:tracePt t="40783" x="762000" y="2047875"/>
          <p14:tracePt t="40800" x="771525" y="2047875"/>
          <p14:tracePt t="40816" x="776288" y="2038350"/>
          <p14:tracePt t="40833" x="781050" y="2038350"/>
          <p14:tracePt t="40850" x="790575" y="2033588"/>
          <p14:tracePt t="40883" x="800100" y="2033588"/>
          <p14:tracePt t="40900" x="804863" y="2033588"/>
          <p14:tracePt t="40916" x="809625" y="2033588"/>
          <p14:tracePt t="40949" x="814388" y="2033588"/>
          <p14:tracePt t="40996" x="819150" y="2033588"/>
          <p14:tracePt t="41024" x="823913" y="2033588"/>
          <p14:tracePt t="41060" x="828675" y="2033588"/>
          <p14:tracePt t="41124" x="833438" y="2033588"/>
          <p14:tracePt t="41138" x="833438" y="2028825"/>
          <p14:tracePt t="41166" x="838200" y="2028825"/>
          <p14:tracePt t="41173" x="842963" y="2024063"/>
          <p14:tracePt t="41187" x="852488" y="2019300"/>
          <p14:tracePt t="41200" x="857250" y="2019300"/>
          <p14:tracePt t="41216" x="871538" y="2009775"/>
          <p14:tracePt t="41233" x="876300" y="2005013"/>
          <p14:tracePt t="41250" x="890588" y="2000250"/>
          <p14:tracePt t="41266" x="895350" y="1995488"/>
          <p14:tracePt t="41283" x="900113" y="1995488"/>
          <p14:tracePt t="41300" x="904875" y="1990725"/>
          <p14:tracePt t="41316" x="909638" y="1990725"/>
          <p14:tracePt t="41337" x="909638" y="1985963"/>
          <p14:tracePt t="41349" x="914400" y="1985963"/>
          <p14:tracePt t="41366" x="919163" y="1985963"/>
          <p14:tracePt t="41383" x="928688" y="1981200"/>
          <p14:tracePt t="41400" x="947738" y="1976438"/>
          <p14:tracePt t="41416" x="962025" y="1966913"/>
          <p14:tracePt t="41433" x="981075" y="1957388"/>
          <p14:tracePt t="41450" x="995363" y="1947863"/>
          <p14:tracePt t="41466" x="1023938" y="1933575"/>
          <p14:tracePt t="41483" x="1047750" y="1919288"/>
          <p14:tracePt t="41499" x="1076325" y="1900238"/>
          <p14:tracePt t="41516" x="1147763" y="1881188"/>
          <p14:tracePt t="41533" x="1200150" y="1862138"/>
          <p14:tracePt t="41550" x="1262063" y="1843088"/>
          <p14:tracePt t="41566" x="1404938" y="1814513"/>
          <p14:tracePt t="41583" x="1495425" y="1790700"/>
          <p14:tracePt t="41600" x="1643063" y="1757363"/>
          <p14:tracePt t="41616" x="1762125" y="1728788"/>
          <p14:tracePt t="41633" x="1881188" y="1690688"/>
          <p14:tracePt t="41649" x="2157413" y="1624013"/>
          <p14:tracePt t="41666" x="2395538" y="1581150"/>
          <p14:tracePt t="41683" x="2605088" y="1547813"/>
          <p14:tracePt t="41699" x="2909888" y="1504950"/>
          <p14:tracePt t="41716" x="3048000" y="1495425"/>
          <p14:tracePt t="41733" x="3186113" y="1481138"/>
          <p14:tracePt t="41749" x="3362325" y="1457325"/>
          <p14:tracePt t="41766" x="3467100" y="1447800"/>
          <p14:tracePt t="41783" x="3557588" y="1438275"/>
          <p14:tracePt t="41799" x="3629025" y="1428750"/>
          <p14:tracePt t="41816" x="3657600" y="1423988"/>
          <p14:tracePt t="41833" x="3667125" y="1419225"/>
          <p14:tracePt t="41849" x="3690938" y="1419225"/>
          <p14:tracePt t="41866" x="3705225" y="1414463"/>
          <p14:tracePt t="41883" x="3724275" y="1414463"/>
          <p14:tracePt t="41899" x="3733800" y="1414463"/>
          <p14:tracePt t="41916" x="3743325" y="1414463"/>
          <p14:tracePt t="41933" x="3748088" y="1414463"/>
          <p14:tracePt t="42848" x="3705225" y="1443038"/>
          <p14:tracePt t="42856" x="3600450" y="1528763"/>
          <p14:tracePt t="42866" x="3486150" y="1628775"/>
          <p14:tracePt t="42882" x="3271838" y="1804988"/>
          <p14:tracePt t="42899" x="2952750" y="2109788"/>
          <p14:tracePt t="42916" x="2757488" y="2300288"/>
          <p14:tracePt t="42932" x="2614613" y="2457450"/>
          <p14:tracePt t="42949" x="2438400" y="2657475"/>
          <p14:tracePt t="42966" x="2371725" y="2728913"/>
          <p14:tracePt t="42983" x="2324100" y="2786063"/>
          <p14:tracePt t="42999" x="2314575" y="2805113"/>
          <p14:tracePt t="43016" x="2309813" y="2805113"/>
          <p14:tracePt t="43049" x="2309813" y="2809875"/>
          <p14:tracePt t="43118" x="2309813" y="2814638"/>
          <p14:tracePt t="43168" x="2305050" y="2814638"/>
          <p14:tracePt t="43189" x="2305050" y="2819400"/>
          <p14:tracePt t="43260" x="2305050" y="2824163"/>
          <p14:tracePt t="43289" x="2305050" y="2828925"/>
          <p14:tracePt t="43324" x="2305050" y="2833688"/>
          <p14:tracePt t="43423" x="2305050" y="2838450"/>
          <p14:tracePt t="44298" x="2295525" y="2852738"/>
          <p14:tracePt t="44303" x="2281238" y="2871788"/>
          <p14:tracePt t="44315" x="2266950" y="2886075"/>
          <p14:tracePt t="44332" x="2224088" y="2933700"/>
          <p14:tracePt t="44349" x="2190750" y="2952750"/>
          <p14:tracePt t="44365" x="2162175" y="2976563"/>
          <p14:tracePt t="44382" x="2143125" y="3000375"/>
          <p14:tracePt t="44399" x="2124075" y="3019425"/>
          <p14:tracePt t="44415" x="2119313" y="3028950"/>
          <p14:tracePt t="44432" x="2109788" y="3048000"/>
          <p14:tracePt t="44465" x="2109788" y="3057525"/>
          <p14:tracePt t="44502" x="2109788" y="3062288"/>
          <p14:tracePt t="44530" x="2109788" y="3067050"/>
          <p14:tracePt t="47178" x="2071688" y="3076575"/>
          <p14:tracePt t="47185" x="2028825" y="3086100"/>
          <p14:tracePt t="47192" x="1985963" y="3095625"/>
          <p14:tracePt t="47199" x="1938338" y="3114675"/>
          <p14:tracePt t="47214" x="1847850" y="3148013"/>
          <p14:tracePt t="47231" x="1752600" y="3181350"/>
          <p14:tracePt t="47248" x="1671638" y="3214688"/>
          <p14:tracePt t="47264" x="1576388" y="3267075"/>
          <p14:tracePt t="47281" x="1509713" y="3300413"/>
          <p14:tracePt t="47298" x="1452563" y="3324225"/>
          <p14:tracePt t="47314" x="1395413" y="3343275"/>
          <p14:tracePt t="47331" x="1366838" y="3352800"/>
          <p14:tracePt t="47348" x="1352550" y="3362325"/>
          <p14:tracePt t="47412" x="1347788" y="3362325"/>
          <p14:tracePt t="61173" x="0" y="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name="Slide 4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4 OF 20</a:t>
            </a:r>
            <a:endParaRPr lang="en-US" sz="1400" dirty="0"/>
          </a:p>
        </p:txBody>
      </p:sp>
      <p:sp>
        <p:nvSpPr>
          <p:cNvPr id="3" name="Text 1"/>
          <p:cNvSpPr/>
          <p:nvPr/>
        </p:nvSpPr>
        <p:spPr>
          <a:xfrm>
            <a:off x="3657600" y="530352"/>
            <a:ext cx="3566160" cy="310896"/>
          </a:xfrm>
          <a:prstGeom prst="rect">
            <a:avLst/>
          </a:prstGeom>
          <a:noFill/>
          <a:ln/>
        </p:spPr>
        <p:txBody>
          <a:bodyPr wrap="square" lIns="0" tIns="0" rIns="0" bIns="0" rtlCol="0" anchor="ctr"/>
          <a:lstStyle/>
          <a:p>
            <a:pPr marL="0" indent="0" algn="r">
              <a:buNone/>
            </a:pPr>
            <a:r>
              <a:rPr lang="en-US" sz="1200" dirty="0">
                <a:solidFill>
                  <a:srgbClr val="5A5A5A"/>
                </a:solidFill>
                <a:latin typeface="Calibri" pitchFamily="34" charset="0"/>
                <a:ea typeface="Calibri" pitchFamily="34" charset="-122"/>
                <a:cs typeface="Calibri" pitchFamily="34" charset="-120"/>
              </a:rPr>
              <a:t>MULTIPLE CHOICE   ·   Mortgage Types</a:t>
            </a:r>
            <a:endParaRPr lang="en-US" sz="12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82296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Which mortgage type requires a large lump-sum payment at the end of the term?</a:t>
            </a:r>
            <a:endParaRPr lang="en-US" sz="2200" dirty="0"/>
          </a:p>
        </p:txBody>
      </p:sp>
      <p:sp>
        <p:nvSpPr>
          <p:cNvPr id="6" name="Shape 4"/>
          <p:cNvSpPr/>
          <p:nvPr/>
        </p:nvSpPr>
        <p:spPr>
          <a:xfrm>
            <a:off x="457200" y="2148840"/>
            <a:ext cx="3977640" cy="658368"/>
          </a:xfrm>
          <a:prstGeom prst="roundRect">
            <a:avLst>
              <a:gd name="adj" fmla="val 6944"/>
            </a:avLst>
          </a:prstGeom>
          <a:solidFill>
            <a:srgbClr val="FFFFFF"/>
          </a:solidFill>
          <a:ln w="9525">
            <a:solidFill>
              <a:srgbClr val="C8C0B0"/>
            </a:solidFill>
            <a:prstDash val="solid"/>
          </a:ln>
        </p:spPr>
      </p:sp>
      <p:sp>
        <p:nvSpPr>
          <p:cNvPr id="7" name="Shape 5"/>
          <p:cNvSpPr/>
          <p:nvPr/>
        </p:nvSpPr>
        <p:spPr>
          <a:xfrm>
            <a:off x="621792" y="2295144"/>
            <a:ext cx="365760" cy="365760"/>
          </a:xfrm>
          <a:prstGeom prst="ellipse">
            <a:avLst/>
          </a:prstGeom>
          <a:solidFill>
            <a:srgbClr val="E7E3D9"/>
          </a:solidFill>
          <a:ln/>
        </p:spPr>
      </p:sp>
      <p:sp>
        <p:nvSpPr>
          <p:cNvPr id="8" name="Text 6"/>
          <p:cNvSpPr/>
          <p:nvPr/>
        </p:nvSpPr>
        <p:spPr>
          <a:xfrm>
            <a:off x="62179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A</a:t>
            </a:r>
            <a:endParaRPr lang="en-US" sz="1500" dirty="0"/>
          </a:p>
        </p:txBody>
      </p:sp>
      <p:sp>
        <p:nvSpPr>
          <p:cNvPr id="9" name="Text 7"/>
          <p:cNvSpPr/>
          <p:nvPr/>
        </p:nvSpPr>
        <p:spPr>
          <a:xfrm>
            <a:off x="109728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Fixed-Rate</a:t>
            </a:r>
            <a:endParaRPr lang="en-US" sz="1600" dirty="0"/>
          </a:p>
        </p:txBody>
      </p:sp>
      <p:sp>
        <p:nvSpPr>
          <p:cNvPr id="10" name="Shape 8"/>
          <p:cNvSpPr/>
          <p:nvPr/>
        </p:nvSpPr>
        <p:spPr>
          <a:xfrm>
            <a:off x="4709160" y="2148840"/>
            <a:ext cx="3977640" cy="658368"/>
          </a:xfrm>
          <a:prstGeom prst="roundRect">
            <a:avLst>
              <a:gd name="adj" fmla="val 6944"/>
            </a:avLst>
          </a:prstGeom>
          <a:solidFill>
            <a:srgbClr val="FFFFFF"/>
          </a:solidFill>
          <a:ln w="9525">
            <a:solidFill>
              <a:srgbClr val="C8C0B0"/>
            </a:solidFill>
            <a:prstDash val="solid"/>
          </a:ln>
        </p:spPr>
      </p:sp>
      <p:sp>
        <p:nvSpPr>
          <p:cNvPr id="11" name="Shape 9"/>
          <p:cNvSpPr/>
          <p:nvPr/>
        </p:nvSpPr>
        <p:spPr>
          <a:xfrm>
            <a:off x="4873752" y="2295144"/>
            <a:ext cx="365760" cy="365760"/>
          </a:xfrm>
          <a:prstGeom prst="ellipse">
            <a:avLst/>
          </a:prstGeom>
          <a:solidFill>
            <a:srgbClr val="E7E3D9"/>
          </a:solidFill>
          <a:ln/>
        </p:spPr>
      </p:sp>
      <p:sp>
        <p:nvSpPr>
          <p:cNvPr id="12" name="Text 10"/>
          <p:cNvSpPr/>
          <p:nvPr/>
        </p:nvSpPr>
        <p:spPr>
          <a:xfrm>
            <a:off x="487375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B</a:t>
            </a:r>
            <a:endParaRPr lang="en-US" sz="1500" dirty="0"/>
          </a:p>
        </p:txBody>
      </p:sp>
      <p:sp>
        <p:nvSpPr>
          <p:cNvPr id="13" name="Text 11"/>
          <p:cNvSpPr/>
          <p:nvPr/>
        </p:nvSpPr>
        <p:spPr>
          <a:xfrm>
            <a:off x="534924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Adjustable-Rate (ARM)</a:t>
            </a:r>
            <a:endParaRPr lang="en-US" sz="1600" dirty="0"/>
          </a:p>
        </p:txBody>
      </p:sp>
      <p:sp>
        <p:nvSpPr>
          <p:cNvPr id="14" name="Shape 12"/>
          <p:cNvSpPr/>
          <p:nvPr/>
        </p:nvSpPr>
        <p:spPr>
          <a:xfrm>
            <a:off x="457200" y="2926080"/>
            <a:ext cx="3977640" cy="658368"/>
          </a:xfrm>
          <a:prstGeom prst="roundRect">
            <a:avLst>
              <a:gd name="adj" fmla="val 6944"/>
            </a:avLst>
          </a:prstGeom>
          <a:solidFill>
            <a:srgbClr val="FFFFFF"/>
          </a:solidFill>
          <a:ln w="9525">
            <a:solidFill>
              <a:srgbClr val="C8C0B0"/>
            </a:solidFill>
            <a:prstDash val="solid"/>
          </a:ln>
        </p:spPr>
      </p:sp>
      <p:sp>
        <p:nvSpPr>
          <p:cNvPr id="15" name="Shape 13"/>
          <p:cNvSpPr/>
          <p:nvPr/>
        </p:nvSpPr>
        <p:spPr>
          <a:xfrm>
            <a:off x="621792" y="3072384"/>
            <a:ext cx="365760" cy="365760"/>
          </a:xfrm>
          <a:prstGeom prst="ellipse">
            <a:avLst/>
          </a:prstGeom>
          <a:solidFill>
            <a:srgbClr val="E7E3D9"/>
          </a:solidFill>
          <a:ln/>
        </p:spPr>
      </p:sp>
      <p:sp>
        <p:nvSpPr>
          <p:cNvPr id="16" name="Text 14"/>
          <p:cNvSpPr/>
          <p:nvPr/>
        </p:nvSpPr>
        <p:spPr>
          <a:xfrm>
            <a:off x="621792" y="307238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C</a:t>
            </a:r>
            <a:endParaRPr lang="en-US" sz="1500" dirty="0"/>
          </a:p>
        </p:txBody>
      </p:sp>
      <p:sp>
        <p:nvSpPr>
          <p:cNvPr id="17" name="Text 15"/>
          <p:cNvSpPr/>
          <p:nvPr/>
        </p:nvSpPr>
        <p:spPr>
          <a:xfrm>
            <a:off x="1097280" y="292608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Interest-Only</a:t>
            </a:r>
            <a:endParaRPr lang="en-US" sz="1600" dirty="0"/>
          </a:p>
        </p:txBody>
      </p:sp>
      <p:sp>
        <p:nvSpPr>
          <p:cNvPr id="18" name="Shape 16"/>
          <p:cNvSpPr/>
          <p:nvPr/>
        </p:nvSpPr>
        <p:spPr>
          <a:xfrm>
            <a:off x="4709160" y="2926080"/>
            <a:ext cx="3977640" cy="658368"/>
          </a:xfrm>
          <a:prstGeom prst="roundRect">
            <a:avLst>
              <a:gd name="adj" fmla="val 6944"/>
            </a:avLst>
          </a:prstGeom>
          <a:solidFill>
            <a:srgbClr val="E4EDE6"/>
          </a:solidFill>
          <a:ln w="9525">
            <a:solidFill>
              <a:srgbClr val="4F7A5C"/>
            </a:solidFill>
            <a:prstDash val="solid"/>
          </a:ln>
        </p:spPr>
      </p:sp>
      <p:sp>
        <p:nvSpPr>
          <p:cNvPr id="19" name="Shape 17"/>
          <p:cNvSpPr/>
          <p:nvPr/>
        </p:nvSpPr>
        <p:spPr>
          <a:xfrm>
            <a:off x="4873752" y="3072384"/>
            <a:ext cx="365760" cy="365760"/>
          </a:xfrm>
          <a:prstGeom prst="ellipse">
            <a:avLst/>
          </a:prstGeom>
          <a:solidFill>
            <a:srgbClr val="4F7A5C"/>
          </a:solidFill>
          <a:ln/>
        </p:spPr>
      </p:sp>
      <p:sp>
        <p:nvSpPr>
          <p:cNvPr id="20" name="Text 18"/>
          <p:cNvSpPr/>
          <p:nvPr/>
        </p:nvSpPr>
        <p:spPr>
          <a:xfrm>
            <a:off x="4873752" y="3072384"/>
            <a:ext cx="365760" cy="36576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D</a:t>
            </a:r>
            <a:endParaRPr lang="en-US" sz="1500" dirty="0"/>
          </a:p>
        </p:txBody>
      </p:sp>
      <p:sp>
        <p:nvSpPr>
          <p:cNvPr id="21" name="Text 19"/>
          <p:cNvSpPr/>
          <p:nvPr/>
        </p:nvSpPr>
        <p:spPr>
          <a:xfrm>
            <a:off x="5349240" y="2926080"/>
            <a:ext cx="3200400" cy="658368"/>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Balloon</a:t>
            </a:r>
            <a:endParaRPr lang="en-US" sz="1600" dirty="0"/>
          </a:p>
        </p:txBody>
      </p:sp>
      <p:sp>
        <p:nvSpPr>
          <p:cNvPr id="22" name="Shape 20"/>
          <p:cNvSpPr/>
          <p:nvPr/>
        </p:nvSpPr>
        <p:spPr>
          <a:xfrm>
            <a:off x="457200" y="3767328"/>
            <a:ext cx="8229600" cy="868680"/>
          </a:xfrm>
          <a:prstGeom prst="roundRect">
            <a:avLst>
              <a:gd name="adj" fmla="val 5263"/>
            </a:avLst>
          </a:prstGeom>
          <a:solidFill>
            <a:srgbClr val="E7E3D9"/>
          </a:solidFill>
          <a:ln w="9525">
            <a:solidFill>
              <a:srgbClr val="C8C0B0"/>
            </a:solidFill>
            <a:prstDash val="solid"/>
          </a:ln>
        </p:spPr>
      </p:sp>
      <p:sp>
        <p:nvSpPr>
          <p:cNvPr id="23" name="Text 21"/>
          <p:cNvSpPr/>
          <p:nvPr/>
        </p:nvSpPr>
        <p:spPr>
          <a:xfrm>
            <a:off x="685800" y="3767328"/>
            <a:ext cx="7772400" cy="86868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D.   A balloon mortgage keeps monthly payments small, then demands one large final payment at maturity.</a:t>
            </a:r>
            <a:endParaRPr lang="en-US" sz="1450" dirty="0"/>
          </a:p>
        </p:txBody>
      </p:sp>
      <p:sp>
        <p:nvSpPr>
          <p:cNvPr id="24" name="Text 22"/>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5" name="Text 23"/>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42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65427"/>
    </mc:Choice>
    <mc:Fallback xmlns="">
      <p:transition spd="slow" advTm="65427"/>
    </mc:Fallback>
  </mc:AlternateContent>
  <p:timing>
    <p:tnLst>
      <p:par>
        <p:cTn id="1" dur="indefinite" restart="never" nodeType="tmRoot"/>
      </p:par>
    </p:tnLst>
  </p:timing>
  <p:extLst mod="1">
    <p:ext uri="{3A86A75C-4F4B-4683-9AE1-C65F6400EC91}">
      <p14:laserTraceLst xmlns:p14="http://schemas.microsoft.com/office/powerpoint/2010/main">
        <p14:tracePtLst>
          <p14:tracePt t="4481" x="3686175" y="3448050"/>
          <p14:tracePt t="5089" x="3681413" y="3405188"/>
          <p14:tracePt t="5096" x="3657600" y="3338513"/>
          <p14:tracePt t="5104" x="3629025" y="3267075"/>
          <p14:tracePt t="5121" x="3543300" y="3062288"/>
          <p14:tracePt t="5137" x="3448050" y="2843213"/>
          <p14:tracePt t="5154" x="3348038" y="2595563"/>
          <p14:tracePt t="5171" x="3314700" y="2462213"/>
          <p14:tracePt t="5187" x="3281363" y="2357438"/>
          <p14:tracePt t="5204" x="3262313" y="2219325"/>
          <p14:tracePt t="5221" x="3252788" y="2147888"/>
          <p14:tracePt t="5237" x="3248025" y="2085975"/>
          <p14:tracePt t="5254" x="3248025" y="2014538"/>
          <p14:tracePt t="5271" x="3248025" y="1966913"/>
          <p14:tracePt t="5287" x="3248025" y="1890713"/>
          <p14:tracePt t="5304" x="3257550" y="1847850"/>
          <p14:tracePt t="5321" x="3262313" y="1814513"/>
          <p14:tracePt t="5337" x="3267075" y="1776413"/>
          <p14:tracePt t="5354" x="3276600" y="1747838"/>
          <p14:tracePt t="5371" x="3286125" y="1738313"/>
          <p14:tracePt t="5387" x="3286125" y="1733550"/>
          <p14:tracePt t="5404" x="3290888" y="1733550"/>
          <p14:tracePt t="5466" x="3295650" y="1728788"/>
          <p14:tracePt t="5530" x="3295650" y="1719263"/>
          <p14:tracePt t="5536" x="3300413" y="1709738"/>
          <p14:tracePt t="5544" x="3305175" y="1700213"/>
          <p14:tracePt t="5554" x="3309938" y="1690688"/>
          <p14:tracePt t="5571" x="3309938" y="1657350"/>
          <p14:tracePt t="5588" x="3328988" y="1614488"/>
          <p14:tracePt t="5604" x="3328988" y="1585913"/>
          <p14:tracePt t="5621" x="3333750" y="1566863"/>
          <p14:tracePt t="5638" x="3338513" y="1552575"/>
          <p14:tracePt t="5750" x="3352800" y="1547813"/>
          <p14:tracePt t="5757" x="3376613" y="1543050"/>
          <p14:tracePt t="5764" x="3414713" y="1533525"/>
          <p14:tracePt t="5771" x="3433763" y="1528763"/>
          <p14:tracePt t="5787" x="3500438" y="1509713"/>
          <p14:tracePt t="5804" x="3567113" y="1495425"/>
          <p14:tracePt t="5821" x="3700463" y="1471613"/>
          <p14:tracePt t="5837" x="3781425" y="1462088"/>
          <p14:tracePt t="5854" x="3857625" y="1462088"/>
          <p14:tracePt t="5871" x="3952875" y="1457325"/>
          <p14:tracePt t="5887" x="4000500" y="1457325"/>
          <p14:tracePt t="5904" x="4033838" y="1457325"/>
          <p14:tracePt t="5920" x="4062413" y="1457325"/>
          <p14:tracePt t="5937" x="4071938" y="1457325"/>
          <p14:tracePt t="5954" x="4076700" y="1457325"/>
          <p14:tracePt t="5971" x="4081463" y="1462088"/>
          <p14:tracePt t="6004" x="4086225" y="1462088"/>
          <p14:tracePt t="6034" x="4090988" y="1462088"/>
          <p14:tracePt t="6055" x="4095750" y="1462088"/>
          <p14:tracePt t="6062" x="4105275" y="1462088"/>
          <p14:tracePt t="6070" x="4119563" y="1462088"/>
          <p14:tracePt t="6087" x="4143375" y="1462088"/>
          <p14:tracePt t="6104" x="4200525" y="1471613"/>
          <p14:tracePt t="6120" x="4243388" y="1481138"/>
          <p14:tracePt t="6137" x="4295775" y="1485900"/>
          <p14:tracePt t="6154" x="4343400" y="1495425"/>
          <p14:tracePt t="6170" x="4414838" y="1504950"/>
          <p14:tracePt t="6187" x="4452938" y="1509713"/>
          <p14:tracePt t="6204" x="4486275" y="1514475"/>
          <p14:tracePt t="6220" x="4500563" y="1524000"/>
          <p14:tracePt t="6237" x="4514850" y="1524000"/>
          <p14:tracePt t="6254" x="4519613" y="1524000"/>
          <p14:tracePt t="11481" x="4467225" y="1543050"/>
          <p14:tracePt t="11487" x="4376738" y="1562100"/>
          <p14:tracePt t="11494" x="4271963" y="1595438"/>
          <p14:tracePt t="11502" x="4167188" y="1633538"/>
          <p14:tracePt t="11518" x="3881438" y="1709738"/>
          <p14:tracePt t="11535" x="3581400" y="1800225"/>
          <p14:tracePt t="11552" x="3157538" y="1919288"/>
          <p14:tracePt t="11569" x="2933700" y="1952625"/>
          <p14:tracePt t="11585" x="2795588" y="1981200"/>
          <p14:tracePt t="11602" x="2662238" y="2005013"/>
          <p14:tracePt t="11619" x="2614613" y="2005013"/>
          <p14:tracePt t="11636" x="2590800" y="2005013"/>
          <p14:tracePt t="11652" x="2581275" y="2005013"/>
          <p14:tracePt t="11686" x="2571750" y="2005013"/>
          <p14:tracePt t="11702" x="2547938" y="2000250"/>
          <p14:tracePt t="11719" x="2500313" y="1990725"/>
          <p14:tracePt t="11735" x="2428875" y="1985963"/>
          <p14:tracePt t="11752" x="2328863" y="1976438"/>
          <p14:tracePt t="11769" x="2276475" y="1971675"/>
          <p14:tracePt t="11785" x="2233613" y="1962150"/>
          <p14:tracePt t="11802" x="2214563" y="1957388"/>
          <p14:tracePt t="11819" x="2209800" y="1952625"/>
          <p14:tracePt t="11835" x="2209800" y="1933575"/>
          <p14:tracePt t="11852" x="2209800" y="1928813"/>
          <p14:tracePt t="11869" x="2209800" y="1914525"/>
          <p14:tracePt t="11885" x="2219325" y="1905000"/>
          <p14:tracePt t="11927" x="2238375" y="1881188"/>
          <p14:tracePt t="11935" x="2262188" y="1866900"/>
          <p14:tracePt t="11952" x="2343150" y="1838325"/>
          <p14:tracePt t="11969" x="2395538" y="1828800"/>
          <p14:tracePt t="11985" x="2700338" y="1776413"/>
          <p14:tracePt t="12002" x="2838450" y="1766888"/>
          <p14:tracePt t="12019" x="2971800" y="1762125"/>
          <p14:tracePt t="12035" x="3143250" y="1762125"/>
          <p14:tracePt t="12052" x="3228975" y="1766888"/>
          <p14:tracePt t="12068" x="3295650" y="1766888"/>
          <p14:tracePt t="12085" x="3362325" y="1766888"/>
          <p14:tracePt t="12102" x="3390900" y="1766888"/>
          <p14:tracePt t="12119" x="3409950" y="1766888"/>
          <p14:tracePt t="12135" x="3419475" y="1766888"/>
          <p14:tracePt t="12152" x="3424238" y="1766888"/>
          <p14:tracePt t="12168" x="3438525" y="1766888"/>
          <p14:tracePt t="12185" x="3452813" y="1766888"/>
          <p14:tracePt t="12202" x="3481388" y="1766888"/>
          <p14:tracePt t="12219" x="3529013" y="1766888"/>
          <p14:tracePt t="12235" x="3567113" y="1766888"/>
          <p14:tracePt t="12252" x="3619500" y="1771650"/>
          <p14:tracePt t="12268" x="3671888" y="1771650"/>
          <p14:tracePt t="12285" x="3700463" y="1771650"/>
          <p14:tracePt t="12302" x="3729038" y="1776413"/>
          <p14:tracePt t="12318" x="3757613" y="1776413"/>
          <p14:tracePt t="12335" x="3776663" y="1781175"/>
          <p14:tracePt t="12352" x="3795713" y="1781175"/>
          <p14:tracePt t="12368" x="3824288" y="1785938"/>
          <p14:tracePt t="12385" x="3843338" y="1785938"/>
          <p14:tracePt t="12402" x="3862388" y="1795463"/>
          <p14:tracePt t="12418" x="3890963" y="1800225"/>
          <p14:tracePt t="12435" x="3910013" y="1804988"/>
          <p14:tracePt t="12452" x="3924300" y="1809750"/>
          <p14:tracePt t="12468" x="3957638" y="1814513"/>
          <p14:tracePt t="12485" x="3971925" y="1824038"/>
          <p14:tracePt t="12502" x="4000500" y="1833563"/>
          <p14:tracePt t="12502" x="4010025" y="1833563"/>
          <p14:tracePt t="12518" x="4024313" y="1838325"/>
          <p14:tracePt t="12535" x="4038600" y="1843088"/>
          <p14:tracePt t="12552" x="4038600" y="1847850"/>
          <p14:tracePt t="12568" x="4043363" y="1847850"/>
          <p14:tracePt t="12585" x="4048125" y="1847850"/>
          <p14:tracePt t="12602" x="4052888" y="1847850"/>
          <p14:tracePt t="12652" x="4052888" y="1852613"/>
          <p14:tracePt t="12709" x="4052888" y="1857375"/>
          <p14:tracePt t="12715" x="4052888" y="1862138"/>
          <p14:tracePt t="12730" x="4052888" y="1866900"/>
          <p14:tracePt t="12737" x="4048125" y="1866900"/>
          <p14:tracePt t="12752" x="4024313" y="1876425"/>
          <p14:tracePt t="12768" x="3986213" y="1881188"/>
          <p14:tracePt t="12785" x="3919538" y="1885950"/>
          <p14:tracePt t="12802" x="3814763" y="1900238"/>
          <p14:tracePt t="12818" x="3714750" y="1909763"/>
          <p14:tracePt t="12835" x="3619500" y="1914525"/>
          <p14:tracePt t="12851" x="3495675" y="1919288"/>
          <p14:tracePt t="12868" x="3409950" y="1928813"/>
          <p14:tracePt t="12885" x="3348038" y="1933575"/>
          <p14:tracePt t="12901" x="3305175" y="1933575"/>
          <p14:tracePt t="12918" x="3295650" y="1933575"/>
          <p14:tracePt t="16786" x="3319463" y="1947863"/>
          <p14:tracePt t="16793" x="3357563" y="1962150"/>
          <p14:tracePt t="16800" x="3400425" y="1981200"/>
          <p14:tracePt t="16817" x="3519488" y="2052638"/>
          <p14:tracePt t="16833" x="3609975" y="2095500"/>
          <p14:tracePt t="16850" x="3771900" y="2190750"/>
          <p14:tracePt t="16867" x="3957638" y="2319338"/>
          <p14:tracePt t="16884" x="4133850" y="2457450"/>
          <p14:tracePt t="16900" x="4443413" y="2719388"/>
          <p14:tracePt t="16917" x="4624388" y="2867025"/>
          <p14:tracePt t="16934" x="4814888" y="3043238"/>
          <p14:tracePt t="16950" x="4900613" y="3128963"/>
          <p14:tracePt t="16967" x="4972050" y="3190875"/>
          <p14:tracePt t="16984" x="5024438" y="3238500"/>
          <p14:tracePt t="17000" x="5067300" y="3286125"/>
          <p14:tracePt t="17017" x="5081588" y="3300413"/>
          <p14:tracePt t="17033" x="5105400" y="3324225"/>
          <p14:tracePt t="17050" x="5110163" y="3328988"/>
          <p14:tracePt t="17067" x="5124450" y="3357563"/>
          <p14:tracePt t="17083" x="5162550" y="3409950"/>
          <p14:tracePt t="17100" x="5214938" y="3471863"/>
          <p14:tracePt t="17117" x="5267325" y="3562350"/>
          <p14:tracePt t="17133" x="5353050" y="3700463"/>
          <p14:tracePt t="17150" x="5395913" y="3762375"/>
          <p14:tracePt t="17167" x="5419725" y="3795713"/>
          <p14:tracePt t="17183" x="5429250" y="3805238"/>
          <p14:tracePt t="17200" x="5429250" y="3810000"/>
          <p14:tracePt t="17247" x="5434013" y="3810000"/>
          <p14:tracePt t="17332" x="5438775" y="3805238"/>
          <p14:tracePt t="17339" x="5443538" y="3800475"/>
          <p14:tracePt t="17350" x="5448300" y="3790950"/>
          <p14:tracePt t="17367" x="5453063" y="3776663"/>
          <p14:tracePt t="17383" x="5467350" y="3733800"/>
          <p14:tracePt t="17400" x="5467350" y="3709988"/>
          <p14:tracePt t="17417" x="5472113" y="3681413"/>
          <p14:tracePt t="17433" x="5476875" y="3676650"/>
          <p14:tracePt t="17450" x="5476875" y="3671888"/>
          <p14:tracePt t="17466" x="5476875" y="3667125"/>
          <p14:tracePt t="17509" x="5476875" y="3662363"/>
          <p14:tracePt t="19896" x="5438775" y="3662363"/>
          <p14:tracePt t="19903" x="5357813" y="3676650"/>
          <p14:tracePt t="19916" x="5248275" y="3681413"/>
          <p14:tracePt t="19932" x="4838700" y="3700463"/>
          <p14:tracePt t="19949" x="4510088" y="3700463"/>
          <p14:tracePt t="19966" x="4167188" y="3667125"/>
          <p14:tracePt t="19982" x="3676650" y="3629025"/>
          <p14:tracePt t="19999" x="3457575" y="3600450"/>
          <p14:tracePt t="20016" x="3328988" y="3571875"/>
          <p14:tracePt t="20033" x="3267075" y="3552825"/>
          <p14:tracePt t="20066" x="3262313" y="3538538"/>
          <p14:tracePt t="20082" x="3262313" y="3533775"/>
          <p14:tracePt t="20099" x="3267075" y="3524250"/>
          <p14:tracePt t="20116" x="3271838" y="3524250"/>
          <p14:tracePt t="20132" x="3276600" y="3524250"/>
          <p14:tracePt t="20149" x="3276600" y="3519488"/>
          <p14:tracePt t="20188" x="3271838" y="3519488"/>
          <p14:tracePt t="20194" x="3252788" y="3505200"/>
          <p14:tracePt t="20201" x="3209925" y="3486150"/>
          <p14:tracePt t="20216" x="3028950" y="3371850"/>
          <p14:tracePt t="20232" x="2767013" y="3200400"/>
          <p14:tracePt t="20249" x="2500313" y="3028950"/>
          <p14:tracePt t="20266" x="2176463" y="2809875"/>
          <p14:tracePt t="20282" x="2081213" y="2747963"/>
          <p14:tracePt t="20299" x="2033588" y="2709863"/>
          <p14:tracePt t="20316" x="2005013" y="2695575"/>
          <p14:tracePt t="20365" x="2005013" y="2690813"/>
          <p14:tracePt t="20386" x="2005013" y="2686050"/>
          <p14:tracePt t="20393" x="2005013" y="2681288"/>
          <p14:tracePt t="20407" x="2005013" y="2676525"/>
          <p14:tracePt t="20421" x="2000250" y="2671763"/>
          <p14:tracePt t="20432" x="2000250" y="2667000"/>
          <p14:tracePt t="20449" x="2000250" y="2662238"/>
          <p14:tracePt t="20466" x="1990725" y="2643188"/>
          <p14:tracePt t="20482" x="1981200" y="2633663"/>
          <p14:tracePt t="20499" x="1971675" y="2614613"/>
          <p14:tracePt t="20516" x="1962150" y="2605088"/>
          <p14:tracePt t="20532" x="1952625" y="2600325"/>
          <p14:tracePt t="20549" x="1947863" y="2595563"/>
          <p14:tracePt t="20566" x="1947863" y="2590800"/>
          <p14:tracePt t="20582" x="1943100" y="2590800"/>
          <p14:tracePt t="20616" x="1943100" y="2586038"/>
          <p14:tracePt t="24342" x="1943100" y="2600325"/>
          <p14:tracePt t="24350" x="1947863" y="2624138"/>
          <p14:tracePt t="24357" x="1957388" y="2662238"/>
          <p14:tracePt t="24364" x="1971675" y="2705100"/>
          <p14:tracePt t="24381" x="1981200" y="2809875"/>
          <p14:tracePt t="24398" x="1985963" y="2886075"/>
          <p14:tracePt t="24414" x="1985963" y="2976563"/>
          <p14:tracePt t="24431" x="1985963" y="3009900"/>
          <p14:tracePt t="24448" x="1981200" y="3033713"/>
          <p14:tracePt t="24464" x="1976438" y="3052763"/>
          <p14:tracePt t="24481" x="1976438" y="3067050"/>
          <p14:tracePt t="24498" x="1971675" y="3081338"/>
          <p14:tracePt t="24514" x="1966913" y="3105150"/>
          <p14:tracePt t="24531" x="1962150" y="3124200"/>
          <p14:tracePt t="24548" x="1952625" y="3133725"/>
          <p14:tracePt t="24564" x="1947863" y="3148013"/>
          <p14:tracePt t="24581" x="1938338" y="3176588"/>
          <p14:tracePt t="24598" x="1933575" y="3186113"/>
          <p14:tracePt t="24614" x="1914525" y="3233738"/>
          <p14:tracePt t="24631" x="1905000" y="3262313"/>
          <p14:tracePt t="24648" x="1895475" y="3290888"/>
          <p14:tracePt t="24664" x="1885950" y="3333750"/>
          <p14:tracePt t="24681" x="1876425" y="3357563"/>
          <p14:tracePt t="24697" x="1866900" y="3390900"/>
          <p14:tracePt t="24714" x="1857375" y="3419475"/>
          <p14:tracePt t="24731" x="1852613" y="3438525"/>
          <p14:tracePt t="24747" x="1843088" y="3476625"/>
          <p14:tracePt t="24764" x="1838325" y="3500438"/>
          <p14:tracePt t="24781" x="1838325" y="3514725"/>
          <p14:tracePt t="24797" x="1838325" y="3533775"/>
          <p14:tracePt t="24814" x="1838325" y="3543300"/>
          <p14:tracePt t="24847" x="1838325" y="3548063"/>
          <p14:tracePt t="24875" x="1838325" y="3552825"/>
          <p14:tracePt t="24904" x="1838325" y="3557588"/>
          <p14:tracePt t="25039" x="1838325" y="3552825"/>
          <p14:tracePt t="25046" x="1838325" y="3548063"/>
          <p14:tracePt t="25082" x="1838325" y="3543300"/>
          <p14:tracePt t="25089" x="1843088" y="3543300"/>
          <p14:tracePt t="25117" x="1843088" y="3538538"/>
          <p14:tracePt t="25159" x="1843088" y="3533775"/>
          <p14:tracePt t="25181" x="1843088" y="3529013"/>
          <p14:tracePt t="25202" x="1843088" y="3524250"/>
          <p14:tracePt t="25259" x="1843088" y="3519488"/>
          <p14:tracePt t="25344" x="1847850" y="3519488"/>
          <p14:tracePt t="25394" x="1847850" y="3514725"/>
          <p14:tracePt t="25458" x="1847850" y="3509963"/>
          <p14:tracePt t="29920" x="1876425" y="3486150"/>
          <p14:tracePt t="29927" x="1933575" y="3443288"/>
          <p14:tracePt t="29934" x="2043113" y="3386138"/>
          <p14:tracePt t="29955" x="2552700" y="3152775"/>
          <p14:tracePt t="29962" x="2709863" y="3095625"/>
          <p14:tracePt t="29979" x="3024188" y="2986088"/>
          <p14:tracePt t="29996" x="3371850" y="2905125"/>
          <p14:tracePt t="30012" x="3895725" y="2819400"/>
          <p14:tracePt t="30029" x="4229100" y="2786063"/>
          <p14:tracePt t="30046" x="4495800" y="2771775"/>
          <p14:tracePt t="30062" x="4814888" y="2752725"/>
          <p14:tracePt t="30079" x="4953000" y="2747963"/>
          <p14:tracePt t="30096" x="5105400" y="2738438"/>
          <p14:tracePt t="30112" x="5262563" y="2724150"/>
          <p14:tracePt t="30129" x="5343525" y="2719388"/>
          <p14:tracePt t="30146" x="5400675" y="2714625"/>
          <p14:tracePt t="30162" x="5443538" y="2714625"/>
          <p14:tracePt t="30179" x="5462588" y="2705100"/>
          <p14:tracePt t="30196" x="5476875" y="2705100"/>
          <p14:tracePt t="30197" x="5491163" y="2705100"/>
          <p14:tracePt t="30212" x="5524500" y="2709863"/>
          <p14:tracePt t="30229" x="5572125" y="2714625"/>
          <p14:tracePt t="30246" x="5629275" y="2719388"/>
          <p14:tracePt t="30262" x="5695950" y="2724150"/>
          <p14:tracePt t="30279" x="5738813" y="2728913"/>
          <p14:tracePt t="30296" x="5781675" y="2738438"/>
          <p14:tracePt t="30312" x="5824538" y="2738438"/>
          <p14:tracePt t="30329" x="5853113" y="2738438"/>
          <p14:tracePt t="30346" x="5891213" y="2733675"/>
          <p14:tracePt t="30362" x="5905500" y="2733675"/>
          <p14:tracePt t="30379" x="5915025" y="2733675"/>
          <p14:tracePt t="30396" x="5924550" y="2733675"/>
          <p14:tracePt t="30412" x="5929313" y="2733675"/>
          <p14:tracePt t="30429" x="5934075" y="2728913"/>
          <p14:tracePt t="30474" x="5938838" y="2728913"/>
          <p14:tracePt t="34552" x="5910263" y="2767013"/>
          <p14:tracePt t="34559" x="5853113" y="2833688"/>
          <p14:tracePt t="34566" x="5800725" y="2895600"/>
          <p14:tracePt t="34578" x="5753100" y="2943225"/>
          <p14:tracePt t="34594" x="5648325" y="3067050"/>
          <p14:tracePt t="34611" x="5605463" y="3124200"/>
          <p14:tracePt t="34627" x="5567363" y="3167063"/>
          <p14:tracePt t="34644" x="5553075" y="3195638"/>
          <p14:tracePt t="34661" x="5548313" y="3200400"/>
          <p14:tracePt t="34678" x="5548313" y="3205163"/>
          <p14:tracePt t="34694" x="5548313" y="3209925"/>
          <p14:tracePt t="34711" x="5543550" y="3209925"/>
          <p14:tracePt t="34727" x="5543550" y="3214688"/>
          <p14:tracePt t="34744" x="5538788" y="3219450"/>
          <p14:tracePt t="34761" x="5538788" y="3224213"/>
          <p14:tracePt t="34815" x="5538788" y="3228975"/>
          <p14:tracePt t="35106" x="5538788" y="3238500"/>
          <p14:tracePt t="35112" x="5538788" y="3248025"/>
          <p14:tracePt t="35120" x="5538788" y="3252788"/>
          <p14:tracePt t="35127" x="5538788" y="3262313"/>
          <p14:tracePt t="35144" x="5538788" y="3267075"/>
          <p14:tracePt t="35161" x="5538788" y="3271838"/>
          <p14:tracePt t="35198" x="5538788" y="3276600"/>
          <p14:tracePt t="35411" x="5543550" y="3276600"/>
          <p14:tracePt t="35440" x="5548313" y="3281363"/>
          <p14:tracePt t="35446" x="5553075" y="3290888"/>
          <p14:tracePt t="35453" x="5562600" y="3295650"/>
          <p14:tracePt t="35461" x="5562600" y="3305175"/>
          <p14:tracePt t="35477" x="5572125" y="3314700"/>
          <p14:tracePt t="35494" x="5576888" y="3328988"/>
          <p14:tracePt t="35511" x="5581650" y="3343275"/>
          <p14:tracePt t="35527" x="5586413" y="3348038"/>
          <p14:tracePt t="35544" x="5595938" y="3357563"/>
          <p14:tracePt t="35561" x="5595938" y="3362325"/>
          <p14:tracePt t="35577" x="5595938" y="3367088"/>
          <p14:tracePt t="35594" x="5600700" y="3367088"/>
          <p14:tracePt t="35627" x="5600700" y="3371850"/>
          <p14:tracePt t="35652" x="5605463" y="3376613"/>
          <p14:tracePt t="35809" x="5610225" y="3376613"/>
          <p14:tracePt t="35915" x="5610225" y="3381375"/>
          <p14:tracePt t="35922" x="5619750" y="3381375"/>
          <p14:tracePt t="35965" x="5619750" y="3386138"/>
          <p14:tracePt t="36121" x="5619750" y="3390900"/>
          <p14:tracePt t="36206" x="5624513" y="3390900"/>
          <p14:tracePt t="36292" x="5624513" y="3395663"/>
          <p14:tracePt t="64916" x="0" y="0"/>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name="Slide 43">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5 OF 20</a:t>
            </a:r>
            <a:endParaRPr lang="en-US" sz="1400" dirty="0"/>
          </a:p>
        </p:txBody>
      </p:sp>
      <p:sp>
        <p:nvSpPr>
          <p:cNvPr id="3" name="Text 1"/>
          <p:cNvSpPr/>
          <p:nvPr/>
        </p:nvSpPr>
        <p:spPr>
          <a:xfrm>
            <a:off x="3657600" y="530352"/>
            <a:ext cx="3566160" cy="310896"/>
          </a:xfrm>
          <a:prstGeom prst="rect">
            <a:avLst/>
          </a:prstGeom>
          <a:noFill/>
          <a:ln/>
        </p:spPr>
        <p:txBody>
          <a:bodyPr wrap="square" lIns="0" tIns="0" rIns="0" bIns="0" rtlCol="0" anchor="ctr"/>
          <a:lstStyle/>
          <a:p>
            <a:pPr marL="0" indent="0" algn="r">
              <a:buNone/>
            </a:pPr>
            <a:r>
              <a:rPr lang="en-US" sz="1200" dirty="0">
                <a:solidFill>
                  <a:srgbClr val="5A5A5A"/>
                </a:solidFill>
                <a:latin typeface="Calibri" pitchFamily="34" charset="0"/>
                <a:ea typeface="Calibri" pitchFamily="34" charset="-122"/>
                <a:cs typeface="Calibri" pitchFamily="34" charset="-120"/>
              </a:rPr>
              <a:t>MULTIPLE CHOICE   ·   Islamic Finance</a:t>
            </a:r>
            <a:endParaRPr lang="en-US" sz="12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82296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Which Islamic finance structure has the bank and the client jointly OWN the property?</a:t>
            </a:r>
            <a:endParaRPr lang="en-US" sz="2200" dirty="0"/>
          </a:p>
        </p:txBody>
      </p:sp>
      <p:sp>
        <p:nvSpPr>
          <p:cNvPr id="6" name="Shape 4"/>
          <p:cNvSpPr/>
          <p:nvPr/>
        </p:nvSpPr>
        <p:spPr>
          <a:xfrm>
            <a:off x="457200" y="2148840"/>
            <a:ext cx="3977640" cy="658368"/>
          </a:xfrm>
          <a:prstGeom prst="roundRect">
            <a:avLst>
              <a:gd name="adj" fmla="val 6944"/>
            </a:avLst>
          </a:prstGeom>
          <a:solidFill>
            <a:srgbClr val="FFFFFF"/>
          </a:solidFill>
          <a:ln w="9525">
            <a:solidFill>
              <a:srgbClr val="C8C0B0"/>
            </a:solidFill>
            <a:prstDash val="solid"/>
          </a:ln>
        </p:spPr>
      </p:sp>
      <p:sp>
        <p:nvSpPr>
          <p:cNvPr id="7" name="Shape 5"/>
          <p:cNvSpPr/>
          <p:nvPr/>
        </p:nvSpPr>
        <p:spPr>
          <a:xfrm>
            <a:off x="621792" y="2295144"/>
            <a:ext cx="365760" cy="365760"/>
          </a:xfrm>
          <a:prstGeom prst="ellipse">
            <a:avLst/>
          </a:prstGeom>
          <a:solidFill>
            <a:srgbClr val="E7E3D9"/>
          </a:solidFill>
          <a:ln/>
        </p:spPr>
      </p:sp>
      <p:sp>
        <p:nvSpPr>
          <p:cNvPr id="8" name="Text 6"/>
          <p:cNvSpPr/>
          <p:nvPr/>
        </p:nvSpPr>
        <p:spPr>
          <a:xfrm>
            <a:off x="62179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A</a:t>
            </a:r>
            <a:endParaRPr lang="en-US" sz="1500" dirty="0"/>
          </a:p>
        </p:txBody>
      </p:sp>
      <p:sp>
        <p:nvSpPr>
          <p:cNvPr id="9" name="Text 7"/>
          <p:cNvSpPr/>
          <p:nvPr/>
        </p:nvSpPr>
        <p:spPr>
          <a:xfrm>
            <a:off x="109728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Murabaha</a:t>
            </a:r>
            <a:endParaRPr lang="en-US" sz="1600" dirty="0"/>
          </a:p>
        </p:txBody>
      </p:sp>
      <p:sp>
        <p:nvSpPr>
          <p:cNvPr id="10" name="Shape 8"/>
          <p:cNvSpPr/>
          <p:nvPr/>
        </p:nvSpPr>
        <p:spPr>
          <a:xfrm>
            <a:off x="4709160" y="2148840"/>
            <a:ext cx="3977640" cy="658368"/>
          </a:xfrm>
          <a:prstGeom prst="roundRect">
            <a:avLst>
              <a:gd name="adj" fmla="val 6944"/>
            </a:avLst>
          </a:prstGeom>
          <a:solidFill>
            <a:srgbClr val="FFFFFF"/>
          </a:solidFill>
          <a:ln w="9525">
            <a:solidFill>
              <a:srgbClr val="C8C0B0"/>
            </a:solidFill>
            <a:prstDash val="solid"/>
          </a:ln>
        </p:spPr>
      </p:sp>
      <p:sp>
        <p:nvSpPr>
          <p:cNvPr id="11" name="Shape 9"/>
          <p:cNvSpPr/>
          <p:nvPr/>
        </p:nvSpPr>
        <p:spPr>
          <a:xfrm>
            <a:off x="4873752" y="2295144"/>
            <a:ext cx="365760" cy="365760"/>
          </a:xfrm>
          <a:prstGeom prst="ellipse">
            <a:avLst/>
          </a:prstGeom>
          <a:solidFill>
            <a:srgbClr val="E7E3D9"/>
          </a:solidFill>
          <a:ln/>
        </p:spPr>
      </p:sp>
      <p:sp>
        <p:nvSpPr>
          <p:cNvPr id="12" name="Text 10"/>
          <p:cNvSpPr/>
          <p:nvPr/>
        </p:nvSpPr>
        <p:spPr>
          <a:xfrm>
            <a:off x="487375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B</a:t>
            </a:r>
            <a:endParaRPr lang="en-US" sz="1500" dirty="0"/>
          </a:p>
        </p:txBody>
      </p:sp>
      <p:sp>
        <p:nvSpPr>
          <p:cNvPr id="13" name="Text 11"/>
          <p:cNvSpPr/>
          <p:nvPr/>
        </p:nvSpPr>
        <p:spPr>
          <a:xfrm>
            <a:off x="534924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Ijara</a:t>
            </a:r>
            <a:endParaRPr lang="en-US" sz="1600" dirty="0"/>
          </a:p>
        </p:txBody>
      </p:sp>
      <p:sp>
        <p:nvSpPr>
          <p:cNvPr id="14" name="Shape 12"/>
          <p:cNvSpPr/>
          <p:nvPr/>
        </p:nvSpPr>
        <p:spPr>
          <a:xfrm>
            <a:off x="457200" y="2926080"/>
            <a:ext cx="3977640" cy="658368"/>
          </a:xfrm>
          <a:prstGeom prst="roundRect">
            <a:avLst>
              <a:gd name="adj" fmla="val 6944"/>
            </a:avLst>
          </a:prstGeom>
          <a:solidFill>
            <a:srgbClr val="E4EDE6"/>
          </a:solidFill>
          <a:ln w="9525">
            <a:solidFill>
              <a:srgbClr val="4F7A5C"/>
            </a:solidFill>
            <a:prstDash val="solid"/>
          </a:ln>
        </p:spPr>
      </p:sp>
      <p:sp>
        <p:nvSpPr>
          <p:cNvPr id="15" name="Shape 13"/>
          <p:cNvSpPr/>
          <p:nvPr/>
        </p:nvSpPr>
        <p:spPr>
          <a:xfrm>
            <a:off x="621792" y="3072384"/>
            <a:ext cx="365760" cy="365760"/>
          </a:xfrm>
          <a:prstGeom prst="ellipse">
            <a:avLst/>
          </a:prstGeom>
          <a:solidFill>
            <a:srgbClr val="4F7A5C"/>
          </a:solidFill>
          <a:ln/>
        </p:spPr>
      </p:sp>
      <p:sp>
        <p:nvSpPr>
          <p:cNvPr id="16" name="Text 14"/>
          <p:cNvSpPr/>
          <p:nvPr/>
        </p:nvSpPr>
        <p:spPr>
          <a:xfrm>
            <a:off x="621792" y="3072384"/>
            <a:ext cx="365760" cy="36576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C</a:t>
            </a:r>
            <a:endParaRPr lang="en-US" sz="1500" dirty="0"/>
          </a:p>
        </p:txBody>
      </p:sp>
      <p:sp>
        <p:nvSpPr>
          <p:cNvPr id="17" name="Text 15"/>
          <p:cNvSpPr/>
          <p:nvPr/>
        </p:nvSpPr>
        <p:spPr>
          <a:xfrm>
            <a:off x="1097280" y="2926080"/>
            <a:ext cx="3200400" cy="658368"/>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Musharaka</a:t>
            </a:r>
            <a:endParaRPr lang="en-US" sz="1600" dirty="0"/>
          </a:p>
        </p:txBody>
      </p:sp>
      <p:sp>
        <p:nvSpPr>
          <p:cNvPr id="18" name="Shape 16"/>
          <p:cNvSpPr/>
          <p:nvPr/>
        </p:nvSpPr>
        <p:spPr>
          <a:xfrm>
            <a:off x="4709160" y="2926080"/>
            <a:ext cx="3977640" cy="658368"/>
          </a:xfrm>
          <a:prstGeom prst="roundRect">
            <a:avLst>
              <a:gd name="adj" fmla="val 6944"/>
            </a:avLst>
          </a:prstGeom>
          <a:solidFill>
            <a:srgbClr val="FFFFFF"/>
          </a:solidFill>
          <a:ln w="9525">
            <a:solidFill>
              <a:srgbClr val="C8C0B0"/>
            </a:solidFill>
            <a:prstDash val="solid"/>
          </a:ln>
        </p:spPr>
      </p:sp>
      <p:sp>
        <p:nvSpPr>
          <p:cNvPr id="19" name="Shape 17"/>
          <p:cNvSpPr/>
          <p:nvPr/>
        </p:nvSpPr>
        <p:spPr>
          <a:xfrm>
            <a:off x="4873752" y="3072384"/>
            <a:ext cx="365760" cy="365760"/>
          </a:xfrm>
          <a:prstGeom prst="ellipse">
            <a:avLst/>
          </a:prstGeom>
          <a:solidFill>
            <a:srgbClr val="E7E3D9"/>
          </a:solidFill>
          <a:ln/>
        </p:spPr>
      </p:sp>
      <p:sp>
        <p:nvSpPr>
          <p:cNvPr id="20" name="Text 18"/>
          <p:cNvSpPr/>
          <p:nvPr/>
        </p:nvSpPr>
        <p:spPr>
          <a:xfrm>
            <a:off x="4873752" y="307238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D</a:t>
            </a:r>
            <a:endParaRPr lang="en-US" sz="1500" dirty="0"/>
          </a:p>
        </p:txBody>
      </p:sp>
      <p:sp>
        <p:nvSpPr>
          <p:cNvPr id="21" name="Text 19"/>
          <p:cNvSpPr/>
          <p:nvPr/>
        </p:nvSpPr>
        <p:spPr>
          <a:xfrm>
            <a:off x="5349240" y="292608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Sukuk</a:t>
            </a:r>
            <a:endParaRPr lang="en-US" sz="1600" dirty="0"/>
          </a:p>
        </p:txBody>
      </p:sp>
      <p:sp>
        <p:nvSpPr>
          <p:cNvPr id="22" name="Shape 20"/>
          <p:cNvSpPr/>
          <p:nvPr/>
        </p:nvSpPr>
        <p:spPr>
          <a:xfrm>
            <a:off x="457200" y="3767328"/>
            <a:ext cx="8229600" cy="868680"/>
          </a:xfrm>
          <a:prstGeom prst="roundRect">
            <a:avLst>
              <a:gd name="adj" fmla="val 5263"/>
            </a:avLst>
          </a:prstGeom>
          <a:solidFill>
            <a:srgbClr val="E7E3D9"/>
          </a:solidFill>
          <a:ln w="9525">
            <a:solidFill>
              <a:srgbClr val="C8C0B0"/>
            </a:solidFill>
            <a:prstDash val="solid"/>
          </a:ln>
        </p:spPr>
      </p:sp>
      <p:sp>
        <p:nvSpPr>
          <p:cNvPr id="23" name="Text 21"/>
          <p:cNvSpPr/>
          <p:nvPr/>
        </p:nvSpPr>
        <p:spPr>
          <a:xfrm>
            <a:off x="685800" y="3767328"/>
            <a:ext cx="7772400" cy="86868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C.   Musharaka is a genuine partnership: both parties own shares, and the client buys out the bank's share over time.</a:t>
            </a:r>
            <a:endParaRPr lang="en-US" sz="1450" dirty="0"/>
          </a:p>
        </p:txBody>
      </p:sp>
      <p:sp>
        <p:nvSpPr>
          <p:cNvPr id="24" name="Text 22"/>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5" name="Text 23"/>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43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58075"/>
    </mc:Choice>
    <mc:Fallback xmlns="">
      <p:transition spd="slow" advTm="5807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name="Slide 45">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6</a:t>
            </a:r>
            <a:r>
              <a:rPr lang="en-US" sz="1400" b="1" kern="0" spc="300" dirty="0" smtClean="0">
                <a:solidFill>
                  <a:srgbClr val="B85042"/>
                </a:solidFill>
                <a:latin typeface="Calibri" pitchFamily="34" charset="0"/>
                <a:ea typeface="Calibri" pitchFamily="34" charset="-122"/>
                <a:cs typeface="Calibri" pitchFamily="34" charset="-120"/>
              </a:rPr>
              <a:t> </a:t>
            </a:r>
            <a:r>
              <a:rPr lang="en-US" sz="1400" b="1" kern="0" spc="300" dirty="0">
                <a:solidFill>
                  <a:srgbClr val="B85042"/>
                </a:solidFill>
                <a:latin typeface="Calibri" pitchFamily="34" charset="0"/>
                <a:ea typeface="Calibri" pitchFamily="34" charset="-122"/>
                <a:cs typeface="Calibri" pitchFamily="34" charset="-120"/>
              </a:rPr>
              <a:t>OF 20</a:t>
            </a:r>
            <a:endParaRPr lang="en-US" sz="1400" dirty="0"/>
          </a:p>
        </p:txBody>
      </p:sp>
      <p:sp>
        <p:nvSpPr>
          <p:cNvPr id="3" name="Text 1"/>
          <p:cNvSpPr/>
          <p:nvPr/>
        </p:nvSpPr>
        <p:spPr>
          <a:xfrm>
            <a:off x="3657600" y="530352"/>
            <a:ext cx="3566160" cy="310896"/>
          </a:xfrm>
          <a:prstGeom prst="rect">
            <a:avLst/>
          </a:prstGeom>
          <a:noFill/>
          <a:ln/>
        </p:spPr>
        <p:txBody>
          <a:bodyPr wrap="square" lIns="0" tIns="0" rIns="0" bIns="0" rtlCol="0" anchor="ctr"/>
          <a:lstStyle/>
          <a:p>
            <a:pPr marL="0" indent="0" algn="r">
              <a:buNone/>
            </a:pPr>
            <a:r>
              <a:rPr lang="en-US" sz="1200" dirty="0">
                <a:solidFill>
                  <a:srgbClr val="5A5A5A"/>
                </a:solidFill>
                <a:latin typeface="Calibri" pitchFamily="34" charset="0"/>
                <a:ea typeface="Calibri" pitchFamily="34" charset="-122"/>
                <a:cs typeface="Calibri" pitchFamily="34" charset="-120"/>
              </a:rPr>
              <a:t>MULTIPLE CHOICE   ·   Islamic Finance</a:t>
            </a:r>
            <a:endParaRPr lang="en-US" sz="12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82296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In a Murabaha transaction, how does the bank earn its profit?</a:t>
            </a:r>
            <a:endParaRPr lang="en-US" sz="2200" dirty="0"/>
          </a:p>
        </p:txBody>
      </p:sp>
      <p:sp>
        <p:nvSpPr>
          <p:cNvPr id="6" name="Shape 4"/>
          <p:cNvSpPr/>
          <p:nvPr/>
        </p:nvSpPr>
        <p:spPr>
          <a:xfrm>
            <a:off x="457200" y="2148840"/>
            <a:ext cx="3977640" cy="658368"/>
          </a:xfrm>
          <a:prstGeom prst="roundRect">
            <a:avLst>
              <a:gd name="adj" fmla="val 6944"/>
            </a:avLst>
          </a:prstGeom>
          <a:solidFill>
            <a:srgbClr val="FFFFFF"/>
          </a:solidFill>
          <a:ln w="9525">
            <a:solidFill>
              <a:srgbClr val="C8C0B0"/>
            </a:solidFill>
            <a:prstDash val="solid"/>
          </a:ln>
        </p:spPr>
      </p:sp>
      <p:sp>
        <p:nvSpPr>
          <p:cNvPr id="7" name="Shape 5"/>
          <p:cNvSpPr/>
          <p:nvPr/>
        </p:nvSpPr>
        <p:spPr>
          <a:xfrm>
            <a:off x="621792" y="2295144"/>
            <a:ext cx="365760" cy="365760"/>
          </a:xfrm>
          <a:prstGeom prst="ellipse">
            <a:avLst/>
          </a:prstGeom>
          <a:solidFill>
            <a:srgbClr val="E7E3D9"/>
          </a:solidFill>
          <a:ln/>
        </p:spPr>
      </p:sp>
      <p:sp>
        <p:nvSpPr>
          <p:cNvPr id="8" name="Text 6"/>
          <p:cNvSpPr/>
          <p:nvPr/>
        </p:nvSpPr>
        <p:spPr>
          <a:xfrm>
            <a:off x="62179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A</a:t>
            </a:r>
            <a:endParaRPr lang="en-US" sz="1500" dirty="0"/>
          </a:p>
        </p:txBody>
      </p:sp>
      <p:sp>
        <p:nvSpPr>
          <p:cNvPr id="9" name="Text 7"/>
          <p:cNvSpPr/>
          <p:nvPr/>
        </p:nvSpPr>
        <p:spPr>
          <a:xfrm>
            <a:off x="109728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By charging interest</a:t>
            </a:r>
            <a:endParaRPr lang="en-US" sz="1600" dirty="0"/>
          </a:p>
        </p:txBody>
      </p:sp>
      <p:sp>
        <p:nvSpPr>
          <p:cNvPr id="10" name="Shape 8"/>
          <p:cNvSpPr/>
          <p:nvPr/>
        </p:nvSpPr>
        <p:spPr>
          <a:xfrm>
            <a:off x="4709160" y="2148840"/>
            <a:ext cx="3977640" cy="658368"/>
          </a:xfrm>
          <a:prstGeom prst="roundRect">
            <a:avLst>
              <a:gd name="adj" fmla="val 6944"/>
            </a:avLst>
          </a:prstGeom>
          <a:solidFill>
            <a:srgbClr val="FFFFFF"/>
          </a:solidFill>
          <a:ln w="9525">
            <a:solidFill>
              <a:srgbClr val="C8C0B0"/>
            </a:solidFill>
            <a:prstDash val="solid"/>
          </a:ln>
        </p:spPr>
      </p:sp>
      <p:sp>
        <p:nvSpPr>
          <p:cNvPr id="11" name="Shape 9"/>
          <p:cNvSpPr/>
          <p:nvPr/>
        </p:nvSpPr>
        <p:spPr>
          <a:xfrm>
            <a:off x="4873752" y="2295144"/>
            <a:ext cx="365760" cy="365760"/>
          </a:xfrm>
          <a:prstGeom prst="ellipse">
            <a:avLst/>
          </a:prstGeom>
          <a:solidFill>
            <a:srgbClr val="E7E3D9"/>
          </a:solidFill>
          <a:ln/>
        </p:spPr>
      </p:sp>
      <p:sp>
        <p:nvSpPr>
          <p:cNvPr id="12" name="Text 10"/>
          <p:cNvSpPr/>
          <p:nvPr/>
        </p:nvSpPr>
        <p:spPr>
          <a:xfrm>
            <a:off x="487375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B</a:t>
            </a:r>
            <a:endParaRPr lang="en-US" sz="1500" dirty="0"/>
          </a:p>
        </p:txBody>
      </p:sp>
      <p:sp>
        <p:nvSpPr>
          <p:cNvPr id="13" name="Text 11"/>
          <p:cNvSpPr/>
          <p:nvPr/>
        </p:nvSpPr>
        <p:spPr>
          <a:xfrm>
            <a:off x="534924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By collecting rent</a:t>
            </a:r>
            <a:endParaRPr lang="en-US" sz="1600" dirty="0"/>
          </a:p>
        </p:txBody>
      </p:sp>
      <p:sp>
        <p:nvSpPr>
          <p:cNvPr id="14" name="Shape 12"/>
          <p:cNvSpPr/>
          <p:nvPr/>
        </p:nvSpPr>
        <p:spPr>
          <a:xfrm>
            <a:off x="457200" y="2926080"/>
            <a:ext cx="3977640" cy="658368"/>
          </a:xfrm>
          <a:prstGeom prst="roundRect">
            <a:avLst>
              <a:gd name="adj" fmla="val 6944"/>
            </a:avLst>
          </a:prstGeom>
          <a:solidFill>
            <a:srgbClr val="E4EDE6"/>
          </a:solidFill>
          <a:ln w="9525">
            <a:solidFill>
              <a:srgbClr val="4F7A5C"/>
            </a:solidFill>
            <a:prstDash val="solid"/>
          </a:ln>
        </p:spPr>
      </p:sp>
      <p:sp>
        <p:nvSpPr>
          <p:cNvPr id="15" name="Shape 13"/>
          <p:cNvSpPr/>
          <p:nvPr/>
        </p:nvSpPr>
        <p:spPr>
          <a:xfrm>
            <a:off x="621792" y="3072384"/>
            <a:ext cx="365760" cy="365760"/>
          </a:xfrm>
          <a:prstGeom prst="ellipse">
            <a:avLst/>
          </a:prstGeom>
          <a:solidFill>
            <a:srgbClr val="4F7A5C"/>
          </a:solidFill>
          <a:ln/>
        </p:spPr>
      </p:sp>
      <p:sp>
        <p:nvSpPr>
          <p:cNvPr id="16" name="Text 14"/>
          <p:cNvSpPr/>
          <p:nvPr/>
        </p:nvSpPr>
        <p:spPr>
          <a:xfrm>
            <a:off x="621792" y="3072384"/>
            <a:ext cx="365760" cy="36576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C</a:t>
            </a:r>
            <a:endParaRPr lang="en-US" sz="1500" dirty="0"/>
          </a:p>
        </p:txBody>
      </p:sp>
      <p:sp>
        <p:nvSpPr>
          <p:cNvPr id="17" name="Text 15"/>
          <p:cNvSpPr/>
          <p:nvPr/>
        </p:nvSpPr>
        <p:spPr>
          <a:xfrm>
            <a:off x="1097280" y="2926080"/>
            <a:ext cx="3200400" cy="658368"/>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By marking up the resale price</a:t>
            </a:r>
            <a:endParaRPr lang="en-US" sz="1600" dirty="0"/>
          </a:p>
        </p:txBody>
      </p:sp>
      <p:sp>
        <p:nvSpPr>
          <p:cNvPr id="18" name="Shape 16"/>
          <p:cNvSpPr/>
          <p:nvPr/>
        </p:nvSpPr>
        <p:spPr>
          <a:xfrm>
            <a:off x="4709160" y="2926080"/>
            <a:ext cx="3977640" cy="658368"/>
          </a:xfrm>
          <a:prstGeom prst="roundRect">
            <a:avLst>
              <a:gd name="adj" fmla="val 6944"/>
            </a:avLst>
          </a:prstGeom>
          <a:solidFill>
            <a:srgbClr val="FFFFFF"/>
          </a:solidFill>
          <a:ln w="9525">
            <a:solidFill>
              <a:srgbClr val="C8C0B0"/>
            </a:solidFill>
            <a:prstDash val="solid"/>
          </a:ln>
        </p:spPr>
      </p:sp>
      <p:sp>
        <p:nvSpPr>
          <p:cNvPr id="19" name="Shape 17"/>
          <p:cNvSpPr/>
          <p:nvPr/>
        </p:nvSpPr>
        <p:spPr>
          <a:xfrm>
            <a:off x="4873752" y="3072384"/>
            <a:ext cx="365760" cy="365760"/>
          </a:xfrm>
          <a:prstGeom prst="ellipse">
            <a:avLst/>
          </a:prstGeom>
          <a:solidFill>
            <a:srgbClr val="E7E3D9"/>
          </a:solidFill>
          <a:ln/>
        </p:spPr>
      </p:sp>
      <p:sp>
        <p:nvSpPr>
          <p:cNvPr id="20" name="Text 18"/>
          <p:cNvSpPr/>
          <p:nvPr/>
        </p:nvSpPr>
        <p:spPr>
          <a:xfrm>
            <a:off x="4873752" y="307238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D</a:t>
            </a:r>
            <a:endParaRPr lang="en-US" sz="1500" dirty="0"/>
          </a:p>
        </p:txBody>
      </p:sp>
      <p:sp>
        <p:nvSpPr>
          <p:cNvPr id="21" name="Text 19"/>
          <p:cNvSpPr/>
          <p:nvPr/>
        </p:nvSpPr>
        <p:spPr>
          <a:xfrm>
            <a:off x="5349240" y="292608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By sharing dividends</a:t>
            </a:r>
            <a:endParaRPr lang="en-US" sz="1600" dirty="0"/>
          </a:p>
        </p:txBody>
      </p:sp>
      <p:sp>
        <p:nvSpPr>
          <p:cNvPr id="22" name="Shape 20"/>
          <p:cNvSpPr/>
          <p:nvPr/>
        </p:nvSpPr>
        <p:spPr>
          <a:xfrm>
            <a:off x="457200" y="3767328"/>
            <a:ext cx="8229600" cy="868680"/>
          </a:xfrm>
          <a:prstGeom prst="roundRect">
            <a:avLst>
              <a:gd name="adj" fmla="val 5263"/>
            </a:avLst>
          </a:prstGeom>
          <a:solidFill>
            <a:srgbClr val="E7E3D9"/>
          </a:solidFill>
          <a:ln w="9525">
            <a:solidFill>
              <a:srgbClr val="C8C0B0"/>
            </a:solidFill>
            <a:prstDash val="solid"/>
          </a:ln>
        </p:spPr>
      </p:sp>
      <p:sp>
        <p:nvSpPr>
          <p:cNvPr id="23" name="Text 21"/>
          <p:cNvSpPr/>
          <p:nvPr/>
        </p:nvSpPr>
        <p:spPr>
          <a:xfrm>
            <a:off x="685800" y="3767328"/>
            <a:ext cx="7772400" cy="86868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C.   The bank buys the asset and resells it at a declared markup. It acts as a merchant, not a moneylender.</a:t>
            </a:r>
            <a:endParaRPr lang="en-US" sz="1450" dirty="0"/>
          </a:p>
        </p:txBody>
      </p:sp>
      <p:sp>
        <p:nvSpPr>
          <p:cNvPr id="24" name="Text 22"/>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5" name="Text 23"/>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45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47482"/>
    </mc:Choice>
    <mc:Fallback xmlns="">
      <p:transition spd="slow" advTm="47482"/>
    </mc:Fallback>
  </mc:AlternateContent>
  <p:timing>
    <p:tnLst>
      <p:par>
        <p:cTn id="1" dur="indefinite" restart="never" nodeType="tmRoot"/>
      </p:par>
    </p:tnLst>
  </p:timing>
  <p:extLst mod="1">
    <p:ext uri="{3A86A75C-4F4B-4683-9AE1-C65F6400EC91}">
      <p14:laserTraceLst xmlns:p14="http://schemas.microsoft.com/office/powerpoint/2010/main">
        <p14:tracePtLst>
          <p14:tracePt t="3704" x="5757863" y="3862388"/>
          <p14:tracePt t="4450" x="5729288" y="3848100"/>
          <p14:tracePt t="4457" x="5676900" y="3829050"/>
          <p14:tracePt t="4464" x="5610225" y="3800475"/>
          <p14:tracePt t="4473" x="5553075" y="3776663"/>
          <p14:tracePt t="4490" x="5438775" y="3719513"/>
          <p14:tracePt t="4507" x="5200650" y="3576638"/>
          <p14:tracePt t="4523" x="4995863" y="3400425"/>
          <p14:tracePt t="4540" x="4729163" y="3186113"/>
          <p14:tracePt t="4557" x="4310063" y="2790825"/>
          <p14:tracePt t="4573" x="4071938" y="2519363"/>
          <p14:tracePt t="4590" x="3862388" y="2276475"/>
          <p14:tracePt t="4607" x="3633788" y="1962150"/>
          <p14:tracePt t="4623" x="3557588" y="1838325"/>
          <p14:tracePt t="4640" x="3524250" y="1733550"/>
          <p14:tracePt t="4657" x="3490913" y="1619250"/>
          <p14:tracePt t="4673" x="3486150" y="1585913"/>
          <p14:tracePt t="4690" x="3486150" y="1566863"/>
          <p14:tracePt t="4727" x="3490913" y="1566863"/>
          <p14:tracePt t="4748" x="3495675" y="1566863"/>
          <p14:tracePt t="4757" x="3500438" y="1566863"/>
          <p14:tracePt t="4773" x="3514725" y="1571625"/>
          <p14:tracePt t="4790" x="3562350" y="1557338"/>
          <p14:tracePt t="4807" x="3695700" y="1504950"/>
          <p14:tracePt t="4823" x="3776663" y="1476375"/>
          <p14:tracePt t="4840" x="3924300" y="1419225"/>
          <p14:tracePt t="4857" x="4019550" y="1385888"/>
          <p14:tracePt t="4873" x="4081463" y="1357313"/>
          <p14:tracePt t="4890" x="4186238" y="1328738"/>
          <p14:tracePt t="4907" x="4257675" y="1309688"/>
          <p14:tracePt t="4923" x="4305300" y="1304925"/>
          <p14:tracePt t="4940" x="4357688" y="1304925"/>
          <p14:tracePt t="4957" x="4391025" y="1304925"/>
          <p14:tracePt t="4973" x="4438650" y="1304925"/>
          <p14:tracePt t="4990" x="4524375" y="1314450"/>
          <p14:tracePt t="5007" x="4576763" y="1323975"/>
          <p14:tracePt t="5023" x="4643438" y="1333500"/>
          <p14:tracePt t="5040" x="4748213" y="1352550"/>
          <p14:tracePt t="5056" x="4814888" y="1366838"/>
          <p14:tracePt t="5073" x="4862513" y="1381125"/>
          <p14:tracePt t="5090" x="4948238" y="1414463"/>
          <p14:tracePt t="5107" x="5014913" y="1428750"/>
          <p14:tracePt t="5124" x="5081588" y="1447800"/>
          <p14:tracePt t="5140" x="5153025" y="1476375"/>
          <p14:tracePt t="5157" x="5181600" y="1485900"/>
          <p14:tracePt t="5173" x="5195888" y="1500188"/>
          <p14:tracePt t="5190" x="5200650" y="1500188"/>
          <p14:tracePt t="5217" x="5205413" y="1500188"/>
          <p14:tracePt t="5224" x="5205413" y="1504950"/>
          <p14:tracePt t="5835" x="5229225" y="1504950"/>
          <p14:tracePt t="5841" x="5276850" y="1504950"/>
          <p14:tracePt t="5856" x="5400675" y="1490663"/>
          <p14:tracePt t="5863" x="5453063" y="1490663"/>
          <p14:tracePt t="5873" x="5495925" y="1490663"/>
          <p14:tracePt t="5890" x="5576888" y="1490663"/>
          <p14:tracePt t="5906" x="5691188" y="1495425"/>
          <p14:tracePt t="5923" x="5762625" y="1495425"/>
          <p14:tracePt t="5939" x="5819775" y="1495425"/>
          <p14:tracePt t="5956" x="5872163" y="1495425"/>
          <p14:tracePt t="5973" x="5900738" y="1500188"/>
          <p14:tracePt t="5989" x="5929313" y="1500188"/>
          <p14:tracePt t="6006" x="5953125" y="1500188"/>
          <p14:tracePt t="6023" x="5976938" y="1500188"/>
          <p14:tracePt t="6040" x="5986463" y="1500188"/>
          <p14:tracePt t="6056" x="6010275" y="1500188"/>
          <p14:tracePt t="6073" x="6029325" y="1500188"/>
          <p14:tracePt t="6090" x="6048375" y="1504950"/>
          <p14:tracePt t="6106" x="6062663" y="1504950"/>
          <p14:tracePt t="6123" x="6081713" y="1504950"/>
          <p14:tracePt t="6139" x="6115050" y="1504950"/>
          <p14:tracePt t="6156" x="6148388" y="1504950"/>
          <p14:tracePt t="6173" x="6191250" y="1509713"/>
          <p14:tracePt t="6189" x="6257925" y="1519238"/>
          <p14:tracePt t="6206" x="6296025" y="1524000"/>
          <p14:tracePt t="6223" x="6362700" y="1543050"/>
          <p14:tracePt t="6239" x="6467475" y="1562100"/>
          <p14:tracePt t="6256" x="6543675" y="1581150"/>
          <p14:tracePt t="6273" x="6615113" y="1604963"/>
          <p14:tracePt t="6289" x="6734175" y="1628775"/>
          <p14:tracePt t="6306" x="6800850" y="1647825"/>
          <p14:tracePt t="6323" x="6848475" y="1657350"/>
          <p14:tracePt t="6339" x="6900863" y="1671638"/>
          <p14:tracePt t="6356" x="6934200" y="1671638"/>
          <p14:tracePt t="6373" x="6962775" y="1681163"/>
          <p14:tracePt t="6389" x="7000875" y="1690688"/>
          <p14:tracePt t="6406" x="7034213" y="1690688"/>
          <p14:tracePt t="6423" x="7062788" y="1690688"/>
          <p14:tracePt t="6439" x="7086600" y="1690688"/>
          <p14:tracePt t="7034" x="7100888" y="1685925"/>
          <p14:tracePt t="7041" x="7143750" y="1676400"/>
          <p14:tracePt t="7048" x="7186613" y="1666875"/>
          <p14:tracePt t="7056" x="7239000" y="1647825"/>
          <p14:tracePt t="7072" x="7339013" y="1619250"/>
          <p14:tracePt t="7089" x="7443788" y="1590675"/>
          <p14:tracePt t="7106" x="7586663" y="1557338"/>
          <p14:tracePt t="7123" x="7658100" y="1538288"/>
          <p14:tracePt t="7139" x="7710488" y="1524000"/>
          <p14:tracePt t="7156" x="7786688" y="1509713"/>
          <p14:tracePt t="7172" x="7829550" y="1490663"/>
          <p14:tracePt t="7189" x="7862888" y="1485900"/>
          <p14:tracePt t="7206" x="7900988" y="1476375"/>
          <p14:tracePt t="7222" x="7915275" y="1471613"/>
          <p14:tracePt t="7239" x="7924800" y="1471613"/>
          <p14:tracePt t="7256" x="7972425" y="1457325"/>
          <p14:tracePt t="7273" x="8001000" y="1447800"/>
          <p14:tracePt t="7290" x="8058150" y="1438275"/>
          <p14:tracePt t="7306" x="8072438" y="1433513"/>
          <p14:tracePt t="7323" x="8081963" y="1433513"/>
          <p14:tracePt t="7339" x="8086725" y="1433513"/>
          <p14:tracePt t="7372" x="8086725" y="1428750"/>
          <p14:tracePt t="7446" x="8077200" y="1428750"/>
          <p14:tracePt t="7453" x="8067675" y="1428750"/>
          <p14:tracePt t="7460" x="8053388" y="1419225"/>
          <p14:tracePt t="7481" x="7996238" y="1419225"/>
          <p14:tracePt t="7489" x="7981950" y="1414463"/>
          <p14:tracePt t="7506" x="7872413" y="1409700"/>
          <p14:tracePt t="7523" x="7710488" y="1404938"/>
          <p14:tracePt t="7539" x="7267575" y="1409700"/>
          <p14:tracePt t="7556" x="6905625" y="1414463"/>
          <p14:tracePt t="7572" x="6529388" y="1466850"/>
          <p14:tracePt t="7589" x="6005513" y="1543050"/>
          <p14:tracePt t="7606" x="5757863" y="1581150"/>
          <p14:tracePt t="7622" x="5581650" y="1590675"/>
          <p14:tracePt t="7639" x="5414963" y="1604963"/>
          <p14:tracePt t="7656" x="5338763" y="1604963"/>
          <p14:tracePt t="7673" x="5295900" y="1604963"/>
          <p14:tracePt t="8007" x="5181600" y="1624013"/>
          <p14:tracePt t="8014" x="4981575" y="1652588"/>
          <p14:tracePt t="8022" x="4800600" y="1657350"/>
          <p14:tracePt t="8039" x="4338638" y="1704975"/>
          <p14:tracePt t="8056" x="3876675" y="1738313"/>
          <p14:tracePt t="8072" x="3271838" y="1800225"/>
          <p14:tracePt t="8089" x="3009900" y="1838325"/>
          <p14:tracePt t="8106" x="2819400" y="1876425"/>
          <p14:tracePt t="8122" x="2676525" y="1909763"/>
          <p14:tracePt t="8139" x="2643188" y="1914525"/>
          <p14:tracePt t="8156" x="2628900" y="1914525"/>
          <p14:tracePt t="15533" x="2595563" y="1943100"/>
          <p14:tracePt t="15540" x="2547938" y="2000250"/>
          <p14:tracePt t="15547" x="2495550" y="2057400"/>
          <p14:tracePt t="15554" x="2443163" y="2105025"/>
          <p14:tracePt t="15570" x="2366963" y="2205038"/>
          <p14:tracePt t="15586" x="2328863" y="2252663"/>
          <p14:tracePt t="15603" x="2309813" y="2276475"/>
          <p14:tracePt t="15620" x="2305050" y="2281238"/>
          <p14:tracePt t="15725" x="2305050" y="2276475"/>
          <p14:tracePt t="15753" x="2305050" y="2271713"/>
          <p14:tracePt t="15930" x="2300288" y="2271713"/>
          <p14:tracePt t="15966" x="2295525" y="2281238"/>
          <p14:tracePt t="16001" x="2295525" y="2286000"/>
          <p14:tracePt t="16015" x="2290763" y="2286000"/>
          <p14:tracePt t="16051" x="2290763" y="2290763"/>
          <p14:tracePt t="16129" x="2290763" y="2295525"/>
          <p14:tracePt t="16264" x="2295525" y="2295525"/>
          <p14:tracePt t="16498" x="2300288" y="2295525"/>
          <p14:tracePt t="16789" x="2305050" y="2295525"/>
          <p14:tracePt t="16803" x="2305050" y="2290763"/>
          <p14:tracePt t="16874" x="2305050" y="2286000"/>
          <p14:tracePt t="28335" x="2305050" y="2295525"/>
          <p14:tracePt t="28341" x="2305050" y="2309813"/>
          <p14:tracePt t="28349" x="2309813" y="2319338"/>
          <p14:tracePt t="28365" x="2319338" y="2357438"/>
          <p14:tracePt t="28382" x="2319338" y="2409825"/>
          <p14:tracePt t="28399" x="2324100" y="2471738"/>
          <p14:tracePt t="28415" x="2319338" y="2509838"/>
          <p14:tracePt t="28432" x="2309813" y="2562225"/>
          <p14:tracePt t="28449" x="2276475" y="2657475"/>
          <p14:tracePt t="28465" x="2247900" y="2705100"/>
          <p14:tracePt t="28482" x="2205038" y="2767013"/>
          <p14:tracePt t="28499" x="2095500" y="2886075"/>
          <p14:tracePt t="28515" x="2009775" y="2962275"/>
          <p14:tracePt t="28532" x="1924050" y="3024188"/>
          <p14:tracePt t="28533" x="1876425" y="3057525"/>
          <p14:tracePt t="28549" x="1800225" y="3100388"/>
          <p14:tracePt t="28565" x="1747838" y="3133725"/>
          <p14:tracePt t="28582" x="1704975" y="3167063"/>
          <p14:tracePt t="28598" x="1671638" y="3190875"/>
          <p14:tracePt t="28615" x="1657350" y="3200400"/>
          <p14:tracePt t="28632" x="1643063" y="3209925"/>
          <p14:tracePt t="28649" x="1624013" y="3233738"/>
          <p14:tracePt t="28665" x="1609725" y="3243263"/>
          <p14:tracePt t="28682" x="1595438" y="3262313"/>
          <p14:tracePt t="28698" x="1590675" y="3276600"/>
          <p14:tracePt t="28715" x="1581150" y="3286125"/>
          <p14:tracePt t="28732" x="1571625" y="3295650"/>
          <p14:tracePt t="28749" x="1566863" y="3300413"/>
          <p14:tracePt t="28765" x="1566863" y="3305175"/>
          <p14:tracePt t="28782" x="1562100" y="3309938"/>
          <p14:tracePt t="28798" x="1562100" y="3314700"/>
          <p14:tracePt t="28815" x="1562100" y="3319463"/>
          <p14:tracePt t="28881" x="1562100" y="3324225"/>
          <p14:tracePt t="28888" x="1557338" y="3324225"/>
          <p14:tracePt t="28924" x="1552575" y="3324225"/>
          <p14:tracePt t="28938" x="1552575" y="3328988"/>
          <p14:tracePt t="28945" x="1547813" y="3328988"/>
          <p14:tracePt t="28959" x="1547813" y="3333750"/>
          <p14:tracePt t="28966" x="1543050" y="3333750"/>
          <p14:tracePt t="28982" x="1543050" y="3338513"/>
          <p14:tracePt t="28998" x="1533525" y="3343275"/>
          <p14:tracePt t="29015" x="1528763" y="3343275"/>
          <p14:tracePt t="29032" x="1509713" y="3352800"/>
          <p14:tracePt t="29048" x="1504950" y="3352800"/>
          <p14:tracePt t="29065" x="1500188" y="3357563"/>
          <p14:tracePt t="29082" x="1485900" y="3357563"/>
          <p14:tracePt t="29099" x="1481138" y="3357563"/>
          <p14:tracePt t="29115" x="1476375" y="3362325"/>
          <p14:tracePt t="29132" x="1466850" y="3367088"/>
          <p14:tracePt t="29148" x="1452563" y="3367088"/>
          <p14:tracePt t="29165" x="1428750" y="3367088"/>
          <p14:tracePt t="29182" x="1409700" y="3376613"/>
          <p14:tracePt t="29199" x="1395413" y="3376613"/>
          <p14:tracePt t="29215" x="1371600" y="3386138"/>
          <p14:tracePt t="29232" x="1357313" y="3390900"/>
          <p14:tracePt t="29248" x="1352550" y="3395663"/>
          <p14:tracePt t="29265" x="1347788" y="3395663"/>
          <p14:tracePt t="29282" x="1343025" y="3395663"/>
          <p14:tracePt t="29315" x="1343025" y="3400425"/>
          <p14:tracePt t="29620" x="1343025" y="3395663"/>
          <p14:tracePt t="29662" x="1343025" y="3390900"/>
          <p14:tracePt t="29677" x="1343025" y="3386138"/>
          <p14:tracePt t="29698" x="1343025" y="3381375"/>
          <p14:tracePt t="29712" x="1343025" y="3376613"/>
          <p14:tracePt t="29747" x="1343025" y="3367088"/>
          <p14:tracePt t="29754" x="1343025" y="3362325"/>
          <p14:tracePt t="29769" x="1347788" y="3362325"/>
          <p14:tracePt t="29781" x="1357313" y="3362325"/>
          <p14:tracePt t="29798" x="1381125" y="3362325"/>
          <p14:tracePt t="29815" x="1404938" y="3371850"/>
          <p14:tracePt t="29832" x="1419225" y="3386138"/>
          <p14:tracePt t="29848" x="1447800" y="3409950"/>
          <p14:tracePt t="29865" x="1476375" y="3424238"/>
          <p14:tracePt t="29882" x="1495425" y="3438525"/>
          <p14:tracePt t="29898" x="1533525" y="3452813"/>
          <p14:tracePt t="29915" x="1557338" y="3457575"/>
          <p14:tracePt t="29932" x="1571625" y="3462338"/>
          <p14:tracePt t="29948" x="1590675" y="3467100"/>
          <p14:tracePt t="29965" x="1595438" y="3471863"/>
          <p14:tracePt t="29998" x="1600200" y="3471863"/>
          <p14:tracePt t="30015" x="1604963" y="3471863"/>
          <p14:tracePt t="30032" x="1609725" y="3471863"/>
          <p14:tracePt t="30088" x="1614488" y="3471863"/>
          <p14:tracePt t="30102" x="1614488" y="3476625"/>
          <p14:tracePt t="30152" x="1619250" y="3476625"/>
          <p14:tracePt t="30189" x="1624013" y="3476625"/>
          <p14:tracePt t="30287" x="1624013" y="3481388"/>
          <p14:tracePt t="30429" x="1619250" y="3481388"/>
          <p14:tracePt t="30450" x="1614488" y="3486150"/>
          <p14:tracePt t="30493" x="1585913" y="3486150"/>
          <p14:tracePt t="30500" x="1581150" y="3486150"/>
          <p14:tracePt t="30514" x="1571625" y="3486150"/>
          <p14:tracePt t="30521" x="1562100" y="3486150"/>
          <p14:tracePt t="30536" x="1557338" y="3486150"/>
          <p14:tracePt t="30548" x="1552575" y="3486150"/>
          <p14:tracePt t="30564" x="1543050" y="3486150"/>
          <p14:tracePt t="30581" x="1538288" y="3486150"/>
          <p14:tracePt t="30598" x="1533525" y="3486150"/>
          <p14:tracePt t="30642" x="1528763" y="3486150"/>
          <p14:tracePt t="30664" x="1528763" y="3481388"/>
          <p14:tracePt t="30706" x="1533525" y="3476625"/>
          <p14:tracePt t="30713" x="1538288" y="3476625"/>
          <p14:tracePt t="30720" x="1538288" y="3471863"/>
          <p14:tracePt t="30731" x="1547813" y="3471863"/>
          <p14:tracePt t="30748" x="1557338" y="3462338"/>
          <p14:tracePt t="30765" x="1562100" y="3462338"/>
          <p14:tracePt t="30781" x="1576388" y="3457575"/>
          <p14:tracePt t="30815" x="1581150" y="3457575"/>
          <p14:tracePt t="30841" x="1590675" y="3457575"/>
          <p14:tracePt t="30855" x="1595438" y="3457575"/>
          <p14:tracePt t="30877" x="1604963" y="3457575"/>
          <p14:tracePt t="30891" x="1609725" y="3457575"/>
          <p14:tracePt t="30898" x="1614488" y="3462338"/>
          <p14:tracePt t="30915" x="1628775" y="3462338"/>
          <p14:tracePt t="30931" x="1647825" y="3462338"/>
          <p14:tracePt t="30948" x="1676400" y="3462338"/>
          <p14:tracePt t="30965" x="1695450" y="3462338"/>
          <p14:tracePt t="30981" x="1719263" y="3462338"/>
          <p14:tracePt t="30998" x="1752600" y="3462338"/>
          <p14:tracePt t="31015" x="1766888" y="3462338"/>
          <p14:tracePt t="31031" x="1790700" y="3462338"/>
          <p14:tracePt t="31048" x="1809750" y="3457575"/>
          <p14:tracePt t="31065" x="1819275" y="3457575"/>
          <p14:tracePt t="31081" x="1828800" y="3457575"/>
          <p14:tracePt t="31098" x="1838325" y="3457575"/>
          <p14:tracePt t="31114" x="1843088" y="3457575"/>
          <p14:tracePt t="31148" x="1852613" y="3457575"/>
          <p14:tracePt t="31181" x="1857375" y="3457575"/>
          <p14:tracePt t="31198" x="1866900" y="3457575"/>
          <p14:tracePt t="31214" x="1871663" y="3457575"/>
          <p14:tracePt t="31231" x="1876425" y="3457575"/>
          <p14:tracePt t="31248" x="1881188" y="3457575"/>
          <p14:tracePt t="31264" x="1885950" y="3457575"/>
          <p14:tracePt t="31281" x="1905000" y="3457575"/>
          <p14:tracePt t="31298" x="1924050" y="3457575"/>
          <p14:tracePt t="31314" x="1943100" y="3457575"/>
          <p14:tracePt t="31331" x="1971675" y="3457575"/>
          <p14:tracePt t="31348" x="1990725" y="3457575"/>
          <p14:tracePt t="31364" x="2000250" y="3457575"/>
          <p14:tracePt t="31381" x="2009775" y="3457575"/>
          <p14:tracePt t="31398" x="2024063" y="3457575"/>
          <p14:tracePt t="31414" x="2033588" y="3457575"/>
          <p14:tracePt t="31431" x="2052638" y="3457575"/>
          <p14:tracePt t="31448" x="2062163" y="3457575"/>
          <p14:tracePt t="31464" x="2076450" y="3457575"/>
          <p14:tracePt t="31481" x="2090738" y="3457575"/>
          <p14:tracePt t="31498" x="2100263" y="3457575"/>
          <p14:tracePt t="31514" x="2119313" y="3457575"/>
          <p14:tracePt t="31531" x="2143125" y="3457575"/>
          <p14:tracePt t="31548" x="2162175" y="3457575"/>
          <p14:tracePt t="31564" x="2171700" y="3448050"/>
          <p14:tracePt t="31566" x="2185988" y="3448050"/>
          <p14:tracePt t="31581" x="2190750" y="3448050"/>
          <p14:tracePt t="31608" x="2195513" y="3448050"/>
          <p14:tracePt t="31672" x="2200275" y="3448050"/>
          <p14:tracePt t="31786" x="2205038" y="3448050"/>
          <p14:tracePt t="31921" x="2205038" y="3443288"/>
          <p14:tracePt t="32041" x="2205038" y="3438525"/>
          <p14:tracePt t="32126" x="2205038" y="3433763"/>
          <p14:tracePt t="32247" x="2205038" y="3429000"/>
          <p14:tracePt t="32311" x="2205038" y="3424238"/>
          <p14:tracePt t="32361" x="2205038" y="3419475"/>
          <p14:tracePt t="32411" x="2205038" y="3414713"/>
          <p14:tracePt t="33632" x="2224088" y="3414713"/>
          <p14:tracePt t="33639" x="2243138" y="3414713"/>
          <p14:tracePt t="33647" x="2271713" y="3409950"/>
          <p14:tracePt t="33664" x="2309813" y="3405188"/>
          <p14:tracePt t="33680" x="2338388" y="3405188"/>
          <p14:tracePt t="33697" x="2357438" y="3395663"/>
          <p14:tracePt t="33714" x="2362200" y="3395663"/>
          <p14:tracePt t="33730" x="2371725" y="3395663"/>
          <p14:tracePt t="33748" x="2381250" y="3395663"/>
          <p14:tracePt t="33764" x="2386013" y="3390900"/>
          <p14:tracePt t="33780" x="2400300" y="3390900"/>
          <p14:tracePt t="33797" x="2405063" y="3390900"/>
          <p14:tracePt t="33831" x="2409825" y="3390900"/>
          <p14:tracePt t="33847" x="2419350" y="3386138"/>
          <p14:tracePt t="33864" x="2438400" y="3386138"/>
          <p14:tracePt t="33880" x="2486025" y="3381375"/>
          <p14:tracePt t="33897" x="2524125" y="3381375"/>
          <p14:tracePt t="33913" x="2552700" y="3381375"/>
          <p14:tracePt t="33930" x="2605088" y="3381375"/>
          <p14:tracePt t="33947" x="2652713" y="3381375"/>
          <p14:tracePt t="33963" x="2705100" y="3381375"/>
          <p14:tracePt t="33980" x="2786063" y="3390900"/>
          <p14:tracePt t="33997" x="2838450" y="3400425"/>
          <p14:tracePt t="34013" x="2890838" y="3409950"/>
          <p14:tracePt t="34030" x="2971800" y="3424238"/>
          <p14:tracePt t="43111" x="2938463" y="3424238"/>
          <p14:tracePt t="43118" x="2900363" y="3424238"/>
          <p14:tracePt t="43127" x="2857500" y="3424238"/>
          <p14:tracePt t="43144" x="2752725" y="3414713"/>
          <p14:tracePt t="43160" x="2619375" y="3409950"/>
          <p14:tracePt t="43177" x="2562225" y="3400425"/>
          <p14:tracePt t="43194" x="2509838" y="3400425"/>
          <p14:tracePt t="43210" x="2433638" y="3390900"/>
          <p14:tracePt t="43227" x="2386013" y="3376613"/>
          <p14:tracePt t="43244" x="2352675" y="3371850"/>
          <p14:tracePt t="43260" x="2314575" y="3367088"/>
          <p14:tracePt t="43277" x="2286000" y="3357563"/>
          <p14:tracePt t="43294" x="2262188" y="3352800"/>
          <p14:tracePt t="43310" x="2233613" y="3352800"/>
          <p14:tracePt t="43327" x="2214563" y="3352800"/>
          <p14:tracePt t="43344" x="2209800" y="3352800"/>
          <p14:tracePt t="43360" x="2195513" y="3352800"/>
          <p14:tracePt t="43377" x="2171700" y="3357563"/>
          <p14:tracePt t="43394" x="2152650" y="3362325"/>
          <p14:tracePt t="43410" x="2119313" y="3371850"/>
          <p14:tracePt t="43427" x="2105025" y="3371850"/>
          <p14:tracePt t="43444" x="2090738" y="3381375"/>
          <p14:tracePt t="43460" x="2066925" y="3386138"/>
          <p14:tracePt t="43477" x="2047875" y="3386138"/>
          <p14:tracePt t="43494" x="2043113" y="3386138"/>
          <p14:tracePt t="43510" x="2038350" y="3386138"/>
          <p14:tracePt t="43544" x="2033588" y="3386138"/>
          <p14:tracePt t="47006" x="0" y="0"/>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name="Slide 47">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a:t>
            </a:r>
            <a:r>
              <a:rPr lang="en-US" sz="1400" b="1" kern="0" spc="300" dirty="0" smtClean="0">
                <a:solidFill>
                  <a:srgbClr val="B85042"/>
                </a:solidFill>
                <a:latin typeface="Calibri" pitchFamily="34" charset="0"/>
                <a:ea typeface="Calibri" pitchFamily="34" charset="-122"/>
                <a:cs typeface="Calibri" pitchFamily="34" charset="-120"/>
              </a:rPr>
              <a:t>7 </a:t>
            </a:r>
            <a:r>
              <a:rPr lang="en-US" sz="1400" b="1" kern="0" spc="300" dirty="0">
                <a:solidFill>
                  <a:srgbClr val="B85042"/>
                </a:solidFill>
                <a:latin typeface="Calibri" pitchFamily="34" charset="0"/>
                <a:ea typeface="Calibri" pitchFamily="34" charset="-122"/>
                <a:cs typeface="Calibri" pitchFamily="34" charset="-120"/>
              </a:rPr>
              <a:t>OF 20</a:t>
            </a:r>
            <a:endParaRPr lang="en-US" sz="1400" dirty="0"/>
          </a:p>
        </p:txBody>
      </p:sp>
      <p:sp>
        <p:nvSpPr>
          <p:cNvPr id="3" name="Text 1"/>
          <p:cNvSpPr/>
          <p:nvPr/>
        </p:nvSpPr>
        <p:spPr>
          <a:xfrm>
            <a:off x="3657600" y="530352"/>
            <a:ext cx="3566160" cy="310896"/>
          </a:xfrm>
          <a:prstGeom prst="rect">
            <a:avLst/>
          </a:prstGeom>
          <a:noFill/>
          <a:ln/>
        </p:spPr>
        <p:txBody>
          <a:bodyPr wrap="square" lIns="0" tIns="0" rIns="0" bIns="0" rtlCol="0" anchor="ctr"/>
          <a:lstStyle/>
          <a:p>
            <a:pPr marL="0" indent="0" algn="r">
              <a:buNone/>
            </a:pPr>
            <a:r>
              <a:rPr lang="en-US" sz="1200" dirty="0">
                <a:solidFill>
                  <a:srgbClr val="5A5A5A"/>
                </a:solidFill>
                <a:latin typeface="Calibri" pitchFamily="34" charset="0"/>
                <a:ea typeface="Calibri" pitchFamily="34" charset="-122"/>
                <a:cs typeface="Calibri" pitchFamily="34" charset="-120"/>
              </a:rPr>
              <a:t>MULTIPLE CHOICE   ·   Capital Stack Applied</a:t>
            </a:r>
            <a:endParaRPr lang="en-US" sz="12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82296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For an EGP 50 million project financed with 60% senior debt, how large is the bank loan?</a:t>
            </a:r>
            <a:endParaRPr lang="en-US" sz="2200" dirty="0"/>
          </a:p>
        </p:txBody>
      </p:sp>
      <p:sp>
        <p:nvSpPr>
          <p:cNvPr id="6" name="Shape 4"/>
          <p:cNvSpPr/>
          <p:nvPr/>
        </p:nvSpPr>
        <p:spPr>
          <a:xfrm>
            <a:off x="457200" y="2148840"/>
            <a:ext cx="3977640" cy="658368"/>
          </a:xfrm>
          <a:prstGeom prst="roundRect">
            <a:avLst>
              <a:gd name="adj" fmla="val 6944"/>
            </a:avLst>
          </a:prstGeom>
          <a:solidFill>
            <a:srgbClr val="FFFFFF"/>
          </a:solidFill>
          <a:ln w="9525">
            <a:solidFill>
              <a:srgbClr val="C8C0B0"/>
            </a:solidFill>
            <a:prstDash val="solid"/>
          </a:ln>
        </p:spPr>
      </p:sp>
      <p:sp>
        <p:nvSpPr>
          <p:cNvPr id="7" name="Shape 5"/>
          <p:cNvSpPr/>
          <p:nvPr/>
        </p:nvSpPr>
        <p:spPr>
          <a:xfrm>
            <a:off x="621792" y="2295144"/>
            <a:ext cx="365760" cy="365760"/>
          </a:xfrm>
          <a:prstGeom prst="ellipse">
            <a:avLst/>
          </a:prstGeom>
          <a:solidFill>
            <a:srgbClr val="E7E3D9"/>
          </a:solidFill>
          <a:ln/>
        </p:spPr>
      </p:sp>
      <p:sp>
        <p:nvSpPr>
          <p:cNvPr id="8" name="Text 6"/>
          <p:cNvSpPr/>
          <p:nvPr/>
        </p:nvSpPr>
        <p:spPr>
          <a:xfrm>
            <a:off x="62179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A</a:t>
            </a:r>
            <a:endParaRPr lang="en-US" sz="1500" dirty="0"/>
          </a:p>
        </p:txBody>
      </p:sp>
      <p:sp>
        <p:nvSpPr>
          <p:cNvPr id="9" name="Text 7"/>
          <p:cNvSpPr/>
          <p:nvPr/>
        </p:nvSpPr>
        <p:spPr>
          <a:xfrm>
            <a:off x="109728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EGP 20 million</a:t>
            </a:r>
            <a:endParaRPr lang="en-US" sz="1600" dirty="0"/>
          </a:p>
        </p:txBody>
      </p:sp>
      <p:sp>
        <p:nvSpPr>
          <p:cNvPr id="10" name="Shape 8"/>
          <p:cNvSpPr/>
          <p:nvPr/>
        </p:nvSpPr>
        <p:spPr>
          <a:xfrm>
            <a:off x="4709160" y="2148840"/>
            <a:ext cx="3977640" cy="658368"/>
          </a:xfrm>
          <a:prstGeom prst="roundRect">
            <a:avLst>
              <a:gd name="adj" fmla="val 6944"/>
            </a:avLst>
          </a:prstGeom>
          <a:solidFill>
            <a:srgbClr val="FFFFFF"/>
          </a:solidFill>
          <a:ln w="9525">
            <a:solidFill>
              <a:srgbClr val="C8C0B0"/>
            </a:solidFill>
            <a:prstDash val="solid"/>
          </a:ln>
        </p:spPr>
      </p:sp>
      <p:sp>
        <p:nvSpPr>
          <p:cNvPr id="11" name="Shape 9"/>
          <p:cNvSpPr/>
          <p:nvPr/>
        </p:nvSpPr>
        <p:spPr>
          <a:xfrm>
            <a:off x="4873752" y="2295144"/>
            <a:ext cx="365760" cy="365760"/>
          </a:xfrm>
          <a:prstGeom prst="ellipse">
            <a:avLst/>
          </a:prstGeom>
          <a:solidFill>
            <a:srgbClr val="E7E3D9"/>
          </a:solidFill>
          <a:ln/>
        </p:spPr>
      </p:sp>
      <p:sp>
        <p:nvSpPr>
          <p:cNvPr id="12" name="Text 10"/>
          <p:cNvSpPr/>
          <p:nvPr/>
        </p:nvSpPr>
        <p:spPr>
          <a:xfrm>
            <a:off x="487375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B</a:t>
            </a:r>
            <a:endParaRPr lang="en-US" sz="1500" dirty="0"/>
          </a:p>
        </p:txBody>
      </p:sp>
      <p:sp>
        <p:nvSpPr>
          <p:cNvPr id="13" name="Text 11"/>
          <p:cNvSpPr/>
          <p:nvPr/>
        </p:nvSpPr>
        <p:spPr>
          <a:xfrm>
            <a:off x="534924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EGP 25 million</a:t>
            </a:r>
            <a:endParaRPr lang="en-US" sz="1600" dirty="0"/>
          </a:p>
        </p:txBody>
      </p:sp>
      <p:sp>
        <p:nvSpPr>
          <p:cNvPr id="14" name="Shape 12"/>
          <p:cNvSpPr/>
          <p:nvPr/>
        </p:nvSpPr>
        <p:spPr>
          <a:xfrm>
            <a:off x="457200" y="2926080"/>
            <a:ext cx="3977640" cy="658368"/>
          </a:xfrm>
          <a:prstGeom prst="roundRect">
            <a:avLst>
              <a:gd name="adj" fmla="val 6944"/>
            </a:avLst>
          </a:prstGeom>
          <a:solidFill>
            <a:srgbClr val="E4EDE6"/>
          </a:solidFill>
          <a:ln w="9525">
            <a:solidFill>
              <a:srgbClr val="4F7A5C"/>
            </a:solidFill>
            <a:prstDash val="solid"/>
          </a:ln>
        </p:spPr>
      </p:sp>
      <p:sp>
        <p:nvSpPr>
          <p:cNvPr id="15" name="Shape 13"/>
          <p:cNvSpPr/>
          <p:nvPr/>
        </p:nvSpPr>
        <p:spPr>
          <a:xfrm>
            <a:off x="621792" y="3072384"/>
            <a:ext cx="365760" cy="365760"/>
          </a:xfrm>
          <a:prstGeom prst="ellipse">
            <a:avLst/>
          </a:prstGeom>
          <a:solidFill>
            <a:srgbClr val="4F7A5C"/>
          </a:solidFill>
          <a:ln/>
        </p:spPr>
      </p:sp>
      <p:sp>
        <p:nvSpPr>
          <p:cNvPr id="16" name="Text 14"/>
          <p:cNvSpPr/>
          <p:nvPr/>
        </p:nvSpPr>
        <p:spPr>
          <a:xfrm>
            <a:off x="621792" y="3072384"/>
            <a:ext cx="365760" cy="36576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C</a:t>
            </a:r>
            <a:endParaRPr lang="en-US" sz="1500" dirty="0"/>
          </a:p>
        </p:txBody>
      </p:sp>
      <p:sp>
        <p:nvSpPr>
          <p:cNvPr id="17" name="Text 15"/>
          <p:cNvSpPr/>
          <p:nvPr/>
        </p:nvSpPr>
        <p:spPr>
          <a:xfrm>
            <a:off x="1097280" y="2926080"/>
            <a:ext cx="3200400" cy="658368"/>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EGP 30 million</a:t>
            </a:r>
            <a:endParaRPr lang="en-US" sz="1600" dirty="0"/>
          </a:p>
        </p:txBody>
      </p:sp>
      <p:sp>
        <p:nvSpPr>
          <p:cNvPr id="18" name="Shape 16"/>
          <p:cNvSpPr/>
          <p:nvPr/>
        </p:nvSpPr>
        <p:spPr>
          <a:xfrm>
            <a:off x="4709160" y="2926080"/>
            <a:ext cx="3977640" cy="658368"/>
          </a:xfrm>
          <a:prstGeom prst="roundRect">
            <a:avLst>
              <a:gd name="adj" fmla="val 6944"/>
            </a:avLst>
          </a:prstGeom>
          <a:solidFill>
            <a:srgbClr val="FFFFFF"/>
          </a:solidFill>
          <a:ln w="9525">
            <a:solidFill>
              <a:srgbClr val="C8C0B0"/>
            </a:solidFill>
            <a:prstDash val="solid"/>
          </a:ln>
        </p:spPr>
      </p:sp>
      <p:sp>
        <p:nvSpPr>
          <p:cNvPr id="19" name="Shape 17"/>
          <p:cNvSpPr/>
          <p:nvPr/>
        </p:nvSpPr>
        <p:spPr>
          <a:xfrm>
            <a:off x="4873752" y="3072384"/>
            <a:ext cx="365760" cy="365760"/>
          </a:xfrm>
          <a:prstGeom prst="ellipse">
            <a:avLst/>
          </a:prstGeom>
          <a:solidFill>
            <a:srgbClr val="E7E3D9"/>
          </a:solidFill>
          <a:ln/>
        </p:spPr>
      </p:sp>
      <p:sp>
        <p:nvSpPr>
          <p:cNvPr id="20" name="Text 18"/>
          <p:cNvSpPr/>
          <p:nvPr/>
        </p:nvSpPr>
        <p:spPr>
          <a:xfrm>
            <a:off x="4873752" y="307238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D</a:t>
            </a:r>
            <a:endParaRPr lang="en-US" sz="1500" dirty="0"/>
          </a:p>
        </p:txBody>
      </p:sp>
      <p:sp>
        <p:nvSpPr>
          <p:cNvPr id="21" name="Text 19"/>
          <p:cNvSpPr/>
          <p:nvPr/>
        </p:nvSpPr>
        <p:spPr>
          <a:xfrm>
            <a:off x="5349240" y="292608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EGP 35 million</a:t>
            </a:r>
            <a:endParaRPr lang="en-US" sz="1600" dirty="0"/>
          </a:p>
        </p:txBody>
      </p:sp>
      <p:sp>
        <p:nvSpPr>
          <p:cNvPr id="22" name="Shape 20"/>
          <p:cNvSpPr/>
          <p:nvPr/>
        </p:nvSpPr>
        <p:spPr>
          <a:xfrm>
            <a:off x="457200" y="3767328"/>
            <a:ext cx="8229600" cy="868680"/>
          </a:xfrm>
          <a:prstGeom prst="roundRect">
            <a:avLst>
              <a:gd name="adj" fmla="val 5263"/>
            </a:avLst>
          </a:prstGeom>
          <a:solidFill>
            <a:srgbClr val="E7E3D9"/>
          </a:solidFill>
          <a:ln w="9525">
            <a:solidFill>
              <a:srgbClr val="C8C0B0"/>
            </a:solidFill>
            <a:prstDash val="solid"/>
          </a:ln>
        </p:spPr>
      </p:sp>
      <p:sp>
        <p:nvSpPr>
          <p:cNvPr id="23" name="Text 21"/>
          <p:cNvSpPr/>
          <p:nvPr/>
        </p:nvSpPr>
        <p:spPr>
          <a:xfrm>
            <a:off x="685800" y="3767328"/>
            <a:ext cx="7772400" cy="86868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C.   50,000,000 × 60% = EGP 30,000,000 of senior debt; the remaining EGP 20M comes from mezzanine and equity.</a:t>
            </a:r>
            <a:endParaRPr lang="en-US" sz="1450" dirty="0"/>
          </a:p>
        </p:txBody>
      </p:sp>
      <p:sp>
        <p:nvSpPr>
          <p:cNvPr id="24" name="Text 22"/>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5" name="Text 23"/>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47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34645"/>
    </mc:Choice>
    <mc:Fallback xmlns="">
      <p:transition spd="slow" advTm="34645"/>
    </mc:Fallback>
  </mc:AlternateContent>
  <p:timing>
    <p:tnLst>
      <p:par>
        <p:cTn id="1" dur="indefinite" restart="never" nodeType="tmRoot"/>
      </p:par>
    </p:tnLst>
  </p:timing>
  <p:extLst mod="1">
    <p:ext uri="{3A86A75C-4F4B-4683-9AE1-C65F6400EC91}">
      <p14:laserTraceLst xmlns:p14="http://schemas.microsoft.com/office/powerpoint/2010/main">
        <p14:tracePtLst>
          <p14:tracePt t="6553" x="4143375" y="3724275"/>
          <p14:tracePt t="6997" x="4143375" y="3681413"/>
          <p14:tracePt t="7004" x="4148138" y="3605213"/>
          <p14:tracePt t="7015" x="4157663" y="3495675"/>
          <p14:tracePt t="7032" x="4181475" y="3290888"/>
          <p14:tracePt t="7049" x="4257675" y="2909888"/>
          <p14:tracePt t="7066" x="4324350" y="2652713"/>
          <p14:tracePt t="7082" x="4486275" y="2286000"/>
          <p14:tracePt t="7099" x="4633913" y="2057400"/>
          <p14:tracePt t="7115" x="4767263" y="1881188"/>
          <p14:tracePt t="7132" x="5005388" y="1628775"/>
          <p14:tracePt t="7149" x="5162550" y="1514475"/>
          <p14:tracePt t="7165" x="5257800" y="1452563"/>
          <p14:tracePt t="7182" x="5743575" y="1223963"/>
          <p14:tracePt t="7199" x="5886450" y="1185863"/>
          <p14:tracePt t="7215" x="6015038" y="1166813"/>
          <p14:tracePt t="7232" x="6048375" y="1166813"/>
          <p14:tracePt t="7735" x="6115050" y="1166813"/>
          <p14:tracePt t="7742" x="6167438" y="1166813"/>
          <p14:tracePt t="7749" x="6219825" y="1171575"/>
          <p14:tracePt t="7765" x="6319838" y="1190625"/>
          <p14:tracePt t="7782" x="6419850" y="1214438"/>
          <p14:tracePt t="7799" x="6567488" y="1238250"/>
          <p14:tracePt t="7815" x="6648450" y="1266825"/>
          <p14:tracePt t="7832" x="6719888" y="1285875"/>
          <p14:tracePt t="7849" x="6815138" y="1319213"/>
          <p14:tracePt t="7865" x="6877050" y="1343025"/>
          <p14:tracePt t="7882" x="6934200" y="1371600"/>
          <p14:tracePt t="7899" x="7010400" y="1400175"/>
          <p14:tracePt t="7915" x="7048500" y="1428750"/>
          <p14:tracePt t="7932" x="7091363" y="1443038"/>
          <p14:tracePt t="7948" x="7134225" y="1466850"/>
          <p14:tracePt t="7965" x="7143750" y="1471613"/>
          <p14:tracePt t="7982" x="7153275" y="1471613"/>
          <p14:tracePt t="7998" x="7158038" y="1476375"/>
          <p14:tracePt t="8032" x="7162800" y="1481138"/>
          <p14:tracePt t="8049" x="7172325" y="1481138"/>
          <p14:tracePt t="8097" x="7177088" y="1481138"/>
          <p14:tracePt t="8168" x="7186613" y="1481138"/>
          <p14:tracePt t="8175" x="7191375" y="1481138"/>
          <p14:tracePt t="8190" x="7196138" y="1490663"/>
          <p14:tracePt t="8233" x="7200900" y="1490663"/>
          <p14:tracePt t="8253" x="7200900" y="1495425"/>
          <p14:tracePt t="8303" x="7205663" y="1495425"/>
          <p14:tracePt t="8800" x="7191375" y="1495425"/>
          <p14:tracePt t="8807" x="7186613" y="1495425"/>
          <p14:tracePt t="8815" x="7172325" y="1495425"/>
          <p14:tracePt t="8832" x="7115175" y="1485900"/>
          <p14:tracePt t="8848" x="7010400" y="1476375"/>
          <p14:tracePt t="8865" x="6810375" y="1452563"/>
          <p14:tracePt t="8882" x="6610350" y="1443038"/>
          <p14:tracePt t="8898" x="6419850" y="1428750"/>
          <p14:tracePt t="8900" x="6310313" y="1414463"/>
          <p14:tracePt t="8915" x="6129338" y="1395413"/>
          <p14:tracePt t="8931" x="5991225" y="1390650"/>
          <p14:tracePt t="8948" x="5876925" y="1390650"/>
          <p14:tracePt t="8965" x="5762625" y="1390650"/>
          <p14:tracePt t="8981" x="5724525" y="1390650"/>
          <p14:tracePt t="8998" x="5705475" y="1400175"/>
          <p14:tracePt t="9015" x="5695950" y="1400175"/>
          <p14:tracePt t="9063" x="5695950" y="1404938"/>
          <p14:tracePt t="14267" x="5610225" y="1419225"/>
          <p14:tracePt t="14274" x="5434013" y="1452563"/>
          <p14:tracePt t="14281" x="5267325" y="1485900"/>
          <p14:tracePt t="14296" x="4852988" y="1562100"/>
          <p14:tracePt t="14313" x="4410075" y="1628775"/>
          <p14:tracePt t="14330" x="3995738" y="1700213"/>
          <p14:tracePt t="14347" x="3476625" y="1757363"/>
          <p14:tracePt t="14363" x="3224213" y="1771650"/>
          <p14:tracePt t="14380" x="3019425" y="1781175"/>
          <p14:tracePt t="14396" x="2814638" y="1795463"/>
          <p14:tracePt t="14413" x="2743200" y="1795463"/>
          <p14:tracePt t="14430" x="2681288" y="1790700"/>
          <p14:tracePt t="14446" x="2667000" y="1785938"/>
          <p14:tracePt t="14463" x="2662238" y="1785938"/>
          <p14:tracePt t="14487" x="2662238" y="1781175"/>
          <p14:tracePt t="14900" x="2624138" y="1781175"/>
          <p14:tracePt t="14906" x="2566988" y="1781175"/>
          <p14:tracePt t="14913" x="2495550" y="1785938"/>
          <p14:tracePt t="14929" x="2347913" y="1785938"/>
          <p14:tracePt t="14946" x="2238375" y="1790700"/>
          <p14:tracePt t="14963" x="2128838" y="1790700"/>
          <p14:tracePt t="14979" x="2105025" y="1790700"/>
          <p14:tracePt t="14996" x="2095500" y="1790700"/>
          <p14:tracePt t="15041" x="2095500" y="1795463"/>
          <p14:tracePt t="15105" x="2095500" y="1800225"/>
          <p14:tracePt t="15162" x="2100263" y="1804988"/>
          <p14:tracePt t="15183" x="2105025" y="1804988"/>
          <p14:tracePt t="15190" x="2105025" y="1809750"/>
          <p14:tracePt t="15197" x="2109788" y="1809750"/>
          <p14:tracePt t="15213" x="2114550" y="1809750"/>
          <p14:tracePt t="15229" x="2119313" y="1809750"/>
          <p14:tracePt t="15246" x="2124075" y="1809750"/>
          <p14:tracePt t="15296" x="2157413" y="1804988"/>
          <p14:tracePt t="15303" x="2162175" y="1804988"/>
          <p14:tracePt t="15313" x="2171700" y="1804988"/>
          <p14:tracePt t="15330" x="2228850" y="1804988"/>
          <p14:tracePt t="15346" x="2324100" y="1804988"/>
          <p14:tracePt t="15362" x="2381250" y="1814513"/>
          <p14:tracePt t="15379" x="2433638" y="1819275"/>
          <p14:tracePt t="15396" x="2500313" y="1824038"/>
          <p14:tracePt t="15413" x="2514600" y="1828800"/>
          <p14:tracePt t="15429" x="2528888" y="1828800"/>
          <p14:tracePt t="15446" x="2533650" y="1828800"/>
          <p14:tracePt t="15503" x="2538413" y="1828800"/>
          <p14:tracePt t="15538" x="2543175" y="1828800"/>
          <p14:tracePt t="15545" x="2547938" y="1828800"/>
          <p14:tracePt t="15552" x="2552700" y="1828800"/>
          <p14:tracePt t="15562" x="2562225" y="1828800"/>
          <p14:tracePt t="15579" x="2581275" y="1828800"/>
          <p14:tracePt t="15596" x="2614613" y="1828800"/>
          <p14:tracePt t="15612" x="2643188" y="1833563"/>
          <p14:tracePt t="15629" x="2676525" y="1838325"/>
          <p14:tracePt t="15646" x="2728913" y="1838325"/>
          <p14:tracePt t="15663" x="2767013" y="1843088"/>
          <p14:tracePt t="15679" x="2800350" y="1852613"/>
          <p14:tracePt t="15696" x="2833688" y="1857375"/>
          <p14:tracePt t="15713" x="2838450" y="1857375"/>
          <p14:tracePt t="15729" x="2847975" y="1857375"/>
          <p14:tracePt t="15787" x="2852738" y="1857375"/>
          <p14:tracePt t="15907" x="2857500" y="1857375"/>
          <p14:tracePt t="15914" x="2867025" y="1857375"/>
          <p14:tracePt t="15921" x="2886075" y="1857375"/>
          <p14:tracePt t="15929" x="2909888" y="1847850"/>
          <p14:tracePt t="15946" x="2971800" y="1838325"/>
          <p14:tracePt t="15963" x="3038475" y="1833563"/>
          <p14:tracePt t="15979" x="3109913" y="1828800"/>
          <p14:tracePt t="15996" x="3143250" y="1828800"/>
          <p14:tracePt t="16012" x="3181350" y="1828800"/>
          <p14:tracePt t="16029" x="3238500" y="1828800"/>
          <p14:tracePt t="16046" x="3267075" y="1828800"/>
          <p14:tracePt t="16063" x="3286125" y="1828800"/>
          <p14:tracePt t="16079" x="3300413" y="1828800"/>
          <p14:tracePt t="16096" x="3305175" y="1828800"/>
          <p14:tracePt t="16134" x="3309938" y="1828800"/>
          <p14:tracePt t="16539" x="3352800" y="1824038"/>
          <p14:tracePt t="16547" x="3405188" y="1819275"/>
          <p14:tracePt t="16553" x="3462338" y="1809750"/>
          <p14:tracePt t="16564" x="3519488" y="1804988"/>
          <p14:tracePt t="16579" x="3652838" y="1795463"/>
          <p14:tracePt t="16596" x="3833813" y="1781175"/>
          <p14:tracePt t="16612" x="3957638" y="1776413"/>
          <p14:tracePt t="16629" x="4057650" y="1771650"/>
          <p14:tracePt t="16646" x="4191000" y="1771650"/>
          <p14:tracePt t="16662" x="4262438" y="1771650"/>
          <p14:tracePt t="16679" x="4324350" y="1771650"/>
          <p14:tracePt t="16695" x="4381500" y="1771650"/>
          <p14:tracePt t="16712" x="4405313" y="1771650"/>
          <p14:tracePt t="16729" x="4414838" y="1781175"/>
          <p14:tracePt t="16746" x="4419600" y="1781175"/>
          <p14:tracePt t="16762" x="4424363" y="1781175"/>
          <p14:tracePt t="17015" x="4424363" y="1785938"/>
          <p14:tracePt t="17164" x="4424363" y="1790700"/>
          <p14:tracePt t="22704" x="4486275" y="1757363"/>
          <p14:tracePt t="22711" x="4567238" y="1704975"/>
          <p14:tracePt t="22718" x="4652963" y="1647825"/>
          <p14:tracePt t="22727" x="4757738" y="1590675"/>
          <p14:tracePt t="22744" x="4995863" y="1490663"/>
          <p14:tracePt t="22760" x="5357813" y="1404938"/>
          <p14:tracePt t="22777" x="5543550" y="1371600"/>
          <p14:tracePt t="22794" x="5800725" y="1362075"/>
          <p14:tracePt t="22810" x="6038850" y="1376363"/>
          <p14:tracePt t="22827" x="6196013" y="1385888"/>
          <p14:tracePt t="22844" x="6319838" y="1404938"/>
          <p14:tracePt t="22860" x="6467475" y="1423988"/>
          <p14:tracePt t="22877" x="6562725" y="1443038"/>
          <p14:tracePt t="22894" x="6648450" y="1457325"/>
          <p14:tracePt t="22910" x="6729413" y="1471613"/>
          <p14:tracePt t="22927" x="6777038" y="1485900"/>
          <p14:tracePt t="22944" x="6800850" y="1490663"/>
          <p14:tracePt t="22960" x="6824663" y="1490663"/>
          <p14:tracePt t="22977" x="6829425" y="1490663"/>
          <p14:tracePt t="23010" x="6838950" y="1490663"/>
          <p14:tracePt t="23027" x="6853238" y="1490663"/>
          <p14:tracePt t="23044" x="6881813" y="1490663"/>
          <p14:tracePt t="23060" x="6900863" y="1485900"/>
          <p14:tracePt t="23077" x="6924675" y="1476375"/>
          <p14:tracePt t="23094" x="6953250" y="1466850"/>
          <p14:tracePt t="23110" x="7019925" y="1438275"/>
          <p14:tracePt t="23127" x="7062788" y="1419225"/>
          <p14:tracePt t="23144" x="7119938" y="1390650"/>
          <p14:tracePt t="23160" x="7153275" y="1381125"/>
          <p14:tracePt t="23177" x="7167563" y="1371600"/>
          <p14:tracePt t="23193" x="7205663" y="1357313"/>
          <p14:tracePt t="23210" x="7239000" y="1343025"/>
          <p14:tracePt t="23227" x="7267575" y="1338263"/>
          <p14:tracePt t="23243" x="7291388" y="1328738"/>
          <p14:tracePt t="23260" x="7296150" y="1328738"/>
          <p14:tracePt t="23293" x="7300913" y="1328738"/>
          <p14:tracePt t="23371" x="7291388" y="1328738"/>
          <p14:tracePt t="23385" x="7286625" y="1328738"/>
          <p14:tracePt t="23399" x="7281863" y="1328738"/>
          <p14:tracePt t="23406" x="7277100" y="1333500"/>
          <p14:tracePt t="23414" x="7277100" y="1338263"/>
          <p14:tracePt t="23427" x="7272338" y="1338263"/>
          <p14:tracePt t="23443" x="7253288" y="1343025"/>
          <p14:tracePt t="23460" x="7243763" y="1357313"/>
          <p14:tracePt t="23477" x="7229475" y="1362075"/>
          <p14:tracePt t="23493" x="7210425" y="1381125"/>
          <p14:tracePt t="23510" x="7191375" y="1395413"/>
          <p14:tracePt t="23527" x="7177088" y="1419225"/>
          <p14:tracePt t="23543" x="7162800" y="1428750"/>
          <p14:tracePt t="23560" x="7158038" y="1433513"/>
          <p14:tracePt t="23577" x="7158038" y="1438275"/>
          <p14:tracePt t="23593" x="7153275" y="1438275"/>
          <p14:tracePt t="23648" x="7148513" y="1438275"/>
          <p14:tracePt t="25070" x="7148513" y="1433513"/>
          <p14:tracePt t="25077" x="7158038" y="1428750"/>
          <p14:tracePt t="25084" x="7162800" y="1423988"/>
          <p14:tracePt t="25093" x="7172325" y="1414463"/>
          <p14:tracePt t="25109" x="7186613" y="1404938"/>
          <p14:tracePt t="25126" x="7200900" y="1395413"/>
          <p14:tracePt t="25143" x="7219950" y="1390650"/>
          <p14:tracePt t="25159" x="7229475" y="1390650"/>
          <p14:tracePt t="25176" x="7239000" y="1390650"/>
          <p14:tracePt t="25303" x="7234238" y="1390650"/>
          <p14:tracePt t="25324" x="7229475" y="1390650"/>
          <p14:tracePt t="25338" x="7224713" y="1395413"/>
          <p14:tracePt t="25353" x="7215188" y="1395413"/>
          <p14:tracePt t="25367" x="7210425" y="1395413"/>
          <p14:tracePt t="25388" x="7205663" y="1395413"/>
          <p14:tracePt t="25438" x="7200900" y="1395413"/>
          <p14:tracePt t="25473" x="7196138" y="1395413"/>
          <p14:tracePt t="25559" x="7191375" y="1395413"/>
          <p14:tracePt t="25573" x="7191375" y="1390650"/>
          <p14:tracePt t="25594" x="7186613" y="1390650"/>
          <p14:tracePt t="25608" x="7186613" y="1385888"/>
          <p14:tracePt t="25629" x="7181850" y="1385888"/>
          <p14:tracePt t="25658" x="7181850" y="1381125"/>
          <p14:tracePt t="25672" x="7177088" y="1376363"/>
          <p14:tracePt t="25679" x="7177088" y="1371600"/>
          <p14:tracePt t="25693" x="7167563" y="1371600"/>
          <p14:tracePt t="25709" x="7077075" y="1352550"/>
          <p14:tracePt t="25726" x="6929438" y="1319213"/>
          <p14:tracePt t="25743" x="6648450" y="1257300"/>
          <p14:tracePt t="25759" x="5929313" y="1128713"/>
          <p14:tracePt t="25776" x="5348288" y="1047750"/>
          <p14:tracePt t="25793" x="4405313" y="1009650"/>
          <p14:tracePt t="25809" x="3824288" y="1014413"/>
          <p14:tracePt t="25826" x="3333750" y="1081088"/>
          <p14:tracePt t="25843" x="2900363" y="1143000"/>
          <p14:tracePt t="25859" x="2767013" y="1171575"/>
          <p14:tracePt t="25876" x="2700338" y="1176338"/>
          <p14:tracePt t="25892" x="2662238" y="1181100"/>
          <p14:tracePt t="25909" x="2657475" y="1181100"/>
          <p14:tracePt t="26290" x="2647950" y="1190625"/>
          <p14:tracePt t="26297" x="2633663" y="1195388"/>
          <p14:tracePt t="26309" x="2619375" y="1204913"/>
          <p14:tracePt t="26326" x="2600325" y="1223963"/>
          <p14:tracePt t="26342" x="2586038" y="1228725"/>
          <p14:tracePt t="26359" x="2581275" y="1233488"/>
          <p14:tracePt t="26376" x="2562225" y="1257300"/>
          <p14:tracePt t="26392" x="2547938" y="1271588"/>
          <p14:tracePt t="26409" x="2538413" y="1285875"/>
          <p14:tracePt t="26426" x="2514600" y="1319213"/>
          <p14:tracePt t="26442" x="2505075" y="1333500"/>
          <p14:tracePt t="26459" x="2495550" y="1347788"/>
          <p14:tracePt t="26476" x="2486025" y="1357313"/>
          <p14:tracePt t="26493" x="2481263" y="1362075"/>
          <p14:tracePt t="26531" x="2481263" y="1366838"/>
          <p14:tracePt t="26624" x="2481263" y="1371600"/>
          <p14:tracePt t="26979" x="2490788" y="1371600"/>
          <p14:tracePt t="26986" x="2524125" y="1371600"/>
          <p14:tracePt t="26994" x="2557463" y="1371600"/>
          <p14:tracePt t="27009" x="2595563" y="1371600"/>
          <p14:tracePt t="27025" x="2619375" y="1371600"/>
          <p14:tracePt t="27043" x="2633663" y="1371600"/>
          <p14:tracePt t="27059" x="2638425" y="1371600"/>
          <p14:tracePt t="27092" x="2643188" y="1371600"/>
          <p14:tracePt t="27128" x="2643188" y="1376363"/>
          <p14:tracePt t="27192" x="2643188" y="1385888"/>
          <p14:tracePt t="27199" x="2638425" y="1385888"/>
          <p14:tracePt t="27241" x="2633663" y="1385888"/>
          <p14:tracePt t="27292" x="2628900" y="1385888"/>
          <p14:tracePt t="27363" x="2624138" y="1385888"/>
          <p14:tracePt t="27426" x="2619375" y="1385888"/>
          <p14:tracePt t="27561" x="2614613" y="1385888"/>
          <p14:tracePt t="27724" x="2609850" y="1385888"/>
          <p14:tracePt t="27810" x="2609850" y="1395413"/>
          <p14:tracePt t="27816" x="2600325" y="1419225"/>
          <p14:tracePt t="27825" x="2576513" y="1462088"/>
          <p14:tracePt t="27842" x="2500313" y="1643063"/>
          <p14:tracePt t="27858" x="2400300" y="1971675"/>
          <p14:tracePt t="27875" x="2200275" y="2590800"/>
          <p14:tracePt t="27892" x="2047875" y="3000375"/>
          <p14:tracePt t="27909" x="1928813" y="3314700"/>
          <p14:tracePt t="27925" x="1819275" y="3633788"/>
          <p14:tracePt t="27942" x="1781175" y="3738563"/>
          <p14:tracePt t="27958" x="1762125" y="3819525"/>
          <p14:tracePt t="27975" x="1757363" y="3848100"/>
          <p14:tracePt t="27992" x="1757363" y="3852863"/>
          <p14:tracePt t="28008" x="1757363" y="3857625"/>
          <p14:tracePt t="28025" x="1757363" y="3862388"/>
          <p14:tracePt t="28058" x="1762125" y="3862388"/>
          <p14:tracePt t="28143" x="1762125" y="3857625"/>
          <p14:tracePt t="28172" x="1762125" y="3852863"/>
          <p14:tracePt t="28193" x="1762125" y="3848100"/>
          <p14:tracePt t="28200" x="1766888" y="3848100"/>
          <p14:tracePt t="28208" x="1766888" y="3843338"/>
          <p14:tracePt t="28225" x="1766888" y="3838575"/>
          <p14:tracePt t="28243" x="1766888" y="3833813"/>
          <p14:tracePt t="28264" x="1766888" y="3829050"/>
          <p14:tracePt t="28293" x="1766888" y="3819525"/>
          <p14:tracePt t="28300" x="1771650" y="3819525"/>
          <p14:tracePt t="28308" x="1771650" y="3814763"/>
          <p14:tracePt t="28325" x="1776413" y="3810000"/>
          <p14:tracePt t="28342" x="1776413" y="3800475"/>
          <p14:tracePt t="28358" x="1785938" y="3781425"/>
          <p14:tracePt t="28375" x="1795463" y="3762375"/>
          <p14:tracePt t="28392" x="1814513" y="3709988"/>
          <p14:tracePt t="28408" x="1824038" y="3686175"/>
          <p14:tracePt t="28425" x="1828800" y="3671888"/>
          <p14:tracePt t="28442" x="1828800" y="3662363"/>
          <p14:tracePt t="28475" x="1828800" y="3657600"/>
          <p14:tracePt t="28492" x="1833563" y="3657600"/>
          <p14:tracePt t="28508" x="1833563" y="3652838"/>
          <p14:tracePt t="28525" x="1838325" y="3648075"/>
          <p14:tracePt t="28542" x="1843088" y="3643313"/>
          <p14:tracePt t="28558" x="1843088" y="3633788"/>
          <p14:tracePt t="28575" x="1847850" y="3633788"/>
          <p14:tracePt t="28592" x="1847850" y="3629025"/>
          <p14:tracePt t="28625" x="1847850" y="3624263"/>
          <p14:tracePt t="28684" x="1847850" y="3619500"/>
          <p14:tracePt t="28719" x="1847850" y="3614738"/>
          <p14:tracePt t="28741" x="1847850" y="3605213"/>
          <p14:tracePt t="28747" x="1847850" y="3590925"/>
          <p14:tracePt t="28758" x="1847850" y="3567113"/>
          <p14:tracePt t="28775" x="1847850" y="3538538"/>
          <p14:tracePt t="28792" x="1847850" y="3481388"/>
          <p14:tracePt t="28808" x="1847850" y="3471863"/>
          <p14:tracePt t="28825" x="1847850" y="3462338"/>
          <p14:tracePt t="28841" x="1847850" y="3457575"/>
          <p14:tracePt t="28996" x="1843088" y="3457575"/>
          <p14:tracePt t="29010" x="1843088" y="3452813"/>
          <p14:tracePt t="29024" x="1838325" y="3452813"/>
          <p14:tracePt t="29031" x="1838325" y="3448050"/>
          <p14:tracePt t="29060" x="1833563" y="3448050"/>
          <p14:tracePt t="29081" x="1833563" y="3443288"/>
          <p14:tracePt t="29104" x="1828800" y="3443288"/>
          <p14:tracePt t="29116" x="1824038" y="3443288"/>
          <p14:tracePt t="29152" x="1819275" y="3433763"/>
          <p14:tracePt t="29202" x="1809750" y="3433763"/>
          <p14:tracePt t="29266" x="1804988" y="3433763"/>
          <p14:tracePt t="34336" x="0" y="0"/>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name="Slide 50">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a:t>
            </a:r>
            <a:r>
              <a:rPr lang="en-US" sz="1400" b="1" kern="0" spc="300" dirty="0" smtClean="0">
                <a:solidFill>
                  <a:srgbClr val="B85042"/>
                </a:solidFill>
                <a:latin typeface="Calibri" pitchFamily="34" charset="0"/>
                <a:ea typeface="Calibri" pitchFamily="34" charset="-122"/>
                <a:cs typeface="Calibri" pitchFamily="34" charset="-120"/>
              </a:rPr>
              <a:t>8 </a:t>
            </a:r>
            <a:r>
              <a:rPr lang="en-US" sz="1400" b="1" kern="0" spc="300" dirty="0">
                <a:solidFill>
                  <a:srgbClr val="B85042"/>
                </a:solidFill>
                <a:latin typeface="Calibri" pitchFamily="34" charset="0"/>
                <a:ea typeface="Calibri" pitchFamily="34" charset="-122"/>
                <a:cs typeface="Calibri" pitchFamily="34" charset="-120"/>
              </a:rPr>
              <a:t>OF 20</a:t>
            </a:r>
            <a:endParaRPr lang="en-US" sz="1400" dirty="0"/>
          </a:p>
        </p:txBody>
      </p:sp>
      <p:sp>
        <p:nvSpPr>
          <p:cNvPr id="3" name="Text 1"/>
          <p:cNvSpPr/>
          <p:nvPr/>
        </p:nvSpPr>
        <p:spPr>
          <a:xfrm>
            <a:off x="3657600" y="530352"/>
            <a:ext cx="3566160" cy="310896"/>
          </a:xfrm>
          <a:prstGeom prst="rect">
            <a:avLst/>
          </a:prstGeom>
          <a:noFill/>
          <a:ln/>
        </p:spPr>
        <p:txBody>
          <a:bodyPr wrap="square" lIns="0" tIns="0" rIns="0" bIns="0" rtlCol="0" anchor="ctr"/>
          <a:lstStyle/>
          <a:p>
            <a:pPr marL="0" indent="0" algn="r">
              <a:buNone/>
            </a:pPr>
            <a:r>
              <a:rPr lang="en-US" sz="1200" dirty="0">
                <a:solidFill>
                  <a:srgbClr val="5A5A5A"/>
                </a:solidFill>
                <a:latin typeface="Calibri" pitchFamily="34" charset="0"/>
                <a:ea typeface="Calibri" pitchFamily="34" charset="-122"/>
                <a:cs typeface="Calibri" pitchFamily="34" charset="-120"/>
              </a:rPr>
              <a:t>MULTIPLE CHOICE   ·   Mezzanine Debt</a:t>
            </a:r>
            <a:endParaRPr lang="en-US" sz="12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82296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Mezzanine debt is typically secured by:</a:t>
            </a:r>
            <a:endParaRPr lang="en-US" sz="2200" dirty="0"/>
          </a:p>
        </p:txBody>
      </p:sp>
      <p:sp>
        <p:nvSpPr>
          <p:cNvPr id="6" name="Shape 4"/>
          <p:cNvSpPr/>
          <p:nvPr/>
        </p:nvSpPr>
        <p:spPr>
          <a:xfrm>
            <a:off x="457200" y="2148840"/>
            <a:ext cx="3977640" cy="658368"/>
          </a:xfrm>
          <a:prstGeom prst="roundRect">
            <a:avLst>
              <a:gd name="adj" fmla="val 6944"/>
            </a:avLst>
          </a:prstGeom>
          <a:solidFill>
            <a:srgbClr val="FFFFFF"/>
          </a:solidFill>
          <a:ln w="9525">
            <a:solidFill>
              <a:srgbClr val="C8C0B0"/>
            </a:solidFill>
            <a:prstDash val="solid"/>
          </a:ln>
        </p:spPr>
      </p:sp>
      <p:sp>
        <p:nvSpPr>
          <p:cNvPr id="7" name="Shape 5"/>
          <p:cNvSpPr/>
          <p:nvPr/>
        </p:nvSpPr>
        <p:spPr>
          <a:xfrm>
            <a:off x="621792" y="2295144"/>
            <a:ext cx="365760" cy="365760"/>
          </a:xfrm>
          <a:prstGeom prst="ellipse">
            <a:avLst/>
          </a:prstGeom>
          <a:solidFill>
            <a:srgbClr val="E7E3D9"/>
          </a:solidFill>
          <a:ln/>
        </p:spPr>
      </p:sp>
      <p:sp>
        <p:nvSpPr>
          <p:cNvPr id="8" name="Text 6"/>
          <p:cNvSpPr/>
          <p:nvPr/>
        </p:nvSpPr>
        <p:spPr>
          <a:xfrm>
            <a:off x="62179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A</a:t>
            </a:r>
            <a:endParaRPr lang="en-US" sz="1500" dirty="0"/>
          </a:p>
        </p:txBody>
      </p:sp>
      <p:sp>
        <p:nvSpPr>
          <p:cNvPr id="9" name="Text 7"/>
          <p:cNvSpPr/>
          <p:nvPr/>
        </p:nvSpPr>
        <p:spPr>
          <a:xfrm>
            <a:off x="109728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The physical property</a:t>
            </a:r>
            <a:endParaRPr lang="en-US" sz="1600" dirty="0"/>
          </a:p>
        </p:txBody>
      </p:sp>
      <p:sp>
        <p:nvSpPr>
          <p:cNvPr id="10" name="Shape 8"/>
          <p:cNvSpPr/>
          <p:nvPr/>
        </p:nvSpPr>
        <p:spPr>
          <a:xfrm>
            <a:off x="4709160" y="2148840"/>
            <a:ext cx="3977640" cy="658368"/>
          </a:xfrm>
          <a:prstGeom prst="roundRect">
            <a:avLst>
              <a:gd name="adj" fmla="val 6944"/>
            </a:avLst>
          </a:prstGeom>
          <a:solidFill>
            <a:srgbClr val="E4EDE6"/>
          </a:solidFill>
          <a:ln w="9525">
            <a:solidFill>
              <a:srgbClr val="4F7A5C"/>
            </a:solidFill>
            <a:prstDash val="solid"/>
          </a:ln>
        </p:spPr>
      </p:sp>
      <p:sp>
        <p:nvSpPr>
          <p:cNvPr id="11" name="Shape 9"/>
          <p:cNvSpPr/>
          <p:nvPr/>
        </p:nvSpPr>
        <p:spPr>
          <a:xfrm>
            <a:off x="4873752" y="2295144"/>
            <a:ext cx="365760" cy="365760"/>
          </a:xfrm>
          <a:prstGeom prst="ellipse">
            <a:avLst/>
          </a:prstGeom>
          <a:solidFill>
            <a:srgbClr val="4F7A5C"/>
          </a:solidFill>
          <a:ln/>
        </p:spPr>
      </p:sp>
      <p:sp>
        <p:nvSpPr>
          <p:cNvPr id="12" name="Text 10"/>
          <p:cNvSpPr/>
          <p:nvPr/>
        </p:nvSpPr>
        <p:spPr>
          <a:xfrm>
            <a:off x="4873752" y="2295144"/>
            <a:ext cx="365760" cy="36576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B</a:t>
            </a:r>
            <a:endParaRPr lang="en-US" sz="1500" dirty="0"/>
          </a:p>
        </p:txBody>
      </p:sp>
      <p:sp>
        <p:nvSpPr>
          <p:cNvPr id="13" name="Text 11"/>
          <p:cNvSpPr/>
          <p:nvPr/>
        </p:nvSpPr>
        <p:spPr>
          <a:xfrm>
            <a:off x="5349240" y="2148840"/>
            <a:ext cx="3200400" cy="658368"/>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Ownership interests (equity shares)</a:t>
            </a:r>
            <a:endParaRPr lang="en-US" sz="1600" dirty="0"/>
          </a:p>
        </p:txBody>
      </p:sp>
      <p:sp>
        <p:nvSpPr>
          <p:cNvPr id="14" name="Shape 12"/>
          <p:cNvSpPr/>
          <p:nvPr/>
        </p:nvSpPr>
        <p:spPr>
          <a:xfrm>
            <a:off x="457200" y="2926080"/>
            <a:ext cx="3977640" cy="658368"/>
          </a:xfrm>
          <a:prstGeom prst="roundRect">
            <a:avLst>
              <a:gd name="adj" fmla="val 6944"/>
            </a:avLst>
          </a:prstGeom>
          <a:solidFill>
            <a:srgbClr val="FFFFFF"/>
          </a:solidFill>
          <a:ln w="9525">
            <a:solidFill>
              <a:srgbClr val="C8C0B0"/>
            </a:solidFill>
            <a:prstDash val="solid"/>
          </a:ln>
        </p:spPr>
      </p:sp>
      <p:sp>
        <p:nvSpPr>
          <p:cNvPr id="15" name="Shape 13"/>
          <p:cNvSpPr/>
          <p:nvPr/>
        </p:nvSpPr>
        <p:spPr>
          <a:xfrm>
            <a:off x="621792" y="3072384"/>
            <a:ext cx="365760" cy="365760"/>
          </a:xfrm>
          <a:prstGeom prst="ellipse">
            <a:avLst/>
          </a:prstGeom>
          <a:solidFill>
            <a:srgbClr val="E7E3D9"/>
          </a:solidFill>
          <a:ln/>
        </p:spPr>
      </p:sp>
      <p:sp>
        <p:nvSpPr>
          <p:cNvPr id="16" name="Text 14"/>
          <p:cNvSpPr/>
          <p:nvPr/>
        </p:nvSpPr>
        <p:spPr>
          <a:xfrm>
            <a:off x="621792" y="307238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C</a:t>
            </a:r>
            <a:endParaRPr lang="en-US" sz="1500" dirty="0"/>
          </a:p>
        </p:txBody>
      </p:sp>
      <p:sp>
        <p:nvSpPr>
          <p:cNvPr id="17" name="Text 15"/>
          <p:cNvSpPr/>
          <p:nvPr/>
        </p:nvSpPr>
        <p:spPr>
          <a:xfrm>
            <a:off x="1097280" y="292608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The developer's personal salary</a:t>
            </a:r>
            <a:endParaRPr lang="en-US" sz="1600" dirty="0"/>
          </a:p>
        </p:txBody>
      </p:sp>
      <p:sp>
        <p:nvSpPr>
          <p:cNvPr id="18" name="Shape 16"/>
          <p:cNvSpPr/>
          <p:nvPr/>
        </p:nvSpPr>
        <p:spPr>
          <a:xfrm>
            <a:off x="4709160" y="2926080"/>
            <a:ext cx="3977640" cy="658368"/>
          </a:xfrm>
          <a:prstGeom prst="roundRect">
            <a:avLst>
              <a:gd name="adj" fmla="val 6944"/>
            </a:avLst>
          </a:prstGeom>
          <a:solidFill>
            <a:srgbClr val="FFFFFF"/>
          </a:solidFill>
          <a:ln w="9525">
            <a:solidFill>
              <a:srgbClr val="C8C0B0"/>
            </a:solidFill>
            <a:prstDash val="solid"/>
          </a:ln>
        </p:spPr>
      </p:sp>
      <p:sp>
        <p:nvSpPr>
          <p:cNvPr id="19" name="Shape 17"/>
          <p:cNvSpPr/>
          <p:nvPr/>
        </p:nvSpPr>
        <p:spPr>
          <a:xfrm>
            <a:off x="4873752" y="3072384"/>
            <a:ext cx="365760" cy="365760"/>
          </a:xfrm>
          <a:prstGeom prst="ellipse">
            <a:avLst/>
          </a:prstGeom>
          <a:solidFill>
            <a:srgbClr val="E7E3D9"/>
          </a:solidFill>
          <a:ln/>
        </p:spPr>
      </p:sp>
      <p:sp>
        <p:nvSpPr>
          <p:cNvPr id="20" name="Text 18"/>
          <p:cNvSpPr/>
          <p:nvPr/>
        </p:nvSpPr>
        <p:spPr>
          <a:xfrm>
            <a:off x="4873752" y="307238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D</a:t>
            </a:r>
            <a:endParaRPr lang="en-US" sz="1500" dirty="0"/>
          </a:p>
        </p:txBody>
      </p:sp>
      <p:sp>
        <p:nvSpPr>
          <p:cNvPr id="21" name="Text 19"/>
          <p:cNvSpPr/>
          <p:nvPr/>
        </p:nvSpPr>
        <p:spPr>
          <a:xfrm>
            <a:off x="5349240" y="292608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Government bonds</a:t>
            </a:r>
            <a:endParaRPr lang="en-US" sz="1600" dirty="0"/>
          </a:p>
        </p:txBody>
      </p:sp>
      <p:sp>
        <p:nvSpPr>
          <p:cNvPr id="22" name="Shape 20"/>
          <p:cNvSpPr/>
          <p:nvPr/>
        </p:nvSpPr>
        <p:spPr>
          <a:xfrm>
            <a:off x="457200" y="3767328"/>
            <a:ext cx="8229600" cy="868680"/>
          </a:xfrm>
          <a:prstGeom prst="roundRect">
            <a:avLst>
              <a:gd name="adj" fmla="val 5263"/>
            </a:avLst>
          </a:prstGeom>
          <a:solidFill>
            <a:srgbClr val="E7E3D9"/>
          </a:solidFill>
          <a:ln w="9525">
            <a:solidFill>
              <a:srgbClr val="C8C0B0"/>
            </a:solidFill>
            <a:prstDash val="solid"/>
          </a:ln>
        </p:spPr>
      </p:sp>
      <p:sp>
        <p:nvSpPr>
          <p:cNvPr id="23" name="Text 21"/>
          <p:cNvSpPr/>
          <p:nvPr/>
        </p:nvSpPr>
        <p:spPr>
          <a:xfrm>
            <a:off x="685800" y="3767328"/>
            <a:ext cx="7772400" cy="86868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B.   The senior lender already holds the property as collateral, so the mezzanine lender takes a pledge over the owner's shares.</a:t>
            </a:r>
            <a:endParaRPr lang="en-US" sz="1450" dirty="0"/>
          </a:p>
        </p:txBody>
      </p:sp>
      <p:sp>
        <p:nvSpPr>
          <p:cNvPr id="24" name="Text 22"/>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5" name="Text 23"/>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50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36036"/>
    </mc:Choice>
    <mc:Fallback xmlns="">
      <p:transition spd="slow" advTm="36036"/>
    </mc:Fallback>
  </mc:AlternateContent>
  <p:timing>
    <p:tnLst>
      <p:par>
        <p:cTn id="1" dur="indefinite" restart="never" nodeType="tmRoot"/>
      </p:par>
    </p:tnLst>
  </p:timing>
  <p:extLst mod="1">
    <p:ext uri="{3A86A75C-4F4B-4683-9AE1-C65F6400EC91}">
      <p14:laserTraceLst xmlns:p14="http://schemas.microsoft.com/office/powerpoint/2010/main">
        <p14:tracePtLst>
          <p14:tracePt t="3142" x="4419600" y="3905250"/>
          <p14:tracePt t="3354" x="4414838" y="3895725"/>
          <p14:tracePt t="3362" x="4376738" y="3838575"/>
          <p14:tracePt t="3369" x="4291013" y="3743325"/>
          <p14:tracePt t="3380" x="4186238" y="3624263"/>
          <p14:tracePt t="3397" x="3862388" y="3233738"/>
          <p14:tracePt t="3414" x="3648075" y="2938463"/>
          <p14:tracePt t="3431" x="3462338" y="2686050"/>
          <p14:tracePt t="3447" x="3276600" y="2390775"/>
          <p14:tracePt t="3464" x="3186113" y="2257425"/>
          <p14:tracePt t="3480" x="3128963" y="2157413"/>
          <p14:tracePt t="3497" x="3071813" y="2043113"/>
          <p14:tracePt t="3514" x="3052763" y="1995488"/>
          <p14:tracePt t="3530" x="3043238" y="1957388"/>
          <p14:tracePt t="3547" x="3024188" y="1914525"/>
          <p14:tracePt t="3564" x="3024188" y="1890713"/>
          <p14:tracePt t="3580" x="3014663" y="1876425"/>
          <p14:tracePt t="3597" x="3014663" y="1852613"/>
          <p14:tracePt t="3614" x="3009900" y="1838325"/>
          <p14:tracePt t="3630" x="3009900" y="1828800"/>
          <p14:tracePt t="3647" x="3005138" y="1809750"/>
          <p14:tracePt t="3664" x="3000375" y="1800225"/>
          <p14:tracePt t="3680" x="3000375" y="1795463"/>
          <p14:tracePt t="3697" x="3000375" y="1790700"/>
          <p14:tracePt t="3714" x="2995613" y="1790700"/>
          <p14:tracePt t="3738" x="2995613" y="1785938"/>
          <p14:tracePt t="3747" x="2990850" y="1785938"/>
          <p14:tracePt t="3774" x="2981325" y="1785938"/>
          <p14:tracePt t="3795" x="2986088" y="1785938"/>
          <p14:tracePt t="3802" x="3009900" y="1785938"/>
          <p14:tracePt t="3814" x="3033713" y="1785938"/>
          <p14:tracePt t="3830" x="3162300" y="1781175"/>
          <p14:tracePt t="3847" x="3243263" y="1781175"/>
          <p14:tracePt t="3864" x="3314700" y="1781175"/>
          <p14:tracePt t="3880" x="3400425" y="1781175"/>
          <p14:tracePt t="3897" x="3443288" y="1781175"/>
          <p14:tracePt t="3914" x="3486150" y="1776413"/>
          <p14:tracePt t="3930" x="3524250" y="1776413"/>
          <p14:tracePt t="3947" x="3533775" y="1776413"/>
          <p14:tracePt t="3964" x="3548063" y="1776413"/>
          <p14:tracePt t="3980" x="3552825" y="1776413"/>
          <p14:tracePt t="4014" x="3557588" y="1776413"/>
          <p14:tracePt t="4094" x="3562350" y="1776413"/>
          <p14:tracePt t="4129" x="3567113" y="1776413"/>
          <p14:tracePt t="4150" x="3567113" y="1781175"/>
          <p14:tracePt t="4157" x="3576638" y="1781175"/>
          <p14:tracePt t="4171" x="3581400" y="1781175"/>
          <p14:tracePt t="4185" x="3586163" y="1781175"/>
          <p14:tracePt t="4197" x="3586163" y="1785938"/>
          <p14:tracePt t="4221" x="3590925" y="1785938"/>
          <p14:tracePt t="4271" x="3595688" y="1785938"/>
          <p14:tracePt t="4278" x="3600450" y="1785938"/>
          <p14:tracePt t="4285" x="3605213" y="1785938"/>
          <p14:tracePt t="4297" x="3614738" y="1785938"/>
          <p14:tracePt t="4313" x="3652838" y="1785938"/>
          <p14:tracePt t="4330" x="3690938" y="1785938"/>
          <p14:tracePt t="4347" x="3733800" y="1785938"/>
          <p14:tracePt t="4364" x="3838575" y="1785938"/>
          <p14:tracePt t="4380" x="3924300" y="1785938"/>
          <p14:tracePt t="4397" x="4014788" y="1790700"/>
          <p14:tracePt t="4413" x="4171950" y="1790700"/>
          <p14:tracePt t="4430" x="4276725" y="1790700"/>
          <p14:tracePt t="4447" x="4362450" y="1795463"/>
          <p14:tracePt t="4464" x="4481513" y="1795463"/>
          <p14:tracePt t="4480" x="4548188" y="1795463"/>
          <p14:tracePt t="4497" x="4600575" y="1790700"/>
          <p14:tracePt t="4513" x="4643438" y="1785938"/>
          <p14:tracePt t="4530" x="4662488" y="1785938"/>
          <p14:tracePt t="4547" x="4681538" y="1785938"/>
          <p14:tracePt t="4563" x="4710113" y="1781175"/>
          <p14:tracePt t="4580" x="4729163" y="1781175"/>
          <p14:tracePt t="4597" x="4767263" y="1771650"/>
          <p14:tracePt t="4613" x="4800600" y="1766888"/>
          <p14:tracePt t="24457" x="4743450" y="1804988"/>
          <p14:tracePt t="24463" x="4676775" y="1862138"/>
          <p14:tracePt t="24473" x="4619625" y="1905000"/>
          <p14:tracePt t="24490" x="4505325" y="1985963"/>
          <p14:tracePt t="24507" x="4400550" y="2066925"/>
          <p14:tracePt t="24523" x="4357688" y="2090738"/>
          <p14:tracePt t="24540" x="4333875" y="2105025"/>
          <p14:tracePt t="24557" x="4310063" y="2109788"/>
          <p14:tracePt t="24574" x="4305300" y="2114550"/>
          <p14:tracePt t="24590" x="4300538" y="2114550"/>
          <p14:tracePt t="24607" x="4295775" y="2114550"/>
          <p14:tracePt t="24623" x="4291013" y="2114550"/>
          <p14:tracePt t="24669" x="4291013" y="2109788"/>
          <p14:tracePt t="24704" x="4291013" y="2105025"/>
          <p14:tracePt t="24711" x="4291013" y="2100263"/>
          <p14:tracePt t="24723" x="4291013" y="2095500"/>
          <p14:tracePt t="24740" x="4295775" y="2090738"/>
          <p14:tracePt t="24757" x="4295775" y="2085975"/>
          <p14:tracePt t="24811" x="4324350" y="2057400"/>
          <p14:tracePt t="24818" x="4338638" y="2052638"/>
          <p14:tracePt t="24825" x="4348163" y="2047875"/>
          <p14:tracePt t="24840" x="4376738" y="2043113"/>
          <p14:tracePt t="24857" x="4400550" y="2043113"/>
          <p14:tracePt t="24873" x="4438650" y="2038350"/>
          <p14:tracePt t="24890" x="4471988" y="2038350"/>
          <p14:tracePt t="24906" x="4500563" y="2038350"/>
          <p14:tracePt t="24923" x="4529138" y="2038350"/>
          <p14:tracePt t="24940" x="4586288" y="2038350"/>
          <p14:tracePt t="24956" x="4648200" y="2038350"/>
          <p14:tracePt t="24973" x="4695825" y="2043113"/>
          <p14:tracePt t="24990" x="4772025" y="2052638"/>
          <p14:tracePt t="25006" x="4838700" y="2066925"/>
          <p14:tracePt t="25023" x="4914900" y="2076450"/>
          <p14:tracePt t="25040" x="5014913" y="2090738"/>
          <p14:tracePt t="25056" x="5086350" y="2095500"/>
          <p14:tracePt t="25073" x="5210175" y="2105025"/>
          <p14:tracePt t="25090" x="5286375" y="2114550"/>
          <p14:tracePt t="25106" x="5362575" y="2124075"/>
          <p14:tracePt t="25123" x="5476875" y="2138363"/>
          <p14:tracePt t="25140" x="5534025" y="2147888"/>
          <p14:tracePt t="25156" x="5576888" y="2157413"/>
          <p14:tracePt t="25173" x="5619750" y="2176463"/>
          <p14:tracePt t="25190" x="5648325" y="2181225"/>
          <p14:tracePt t="25206" x="5676900" y="2200275"/>
          <p14:tracePt t="25223" x="5729288" y="2252663"/>
          <p14:tracePt t="25240" x="5762625" y="2286000"/>
          <p14:tracePt t="25257" x="5786438" y="2324100"/>
          <p14:tracePt t="25273" x="5805488" y="2352675"/>
          <p14:tracePt t="25290" x="5810250" y="2362200"/>
          <p14:tracePt t="25307" x="5810250" y="2371725"/>
          <p14:tracePt t="25323" x="5815013" y="2390775"/>
          <p14:tracePt t="25340" x="5815013" y="2414588"/>
          <p14:tracePt t="25356" x="5819775" y="2428875"/>
          <p14:tracePt t="25373" x="5819775" y="2457450"/>
          <p14:tracePt t="25390" x="5819775" y="2471738"/>
          <p14:tracePt t="25407" x="5819775" y="2490788"/>
          <p14:tracePt t="25423" x="5815013" y="2509838"/>
          <p14:tracePt t="25440" x="5795963" y="2524125"/>
          <p14:tracePt t="25457" x="5753100" y="2552700"/>
          <p14:tracePt t="25473" x="5657850" y="2590800"/>
          <p14:tracePt t="25490" x="5581650" y="2614613"/>
          <p14:tracePt t="25506" x="5457825" y="2657475"/>
          <p14:tracePt t="25523" x="5376863" y="2671763"/>
          <p14:tracePt t="25540" x="5334000" y="2676525"/>
          <p14:tracePt t="25556" x="5305425" y="2686050"/>
          <p14:tracePt t="25573" x="5300663" y="2686050"/>
          <p14:tracePt t="25606" x="5295900" y="2686050"/>
          <p14:tracePt t="26985" x="5314950" y="2686050"/>
          <p14:tracePt t="26992" x="5334000" y="2686050"/>
          <p14:tracePt t="26998" x="5357813" y="2686050"/>
          <p14:tracePt t="27006" x="5391150" y="2681288"/>
          <p14:tracePt t="27022" x="5443538" y="2676525"/>
          <p14:tracePt t="27039" x="5500688" y="2676525"/>
          <p14:tracePt t="27056" x="5586413" y="2671763"/>
          <p14:tracePt t="27072" x="5624513" y="2667000"/>
          <p14:tracePt t="27089" x="5662613" y="2662238"/>
          <p14:tracePt t="27106" x="5686425" y="2657475"/>
          <p14:tracePt t="27122" x="5700713" y="2657475"/>
          <p14:tracePt t="27139" x="5705475" y="2657475"/>
          <p14:tracePt t="27156" x="5710238" y="2657475"/>
          <p14:tracePt t="27218" x="5715000" y="2657475"/>
          <p14:tracePt t="27254" x="5719763" y="2657475"/>
          <p14:tracePt t="27751" x="5748338" y="2657475"/>
          <p14:tracePt t="27758" x="5786438" y="2652713"/>
          <p14:tracePt t="27765" x="5829300" y="2652713"/>
          <p14:tracePt t="27773" x="5872163" y="2647950"/>
          <p14:tracePt t="27789" x="5981700" y="2647950"/>
          <p14:tracePt t="27806" x="6024563" y="2647950"/>
          <p14:tracePt t="27822" x="6215063" y="2652713"/>
          <p14:tracePt t="27839" x="6286500" y="2662238"/>
          <p14:tracePt t="27856" x="6362700" y="2681288"/>
          <p14:tracePt t="27872" x="6443663" y="2700338"/>
          <p14:tracePt t="27889" x="6457950" y="2709863"/>
          <p14:tracePt t="27922" x="6457950" y="2714625"/>
          <p14:tracePt t="29704" x="6481763" y="2709863"/>
          <p14:tracePt t="29718" x="6591300" y="2690813"/>
          <p14:tracePt t="29725" x="6638925" y="2681288"/>
          <p14:tracePt t="29738" x="6691313" y="2676525"/>
          <p14:tracePt t="29755" x="6815138" y="2652713"/>
          <p14:tracePt t="29772" x="6891338" y="2643188"/>
          <p14:tracePt t="29788" x="6943725" y="2633663"/>
          <p14:tracePt t="29805" x="7019925" y="2614613"/>
          <p14:tracePt t="29822" x="7053263" y="2609850"/>
          <p14:tracePt t="29839" x="7081838" y="2609850"/>
          <p14:tracePt t="29855" x="7096125" y="2609850"/>
          <p14:tracePt t="29872" x="7110413" y="2609850"/>
          <p14:tracePt t="29888" x="7134225" y="2605088"/>
          <p14:tracePt t="29905" x="7158038" y="2605088"/>
          <p14:tracePt t="29922" x="7191375" y="2600325"/>
          <p14:tracePt t="29938" x="7229475" y="2595563"/>
          <p14:tracePt t="29955" x="7248525" y="2595563"/>
          <p14:tracePt t="29972" x="7267575" y="2595563"/>
          <p14:tracePt t="29988" x="7296150" y="2595563"/>
          <p14:tracePt t="30005" x="7305675" y="2595563"/>
          <p14:tracePt t="30022" x="7319963" y="2595563"/>
          <p14:tracePt t="30038" x="7372350" y="2595563"/>
          <p14:tracePt t="30055" x="7386638" y="2600325"/>
          <p14:tracePt t="30072" x="7410450" y="2605088"/>
          <p14:tracePt t="30074" x="7415213" y="2605088"/>
          <p14:tracePt t="30088" x="7429500" y="2605088"/>
          <p14:tracePt t="30105" x="7439025" y="2609850"/>
          <p14:tracePt t="30121" x="7443788" y="2609850"/>
          <p14:tracePt t="30138" x="7453313" y="2614613"/>
          <p14:tracePt t="30155" x="7467600" y="2619375"/>
          <p14:tracePt t="30172" x="7472363" y="2619375"/>
          <p14:tracePt t="30188" x="7477125" y="2624138"/>
          <p14:tracePt t="30205" x="7481888" y="2628900"/>
          <p14:tracePt t="30238" x="7486650" y="2628900"/>
          <p14:tracePt t="30300" x="7491413" y="2628900"/>
          <p14:tracePt t="30365" x="7496175" y="2628900"/>
          <p14:tracePt t="30408" x="7500938" y="2628900"/>
          <p14:tracePt t="35665" x="0" y="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name="Slide 5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a:t>
            </a:r>
            <a:r>
              <a:rPr lang="en-US" sz="1400" b="1" kern="0" spc="300" dirty="0" smtClean="0">
                <a:solidFill>
                  <a:srgbClr val="B85042"/>
                </a:solidFill>
                <a:latin typeface="Calibri" pitchFamily="34" charset="0"/>
                <a:ea typeface="Calibri" pitchFamily="34" charset="-122"/>
                <a:cs typeface="Calibri" pitchFamily="34" charset="-120"/>
              </a:rPr>
              <a:t>10 </a:t>
            </a:r>
            <a:r>
              <a:rPr lang="en-US" sz="1400" b="1" kern="0" spc="300" dirty="0">
                <a:solidFill>
                  <a:srgbClr val="B85042"/>
                </a:solidFill>
                <a:latin typeface="Calibri" pitchFamily="34" charset="0"/>
                <a:ea typeface="Calibri" pitchFamily="34" charset="-122"/>
                <a:cs typeface="Calibri" pitchFamily="34" charset="-120"/>
              </a:rPr>
              <a:t>OF 20</a:t>
            </a:r>
            <a:endParaRPr lang="en-US" sz="1400" dirty="0"/>
          </a:p>
        </p:txBody>
      </p:sp>
      <p:sp>
        <p:nvSpPr>
          <p:cNvPr id="3" name="Text 1"/>
          <p:cNvSpPr/>
          <p:nvPr/>
        </p:nvSpPr>
        <p:spPr>
          <a:xfrm>
            <a:off x="3657600" y="530352"/>
            <a:ext cx="3566160" cy="310896"/>
          </a:xfrm>
          <a:prstGeom prst="rect">
            <a:avLst/>
          </a:prstGeom>
          <a:noFill/>
          <a:ln/>
        </p:spPr>
        <p:txBody>
          <a:bodyPr wrap="square" lIns="0" tIns="0" rIns="0" bIns="0" rtlCol="0" anchor="ctr"/>
          <a:lstStyle/>
          <a:p>
            <a:pPr marL="0" indent="0" algn="r">
              <a:buNone/>
            </a:pPr>
            <a:r>
              <a:rPr lang="en-US" sz="1200" dirty="0">
                <a:solidFill>
                  <a:srgbClr val="5A5A5A"/>
                </a:solidFill>
                <a:latin typeface="Calibri" pitchFamily="34" charset="0"/>
                <a:ea typeface="Calibri" pitchFamily="34" charset="-122"/>
                <a:cs typeface="Calibri" pitchFamily="34" charset="-120"/>
              </a:rPr>
              <a:t>MULTIPLE CHOICE   ·   Islamic Finance</a:t>
            </a:r>
            <a:endParaRPr lang="en-US" sz="12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82296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An Ijara structure is most similar to which conventional instrument?</a:t>
            </a:r>
            <a:endParaRPr lang="en-US" sz="2200" dirty="0"/>
          </a:p>
        </p:txBody>
      </p:sp>
      <p:sp>
        <p:nvSpPr>
          <p:cNvPr id="6" name="Shape 4"/>
          <p:cNvSpPr/>
          <p:nvPr/>
        </p:nvSpPr>
        <p:spPr>
          <a:xfrm>
            <a:off x="457200" y="2148840"/>
            <a:ext cx="3977640" cy="658368"/>
          </a:xfrm>
          <a:prstGeom prst="roundRect">
            <a:avLst>
              <a:gd name="adj" fmla="val 6944"/>
            </a:avLst>
          </a:prstGeom>
          <a:solidFill>
            <a:srgbClr val="FFFFFF"/>
          </a:solidFill>
          <a:ln w="9525">
            <a:solidFill>
              <a:srgbClr val="C8C0B0"/>
            </a:solidFill>
            <a:prstDash val="solid"/>
          </a:ln>
        </p:spPr>
      </p:sp>
      <p:sp>
        <p:nvSpPr>
          <p:cNvPr id="7" name="Shape 5"/>
          <p:cNvSpPr/>
          <p:nvPr/>
        </p:nvSpPr>
        <p:spPr>
          <a:xfrm>
            <a:off x="621792" y="2295144"/>
            <a:ext cx="365760" cy="365760"/>
          </a:xfrm>
          <a:prstGeom prst="ellipse">
            <a:avLst/>
          </a:prstGeom>
          <a:solidFill>
            <a:srgbClr val="E7E3D9"/>
          </a:solidFill>
          <a:ln/>
        </p:spPr>
      </p:sp>
      <p:sp>
        <p:nvSpPr>
          <p:cNvPr id="8" name="Text 6"/>
          <p:cNvSpPr/>
          <p:nvPr/>
        </p:nvSpPr>
        <p:spPr>
          <a:xfrm>
            <a:off x="62179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A</a:t>
            </a:r>
            <a:endParaRPr lang="en-US" sz="1500" dirty="0"/>
          </a:p>
        </p:txBody>
      </p:sp>
      <p:sp>
        <p:nvSpPr>
          <p:cNvPr id="9" name="Text 7"/>
          <p:cNvSpPr/>
          <p:nvPr/>
        </p:nvSpPr>
        <p:spPr>
          <a:xfrm>
            <a:off x="109728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A bridge loan</a:t>
            </a:r>
            <a:endParaRPr lang="en-US" sz="1600" dirty="0"/>
          </a:p>
        </p:txBody>
      </p:sp>
      <p:sp>
        <p:nvSpPr>
          <p:cNvPr id="10" name="Shape 8"/>
          <p:cNvSpPr/>
          <p:nvPr/>
        </p:nvSpPr>
        <p:spPr>
          <a:xfrm>
            <a:off x="4709160" y="2148840"/>
            <a:ext cx="3977640" cy="658368"/>
          </a:xfrm>
          <a:prstGeom prst="roundRect">
            <a:avLst>
              <a:gd name="adj" fmla="val 6944"/>
            </a:avLst>
          </a:prstGeom>
          <a:solidFill>
            <a:srgbClr val="FFFFFF"/>
          </a:solidFill>
          <a:ln w="9525">
            <a:solidFill>
              <a:srgbClr val="C8C0B0"/>
            </a:solidFill>
            <a:prstDash val="solid"/>
          </a:ln>
        </p:spPr>
      </p:sp>
      <p:sp>
        <p:nvSpPr>
          <p:cNvPr id="11" name="Shape 9"/>
          <p:cNvSpPr/>
          <p:nvPr/>
        </p:nvSpPr>
        <p:spPr>
          <a:xfrm>
            <a:off x="4873752" y="2295144"/>
            <a:ext cx="365760" cy="365760"/>
          </a:xfrm>
          <a:prstGeom prst="ellipse">
            <a:avLst/>
          </a:prstGeom>
          <a:solidFill>
            <a:srgbClr val="E7E3D9"/>
          </a:solidFill>
          <a:ln/>
        </p:spPr>
      </p:sp>
      <p:sp>
        <p:nvSpPr>
          <p:cNvPr id="12" name="Text 10"/>
          <p:cNvSpPr/>
          <p:nvPr/>
        </p:nvSpPr>
        <p:spPr>
          <a:xfrm>
            <a:off x="487375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B</a:t>
            </a:r>
            <a:endParaRPr lang="en-US" sz="1500" dirty="0"/>
          </a:p>
        </p:txBody>
      </p:sp>
      <p:sp>
        <p:nvSpPr>
          <p:cNvPr id="13" name="Text 11"/>
          <p:cNvSpPr/>
          <p:nvPr/>
        </p:nvSpPr>
        <p:spPr>
          <a:xfrm>
            <a:off x="534924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Mezzanine debt</a:t>
            </a:r>
            <a:endParaRPr lang="en-US" sz="1600" dirty="0"/>
          </a:p>
        </p:txBody>
      </p:sp>
      <p:sp>
        <p:nvSpPr>
          <p:cNvPr id="14" name="Shape 12"/>
          <p:cNvSpPr/>
          <p:nvPr/>
        </p:nvSpPr>
        <p:spPr>
          <a:xfrm>
            <a:off x="457200" y="2926080"/>
            <a:ext cx="3977640" cy="658368"/>
          </a:xfrm>
          <a:prstGeom prst="roundRect">
            <a:avLst>
              <a:gd name="adj" fmla="val 6944"/>
            </a:avLst>
          </a:prstGeom>
          <a:solidFill>
            <a:srgbClr val="E4EDE6"/>
          </a:solidFill>
          <a:ln w="9525">
            <a:solidFill>
              <a:srgbClr val="4F7A5C"/>
            </a:solidFill>
            <a:prstDash val="solid"/>
          </a:ln>
        </p:spPr>
      </p:sp>
      <p:sp>
        <p:nvSpPr>
          <p:cNvPr id="15" name="Shape 13"/>
          <p:cNvSpPr/>
          <p:nvPr/>
        </p:nvSpPr>
        <p:spPr>
          <a:xfrm>
            <a:off x="621792" y="3072384"/>
            <a:ext cx="365760" cy="365760"/>
          </a:xfrm>
          <a:prstGeom prst="ellipse">
            <a:avLst/>
          </a:prstGeom>
          <a:solidFill>
            <a:srgbClr val="4F7A5C"/>
          </a:solidFill>
          <a:ln/>
        </p:spPr>
      </p:sp>
      <p:sp>
        <p:nvSpPr>
          <p:cNvPr id="16" name="Text 14"/>
          <p:cNvSpPr/>
          <p:nvPr/>
        </p:nvSpPr>
        <p:spPr>
          <a:xfrm>
            <a:off x="621792" y="3072384"/>
            <a:ext cx="365760" cy="36576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C</a:t>
            </a:r>
            <a:endParaRPr lang="en-US" sz="1500" dirty="0"/>
          </a:p>
        </p:txBody>
      </p:sp>
      <p:sp>
        <p:nvSpPr>
          <p:cNvPr id="17" name="Text 15"/>
          <p:cNvSpPr/>
          <p:nvPr/>
        </p:nvSpPr>
        <p:spPr>
          <a:xfrm>
            <a:off x="1097280" y="2926080"/>
            <a:ext cx="3200400" cy="658368"/>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A lease-to-own mortgage</a:t>
            </a:r>
            <a:endParaRPr lang="en-US" sz="1600" dirty="0"/>
          </a:p>
        </p:txBody>
      </p:sp>
      <p:sp>
        <p:nvSpPr>
          <p:cNvPr id="18" name="Shape 16"/>
          <p:cNvSpPr/>
          <p:nvPr/>
        </p:nvSpPr>
        <p:spPr>
          <a:xfrm>
            <a:off x="4709160" y="2926080"/>
            <a:ext cx="3977640" cy="658368"/>
          </a:xfrm>
          <a:prstGeom prst="roundRect">
            <a:avLst>
              <a:gd name="adj" fmla="val 6944"/>
            </a:avLst>
          </a:prstGeom>
          <a:solidFill>
            <a:srgbClr val="FFFFFF"/>
          </a:solidFill>
          <a:ln w="9525">
            <a:solidFill>
              <a:srgbClr val="C8C0B0"/>
            </a:solidFill>
            <a:prstDash val="solid"/>
          </a:ln>
        </p:spPr>
      </p:sp>
      <p:sp>
        <p:nvSpPr>
          <p:cNvPr id="19" name="Shape 17"/>
          <p:cNvSpPr/>
          <p:nvPr/>
        </p:nvSpPr>
        <p:spPr>
          <a:xfrm>
            <a:off x="4873752" y="3072384"/>
            <a:ext cx="365760" cy="365760"/>
          </a:xfrm>
          <a:prstGeom prst="ellipse">
            <a:avLst/>
          </a:prstGeom>
          <a:solidFill>
            <a:srgbClr val="E7E3D9"/>
          </a:solidFill>
          <a:ln/>
        </p:spPr>
      </p:sp>
      <p:sp>
        <p:nvSpPr>
          <p:cNvPr id="20" name="Text 18"/>
          <p:cNvSpPr/>
          <p:nvPr/>
        </p:nvSpPr>
        <p:spPr>
          <a:xfrm>
            <a:off x="4873752" y="307238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D</a:t>
            </a:r>
            <a:endParaRPr lang="en-US" sz="1500" dirty="0"/>
          </a:p>
        </p:txBody>
      </p:sp>
      <p:sp>
        <p:nvSpPr>
          <p:cNvPr id="21" name="Text 19"/>
          <p:cNvSpPr/>
          <p:nvPr/>
        </p:nvSpPr>
        <p:spPr>
          <a:xfrm>
            <a:off x="5349240" y="292608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A construction loan</a:t>
            </a:r>
            <a:endParaRPr lang="en-US" sz="1600" dirty="0"/>
          </a:p>
        </p:txBody>
      </p:sp>
      <p:sp>
        <p:nvSpPr>
          <p:cNvPr id="22" name="Shape 20"/>
          <p:cNvSpPr/>
          <p:nvPr/>
        </p:nvSpPr>
        <p:spPr>
          <a:xfrm>
            <a:off x="457200" y="3767328"/>
            <a:ext cx="8229600" cy="868680"/>
          </a:xfrm>
          <a:prstGeom prst="roundRect">
            <a:avLst>
              <a:gd name="adj" fmla="val 5263"/>
            </a:avLst>
          </a:prstGeom>
          <a:solidFill>
            <a:srgbClr val="E7E3D9"/>
          </a:solidFill>
          <a:ln w="9525">
            <a:solidFill>
              <a:srgbClr val="C8C0B0"/>
            </a:solidFill>
            <a:prstDash val="solid"/>
          </a:ln>
        </p:spPr>
      </p:sp>
      <p:sp>
        <p:nvSpPr>
          <p:cNvPr id="23" name="Text 21"/>
          <p:cNvSpPr/>
          <p:nvPr/>
        </p:nvSpPr>
        <p:spPr>
          <a:xfrm>
            <a:off x="685800" y="3767328"/>
            <a:ext cx="7772400" cy="86868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C.   The bank owns and leases the asset while part of each payment builds the client's ownership — economically like a mortgage.</a:t>
            </a:r>
            <a:endParaRPr lang="en-US" sz="1450" dirty="0"/>
          </a:p>
        </p:txBody>
      </p:sp>
      <p:sp>
        <p:nvSpPr>
          <p:cNvPr id="24" name="Text 22"/>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5" name="Text 23"/>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52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45903"/>
    </mc:Choice>
    <mc:Fallback xmlns="">
      <p:transition spd="slow" advTm="45903"/>
    </mc:Fallback>
  </mc:AlternateContent>
  <p:timing>
    <p:tnLst>
      <p:par>
        <p:cTn id="1" dur="indefinite" restart="never" nodeType="tmRoot"/>
      </p:par>
    </p:tnLst>
  </p:timing>
  <p:extLst mod="1">
    <p:ext uri="{3A86A75C-4F4B-4683-9AE1-C65F6400EC91}">
      <p14:laserTraceLst xmlns:p14="http://schemas.microsoft.com/office/powerpoint/2010/main">
        <p14:tracePtLst>
          <p14:tracePt t="7281" x="5781675" y="3857625"/>
          <p14:tracePt t="7593" x="5748338" y="3848100"/>
          <p14:tracePt t="7601" x="5676900" y="3838575"/>
          <p14:tracePt t="7607" x="5610225" y="3814763"/>
          <p14:tracePt t="7614" x="5514975" y="3776663"/>
          <p14:tracePt t="7630" x="5253038" y="3690938"/>
          <p14:tracePt t="7647" x="4962525" y="3605213"/>
          <p14:tracePt t="7663" x="4543425" y="3452813"/>
          <p14:tracePt t="7680" x="4243388" y="3309938"/>
          <p14:tracePt t="7697" x="3886200" y="3162300"/>
          <p14:tracePt t="7713" x="3352800" y="2914650"/>
          <p14:tracePt t="7730" x="3024188" y="2733675"/>
          <p14:tracePt t="7747" x="2733675" y="2586038"/>
          <p14:tracePt t="7763" x="2443163" y="2414588"/>
          <p14:tracePt t="7780" x="2309813" y="2328863"/>
          <p14:tracePt t="7797" x="2243138" y="2276475"/>
          <p14:tracePt t="7813" x="2185988" y="2228850"/>
          <p14:tracePt t="7830" x="2166938" y="2209800"/>
          <p14:tracePt t="7847" x="2162175" y="2200275"/>
          <p14:tracePt t="10464" x="2133600" y="2190750"/>
          <p14:tracePt t="10471" x="2085975" y="2176463"/>
          <p14:tracePt t="10479" x="2043113" y="2157413"/>
          <p14:tracePt t="10496" x="1938338" y="2109788"/>
          <p14:tracePt t="10512" x="1785938" y="2043113"/>
          <p14:tracePt t="10529" x="1585913" y="1947863"/>
          <p14:tracePt t="10546" x="1395413" y="1876425"/>
          <p14:tracePt t="10563" x="1247775" y="1795463"/>
          <p14:tracePt t="10579" x="995363" y="1657350"/>
          <p14:tracePt t="10596" x="881063" y="1585913"/>
          <p14:tracePt t="10613" x="790575" y="1524000"/>
          <p14:tracePt t="10629" x="695325" y="1457325"/>
          <p14:tracePt t="10646" x="666750" y="1423988"/>
          <p14:tracePt t="10663" x="647700" y="1404938"/>
          <p14:tracePt t="10679" x="638175" y="1390650"/>
          <p14:tracePt t="10713" x="638175" y="1385888"/>
          <p14:tracePt t="10834" x="642938" y="1385888"/>
          <p14:tracePt t="10876" x="647700" y="1385888"/>
          <p14:tracePt t="11054" x="647700" y="1390650"/>
          <p14:tracePt t="11069" x="647700" y="1400175"/>
          <p14:tracePt t="11097" x="652463" y="1404938"/>
          <p14:tracePt t="11111" x="652463" y="1409700"/>
          <p14:tracePt t="11132" x="657225" y="1414463"/>
          <p14:tracePt t="11146" x="661988" y="1414463"/>
          <p14:tracePt t="11153" x="661988" y="1419225"/>
          <p14:tracePt t="11162" x="666750" y="1428750"/>
          <p14:tracePt t="11179" x="695325" y="1433513"/>
          <p14:tracePt t="11196" x="709613" y="1443038"/>
          <p14:tracePt t="11212" x="742950" y="1452563"/>
          <p14:tracePt t="11229" x="757238" y="1457325"/>
          <p14:tracePt t="11246" x="771525" y="1466850"/>
          <p14:tracePt t="11262" x="781050" y="1471613"/>
          <p14:tracePt t="11279" x="790575" y="1471613"/>
          <p14:tracePt t="11296" x="809625" y="1471613"/>
          <p14:tracePt t="11312" x="828675" y="1476375"/>
          <p14:tracePt t="11329" x="838200" y="1476375"/>
          <p14:tracePt t="11345" x="852488" y="1476375"/>
          <p14:tracePt t="11362" x="857250" y="1476375"/>
          <p14:tracePt t="11396" x="862013" y="1476375"/>
          <p14:tracePt t="11424" x="866775" y="1476375"/>
          <p14:tracePt t="11438" x="871538" y="1476375"/>
          <p14:tracePt t="11452" x="876300" y="1476375"/>
          <p14:tracePt t="11462" x="881063" y="1476375"/>
          <p14:tracePt t="11479" x="890588" y="1476375"/>
          <p14:tracePt t="11496" x="909638" y="1476375"/>
          <p14:tracePt t="11512" x="933450" y="1471613"/>
          <p14:tracePt t="11529" x="957263" y="1471613"/>
          <p14:tracePt t="11545" x="1009650" y="1466850"/>
          <p14:tracePt t="11562" x="1052513" y="1452563"/>
          <p14:tracePt t="11579" x="1100138" y="1452563"/>
          <p14:tracePt t="11595" x="1162050" y="1443038"/>
          <p14:tracePt t="11612" x="1195388" y="1438275"/>
          <p14:tracePt t="11629" x="1228725" y="1428750"/>
          <p14:tracePt t="11645" x="1285875" y="1423988"/>
          <p14:tracePt t="11662" x="1333500" y="1414463"/>
          <p14:tracePt t="11679" x="1362075" y="1409700"/>
          <p14:tracePt t="11695" x="1404938" y="1404938"/>
          <p14:tracePt t="11712" x="1438275" y="1404938"/>
          <p14:tracePt t="11729" x="1490663" y="1395413"/>
          <p14:tracePt t="11746" x="1533525" y="1390650"/>
          <p14:tracePt t="11762" x="1595438" y="1385888"/>
          <p14:tracePt t="11779" x="1666875" y="1385888"/>
          <p14:tracePt t="11795" x="1724025" y="1381125"/>
          <p14:tracePt t="11812" x="1781175" y="1381125"/>
          <p14:tracePt t="11829" x="1857375" y="1381125"/>
          <p14:tracePt t="11845" x="1900238" y="1381125"/>
          <p14:tracePt t="11862" x="1947863" y="1381125"/>
          <p14:tracePt t="11879" x="2019300" y="1385888"/>
          <p14:tracePt t="11895" x="2071688" y="1385888"/>
          <p14:tracePt t="11912" x="2119313" y="1390650"/>
          <p14:tracePt t="11929" x="2195513" y="1404938"/>
          <p14:tracePt t="11945" x="2252663" y="1414463"/>
          <p14:tracePt t="11962" x="2314575" y="1423988"/>
          <p14:tracePt t="11979" x="2381250" y="1438275"/>
          <p14:tracePt t="11996" x="2400300" y="1443038"/>
          <p14:tracePt t="12012" x="2414588" y="1443038"/>
          <p14:tracePt t="12029" x="2419350" y="1443038"/>
          <p14:tracePt t="12646" x="2428875" y="1443038"/>
          <p14:tracePt t="12653" x="2443163" y="1438275"/>
          <p14:tracePt t="12667" x="2476500" y="1433513"/>
          <p14:tracePt t="12678" x="2486025" y="1433513"/>
          <p14:tracePt t="12695" x="2519363" y="1428750"/>
          <p14:tracePt t="12712" x="2538413" y="1428750"/>
          <p14:tracePt t="12729" x="2552700" y="1428750"/>
          <p14:tracePt t="12745" x="2562225" y="1428750"/>
          <p14:tracePt t="12762" x="2571750" y="1433513"/>
          <p14:tracePt t="12795" x="2576513" y="1433513"/>
          <p14:tracePt t="12838" x="2581275" y="1433513"/>
          <p14:tracePt t="12866" x="2586038" y="1433513"/>
          <p14:tracePt t="12923" x="2586038" y="1438275"/>
          <p14:tracePt t="12944" x="2590800" y="1438275"/>
          <p14:tracePt t="13058" x="2590800" y="1443038"/>
          <p14:tracePt t="13435" x="2595563" y="1443038"/>
          <p14:tracePt t="13720" x="2605088" y="1443038"/>
          <p14:tracePt t="13726" x="2614613" y="1443038"/>
          <p14:tracePt t="13733" x="2633663" y="1443038"/>
          <p14:tracePt t="13745" x="2647950" y="1438275"/>
          <p14:tracePt t="13761" x="2738438" y="1433513"/>
          <p14:tracePt t="13778" x="2809875" y="1428750"/>
          <p14:tracePt t="13795" x="2886075" y="1423988"/>
          <p14:tracePt t="13811" x="2986088" y="1423988"/>
          <p14:tracePt t="13828" x="3038475" y="1423988"/>
          <p14:tracePt t="13845" x="3090863" y="1419225"/>
          <p14:tracePt t="13861" x="3157538" y="1419225"/>
          <p14:tracePt t="13878" x="3190875" y="1419225"/>
          <p14:tracePt t="13895" x="3214688" y="1419225"/>
          <p14:tracePt t="13911" x="3262313" y="1419225"/>
          <p14:tracePt t="13928" x="3286125" y="1419225"/>
          <p14:tracePt t="13945" x="3309938" y="1419225"/>
          <p14:tracePt t="13961" x="3343275" y="1419225"/>
          <p14:tracePt t="13978" x="3367088" y="1419225"/>
          <p14:tracePt t="13995" x="3371850" y="1419225"/>
          <p14:tracePt t="14011" x="3381375" y="1419225"/>
          <p14:tracePt t="14028" x="3386138" y="1419225"/>
          <p14:tracePt t="14045" x="3400425" y="1419225"/>
          <p14:tracePt t="14061" x="3414713" y="1419225"/>
          <p14:tracePt t="14078" x="3433763" y="1423988"/>
          <p14:tracePt t="14095" x="3462338" y="1423988"/>
          <p14:tracePt t="14111" x="3514725" y="1428750"/>
          <p14:tracePt t="14128" x="3552825" y="1433513"/>
          <p14:tracePt t="14145" x="3605213" y="1443038"/>
          <p14:tracePt t="14161" x="3643313" y="1447800"/>
          <p14:tracePt t="14178" x="3681413" y="1452563"/>
          <p14:tracePt t="14195" x="3729038" y="1462088"/>
          <p14:tracePt t="14211" x="3790950" y="1481138"/>
          <p14:tracePt t="14228" x="3824288" y="1481138"/>
          <p14:tracePt t="14245" x="3848100" y="1490663"/>
          <p14:tracePt t="14261" x="3876675" y="1495425"/>
          <p14:tracePt t="14278" x="3895725" y="1495425"/>
          <p14:tracePt t="15411" x="3952875" y="1481138"/>
          <p14:tracePt t="15418" x="4019550" y="1462088"/>
          <p14:tracePt t="15428" x="4110038" y="1433513"/>
          <p14:tracePt t="15445" x="4295775" y="1409700"/>
          <p14:tracePt t="15461" x="4457700" y="1395413"/>
          <p14:tracePt t="15477" x="4657725" y="1395413"/>
          <p14:tracePt t="15494" x="4762500" y="1400175"/>
          <p14:tracePt t="15511" x="4891088" y="1414463"/>
          <p14:tracePt t="15527" x="4962525" y="1419225"/>
          <p14:tracePt t="15544" x="5000625" y="1423988"/>
          <p14:tracePt t="15561" x="5033963" y="1438275"/>
          <p14:tracePt t="15578" x="5038725" y="1438275"/>
          <p14:tracePt t="15594" x="5043488" y="1438275"/>
          <p14:tracePt t="15611" x="5043488" y="1443038"/>
          <p14:tracePt t="15627" x="5048250" y="1443038"/>
          <p14:tracePt t="15644" x="5053013" y="1443038"/>
          <p14:tracePt t="15661" x="5067300" y="1443038"/>
          <p14:tracePt t="15677" x="5076825" y="1443038"/>
          <p14:tracePt t="15694" x="5086350" y="1443038"/>
          <p14:tracePt t="15711" x="5105400" y="1443038"/>
          <p14:tracePt t="15727" x="5119688" y="1443038"/>
          <p14:tracePt t="15744" x="5133975" y="1443038"/>
          <p14:tracePt t="15761" x="5167313" y="1447800"/>
          <p14:tracePt t="15777" x="5186363" y="1447800"/>
          <p14:tracePt t="15794" x="5233988" y="1452563"/>
          <p14:tracePt t="15811" x="5272088" y="1457325"/>
          <p14:tracePt t="15828" x="5314950" y="1457325"/>
          <p14:tracePt t="15844" x="5367338" y="1457325"/>
          <p14:tracePt t="15861" x="5405438" y="1462088"/>
          <p14:tracePt t="15877" x="5438775" y="1462088"/>
          <p14:tracePt t="15894" x="5486400" y="1462088"/>
          <p14:tracePt t="15911" x="5538788" y="1462088"/>
          <p14:tracePt t="15927" x="5595938" y="1466850"/>
          <p14:tracePt t="15944" x="5657850" y="1481138"/>
          <p14:tracePt t="15961" x="5695950" y="1485900"/>
          <p14:tracePt t="15977" x="5724525" y="1490663"/>
          <p14:tracePt t="15994" x="5772150" y="1500188"/>
          <p14:tracePt t="16011" x="5800725" y="1504950"/>
          <p14:tracePt t="16027" x="5819775" y="1504950"/>
          <p14:tracePt t="16044" x="5843588" y="1504950"/>
          <p14:tracePt t="16061" x="5853113" y="1504950"/>
          <p14:tracePt t="16077" x="5867400" y="1504950"/>
          <p14:tracePt t="16094" x="5876925" y="1504950"/>
          <p14:tracePt t="16111" x="5881688" y="1504950"/>
          <p14:tracePt t="16127" x="5895975" y="1504950"/>
          <p14:tracePt t="16144" x="5910263" y="1504950"/>
          <p14:tracePt t="16161" x="5919788" y="1500188"/>
          <p14:tracePt t="16178" x="5948363" y="1495425"/>
          <p14:tracePt t="16194" x="5972175" y="1490663"/>
          <p14:tracePt t="16211" x="6000750" y="1490663"/>
          <p14:tracePt t="16227" x="6038850" y="1485900"/>
          <p14:tracePt t="16244" x="6053138" y="1481138"/>
          <p14:tracePt t="16261" x="6076950" y="1481138"/>
          <p14:tracePt t="16277" x="6091238" y="1476375"/>
          <p14:tracePt t="16294" x="6100763" y="1471613"/>
          <p14:tracePt t="16327" x="6105525" y="1471613"/>
          <p14:tracePt t="16718" x="6138863" y="1471613"/>
          <p14:tracePt t="16725" x="6191250" y="1466850"/>
          <p14:tracePt t="16732" x="6243638" y="1462088"/>
          <p14:tracePt t="16744" x="6296025" y="1462088"/>
          <p14:tracePt t="16761" x="6438900" y="1452563"/>
          <p14:tracePt t="16777" x="6510338" y="1452563"/>
          <p14:tracePt t="16794" x="6543675" y="1447800"/>
          <p14:tracePt t="16811" x="6562725" y="1447800"/>
          <p14:tracePt t="16860" x="6496050" y="1457325"/>
          <p14:tracePt t="16867" x="6448425" y="1462088"/>
          <p14:tracePt t="16877" x="6357938" y="1471613"/>
          <p14:tracePt t="16894" x="6115050" y="1500188"/>
          <p14:tracePt t="16910" x="5662613" y="1571625"/>
          <p14:tracePt t="16927" x="5357813" y="1633538"/>
          <p14:tracePt t="16944" x="5095875" y="1685925"/>
          <p14:tracePt t="16961" x="4891088" y="1728788"/>
          <p14:tracePt t="16977" x="4733925" y="1762125"/>
          <p14:tracePt t="16994" x="4681538" y="1766888"/>
          <p14:tracePt t="17010" x="4643438" y="1771650"/>
          <p14:tracePt t="17027" x="4633913" y="1771650"/>
          <p14:tracePt t="17451" x="4505325" y="1781175"/>
          <p14:tracePt t="17457" x="4310063" y="1781175"/>
          <p14:tracePt t="17464" x="4090988" y="1785938"/>
          <p14:tracePt t="17477" x="3871913" y="1785938"/>
          <p14:tracePt t="17493" x="3138488" y="1785938"/>
          <p14:tracePt t="17510" x="2647950" y="1785938"/>
          <p14:tracePt t="17527" x="2190750" y="1795463"/>
          <p14:tracePt t="17543" x="1671638" y="1804988"/>
          <p14:tracePt t="17560" x="1476375" y="1804988"/>
          <p14:tracePt t="17577" x="1352550" y="1804988"/>
          <p14:tracePt t="17593" x="1228725" y="1804988"/>
          <p14:tracePt t="17610" x="1200150" y="1800225"/>
          <p14:tracePt t="17627" x="1181100" y="1795463"/>
          <p14:tracePt t="17660" x="1176338" y="1790700"/>
          <p14:tracePt t="17869" x="1181100" y="1790700"/>
          <p14:tracePt t="17892" x="1185863" y="1790700"/>
          <p14:tracePt t="17905" x="1190625" y="1790700"/>
          <p14:tracePt t="17941" x="1195388" y="1790700"/>
          <p14:tracePt t="17997" x="1200150" y="1790700"/>
          <p14:tracePt t="18054" x="1204913" y="1790700"/>
          <p14:tracePt t="18090" x="1209675" y="1790700"/>
          <p14:tracePt t="18125" x="1214438" y="1790700"/>
          <p14:tracePt t="18218" x="1219200" y="1790700"/>
          <p14:tracePt t="18289" x="1223963" y="1790700"/>
          <p14:tracePt t="18317" x="1238250" y="1790700"/>
          <p14:tracePt t="18324" x="1252538" y="1785938"/>
          <p14:tracePt t="18331" x="1262063" y="1785938"/>
          <p14:tracePt t="18343" x="1281113" y="1785938"/>
          <p14:tracePt t="18360" x="1328738" y="1781175"/>
          <p14:tracePt t="18377" x="1390650" y="1771650"/>
          <p14:tracePt t="18393" x="1452563" y="1757363"/>
          <p14:tracePt t="18410" x="1585913" y="1733550"/>
          <p14:tracePt t="18426" x="1690688" y="1724025"/>
          <p14:tracePt t="18443" x="1800225" y="1714500"/>
          <p14:tracePt t="18460" x="1976438" y="1714500"/>
          <p14:tracePt t="18477" x="2090738" y="1714500"/>
          <p14:tracePt t="18493" x="2190750" y="1714500"/>
          <p14:tracePt t="18510" x="2328863" y="1719263"/>
          <p14:tracePt t="18526" x="2409825" y="1724025"/>
          <p14:tracePt t="18543" x="2486025" y="1728788"/>
          <p14:tracePt t="18560" x="2586038" y="1738313"/>
          <p14:tracePt t="18576" x="2657475" y="1743075"/>
          <p14:tracePt t="18593" x="2709863" y="1747838"/>
          <p14:tracePt t="18610" x="2776538" y="1762125"/>
          <p14:tracePt t="18627" x="2805113" y="1762125"/>
          <p14:tracePt t="18643" x="2838450" y="1766888"/>
          <p14:tracePt t="18660" x="2862263" y="1766888"/>
          <p14:tracePt t="18676" x="2890838" y="1766888"/>
          <p14:tracePt t="18693" x="2919413" y="1766888"/>
          <p14:tracePt t="18710" x="2957513" y="1766888"/>
          <p14:tracePt t="18727" x="2981325" y="1766888"/>
          <p14:tracePt t="18743" x="3019425" y="1771650"/>
          <p14:tracePt t="18760" x="3038475" y="1776413"/>
          <p14:tracePt t="18776" x="3062288" y="1776413"/>
          <p14:tracePt t="18793" x="3090863" y="1781175"/>
          <p14:tracePt t="18810" x="3095625" y="1781175"/>
          <p14:tracePt t="22504" x="3048000" y="1781175"/>
          <p14:tracePt t="22510" x="2981325" y="1781175"/>
          <p14:tracePt t="22518" x="2909888" y="1776413"/>
          <p14:tracePt t="22525" x="2852738" y="1776413"/>
          <p14:tracePt t="22542" x="2733675" y="1766888"/>
          <p14:tracePt t="22559" x="2624138" y="1762125"/>
          <p14:tracePt t="22575" x="2528888" y="1757363"/>
          <p14:tracePt t="22592" x="2500313" y="1757363"/>
          <p14:tracePt t="22608" x="2490788" y="1757363"/>
          <p14:tracePt t="22646" x="2486025" y="1757363"/>
          <p14:tracePt t="22667" x="2462213" y="1752600"/>
          <p14:tracePt t="22675" x="2414588" y="1747838"/>
          <p14:tracePt t="22692" x="2319338" y="1728788"/>
          <p14:tracePt t="22708" x="2233613" y="1700213"/>
          <p14:tracePt t="22725" x="2052638" y="1657350"/>
          <p14:tracePt t="22742" x="1947863" y="1624013"/>
          <p14:tracePt t="22759" x="1824038" y="1590675"/>
          <p14:tracePt t="22775" x="1762125" y="1571625"/>
          <p14:tracePt t="22792" x="1728788" y="1562100"/>
          <p14:tracePt t="22809" x="1700213" y="1557338"/>
          <p14:tracePt t="22825" x="1681163" y="1552575"/>
          <p14:tracePt t="22842" x="1671638" y="1543050"/>
          <p14:tracePt t="22858" x="1657350" y="1538288"/>
          <p14:tracePt t="22875" x="1647825" y="1538288"/>
          <p14:tracePt t="22892" x="1643063" y="1538288"/>
          <p14:tracePt t="24501" x="1619250" y="1576388"/>
          <p14:tracePt t="24507" x="1581150" y="1647825"/>
          <p14:tracePt t="24514" x="1552575" y="1719263"/>
          <p14:tracePt t="24524" x="1514475" y="1790700"/>
          <p14:tracePt t="24541" x="1466850" y="1914525"/>
          <p14:tracePt t="24558" x="1409700" y="2114550"/>
          <p14:tracePt t="24575" x="1395413" y="2209800"/>
          <p14:tracePt t="24591" x="1390650" y="2247900"/>
          <p14:tracePt t="24608" x="1376363" y="2386013"/>
          <p14:tracePt t="24625" x="1376363" y="2424113"/>
          <p14:tracePt t="24642" x="1376363" y="2452688"/>
          <p14:tracePt t="24658" x="1376363" y="2457450"/>
          <p14:tracePt t="24692" x="1376363" y="2462213"/>
          <p14:tracePt t="24984" x="1376363" y="2457450"/>
          <p14:tracePt t="27308" x="1376363" y="2462213"/>
          <p14:tracePt t="27315" x="1376363" y="2486025"/>
          <p14:tracePt t="27324" x="1362075" y="2514600"/>
          <p14:tracePt t="27340" x="1357313" y="2581275"/>
          <p14:tracePt t="27357" x="1338263" y="2662238"/>
          <p14:tracePt t="27373" x="1333500" y="2695575"/>
          <p14:tracePt t="27390" x="1314450" y="2776538"/>
          <p14:tracePt t="27407" x="1304925" y="2843213"/>
          <p14:tracePt t="27423" x="1304925" y="2895600"/>
          <p14:tracePt t="27440" x="1304925" y="2947988"/>
          <p14:tracePt t="27457" x="1304925" y="3009900"/>
          <p14:tracePt t="27474" x="1304925" y="3052763"/>
          <p14:tracePt t="27490" x="1304925" y="3105150"/>
          <p14:tracePt t="27507" x="1304925" y="3181350"/>
          <p14:tracePt t="27523" x="1304925" y="3224213"/>
          <p14:tracePt t="27540" x="1304925" y="3271838"/>
          <p14:tracePt t="27541" x="1304925" y="3290888"/>
          <p14:tracePt t="27557" x="1304925" y="3319463"/>
          <p14:tracePt t="27573" x="1304925" y="3343275"/>
          <p14:tracePt t="27590" x="1309688" y="3367088"/>
          <p14:tracePt t="27607" x="1314450" y="3386138"/>
          <p14:tracePt t="27623" x="1314450" y="3400425"/>
          <p14:tracePt t="27640" x="1319213" y="3405188"/>
          <p14:tracePt t="27657" x="1319213" y="3409950"/>
          <p14:tracePt t="27690" x="1319213" y="3414713"/>
          <p14:tracePt t="27707" x="1319213" y="3429000"/>
          <p14:tracePt t="27723" x="1323975" y="3429000"/>
          <p14:tracePt t="27740" x="1328738" y="3433763"/>
          <p14:tracePt t="27757" x="1328738" y="3438525"/>
          <p14:tracePt t="27790" x="1328738" y="3443288"/>
          <p14:tracePt t="27819" x="1328738" y="3448050"/>
          <p14:tracePt t="27875" x="1333500" y="3448050"/>
          <p14:tracePt t="28124" x="1338263" y="3448050"/>
          <p14:tracePt t="32367" x="1338263" y="3443288"/>
          <p14:tracePt t="32730" x="1338263" y="3438525"/>
          <p14:tracePt t="32893" x="1347788" y="3438525"/>
          <p14:tracePt t="32900" x="1352550" y="3438525"/>
          <p14:tracePt t="32908" x="1357313" y="3433763"/>
          <p14:tracePt t="32922" x="1371600" y="3429000"/>
          <p14:tracePt t="32938" x="1381125" y="3429000"/>
          <p14:tracePt t="32955" x="1400175" y="3419475"/>
          <p14:tracePt t="32972" x="1423988" y="3414713"/>
          <p14:tracePt t="32988" x="1433513" y="3414713"/>
          <p14:tracePt t="33005" x="1443038" y="3414713"/>
          <p14:tracePt t="33022" x="1452563" y="3405188"/>
          <p14:tracePt t="33038" x="1457325" y="3405188"/>
          <p14:tracePt t="33055" x="1462088" y="3405188"/>
          <p14:tracePt t="33072" x="1466850" y="3405188"/>
          <p14:tracePt t="33088" x="1476375" y="3400425"/>
          <p14:tracePt t="33105" x="1485900" y="3400425"/>
          <p14:tracePt t="33122" x="1500188" y="3395663"/>
          <p14:tracePt t="33138" x="1504950" y="3395663"/>
          <p14:tracePt t="33155" x="1509713" y="3390900"/>
          <p14:tracePt t="33172" x="1519238" y="3386138"/>
          <p14:tracePt t="33188" x="1528763" y="3386138"/>
          <p14:tracePt t="33205" x="1543050" y="3376613"/>
          <p14:tracePt t="33222" x="1547813" y="3371850"/>
          <p14:tracePt t="33238" x="1552575" y="3367088"/>
          <p14:tracePt t="33255" x="1562100" y="3367088"/>
          <p14:tracePt t="33298" x="1566863" y="3367088"/>
          <p14:tracePt t="33497" x="1562100" y="3367088"/>
          <p14:tracePt t="33533" x="1557338" y="3367088"/>
          <p14:tracePt t="33626" x="1552575" y="3367088"/>
          <p14:tracePt t="33782" x="1552575" y="3362325"/>
          <p14:tracePt t="33860" x="1552575" y="3357563"/>
          <p14:tracePt t="33966" x="1547813" y="3357563"/>
          <p14:tracePt t="34016" x="1543050" y="3357563"/>
          <p14:tracePt t="34080" x="1538288" y="3357563"/>
          <p14:tracePt t="34108" x="1533525" y="3362325"/>
          <p14:tracePt t="34129" x="1524000" y="3362325"/>
          <p14:tracePt t="34136" x="1524000" y="3367088"/>
          <p14:tracePt t="34151" x="1524000" y="3371850"/>
          <p14:tracePt t="34158" x="1519238" y="3371850"/>
          <p14:tracePt t="34172" x="1519238" y="3376613"/>
          <p14:tracePt t="34188" x="1514475" y="3381375"/>
          <p14:tracePt t="34205" x="1514475" y="3386138"/>
          <p14:tracePt t="34229" x="1509713" y="3386138"/>
          <p14:tracePt t="35174" x="1519238" y="3386138"/>
          <p14:tracePt t="35181" x="1552575" y="3386138"/>
          <p14:tracePt t="35189" x="1585913" y="3386138"/>
          <p14:tracePt t="35204" x="1647825" y="3386138"/>
          <p14:tracePt t="35221" x="1724025" y="3386138"/>
          <p14:tracePt t="35237" x="1852613" y="3390900"/>
          <p14:tracePt t="35254" x="1919288" y="3395663"/>
          <p14:tracePt t="35271" x="1962150" y="3395663"/>
          <p14:tracePt t="35288" x="2019300" y="3400425"/>
          <p14:tracePt t="35304" x="2038350" y="3405188"/>
          <p14:tracePt t="35321" x="2062163" y="3409950"/>
          <p14:tracePt t="35338" x="2085975" y="3414713"/>
          <p14:tracePt t="35354" x="2095500" y="3414713"/>
          <p14:tracePt t="35371" x="2100263" y="3419475"/>
          <p14:tracePt t="35387" x="2105025" y="3419475"/>
          <p14:tracePt t="35444" x="2109788" y="3419475"/>
          <p14:tracePt t="35473" x="2114550" y="3419475"/>
          <p14:tracePt t="35543" x="2119313" y="3419475"/>
          <p14:tracePt t="36318" x="2114550" y="3419475"/>
          <p14:tracePt t="36339" x="2109788" y="3419475"/>
          <p14:tracePt t="36353" x="2105025" y="3424238"/>
          <p14:tracePt t="36368" x="2100263" y="3424238"/>
          <p14:tracePt t="36396" x="2095500" y="3424238"/>
          <p14:tracePt t="36439" x="2090738" y="3424238"/>
          <p14:tracePt t="36488" x="2085975" y="3424238"/>
          <p14:tracePt t="36496" x="2076450" y="3429000"/>
          <p14:tracePt t="36504" x="2071688" y="3429000"/>
          <p14:tracePt t="36520" x="2052638" y="3429000"/>
          <p14:tracePt t="36537" x="2028825" y="3433763"/>
          <p14:tracePt t="36554" x="1990725" y="3438525"/>
          <p14:tracePt t="36570" x="1962150" y="3443288"/>
          <p14:tracePt t="36588" x="1928813" y="3448050"/>
          <p14:tracePt t="36604" x="1919288" y="3448050"/>
          <p14:tracePt t="36637" x="1914525" y="3448050"/>
          <p14:tracePt t="36654" x="1909763" y="3448050"/>
          <p14:tracePt t="36671" x="1905000" y="3448050"/>
          <p14:tracePt t="36724" x="1900238" y="3448050"/>
          <p14:tracePt t="36780" x="1900238" y="3443288"/>
          <p14:tracePt t="36794" x="1900238" y="3438525"/>
          <p14:tracePt t="36808" x="1900238" y="3433763"/>
          <p14:tracePt t="36823" x="1909763" y="3429000"/>
          <p14:tracePt t="36829" x="1914525" y="3429000"/>
          <p14:tracePt t="36844" x="1919288" y="3429000"/>
          <p14:tracePt t="36858" x="1924050" y="3429000"/>
          <p14:tracePt t="36870" x="1928813" y="3424238"/>
          <p14:tracePt t="36887" x="1943100" y="3424238"/>
          <p14:tracePt t="36904" x="1947863" y="3424238"/>
          <p14:tracePt t="36937" x="1952625" y="3424238"/>
          <p14:tracePt t="36954" x="1957388" y="3424238"/>
          <p14:tracePt t="36970" x="1962150" y="3424238"/>
          <p14:tracePt t="36987" x="1971675" y="3424238"/>
          <p14:tracePt t="37020" x="1976438" y="3424238"/>
          <p14:tracePt t="37057" x="1981200" y="3424238"/>
          <p14:tracePt t="37093" x="1985963" y="3424238"/>
          <p14:tracePt t="37292" x="1985963" y="3419475"/>
          <p14:tracePt t="45234" x="0" y="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name="Slide 53">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a:t>
            </a:r>
            <a:r>
              <a:rPr lang="en-US" sz="1400" b="1" kern="0" spc="300" dirty="0" smtClean="0">
                <a:solidFill>
                  <a:srgbClr val="B85042"/>
                </a:solidFill>
                <a:latin typeface="Calibri" pitchFamily="34" charset="0"/>
                <a:ea typeface="Calibri" pitchFamily="34" charset="-122"/>
                <a:cs typeface="Calibri" pitchFamily="34" charset="-120"/>
              </a:rPr>
              <a:t>11 </a:t>
            </a:r>
            <a:r>
              <a:rPr lang="en-US" sz="1400" b="1" kern="0" spc="300" dirty="0">
                <a:solidFill>
                  <a:srgbClr val="B85042"/>
                </a:solidFill>
                <a:latin typeface="Calibri" pitchFamily="34" charset="0"/>
                <a:ea typeface="Calibri" pitchFamily="34" charset="-122"/>
                <a:cs typeface="Calibri" pitchFamily="34" charset="-120"/>
              </a:rPr>
              <a:t>OF 20</a:t>
            </a:r>
            <a:endParaRPr lang="en-US" sz="1400" dirty="0"/>
          </a:p>
        </p:txBody>
      </p:sp>
      <p:sp>
        <p:nvSpPr>
          <p:cNvPr id="3" name="Text 1"/>
          <p:cNvSpPr/>
          <p:nvPr/>
        </p:nvSpPr>
        <p:spPr>
          <a:xfrm>
            <a:off x="3657600" y="530352"/>
            <a:ext cx="3566160" cy="310896"/>
          </a:xfrm>
          <a:prstGeom prst="rect">
            <a:avLst/>
          </a:prstGeom>
          <a:noFill/>
          <a:ln/>
        </p:spPr>
        <p:txBody>
          <a:bodyPr wrap="square" lIns="0" tIns="0" rIns="0" bIns="0" rtlCol="0" anchor="ctr"/>
          <a:lstStyle/>
          <a:p>
            <a:pPr marL="0" indent="0" algn="r">
              <a:buNone/>
            </a:pPr>
            <a:r>
              <a:rPr lang="en-US" sz="1200" dirty="0">
                <a:solidFill>
                  <a:srgbClr val="5A5A5A"/>
                </a:solidFill>
                <a:latin typeface="Calibri" pitchFamily="34" charset="0"/>
                <a:ea typeface="Calibri" pitchFamily="34" charset="-122"/>
                <a:cs typeface="Calibri" pitchFamily="34" charset="-120"/>
              </a:rPr>
              <a:t>MULTIPLE CHOICE   ·   Debt Yield</a:t>
            </a:r>
            <a:endParaRPr lang="en-US" sz="12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100584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If a property's NOI is EGP 600,000 and the loan amount is EGP 5,000,000, what is the Debt Yield?</a:t>
            </a:r>
            <a:endParaRPr lang="en-US" sz="2200" dirty="0"/>
          </a:p>
        </p:txBody>
      </p:sp>
      <p:sp>
        <p:nvSpPr>
          <p:cNvPr id="6" name="Shape 4"/>
          <p:cNvSpPr/>
          <p:nvPr/>
        </p:nvSpPr>
        <p:spPr>
          <a:xfrm>
            <a:off x="457200" y="2148840"/>
            <a:ext cx="3977640" cy="658368"/>
          </a:xfrm>
          <a:prstGeom prst="roundRect">
            <a:avLst>
              <a:gd name="adj" fmla="val 6944"/>
            </a:avLst>
          </a:prstGeom>
          <a:solidFill>
            <a:srgbClr val="FFFFFF"/>
          </a:solidFill>
          <a:ln w="9525">
            <a:solidFill>
              <a:srgbClr val="C8C0B0"/>
            </a:solidFill>
            <a:prstDash val="solid"/>
          </a:ln>
        </p:spPr>
      </p:sp>
      <p:sp>
        <p:nvSpPr>
          <p:cNvPr id="7" name="Shape 5"/>
          <p:cNvSpPr/>
          <p:nvPr/>
        </p:nvSpPr>
        <p:spPr>
          <a:xfrm>
            <a:off x="621792" y="2295144"/>
            <a:ext cx="365760" cy="365760"/>
          </a:xfrm>
          <a:prstGeom prst="ellipse">
            <a:avLst/>
          </a:prstGeom>
          <a:solidFill>
            <a:srgbClr val="E7E3D9"/>
          </a:solidFill>
          <a:ln/>
        </p:spPr>
      </p:sp>
      <p:sp>
        <p:nvSpPr>
          <p:cNvPr id="8" name="Text 6"/>
          <p:cNvSpPr/>
          <p:nvPr/>
        </p:nvSpPr>
        <p:spPr>
          <a:xfrm>
            <a:off x="62179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A</a:t>
            </a:r>
            <a:endParaRPr lang="en-US" sz="1500" dirty="0"/>
          </a:p>
        </p:txBody>
      </p:sp>
      <p:sp>
        <p:nvSpPr>
          <p:cNvPr id="9" name="Text 7"/>
          <p:cNvSpPr/>
          <p:nvPr/>
        </p:nvSpPr>
        <p:spPr>
          <a:xfrm>
            <a:off x="109728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8%</a:t>
            </a:r>
            <a:endParaRPr lang="en-US" sz="1600" dirty="0"/>
          </a:p>
        </p:txBody>
      </p:sp>
      <p:sp>
        <p:nvSpPr>
          <p:cNvPr id="10" name="Shape 8"/>
          <p:cNvSpPr/>
          <p:nvPr/>
        </p:nvSpPr>
        <p:spPr>
          <a:xfrm>
            <a:off x="4709160" y="2148840"/>
            <a:ext cx="3977640" cy="658368"/>
          </a:xfrm>
          <a:prstGeom prst="roundRect">
            <a:avLst>
              <a:gd name="adj" fmla="val 6944"/>
            </a:avLst>
          </a:prstGeom>
          <a:solidFill>
            <a:srgbClr val="FFFFFF"/>
          </a:solidFill>
          <a:ln w="9525">
            <a:solidFill>
              <a:srgbClr val="C8C0B0"/>
            </a:solidFill>
            <a:prstDash val="solid"/>
          </a:ln>
        </p:spPr>
      </p:sp>
      <p:sp>
        <p:nvSpPr>
          <p:cNvPr id="11" name="Shape 9"/>
          <p:cNvSpPr/>
          <p:nvPr/>
        </p:nvSpPr>
        <p:spPr>
          <a:xfrm>
            <a:off x="4873752" y="2295144"/>
            <a:ext cx="365760" cy="365760"/>
          </a:xfrm>
          <a:prstGeom prst="ellipse">
            <a:avLst/>
          </a:prstGeom>
          <a:solidFill>
            <a:srgbClr val="E7E3D9"/>
          </a:solidFill>
          <a:ln/>
        </p:spPr>
      </p:sp>
      <p:sp>
        <p:nvSpPr>
          <p:cNvPr id="12" name="Text 10"/>
          <p:cNvSpPr/>
          <p:nvPr/>
        </p:nvSpPr>
        <p:spPr>
          <a:xfrm>
            <a:off x="4873752" y="229514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B</a:t>
            </a:r>
            <a:endParaRPr lang="en-US" sz="1500" dirty="0"/>
          </a:p>
        </p:txBody>
      </p:sp>
      <p:sp>
        <p:nvSpPr>
          <p:cNvPr id="13" name="Text 11"/>
          <p:cNvSpPr/>
          <p:nvPr/>
        </p:nvSpPr>
        <p:spPr>
          <a:xfrm>
            <a:off x="5349240" y="214884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10%</a:t>
            </a:r>
            <a:endParaRPr lang="en-US" sz="1600" dirty="0"/>
          </a:p>
        </p:txBody>
      </p:sp>
      <p:sp>
        <p:nvSpPr>
          <p:cNvPr id="14" name="Shape 12"/>
          <p:cNvSpPr/>
          <p:nvPr/>
        </p:nvSpPr>
        <p:spPr>
          <a:xfrm>
            <a:off x="457200" y="2926080"/>
            <a:ext cx="3977640" cy="658368"/>
          </a:xfrm>
          <a:prstGeom prst="roundRect">
            <a:avLst>
              <a:gd name="adj" fmla="val 6944"/>
            </a:avLst>
          </a:prstGeom>
          <a:solidFill>
            <a:srgbClr val="E4EDE6"/>
          </a:solidFill>
          <a:ln w="9525">
            <a:solidFill>
              <a:srgbClr val="4F7A5C"/>
            </a:solidFill>
            <a:prstDash val="solid"/>
          </a:ln>
        </p:spPr>
      </p:sp>
      <p:sp>
        <p:nvSpPr>
          <p:cNvPr id="15" name="Shape 13"/>
          <p:cNvSpPr/>
          <p:nvPr/>
        </p:nvSpPr>
        <p:spPr>
          <a:xfrm>
            <a:off x="621792" y="3072384"/>
            <a:ext cx="365760" cy="365760"/>
          </a:xfrm>
          <a:prstGeom prst="ellipse">
            <a:avLst/>
          </a:prstGeom>
          <a:solidFill>
            <a:srgbClr val="4F7A5C"/>
          </a:solidFill>
          <a:ln/>
        </p:spPr>
      </p:sp>
      <p:sp>
        <p:nvSpPr>
          <p:cNvPr id="16" name="Text 14"/>
          <p:cNvSpPr/>
          <p:nvPr/>
        </p:nvSpPr>
        <p:spPr>
          <a:xfrm>
            <a:off x="621792" y="3072384"/>
            <a:ext cx="365760" cy="36576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C</a:t>
            </a:r>
            <a:endParaRPr lang="en-US" sz="1500" dirty="0"/>
          </a:p>
        </p:txBody>
      </p:sp>
      <p:sp>
        <p:nvSpPr>
          <p:cNvPr id="17" name="Text 15"/>
          <p:cNvSpPr/>
          <p:nvPr/>
        </p:nvSpPr>
        <p:spPr>
          <a:xfrm>
            <a:off x="1097280" y="2926080"/>
            <a:ext cx="3200400" cy="658368"/>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12%</a:t>
            </a:r>
            <a:endParaRPr lang="en-US" sz="1600" dirty="0"/>
          </a:p>
        </p:txBody>
      </p:sp>
      <p:sp>
        <p:nvSpPr>
          <p:cNvPr id="18" name="Shape 16"/>
          <p:cNvSpPr/>
          <p:nvPr/>
        </p:nvSpPr>
        <p:spPr>
          <a:xfrm>
            <a:off x="4709160" y="2926080"/>
            <a:ext cx="3977640" cy="658368"/>
          </a:xfrm>
          <a:prstGeom prst="roundRect">
            <a:avLst>
              <a:gd name="adj" fmla="val 6944"/>
            </a:avLst>
          </a:prstGeom>
          <a:solidFill>
            <a:srgbClr val="FFFFFF"/>
          </a:solidFill>
          <a:ln w="9525">
            <a:solidFill>
              <a:srgbClr val="C8C0B0"/>
            </a:solidFill>
            <a:prstDash val="solid"/>
          </a:ln>
        </p:spPr>
      </p:sp>
      <p:sp>
        <p:nvSpPr>
          <p:cNvPr id="19" name="Shape 17"/>
          <p:cNvSpPr/>
          <p:nvPr/>
        </p:nvSpPr>
        <p:spPr>
          <a:xfrm>
            <a:off x="4873752" y="3072384"/>
            <a:ext cx="365760" cy="365760"/>
          </a:xfrm>
          <a:prstGeom prst="ellipse">
            <a:avLst/>
          </a:prstGeom>
          <a:solidFill>
            <a:srgbClr val="E7E3D9"/>
          </a:solidFill>
          <a:ln/>
        </p:spPr>
      </p:sp>
      <p:sp>
        <p:nvSpPr>
          <p:cNvPr id="20" name="Text 18"/>
          <p:cNvSpPr/>
          <p:nvPr/>
        </p:nvSpPr>
        <p:spPr>
          <a:xfrm>
            <a:off x="4873752" y="3072384"/>
            <a:ext cx="365760" cy="365760"/>
          </a:xfrm>
          <a:prstGeom prst="rect">
            <a:avLst/>
          </a:prstGeom>
          <a:noFill/>
          <a:ln/>
        </p:spPr>
        <p:txBody>
          <a:bodyPr wrap="square" lIns="0" tIns="0" rIns="0" bIns="0" rtlCol="0" anchor="ctr"/>
          <a:lstStyle/>
          <a:p>
            <a:pPr marL="0" indent="0" algn="ctr">
              <a:buNone/>
            </a:pPr>
            <a:r>
              <a:rPr lang="en-US" sz="1500" b="1" dirty="0">
                <a:solidFill>
                  <a:srgbClr val="1E2A38"/>
                </a:solidFill>
                <a:latin typeface="Calibri" pitchFamily="34" charset="0"/>
                <a:ea typeface="Calibri" pitchFamily="34" charset="-122"/>
                <a:cs typeface="Calibri" pitchFamily="34" charset="-120"/>
              </a:rPr>
              <a:t>D</a:t>
            </a:r>
            <a:endParaRPr lang="en-US" sz="1500" dirty="0"/>
          </a:p>
        </p:txBody>
      </p:sp>
      <p:sp>
        <p:nvSpPr>
          <p:cNvPr id="21" name="Text 19"/>
          <p:cNvSpPr/>
          <p:nvPr/>
        </p:nvSpPr>
        <p:spPr>
          <a:xfrm>
            <a:off x="5349240" y="2926080"/>
            <a:ext cx="3200400" cy="658368"/>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15%</a:t>
            </a:r>
            <a:endParaRPr lang="en-US" sz="1600" dirty="0"/>
          </a:p>
        </p:txBody>
      </p:sp>
      <p:sp>
        <p:nvSpPr>
          <p:cNvPr id="22" name="Shape 20"/>
          <p:cNvSpPr/>
          <p:nvPr/>
        </p:nvSpPr>
        <p:spPr>
          <a:xfrm>
            <a:off x="457200" y="3767328"/>
            <a:ext cx="8229600" cy="868680"/>
          </a:xfrm>
          <a:prstGeom prst="roundRect">
            <a:avLst>
              <a:gd name="adj" fmla="val 5263"/>
            </a:avLst>
          </a:prstGeom>
          <a:solidFill>
            <a:srgbClr val="E7E3D9"/>
          </a:solidFill>
          <a:ln w="9525">
            <a:solidFill>
              <a:srgbClr val="C8C0B0"/>
            </a:solidFill>
            <a:prstDash val="solid"/>
          </a:ln>
        </p:spPr>
      </p:sp>
      <p:sp>
        <p:nvSpPr>
          <p:cNvPr id="23" name="Text 21"/>
          <p:cNvSpPr/>
          <p:nvPr/>
        </p:nvSpPr>
        <p:spPr>
          <a:xfrm>
            <a:off x="685800" y="3767328"/>
            <a:ext cx="7772400" cy="86868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C.   Debt Yield = NOI ÷ Loan × 100 = 600,000 ÷ 5,000,000 × 100 = 12% — comfortably above the 8–10% minimum.</a:t>
            </a:r>
            <a:endParaRPr lang="en-US" sz="1450" dirty="0"/>
          </a:p>
        </p:txBody>
      </p:sp>
      <p:sp>
        <p:nvSpPr>
          <p:cNvPr id="24" name="Text 22"/>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25" name="Text 23"/>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53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44247"/>
    </mc:Choice>
    <mc:Fallback xmlns="">
      <p:transition spd="slow" advTm="44247"/>
    </mc:Fallback>
  </mc:AlternateContent>
  <p:timing>
    <p:tnLst>
      <p:par>
        <p:cTn id="1" dur="indefinite" restart="never" nodeType="tmRoot"/>
      </p:par>
    </p:tnLst>
  </p:timing>
  <p:extLst mod="1">
    <p:ext uri="{3A86A75C-4F4B-4683-9AE1-C65F6400EC91}">
      <p14:laserTraceLst xmlns:p14="http://schemas.microsoft.com/office/powerpoint/2010/main">
        <p14:tracePtLst>
          <p14:tracePt t="2568" x="4962525" y="3876675"/>
          <p14:tracePt t="2756" x="4962525" y="3829050"/>
          <p14:tracePt t="2763" x="4962525" y="3767138"/>
          <p14:tracePt t="2770" x="4967288" y="3690938"/>
          <p14:tracePt t="2785" x="4967288" y="3505200"/>
          <p14:tracePt t="2801" x="4972050" y="3333750"/>
          <p14:tracePt t="2818" x="4972050" y="3148013"/>
          <p14:tracePt t="2835" x="4976813" y="2938463"/>
          <p14:tracePt t="2851" x="4976813" y="2805113"/>
          <p14:tracePt t="2868" x="4972050" y="2671763"/>
          <p14:tracePt t="2885" x="4962525" y="2466975"/>
          <p14:tracePt t="2901" x="4957763" y="2347913"/>
          <p14:tracePt t="2918" x="4938713" y="2233613"/>
          <p14:tracePt t="2935" x="4914900" y="2114550"/>
          <p14:tracePt t="2951" x="4905375" y="2066925"/>
          <p14:tracePt t="2968" x="4895850" y="2024063"/>
          <p14:tracePt t="2985" x="4876800" y="1981200"/>
          <p14:tracePt t="3001" x="4867275" y="1947863"/>
          <p14:tracePt t="3018" x="4862513" y="1919288"/>
          <p14:tracePt t="3034" x="4848225" y="1881188"/>
          <p14:tracePt t="3051" x="4838700" y="1862138"/>
          <p14:tracePt t="3068" x="4833938" y="1833563"/>
          <p14:tracePt t="3084" x="4829175" y="1809750"/>
          <p14:tracePt t="3101" x="4829175" y="1790700"/>
          <p14:tracePt t="3118" x="4829175" y="1766888"/>
          <p14:tracePt t="3134" x="4829175" y="1762125"/>
          <p14:tracePt t="3151" x="4829175" y="1757363"/>
          <p14:tracePt t="3268" x="4829175" y="1762125"/>
          <p14:tracePt t="3289" x="4829175" y="1766888"/>
          <p14:tracePt t="3303" x="4824413" y="1771650"/>
          <p14:tracePt t="3324" x="4824413" y="1776413"/>
          <p14:tracePt t="3346" x="4829175" y="1785938"/>
          <p14:tracePt t="3353" x="4848225" y="1790700"/>
          <p14:tracePt t="3360" x="4862513" y="1790700"/>
          <p14:tracePt t="3367" x="4872038" y="1795463"/>
          <p14:tracePt t="3384" x="4900613" y="1795463"/>
          <p14:tracePt t="3401" x="4919663" y="1800225"/>
          <p14:tracePt t="3418" x="4948238" y="1800225"/>
          <p14:tracePt t="3434" x="4962525" y="1800225"/>
          <p14:tracePt t="3451" x="4981575" y="1800225"/>
          <p14:tracePt t="3468" x="5000625" y="1804988"/>
          <p14:tracePt t="3484" x="5019675" y="1804988"/>
          <p14:tracePt t="3501" x="5029200" y="1804988"/>
          <p14:tracePt t="3518" x="5053013" y="1804988"/>
          <p14:tracePt t="3534" x="5072063" y="1800225"/>
          <p14:tracePt t="3551" x="5086350" y="1795463"/>
          <p14:tracePt t="3568" x="5100638" y="1790700"/>
          <p14:tracePt t="3584" x="5114925" y="1785938"/>
          <p14:tracePt t="3601" x="5124450" y="1781175"/>
          <p14:tracePt t="3618" x="5167313" y="1771650"/>
          <p14:tracePt t="3634" x="5200650" y="1766888"/>
          <p14:tracePt t="3651" x="5272088" y="1747838"/>
          <p14:tracePt t="3668" x="5305425" y="1733550"/>
          <p14:tracePt t="3684" x="5343525" y="1724025"/>
          <p14:tracePt t="3701" x="5400675" y="1704975"/>
          <p14:tracePt t="3718" x="5443538" y="1690688"/>
          <p14:tracePt t="3734" x="5491163" y="1676400"/>
          <p14:tracePt t="3751" x="5553075" y="1662113"/>
          <p14:tracePt t="3768" x="5576888" y="1652588"/>
          <p14:tracePt t="3784" x="5619750" y="1647825"/>
          <p14:tracePt t="3801" x="5700713" y="1628775"/>
          <p14:tracePt t="3817" x="5753100" y="1614488"/>
          <p14:tracePt t="3834" x="5795963" y="1604963"/>
          <p14:tracePt t="3851" x="5853113" y="1600200"/>
          <p14:tracePt t="3867" x="5886450" y="1595438"/>
          <p14:tracePt t="3884" x="5938838" y="1590675"/>
          <p14:tracePt t="3901" x="5995988" y="1585913"/>
          <p14:tracePt t="3918" x="6034088" y="1576388"/>
          <p14:tracePt t="3934" x="6053138" y="1571625"/>
          <p14:tracePt t="3951" x="6067425" y="1571625"/>
          <p14:tracePt t="3967" x="6072188" y="1571625"/>
          <p14:tracePt t="3984" x="6081713" y="1571625"/>
          <p14:tracePt t="4001" x="6086475" y="1571625"/>
          <p14:tracePt t="4018" x="6091238" y="1571625"/>
          <p14:tracePt t="4034" x="6105525" y="1566863"/>
          <p14:tracePt t="5386" x="6143625" y="1566863"/>
          <p14:tracePt t="5392" x="6181725" y="1566863"/>
          <p14:tracePt t="5400" x="6219825" y="1566863"/>
          <p14:tracePt t="5417" x="6276975" y="1566863"/>
          <p14:tracePt t="5434" x="6324600" y="1566863"/>
          <p14:tracePt t="5450" x="6391275" y="1566863"/>
          <p14:tracePt t="5467" x="6434138" y="1562100"/>
          <p14:tracePt t="5484" x="6472238" y="1557338"/>
          <p14:tracePt t="5500" x="6519863" y="1557338"/>
          <p14:tracePt t="5517" x="6543675" y="1557338"/>
          <p14:tracePt t="5534" x="6557963" y="1552575"/>
          <p14:tracePt t="5550" x="6596063" y="1547813"/>
          <p14:tracePt t="5567" x="6619875" y="1547813"/>
          <p14:tracePt t="5584" x="6672263" y="1543050"/>
          <p14:tracePt t="5600" x="6715125" y="1543050"/>
          <p14:tracePt t="5617" x="6748463" y="1538288"/>
          <p14:tracePt t="5633" x="6829425" y="1528763"/>
          <p14:tracePt t="5650" x="6905625" y="1528763"/>
          <p14:tracePt t="5667" x="6967538" y="1528763"/>
          <p14:tracePt t="5684" x="7048500" y="1528763"/>
          <p14:tracePt t="5700" x="7115175" y="1528763"/>
          <p14:tracePt t="5717" x="7181850" y="1528763"/>
          <p14:tracePt t="5734" x="7258050" y="1533525"/>
          <p14:tracePt t="5750" x="7291388" y="1538288"/>
          <p14:tracePt t="5767" x="7324725" y="1543050"/>
          <p14:tracePt t="5783" x="7377113" y="1543050"/>
          <p14:tracePt t="5800" x="7405688" y="1543050"/>
          <p14:tracePt t="5817" x="7429500" y="1547813"/>
          <p14:tracePt t="5833" x="7462838" y="1547813"/>
          <p14:tracePt t="5850" x="7467600" y="1547813"/>
          <p14:tracePt t="5867" x="7472363" y="1547813"/>
          <p14:tracePt t="5884" x="7477125" y="1547813"/>
          <p14:tracePt t="5954" x="7472363" y="1552575"/>
          <p14:tracePt t="5961" x="7462838" y="1552575"/>
          <p14:tracePt t="5968" x="7434263" y="1557338"/>
          <p14:tracePt t="5984" x="7362825" y="1562100"/>
          <p14:tracePt t="6000" x="7253288" y="1571625"/>
          <p14:tracePt t="6017" x="7077075" y="1581150"/>
          <p14:tracePt t="6034" x="6662738" y="1614488"/>
          <p14:tracePt t="6050" x="6319838" y="1647825"/>
          <p14:tracePt t="6067" x="5957888" y="1681163"/>
          <p14:tracePt t="6083" x="5443538" y="1728788"/>
          <p14:tracePt t="6100" x="5100638" y="1743075"/>
          <p14:tracePt t="6117" x="4576763" y="1771650"/>
          <p14:tracePt t="6133" x="4248150" y="1785938"/>
          <p14:tracePt t="6150" x="3986213" y="1824038"/>
          <p14:tracePt t="6167" x="3733800" y="1847850"/>
          <p14:tracePt t="6183" x="3652838" y="1857375"/>
          <p14:tracePt t="6200" x="3614738" y="1862138"/>
          <p14:tracePt t="6202" x="3605213" y="1866900"/>
          <p14:tracePt t="6217" x="3595688" y="1866900"/>
          <p14:tracePt t="6594" x="3538538" y="1876425"/>
          <p14:tracePt t="6601" x="3467100" y="1885950"/>
          <p14:tracePt t="6608" x="3343275" y="1900238"/>
          <p14:tracePt t="6616" x="3209925" y="1909763"/>
          <p14:tracePt t="6633" x="2967038" y="1938338"/>
          <p14:tracePt t="6650" x="2605088" y="1957388"/>
          <p14:tracePt t="6666" x="2395538" y="1966913"/>
          <p14:tracePt t="6683" x="2238375" y="1976438"/>
          <p14:tracePt t="6700" x="2095500" y="1995488"/>
          <p14:tracePt t="6717" x="2043113" y="2000250"/>
          <p14:tracePt t="6733" x="2028825" y="2000250"/>
          <p14:tracePt t="6750" x="2014538" y="2000250"/>
          <p14:tracePt t="6783" x="2009775" y="2000250"/>
          <p14:tracePt t="7212" x="2005013" y="2000250"/>
          <p14:tracePt t="7247" x="1995488" y="1995488"/>
          <p14:tracePt t="7261" x="1995488" y="1990725"/>
          <p14:tracePt t="7268" x="1995488" y="1985963"/>
          <p14:tracePt t="7283" x="2000250" y="1985963"/>
          <p14:tracePt t="7300" x="2000250" y="1981200"/>
          <p14:tracePt t="7723" x="2005013" y="1981200"/>
          <p14:tracePt t="8015" x="2009775" y="1981200"/>
          <p14:tracePt t="8086" x="2014538" y="1981200"/>
          <p14:tracePt t="8114" x="2019300" y="1981200"/>
          <p14:tracePt t="8121" x="2033588" y="1976438"/>
          <p14:tracePt t="8133" x="2062163" y="1971675"/>
          <p14:tracePt t="8149" x="2147888" y="1947863"/>
          <p14:tracePt t="8166" x="2457450" y="1895475"/>
          <p14:tracePt t="8183" x="2728913" y="1866900"/>
          <p14:tracePt t="8199" x="3009900" y="1847850"/>
          <p14:tracePt t="8216" x="3195638" y="1838325"/>
          <p14:tracePt t="8233" x="3328988" y="1838325"/>
          <p14:tracePt t="8249" x="3457575" y="1833563"/>
          <p14:tracePt t="8266" x="3609975" y="1828800"/>
          <p14:tracePt t="8283" x="3671888" y="1828800"/>
          <p14:tracePt t="8299" x="3743325" y="1828800"/>
          <p14:tracePt t="8316" x="3781425" y="1828800"/>
          <p14:tracePt t="8333" x="3819525" y="1828800"/>
          <p14:tracePt t="8349" x="3881438" y="1824038"/>
          <p14:tracePt t="8366" x="3924300" y="1824038"/>
          <p14:tracePt t="8383" x="3995738" y="1819275"/>
          <p14:tracePt t="8399" x="4076700" y="1819275"/>
          <p14:tracePt t="8416" x="4224338" y="1819275"/>
          <p14:tracePt t="8433" x="4367213" y="1824038"/>
          <p14:tracePt t="8449" x="4471988" y="1824038"/>
          <p14:tracePt t="8968" x="4514850" y="1824038"/>
          <p14:tracePt t="8975" x="4576763" y="1824038"/>
          <p14:tracePt t="8982" x="4633913" y="1828800"/>
          <p14:tracePt t="8999" x="4738688" y="1838325"/>
          <p14:tracePt t="9016" x="4819650" y="1843088"/>
          <p14:tracePt t="9032" x="4967288" y="1857375"/>
          <p14:tracePt t="9049" x="5053013" y="1871663"/>
          <p14:tracePt t="9066" x="5129213" y="1876425"/>
          <p14:tracePt t="9082" x="5224463" y="1890713"/>
          <p14:tracePt t="9099" x="5267325" y="1895475"/>
          <p14:tracePt t="9116" x="5295900" y="1895475"/>
          <p14:tracePt t="9133" x="5310188" y="1900238"/>
          <p14:tracePt t="9149" x="5314950" y="1900238"/>
          <p14:tracePt t="9182" x="5319713" y="1900238"/>
          <p14:tracePt t="9287" x="5324475" y="1900238"/>
          <p14:tracePt t="16862" x="5267325" y="1900238"/>
          <p14:tracePt t="16869" x="5148263" y="1885950"/>
          <p14:tracePt t="16880" x="5024438" y="1871663"/>
          <p14:tracePt t="16896" x="4700588" y="1819275"/>
          <p14:tracePt t="16913" x="4186238" y="1747838"/>
          <p14:tracePt t="16930" x="3900488" y="1704975"/>
          <p14:tracePt t="16947" x="3590925" y="1657350"/>
          <p14:tracePt t="16963" x="3224213" y="1576388"/>
          <p14:tracePt t="16980" x="3071813" y="1547813"/>
          <p14:tracePt t="16997" x="2967038" y="1524000"/>
          <p14:tracePt t="17013" x="2857500" y="1504950"/>
          <p14:tracePt t="17030" x="2814638" y="1495425"/>
          <p14:tracePt t="17046" x="2795588" y="1481138"/>
          <p14:tracePt t="17063" x="2790825" y="1481138"/>
          <p14:tracePt t="17097" x="2790825" y="1476375"/>
          <p14:tracePt t="17154" x="2786063" y="1476375"/>
          <p14:tracePt t="17203" x="2781300" y="1476375"/>
          <p14:tracePt t="17274" x="2776538" y="1476375"/>
          <p14:tracePt t="17331" x="2776538" y="1481138"/>
          <p14:tracePt t="17402" x="2781300" y="1481138"/>
          <p14:tracePt t="17409" x="2781300" y="1485900"/>
          <p14:tracePt t="17423" x="2790825" y="1490663"/>
          <p14:tracePt t="17444" x="2795588" y="1490663"/>
          <p14:tracePt t="17452" x="2795588" y="1495425"/>
          <p14:tracePt t="17463" x="2800350" y="1495425"/>
          <p14:tracePt t="17480" x="2809875" y="1504950"/>
          <p14:tracePt t="17513" x="2819400" y="1514475"/>
          <p14:tracePt t="17530" x="2828925" y="1519238"/>
          <p14:tracePt t="17546" x="2833688" y="1524000"/>
          <p14:tracePt t="17563" x="2838450" y="1528763"/>
          <p14:tracePt t="17596" x="2847975" y="1533525"/>
          <p14:tracePt t="17637" x="2852738" y="1533525"/>
          <p14:tracePt t="17693" x="2857500" y="1533525"/>
          <p14:tracePt t="17758" x="2862263" y="1533525"/>
          <p14:tracePt t="18461" x="2890838" y="1533525"/>
          <p14:tracePt t="18468" x="2919413" y="1533525"/>
          <p14:tracePt t="18479" x="2962275" y="1524000"/>
          <p14:tracePt t="18496" x="3128963" y="1476375"/>
          <p14:tracePt t="18513" x="3233738" y="1462088"/>
          <p14:tracePt t="18530" x="3343275" y="1452563"/>
          <p14:tracePt t="18546" x="3481388" y="1433513"/>
          <p14:tracePt t="18563" x="3571875" y="1428750"/>
          <p14:tracePt t="18579" x="3667125" y="1423988"/>
          <p14:tracePt t="18596" x="3795713" y="1423988"/>
          <p14:tracePt t="18612" x="3886200" y="1423988"/>
          <p14:tracePt t="18629" x="3957638" y="1428750"/>
          <p14:tracePt t="18646" x="4033838" y="1433513"/>
          <p14:tracePt t="18662" x="4090988" y="1447800"/>
          <p14:tracePt t="18679" x="4143375" y="1452563"/>
          <p14:tracePt t="18696" x="4219575" y="1462088"/>
          <p14:tracePt t="18712" x="4262438" y="1466850"/>
          <p14:tracePt t="18729" x="4295775" y="1471613"/>
          <p14:tracePt t="18746" x="4338638" y="1476375"/>
          <p14:tracePt t="18763" x="4371975" y="1490663"/>
          <p14:tracePt t="18779" x="4381500" y="1490663"/>
          <p14:tracePt t="18780" x="4386263" y="1490663"/>
          <p14:tracePt t="18796" x="4391025" y="1490663"/>
          <p14:tracePt t="18812" x="4395788" y="1490663"/>
          <p14:tracePt t="18887" x="4400550" y="1490663"/>
          <p14:tracePt t="18894" x="4400550" y="1495425"/>
          <p14:tracePt t="18909" x="4405313" y="1495425"/>
          <p14:tracePt t="18916" x="4410075" y="1495425"/>
          <p14:tracePt t="18929" x="4410075" y="1500188"/>
          <p14:tracePt t="18946" x="4419600" y="1504950"/>
          <p14:tracePt t="18979" x="4424363" y="1504950"/>
          <p14:tracePt t="19001" x="4429125" y="1504950"/>
          <p14:tracePt t="19072" x="4433888" y="1504950"/>
          <p14:tracePt t="19612" x="4448175" y="1504950"/>
          <p14:tracePt t="19619" x="4467225" y="1509713"/>
          <p14:tracePt t="19629" x="4481513" y="1509713"/>
          <p14:tracePt t="19645" x="4514850" y="1514475"/>
          <p14:tracePt t="19662" x="4543425" y="1514475"/>
          <p14:tracePt t="19679" x="4548188" y="1514475"/>
          <p14:tracePt t="19719" x="4552950" y="1514475"/>
          <p14:tracePt t="20557" x="4548188" y="1514475"/>
          <p14:tracePt t="20600" x="4543425" y="1514475"/>
          <p14:tracePt t="20606" x="4533900" y="1514475"/>
          <p14:tracePt t="20621" x="4529138" y="1514475"/>
          <p14:tracePt t="20628" x="4514850" y="1514475"/>
          <p14:tracePt t="20645" x="4500563" y="1514475"/>
          <p14:tracePt t="20662" x="4433888" y="1509713"/>
          <p14:tracePt t="20679" x="4233863" y="1514475"/>
          <p14:tracePt t="20695" x="4024313" y="1538288"/>
          <p14:tracePt t="20712" x="3733800" y="1581150"/>
          <p14:tracePt t="20728" x="3276600" y="1676400"/>
          <p14:tracePt t="20745" x="2981325" y="1757363"/>
          <p14:tracePt t="20762" x="2776538" y="1843088"/>
          <p14:tracePt t="20778" x="2586038" y="1924050"/>
          <p14:tracePt t="20795" x="2514600" y="1952625"/>
          <p14:tracePt t="20812" x="2486025" y="1966913"/>
          <p14:tracePt t="20813" x="2471738" y="1966913"/>
          <p14:tracePt t="20828" x="2462213" y="1971675"/>
          <p14:tracePt t="20845" x="2457450" y="1971675"/>
          <p14:tracePt t="20878" x="2452688" y="1971675"/>
          <p14:tracePt t="20895" x="2452688" y="1966913"/>
          <p14:tracePt t="20912" x="2447925" y="1962150"/>
          <p14:tracePt t="20928" x="2443163" y="1957388"/>
          <p14:tracePt t="20962" x="2433638" y="1947863"/>
          <p14:tracePt t="20978" x="2405063" y="1943100"/>
          <p14:tracePt t="20995" x="2376488" y="1943100"/>
          <p14:tracePt t="21012" x="2319338" y="1938338"/>
          <p14:tracePt t="21028" x="2281238" y="1928813"/>
          <p14:tracePt t="21045" x="2247900" y="1924050"/>
          <p14:tracePt t="21062" x="2205038" y="1919288"/>
          <p14:tracePt t="21079" x="2181225" y="1919288"/>
          <p14:tracePt t="21095" x="2166938" y="1914525"/>
          <p14:tracePt t="21112" x="2138363" y="1909763"/>
          <p14:tracePt t="21128" x="2119313" y="1909763"/>
          <p14:tracePt t="21145" x="2109788" y="1909763"/>
          <p14:tracePt t="21162" x="2100263" y="1905000"/>
          <p14:tracePt t="21178" x="2095500" y="1905000"/>
          <p14:tracePt t="21195" x="2090738" y="1905000"/>
          <p14:tracePt t="21212" x="2085975" y="1905000"/>
          <p14:tracePt t="21228" x="2085975" y="1900238"/>
          <p14:tracePt t="21262" x="2085975" y="1895475"/>
          <p14:tracePt t="24324" x="2052638" y="1943100"/>
          <p14:tracePt t="24331" x="1990725" y="2033588"/>
          <p14:tracePt t="24337" x="1914525" y="2138363"/>
          <p14:tracePt t="24345" x="1843088" y="2266950"/>
          <p14:tracePt t="24361" x="1738313" y="2452688"/>
          <p14:tracePt t="24377" x="1652588" y="2628900"/>
          <p14:tracePt t="24394" x="1585913" y="2781300"/>
          <p14:tracePt t="24411" x="1509713" y="2928938"/>
          <p14:tracePt t="24427" x="1471613" y="3019425"/>
          <p14:tracePt t="24444" x="1428750" y="3119438"/>
          <p14:tracePt t="24461" x="1414463" y="3152775"/>
          <p14:tracePt t="24477" x="1409700" y="3167063"/>
          <p14:tracePt t="24494" x="1409700" y="3181350"/>
          <p14:tracePt t="24544" x="1409700" y="3186113"/>
          <p14:tracePt t="24579" x="1400175" y="3190875"/>
          <p14:tracePt t="24586" x="1400175" y="3195638"/>
          <p14:tracePt t="24594" x="1400175" y="3205163"/>
          <p14:tracePt t="24611" x="1400175" y="3219450"/>
          <p14:tracePt t="24627" x="1395413" y="3243263"/>
          <p14:tracePt t="24644" x="1390650" y="3286125"/>
          <p14:tracePt t="24660" x="1385888" y="3319463"/>
          <p14:tracePt t="24677" x="1385888" y="3338513"/>
          <p14:tracePt t="24694" x="1376363" y="3367088"/>
          <p14:tracePt t="24711" x="1376363" y="3386138"/>
          <p14:tracePt t="24727" x="1376363" y="3400425"/>
          <p14:tracePt t="24744" x="1376363" y="3429000"/>
          <p14:tracePt t="24760" x="1376363" y="3452813"/>
          <p14:tracePt t="24777" x="1376363" y="3467100"/>
          <p14:tracePt t="24794" x="1376363" y="3476625"/>
          <p14:tracePt t="24811" x="1376363" y="3481388"/>
          <p14:tracePt t="24827" x="1376363" y="3486150"/>
          <p14:tracePt t="24879" x="1376363" y="3490913"/>
          <p14:tracePt t="25162" x="1376363" y="3486150"/>
          <p14:tracePt t="25212" x="1376363" y="3481388"/>
          <p14:tracePt t="25248" x="1376363" y="3476625"/>
          <p14:tracePt t="25319" x="1376363" y="3471863"/>
          <p14:tracePt t="43775" x="0" y="0"/>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name="Slide 5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a:t>
            </a:r>
            <a:r>
              <a:rPr lang="en-US" sz="1400" b="1" kern="0" spc="300" dirty="0" smtClean="0">
                <a:solidFill>
                  <a:srgbClr val="B85042"/>
                </a:solidFill>
                <a:latin typeface="Calibri" pitchFamily="34" charset="0"/>
                <a:ea typeface="Calibri" pitchFamily="34" charset="-122"/>
                <a:cs typeface="Calibri" pitchFamily="34" charset="-120"/>
              </a:rPr>
              <a:t>12 </a:t>
            </a:r>
            <a:r>
              <a:rPr lang="en-US" sz="1400" b="1" kern="0" spc="300" dirty="0">
                <a:solidFill>
                  <a:srgbClr val="B85042"/>
                </a:solidFill>
                <a:latin typeface="Calibri" pitchFamily="34" charset="0"/>
                <a:ea typeface="Calibri" pitchFamily="34" charset="-122"/>
                <a:cs typeface="Calibri" pitchFamily="34" charset="-120"/>
              </a:rPr>
              <a:t>OF 20</a:t>
            </a:r>
            <a:endParaRPr lang="en-US" sz="1400" dirty="0"/>
          </a:p>
        </p:txBody>
      </p:sp>
      <p:sp>
        <p:nvSpPr>
          <p:cNvPr id="3" name="Text 1"/>
          <p:cNvSpPr/>
          <p:nvPr/>
        </p:nvSpPr>
        <p:spPr>
          <a:xfrm>
            <a:off x="3657600" y="530352"/>
            <a:ext cx="3566160" cy="310896"/>
          </a:xfrm>
          <a:prstGeom prst="rect">
            <a:avLst/>
          </a:prstGeom>
          <a:noFill/>
          <a:ln/>
        </p:spPr>
        <p:txBody>
          <a:bodyPr wrap="square" lIns="0" tIns="0" rIns="0" bIns="0" rtlCol="0" anchor="ctr"/>
          <a:lstStyle/>
          <a:p>
            <a:pPr marL="0" indent="0" algn="r">
              <a:buNone/>
            </a:pPr>
            <a:r>
              <a:rPr lang="en-US" sz="1200" dirty="0">
                <a:solidFill>
                  <a:srgbClr val="5A5A5A"/>
                </a:solidFill>
                <a:latin typeface="Calibri" pitchFamily="34" charset="0"/>
                <a:ea typeface="Calibri" pitchFamily="34" charset="-122"/>
                <a:cs typeface="Calibri" pitchFamily="34" charset="-120"/>
              </a:rPr>
              <a:t>TRUE OR FALSE   ·   The Capital Stack</a:t>
            </a:r>
            <a:endParaRPr lang="en-US" sz="12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82296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Senior debt holders are paid LAST in a default scenario.</a:t>
            </a:r>
            <a:endParaRPr lang="en-US" sz="2200" dirty="0"/>
          </a:p>
        </p:txBody>
      </p:sp>
      <p:sp>
        <p:nvSpPr>
          <p:cNvPr id="6" name="Shape 4"/>
          <p:cNvSpPr/>
          <p:nvPr/>
        </p:nvSpPr>
        <p:spPr>
          <a:xfrm>
            <a:off x="457200" y="2240280"/>
            <a:ext cx="3977640" cy="914400"/>
          </a:xfrm>
          <a:prstGeom prst="roundRect">
            <a:avLst>
              <a:gd name="adj" fmla="val 5000"/>
            </a:avLst>
          </a:prstGeom>
          <a:solidFill>
            <a:srgbClr val="FFFFFF"/>
          </a:solidFill>
          <a:ln w="9525">
            <a:solidFill>
              <a:srgbClr val="C8C0B0"/>
            </a:solidFill>
            <a:prstDash val="solid"/>
          </a:ln>
        </p:spPr>
      </p:sp>
      <p:sp>
        <p:nvSpPr>
          <p:cNvPr id="7" name="Text 5"/>
          <p:cNvSpPr/>
          <p:nvPr/>
        </p:nvSpPr>
        <p:spPr>
          <a:xfrm>
            <a:off x="457200" y="2240280"/>
            <a:ext cx="3977640" cy="914400"/>
          </a:xfrm>
          <a:prstGeom prst="rect">
            <a:avLst/>
          </a:prstGeom>
          <a:noFill/>
          <a:ln/>
        </p:spPr>
        <p:txBody>
          <a:bodyPr wrap="square" lIns="0" tIns="0" rIns="0" bIns="0" rtlCol="0" anchor="ctr"/>
          <a:lstStyle/>
          <a:p>
            <a:pPr marL="0" indent="0" algn="ctr">
              <a:buNone/>
            </a:pPr>
            <a:r>
              <a:rPr lang="en-US" sz="2750" b="1" dirty="0">
                <a:solidFill>
                  <a:srgbClr val="5A5A5A"/>
                </a:solidFill>
                <a:latin typeface="Georgia" pitchFamily="34" charset="0"/>
                <a:ea typeface="Georgia" pitchFamily="34" charset="-122"/>
                <a:cs typeface="Georgia" pitchFamily="34" charset="-120"/>
              </a:rPr>
              <a:t>TRUE</a:t>
            </a:r>
            <a:endParaRPr lang="en-US" sz="2750" dirty="0"/>
          </a:p>
        </p:txBody>
      </p:sp>
      <p:sp>
        <p:nvSpPr>
          <p:cNvPr id="8" name="Shape 6"/>
          <p:cNvSpPr/>
          <p:nvPr/>
        </p:nvSpPr>
        <p:spPr>
          <a:xfrm>
            <a:off x="4709160" y="2240280"/>
            <a:ext cx="3977640" cy="914400"/>
          </a:xfrm>
          <a:prstGeom prst="roundRect">
            <a:avLst>
              <a:gd name="adj" fmla="val 5000"/>
            </a:avLst>
          </a:prstGeom>
          <a:solidFill>
            <a:srgbClr val="E4EDE6"/>
          </a:solidFill>
          <a:ln w="9525">
            <a:solidFill>
              <a:srgbClr val="4F7A5C"/>
            </a:solidFill>
            <a:prstDash val="solid"/>
          </a:ln>
        </p:spPr>
      </p:sp>
      <p:sp>
        <p:nvSpPr>
          <p:cNvPr id="9" name="Text 7"/>
          <p:cNvSpPr/>
          <p:nvPr/>
        </p:nvSpPr>
        <p:spPr>
          <a:xfrm>
            <a:off x="4709160" y="2240280"/>
            <a:ext cx="3977640" cy="914400"/>
          </a:xfrm>
          <a:prstGeom prst="rect">
            <a:avLst/>
          </a:prstGeom>
          <a:noFill/>
          <a:ln/>
        </p:spPr>
        <p:txBody>
          <a:bodyPr wrap="square" lIns="0" tIns="0" rIns="0" bIns="0" rtlCol="0" anchor="ctr"/>
          <a:lstStyle/>
          <a:p>
            <a:pPr marL="0" indent="0" algn="ctr">
              <a:buNone/>
            </a:pPr>
            <a:r>
              <a:rPr lang="en-US" sz="2750" b="1" dirty="0">
                <a:solidFill>
                  <a:srgbClr val="4F7A5C"/>
                </a:solidFill>
                <a:latin typeface="Georgia" pitchFamily="34" charset="0"/>
                <a:ea typeface="Georgia" pitchFamily="34" charset="-122"/>
                <a:cs typeface="Georgia" pitchFamily="34" charset="-120"/>
              </a:rPr>
              <a:t>FALSE</a:t>
            </a:r>
            <a:endParaRPr lang="en-US" sz="2750" dirty="0"/>
          </a:p>
        </p:txBody>
      </p:sp>
      <p:sp>
        <p:nvSpPr>
          <p:cNvPr id="10" name="Shape 8"/>
          <p:cNvSpPr/>
          <p:nvPr/>
        </p:nvSpPr>
        <p:spPr>
          <a:xfrm>
            <a:off x="457200" y="3474720"/>
            <a:ext cx="8229600" cy="1188720"/>
          </a:xfrm>
          <a:prstGeom prst="roundRect">
            <a:avLst>
              <a:gd name="adj" fmla="val 3846"/>
            </a:avLst>
          </a:prstGeom>
          <a:solidFill>
            <a:srgbClr val="E7E3D9"/>
          </a:solidFill>
          <a:ln w="9525">
            <a:solidFill>
              <a:srgbClr val="C8C0B0"/>
            </a:solidFill>
            <a:prstDash val="solid"/>
          </a:ln>
        </p:spPr>
      </p:sp>
      <p:sp>
        <p:nvSpPr>
          <p:cNvPr id="11" name="Text 9"/>
          <p:cNvSpPr/>
          <p:nvPr/>
        </p:nvSpPr>
        <p:spPr>
          <a:xfrm>
            <a:off x="685800" y="3474720"/>
            <a:ext cx="7772400" cy="118872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FALSE.   They are paid FIRST. Seniority in the capital stack means first claim on all proceeds — that is why the return is lowest.</a:t>
            </a:r>
            <a:endParaRPr lang="en-US" sz="1450" dirty="0"/>
          </a:p>
        </p:txBody>
      </p:sp>
      <p:sp>
        <p:nvSpPr>
          <p:cNvPr id="12" name="Text 10"/>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13" name="Text 11"/>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54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62054"/>
    </mc:Choice>
    <mc:Fallback xmlns="">
      <p:transition spd="slow" advTm="62054"/>
    </mc:Fallback>
  </mc:AlternateContent>
  <p:timing>
    <p:tnLst>
      <p:par>
        <p:cTn id="1" dur="indefinite" restart="never" nodeType="tmRoot"/>
      </p:par>
    </p:tnLst>
  </p:timing>
  <p:extLst mod="1">
    <p:ext uri="{3A86A75C-4F4B-4683-9AE1-C65F6400EC91}">
      <p14:laserTraceLst xmlns:p14="http://schemas.microsoft.com/office/powerpoint/2010/main">
        <p14:tracePtLst>
          <p14:tracePt t="55486" x="6443663" y="2733675"/>
          <p14:tracePt t="55574" x="6405563" y="2709863"/>
          <p14:tracePt t="55581" x="6315075" y="2657475"/>
          <p14:tracePt t="55588" x="6210300" y="2586038"/>
          <p14:tracePt t="55596" x="6081713" y="2505075"/>
          <p14:tracePt t="55612" x="5815013" y="2343150"/>
          <p14:tracePt t="55629" x="5634038" y="2214563"/>
          <p14:tracePt t="55646" x="5486400" y="2124075"/>
          <p14:tracePt t="55662" x="5448300" y="2095500"/>
          <p14:tracePt t="55679" x="5434013" y="2085975"/>
          <p14:tracePt t="55696" x="5419725" y="2062163"/>
          <p14:tracePt t="55712" x="5367338" y="2009775"/>
          <p14:tracePt t="55729" x="5281613" y="1933575"/>
          <p14:tracePt t="55745" x="5114925" y="1776413"/>
          <p14:tracePt t="55762" x="5033963" y="1695450"/>
          <p14:tracePt t="55779" x="4981575" y="1643063"/>
          <p14:tracePt t="55796" x="4938713" y="1614488"/>
          <p14:tracePt t="55812" x="4929188" y="1604963"/>
          <p14:tracePt t="55829" x="4924425" y="1604963"/>
          <p14:tracePt t="55862" x="4924425" y="1600200"/>
          <p14:tracePt t="55922" x="4919663" y="1600200"/>
          <p14:tracePt t="55929" x="4910138" y="1595438"/>
          <p14:tracePt t="55936" x="4895850" y="1590675"/>
          <p14:tracePt t="55945" x="4891088" y="1585913"/>
          <p14:tracePt t="55962" x="4872038" y="1571625"/>
          <p14:tracePt t="55979" x="4862513" y="1566863"/>
          <p14:tracePt t="55995" x="4857750" y="1566863"/>
          <p14:tracePt t="56029" x="4857750" y="1562100"/>
          <p14:tracePt t="56086" x="4857750" y="1566863"/>
          <p14:tracePt t="56108" x="4857750" y="1590675"/>
          <p14:tracePt t="56114" x="4867275" y="1600200"/>
          <p14:tracePt t="56121" x="4891088" y="1609725"/>
          <p14:tracePt t="56142" x="5014913" y="1671638"/>
          <p14:tracePt t="56149" x="5057775" y="1695450"/>
          <p14:tracePt t="56162" x="5100638" y="1704975"/>
          <p14:tracePt t="56179" x="5210175" y="1724025"/>
          <p14:tracePt t="56196" x="5267325" y="1728788"/>
          <p14:tracePt t="56212" x="5291138" y="1728788"/>
          <p14:tracePt t="56229" x="5314950" y="1724025"/>
          <p14:tracePt t="56246" x="5324475" y="1724025"/>
          <p14:tracePt t="56279" x="5329238" y="1724025"/>
          <p14:tracePt t="56349" x="5253038" y="1733550"/>
          <p14:tracePt t="56356" x="5224463" y="1733550"/>
          <p14:tracePt t="56363" x="5176838" y="1733550"/>
          <p14:tracePt t="56379" x="5095875" y="1738313"/>
          <p14:tracePt t="56395" x="5005388" y="1738313"/>
          <p14:tracePt t="56412" x="4910138" y="1738313"/>
          <p14:tracePt t="56429" x="4867275" y="1733550"/>
          <p14:tracePt t="56445" x="4848225" y="1733550"/>
          <p14:tracePt t="56462" x="4838700" y="1733550"/>
          <p14:tracePt t="56498" x="4838700" y="1728788"/>
          <p14:tracePt t="56512" x="4852988" y="1728788"/>
          <p14:tracePt t="56545" x="4900613" y="1700213"/>
          <p14:tracePt t="56562" x="4986338" y="1681163"/>
          <p14:tracePt t="56579" x="5057775" y="1676400"/>
          <p14:tracePt t="56595" x="5114925" y="1666875"/>
          <p14:tracePt t="56612" x="5153025" y="1662113"/>
          <p14:tracePt t="56629" x="5162550" y="1662113"/>
          <p14:tracePt t="56645" x="5167313" y="1662113"/>
          <p14:tracePt t="56675" x="5167313" y="1666875"/>
          <p14:tracePt t="56682" x="5167313" y="1671638"/>
          <p14:tracePt t="56704" x="5157788" y="1681163"/>
          <p14:tracePt t="56712" x="5148263" y="1681163"/>
          <p14:tracePt t="56729" x="5138738" y="1690688"/>
          <p14:tracePt t="56745" x="5129213" y="1690688"/>
          <p14:tracePt t="56762" x="5119688" y="1690688"/>
          <p14:tracePt t="56778" x="5114925" y="1690688"/>
          <p14:tracePt t="56812" x="5110163" y="1685925"/>
          <p14:tracePt t="56829" x="5110163" y="1681163"/>
          <p14:tracePt t="57679" x="5105400" y="1681163"/>
          <p14:tracePt t="57699" x="5100638" y="1681163"/>
          <p14:tracePt t="57713" x="5095875" y="1681163"/>
          <p14:tracePt t="57727" x="5091113" y="1681163"/>
          <p14:tracePt t="57734" x="5076825" y="1681163"/>
          <p14:tracePt t="57745" x="5067300" y="1681163"/>
          <p14:tracePt t="57762" x="5019675" y="1681163"/>
          <p14:tracePt t="57778" x="5000625" y="1681163"/>
          <p14:tracePt t="57795" x="4991100" y="1681163"/>
          <p14:tracePt t="57812" x="4981575" y="1681163"/>
          <p14:tracePt t="57845" x="4976813" y="1681163"/>
          <p14:tracePt t="58004" x="4981575" y="1681163"/>
          <p14:tracePt t="58018" x="4986338" y="1681163"/>
          <p14:tracePt t="58075" x="4991100" y="1681163"/>
          <p14:tracePt t="58139" x="4995863" y="1681163"/>
          <p14:tracePt t="58196" x="5000625" y="1681163"/>
          <p14:tracePt t="58231" x="5005388" y="1681163"/>
          <p14:tracePt t="58268" x="5010150" y="1681163"/>
          <p14:tracePt t="58331" x="5014913" y="1681163"/>
          <p14:tracePt t="58501" x="5014913" y="1685925"/>
          <p14:tracePt t="58622" x="5014913" y="1690688"/>
          <p14:tracePt t="58715" x="5014913" y="1695450"/>
          <p14:tracePt t="58936" x="5019675" y="1695450"/>
          <p14:tracePt t="59228" x="5024438" y="1695450"/>
          <p14:tracePt t="61511" x="0" y="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name="Slide 55">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a:t>
            </a:r>
            <a:r>
              <a:rPr lang="en-US" sz="1400" b="1" kern="0" spc="300" dirty="0" smtClean="0">
                <a:solidFill>
                  <a:srgbClr val="B85042"/>
                </a:solidFill>
                <a:latin typeface="Calibri" pitchFamily="34" charset="0"/>
                <a:ea typeface="Calibri" pitchFamily="34" charset="-122"/>
                <a:cs typeface="Calibri" pitchFamily="34" charset="-120"/>
              </a:rPr>
              <a:t>13 </a:t>
            </a:r>
            <a:r>
              <a:rPr lang="en-US" sz="1400" b="1" kern="0" spc="300" dirty="0">
                <a:solidFill>
                  <a:srgbClr val="B85042"/>
                </a:solidFill>
                <a:latin typeface="Calibri" pitchFamily="34" charset="0"/>
                <a:ea typeface="Calibri" pitchFamily="34" charset="-122"/>
                <a:cs typeface="Calibri" pitchFamily="34" charset="-120"/>
              </a:rPr>
              <a:t>OF 20</a:t>
            </a:r>
            <a:endParaRPr lang="en-US" sz="1400" dirty="0"/>
          </a:p>
        </p:txBody>
      </p:sp>
      <p:sp>
        <p:nvSpPr>
          <p:cNvPr id="3" name="Text 1"/>
          <p:cNvSpPr/>
          <p:nvPr/>
        </p:nvSpPr>
        <p:spPr>
          <a:xfrm>
            <a:off x="3657600" y="530352"/>
            <a:ext cx="3566160" cy="310896"/>
          </a:xfrm>
          <a:prstGeom prst="rect">
            <a:avLst/>
          </a:prstGeom>
          <a:noFill/>
          <a:ln/>
        </p:spPr>
        <p:txBody>
          <a:bodyPr wrap="square" lIns="0" tIns="0" rIns="0" bIns="0" rtlCol="0" anchor="ctr"/>
          <a:lstStyle/>
          <a:p>
            <a:pPr marL="0" indent="0" algn="r">
              <a:buNone/>
            </a:pPr>
            <a:r>
              <a:rPr lang="en-US" sz="1200" dirty="0">
                <a:solidFill>
                  <a:srgbClr val="5A5A5A"/>
                </a:solidFill>
                <a:latin typeface="Calibri" pitchFamily="34" charset="0"/>
                <a:ea typeface="Calibri" pitchFamily="34" charset="-122"/>
                <a:cs typeface="Calibri" pitchFamily="34" charset="-120"/>
              </a:rPr>
              <a:t>TRUE OR FALSE   ·   DSCR</a:t>
            </a:r>
            <a:endParaRPr lang="en-US" sz="12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82296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A DSCR of 0.90 means the property's income does not fully cover its debt payments.</a:t>
            </a:r>
            <a:endParaRPr lang="en-US" sz="2200" dirty="0"/>
          </a:p>
        </p:txBody>
      </p:sp>
      <p:sp>
        <p:nvSpPr>
          <p:cNvPr id="6" name="Shape 4"/>
          <p:cNvSpPr/>
          <p:nvPr/>
        </p:nvSpPr>
        <p:spPr>
          <a:xfrm>
            <a:off x="457200" y="2240280"/>
            <a:ext cx="3977640" cy="914400"/>
          </a:xfrm>
          <a:prstGeom prst="roundRect">
            <a:avLst>
              <a:gd name="adj" fmla="val 5000"/>
            </a:avLst>
          </a:prstGeom>
          <a:solidFill>
            <a:srgbClr val="E4EDE6"/>
          </a:solidFill>
          <a:ln w="9525">
            <a:solidFill>
              <a:srgbClr val="4F7A5C"/>
            </a:solidFill>
            <a:prstDash val="solid"/>
          </a:ln>
        </p:spPr>
      </p:sp>
      <p:sp>
        <p:nvSpPr>
          <p:cNvPr id="7" name="Text 5"/>
          <p:cNvSpPr/>
          <p:nvPr/>
        </p:nvSpPr>
        <p:spPr>
          <a:xfrm>
            <a:off x="457200" y="2240280"/>
            <a:ext cx="3977640" cy="914400"/>
          </a:xfrm>
          <a:prstGeom prst="rect">
            <a:avLst/>
          </a:prstGeom>
          <a:noFill/>
          <a:ln/>
        </p:spPr>
        <p:txBody>
          <a:bodyPr wrap="square" lIns="0" tIns="0" rIns="0" bIns="0" rtlCol="0" anchor="ctr"/>
          <a:lstStyle/>
          <a:p>
            <a:pPr marL="0" indent="0" algn="ctr">
              <a:buNone/>
            </a:pPr>
            <a:r>
              <a:rPr lang="en-US" sz="2750" b="1" dirty="0">
                <a:solidFill>
                  <a:srgbClr val="4F7A5C"/>
                </a:solidFill>
                <a:latin typeface="Georgia" pitchFamily="34" charset="0"/>
                <a:ea typeface="Georgia" pitchFamily="34" charset="-122"/>
                <a:cs typeface="Georgia" pitchFamily="34" charset="-120"/>
              </a:rPr>
              <a:t>TRUE</a:t>
            </a:r>
            <a:endParaRPr lang="en-US" sz="2750" dirty="0"/>
          </a:p>
        </p:txBody>
      </p:sp>
      <p:sp>
        <p:nvSpPr>
          <p:cNvPr id="8" name="Shape 6"/>
          <p:cNvSpPr/>
          <p:nvPr/>
        </p:nvSpPr>
        <p:spPr>
          <a:xfrm>
            <a:off x="4709160" y="2240280"/>
            <a:ext cx="3977640" cy="914400"/>
          </a:xfrm>
          <a:prstGeom prst="roundRect">
            <a:avLst>
              <a:gd name="adj" fmla="val 5000"/>
            </a:avLst>
          </a:prstGeom>
          <a:solidFill>
            <a:srgbClr val="FFFFFF"/>
          </a:solidFill>
          <a:ln w="9525">
            <a:solidFill>
              <a:srgbClr val="C8C0B0"/>
            </a:solidFill>
            <a:prstDash val="solid"/>
          </a:ln>
        </p:spPr>
      </p:sp>
      <p:sp>
        <p:nvSpPr>
          <p:cNvPr id="9" name="Text 7"/>
          <p:cNvSpPr/>
          <p:nvPr/>
        </p:nvSpPr>
        <p:spPr>
          <a:xfrm>
            <a:off x="4709160" y="2240280"/>
            <a:ext cx="3977640" cy="914400"/>
          </a:xfrm>
          <a:prstGeom prst="rect">
            <a:avLst/>
          </a:prstGeom>
          <a:noFill/>
          <a:ln/>
        </p:spPr>
        <p:txBody>
          <a:bodyPr wrap="square" lIns="0" tIns="0" rIns="0" bIns="0" rtlCol="0" anchor="ctr"/>
          <a:lstStyle/>
          <a:p>
            <a:pPr marL="0" indent="0" algn="ctr">
              <a:buNone/>
            </a:pPr>
            <a:r>
              <a:rPr lang="en-US" sz="2750" b="1" dirty="0">
                <a:solidFill>
                  <a:srgbClr val="5A5A5A"/>
                </a:solidFill>
                <a:latin typeface="Georgia" pitchFamily="34" charset="0"/>
                <a:ea typeface="Georgia" pitchFamily="34" charset="-122"/>
                <a:cs typeface="Georgia" pitchFamily="34" charset="-120"/>
              </a:rPr>
              <a:t>FALSE</a:t>
            </a:r>
            <a:endParaRPr lang="en-US" sz="2750" dirty="0"/>
          </a:p>
        </p:txBody>
      </p:sp>
      <p:sp>
        <p:nvSpPr>
          <p:cNvPr id="10" name="Shape 8"/>
          <p:cNvSpPr/>
          <p:nvPr/>
        </p:nvSpPr>
        <p:spPr>
          <a:xfrm>
            <a:off x="457200" y="3474720"/>
            <a:ext cx="8229600" cy="1188720"/>
          </a:xfrm>
          <a:prstGeom prst="roundRect">
            <a:avLst>
              <a:gd name="adj" fmla="val 3846"/>
            </a:avLst>
          </a:prstGeom>
          <a:solidFill>
            <a:srgbClr val="E7E3D9"/>
          </a:solidFill>
          <a:ln w="9525">
            <a:solidFill>
              <a:srgbClr val="C8C0B0"/>
            </a:solidFill>
            <a:prstDash val="solid"/>
          </a:ln>
        </p:spPr>
      </p:sp>
      <p:sp>
        <p:nvSpPr>
          <p:cNvPr id="11" name="Text 9"/>
          <p:cNvSpPr/>
          <p:nvPr/>
        </p:nvSpPr>
        <p:spPr>
          <a:xfrm>
            <a:off x="685800" y="3474720"/>
            <a:ext cx="7772400" cy="118872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TRUE.   Any DSCR below 1.00 means income is smaller than debt service. Such a loan is normally rejected outright.</a:t>
            </a:r>
            <a:endParaRPr lang="en-US" sz="1450" dirty="0"/>
          </a:p>
        </p:txBody>
      </p:sp>
      <p:sp>
        <p:nvSpPr>
          <p:cNvPr id="12" name="Text 10"/>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13" name="Text 11"/>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55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49607"/>
    </mc:Choice>
    <mc:Fallback xmlns="">
      <p:transition spd="slow" advTm="49607"/>
    </mc:Fallback>
  </mc:AlternateContent>
  <p:timing>
    <p:tnLst>
      <p:par>
        <p:cTn id="1" dur="indefinite" restart="never" nodeType="tmRoot"/>
      </p:par>
    </p:tnLst>
  </p:timing>
  <p:extLst mod="1">
    <p:ext uri="{3A86A75C-4F4B-4683-9AE1-C65F6400EC91}">
      <p14:laserTraceLst xmlns:p14="http://schemas.microsoft.com/office/powerpoint/2010/main">
        <p14:tracePtLst>
          <p14:tracePt t="3508" x="4462463" y="3624263"/>
          <p14:tracePt t="3821" x="4438650" y="3624263"/>
          <p14:tracePt t="3828" x="4386263" y="3605213"/>
          <p14:tracePt t="3835" x="4324350" y="3590925"/>
          <p14:tracePt t="3843" x="4233863" y="3548063"/>
          <p14:tracePt t="3859" x="4029075" y="3452813"/>
          <p14:tracePt t="3876" x="3743325" y="3324225"/>
          <p14:tracePt t="3893" x="3233738" y="3081338"/>
          <p14:tracePt t="3909" x="2881313" y="2895600"/>
          <p14:tracePt t="3926" x="2500313" y="2690813"/>
          <p14:tracePt t="3942" x="1943100" y="2386013"/>
          <p14:tracePt t="3959" x="1604963" y="2219325"/>
          <p14:tracePt t="3976" x="1376363" y="2081213"/>
          <p14:tracePt t="3992" x="1138238" y="1957388"/>
          <p14:tracePt t="4009" x="1057275" y="1914525"/>
          <p14:tracePt t="4026" x="1009650" y="1895475"/>
          <p14:tracePt t="4027" x="990600" y="1895475"/>
          <p14:tracePt t="4042" x="971550" y="1885950"/>
          <p14:tracePt t="4059" x="957263" y="1881188"/>
          <p14:tracePt t="4076" x="952500" y="1881188"/>
          <p14:tracePt t="4092" x="947738" y="1881188"/>
          <p14:tracePt t="4525" x="947738" y="1838325"/>
          <p14:tracePt t="4532" x="952500" y="1781175"/>
          <p14:tracePt t="4542" x="957263" y="1733550"/>
          <p14:tracePt t="4559" x="966788" y="1614488"/>
          <p14:tracePt t="4575" x="995363" y="1457325"/>
          <p14:tracePt t="4592" x="1004888" y="1390650"/>
          <p14:tracePt t="4609" x="1004888" y="1347788"/>
          <p14:tracePt t="4625" x="1009650" y="1333500"/>
          <p14:tracePt t="4673" x="1014413" y="1333500"/>
          <p14:tracePt t="4759" x="1014413" y="1338263"/>
          <p14:tracePt t="4780" x="1014413" y="1343025"/>
          <p14:tracePt t="4794" x="1014413" y="1347788"/>
          <p14:tracePt t="4830" x="1019175" y="1352550"/>
          <p14:tracePt t="4845" x="1042988" y="1357313"/>
          <p14:tracePt t="4851" x="1071563" y="1366838"/>
          <p14:tracePt t="4859" x="1104900" y="1376363"/>
          <p14:tracePt t="4875" x="1176338" y="1385888"/>
          <p14:tracePt t="4892" x="1223963" y="1400175"/>
          <p14:tracePt t="4908" x="1276350" y="1419225"/>
          <p14:tracePt t="4925" x="1295400" y="1423988"/>
          <p14:tracePt t="4942" x="1304925" y="1423988"/>
          <p14:tracePt t="4975" x="1309688" y="1423988"/>
          <p14:tracePt t="8483" x="1338263" y="1423988"/>
          <p14:tracePt t="8490" x="1381125" y="1423988"/>
          <p14:tracePt t="8497" x="1419225" y="1419225"/>
          <p14:tracePt t="8507" x="1452563" y="1419225"/>
          <p14:tracePt t="8524" x="1524000" y="1419225"/>
          <p14:tracePt t="8541" x="1638300" y="1419225"/>
          <p14:tracePt t="8557" x="1690688" y="1419225"/>
          <p14:tracePt t="8574" x="1724025" y="1419225"/>
          <p14:tracePt t="8576" x="1733550" y="1419225"/>
          <p14:tracePt t="8591" x="1747838" y="1419225"/>
          <p14:tracePt t="8607" x="1766888" y="1419225"/>
          <p14:tracePt t="8624" x="1776413" y="1419225"/>
          <p14:tracePt t="8641" x="1785938" y="1423988"/>
          <p14:tracePt t="8657" x="1800225" y="1423988"/>
          <p14:tracePt t="8674" x="1843088" y="1423988"/>
          <p14:tracePt t="8691" x="1876425" y="1423988"/>
          <p14:tracePt t="8707" x="1909763" y="1423988"/>
          <p14:tracePt t="8724" x="1962150" y="1428750"/>
          <p14:tracePt t="8741" x="2000250" y="1428750"/>
          <p14:tracePt t="8757" x="2038350" y="1428750"/>
          <p14:tracePt t="8774" x="2081213" y="1433513"/>
          <p14:tracePt t="8791" x="2128838" y="1438275"/>
          <p14:tracePt t="8807" x="2147888" y="1438275"/>
          <p14:tracePt t="8824" x="2185988" y="1438275"/>
          <p14:tracePt t="8841" x="2200275" y="1438275"/>
          <p14:tracePt t="8857" x="2214563" y="1438275"/>
          <p14:tracePt t="8874" x="2233613" y="1438275"/>
          <p14:tracePt t="8891" x="2243138" y="1438275"/>
          <p14:tracePt t="8907" x="2252663" y="1438275"/>
          <p14:tracePt t="8924" x="2271713" y="1438275"/>
          <p14:tracePt t="8941" x="2281238" y="1438275"/>
          <p14:tracePt t="8957" x="2290763" y="1438275"/>
          <p14:tracePt t="8974" x="2295525" y="1438275"/>
          <p14:tracePt t="9007" x="2300288" y="1438275"/>
          <p14:tracePt t="9024" x="2305050" y="1438275"/>
          <p14:tracePt t="9041" x="2309813" y="1438275"/>
          <p14:tracePt t="9057" x="2319338" y="1438275"/>
          <p14:tracePt t="9074" x="2324100" y="1438275"/>
          <p14:tracePt t="9091" x="2328863" y="1438275"/>
          <p14:tracePt t="9116" x="2333625" y="1438275"/>
          <p14:tracePt t="9173" x="2338388" y="1438275"/>
          <p14:tracePt t="22554" x="2362200" y="1443038"/>
          <p14:tracePt t="22560" x="2409825" y="1452563"/>
          <p14:tracePt t="22569" x="2452688" y="1462088"/>
          <p14:tracePt t="22586" x="2533650" y="1476375"/>
          <p14:tracePt t="22603" x="2652713" y="1504950"/>
          <p14:tracePt t="22619" x="2724150" y="1524000"/>
          <p14:tracePt t="22636" x="2800350" y="1547813"/>
          <p14:tracePt t="22653" x="2895600" y="1562100"/>
          <p14:tracePt t="22669" x="2952750" y="1566863"/>
          <p14:tracePt t="22686" x="3019425" y="1566863"/>
          <p14:tracePt t="22703" x="3081338" y="1566863"/>
          <p14:tracePt t="22719" x="3114675" y="1566863"/>
          <p14:tracePt t="22736" x="3133725" y="1566863"/>
          <p14:tracePt t="22753" x="3152775" y="1566863"/>
          <p14:tracePt t="22769" x="3167063" y="1566863"/>
          <p14:tracePt t="22786" x="3190875" y="1566863"/>
          <p14:tracePt t="22803" x="3219450" y="1562100"/>
          <p14:tracePt t="22819" x="3243263" y="1562100"/>
          <p14:tracePt t="22836" x="3257550" y="1562100"/>
          <p14:tracePt t="22853" x="3267075" y="1562100"/>
          <p14:tracePt t="22869" x="3271838" y="1562100"/>
          <p14:tracePt t="22903" x="3276600" y="1562100"/>
          <p14:tracePt t="22929" x="3281363" y="1562100"/>
          <p14:tracePt t="22979" x="3286125" y="1562100"/>
          <p14:tracePt t="22993" x="3286125" y="1557338"/>
          <p14:tracePt t="23007" x="3290888" y="1557338"/>
          <p14:tracePt t="23015" x="3295650" y="1557338"/>
          <p14:tracePt t="23022" x="3300413" y="1552575"/>
          <p14:tracePt t="23036" x="3309938" y="1538288"/>
          <p14:tracePt t="23053" x="3319463" y="1533525"/>
          <p14:tracePt t="23069" x="3328988" y="1524000"/>
          <p14:tracePt t="23086" x="3333750" y="1514475"/>
          <p14:tracePt t="23103" x="3333750" y="1509713"/>
          <p14:tracePt t="23119" x="3338513" y="1509713"/>
          <p14:tracePt t="23152" x="3338513" y="1504950"/>
          <p14:tracePt t="23169" x="3343275" y="1504950"/>
          <p14:tracePt t="23256" x="3343275" y="1500188"/>
          <p14:tracePt t="23718" x="3348038" y="1500188"/>
          <p14:tracePt t="23725" x="3371850" y="1495425"/>
          <p14:tracePt t="23736" x="3381375" y="1495425"/>
          <p14:tracePt t="23752" x="3405188" y="1490663"/>
          <p14:tracePt t="23769" x="3433763" y="1485900"/>
          <p14:tracePt t="23785" x="3443288" y="1481138"/>
          <p14:tracePt t="23802" x="3448050" y="1481138"/>
          <p14:tracePt t="23836" x="3452813" y="1481138"/>
          <p14:tracePt t="23889" x="3457575" y="1481138"/>
          <p14:tracePt t="23981" x="3457575" y="1476375"/>
          <p14:tracePt t="24095" x="3457575" y="1471613"/>
          <p14:tracePt t="24350" x="3452813" y="1471613"/>
          <p14:tracePt t="24649" x="3457575" y="1471613"/>
          <p14:tracePt t="24656" x="3476625" y="1476375"/>
          <p14:tracePt t="24669" x="3500438" y="1476375"/>
          <p14:tracePt t="24685" x="3609975" y="1476375"/>
          <p14:tracePt t="24702" x="3681413" y="1476375"/>
          <p14:tracePt t="24719" x="3738563" y="1476375"/>
          <p14:tracePt t="24735" x="3829050" y="1476375"/>
          <p14:tracePt t="24752" x="3876675" y="1476375"/>
          <p14:tracePt t="24769" x="3914775" y="1476375"/>
          <p14:tracePt t="24785" x="3957638" y="1476375"/>
          <p14:tracePt t="24802" x="3981450" y="1476375"/>
          <p14:tracePt t="24819" x="4005263" y="1476375"/>
          <p14:tracePt t="24835" x="4048125" y="1476375"/>
          <p14:tracePt t="24852" x="4076700" y="1481138"/>
          <p14:tracePt t="24869" x="4105275" y="1481138"/>
          <p14:tracePt t="24885" x="4148138" y="1485900"/>
          <p14:tracePt t="24902" x="4162425" y="1485900"/>
          <p14:tracePt t="24919" x="4186238" y="1485900"/>
          <p14:tracePt t="24935" x="4200525" y="1490663"/>
          <p14:tracePt t="24952" x="4214813" y="1495425"/>
          <p14:tracePt t="24969" x="4248150" y="1495425"/>
          <p14:tracePt t="24985" x="4276725" y="1495425"/>
          <p14:tracePt t="25002" x="4305300" y="1500188"/>
          <p14:tracePt t="25018" x="4333875" y="1504950"/>
          <p14:tracePt t="25035" x="4352925" y="1504950"/>
          <p14:tracePt t="25052" x="4362450" y="1504950"/>
          <p14:tracePt t="25068" x="4376738" y="1504950"/>
          <p14:tracePt t="25085" x="4391025" y="1504950"/>
          <p14:tracePt t="25473" x="4438650" y="1504950"/>
          <p14:tracePt t="25480" x="4491038" y="1504950"/>
          <p14:tracePt t="25487" x="4552950" y="1504950"/>
          <p14:tracePt t="25502" x="4705350" y="1504950"/>
          <p14:tracePt t="25518" x="4829175" y="1514475"/>
          <p14:tracePt t="25535" x="5043488" y="1533525"/>
          <p14:tracePt t="25552" x="5253038" y="1557338"/>
          <p14:tracePt t="25568" x="5395913" y="1571625"/>
          <p14:tracePt t="25585" x="5510213" y="1585913"/>
          <p14:tracePt t="25602" x="5634038" y="1595438"/>
          <p14:tracePt t="25618" x="5695950" y="1600200"/>
          <p14:tracePt t="25635" x="5743575" y="1600200"/>
          <p14:tracePt t="25652" x="5815013" y="1600200"/>
          <p14:tracePt t="25668" x="5848350" y="1600200"/>
          <p14:tracePt t="25685" x="5876925" y="1595438"/>
          <p14:tracePt t="25702" x="5962650" y="1590675"/>
          <p14:tracePt t="25718" x="6034088" y="1581150"/>
          <p14:tracePt t="25735" x="6091238" y="1576388"/>
          <p14:tracePt t="25752" x="6176963" y="1562100"/>
          <p14:tracePt t="25768" x="6229350" y="1557338"/>
          <p14:tracePt t="25785" x="6281738" y="1547813"/>
          <p14:tracePt t="25801" x="6338888" y="1543050"/>
          <p14:tracePt t="25818" x="6353175" y="1543050"/>
          <p14:tracePt t="25835" x="6362700" y="1538288"/>
          <p14:tracePt t="25852" x="6367463" y="1538288"/>
          <p14:tracePt t="25985" x="6372225" y="1538288"/>
          <p14:tracePt t="27378" x="6396038" y="1538288"/>
          <p14:tracePt t="27386" x="6434138" y="1538288"/>
          <p14:tracePt t="27392" x="6467475" y="1533525"/>
          <p14:tracePt t="27401" x="6505575" y="1528763"/>
          <p14:tracePt t="27418" x="6557963" y="1524000"/>
          <p14:tracePt t="27434" x="6653213" y="1514475"/>
          <p14:tracePt t="27451" x="6710363" y="1504950"/>
          <p14:tracePt t="27468" x="6757988" y="1500188"/>
          <p14:tracePt t="27485" x="6810375" y="1495425"/>
          <p14:tracePt t="27501" x="6829425" y="1495425"/>
          <p14:tracePt t="27518" x="6853238" y="1495425"/>
          <p14:tracePt t="27534" x="6886575" y="1495425"/>
          <p14:tracePt t="27551" x="6900863" y="1490663"/>
          <p14:tracePt t="27568" x="6915150" y="1490663"/>
          <p14:tracePt t="27584" x="6924675" y="1490663"/>
          <p14:tracePt t="27618" x="6929438" y="1490663"/>
          <p14:tracePt t="27662" x="6934200" y="1490663"/>
          <p14:tracePt t="28316" x="6924675" y="1490663"/>
          <p14:tracePt t="28323" x="6900863" y="1490663"/>
          <p14:tracePt t="28334" x="6872288" y="1495425"/>
          <p14:tracePt t="28351" x="6715125" y="1514475"/>
          <p14:tracePt t="28367" x="6586538" y="1528763"/>
          <p14:tracePt t="28384" x="6410325" y="1547813"/>
          <p14:tracePt t="28401" x="6053138" y="1557338"/>
          <p14:tracePt t="28417" x="5757863" y="1557338"/>
          <p14:tracePt t="28434" x="5443538" y="1547813"/>
          <p14:tracePt t="28451" x="4910138" y="1543050"/>
          <p14:tracePt t="28467" x="4586288" y="1543050"/>
          <p14:tracePt t="28484" x="4271963" y="1533525"/>
          <p14:tracePt t="28501" x="3890963" y="1524000"/>
          <p14:tracePt t="28517" x="3705225" y="1524000"/>
          <p14:tracePt t="28534" x="3590925" y="1524000"/>
          <p14:tracePt t="28551" x="3490913" y="1524000"/>
          <p14:tracePt t="28567" x="3452813" y="1524000"/>
          <p14:tracePt t="28584" x="3429000" y="1524000"/>
          <p14:tracePt t="28601" x="3419475" y="1524000"/>
          <p14:tracePt t="28977" x="3343275" y="1528763"/>
          <p14:tracePt t="28985" x="3233738" y="1543050"/>
          <p14:tracePt t="28991" x="3119438" y="1557338"/>
          <p14:tracePt t="29000" x="2986088" y="1571625"/>
          <p14:tracePt t="29017" x="2728913" y="1609725"/>
          <p14:tracePt t="29034" x="2324100" y="1647825"/>
          <p14:tracePt t="29051" x="2128838" y="1671638"/>
          <p14:tracePt t="29067" x="1971675" y="1690688"/>
          <p14:tracePt t="29084" x="1819275" y="1709738"/>
          <p14:tracePt t="29100" x="1752600" y="1724025"/>
          <p14:tracePt t="29118" x="1733550" y="1728788"/>
          <p14:tracePt t="29134" x="1719263" y="1728788"/>
          <p14:tracePt t="29150" x="1719263" y="1733550"/>
          <p14:tracePt t="29211" x="1719263" y="1738313"/>
          <p14:tracePt t="29275" x="1719263" y="1743075"/>
          <p14:tracePt t="29346" x="1719263" y="1747838"/>
          <p14:tracePt t="29382" x="1719263" y="1752600"/>
          <p14:tracePt t="29403" x="1724025" y="1752600"/>
          <p14:tracePt t="29438" x="1728788" y="1752600"/>
          <p14:tracePt t="29502" x="1733550" y="1752600"/>
          <p14:tracePt t="29574" x="1733550" y="1757363"/>
          <p14:tracePt t="29616" x="1738313" y="1757363"/>
          <p14:tracePt t="29708" x="1743075" y="1757363"/>
          <p14:tracePt t="29808" x="1771650" y="1728788"/>
          <p14:tracePt t="29815" x="1776413" y="1724025"/>
          <p14:tracePt t="29822" x="1790700" y="1714500"/>
          <p14:tracePt t="29834" x="1814513" y="1709738"/>
          <p14:tracePt t="29850" x="1885950" y="1700213"/>
          <p14:tracePt t="29867" x="2005013" y="1695450"/>
          <p14:tracePt t="29883" x="2090738" y="1695450"/>
          <p14:tracePt t="29900" x="2219325" y="1695450"/>
          <p14:tracePt t="29917" x="2281238" y="1695450"/>
          <p14:tracePt t="29934" x="2328863" y="1700213"/>
          <p14:tracePt t="29950" x="2376488" y="1700213"/>
          <p14:tracePt t="29967" x="2395538" y="1704975"/>
          <p14:tracePt t="29984" x="2405063" y="1704975"/>
          <p14:tracePt t="30000" x="2414588" y="1709738"/>
          <p14:tracePt t="30050" x="2424113" y="1714500"/>
          <p14:tracePt t="30056" x="2428875" y="1714500"/>
          <p14:tracePt t="30071" x="2433638" y="1714500"/>
          <p14:tracePt t="30083" x="2433638" y="1719263"/>
          <p14:tracePt t="30100" x="2438400" y="1719263"/>
          <p14:tracePt t="30117" x="2443163" y="1719263"/>
          <p14:tracePt t="30133" x="2452688" y="1719263"/>
          <p14:tracePt t="30150" x="2462213" y="1724025"/>
          <p14:tracePt t="30167" x="2476500" y="1728788"/>
          <p14:tracePt t="30183" x="2495550" y="1738313"/>
          <p14:tracePt t="30200" x="2547938" y="1757363"/>
          <p14:tracePt t="30217" x="2605088" y="1776413"/>
          <p14:tracePt t="30233" x="2676525" y="1800225"/>
          <p14:tracePt t="30250" x="2757488" y="1824038"/>
          <p14:tracePt t="30267" x="2809875" y="1847850"/>
          <p14:tracePt t="30284" x="2847975" y="1857375"/>
          <p14:tracePt t="30300" x="2900363" y="1871663"/>
          <p14:tracePt t="30317" x="2933700" y="1881188"/>
          <p14:tracePt t="30333" x="2967038" y="1890713"/>
          <p14:tracePt t="30350" x="2976563" y="1890713"/>
          <p14:tracePt t="30367" x="2995613" y="1895475"/>
          <p14:tracePt t="30383" x="3000375" y="1900238"/>
          <p14:tracePt t="30400" x="3005138" y="1900238"/>
          <p14:tracePt t="30455" x="3009900" y="1900238"/>
          <p14:tracePt t="30490" x="3014663" y="1900238"/>
          <p14:tracePt t="30534" x="3019425" y="1900238"/>
          <p14:tracePt t="30540" x="3028950" y="1900238"/>
          <p14:tracePt t="30550" x="3043238" y="1900238"/>
          <p14:tracePt t="30567" x="3086100" y="1900238"/>
          <p14:tracePt t="30584" x="3190875" y="1895475"/>
          <p14:tracePt t="30600" x="3276600" y="1895475"/>
          <p14:tracePt t="30617" x="3338513" y="1895475"/>
          <p14:tracePt t="30633" x="3443288" y="1895475"/>
          <p14:tracePt t="30650" x="3519488" y="1895475"/>
          <p14:tracePt t="30667" x="3567113" y="1895475"/>
          <p14:tracePt t="36211" x="3500438" y="1966913"/>
          <p14:tracePt t="36218" x="3429000" y="2057400"/>
          <p14:tracePt t="36225" x="3348038" y="2157413"/>
          <p14:tracePt t="36233" x="3267075" y="2262188"/>
          <p14:tracePt t="36248" x="3090863" y="2500313"/>
          <p14:tracePt t="36265" x="2952750" y="2695575"/>
          <p14:tracePt t="36281" x="2833688" y="2876550"/>
          <p14:tracePt t="36298" x="2719388" y="3062288"/>
          <p14:tracePt t="36315" x="2671763" y="3133725"/>
          <p14:tracePt t="36331" x="2638425" y="3171825"/>
          <p14:tracePt t="36348" x="2614613" y="3200400"/>
          <p14:tracePt t="36381" x="2609850" y="3205163"/>
          <p14:tracePt t="36503" x="2609850" y="3200400"/>
          <p14:tracePt t="36509" x="2609850" y="3195638"/>
          <p14:tracePt t="36523" x="2614613" y="3186113"/>
          <p14:tracePt t="36531" x="2614613" y="3176588"/>
          <p14:tracePt t="36548" x="2619375" y="3171825"/>
          <p14:tracePt t="36565" x="2624138" y="3152775"/>
          <p14:tracePt t="36581" x="2628900" y="3133725"/>
          <p14:tracePt t="36598" x="2628900" y="3119438"/>
          <p14:tracePt t="36615" x="2628900" y="3105150"/>
          <p14:tracePt t="36631" x="2628900" y="3086100"/>
          <p14:tracePt t="36665" x="2628900" y="3081338"/>
          <p14:tracePt t="36681" x="2628900" y="3076575"/>
          <p14:tracePt t="36723" x="2628900" y="3071813"/>
          <p14:tracePt t="36773" x="2624138" y="3071813"/>
          <p14:tracePt t="37170" x="2614613" y="3033713"/>
          <p14:tracePt t="37177" x="2600325" y="2986088"/>
          <p14:tracePt t="37184" x="2586038" y="2938463"/>
          <p14:tracePt t="37198" x="2562225" y="2886075"/>
          <p14:tracePt t="37215" x="2505075" y="2714625"/>
          <p14:tracePt t="37231" x="2457450" y="2590800"/>
          <p14:tracePt t="37248" x="2424113" y="2466975"/>
          <p14:tracePt t="37264" x="2381250" y="2295525"/>
          <p14:tracePt t="37281" x="2366963" y="2195513"/>
          <p14:tracePt t="37298" x="2347913" y="2057400"/>
          <p14:tracePt t="37314" x="2343150" y="2000250"/>
          <p14:tracePt t="37331" x="2338388" y="1947863"/>
          <p14:tracePt t="37348" x="2338388" y="1890713"/>
          <p14:tracePt t="37364" x="2338388" y="1862138"/>
          <p14:tracePt t="37381" x="2338388" y="1847850"/>
          <p14:tracePt t="37398" x="2338388" y="1828800"/>
          <p14:tracePt t="37414" x="2338388" y="1819275"/>
          <p14:tracePt t="37431" x="2338388" y="1804988"/>
          <p14:tracePt t="37448" x="2338388" y="1785938"/>
          <p14:tracePt t="37464" x="2338388" y="1776413"/>
          <p14:tracePt t="37481" x="2338388" y="1766888"/>
          <p14:tracePt t="37498" x="2343150" y="1757363"/>
          <p14:tracePt t="37531" x="2343150" y="1752600"/>
          <p14:tracePt t="37583" x="2352675" y="1752600"/>
          <p14:tracePt t="37760" x="2352675" y="1757363"/>
          <p14:tracePt t="37825" x="2352675" y="1762125"/>
          <p14:tracePt t="37882" x="2347913" y="1762125"/>
          <p14:tracePt t="37952" x="2343150" y="1762125"/>
          <p14:tracePt t="41967" x="2343150" y="1747838"/>
          <p14:tracePt t="41975" x="2343150" y="1728788"/>
          <p14:tracePt t="41981" x="2343150" y="1709738"/>
          <p14:tracePt t="41997" x="2343150" y="1666875"/>
          <p14:tracePt t="42013" x="2343150" y="1633538"/>
          <p14:tracePt t="42030" x="2343150" y="1604963"/>
          <p14:tracePt t="42046" x="2343150" y="1585913"/>
          <p14:tracePt t="42063" x="2343150" y="1581150"/>
          <p14:tracePt t="42079" x="2343150" y="1576388"/>
          <p14:tracePt t="49221" x="0" y="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name="Slide 56">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a:t>
            </a:r>
            <a:r>
              <a:rPr lang="en-US" sz="1400" b="1" kern="0" spc="300" dirty="0" smtClean="0">
                <a:solidFill>
                  <a:srgbClr val="B85042"/>
                </a:solidFill>
                <a:latin typeface="Calibri" pitchFamily="34" charset="0"/>
                <a:ea typeface="Calibri" pitchFamily="34" charset="-122"/>
                <a:cs typeface="Calibri" pitchFamily="34" charset="-120"/>
              </a:rPr>
              <a:t>14 </a:t>
            </a:r>
            <a:r>
              <a:rPr lang="en-US" sz="1400" b="1" kern="0" spc="300" dirty="0">
                <a:solidFill>
                  <a:srgbClr val="B85042"/>
                </a:solidFill>
                <a:latin typeface="Calibri" pitchFamily="34" charset="0"/>
                <a:ea typeface="Calibri" pitchFamily="34" charset="-122"/>
                <a:cs typeface="Calibri" pitchFamily="34" charset="-120"/>
              </a:rPr>
              <a:t>OF 20</a:t>
            </a:r>
            <a:endParaRPr lang="en-US" sz="1400" dirty="0"/>
          </a:p>
        </p:txBody>
      </p:sp>
      <p:sp>
        <p:nvSpPr>
          <p:cNvPr id="3" name="Text 1"/>
          <p:cNvSpPr/>
          <p:nvPr/>
        </p:nvSpPr>
        <p:spPr>
          <a:xfrm>
            <a:off x="3657600" y="530352"/>
            <a:ext cx="3566160" cy="310896"/>
          </a:xfrm>
          <a:prstGeom prst="rect">
            <a:avLst/>
          </a:prstGeom>
          <a:noFill/>
          <a:ln/>
        </p:spPr>
        <p:txBody>
          <a:bodyPr wrap="square" lIns="0" tIns="0" rIns="0" bIns="0" rtlCol="0" anchor="ctr"/>
          <a:lstStyle/>
          <a:p>
            <a:pPr marL="0" indent="0" algn="r">
              <a:buNone/>
            </a:pPr>
            <a:r>
              <a:rPr lang="en-US" sz="1200" dirty="0">
                <a:solidFill>
                  <a:srgbClr val="5A5A5A"/>
                </a:solidFill>
                <a:latin typeface="Calibri" pitchFamily="34" charset="0"/>
                <a:ea typeface="Calibri" pitchFamily="34" charset="-122"/>
                <a:cs typeface="Calibri" pitchFamily="34" charset="-120"/>
              </a:rPr>
              <a:t>TRUE OR FALSE   ·   Islamic Finance</a:t>
            </a:r>
            <a:endParaRPr lang="en-US" sz="12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82296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In Islamic finance, Murabaha involves the bank charging monthly interest on a loan.</a:t>
            </a:r>
            <a:endParaRPr lang="en-US" sz="2200" dirty="0"/>
          </a:p>
        </p:txBody>
      </p:sp>
      <p:sp>
        <p:nvSpPr>
          <p:cNvPr id="6" name="Shape 4"/>
          <p:cNvSpPr/>
          <p:nvPr/>
        </p:nvSpPr>
        <p:spPr>
          <a:xfrm>
            <a:off x="457200" y="2240280"/>
            <a:ext cx="3977640" cy="914400"/>
          </a:xfrm>
          <a:prstGeom prst="roundRect">
            <a:avLst>
              <a:gd name="adj" fmla="val 5000"/>
            </a:avLst>
          </a:prstGeom>
          <a:solidFill>
            <a:srgbClr val="FFFFFF"/>
          </a:solidFill>
          <a:ln w="9525">
            <a:solidFill>
              <a:srgbClr val="C8C0B0"/>
            </a:solidFill>
            <a:prstDash val="solid"/>
          </a:ln>
        </p:spPr>
      </p:sp>
      <p:sp>
        <p:nvSpPr>
          <p:cNvPr id="7" name="Text 5"/>
          <p:cNvSpPr/>
          <p:nvPr/>
        </p:nvSpPr>
        <p:spPr>
          <a:xfrm>
            <a:off x="457200" y="2240280"/>
            <a:ext cx="3977640" cy="914400"/>
          </a:xfrm>
          <a:prstGeom prst="rect">
            <a:avLst/>
          </a:prstGeom>
          <a:noFill/>
          <a:ln/>
        </p:spPr>
        <p:txBody>
          <a:bodyPr wrap="square" lIns="0" tIns="0" rIns="0" bIns="0" rtlCol="0" anchor="ctr"/>
          <a:lstStyle/>
          <a:p>
            <a:pPr marL="0" indent="0" algn="ctr">
              <a:buNone/>
            </a:pPr>
            <a:r>
              <a:rPr lang="en-US" sz="2750" b="1" dirty="0">
                <a:solidFill>
                  <a:srgbClr val="5A5A5A"/>
                </a:solidFill>
                <a:latin typeface="Georgia" pitchFamily="34" charset="0"/>
                <a:ea typeface="Georgia" pitchFamily="34" charset="-122"/>
                <a:cs typeface="Georgia" pitchFamily="34" charset="-120"/>
              </a:rPr>
              <a:t>TRUE</a:t>
            </a:r>
            <a:endParaRPr lang="en-US" sz="2750" dirty="0"/>
          </a:p>
        </p:txBody>
      </p:sp>
      <p:sp>
        <p:nvSpPr>
          <p:cNvPr id="8" name="Shape 6"/>
          <p:cNvSpPr/>
          <p:nvPr/>
        </p:nvSpPr>
        <p:spPr>
          <a:xfrm>
            <a:off x="4709160" y="2240280"/>
            <a:ext cx="3977640" cy="914400"/>
          </a:xfrm>
          <a:prstGeom prst="roundRect">
            <a:avLst>
              <a:gd name="adj" fmla="val 5000"/>
            </a:avLst>
          </a:prstGeom>
          <a:solidFill>
            <a:srgbClr val="E4EDE6"/>
          </a:solidFill>
          <a:ln w="9525">
            <a:solidFill>
              <a:srgbClr val="4F7A5C"/>
            </a:solidFill>
            <a:prstDash val="solid"/>
          </a:ln>
        </p:spPr>
      </p:sp>
      <p:sp>
        <p:nvSpPr>
          <p:cNvPr id="9" name="Text 7"/>
          <p:cNvSpPr/>
          <p:nvPr/>
        </p:nvSpPr>
        <p:spPr>
          <a:xfrm>
            <a:off x="4709160" y="2240280"/>
            <a:ext cx="3977640" cy="914400"/>
          </a:xfrm>
          <a:prstGeom prst="rect">
            <a:avLst/>
          </a:prstGeom>
          <a:noFill/>
          <a:ln/>
        </p:spPr>
        <p:txBody>
          <a:bodyPr wrap="square" lIns="0" tIns="0" rIns="0" bIns="0" rtlCol="0" anchor="ctr"/>
          <a:lstStyle/>
          <a:p>
            <a:pPr marL="0" indent="0" algn="ctr">
              <a:buNone/>
            </a:pPr>
            <a:r>
              <a:rPr lang="en-US" sz="2750" b="1" dirty="0">
                <a:solidFill>
                  <a:srgbClr val="4F7A5C"/>
                </a:solidFill>
                <a:latin typeface="Georgia" pitchFamily="34" charset="0"/>
                <a:ea typeface="Georgia" pitchFamily="34" charset="-122"/>
                <a:cs typeface="Georgia" pitchFamily="34" charset="-120"/>
              </a:rPr>
              <a:t>FALSE</a:t>
            </a:r>
            <a:endParaRPr lang="en-US" sz="2750" dirty="0"/>
          </a:p>
        </p:txBody>
      </p:sp>
      <p:sp>
        <p:nvSpPr>
          <p:cNvPr id="10" name="Shape 8"/>
          <p:cNvSpPr/>
          <p:nvPr/>
        </p:nvSpPr>
        <p:spPr>
          <a:xfrm>
            <a:off x="457200" y="3474720"/>
            <a:ext cx="8229600" cy="1188720"/>
          </a:xfrm>
          <a:prstGeom prst="roundRect">
            <a:avLst>
              <a:gd name="adj" fmla="val 3846"/>
            </a:avLst>
          </a:prstGeom>
          <a:solidFill>
            <a:srgbClr val="E7E3D9"/>
          </a:solidFill>
          <a:ln w="9525">
            <a:solidFill>
              <a:srgbClr val="C8C0B0"/>
            </a:solidFill>
            <a:prstDash val="solid"/>
          </a:ln>
        </p:spPr>
      </p:sp>
      <p:sp>
        <p:nvSpPr>
          <p:cNvPr id="11" name="Text 9"/>
          <p:cNvSpPr/>
          <p:nvPr/>
        </p:nvSpPr>
        <p:spPr>
          <a:xfrm>
            <a:off x="685800" y="3474720"/>
            <a:ext cx="7772400" cy="118872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FALSE.   Murabaha is a cost-plus SALE. The bank buys the asset and resells it at a fixed markup — there is no interest.</a:t>
            </a:r>
            <a:endParaRPr lang="en-US" sz="1450" dirty="0"/>
          </a:p>
        </p:txBody>
      </p:sp>
      <p:sp>
        <p:nvSpPr>
          <p:cNvPr id="12" name="Text 10"/>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13" name="Text 11"/>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56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47054"/>
    </mc:Choice>
    <mc:Fallback xmlns="">
      <p:transition spd="slow" advTm="47054"/>
    </mc:Fallback>
  </mc:AlternateContent>
  <p:timing>
    <p:tnLst>
      <p:par>
        <p:cTn id="1" dur="indefinite" restart="never" nodeType="tmRoot"/>
      </p:par>
    </p:tnLst>
  </p:timing>
  <p:extLst mod="1">
    <p:ext uri="{3A86A75C-4F4B-4683-9AE1-C65F6400EC91}">
      <p14:laserTraceLst xmlns:p14="http://schemas.microsoft.com/office/powerpoint/2010/main">
        <p14:tracePtLst>
          <p14:tracePt t="5837" x="3352800" y="3595688"/>
          <p14:tracePt t="6004" x="3362325" y="3533775"/>
          <p14:tracePt t="6011" x="3371850" y="3438525"/>
          <p14:tracePt t="6020" x="3381375" y="3338513"/>
          <p14:tracePt t="6037" x="3405188" y="3109913"/>
          <p14:tracePt t="6053" x="3438525" y="2757488"/>
          <p14:tracePt t="6070" x="3462338" y="2528888"/>
          <p14:tracePt t="6087" x="3486150" y="2319338"/>
          <p14:tracePt t="6103" x="3509963" y="2071688"/>
          <p14:tracePt t="6120" x="3519488" y="1938338"/>
          <p14:tracePt t="6137" x="3543300" y="1824038"/>
          <p14:tracePt t="6153" x="3562350" y="1704975"/>
          <p14:tracePt t="6170" x="3567113" y="1666875"/>
          <p14:tracePt t="6187" x="3571875" y="1647825"/>
          <p14:tracePt t="6203" x="3571875" y="1643063"/>
          <p14:tracePt t="6237" x="3576638" y="1643063"/>
          <p14:tracePt t="6259" x="3581400" y="1643063"/>
          <p14:tracePt t="6302" x="3590925" y="1643063"/>
          <p14:tracePt t="6311" x="3605213" y="1643063"/>
          <p14:tracePt t="6320" x="3619500" y="1633538"/>
          <p14:tracePt t="6337" x="3667125" y="1604963"/>
          <p14:tracePt t="6353" x="3705225" y="1581150"/>
          <p14:tracePt t="6370" x="3738563" y="1552575"/>
          <p14:tracePt t="6387" x="3771900" y="1519238"/>
          <p14:tracePt t="6403" x="3786188" y="1504950"/>
          <p14:tracePt t="6420" x="3795713" y="1495425"/>
          <p14:tracePt t="6437" x="3800475" y="1485900"/>
          <p14:tracePt t="6453" x="3814763" y="1481138"/>
          <p14:tracePt t="6470" x="3824288" y="1476375"/>
          <p14:tracePt t="6487" x="3843338" y="1471613"/>
          <p14:tracePt t="6503" x="3848100" y="1471613"/>
          <p14:tracePt t="6529" x="3852863" y="1471613"/>
          <p14:tracePt t="6693" x="3857625" y="1471613"/>
          <p14:tracePt t="6729" x="3867150" y="1476375"/>
          <p14:tracePt t="6735" x="3881438" y="1476375"/>
          <p14:tracePt t="6742" x="3890963" y="1476375"/>
          <p14:tracePt t="6753" x="3900488" y="1476375"/>
          <p14:tracePt t="6770" x="3943350" y="1485900"/>
          <p14:tracePt t="6787" x="3976688" y="1490663"/>
          <p14:tracePt t="6803" x="4024313" y="1500188"/>
          <p14:tracePt t="6820" x="4100513" y="1519238"/>
          <p14:tracePt t="6836" x="4148138" y="1533525"/>
          <p14:tracePt t="6853" x="4176713" y="1538288"/>
          <p14:tracePt t="6870" x="4210050" y="1547813"/>
          <p14:tracePt t="6886" x="4233863" y="1552575"/>
          <p14:tracePt t="6903" x="4257675" y="1552575"/>
          <p14:tracePt t="6920" x="4291013" y="1543050"/>
          <p14:tracePt t="6936" x="4314825" y="1543050"/>
          <p14:tracePt t="6953" x="4338638" y="1533525"/>
          <p14:tracePt t="6970" x="4371975" y="1528763"/>
          <p14:tracePt t="6986" x="4386263" y="1524000"/>
          <p14:tracePt t="7003" x="4395788" y="1519238"/>
          <p14:tracePt t="7020" x="4414838" y="1509713"/>
          <p14:tracePt t="7053" x="4419600" y="1509713"/>
          <p14:tracePt t="8278" x="4452938" y="1504950"/>
          <p14:tracePt t="8284" x="4495800" y="1504950"/>
          <p14:tracePt t="8293" x="4538663" y="1504950"/>
          <p14:tracePt t="8303" x="4576763" y="1504950"/>
          <p14:tracePt t="8319" x="4643438" y="1504950"/>
          <p14:tracePt t="8336" x="4733925" y="1504950"/>
          <p14:tracePt t="8353" x="4781550" y="1514475"/>
          <p14:tracePt t="8369" x="4838700" y="1514475"/>
          <p14:tracePt t="8386" x="4862513" y="1519238"/>
          <p14:tracePt t="8403" x="4886325" y="1519238"/>
          <p14:tracePt t="8419" x="4924425" y="1524000"/>
          <p14:tracePt t="8436" x="4953000" y="1524000"/>
          <p14:tracePt t="8453" x="4991100" y="1524000"/>
          <p14:tracePt t="8469" x="5062538" y="1524000"/>
          <p14:tracePt t="8486" x="5095875" y="1519238"/>
          <p14:tracePt t="8503" x="5129213" y="1514475"/>
          <p14:tracePt t="8519" x="5191125" y="1509713"/>
          <p14:tracePt t="8536" x="5238750" y="1504950"/>
          <p14:tracePt t="8553" x="5286375" y="1500188"/>
          <p14:tracePt t="8569" x="5334000" y="1495425"/>
          <p14:tracePt t="8586" x="5357813" y="1495425"/>
          <p14:tracePt t="8602" x="5376863" y="1490663"/>
          <p14:tracePt t="8619" x="5400675" y="1485900"/>
          <p14:tracePt t="8636" x="5419725" y="1485900"/>
          <p14:tracePt t="8653" x="5429250" y="1481138"/>
          <p14:tracePt t="8669" x="5443538" y="1471613"/>
          <p14:tracePt t="8686" x="5448300" y="1471613"/>
          <p14:tracePt t="8703" x="5453063" y="1471613"/>
          <p14:tracePt t="8739" x="5457825" y="1471613"/>
          <p14:tracePt t="9208" x="5495925" y="1471613"/>
          <p14:tracePt t="9215" x="5534025" y="1471613"/>
          <p14:tracePt t="9223" x="5576888" y="1471613"/>
          <p14:tracePt t="9236" x="5667375" y="1471613"/>
          <p14:tracePt t="9252" x="5753100" y="1471613"/>
          <p14:tracePt t="9269" x="5838825" y="1481138"/>
          <p14:tracePt t="9286" x="5943600" y="1490663"/>
          <p14:tracePt t="9302" x="5986463" y="1495425"/>
          <p14:tracePt t="9319" x="6024563" y="1504950"/>
          <p14:tracePt t="9336" x="6067425" y="1504950"/>
          <p14:tracePt t="9352" x="6081713" y="1509713"/>
          <p14:tracePt t="9369" x="6105525" y="1509713"/>
          <p14:tracePt t="9386" x="6134100" y="1509713"/>
          <p14:tracePt t="9402" x="6162675" y="1509713"/>
          <p14:tracePt t="9419" x="6181725" y="1509713"/>
          <p14:tracePt t="9436" x="6224588" y="1509713"/>
          <p14:tracePt t="9452" x="6267450" y="1504950"/>
          <p14:tracePt t="9469" x="6334125" y="1500188"/>
          <p14:tracePt t="9486" x="6424613" y="1495425"/>
          <p14:tracePt t="9502" x="6486525" y="1495425"/>
          <p14:tracePt t="9519" x="6562725" y="1495425"/>
          <p14:tracePt t="9536" x="6662738" y="1500188"/>
          <p14:tracePt t="9552" x="6705600" y="1500188"/>
          <p14:tracePt t="9569" x="6734175" y="1500188"/>
          <p14:tracePt t="9585" x="6757988" y="1500188"/>
          <p14:tracePt t="9602" x="6772275" y="1500188"/>
          <p14:tracePt t="9635" x="6777038" y="1500188"/>
          <p14:tracePt t="10062" x="6824663" y="1500188"/>
          <p14:tracePt t="10068" x="6886575" y="1495425"/>
          <p14:tracePt t="10075" x="6967538" y="1481138"/>
          <p14:tracePt t="10085" x="7038975" y="1476375"/>
          <p14:tracePt t="10102" x="7158038" y="1471613"/>
          <p14:tracePt t="10119" x="7329488" y="1457325"/>
          <p14:tracePt t="10136" x="7424738" y="1452563"/>
          <p14:tracePt t="10152" x="7491413" y="1447800"/>
          <p14:tracePt t="10169" x="7567613" y="1443038"/>
          <p14:tracePt t="10185" x="7610475" y="1438275"/>
          <p14:tracePt t="10202" x="7639050" y="1438275"/>
          <p14:tracePt t="10219" x="7648575" y="1438275"/>
          <p14:tracePt t="10235" x="7653338" y="1438275"/>
          <p14:tracePt t="10269" x="7658100" y="1438275"/>
          <p14:tracePt t="10338" x="7658100" y="1443038"/>
          <p14:tracePt t="10700" x="7581900" y="1443038"/>
          <p14:tracePt t="10708" x="7462838" y="1447800"/>
          <p14:tracePt t="10718" x="7281863" y="1447800"/>
          <p14:tracePt t="10735" x="6867525" y="1447800"/>
          <p14:tracePt t="10752" x="6053138" y="1433513"/>
          <p14:tracePt t="10769" x="5395913" y="1423988"/>
          <p14:tracePt t="10785" x="4695825" y="1428750"/>
          <p14:tracePt t="10802" x="3800475" y="1476375"/>
          <p14:tracePt t="10819" x="3333750" y="1552575"/>
          <p14:tracePt t="10835" x="2890838" y="1643063"/>
          <p14:tracePt t="10852" x="2747963" y="1685925"/>
          <p14:tracePt t="10869" x="2643188" y="1704975"/>
          <p14:tracePt t="10885" x="2571750" y="1714500"/>
          <p14:tracePt t="10902" x="2552700" y="1719263"/>
          <p14:tracePt t="10918" x="2543175" y="1719263"/>
          <p14:tracePt t="10952" x="2538413" y="1719263"/>
          <p14:tracePt t="11873" x="2538413" y="1724025"/>
          <p14:tracePt t="11880" x="2533650" y="1728788"/>
          <p14:tracePt t="11887" x="2528888" y="1733550"/>
          <p14:tracePt t="11902" x="2524125" y="1743075"/>
          <p14:tracePt t="11918" x="2524125" y="1747838"/>
          <p14:tracePt t="11935" x="2519363" y="1752600"/>
          <p14:tracePt t="11951" x="2514600" y="1757363"/>
          <p14:tracePt t="11985" x="2509838" y="1762125"/>
          <p14:tracePt t="12036" x="2505075" y="1766888"/>
          <p14:tracePt t="12207" x="2505075" y="1762125"/>
          <p14:tracePt t="12221" x="2505075" y="1757363"/>
          <p14:tracePt t="12228" x="2505075" y="1752600"/>
          <p14:tracePt t="12278" x="2538413" y="1700213"/>
          <p14:tracePt t="12285" x="2557463" y="1690688"/>
          <p14:tracePt t="12293" x="2576513" y="1685925"/>
          <p14:tracePt t="12301" x="2614613" y="1681163"/>
          <p14:tracePt t="12318" x="2686050" y="1681163"/>
          <p14:tracePt t="12335" x="2795588" y="1685925"/>
          <p14:tracePt t="12351" x="2886075" y="1690688"/>
          <p14:tracePt t="12368" x="2952750" y="1695450"/>
          <p14:tracePt t="12385" x="3019425" y="1700213"/>
          <p14:tracePt t="12401" x="3052763" y="1700213"/>
          <p14:tracePt t="12418" x="3086100" y="1700213"/>
          <p14:tracePt t="12435" x="3143250" y="1700213"/>
          <p14:tracePt t="12451" x="3171825" y="1700213"/>
          <p14:tracePt t="12468" x="3200400" y="1700213"/>
          <p14:tracePt t="12485" x="3219450" y="1700213"/>
          <p14:tracePt t="12501" x="3224213" y="1700213"/>
          <p14:tracePt t="12518" x="3233738" y="1700213"/>
          <p14:tracePt t="12519" x="3243263" y="1700213"/>
          <p14:tracePt t="12535" x="3262313" y="1700213"/>
          <p14:tracePt t="12551" x="3281363" y="1700213"/>
          <p14:tracePt t="12568" x="3295650" y="1700213"/>
          <p14:tracePt t="12585" x="3309938" y="1700213"/>
          <p14:tracePt t="12601" x="3314700" y="1700213"/>
          <p14:tracePt t="12635" x="3319463" y="1700213"/>
          <p14:tracePt t="12683" x="3324225" y="1700213"/>
          <p14:tracePt t="12726" x="3328988" y="1700213"/>
          <p14:tracePt t="12732" x="3343275" y="1700213"/>
          <p14:tracePt t="12740" x="3357563" y="1700213"/>
          <p14:tracePt t="12751" x="3371850" y="1700213"/>
          <p14:tracePt t="12768" x="3424238" y="1700213"/>
          <p14:tracePt t="12785" x="3448050" y="1704975"/>
          <p14:tracePt t="12801" x="3481388" y="1709738"/>
          <p14:tracePt t="12818" x="3548063" y="1719263"/>
          <p14:tracePt t="12835" x="3590925" y="1724025"/>
          <p14:tracePt t="12851" x="3624263" y="1724025"/>
          <p14:tracePt t="12868" x="3662363" y="1733550"/>
          <p14:tracePt t="12884" x="3681413" y="1738313"/>
          <p14:tracePt t="12901" x="3700463" y="1743075"/>
          <p14:tracePt t="12918" x="3709988" y="1747838"/>
          <p14:tracePt t="12951" x="3719513" y="1747838"/>
          <p14:tracePt t="42180" x="3748088" y="1747838"/>
          <p14:tracePt t="42186" x="3781425" y="1747838"/>
          <p14:tracePt t="42193" x="3819525" y="1747838"/>
          <p14:tracePt t="42208" x="3919538" y="1762125"/>
          <p14:tracePt t="42225" x="4033838" y="1776413"/>
          <p14:tracePt t="42241" x="4138613" y="1814513"/>
          <p14:tracePt t="42258" x="4324350" y="1890713"/>
          <p14:tracePt t="42275" x="4424363" y="1943100"/>
          <p14:tracePt t="42291" x="4519613" y="1990725"/>
          <p14:tracePt t="42308" x="4657725" y="2062163"/>
          <p14:tracePt t="42325" x="4729163" y="2114550"/>
          <p14:tracePt t="42341" x="4819650" y="2176463"/>
          <p14:tracePt t="42358" x="4962525" y="2257425"/>
          <p14:tracePt t="42374" x="5048250" y="2305050"/>
          <p14:tracePt t="42391" x="5148263" y="2357438"/>
          <p14:tracePt t="42408" x="5272088" y="2424113"/>
          <p14:tracePt t="42425" x="5343525" y="2466975"/>
          <p14:tracePt t="42442" x="5448300" y="2552700"/>
          <p14:tracePt t="42458" x="5519738" y="2609850"/>
          <p14:tracePt t="42475" x="5581650" y="2657475"/>
          <p14:tracePt t="42491" x="5648325" y="2709863"/>
          <p14:tracePt t="42508" x="5729288" y="2762250"/>
          <p14:tracePt t="42524" x="5795963" y="2790825"/>
          <p14:tracePt t="42541" x="5867400" y="2819400"/>
          <p14:tracePt t="42558" x="5910263" y="2843213"/>
          <p14:tracePt t="42574" x="5938838" y="2852738"/>
          <p14:tracePt t="42591" x="5986463" y="2876550"/>
          <p14:tracePt t="42608" x="6019800" y="2886075"/>
          <p14:tracePt t="42625" x="6038850" y="2900363"/>
          <p14:tracePt t="42641" x="6057900" y="2909888"/>
          <p14:tracePt t="46545" x="0" y="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name="Slide 57">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a:t>
            </a:r>
            <a:r>
              <a:rPr lang="en-US" sz="1400" b="1" kern="0" spc="300" dirty="0" smtClean="0">
                <a:solidFill>
                  <a:srgbClr val="B85042"/>
                </a:solidFill>
                <a:latin typeface="Calibri" pitchFamily="34" charset="0"/>
                <a:ea typeface="Calibri" pitchFamily="34" charset="-122"/>
                <a:cs typeface="Calibri" pitchFamily="34" charset="-120"/>
              </a:rPr>
              <a:t>15 </a:t>
            </a:r>
            <a:r>
              <a:rPr lang="en-US" sz="1400" b="1" kern="0" spc="300" dirty="0">
                <a:solidFill>
                  <a:srgbClr val="B85042"/>
                </a:solidFill>
                <a:latin typeface="Calibri" pitchFamily="34" charset="0"/>
                <a:ea typeface="Calibri" pitchFamily="34" charset="-122"/>
                <a:cs typeface="Calibri" pitchFamily="34" charset="-120"/>
              </a:rPr>
              <a:t>OF 20</a:t>
            </a:r>
            <a:endParaRPr lang="en-US" sz="14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82296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A balloon mortgage has low monthly payments but requires a large final payment at maturity.</a:t>
            </a:r>
            <a:endParaRPr lang="en-US" sz="2200" dirty="0"/>
          </a:p>
        </p:txBody>
      </p:sp>
      <p:sp>
        <p:nvSpPr>
          <p:cNvPr id="6" name="Shape 4"/>
          <p:cNvSpPr/>
          <p:nvPr/>
        </p:nvSpPr>
        <p:spPr>
          <a:xfrm>
            <a:off x="457200" y="2240280"/>
            <a:ext cx="3977640" cy="914400"/>
          </a:xfrm>
          <a:prstGeom prst="roundRect">
            <a:avLst>
              <a:gd name="adj" fmla="val 5000"/>
            </a:avLst>
          </a:prstGeom>
          <a:solidFill>
            <a:srgbClr val="E4EDE6"/>
          </a:solidFill>
          <a:ln w="9525">
            <a:solidFill>
              <a:srgbClr val="4F7A5C"/>
            </a:solidFill>
            <a:prstDash val="solid"/>
          </a:ln>
        </p:spPr>
      </p:sp>
      <p:sp>
        <p:nvSpPr>
          <p:cNvPr id="7" name="Text 5"/>
          <p:cNvSpPr/>
          <p:nvPr/>
        </p:nvSpPr>
        <p:spPr>
          <a:xfrm>
            <a:off x="457200" y="2240280"/>
            <a:ext cx="3977640" cy="914400"/>
          </a:xfrm>
          <a:prstGeom prst="rect">
            <a:avLst/>
          </a:prstGeom>
          <a:noFill/>
          <a:ln/>
        </p:spPr>
        <p:txBody>
          <a:bodyPr wrap="square" lIns="0" tIns="0" rIns="0" bIns="0" rtlCol="0" anchor="ctr"/>
          <a:lstStyle/>
          <a:p>
            <a:pPr marL="0" indent="0" algn="ctr">
              <a:buNone/>
            </a:pPr>
            <a:r>
              <a:rPr lang="en-US" sz="2750" b="1" dirty="0">
                <a:solidFill>
                  <a:srgbClr val="4F7A5C"/>
                </a:solidFill>
                <a:latin typeface="Georgia" pitchFamily="34" charset="0"/>
                <a:ea typeface="Georgia" pitchFamily="34" charset="-122"/>
                <a:cs typeface="Georgia" pitchFamily="34" charset="-120"/>
              </a:rPr>
              <a:t>TRUE</a:t>
            </a:r>
            <a:endParaRPr lang="en-US" sz="2750" dirty="0"/>
          </a:p>
        </p:txBody>
      </p:sp>
      <p:sp>
        <p:nvSpPr>
          <p:cNvPr id="8" name="Shape 6"/>
          <p:cNvSpPr/>
          <p:nvPr/>
        </p:nvSpPr>
        <p:spPr>
          <a:xfrm>
            <a:off x="4709160" y="2240280"/>
            <a:ext cx="3977640" cy="914400"/>
          </a:xfrm>
          <a:prstGeom prst="roundRect">
            <a:avLst>
              <a:gd name="adj" fmla="val 5000"/>
            </a:avLst>
          </a:prstGeom>
          <a:solidFill>
            <a:srgbClr val="FFFFFF"/>
          </a:solidFill>
          <a:ln w="9525">
            <a:solidFill>
              <a:srgbClr val="C8C0B0"/>
            </a:solidFill>
            <a:prstDash val="solid"/>
          </a:ln>
        </p:spPr>
      </p:sp>
      <p:sp>
        <p:nvSpPr>
          <p:cNvPr id="9" name="Text 7"/>
          <p:cNvSpPr/>
          <p:nvPr/>
        </p:nvSpPr>
        <p:spPr>
          <a:xfrm>
            <a:off x="4709160" y="2240280"/>
            <a:ext cx="3977640" cy="914400"/>
          </a:xfrm>
          <a:prstGeom prst="rect">
            <a:avLst/>
          </a:prstGeom>
          <a:noFill/>
          <a:ln/>
        </p:spPr>
        <p:txBody>
          <a:bodyPr wrap="square" lIns="0" tIns="0" rIns="0" bIns="0" rtlCol="0" anchor="ctr"/>
          <a:lstStyle/>
          <a:p>
            <a:pPr marL="0" indent="0" algn="ctr">
              <a:buNone/>
            </a:pPr>
            <a:r>
              <a:rPr lang="en-US" sz="2750" b="1" dirty="0">
                <a:solidFill>
                  <a:srgbClr val="5A5A5A"/>
                </a:solidFill>
                <a:latin typeface="Georgia" pitchFamily="34" charset="0"/>
                <a:ea typeface="Georgia" pitchFamily="34" charset="-122"/>
                <a:cs typeface="Georgia" pitchFamily="34" charset="-120"/>
              </a:rPr>
              <a:t>FALSE</a:t>
            </a:r>
            <a:endParaRPr lang="en-US" sz="2750" dirty="0"/>
          </a:p>
        </p:txBody>
      </p:sp>
      <p:sp>
        <p:nvSpPr>
          <p:cNvPr id="10" name="Shape 8"/>
          <p:cNvSpPr/>
          <p:nvPr/>
        </p:nvSpPr>
        <p:spPr>
          <a:xfrm>
            <a:off x="457200" y="3474720"/>
            <a:ext cx="8229600" cy="1188720"/>
          </a:xfrm>
          <a:prstGeom prst="roundRect">
            <a:avLst>
              <a:gd name="adj" fmla="val 3846"/>
            </a:avLst>
          </a:prstGeom>
          <a:solidFill>
            <a:srgbClr val="E7E3D9"/>
          </a:solidFill>
          <a:ln w="9525">
            <a:solidFill>
              <a:srgbClr val="C8C0B0"/>
            </a:solidFill>
            <a:prstDash val="solid"/>
          </a:ln>
        </p:spPr>
      </p:sp>
      <p:sp>
        <p:nvSpPr>
          <p:cNvPr id="11" name="Text 9"/>
          <p:cNvSpPr/>
          <p:nvPr/>
        </p:nvSpPr>
        <p:spPr>
          <a:xfrm>
            <a:off x="685800" y="3474720"/>
            <a:ext cx="7772400" cy="118872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TRUE.   That is exactly its structure — attractive cash flow early, but significant refinancing risk at the end.</a:t>
            </a:r>
            <a:endParaRPr lang="en-US" sz="1450" dirty="0"/>
          </a:p>
        </p:txBody>
      </p:sp>
      <p:sp>
        <p:nvSpPr>
          <p:cNvPr id="12" name="Text 10"/>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13" name="Text 11"/>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57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52928"/>
    </mc:Choice>
    <mc:Fallback xmlns="">
      <p:transition spd="slow" advTm="52928"/>
    </mc:Fallback>
  </mc:AlternateContent>
  <p:timing>
    <p:tnLst>
      <p:par>
        <p:cTn id="1" dur="indefinite" restart="never" nodeType="tmRoot"/>
      </p:par>
    </p:tnLst>
  </p:timing>
  <p:extLst mod="1">
    <p:ext uri="{3A86A75C-4F4B-4683-9AE1-C65F6400EC91}">
      <p14:laserTraceLst xmlns:p14="http://schemas.microsoft.com/office/powerpoint/2010/main">
        <p14:tracePtLst>
          <p14:tracePt t="31222" x="3905250" y="2662238"/>
          <p14:tracePt t="31572" x="3890963" y="2605088"/>
          <p14:tracePt t="31579" x="3871913" y="2538413"/>
          <p14:tracePt t="31586" x="3829050" y="2428875"/>
          <p14:tracePt t="31594" x="3800475" y="2324100"/>
          <p14:tracePt t="31611" x="3757613" y="2085975"/>
          <p14:tracePt t="31628" x="3729038" y="1866900"/>
          <p14:tracePt t="31645" x="3729038" y="1600200"/>
          <p14:tracePt t="31661" x="3738563" y="1519238"/>
          <p14:tracePt t="31678" x="3748088" y="1471613"/>
          <p14:tracePt t="31694" x="3752850" y="1447800"/>
          <p14:tracePt t="31711" x="3757613" y="1447800"/>
          <p14:tracePt t="31728" x="3762375" y="1447800"/>
          <p14:tracePt t="31764" x="3767138" y="1447800"/>
          <p14:tracePt t="31779" x="3771900" y="1452563"/>
          <p14:tracePt t="31800" x="3776663" y="1462088"/>
          <p14:tracePt t="31811" x="3786188" y="1466850"/>
          <p14:tracePt t="31828" x="3838575" y="1471613"/>
          <p14:tracePt t="31845" x="3876675" y="1471613"/>
          <p14:tracePt t="31861" x="3895725" y="1471613"/>
          <p14:tracePt t="31878" x="4024313" y="1462088"/>
          <p14:tracePt t="31895" x="4076700" y="1452563"/>
          <p14:tracePt t="31911" x="4124325" y="1452563"/>
          <p14:tracePt t="31928" x="4171950" y="1457325"/>
          <p14:tracePt t="31945" x="4205288" y="1466850"/>
          <p14:tracePt t="31961" x="4243388" y="1471613"/>
          <p14:tracePt t="31978" x="4300538" y="1476375"/>
          <p14:tracePt t="31995" x="4324350" y="1481138"/>
          <p14:tracePt t="32011" x="4343400" y="1485900"/>
          <p14:tracePt t="32028" x="4367213" y="1490663"/>
          <p14:tracePt t="32045" x="4381500" y="1490663"/>
          <p14:tracePt t="32061" x="4400550" y="1495425"/>
          <p14:tracePt t="32063" x="4410075" y="1500188"/>
          <p14:tracePt t="32078" x="4438650" y="1504950"/>
          <p14:tracePt t="32094" x="4462463" y="1504950"/>
          <p14:tracePt t="32111" x="4500563" y="1504950"/>
          <p14:tracePt t="32128" x="4557713" y="1504950"/>
          <p14:tracePt t="32144" x="4591050" y="1504950"/>
          <p14:tracePt t="32161" x="4633913" y="1504950"/>
          <p14:tracePt t="32178" x="4662488" y="1504950"/>
          <p14:tracePt t="32194" x="4691063" y="1504950"/>
          <p14:tracePt t="32211" x="4714875" y="1500188"/>
          <p14:tracePt t="32639" x="4767263" y="1495425"/>
          <p14:tracePt t="32645" x="4819650" y="1495425"/>
          <p14:tracePt t="32652" x="4867275" y="1495425"/>
          <p14:tracePt t="32661" x="4905375" y="1495425"/>
          <p14:tracePt t="32677" x="4991100" y="1495425"/>
          <p14:tracePt t="32695" x="5086350" y="1504950"/>
          <p14:tracePt t="32711" x="5138738" y="1509713"/>
          <p14:tracePt t="32728" x="5181600" y="1514475"/>
          <p14:tracePt t="32744" x="5210175" y="1519238"/>
          <p14:tracePt t="32761" x="5233988" y="1524000"/>
          <p14:tracePt t="32778" x="5243513" y="1524000"/>
          <p14:tracePt t="32794" x="5257800" y="1528763"/>
          <p14:tracePt t="32811" x="5272088" y="1533525"/>
          <p14:tracePt t="32827" x="5295900" y="1533525"/>
          <p14:tracePt t="32844" x="5338763" y="1538288"/>
          <p14:tracePt t="32861" x="5381625" y="1538288"/>
          <p14:tracePt t="32878" x="5419725" y="1538288"/>
          <p14:tracePt t="32894" x="5462588" y="1538288"/>
          <p14:tracePt t="32911" x="5586413" y="1538288"/>
          <p14:tracePt t="32927" x="5667375" y="1538288"/>
          <p14:tracePt t="32944" x="5776913" y="1538288"/>
          <p14:tracePt t="32961" x="5857875" y="1538288"/>
          <p14:tracePt t="32978" x="5943600" y="1538288"/>
          <p14:tracePt t="32994" x="6015038" y="1528763"/>
          <p14:tracePt t="33011" x="6057900" y="1528763"/>
          <p14:tracePt t="33027" x="6110288" y="1528763"/>
          <p14:tracePt t="33044" x="6191250" y="1533525"/>
          <p14:tracePt t="33061" x="6229350" y="1533525"/>
          <p14:tracePt t="33077" x="6262688" y="1538288"/>
          <p14:tracePt t="33079" x="6272213" y="1538288"/>
          <p14:tracePt t="33094" x="6286500" y="1543050"/>
          <p14:tracePt t="33111" x="6291263" y="1543050"/>
          <p14:tracePt t="33144" x="6296025" y="1543050"/>
          <p14:tracePt t="36511" x="6334125" y="1533525"/>
          <p14:tracePt t="36519" x="6381750" y="1524000"/>
          <p14:tracePt t="36526" x="6424613" y="1514475"/>
          <p14:tracePt t="36543" x="6529388" y="1481138"/>
          <p14:tracePt t="36560" x="6653213" y="1452563"/>
          <p14:tracePt t="36576" x="6800850" y="1419225"/>
          <p14:tracePt t="36593" x="6900863" y="1400175"/>
          <p14:tracePt t="36610" x="6981825" y="1385888"/>
          <p14:tracePt t="36611" x="7005638" y="1381125"/>
          <p14:tracePt t="36626" x="7053263" y="1366838"/>
          <p14:tracePt t="36643" x="7081838" y="1362075"/>
          <p14:tracePt t="36660" x="7100888" y="1357313"/>
          <p14:tracePt t="36676" x="7115175" y="1352550"/>
          <p14:tracePt t="36711" x="7119938" y="1352550"/>
          <p14:tracePt t="36782" x="7115175" y="1352550"/>
          <p14:tracePt t="36789" x="7105650" y="1357313"/>
          <p14:tracePt t="36796" x="7072313" y="1366838"/>
          <p14:tracePt t="36809" x="7034213" y="1381125"/>
          <p14:tracePt t="36826" x="6886575" y="1409700"/>
          <p14:tracePt t="36843" x="6700838" y="1419225"/>
          <p14:tracePt t="36859" x="6186488" y="1390650"/>
          <p14:tracePt t="36876" x="5672138" y="1338263"/>
          <p14:tracePt t="36893" x="5086350" y="1309688"/>
          <p14:tracePt t="36909" x="4133850" y="1304925"/>
          <p14:tracePt t="36926" x="3519488" y="1362075"/>
          <p14:tracePt t="36943" x="2962275" y="1457325"/>
          <p14:tracePt t="36959" x="2362200" y="1590675"/>
          <p14:tracePt t="36976" x="2133600" y="1638300"/>
          <p14:tracePt t="36993" x="2043113" y="1666875"/>
          <p14:tracePt t="37009" x="1981200" y="1681163"/>
          <p14:tracePt t="37026" x="1976438" y="1681163"/>
          <p14:tracePt t="37043" x="1971675" y="1681163"/>
          <p14:tracePt t="37151" x="1976438" y="1681163"/>
          <p14:tracePt t="37165" x="1976438" y="1685925"/>
          <p14:tracePt t="37215" x="1976438" y="1690688"/>
          <p14:tracePt t="37222" x="1971675" y="1695450"/>
          <p14:tracePt t="37229" x="1962150" y="1704975"/>
          <p14:tracePt t="37243" x="1952625" y="1709738"/>
          <p14:tracePt t="37259" x="1914525" y="1728788"/>
          <p14:tracePt t="37276" x="1885950" y="1747838"/>
          <p14:tracePt t="37293" x="1833563" y="1771650"/>
          <p14:tracePt t="37309" x="1762125" y="1814513"/>
          <p14:tracePt t="37326" x="1719263" y="1833563"/>
          <p14:tracePt t="37343" x="1685925" y="1847850"/>
          <p14:tracePt t="37359" x="1662113" y="1857375"/>
          <p14:tracePt t="37376" x="1657350" y="1857375"/>
          <p14:tracePt t="37393" x="1652588" y="1857375"/>
          <p14:tracePt t="38167" x="1676400" y="1857375"/>
          <p14:tracePt t="38175" x="1700213" y="1857375"/>
          <p14:tracePt t="38182" x="1733550" y="1857375"/>
          <p14:tracePt t="38192" x="1766888" y="1857375"/>
          <p14:tracePt t="38209" x="1843088" y="1862138"/>
          <p14:tracePt t="38226" x="1947863" y="1866900"/>
          <p14:tracePt t="38242" x="2000250" y="1871663"/>
          <p14:tracePt t="38259" x="2047875" y="1881188"/>
          <p14:tracePt t="38276" x="2124075" y="1900238"/>
          <p14:tracePt t="38292" x="2157413" y="1909763"/>
          <p14:tracePt t="38309" x="2190750" y="1914525"/>
          <p14:tracePt t="38326" x="2214563" y="1924050"/>
          <p14:tracePt t="38342" x="2233613" y="1928813"/>
          <p14:tracePt t="38359" x="2243138" y="1933575"/>
          <p14:tracePt t="38376" x="2257425" y="1943100"/>
          <p14:tracePt t="38392" x="2266950" y="1943100"/>
          <p14:tracePt t="38409" x="2271713" y="1947863"/>
          <p14:tracePt t="38443" x="2276475" y="1947863"/>
          <p14:tracePt t="38459" x="2286000" y="1952625"/>
          <p14:tracePt t="38476" x="2295525" y="1952625"/>
          <p14:tracePt t="38492" x="2295525" y="1957388"/>
          <p14:tracePt t="38509" x="2305050" y="1957388"/>
          <p14:tracePt t="38526" x="2314575" y="1957388"/>
          <p14:tracePt t="38542" x="2319338" y="1957388"/>
          <p14:tracePt t="38559" x="2347913" y="1957388"/>
          <p14:tracePt t="38576" x="2366963" y="1952625"/>
          <p14:tracePt t="38592" x="2395538" y="1952625"/>
          <p14:tracePt t="38609" x="2438400" y="1947863"/>
          <p14:tracePt t="38626" x="2476500" y="1938338"/>
          <p14:tracePt t="38642" x="2538413" y="1933575"/>
          <p14:tracePt t="38644" x="2562225" y="1924050"/>
          <p14:tracePt t="38659" x="2624138" y="1914525"/>
          <p14:tracePt t="38676" x="2695575" y="1905000"/>
          <p14:tracePt t="38692" x="2771775" y="1895475"/>
          <p14:tracePt t="38709" x="2886075" y="1890713"/>
          <p14:tracePt t="38726" x="2947988" y="1885950"/>
          <p14:tracePt t="38742" x="3005138" y="1881188"/>
          <p14:tracePt t="38759" x="3109913" y="1871663"/>
          <p14:tracePt t="38775" x="3157538" y="1866900"/>
          <p14:tracePt t="38792" x="3195638" y="1866900"/>
          <p14:tracePt t="38809" x="3228975" y="1866900"/>
          <p14:tracePt t="38826" x="3243263" y="1866900"/>
          <p14:tracePt t="38842" x="3271838" y="1866900"/>
          <p14:tracePt t="38859" x="3319463" y="1866900"/>
          <p14:tracePt t="38875" x="3367088" y="1866900"/>
          <p14:tracePt t="38892" x="3438525" y="1866900"/>
          <p14:tracePt t="38909" x="3476625" y="1866900"/>
          <p14:tracePt t="38926" x="3533775" y="1876425"/>
          <p14:tracePt t="38942" x="3633788" y="1885950"/>
          <p14:tracePt t="38959" x="3700463" y="1890713"/>
          <p14:tracePt t="38975" x="3767138" y="1900238"/>
          <p14:tracePt t="38992" x="3857625" y="1914525"/>
          <p14:tracePt t="39009" x="3905250" y="1928813"/>
          <p14:tracePt t="39025" x="3943350" y="1928813"/>
          <p14:tracePt t="39042" x="3971925" y="1928813"/>
          <p14:tracePt t="39059" x="3981450" y="1928813"/>
          <p14:tracePt t="40003" x="4038600" y="1919288"/>
          <p14:tracePt t="40010" x="4119563" y="1895475"/>
          <p14:tracePt t="40016" x="4238625" y="1862138"/>
          <p14:tracePt t="40025" x="4338638" y="1838325"/>
          <p14:tracePt t="40042" x="4595813" y="1819275"/>
          <p14:tracePt t="40058" x="4948238" y="1824038"/>
          <p14:tracePt t="40075" x="5162550" y="1833563"/>
          <p14:tracePt t="40092" x="5343525" y="1852613"/>
          <p14:tracePt t="40108" x="5548313" y="1876425"/>
          <p14:tracePt t="40125" x="5634038" y="1885950"/>
          <p14:tracePt t="40142" x="5695950" y="1890713"/>
          <p14:tracePt t="40143" x="5715000" y="1895475"/>
          <p14:tracePt t="40158" x="5738813" y="1895475"/>
          <p14:tracePt t="40175" x="5748338" y="1895475"/>
          <p14:tracePt t="40192" x="5753100" y="1895475"/>
          <p14:tracePt t="40244" x="5757863" y="1895475"/>
          <p14:tracePt t="40307" x="5762625" y="1895475"/>
          <p14:tracePt t="40344" x="5767388" y="1895475"/>
          <p14:tracePt t="46932" x="5667375" y="1919288"/>
          <p14:tracePt t="46939" x="5529263" y="1947863"/>
          <p14:tracePt t="46946" x="5343525" y="2009775"/>
          <p14:tracePt t="46956" x="5148263" y="2090738"/>
          <p14:tracePt t="46973" x="4662488" y="2271713"/>
          <p14:tracePt t="46989" x="3967163" y="2543175"/>
          <p14:tracePt t="47006" x="3543300" y="2738438"/>
          <p14:tracePt t="47023" x="3214688" y="2862263"/>
          <p14:tracePt t="47039" x="2843213" y="3000375"/>
          <p14:tracePt t="47056" x="2695575" y="3048000"/>
          <p14:tracePt t="47073" x="2571750" y="3076575"/>
          <p14:tracePt t="47090" x="2457450" y="3100388"/>
          <p14:tracePt t="47106" x="2409825" y="3105150"/>
          <p14:tracePt t="47123" x="2381250" y="3105150"/>
          <p14:tracePt t="47139" x="2347913" y="3105150"/>
          <p14:tracePt t="47156" x="2338388" y="3105150"/>
          <p14:tracePt t="47173" x="2314575" y="3105150"/>
          <p14:tracePt t="47190" x="2290763" y="3105150"/>
          <p14:tracePt t="47206" x="2276475" y="3109913"/>
          <p14:tracePt t="47223" x="2266950" y="3109913"/>
          <p14:tracePt t="47239" x="2252663" y="3109913"/>
          <p14:tracePt t="52469" x="0" y="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name="Slide 58">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530352"/>
            <a:ext cx="3108960" cy="310896"/>
          </a:xfrm>
          <a:prstGeom prst="rect">
            <a:avLst/>
          </a:prstGeom>
          <a:noFill/>
          <a:ln/>
        </p:spPr>
        <p:txBody>
          <a:bodyPr wrap="square" lIns="0" tIns="0" rIns="0" bIns="0" rtlCol="0" anchor="ctr"/>
          <a:lstStyle/>
          <a:p>
            <a:pPr marL="0" indent="0">
              <a:buNone/>
            </a:pPr>
            <a:r>
              <a:rPr lang="en-US" sz="1400" b="1" kern="0" spc="300" dirty="0">
                <a:solidFill>
                  <a:srgbClr val="B85042"/>
                </a:solidFill>
                <a:latin typeface="Calibri" pitchFamily="34" charset="0"/>
                <a:ea typeface="Calibri" pitchFamily="34" charset="-122"/>
                <a:cs typeface="Calibri" pitchFamily="34" charset="-120"/>
              </a:rPr>
              <a:t>QUESTION </a:t>
            </a:r>
            <a:r>
              <a:rPr lang="en-US" sz="1400" b="1" kern="0" spc="300" dirty="0" smtClean="0">
                <a:solidFill>
                  <a:srgbClr val="B85042"/>
                </a:solidFill>
                <a:latin typeface="Calibri" pitchFamily="34" charset="0"/>
                <a:ea typeface="Calibri" pitchFamily="34" charset="-122"/>
                <a:cs typeface="Calibri" pitchFamily="34" charset="-120"/>
              </a:rPr>
              <a:t>16 </a:t>
            </a:r>
            <a:r>
              <a:rPr lang="en-US" sz="1400" b="1" kern="0" spc="300" dirty="0">
                <a:solidFill>
                  <a:srgbClr val="B85042"/>
                </a:solidFill>
                <a:latin typeface="Calibri" pitchFamily="34" charset="0"/>
                <a:ea typeface="Calibri" pitchFamily="34" charset="-122"/>
                <a:cs typeface="Calibri" pitchFamily="34" charset="-120"/>
              </a:rPr>
              <a:t>OF 20</a:t>
            </a:r>
            <a:endParaRPr lang="en-US" sz="1400" dirty="0"/>
          </a:p>
        </p:txBody>
      </p:sp>
      <p:sp>
        <p:nvSpPr>
          <p:cNvPr id="4" name="Shape 2"/>
          <p:cNvSpPr/>
          <p:nvPr/>
        </p:nvSpPr>
        <p:spPr>
          <a:xfrm>
            <a:off x="457200" y="886968"/>
            <a:ext cx="502920" cy="45720"/>
          </a:xfrm>
          <a:prstGeom prst="rect">
            <a:avLst/>
          </a:prstGeom>
          <a:solidFill>
            <a:srgbClr val="B85042"/>
          </a:solidFill>
          <a:ln/>
        </p:spPr>
      </p:sp>
      <p:sp>
        <p:nvSpPr>
          <p:cNvPr id="5" name="Text 3"/>
          <p:cNvSpPr/>
          <p:nvPr/>
        </p:nvSpPr>
        <p:spPr>
          <a:xfrm>
            <a:off x="457200" y="1078992"/>
            <a:ext cx="8229600" cy="822960"/>
          </a:xfrm>
          <a:prstGeom prst="rect">
            <a:avLst/>
          </a:prstGeom>
          <a:noFill/>
          <a:ln/>
        </p:spPr>
        <p:txBody>
          <a:bodyPr wrap="square" lIns="0" tIns="0" rIns="0" bIns="0" rtlCol="0" anchor="ctr"/>
          <a:lstStyle/>
          <a:p>
            <a:pPr marL="0" indent="0">
              <a:lnSpc>
                <a:spcPts val="2700"/>
              </a:lnSpc>
              <a:buNone/>
            </a:pPr>
            <a:r>
              <a:rPr lang="en-US" sz="2200" b="1" dirty="0">
                <a:solidFill>
                  <a:srgbClr val="1E2A38"/>
                </a:solidFill>
                <a:latin typeface="Georgia" pitchFamily="34" charset="0"/>
                <a:ea typeface="Georgia" pitchFamily="34" charset="-122"/>
                <a:cs typeface="Georgia" pitchFamily="34" charset="-120"/>
              </a:rPr>
              <a:t>A property with NOI of EGP 1.2 million and debt service of EGP 900,000 has a DSCR of 1.33.</a:t>
            </a:r>
            <a:endParaRPr lang="en-US" sz="2200" dirty="0"/>
          </a:p>
        </p:txBody>
      </p:sp>
      <p:sp>
        <p:nvSpPr>
          <p:cNvPr id="6" name="Shape 4"/>
          <p:cNvSpPr/>
          <p:nvPr/>
        </p:nvSpPr>
        <p:spPr>
          <a:xfrm>
            <a:off x="457200" y="2240280"/>
            <a:ext cx="3977640" cy="914400"/>
          </a:xfrm>
          <a:prstGeom prst="roundRect">
            <a:avLst>
              <a:gd name="adj" fmla="val 5000"/>
            </a:avLst>
          </a:prstGeom>
          <a:solidFill>
            <a:srgbClr val="E4EDE6"/>
          </a:solidFill>
          <a:ln w="9525">
            <a:solidFill>
              <a:srgbClr val="4F7A5C"/>
            </a:solidFill>
            <a:prstDash val="solid"/>
          </a:ln>
        </p:spPr>
      </p:sp>
      <p:sp>
        <p:nvSpPr>
          <p:cNvPr id="7" name="Text 5"/>
          <p:cNvSpPr/>
          <p:nvPr/>
        </p:nvSpPr>
        <p:spPr>
          <a:xfrm>
            <a:off x="457200" y="2240280"/>
            <a:ext cx="3977640" cy="914400"/>
          </a:xfrm>
          <a:prstGeom prst="rect">
            <a:avLst/>
          </a:prstGeom>
          <a:noFill/>
          <a:ln/>
        </p:spPr>
        <p:txBody>
          <a:bodyPr wrap="square" lIns="0" tIns="0" rIns="0" bIns="0" rtlCol="0" anchor="ctr"/>
          <a:lstStyle/>
          <a:p>
            <a:pPr marL="0" indent="0" algn="ctr">
              <a:buNone/>
            </a:pPr>
            <a:r>
              <a:rPr lang="en-US" sz="2750" b="1" dirty="0">
                <a:solidFill>
                  <a:srgbClr val="4F7A5C"/>
                </a:solidFill>
                <a:latin typeface="Georgia" pitchFamily="34" charset="0"/>
                <a:ea typeface="Georgia" pitchFamily="34" charset="-122"/>
                <a:cs typeface="Georgia" pitchFamily="34" charset="-120"/>
              </a:rPr>
              <a:t>TRUE</a:t>
            </a:r>
            <a:endParaRPr lang="en-US" sz="2750" dirty="0"/>
          </a:p>
        </p:txBody>
      </p:sp>
      <p:sp>
        <p:nvSpPr>
          <p:cNvPr id="8" name="Shape 6"/>
          <p:cNvSpPr/>
          <p:nvPr/>
        </p:nvSpPr>
        <p:spPr>
          <a:xfrm>
            <a:off x="4709160" y="2240280"/>
            <a:ext cx="3977640" cy="914400"/>
          </a:xfrm>
          <a:prstGeom prst="roundRect">
            <a:avLst>
              <a:gd name="adj" fmla="val 5000"/>
            </a:avLst>
          </a:prstGeom>
          <a:solidFill>
            <a:srgbClr val="FFFFFF"/>
          </a:solidFill>
          <a:ln w="9525">
            <a:solidFill>
              <a:srgbClr val="C8C0B0"/>
            </a:solidFill>
            <a:prstDash val="solid"/>
          </a:ln>
        </p:spPr>
      </p:sp>
      <p:sp>
        <p:nvSpPr>
          <p:cNvPr id="9" name="Text 7"/>
          <p:cNvSpPr/>
          <p:nvPr/>
        </p:nvSpPr>
        <p:spPr>
          <a:xfrm>
            <a:off x="4709160" y="2240280"/>
            <a:ext cx="3977640" cy="914400"/>
          </a:xfrm>
          <a:prstGeom prst="rect">
            <a:avLst/>
          </a:prstGeom>
          <a:noFill/>
          <a:ln/>
        </p:spPr>
        <p:txBody>
          <a:bodyPr wrap="square" lIns="0" tIns="0" rIns="0" bIns="0" rtlCol="0" anchor="ctr"/>
          <a:lstStyle/>
          <a:p>
            <a:pPr marL="0" indent="0" algn="ctr">
              <a:buNone/>
            </a:pPr>
            <a:r>
              <a:rPr lang="en-US" sz="2750" b="1" dirty="0">
                <a:solidFill>
                  <a:srgbClr val="5A5A5A"/>
                </a:solidFill>
                <a:latin typeface="Georgia" pitchFamily="34" charset="0"/>
                <a:ea typeface="Georgia" pitchFamily="34" charset="-122"/>
                <a:cs typeface="Georgia" pitchFamily="34" charset="-120"/>
              </a:rPr>
              <a:t>FALSE</a:t>
            </a:r>
            <a:endParaRPr lang="en-US" sz="2750" dirty="0"/>
          </a:p>
        </p:txBody>
      </p:sp>
      <p:sp>
        <p:nvSpPr>
          <p:cNvPr id="10" name="Shape 8"/>
          <p:cNvSpPr/>
          <p:nvPr/>
        </p:nvSpPr>
        <p:spPr>
          <a:xfrm>
            <a:off x="457200" y="3474720"/>
            <a:ext cx="8229600" cy="1188720"/>
          </a:xfrm>
          <a:prstGeom prst="roundRect">
            <a:avLst>
              <a:gd name="adj" fmla="val 3846"/>
            </a:avLst>
          </a:prstGeom>
          <a:solidFill>
            <a:srgbClr val="E7E3D9"/>
          </a:solidFill>
          <a:ln w="9525">
            <a:solidFill>
              <a:srgbClr val="C8C0B0"/>
            </a:solidFill>
            <a:prstDash val="solid"/>
          </a:ln>
        </p:spPr>
      </p:sp>
      <p:sp>
        <p:nvSpPr>
          <p:cNvPr id="11" name="Text 9"/>
          <p:cNvSpPr/>
          <p:nvPr/>
        </p:nvSpPr>
        <p:spPr>
          <a:xfrm>
            <a:off x="685800" y="3474720"/>
            <a:ext cx="7772400" cy="1188720"/>
          </a:xfrm>
          <a:prstGeom prst="rect">
            <a:avLst/>
          </a:prstGeom>
          <a:noFill/>
          <a:ln/>
        </p:spPr>
        <p:txBody>
          <a:bodyPr wrap="square" lIns="0" tIns="0" rIns="0" bIns="0" rtlCol="0" anchor="ctr"/>
          <a:lstStyle/>
          <a:p>
            <a:pPr marL="0" indent="0">
              <a:lnSpc>
                <a:spcPts val="1800"/>
              </a:lnSpc>
              <a:buNone/>
            </a:pPr>
            <a:r>
              <a:rPr lang="en-US" sz="1450" dirty="0">
                <a:solidFill>
                  <a:srgbClr val="1E2A38"/>
                </a:solidFill>
                <a:latin typeface="Calibri" pitchFamily="34" charset="0"/>
                <a:ea typeface="Calibri" pitchFamily="34" charset="-122"/>
                <a:cs typeface="Calibri" pitchFamily="34" charset="-120"/>
              </a:rPr>
              <a:t>ANSWER:  TRUE.   1,200,000 ÷ 900,000 = 1.33. Above the 1.25 threshold, so most lenders would approve this deal.</a:t>
            </a:r>
            <a:endParaRPr lang="en-US" sz="1450" dirty="0"/>
          </a:p>
        </p:txBody>
      </p:sp>
      <p:sp>
        <p:nvSpPr>
          <p:cNvPr id="12" name="Text 10"/>
          <p:cNvSpPr/>
          <p:nvPr/>
        </p:nvSpPr>
        <p:spPr>
          <a:xfrm>
            <a:off x="457200" y="4754880"/>
            <a:ext cx="4114800" cy="237744"/>
          </a:xfrm>
          <a:prstGeom prst="rect">
            <a:avLst/>
          </a:prstGeom>
          <a:noFill/>
          <a:ln/>
        </p:spPr>
        <p:txBody>
          <a:bodyPr wrap="square" lIns="0" tIns="0" rIns="0" bIns="0" rtlCol="0" anchor="ctr"/>
          <a:lstStyle/>
          <a:p>
            <a:pPr marL="0" indent="0">
              <a:buNone/>
            </a:pPr>
            <a:r>
              <a:rPr lang="en-US" sz="1000" b="1" dirty="0">
                <a:solidFill>
                  <a:srgbClr val="1E2A38"/>
                </a:solidFill>
                <a:latin typeface="Calibri" pitchFamily="34" charset="0"/>
                <a:ea typeface="Calibri" pitchFamily="34" charset="-122"/>
                <a:cs typeface="Calibri" pitchFamily="34" charset="-120"/>
              </a:rPr>
              <a:t>Prepared by Dr. Emad Zaher</a:t>
            </a:r>
            <a:endParaRPr lang="en-US" sz="1000" dirty="0"/>
          </a:p>
        </p:txBody>
      </p:sp>
      <p:sp>
        <p:nvSpPr>
          <p:cNvPr id="13" name="Text 11"/>
          <p:cNvSpPr/>
          <p:nvPr/>
        </p:nvSpPr>
        <p:spPr>
          <a:xfrm>
            <a:off x="4572000" y="4754880"/>
            <a:ext cx="4114800" cy="237744"/>
          </a:xfrm>
          <a:prstGeom prst="rect">
            <a:avLst/>
          </a:prstGeom>
          <a:noFill/>
          <a:ln/>
        </p:spPr>
        <p:txBody>
          <a:bodyPr wrap="square" lIns="0" tIns="0" rIns="0" bIns="0" rtlCol="0" anchor="ctr"/>
          <a:lstStyle/>
          <a:p>
            <a:pPr marL="0" indent="0" algn="r">
              <a:buNone/>
            </a:pPr>
            <a:r>
              <a:rPr lang="en-US" sz="1000" dirty="0">
                <a:solidFill>
                  <a:srgbClr val="5A5A5A"/>
                </a:solidFill>
                <a:latin typeface="Calibri" pitchFamily="34" charset="0"/>
                <a:ea typeface="Calibri" pitchFamily="34" charset="-122"/>
                <a:cs typeface="Calibri" pitchFamily="34" charset="-120"/>
              </a:rPr>
              <a:t>58 / 61</a:t>
            </a:r>
            <a:endParaRPr lang="en-US" sz="1000" dirty="0"/>
          </a:p>
        </p:txBody>
      </p:sp>
    </p:spTree>
  </p:cSld>
  <p:clrMapOvr>
    <a:masterClrMapping/>
  </p:clrMapOvr>
  <mc:AlternateContent xmlns:mc="http://schemas.openxmlformats.org/markup-compatibility/2006" xmlns:p14="http://schemas.microsoft.com/office/powerpoint/2010/main">
    <mc:Choice Requires="p14">
      <p:transition spd="slow" p14:dur="2000" advTm="60348"/>
    </mc:Choice>
    <mc:Fallback xmlns="">
      <p:transition spd="slow" advTm="60348"/>
    </mc:Fallback>
  </mc:AlternateContent>
  <p:timing>
    <p:tnLst>
      <p:par>
        <p:cTn id="1" dur="indefinite" restart="never" nodeType="tmRoot"/>
      </p:par>
    </p:tnLst>
  </p:timing>
  <p:extLst mod="1">
    <p:ext uri="{3A86A75C-4F4B-4683-9AE1-C65F6400EC91}">
      <p14:laserTraceLst xmlns:p14="http://schemas.microsoft.com/office/powerpoint/2010/main">
        <p14:tracePtLst>
          <p14:tracePt t="5534" x="2924175" y="2809875"/>
          <p14:tracePt t="5759" x="2952750" y="2776538"/>
          <p14:tracePt t="5766" x="2995613" y="2719388"/>
          <p14:tracePt t="5774" x="3052763" y="2647950"/>
          <p14:tracePt t="5790" x="3190875" y="2500313"/>
          <p14:tracePt t="5806" x="3352800" y="2352675"/>
          <p14:tracePt t="5823" x="3567113" y="2166938"/>
          <p14:tracePt t="5840" x="3838575" y="1962150"/>
          <p14:tracePt t="5856" x="4005263" y="1852613"/>
          <p14:tracePt t="5873" x="4129088" y="1785938"/>
          <p14:tracePt t="5890" x="4276725" y="1714500"/>
          <p14:tracePt t="5906" x="4362450" y="1681163"/>
          <p14:tracePt t="5923" x="4448175" y="1662113"/>
          <p14:tracePt t="5939" x="4481513" y="1657350"/>
          <p14:tracePt t="5956" x="4495800" y="1647825"/>
          <p14:tracePt t="5973" x="4514850" y="1647825"/>
          <p14:tracePt t="5990" x="4529138" y="1647825"/>
          <p14:tracePt t="6006" x="4562475" y="1638300"/>
          <p14:tracePt t="6023" x="4648200" y="1619250"/>
          <p14:tracePt t="6039" x="4695825" y="1609725"/>
          <p14:tracePt t="6056" x="4738688" y="1595438"/>
          <p14:tracePt t="6073" x="4772025" y="1585913"/>
          <p14:tracePt t="6089" x="4786313" y="1585913"/>
          <p14:tracePt t="6106" x="4791075" y="1581150"/>
          <p14:tracePt t="6123" x="4805363" y="1571625"/>
          <p14:tracePt t="6139" x="4814888" y="1571625"/>
          <p14:tracePt t="6156" x="4819650" y="1566863"/>
          <p14:tracePt t="6173" x="4838700" y="1562100"/>
          <p14:tracePt t="6189" x="4843463" y="1562100"/>
          <p14:tracePt t="6229" x="4848225" y="1562100"/>
          <p14:tracePt t="6358" x="4848225" y="1557338"/>
          <p14:tracePt t="6428" x="4848225" y="1552575"/>
          <p14:tracePt t="6485" x="4848225" y="1543050"/>
          <p14:tracePt t="6499" x="4843463" y="1543050"/>
          <p14:tracePt t="6513" x="4843463" y="1538288"/>
          <p14:tracePt t="6520" x="4833938" y="1538288"/>
          <p14:tracePt t="6535" x="4829175" y="1538288"/>
          <p14:tracePt t="6542" x="4824413" y="1533525"/>
          <p14:tracePt t="6556" x="4819650" y="1533525"/>
          <p14:tracePt t="6573" x="4814888" y="1533525"/>
          <p14:tracePt t="6607" x="4810125" y="1533525"/>
          <p14:tracePt t="6634" x="4805363" y="1533525"/>
          <p14:tracePt t="6648" x="4800600" y="1533525"/>
          <p14:tracePt t="6662" x="4795838" y="1528763"/>
          <p14:tracePt t="6712" x="4795838" y="1524000"/>
          <p14:tracePt t="6727" x="4791075" y="1524000"/>
          <p14:tracePt t="6776" x="4791075" y="1519238"/>
          <p14:tracePt t="6812" x="4791075" y="1514475"/>
          <p14:tracePt t="6848" x="4791075" y="1509713"/>
          <p14:tracePt t="12216" x="4814888" y="1509713"/>
          <p14:tracePt t="12223" x="4857750" y="1500188"/>
          <p14:tracePt t="12230" x="4900613" y="1495425"/>
          <p14:tracePt t="12237" x="4938713" y="1495425"/>
          <p14:tracePt t="12254" x="5019675" y="1485900"/>
          <p14:tracePt t="12271" x="5124450" y="1481138"/>
          <p14:tracePt t="12287" x="5233988" y="1466850"/>
          <p14:tracePt t="12304" x="5291138" y="1452563"/>
          <p14:tracePt t="12321" x="5357813" y="1443038"/>
          <p14:tracePt t="12338" x="5438775" y="1423988"/>
          <p14:tracePt t="12354" x="5476875" y="1414463"/>
          <p14:tracePt t="12371" x="5500688" y="1404938"/>
          <p14:tracePt t="12387" x="5524500" y="1395413"/>
          <p14:tracePt t="12721" x="5591175" y="1381125"/>
          <p14:tracePt t="12728" x="5691188" y="1362075"/>
          <p14:tracePt t="12737" x="5824538" y="1343025"/>
          <p14:tracePt t="12754" x="6053138" y="1333500"/>
          <p14:tracePt t="12771" x="6415088" y="1352550"/>
          <p14:tracePt t="12787" x="6648450" y="1381125"/>
          <p14:tracePt t="12804" x="6777038" y="1404938"/>
          <p14:tracePt t="12821" x="6948488" y="1438275"/>
          <p14:tracePt t="12837" x="7048500" y="1457325"/>
          <p14:tracePt t="12854" x="7105650" y="1466850"/>
          <p14:tracePt t="12870" x="7148513" y="1471613"/>
          <p14:tracePt t="12887" x="7158038" y="1476375"/>
          <p14:tracePt t="12956" x="7148513" y="1476375"/>
          <p14:tracePt t="12962" x="7124700" y="1476375"/>
          <p14:tracePt t="12971" x="7053263" y="1476375"/>
          <p14:tracePt t="12987" x="6819900" y="1471613"/>
          <p14:tracePt t="13004" x="6429375" y="1466850"/>
          <p14:tracePt t="13021" x="5619750" y="1466850"/>
          <p14:tracePt t="13037" x="5048250" y="1490663"/>
          <p14:tracePt t="13054" x="4529138" y="1566863"/>
          <p14:tracePt t="13071" x="3948113" y="1685925"/>
          <p14:tracePt t="13087" x="3729038" y="1743075"/>
          <p14:tracePt t="13104" x="3571875" y="1781175"/>
          <p14:tracePt t="13121" x="3457575" y="1800225"/>
          <p14:tracePt t="13137" x="3424238" y="1800225"/>
          <p14:tracePt t="13154" x="3414713" y="1795463"/>
          <p14:tracePt t="13510" x="3328988" y="1795463"/>
          <p14:tracePt t="13517" x="3224213" y="1795463"/>
          <p14:tracePt t="13524" x="3081338" y="1795463"/>
          <p14:tracePt t="13537" x="2914650" y="1795463"/>
          <p14:tracePt t="13554" x="2428875" y="1785938"/>
          <p14:tracePt t="13570" x="2181225" y="1781175"/>
          <p14:tracePt t="13587" x="1952625" y="1766888"/>
          <p14:tracePt t="13604" x="1762125" y="1757363"/>
          <p14:tracePt t="13620" x="1704975" y="1747838"/>
          <p14:tracePt t="13637" x="1685925" y="1747838"/>
          <p14:tracePt t="13654" x="1681163" y="1747838"/>
          <p14:tracePt t="13688" x="1681163" y="1743075"/>
          <p14:tracePt t="13789" x="1690688" y="1743075"/>
          <p14:tracePt t="13916" x="1695450" y="1743075"/>
          <p14:tracePt t="13944" x="1695450" y="1738313"/>
          <p14:tracePt t="14057" x="1700213" y="1738313"/>
          <p14:tracePt t="14108" x="1700213" y="1743075"/>
          <p14:tracePt t="14128" x="1704975" y="1743075"/>
          <p14:tracePt t="14158" x="1709738" y="1743075"/>
          <p14:tracePt t="14166" x="1709738" y="1747838"/>
          <p14:tracePt t="14178" x="1714500" y="1752600"/>
          <p14:tracePt t="14187" x="1719263" y="1752600"/>
          <p14:tracePt t="14203" x="1724025" y="1752600"/>
          <p14:tracePt t="14220" x="1728788" y="1757363"/>
          <p14:tracePt t="14237" x="1733550" y="1762125"/>
          <p14:tracePt t="14254" x="1738313" y="1762125"/>
          <p14:tracePt t="14270" x="1747838" y="1766888"/>
          <p14:tracePt t="14287" x="1747838" y="1771650"/>
          <p14:tracePt t="14303" x="1752600" y="1776413"/>
          <p14:tracePt t="14320" x="1757363" y="1776413"/>
          <p14:tracePt t="14353" x="1762125" y="1781175"/>
          <p14:tracePt t="14371" x="1766888" y="1781175"/>
          <p14:tracePt t="14392" x="1771650" y="1785938"/>
          <p14:tracePt t="14406" x="1776413" y="1785938"/>
          <p14:tracePt t="14420" x="1776413" y="1790700"/>
          <p14:tracePt t="14449" x="1776413" y="1795463"/>
          <p14:tracePt t="14456" x="1781175" y="1795463"/>
          <p14:tracePt t="14512" x="1785938" y="1795463"/>
          <p14:tracePt t="14627" x="1785938" y="1790700"/>
          <p14:tracePt t="14640" x="1785938" y="1785938"/>
          <p14:tracePt t="14669" x="1785938" y="1781175"/>
          <p14:tracePt t="14719" x="1785938" y="1776413"/>
          <p14:tracePt t="14783" x="1785938" y="1771650"/>
          <p14:tracePt t="14847" x="1785938" y="1766888"/>
          <p14:tracePt t="14883" x="1785938" y="1762125"/>
          <p14:tracePt t="15337" x="1819275" y="1762125"/>
          <p14:tracePt t="15344" x="1881188" y="1762125"/>
          <p14:tracePt t="15353" x="1943100" y="1762125"/>
          <p14:tracePt t="15370" x="2062163" y="1762125"/>
          <p14:tracePt t="15387" x="2247900" y="1766888"/>
          <p14:tracePt t="15403" x="2471738" y="1776413"/>
          <p14:tracePt t="15420" x="2638425" y="1795463"/>
          <p14:tracePt t="15436" x="2828925" y="1814513"/>
          <p14:tracePt t="15453" x="2938463" y="1828800"/>
          <p14:tracePt t="15470" x="3043238" y="1838325"/>
          <p14:tracePt t="15486" x="3128963" y="1852613"/>
          <p14:tracePt t="15503" x="3152775" y="1857375"/>
          <p14:tracePt t="15520" x="3171825" y="1857375"/>
          <p14:tracePt t="15536" x="3181350" y="1857375"/>
          <p14:tracePt t="15553" x="3190875" y="1857375"/>
          <p14:tracePt t="15608" x="3195638" y="1857375"/>
          <p14:tracePt t="15650" x="3200400" y="1857375"/>
          <p14:tracePt t="16240" x="3209925" y="1857375"/>
          <p14:tracePt t="16247" x="3224213" y="1852613"/>
          <p14:tracePt t="16254" x="3243263" y="1852613"/>
          <p14:tracePt t="16269" x="3271838" y="1847850"/>
          <p14:tracePt t="16286" x="3290888" y="1843088"/>
          <p14:tracePt t="16303" x="3309938" y="1843088"/>
          <p14:tracePt t="16319" x="3324225" y="1843088"/>
          <p14:tracePt t="16336" x="3328988" y="1843088"/>
          <p14:tracePt t="16353" x="3333750" y="1843088"/>
          <p14:tracePt t="16369" x="3338513" y="1843088"/>
          <p14:tracePt t="16425" x="3343275" y="1843088"/>
          <p14:tracePt t="16489" x="3348038" y="1843088"/>
          <p14:tracePt t="16795" x="3352800" y="1838325"/>
          <p14:tracePt t="16802" x="3362325" y="1838325"/>
          <p14:tracePt t="16809" x="3376613" y="1833563"/>
          <p14:tracePt t="16819" x="3386138" y="1824038"/>
          <p14:tracePt t="16836" x="3419475" y="1814513"/>
          <p14:tracePt t="16853" x="3462338" y="1800225"/>
          <p14:tracePt t="16869" x="3524250" y="1776413"/>
          <p14:tracePt t="16886" x="3557588" y="1766888"/>
          <p14:tracePt t="16902" x="3595688" y="1757363"/>
          <p14:tracePt t="16919" x="3629025" y="1738313"/>
          <p14:tracePt t="16936" x="3657600" y="1738313"/>
          <p14:tracePt t="16953" x="3686175" y="1728788"/>
          <p14:tracePt t="16969" x="3705225" y="1724025"/>
          <p14:tracePt t="16986" x="3719513" y="1724025"/>
          <p14:tracePt t="17003" x="3733800" y="1724025"/>
          <p14:tracePt t="17019" x="3743325" y="1724025"/>
          <p14:tracePt t="17036" x="3762375" y="1724025"/>
          <p14:tracePt t="17052" x="3771900" y="1724025"/>
          <p14:tracePt t="17069" x="3790950" y="1724025"/>
          <p14:tracePt t="17086" x="3814763" y="1724025"/>
          <p14:tracePt t="17102" x="3824288" y="1724025"/>
          <p14:tracePt t="17119" x="3829050" y="1724025"/>
          <p14:tracePt t="17136" x="3833813" y="1724025"/>
          <p14:tracePt t="17169" x="3838575" y="1724025"/>
          <p14:tracePt t="17187" x="3843338" y="1724025"/>
          <p14:tracePt t="17258" x="3848100" y="1724025"/>
          <p14:tracePt t="17400" x="3852863" y="1724025"/>
          <p14:tracePt t="18139" x="3876675" y="1724025"/>
          <p14:tracePt t="18147" x="3890963" y="1724025"/>
          <p14:tracePt t="18153" x="3910013" y="1724025"/>
          <p14:tracePt t="18169" x="3933825" y="1719263"/>
          <p14:tracePt t="18185" x="3957638" y="1719263"/>
          <p14:tracePt t="18202" x="3981450" y="1714500"/>
          <p14:tracePt t="18219" x="4000500" y="1714500"/>
          <p14:tracePt t="18235" x="4010025" y="1714500"/>
          <p14:tracePt t="18252" x="4014788" y="1714500"/>
          <p14:tracePt t="18285" x="4019550" y="1714500"/>
          <p14:tracePt t="18423" x="4019550" y="1719263"/>
          <p14:tracePt t="18530" x="4019550" y="1724025"/>
          <p14:tracePt t="18544" x="4024313" y="1724025"/>
          <p14:tracePt t="18551" x="4024313" y="1728788"/>
          <p14:tracePt t="18566" x="4029075" y="1733550"/>
          <p14:tracePt t="18572" x="4033838" y="1743075"/>
          <p14:tracePt t="18585" x="4043363" y="1752600"/>
          <p14:tracePt t="18602" x="4057650" y="1771650"/>
          <p14:tracePt t="18619" x="4067175" y="1790700"/>
          <p14:tracePt t="18636" x="4081463" y="1800225"/>
          <p14:tracePt t="18652" x="4090988" y="1814513"/>
          <p14:tracePt t="18669" x="4090988" y="1819275"/>
          <p14:tracePt t="18685" x="4095750" y="1819275"/>
          <p14:tracePt t="18708" x="4095750" y="1824038"/>
          <p14:tracePt t="18779" x="4095750" y="1828800"/>
          <p14:tracePt t="19277" x="4119563" y="1833563"/>
          <p14:tracePt t="19283" x="4157663" y="1833563"/>
          <p14:tracePt t="19290" x="4210050" y="1833563"/>
          <p14:tracePt t="19302" x="4267200" y="1843088"/>
          <p14:tracePt t="19318" x="4410075" y="1852613"/>
          <p14:tracePt t="19335" x="4695825" y="1900238"/>
          <p14:tracePt t="19352" x="4833938" y="1928813"/>
          <p14:tracePt t="19369" x="5029200" y="1962150"/>
          <p14:tracePt t="19385" x="5138738" y="1971675"/>
          <p14:tracePt t="19402" x="5219700" y="1981200"/>
          <p14:tracePt t="19419" x="5286375" y="1981200"/>
          <p14:tracePt t="19435" x="5357813" y="1971675"/>
          <p14:tracePt t="19452" x="5400675" y="1966913"/>
          <p14:tracePt t="19468" x="5434013" y="1952625"/>
          <p14:tracePt t="19485" x="5443538" y="1952625"/>
          <p14:tracePt t="19502" x="5448300" y="1947863"/>
          <p14:tracePt t="19518" x="5462588" y="1938338"/>
          <p14:tracePt t="19535" x="5467350" y="1938338"/>
          <p14:tracePt t="19552" x="5472113" y="1928813"/>
          <p14:tracePt t="19568" x="5476875" y="1924050"/>
          <p14:tracePt t="19585" x="5481638" y="1924050"/>
          <p14:tracePt t="19602" x="5481638" y="1919288"/>
          <p14:tracePt t="19618" x="5486400" y="1919288"/>
          <p14:tracePt t="19660" x="5486400" y="1914525"/>
          <p14:tracePt t="19719" x="5481638" y="1914525"/>
          <p14:tracePt t="19731" x="5476875" y="1909763"/>
          <p14:tracePt t="19746" x="5472113" y="1909763"/>
          <p14:tracePt t="19760" x="5467350" y="1909763"/>
          <p14:tracePt t="19768" x="5462588" y="1909763"/>
          <p14:tracePt t="19785" x="5457825" y="1909763"/>
          <p14:tracePt t="19824" x="5453063" y="1909763"/>
          <p14:tracePt t="19909" x="5453063" y="1905000"/>
          <p14:tracePt t="19916" x="5457825" y="1905000"/>
          <p14:tracePt t="19930" x="5462588" y="1905000"/>
          <p14:tracePt t="19944" x="5467350" y="1905000"/>
          <p14:tracePt t="19959" x="5467350" y="1900238"/>
          <p14:tracePt t="19987" x="5472113" y="1900238"/>
          <p14:tracePt t="20009" x="5472113" y="1895475"/>
          <p14:tracePt t="20037" x="5472113" y="1890713"/>
          <p14:tracePt t="20044" x="5476875" y="1890713"/>
          <p14:tracePt t="20072" x="5476875" y="1885950"/>
          <p14:tracePt t="20144" x="5476875" y="1881188"/>
          <p14:tracePt t="22874" x="5443538" y="1881188"/>
          <p14:tracePt t="22881" x="5386388" y="1881188"/>
          <p14:tracePt t="22888" x="5310188" y="1881188"/>
          <p14:tracePt t="22901" x="5191125" y="1881188"/>
          <p14:tracePt t="22917" x="4953000" y="1895475"/>
          <p14:tracePt t="22934" x="4491038" y="1919288"/>
          <p14:tracePt t="22950" x="4200525" y="1933575"/>
          <p14:tracePt t="22967" x="3967163" y="1952625"/>
          <p14:tracePt t="22984" x="3900488" y="1957388"/>
          <p14:tracePt t="23000" x="3871913" y="1957388"/>
          <p14:tracePt t="23017" x="3867150" y="1957388"/>
          <p14:tracePt t="23034" x="3862388" y="1957388"/>
          <p14:tracePt t="23123" x="3867150" y="1957388"/>
          <p14:tracePt t="23251" x="3867150" y="1952625"/>
          <p14:tracePt t="23307" x="3867150" y="1947863"/>
          <p14:tracePt t="23315" x="3871913" y="1947863"/>
          <p14:tracePt t="23329" x="3871913" y="1943100"/>
          <p14:tracePt t="23357" x="3876675" y="1938338"/>
          <p14:tracePt t="23371" x="3881438" y="1938338"/>
          <p14:tracePt t="23379" x="3886200" y="1928813"/>
          <p14:tracePt t="23393" x="3890963" y="1924050"/>
          <p14:tracePt t="23407" x="3895725" y="1924050"/>
          <p14:tracePt t="23417" x="3895725" y="1919288"/>
          <p14:tracePt t="23434" x="3895725" y="1914525"/>
          <p14:tracePt t="23450" x="3900488" y="1909763"/>
          <p14:tracePt t="23467" x="3905250" y="1909763"/>
          <p14:tracePt t="23484" x="3905250" y="1905000"/>
          <p14:tracePt t="23500" x="3910013" y="1900238"/>
          <p14:tracePt t="23517" x="3910013" y="1895475"/>
          <p14:tracePt t="23534" x="3914775" y="1895475"/>
          <p14:tracePt t="23571" x="3914775" y="1890713"/>
          <p14:tracePt t="29329" x="3948113" y="1871663"/>
          <p14:tracePt t="29336" x="3995738" y="1852613"/>
          <p14:tracePt t="29348" x="4029075" y="1819275"/>
          <p14:tracePt t="29365" x="4162425" y="1738313"/>
          <p14:tracePt t="29382" x="4262438" y="1681163"/>
          <p14:tracePt t="29398" x="4348163" y="1628775"/>
          <p14:tracePt t="29415" x="4438650" y="1576388"/>
          <p14:tracePt t="29432" x="4471988" y="1557338"/>
          <p14:tracePt t="29448" x="4491038" y="1547813"/>
          <p14:tracePt t="29465" x="4500563" y="1547813"/>
          <p14:tracePt t="29507" x="4505325" y="1547813"/>
          <p14:tracePt t="29578" x="4510088" y="1547813"/>
          <p14:tracePt t="29585" x="4519613" y="1547813"/>
          <p14:tracePt t="29599" x="4524375" y="1547813"/>
          <p14:tracePt t="29606" x="4529138" y="1547813"/>
          <p14:tracePt t="30247" x="4533900" y="1547813"/>
          <p14:tracePt t="30261" x="4538663" y="1547813"/>
          <p14:tracePt t="30296" x="4543425" y="1547813"/>
          <p14:tracePt t="30332" x="4548188" y="1547813"/>
          <p14:tracePt t="30397" x="4552950" y="1547813"/>
          <p14:tracePt t="31320" x="4552950" y="1552575"/>
          <p14:tracePt t="31512" x="4552950" y="1557338"/>
          <p14:tracePt t="31562" x="4552950" y="1562100"/>
          <p14:tracePt t="31711" x="4552950" y="1566863"/>
          <p14:tracePt t="32010" x="4552950" y="1562100"/>
          <p14:tracePt t="33041" x="4552950" y="1566863"/>
          <p14:tracePt t="33077" x="4552950" y="1571625"/>
          <p14:tracePt t="33148" x="4552950" y="1576388"/>
          <p14:tracePt t="33176" x="4552950" y="1581150"/>
          <p14:tracePt t="33602" x="4552950" y="1576388"/>
          <p14:tracePt t="33673" x="4552950" y="1571625"/>
          <p14:tracePt t="33709" x="4552950" y="1566863"/>
          <p14:tracePt t="33730" x="4552950" y="1562100"/>
          <p14:tracePt t="33801" x="4552950" y="1557338"/>
          <p14:tracePt t="33865" x="4552950" y="1552575"/>
          <p14:tracePt t="34100" x="4552950" y="1547813"/>
          <p14:tracePt t="34107" x="4557713" y="1547813"/>
          <p14:tracePt t="34114" x="4557713" y="1543050"/>
          <p14:tracePt t="34136" x="4557713" y="1538288"/>
          <p14:tracePt t="34157" x="4557713" y="1533525"/>
          <p14:tracePt t="34185" x="4557713" y="1524000"/>
          <p14:tracePt t="34199" x="4557713" y="1519238"/>
          <p14:tracePt t="34207" x="4562475" y="1509713"/>
          <p14:tracePt t="34214" x="4567238" y="1509713"/>
          <p14:tracePt t="34230" x="4572000" y="1500188"/>
          <p14:tracePt t="34247" x="4576763" y="1481138"/>
          <p14:tracePt t="34263" x="4600575" y="1457325"/>
          <p14:tracePt t="34280" x="4614863" y="1443038"/>
          <p14:tracePt t="34297" x="4629150" y="1428750"/>
          <p14:tracePt t="34313" x="4638675" y="1414463"/>
          <p14:tracePt t="34330" x="4643438" y="1409700"/>
          <p14:tracePt t="34347" x="4643438" y="1404938"/>
          <p14:tracePt t="34364" x="4648200" y="1404938"/>
          <p14:tracePt t="34380" x="4652963" y="1404938"/>
          <p14:tracePt t="34397" x="4652963" y="1400175"/>
          <p14:tracePt t="35600" x="4614863" y="1400175"/>
          <p14:tracePt t="35614" x="4557713" y="1400175"/>
          <p14:tracePt t="35622" x="4524375" y="1400175"/>
          <p14:tracePt t="35629" x="4481513" y="1404938"/>
          <p14:tracePt t="35646" x="4400550" y="1419225"/>
          <p14:tracePt t="35663" x="4329113" y="1438275"/>
          <p14:tracePt t="35680" x="4219575" y="1476375"/>
          <p14:tracePt t="35696" x="4148138" y="1490663"/>
          <p14:tracePt t="35713" x="4081463" y="1514475"/>
          <p14:tracePt t="35729" x="3986213" y="1552575"/>
          <p14:tracePt t="35746" x="3919538" y="1571625"/>
          <p14:tracePt t="35763" x="3838575" y="1600200"/>
          <p14:tracePt t="35780" x="3781425" y="1614488"/>
          <p14:tracePt t="35796" x="3748088" y="1624013"/>
          <p14:tracePt t="35813" x="3709988" y="1633538"/>
          <p14:tracePt t="35829" x="3695700" y="1638300"/>
          <p14:tracePt t="35846" x="3686175" y="1638300"/>
          <p14:tracePt t="36304" x="3624263" y="1643063"/>
          <p14:tracePt t="36311" x="3562350" y="1652588"/>
          <p14:tracePt t="36318" x="3481388" y="1657350"/>
          <p14:tracePt t="36329" x="3386138" y="1671638"/>
          <p14:tracePt t="36346" x="3195638" y="1685925"/>
          <p14:tracePt t="36363" x="2971800" y="1709738"/>
          <p14:tracePt t="36379" x="2838450" y="1719263"/>
          <p14:tracePt t="36396" x="2743200" y="1728788"/>
          <p14:tracePt t="36413" x="2605088" y="1747838"/>
          <p14:tracePt t="36429" x="2538413" y="1757363"/>
          <p14:tracePt t="36446" x="2462213" y="1766888"/>
          <p14:tracePt t="36463" x="2428875" y="1771650"/>
          <p14:tracePt t="36479" x="2395538" y="1776413"/>
          <p14:tracePt t="36496" x="2352675" y="1781175"/>
          <p14:tracePt t="36513" x="2309813" y="1795463"/>
          <p14:tracePt t="36529" x="2271713" y="1804988"/>
          <p14:tracePt t="36546" x="2214563" y="1809750"/>
          <p14:tracePt t="36563" x="2181225" y="1814513"/>
          <p14:tracePt t="36579" x="2133600" y="1819275"/>
          <p14:tracePt t="36596" x="2062163" y="1824038"/>
          <p14:tracePt t="36613" x="2028825" y="1824038"/>
          <p14:tracePt t="36629" x="2005013" y="1824038"/>
          <p14:tracePt t="36646" x="1981200" y="1819275"/>
          <p14:tracePt t="36663" x="1966913" y="1819275"/>
          <p14:tracePt t="36680" x="1957388" y="1819275"/>
          <p14:tracePt t="36696" x="1947863" y="1814513"/>
          <p14:tracePt t="36713" x="1943100" y="1814513"/>
          <p14:tracePt t="36729" x="1938338" y="1809750"/>
          <p14:tracePt t="36746" x="1938338" y="1804988"/>
          <p14:tracePt t="36780" x="1933575" y="1804988"/>
          <p14:tracePt t="36994" x="1938338" y="1804988"/>
          <p14:tracePt t="37015" x="1938338" y="1800225"/>
          <p14:tracePt t="37029" x="1943100" y="1800225"/>
          <p14:tracePt t="37043" x="1943100" y="1795463"/>
          <p14:tracePt t="37064" x="1947863" y="1795463"/>
          <p14:tracePt t="37129" x="1952625" y="1795463"/>
          <p14:tracePt t="37264" x="1957388" y="1795463"/>
          <p14:tracePt t="37548" x="1962150" y="1795463"/>
          <p14:tracePt t="37576" x="1962150" y="1800225"/>
          <p14:tracePt t="37961" x="2005013" y="1795463"/>
          <p14:tracePt t="37967" x="2066925" y="1781175"/>
          <p14:tracePt t="37979" x="2143125" y="1771650"/>
          <p14:tracePt t="37996" x="2490788" y="1762125"/>
          <p14:tracePt t="38012" x="2762250" y="1752600"/>
          <p14:tracePt t="38029" x="3048000" y="1752600"/>
          <p14:tracePt t="38045" x="3324225" y="1743075"/>
          <p14:tracePt t="38062" x="3724275" y="1714500"/>
          <p14:tracePt t="38079" x="3943350" y="1695450"/>
          <p14:tracePt t="38095" x="4224338" y="1652588"/>
          <p14:tracePt t="38112" x="4362450" y="1624013"/>
          <p14:tracePt t="38129" x="4471988" y="1595438"/>
          <p14:tracePt t="38145" x="4581525" y="1571625"/>
          <p14:tracePt t="38162" x="4633913" y="1552575"/>
          <p14:tracePt t="38179" x="4672013" y="1547813"/>
          <p14:tracePt t="38196" x="4719638" y="1533525"/>
          <p14:tracePt t="38212" x="4757738" y="1514475"/>
          <p14:tracePt t="38229" x="4786313" y="1504950"/>
          <p14:tracePt t="38245" x="4824413" y="1485900"/>
          <p14:tracePt t="38262" x="4852988" y="1466850"/>
          <p14:tracePt t="38279" x="4867275" y="1457325"/>
          <p14:tracePt t="38295" x="4886325" y="1447800"/>
          <p14:tracePt t="38317" x="4886325" y="1438275"/>
          <p14:tracePt t="38337" x="4891088" y="1438275"/>
          <p14:tracePt t="38473" x="4886325" y="1438275"/>
          <p14:tracePt t="38501" x="4876800" y="1438275"/>
          <p14:tracePt t="38508" x="4876800" y="1443038"/>
          <p14:tracePt t="38522" x="4872038" y="1443038"/>
          <p14:tracePt t="38544" x="4867275" y="1443038"/>
          <p14:tracePt t="38586" x="4862513" y="1443038"/>
          <p14:tracePt t="38622" x="4857750" y="1443038"/>
          <p14:tracePt t="40200" x="4824413" y="1447800"/>
          <p14:tracePt t="40207" x="4795838" y="1452563"/>
          <p14:tracePt t="40215" x="4748213" y="1457325"/>
          <p14:tracePt t="40228" x="4691063" y="1457325"/>
          <p14:tracePt t="40245" x="4419600" y="1471613"/>
          <p14:tracePt t="40261" x="4162425" y="1490663"/>
          <p14:tracePt t="40278" x="3648075" y="1524000"/>
          <p14:tracePt t="40295" x="3314700" y="1566863"/>
          <p14:tracePt t="40311" x="2981325" y="1595438"/>
          <p14:tracePt t="40328" x="2528888" y="1666875"/>
          <p14:tracePt t="40345" x="2257425" y="1704975"/>
          <p14:tracePt t="40361" x="2043113" y="1747838"/>
          <p14:tracePt t="40378" x="1824038" y="1790700"/>
          <p14:tracePt t="40395" x="1728788" y="1819275"/>
          <p14:tracePt t="40411" x="1671638" y="1843088"/>
          <p14:tracePt t="40428" x="1643063" y="1852613"/>
          <p14:tracePt t="40445" x="1633538" y="1852613"/>
          <p14:tracePt t="40478" x="1633538" y="1857375"/>
          <p14:tracePt t="40494" x="1633538" y="1862138"/>
          <p14:tracePt t="40527" x="1633538" y="1866900"/>
          <p14:tracePt t="40599" x="1633538" y="1871663"/>
          <p14:tracePt t="40627" x="1633538" y="1876425"/>
          <p14:tracePt t="40748" x="1638300" y="1876425"/>
          <p14:tracePt t="40769" x="1638300" y="1871663"/>
          <p14:tracePt t="40776" x="1643063" y="1871663"/>
          <p14:tracePt t="40783" x="1647825" y="1871663"/>
          <p14:tracePt t="40804" x="1652588" y="1866900"/>
          <p14:tracePt t="40819" x="1657350" y="1862138"/>
          <p14:tracePt t="40833" x="1662113" y="1857375"/>
          <p14:tracePt t="40862" x="1666875" y="1852613"/>
          <p14:tracePt t="40869" x="1671638" y="1852613"/>
          <p14:tracePt t="40883" x="1676400" y="1852613"/>
          <p14:tracePt t="40912" x="1676400" y="1847850"/>
          <p14:tracePt t="40918" x="1681163" y="1847850"/>
          <p14:tracePt t="40954" x="1685925" y="1847850"/>
          <p14:tracePt t="40982" x="1690688" y="1847850"/>
          <p14:tracePt t="41046" x="1695450" y="1847850"/>
          <p14:tracePt t="41082" x="1700213" y="1847850"/>
          <p14:tracePt t="41146" x="1704975" y="1847850"/>
          <p14:tracePt t="41181" x="1709738" y="1847850"/>
          <p14:tracePt t="42035" x="1714500" y="1847850"/>
          <p14:tracePt t="42042" x="1719263" y="1857375"/>
          <p14:tracePt t="42056" x="1738313" y="1881188"/>
          <p14:tracePt t="42063" x="1747838" y="1900238"/>
          <p14:tracePt t="42077" x="1771650" y="1919288"/>
          <p14:tracePt t="42094" x="1852613" y="2043113"/>
          <p14:tracePt t="42111" x="1919288" y="2138363"/>
          <p14:tracePt t="42127" x="2057400" y="2305050"/>
          <p14:tracePt t="42144" x="2143125" y="2457450"/>
          <p14:tracePt t="42161" x="2333625" y="2743200"/>
          <p14:tracePt t="42177" x="2557463" y="3124200"/>
          <p14:tracePt t="42194" x="2709863" y="3376613"/>
          <p14:tracePt t="42211" x="2828925" y="3590925"/>
          <p14:tracePt t="42227" x="2962275" y="3862388"/>
          <p14:tracePt t="42244" x="3024188" y="3976688"/>
          <p14:tracePt t="42261" x="3076575" y="4062413"/>
          <p14:tracePt t="42277" x="3148013" y="4171950"/>
          <p14:tracePt t="42294" x="3181350" y="4214813"/>
          <p14:tracePt t="42311" x="3200400" y="4238625"/>
          <p14:tracePt t="42327" x="3205163" y="4243388"/>
          <p14:tracePt t="42347" x="3209925" y="4243388"/>
          <p14:tracePt t="42361" x="3214688" y="4248150"/>
          <p14:tracePt t="42377" x="3248025" y="4252913"/>
          <p14:tracePt t="42394" x="3271838" y="4252913"/>
          <p14:tracePt t="42411" x="3300413" y="4257675"/>
          <p14:tracePt t="42427" x="3352800" y="4257675"/>
          <p14:tracePt t="42444" x="3409950" y="4248150"/>
          <p14:tracePt t="42461" x="3467100" y="4238625"/>
          <p14:tracePt t="42477" x="3543300" y="4219575"/>
          <p14:tracePt t="42494" x="3595688" y="4210050"/>
          <p14:tracePt t="42511" x="3648075" y="4205288"/>
          <p14:tracePt t="42528" x="3667125" y="4205288"/>
          <p14:tracePt t="42544" x="3671888" y="4205288"/>
          <p14:tracePt t="42561" x="3676650" y="4205288"/>
          <p14:tracePt t="42696" x="3676650" y="4200525"/>
          <p14:tracePt t="42710" x="3681413" y="4195763"/>
          <p14:tracePt t="42717" x="3681413" y="4191000"/>
          <p14:tracePt t="42727" x="3681413" y="4186238"/>
          <p14:tracePt t="42744" x="3690938" y="4167188"/>
          <p14:tracePt t="42761" x="3705225" y="4143375"/>
          <p14:tracePt t="42777" x="3709988" y="4119563"/>
          <p14:tracePt t="42794" x="3719513" y="4105275"/>
          <p14:tracePt t="42810" x="3729038" y="4076700"/>
          <p14:tracePt t="42827" x="3743325" y="4057650"/>
          <p14:tracePt t="42844" x="3748088" y="4038600"/>
          <p14:tracePt t="42860" x="3757613" y="4010025"/>
          <p14:tracePt t="42877" x="3762375" y="3995738"/>
          <p14:tracePt t="42894" x="3767138" y="3981450"/>
          <p14:tracePt t="42910" x="3771900" y="3962400"/>
          <p14:tracePt t="42927" x="3771900" y="3952875"/>
          <p14:tracePt t="42944" x="3771900" y="3948113"/>
          <p14:tracePt t="42960" x="3776663" y="3938588"/>
          <p14:tracePt t="42994" x="3776663" y="3933825"/>
          <p14:tracePt t="43030" x="3776663" y="3929063"/>
          <p14:tracePt t="43073" x="3776663" y="3924300"/>
          <p14:tracePt t="43087" x="3776663" y="3919538"/>
          <p14:tracePt t="43094" x="3771900" y="3919538"/>
          <p14:tracePt t="43101" x="3767138" y="3905250"/>
          <p14:tracePt t="43110" x="3762375" y="3895725"/>
          <p14:tracePt t="43127" x="3748088" y="3862388"/>
          <p14:tracePt t="43144" x="3709988" y="3795713"/>
          <p14:tracePt t="43161" x="3671888" y="3733800"/>
          <p14:tracePt t="43177" x="3629025" y="3681413"/>
          <p14:tracePt t="43194" x="3571875" y="3609975"/>
          <p14:tracePt t="43210" x="3543300" y="3562350"/>
          <p14:tracePt t="43227" x="3509963" y="3509963"/>
          <p14:tracePt t="43244" x="3481388" y="3433763"/>
          <p14:tracePt t="43260" x="3471863" y="3409950"/>
          <p14:tracePt t="43277" x="3467100" y="3405188"/>
          <p14:tracePt t="43294" x="3457575" y="3386138"/>
          <p14:tracePt t="43310" x="3452813" y="3376613"/>
          <p14:tracePt t="43327" x="3448050" y="3371850"/>
          <p14:tracePt t="43344" x="3438525" y="3362325"/>
          <p14:tracePt t="43360" x="3386138" y="3319463"/>
          <p14:tracePt t="43377" x="3343275" y="3271838"/>
          <p14:tracePt t="43394" x="3305175" y="3233738"/>
          <p14:tracePt t="43410" x="3300413" y="3224213"/>
          <p14:tracePt t="43427" x="3290888" y="3224213"/>
          <p14:tracePt t="43444" x="3286125" y="3200400"/>
          <p14:tracePt t="43460" x="3271838" y="3176588"/>
          <p14:tracePt t="43477" x="3267075" y="3162300"/>
          <p14:tracePt t="43494" x="3257550" y="3148013"/>
          <p14:tracePt t="43510" x="3252788" y="3143250"/>
          <p14:tracePt t="43563" x="3252788" y="3138488"/>
          <p14:tracePt t="43628" x="3252788" y="3133725"/>
          <p14:tracePt t="43663" x="3252788" y="3128963"/>
          <p14:tracePt t="46792" x="3252788" y="3124200"/>
          <p14:tracePt t="46806" x="3252788" y="3119438"/>
          <p14:tracePt t="46820" x="3252788" y="3114675"/>
          <p14:tracePt t="46841" x="3252788" y="3109913"/>
          <p14:tracePt t="46855" x="3252788" y="3105150"/>
          <p14:tracePt t="46906" x="3252788" y="3100388"/>
          <p14:tracePt t="46948" x="3252788" y="3095625"/>
          <p14:tracePt t="47098" x="3252788" y="3100388"/>
          <p14:tracePt t="47119" x="3257550" y="3100388"/>
          <p14:tracePt t="47503" x="3257550" y="3095625"/>
          <p14:tracePt t="47667" x="3257550" y="3090863"/>
          <p14:tracePt t="47929" x="3257550" y="3095625"/>
          <p14:tracePt t="48235" x="3257550" y="3100388"/>
          <p14:tracePt t="48939" x="3257550" y="3105150"/>
          <p14:tracePt t="60017" x="0" y="0"/>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5334"/>
            <a:ext cx="9144000" cy="5132832"/>
          </a:xfrm>
          <a:prstGeom prst="rect">
            <a:avLst/>
          </a:prstGeom>
        </p:spPr>
      </p:pic>
      <p:sp>
        <p:nvSpPr>
          <p:cNvPr id="2" name="Right Triangle 1"/>
          <p:cNvSpPr/>
          <p:nvPr/>
        </p:nvSpPr>
        <p:spPr>
          <a:xfrm flipH="1">
            <a:off x="4884484" y="2364827"/>
            <a:ext cx="4259516" cy="2778674"/>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529374" y="4280307"/>
            <a:ext cx="3393424" cy="646331"/>
          </a:xfrm>
          <a:prstGeom prst="rect">
            <a:avLst/>
          </a:prstGeom>
          <a:noFill/>
        </p:spPr>
        <p:txBody>
          <a:bodyPr wrap="square" rtlCol="0">
            <a:spAutoFit/>
          </a:bodyPr>
          <a:lstStyle/>
          <a:p>
            <a:r>
              <a:rPr lang="en-US" sz="36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7182135" y="4626555"/>
            <a:ext cx="1709450" cy="288039"/>
          </a:xfrm>
          <a:prstGeom prst="rect">
            <a:avLst/>
          </a:prstGeom>
        </p:spPr>
      </p:pic>
      <p:sp>
        <p:nvSpPr>
          <p:cNvPr id="14" name="Parallelogram 13"/>
          <p:cNvSpPr/>
          <p:nvPr/>
        </p:nvSpPr>
        <p:spPr>
          <a:xfrm rot="16200000" flipV="1">
            <a:off x="-1544208" y="3301061"/>
            <a:ext cx="2851119"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69357" y="152400"/>
            <a:ext cx="1935005" cy="903515"/>
          </a:xfrm>
          <a:prstGeom prst="rect">
            <a:avLst/>
          </a:prstGeom>
        </p:spPr>
      </p:pic>
    </p:spTree>
    <p:extLst>
      <p:ext uri="{BB962C8B-B14F-4D97-AF65-F5344CB8AC3E}">
        <p14:creationId xmlns:p14="http://schemas.microsoft.com/office/powerpoint/2010/main" val="334226583"/>
      </p:ext>
    </p:extLst>
  </p:cSld>
  <p:clrMapOvr>
    <a:masterClrMapping/>
  </p:clrMapOvr>
  <mc:AlternateContent xmlns:mc="http://schemas.openxmlformats.org/markup-compatibility/2006" xmlns:p14="http://schemas.microsoft.com/office/powerpoint/2010/main">
    <mc:Choice Requires="p14">
      <p:transition spd="slow" p14:dur="800" advTm="20181">
        <p:circle/>
      </p:transition>
    </mc:Choice>
    <mc:Fallback xmlns="">
      <p:transition spd="slow" advTm="20181">
        <p:circle/>
      </p:transition>
    </mc:Fallback>
  </mc:AlternateContent>
  <p:timing>
    <p:tnLst>
      <p:par>
        <p:cTn id="1" dur="indefinite" restart="never" nodeType="tmRoot"/>
      </p:par>
    </p:tnLst>
  </p:timing>
  <p:extLst mod="1"/>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B0A2CA6-CD5B-41AD-92E2-FFE4A9DD7F60}"/>
</file>

<file path=customXml/itemProps2.xml><?xml version="1.0" encoding="utf-8"?>
<ds:datastoreItem xmlns:ds="http://schemas.openxmlformats.org/officeDocument/2006/customXml" ds:itemID="{A90E7720-5045-4205-A32F-AE89500ACC15}"/>
</file>

<file path=customXml/itemProps3.xml><?xml version="1.0" encoding="utf-8"?>
<ds:datastoreItem xmlns:ds="http://schemas.openxmlformats.org/officeDocument/2006/customXml" ds:itemID="{AC9EFECE-17C3-46BD-B4F4-F52685EADFDA}"/>
</file>

<file path=docProps/app.xml><?xml version="1.0" encoding="utf-8"?>
<Properties xmlns="http://schemas.openxmlformats.org/officeDocument/2006/extended-properties" xmlns:vt="http://schemas.openxmlformats.org/officeDocument/2006/docPropsVTypes">
  <TotalTime>1580</TotalTime>
  <Words>3466</Words>
  <Application>Microsoft Office PowerPoint</Application>
  <PresentationFormat>On-screen Show (16:9)</PresentationFormat>
  <Paragraphs>547</Paragraphs>
  <Slides>41</Slides>
  <Notes>40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Consolas</vt:lpstr>
      <vt:lpstr>Georgia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 631 - Lecture 6: Real Estate Financing Instruments</dc:title>
  <dc:subject>PptxGenJS Presentation</dc:subject>
  <dc:creator>Dr. Emad Zaher</dc:creator>
  <cp:lastModifiedBy>STW</cp:lastModifiedBy>
  <cp:revision>20</cp:revision>
  <dcterms:created xsi:type="dcterms:W3CDTF">2026-07-20T17:10:25Z</dcterms:created>
  <dcterms:modified xsi:type="dcterms:W3CDTF">2026-07-23T12:29:43Z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