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9"/>
  </p:notesMasterIdLst>
  <p:sldIdLst>
    <p:sldId id="580" r:id="rId3"/>
    <p:sldId id="535" r:id="rId4"/>
    <p:sldId id="536" r:id="rId5"/>
    <p:sldId id="538" r:id="rId6"/>
    <p:sldId id="539" r:id="rId7"/>
    <p:sldId id="540" r:id="rId8"/>
    <p:sldId id="541" r:id="rId9"/>
    <p:sldId id="542" r:id="rId10"/>
    <p:sldId id="543" r:id="rId11"/>
    <p:sldId id="544" r:id="rId12"/>
    <p:sldId id="545" r:id="rId13"/>
    <p:sldId id="546" r:id="rId14"/>
    <p:sldId id="547" r:id="rId15"/>
    <p:sldId id="548" r:id="rId16"/>
    <p:sldId id="549" r:id="rId17"/>
    <p:sldId id="550" r:id="rId18"/>
    <p:sldId id="551" r:id="rId19"/>
    <p:sldId id="552" r:id="rId20"/>
    <p:sldId id="553" r:id="rId21"/>
    <p:sldId id="554" r:id="rId22"/>
    <p:sldId id="555" r:id="rId23"/>
    <p:sldId id="556" r:id="rId24"/>
    <p:sldId id="557" r:id="rId25"/>
    <p:sldId id="558" r:id="rId26"/>
    <p:sldId id="559" r:id="rId27"/>
    <p:sldId id="560" r:id="rId28"/>
    <p:sldId id="561" r:id="rId29"/>
    <p:sldId id="562" r:id="rId30"/>
    <p:sldId id="563" r:id="rId31"/>
    <p:sldId id="564" r:id="rId32"/>
    <p:sldId id="565" r:id="rId33"/>
    <p:sldId id="566" r:id="rId34"/>
    <p:sldId id="567" r:id="rId35"/>
    <p:sldId id="568" r:id="rId36"/>
    <p:sldId id="569" r:id="rId37"/>
    <p:sldId id="570" r:id="rId38"/>
    <p:sldId id="571" r:id="rId39"/>
    <p:sldId id="572" r:id="rId40"/>
    <p:sldId id="573" r:id="rId41"/>
    <p:sldId id="574" r:id="rId42"/>
    <p:sldId id="575" r:id="rId43"/>
    <p:sldId id="576" r:id="rId44"/>
    <p:sldId id="577" r:id="rId45"/>
    <p:sldId id="581" r:id="rId46"/>
    <p:sldId id="578" r:id="rId47"/>
    <p:sldId id="349" r:id="rId48"/>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D8A928-E9ED-4331-8F68-43E09130AFAE}" v="58" dt="2025-03-04T20:04:29.69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8211" autoAdjust="0"/>
    <p:restoredTop sz="94660"/>
  </p:normalViewPr>
  <p:slideViewPr>
    <p:cSldViewPr snapToGrid="0">
      <p:cViewPr varScale="1">
        <p:scale>
          <a:sx n="63" d="100"/>
          <a:sy n="63" d="100"/>
        </p:scale>
        <p:origin x="296"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06D8A928-E9ED-4331-8F68-43E09130AFAE}"/>
    <pc:docChg chg="undo redo custSel addSld modSld">
      <pc:chgData name="Ahmed Mohammed" userId="52ea684eb8771d40" providerId="LiveId" clId="{06D8A928-E9ED-4331-8F68-43E09130AFAE}" dt="2025-03-04T20:05:28.540" v="910" actId="20577"/>
      <pc:docMkLst>
        <pc:docMk/>
      </pc:docMkLst>
      <pc:sldChg chg="addSp modSp mod">
        <pc:chgData name="Ahmed Mohammed" userId="52ea684eb8771d40" providerId="LiveId" clId="{06D8A928-E9ED-4331-8F68-43E09130AFAE}" dt="2025-03-04T19:36:39.466" v="465"/>
        <pc:sldMkLst>
          <pc:docMk/>
          <pc:sldMk cId="1120508962" sldId="536"/>
        </pc:sldMkLst>
        <pc:spChg chg="mod">
          <ac:chgData name="Ahmed Mohammed" userId="52ea684eb8771d40" providerId="LiveId" clId="{06D8A928-E9ED-4331-8F68-43E09130AFAE}" dt="2025-03-04T19:36:39.466" v="465"/>
          <ac:spMkLst>
            <pc:docMk/>
            <pc:sldMk cId="1120508962" sldId="536"/>
            <ac:spMk id="2" creationId="{F375FFCE-C1B5-2AC2-5E8A-8152C8AB1C73}"/>
          </ac:spMkLst>
        </pc:spChg>
        <pc:spChg chg="mod">
          <ac:chgData name="Ahmed Mohammed" userId="52ea684eb8771d40" providerId="LiveId" clId="{06D8A928-E9ED-4331-8F68-43E09130AFAE}" dt="2025-03-01T10:29:27.543" v="1"/>
          <ac:spMkLst>
            <pc:docMk/>
            <pc:sldMk cId="1120508962" sldId="536"/>
            <ac:spMk id="7" creationId="{B8806505-9ACA-2FA3-B767-9F0857B95D08}"/>
          </ac:spMkLst>
        </pc:spChg>
        <pc:spChg chg="add">
          <ac:chgData name="Ahmed Mohammed" userId="52ea684eb8771d40" providerId="LiveId" clId="{06D8A928-E9ED-4331-8F68-43E09130AFAE}" dt="2025-03-04T19:36:36.382" v="463"/>
          <ac:spMkLst>
            <pc:docMk/>
            <pc:sldMk cId="1120508962" sldId="536"/>
            <ac:spMk id="9" creationId="{A03E0B6A-D208-6BB6-A27F-F63AA85CF790}"/>
          </ac:spMkLst>
        </pc:spChg>
      </pc:sldChg>
      <pc:sldChg chg="modSp mod">
        <pc:chgData name="Ahmed Mohammed" userId="52ea684eb8771d40" providerId="LiveId" clId="{06D8A928-E9ED-4331-8F68-43E09130AFAE}" dt="2025-03-04T19:36:51.394" v="470" actId="20577"/>
        <pc:sldMkLst>
          <pc:docMk/>
          <pc:sldMk cId="3860439845" sldId="538"/>
        </pc:sldMkLst>
        <pc:spChg chg="mod">
          <ac:chgData name="Ahmed Mohammed" userId="52ea684eb8771d40" providerId="LiveId" clId="{06D8A928-E9ED-4331-8F68-43E09130AFAE}" dt="2025-03-04T19:36:51.394" v="470" actId="20577"/>
          <ac:spMkLst>
            <pc:docMk/>
            <pc:sldMk cId="3860439845" sldId="538"/>
            <ac:spMk id="2" creationId="{0824D25D-8B3B-4186-2F8E-79484B450C6D}"/>
          </ac:spMkLst>
        </pc:spChg>
        <pc:spChg chg="mod">
          <ac:chgData name="Ahmed Mohammed" userId="52ea684eb8771d40" providerId="LiveId" clId="{06D8A928-E9ED-4331-8F68-43E09130AFAE}" dt="2025-03-01T10:30:28.707" v="3"/>
          <ac:spMkLst>
            <pc:docMk/>
            <pc:sldMk cId="3860439845" sldId="538"/>
            <ac:spMk id="7" creationId="{31A72D31-1AFB-EB7D-03BD-591495A3E726}"/>
          </ac:spMkLst>
        </pc:spChg>
      </pc:sldChg>
      <pc:sldChg chg="modSp mod">
        <pc:chgData name="Ahmed Mohammed" userId="52ea684eb8771d40" providerId="LiveId" clId="{06D8A928-E9ED-4331-8F68-43E09130AFAE}" dt="2025-03-04T19:37:28.748" v="495" actId="1076"/>
        <pc:sldMkLst>
          <pc:docMk/>
          <pc:sldMk cId="674464850" sldId="539"/>
        </pc:sldMkLst>
        <pc:spChg chg="mod">
          <ac:chgData name="Ahmed Mohammed" userId="52ea684eb8771d40" providerId="LiveId" clId="{06D8A928-E9ED-4331-8F68-43E09130AFAE}" dt="2025-03-04T19:37:11.830" v="493" actId="20577"/>
          <ac:spMkLst>
            <pc:docMk/>
            <pc:sldMk cId="674464850" sldId="539"/>
            <ac:spMk id="2" creationId="{1651FF6D-252F-8432-7094-BB348A9687FB}"/>
          </ac:spMkLst>
        </pc:spChg>
        <pc:spChg chg="mod">
          <ac:chgData name="Ahmed Mohammed" userId="52ea684eb8771d40" providerId="LiveId" clId="{06D8A928-E9ED-4331-8F68-43E09130AFAE}" dt="2025-03-04T19:37:28.748" v="495" actId="1076"/>
          <ac:spMkLst>
            <pc:docMk/>
            <pc:sldMk cId="674464850" sldId="539"/>
            <ac:spMk id="7" creationId="{C53D6690-3A3F-2087-2B5D-46ECDF7E4B1D}"/>
          </ac:spMkLst>
        </pc:spChg>
      </pc:sldChg>
      <pc:sldChg chg="modSp mod">
        <pc:chgData name="Ahmed Mohammed" userId="52ea684eb8771d40" providerId="LiveId" clId="{06D8A928-E9ED-4331-8F68-43E09130AFAE}" dt="2025-03-04T19:38:13.775" v="523" actId="20577"/>
        <pc:sldMkLst>
          <pc:docMk/>
          <pc:sldMk cId="3301996545" sldId="540"/>
        </pc:sldMkLst>
        <pc:spChg chg="mod">
          <ac:chgData name="Ahmed Mohammed" userId="52ea684eb8771d40" providerId="LiveId" clId="{06D8A928-E9ED-4331-8F68-43E09130AFAE}" dt="2025-03-04T19:38:13.775" v="523" actId="20577"/>
          <ac:spMkLst>
            <pc:docMk/>
            <pc:sldMk cId="3301996545" sldId="540"/>
            <ac:spMk id="2" creationId="{E13F8A7D-22F9-03BF-8785-0C609475ABF0}"/>
          </ac:spMkLst>
        </pc:spChg>
        <pc:spChg chg="mod">
          <ac:chgData name="Ahmed Mohammed" userId="52ea684eb8771d40" providerId="LiveId" clId="{06D8A928-E9ED-4331-8F68-43E09130AFAE}" dt="2025-03-04T19:37:42.913" v="496" actId="782"/>
          <ac:spMkLst>
            <pc:docMk/>
            <pc:sldMk cId="3301996545" sldId="540"/>
            <ac:spMk id="7" creationId="{29EAC5B5-64A5-602A-B54B-38EE0144FD34}"/>
          </ac:spMkLst>
        </pc:spChg>
      </pc:sldChg>
      <pc:sldChg chg="addSp delSp modSp mod">
        <pc:chgData name="Ahmed Mohammed" userId="52ea684eb8771d40" providerId="LiveId" clId="{06D8A928-E9ED-4331-8F68-43E09130AFAE}" dt="2025-03-04T19:38:49.818" v="552" actId="1076"/>
        <pc:sldMkLst>
          <pc:docMk/>
          <pc:sldMk cId="2342697809" sldId="541"/>
        </pc:sldMkLst>
        <pc:spChg chg="mod">
          <ac:chgData name="Ahmed Mohammed" userId="52ea684eb8771d40" providerId="LiveId" clId="{06D8A928-E9ED-4331-8F68-43E09130AFAE}" dt="2025-03-04T19:38:33.521" v="547" actId="20577"/>
          <ac:spMkLst>
            <pc:docMk/>
            <pc:sldMk cId="2342697809" sldId="541"/>
            <ac:spMk id="2" creationId="{F760F4DA-C836-F938-14C1-FB7919C8A1FB}"/>
          </ac:spMkLst>
        </pc:spChg>
        <pc:spChg chg="mod">
          <ac:chgData name="Ahmed Mohammed" userId="52ea684eb8771d40" providerId="LiveId" clId="{06D8A928-E9ED-4331-8F68-43E09130AFAE}" dt="2025-03-01T10:33:07.140" v="21" actId="14100"/>
          <ac:spMkLst>
            <pc:docMk/>
            <pc:sldMk cId="2342697809" sldId="541"/>
            <ac:spMk id="7" creationId="{73206B4F-FF13-4F41-D10A-B3BDBE4AD5EE}"/>
          </ac:spMkLst>
        </pc:spChg>
        <pc:spChg chg="add mod">
          <ac:chgData name="Ahmed Mohammed" userId="52ea684eb8771d40" providerId="LiveId" clId="{06D8A928-E9ED-4331-8F68-43E09130AFAE}" dt="2025-03-04T19:38:49.818" v="552" actId="1076"/>
          <ac:spMkLst>
            <pc:docMk/>
            <pc:sldMk cId="2342697809" sldId="541"/>
            <ac:spMk id="12" creationId="{607CC8DB-6F63-5596-DB5D-C26818BD46FE}"/>
          </ac:spMkLst>
        </pc:spChg>
        <pc:spChg chg="mod">
          <ac:chgData name="Ahmed Mohammed" userId="52ea684eb8771d40" providerId="LiveId" clId="{06D8A928-E9ED-4331-8F68-43E09130AFAE}" dt="2025-03-01T10:33:47.157" v="29" actId="1076"/>
          <ac:spMkLst>
            <pc:docMk/>
            <pc:sldMk cId="2342697809" sldId="541"/>
            <ac:spMk id="25" creationId="{2BC869EB-5623-4AA1-9123-4AF9DF916049}"/>
          </ac:spMkLst>
        </pc:spChg>
        <pc:spChg chg="mod">
          <ac:chgData name="Ahmed Mohammed" userId="52ea684eb8771d40" providerId="LiveId" clId="{06D8A928-E9ED-4331-8F68-43E09130AFAE}" dt="2025-03-01T10:33:18.990" v="23" actId="1076"/>
          <ac:spMkLst>
            <pc:docMk/>
            <pc:sldMk cId="2342697809" sldId="541"/>
            <ac:spMk id="48" creationId="{050976E4-0CF2-BA00-34CA-2F9419409B9E}"/>
          </ac:spMkLst>
        </pc:spChg>
      </pc:sldChg>
      <pc:sldChg chg="modSp mod">
        <pc:chgData name="Ahmed Mohammed" userId="52ea684eb8771d40" providerId="LiveId" clId="{06D8A928-E9ED-4331-8F68-43E09130AFAE}" dt="2025-03-04T19:41:22.634" v="596" actId="20577"/>
        <pc:sldMkLst>
          <pc:docMk/>
          <pc:sldMk cId="792338613" sldId="542"/>
        </pc:sldMkLst>
        <pc:spChg chg="mod">
          <ac:chgData name="Ahmed Mohammed" userId="52ea684eb8771d40" providerId="LiveId" clId="{06D8A928-E9ED-4331-8F68-43E09130AFAE}" dt="2025-03-04T19:41:22.634" v="596" actId="20577"/>
          <ac:spMkLst>
            <pc:docMk/>
            <pc:sldMk cId="792338613" sldId="542"/>
            <ac:spMk id="2" creationId="{85211B53-6BD3-2216-B5EE-8D6BCE7612CE}"/>
          </ac:spMkLst>
        </pc:spChg>
        <pc:spChg chg="mod">
          <ac:chgData name="Ahmed Mohammed" userId="52ea684eb8771d40" providerId="LiveId" clId="{06D8A928-E9ED-4331-8F68-43E09130AFAE}" dt="2025-03-04T19:40:41.635" v="557" actId="12"/>
          <ac:spMkLst>
            <pc:docMk/>
            <pc:sldMk cId="792338613" sldId="542"/>
            <ac:spMk id="7" creationId="{4CB414D7-54CC-87DF-B5A6-8AAFD102C7CF}"/>
          </ac:spMkLst>
        </pc:spChg>
      </pc:sldChg>
      <pc:sldChg chg="modSp mod">
        <pc:chgData name="Ahmed Mohammed" userId="52ea684eb8771d40" providerId="LiveId" clId="{06D8A928-E9ED-4331-8F68-43E09130AFAE}" dt="2025-03-04T19:41:36.129" v="609" actId="20577"/>
        <pc:sldMkLst>
          <pc:docMk/>
          <pc:sldMk cId="1291361051" sldId="543"/>
        </pc:sldMkLst>
        <pc:spChg chg="mod">
          <ac:chgData name="Ahmed Mohammed" userId="52ea684eb8771d40" providerId="LiveId" clId="{06D8A928-E9ED-4331-8F68-43E09130AFAE}" dt="2025-03-04T19:41:36.129" v="609" actId="20577"/>
          <ac:spMkLst>
            <pc:docMk/>
            <pc:sldMk cId="1291361051" sldId="543"/>
            <ac:spMk id="2" creationId="{B11D057E-A9AB-E1B9-4CAD-AB9ABE5F753C}"/>
          </ac:spMkLst>
        </pc:spChg>
        <pc:spChg chg="mod">
          <ac:chgData name="Ahmed Mohammed" userId="52ea684eb8771d40" providerId="LiveId" clId="{06D8A928-E9ED-4331-8F68-43E09130AFAE}" dt="2025-03-01T10:36:21.095" v="57"/>
          <ac:spMkLst>
            <pc:docMk/>
            <pc:sldMk cId="1291361051" sldId="543"/>
            <ac:spMk id="7" creationId="{5B7A988C-9AE5-FAAC-0281-16F214ABD680}"/>
          </ac:spMkLst>
        </pc:spChg>
      </pc:sldChg>
      <pc:sldChg chg="modSp mod">
        <pc:chgData name="Ahmed Mohammed" userId="52ea684eb8771d40" providerId="LiveId" clId="{06D8A928-E9ED-4331-8F68-43E09130AFAE}" dt="2025-03-04T19:42:20.141" v="620" actId="782"/>
        <pc:sldMkLst>
          <pc:docMk/>
          <pc:sldMk cId="2967874440" sldId="544"/>
        </pc:sldMkLst>
        <pc:spChg chg="mod">
          <ac:chgData name="Ahmed Mohammed" userId="52ea684eb8771d40" providerId="LiveId" clId="{06D8A928-E9ED-4331-8F68-43E09130AFAE}" dt="2025-03-04T19:42:20.141" v="620" actId="782"/>
          <ac:spMkLst>
            <pc:docMk/>
            <pc:sldMk cId="2967874440" sldId="544"/>
            <ac:spMk id="2" creationId="{58C3D61A-8898-6609-E447-FD7BD427B0F1}"/>
          </ac:spMkLst>
        </pc:spChg>
        <pc:spChg chg="mod">
          <ac:chgData name="Ahmed Mohammed" userId="52ea684eb8771d40" providerId="LiveId" clId="{06D8A928-E9ED-4331-8F68-43E09130AFAE}" dt="2025-03-04T19:41:51.798" v="610" actId="782"/>
          <ac:spMkLst>
            <pc:docMk/>
            <pc:sldMk cId="2967874440" sldId="544"/>
            <ac:spMk id="7" creationId="{084157DF-E36C-CB27-EDE3-8CC2A765A3AD}"/>
          </ac:spMkLst>
        </pc:spChg>
      </pc:sldChg>
      <pc:sldChg chg="modSp mod">
        <pc:chgData name="Ahmed Mohammed" userId="52ea684eb8771d40" providerId="LiveId" clId="{06D8A928-E9ED-4331-8F68-43E09130AFAE}" dt="2025-03-04T19:42:41.217" v="634" actId="782"/>
        <pc:sldMkLst>
          <pc:docMk/>
          <pc:sldMk cId="1217029264" sldId="545"/>
        </pc:sldMkLst>
        <pc:spChg chg="mod">
          <ac:chgData name="Ahmed Mohammed" userId="52ea684eb8771d40" providerId="LiveId" clId="{06D8A928-E9ED-4331-8F68-43E09130AFAE}" dt="2025-03-04T19:42:41.217" v="634" actId="782"/>
          <ac:spMkLst>
            <pc:docMk/>
            <pc:sldMk cId="1217029264" sldId="545"/>
            <ac:spMk id="2" creationId="{B21867D9-6626-FBC2-F4F7-10671C544C82}"/>
          </ac:spMkLst>
        </pc:spChg>
        <pc:spChg chg="mod">
          <ac:chgData name="Ahmed Mohammed" userId="52ea684eb8771d40" providerId="LiveId" clId="{06D8A928-E9ED-4331-8F68-43E09130AFAE}" dt="2025-03-01T10:38:52.169" v="73"/>
          <ac:spMkLst>
            <pc:docMk/>
            <pc:sldMk cId="1217029264" sldId="545"/>
            <ac:spMk id="7" creationId="{44B0F14B-AACC-D443-C1FF-3C3434C9CB69}"/>
          </ac:spMkLst>
        </pc:spChg>
      </pc:sldChg>
      <pc:sldChg chg="modSp mod">
        <pc:chgData name="Ahmed Mohammed" userId="52ea684eb8771d40" providerId="LiveId" clId="{06D8A928-E9ED-4331-8F68-43E09130AFAE}" dt="2025-03-04T19:43:14.821" v="641" actId="782"/>
        <pc:sldMkLst>
          <pc:docMk/>
          <pc:sldMk cId="2841758778" sldId="546"/>
        </pc:sldMkLst>
        <pc:spChg chg="mod">
          <ac:chgData name="Ahmed Mohammed" userId="52ea684eb8771d40" providerId="LiveId" clId="{06D8A928-E9ED-4331-8F68-43E09130AFAE}" dt="2025-03-04T19:43:08.920" v="640" actId="782"/>
          <ac:spMkLst>
            <pc:docMk/>
            <pc:sldMk cId="2841758778" sldId="546"/>
            <ac:spMk id="2" creationId="{6A6322ED-A9DB-76F9-FA59-496B5CD26C63}"/>
          </ac:spMkLst>
        </pc:spChg>
        <pc:spChg chg="mod">
          <ac:chgData name="Ahmed Mohammed" userId="52ea684eb8771d40" providerId="LiveId" clId="{06D8A928-E9ED-4331-8F68-43E09130AFAE}" dt="2025-03-04T19:43:14.821" v="641" actId="782"/>
          <ac:spMkLst>
            <pc:docMk/>
            <pc:sldMk cId="2841758778" sldId="546"/>
            <ac:spMk id="7" creationId="{25484F15-2E98-D488-9564-F87A38600A71}"/>
          </ac:spMkLst>
        </pc:spChg>
      </pc:sldChg>
      <pc:sldChg chg="modSp mod">
        <pc:chgData name="Ahmed Mohammed" userId="52ea684eb8771d40" providerId="LiveId" clId="{06D8A928-E9ED-4331-8F68-43E09130AFAE}" dt="2025-03-04T19:44:37.130" v="665" actId="20577"/>
        <pc:sldMkLst>
          <pc:docMk/>
          <pc:sldMk cId="631220937" sldId="547"/>
        </pc:sldMkLst>
        <pc:spChg chg="mod">
          <ac:chgData name="Ahmed Mohammed" userId="52ea684eb8771d40" providerId="LiveId" clId="{06D8A928-E9ED-4331-8F68-43E09130AFAE}" dt="2025-03-04T19:43:25.339" v="647" actId="782"/>
          <ac:spMkLst>
            <pc:docMk/>
            <pc:sldMk cId="631220937" sldId="547"/>
            <ac:spMk id="2" creationId="{23F7AAEC-6F1E-7578-E2BA-B1604882E8FA}"/>
          </ac:spMkLst>
        </pc:spChg>
        <pc:spChg chg="mod">
          <ac:chgData name="Ahmed Mohammed" userId="52ea684eb8771d40" providerId="LiveId" clId="{06D8A928-E9ED-4331-8F68-43E09130AFAE}" dt="2025-03-04T19:44:37.130" v="665" actId="20577"/>
          <ac:spMkLst>
            <pc:docMk/>
            <pc:sldMk cId="631220937" sldId="547"/>
            <ac:spMk id="7" creationId="{24E70F2A-1107-5B8D-F8D5-064711974644}"/>
          </ac:spMkLst>
        </pc:spChg>
      </pc:sldChg>
      <pc:sldChg chg="modSp mod">
        <pc:chgData name="Ahmed Mohammed" userId="52ea684eb8771d40" providerId="LiveId" clId="{06D8A928-E9ED-4331-8F68-43E09130AFAE}" dt="2025-03-04T19:45:48.698" v="675" actId="12"/>
        <pc:sldMkLst>
          <pc:docMk/>
          <pc:sldMk cId="2444878051" sldId="548"/>
        </pc:sldMkLst>
        <pc:spChg chg="mod">
          <ac:chgData name="Ahmed Mohammed" userId="52ea684eb8771d40" providerId="LiveId" clId="{06D8A928-E9ED-4331-8F68-43E09130AFAE}" dt="2025-03-04T19:45:20.727" v="673" actId="1076"/>
          <ac:spMkLst>
            <pc:docMk/>
            <pc:sldMk cId="2444878051" sldId="548"/>
            <ac:spMk id="2" creationId="{04E54B43-B23B-2E58-1C9F-99A733369B3C}"/>
          </ac:spMkLst>
        </pc:spChg>
        <pc:spChg chg="mod">
          <ac:chgData name="Ahmed Mohammed" userId="52ea684eb8771d40" providerId="LiveId" clId="{06D8A928-E9ED-4331-8F68-43E09130AFAE}" dt="2025-03-04T19:45:48.698" v="675" actId="12"/>
          <ac:spMkLst>
            <pc:docMk/>
            <pc:sldMk cId="2444878051" sldId="548"/>
            <ac:spMk id="7" creationId="{84084FD6-D1A6-EB83-387D-AD8B6CA7EB6B}"/>
          </ac:spMkLst>
        </pc:spChg>
      </pc:sldChg>
      <pc:sldChg chg="delSp modSp mod">
        <pc:chgData name="Ahmed Mohammed" userId="52ea684eb8771d40" providerId="LiveId" clId="{06D8A928-E9ED-4331-8F68-43E09130AFAE}" dt="2025-03-04T19:46:59.828" v="680"/>
        <pc:sldMkLst>
          <pc:docMk/>
          <pc:sldMk cId="503622314" sldId="549"/>
        </pc:sldMkLst>
        <pc:spChg chg="mod">
          <ac:chgData name="Ahmed Mohammed" userId="52ea684eb8771d40" providerId="LiveId" clId="{06D8A928-E9ED-4331-8F68-43E09130AFAE}" dt="2025-03-04T19:46:59.828" v="680"/>
          <ac:spMkLst>
            <pc:docMk/>
            <pc:sldMk cId="503622314" sldId="549"/>
            <ac:spMk id="2" creationId="{98FFC1BB-8D2F-971A-1B10-5137C85F0638}"/>
          </ac:spMkLst>
        </pc:spChg>
        <pc:spChg chg="mod">
          <ac:chgData name="Ahmed Mohammed" userId="52ea684eb8771d40" providerId="LiveId" clId="{06D8A928-E9ED-4331-8F68-43E09130AFAE}" dt="2025-03-01T10:42:35.775" v="87" actId="6549"/>
          <ac:spMkLst>
            <pc:docMk/>
            <pc:sldMk cId="503622314" sldId="549"/>
            <ac:spMk id="7" creationId="{F669581B-08F1-D27E-1E0D-EEFF908A9835}"/>
          </ac:spMkLst>
        </pc:spChg>
        <pc:spChg chg="mod">
          <ac:chgData name="Ahmed Mohammed" userId="52ea684eb8771d40" providerId="LiveId" clId="{06D8A928-E9ED-4331-8F68-43E09130AFAE}" dt="2025-03-04T19:46:38.302" v="679" actId="2710"/>
          <ac:spMkLst>
            <pc:docMk/>
            <pc:sldMk cId="503622314" sldId="549"/>
            <ac:spMk id="25" creationId="{2BC869EB-5623-4AA1-9123-4AF9DF916049}"/>
          </ac:spMkLst>
        </pc:spChg>
      </pc:sldChg>
      <pc:sldChg chg="modSp mod">
        <pc:chgData name="Ahmed Mohammed" userId="52ea684eb8771d40" providerId="LiveId" clId="{06D8A928-E9ED-4331-8F68-43E09130AFAE}" dt="2025-03-04T19:47:31.777" v="703" actId="782"/>
        <pc:sldMkLst>
          <pc:docMk/>
          <pc:sldMk cId="2062240662" sldId="550"/>
        </pc:sldMkLst>
        <pc:spChg chg="mod">
          <ac:chgData name="Ahmed Mohammed" userId="52ea684eb8771d40" providerId="LiveId" clId="{06D8A928-E9ED-4331-8F68-43E09130AFAE}" dt="2025-03-04T19:47:26.221" v="702" actId="20577"/>
          <ac:spMkLst>
            <pc:docMk/>
            <pc:sldMk cId="2062240662" sldId="550"/>
            <ac:spMk id="2" creationId="{C149D6B2-956A-0060-021F-DCF60588FF3E}"/>
          </ac:spMkLst>
        </pc:spChg>
        <pc:spChg chg="mod">
          <ac:chgData name="Ahmed Mohammed" userId="52ea684eb8771d40" providerId="LiveId" clId="{06D8A928-E9ED-4331-8F68-43E09130AFAE}" dt="2025-03-04T19:47:31.777" v="703" actId="782"/>
          <ac:spMkLst>
            <pc:docMk/>
            <pc:sldMk cId="2062240662" sldId="550"/>
            <ac:spMk id="7" creationId="{98314313-07AB-65FF-702F-24A30FCE3D1F}"/>
          </ac:spMkLst>
        </pc:spChg>
      </pc:sldChg>
      <pc:sldChg chg="modSp mod">
        <pc:chgData name="Ahmed Mohammed" userId="52ea684eb8771d40" providerId="LiveId" clId="{06D8A928-E9ED-4331-8F68-43E09130AFAE}" dt="2025-03-04T19:49:01.931" v="721" actId="20577"/>
        <pc:sldMkLst>
          <pc:docMk/>
          <pc:sldMk cId="1854654592" sldId="551"/>
        </pc:sldMkLst>
        <pc:spChg chg="mod">
          <ac:chgData name="Ahmed Mohammed" userId="52ea684eb8771d40" providerId="LiveId" clId="{06D8A928-E9ED-4331-8F68-43E09130AFAE}" dt="2025-03-04T19:48:16.968" v="712"/>
          <ac:spMkLst>
            <pc:docMk/>
            <pc:sldMk cId="1854654592" sldId="551"/>
            <ac:spMk id="2" creationId="{56394C59-E49A-0B23-17C9-8FC9C44749FE}"/>
          </ac:spMkLst>
        </pc:spChg>
        <pc:spChg chg="mod">
          <ac:chgData name="Ahmed Mohammed" userId="52ea684eb8771d40" providerId="LiveId" clId="{06D8A928-E9ED-4331-8F68-43E09130AFAE}" dt="2025-03-04T19:49:01.931" v="721" actId="20577"/>
          <ac:spMkLst>
            <pc:docMk/>
            <pc:sldMk cId="1854654592" sldId="551"/>
            <ac:spMk id="7" creationId="{C6781169-6B71-9F89-285B-C79DC3DDD718}"/>
          </ac:spMkLst>
        </pc:spChg>
      </pc:sldChg>
      <pc:sldChg chg="modSp mod">
        <pc:chgData name="Ahmed Mohammed" userId="52ea684eb8771d40" providerId="LiveId" clId="{06D8A928-E9ED-4331-8F68-43E09130AFAE}" dt="2025-03-04T19:49:24.450" v="733"/>
        <pc:sldMkLst>
          <pc:docMk/>
          <pc:sldMk cId="834945305" sldId="552"/>
        </pc:sldMkLst>
        <pc:spChg chg="mod">
          <ac:chgData name="Ahmed Mohammed" userId="52ea684eb8771d40" providerId="LiveId" clId="{06D8A928-E9ED-4331-8F68-43E09130AFAE}" dt="2025-03-04T19:49:24.450" v="733"/>
          <ac:spMkLst>
            <pc:docMk/>
            <pc:sldMk cId="834945305" sldId="552"/>
            <ac:spMk id="2" creationId="{77D1718F-6580-43AE-A5F3-3BBF6D33CFE9}"/>
          </ac:spMkLst>
        </pc:spChg>
        <pc:spChg chg="mod">
          <ac:chgData name="Ahmed Mohammed" userId="52ea684eb8771d40" providerId="LiveId" clId="{06D8A928-E9ED-4331-8F68-43E09130AFAE}" dt="2025-03-04T19:49:11.539" v="722" actId="782"/>
          <ac:spMkLst>
            <pc:docMk/>
            <pc:sldMk cId="834945305" sldId="552"/>
            <ac:spMk id="7" creationId="{6659EDA8-0A18-2910-F6BB-5B718B7D94B6}"/>
          </ac:spMkLst>
        </pc:spChg>
      </pc:sldChg>
      <pc:sldChg chg="modSp mod">
        <pc:chgData name="Ahmed Mohammed" userId="52ea684eb8771d40" providerId="LiveId" clId="{06D8A928-E9ED-4331-8F68-43E09130AFAE}" dt="2025-03-04T19:55:29.370" v="752" actId="20577"/>
        <pc:sldMkLst>
          <pc:docMk/>
          <pc:sldMk cId="2196027663" sldId="553"/>
        </pc:sldMkLst>
        <pc:spChg chg="mod">
          <ac:chgData name="Ahmed Mohammed" userId="52ea684eb8771d40" providerId="LiveId" clId="{06D8A928-E9ED-4331-8F68-43E09130AFAE}" dt="2025-03-04T19:55:29.370" v="752" actId="20577"/>
          <ac:spMkLst>
            <pc:docMk/>
            <pc:sldMk cId="2196027663" sldId="553"/>
            <ac:spMk id="2" creationId="{91C38CC2-56D0-AC90-533C-ACD16DABD823}"/>
          </ac:spMkLst>
        </pc:spChg>
        <pc:spChg chg="mod">
          <ac:chgData name="Ahmed Mohammed" userId="52ea684eb8771d40" providerId="LiveId" clId="{06D8A928-E9ED-4331-8F68-43E09130AFAE}" dt="2025-03-01T10:48:12.014" v="119" actId="20577"/>
          <ac:spMkLst>
            <pc:docMk/>
            <pc:sldMk cId="2196027663" sldId="553"/>
            <ac:spMk id="7" creationId="{363512B5-7046-9D3D-212B-AD61480881B1}"/>
          </ac:spMkLst>
        </pc:spChg>
      </pc:sldChg>
      <pc:sldChg chg="modSp mod">
        <pc:chgData name="Ahmed Mohammed" userId="52ea684eb8771d40" providerId="LiveId" clId="{06D8A928-E9ED-4331-8F68-43E09130AFAE}" dt="2025-03-04T19:55:43.541" v="753" actId="782"/>
        <pc:sldMkLst>
          <pc:docMk/>
          <pc:sldMk cId="3772494264" sldId="554"/>
        </pc:sldMkLst>
        <pc:spChg chg="mod">
          <ac:chgData name="Ahmed Mohammed" userId="52ea684eb8771d40" providerId="LiveId" clId="{06D8A928-E9ED-4331-8F68-43E09130AFAE}" dt="2025-03-04T19:55:43.541" v="753" actId="782"/>
          <ac:spMkLst>
            <pc:docMk/>
            <pc:sldMk cId="3772494264" sldId="554"/>
            <ac:spMk id="7" creationId="{F361F2B8-CCF3-9656-936C-AE8964481CF4}"/>
          </ac:spMkLst>
        </pc:spChg>
      </pc:sldChg>
      <pc:sldChg chg="modSp mod">
        <pc:chgData name="Ahmed Mohammed" userId="52ea684eb8771d40" providerId="LiveId" clId="{06D8A928-E9ED-4331-8F68-43E09130AFAE}" dt="2025-03-04T19:56:43.781" v="766" actId="20577"/>
        <pc:sldMkLst>
          <pc:docMk/>
          <pc:sldMk cId="1000753493" sldId="555"/>
        </pc:sldMkLst>
        <pc:spChg chg="mod">
          <ac:chgData name="Ahmed Mohammed" userId="52ea684eb8771d40" providerId="LiveId" clId="{06D8A928-E9ED-4331-8F68-43E09130AFAE}" dt="2025-03-04T19:56:15.730" v="762" actId="14100"/>
          <ac:spMkLst>
            <pc:docMk/>
            <pc:sldMk cId="1000753493" sldId="555"/>
            <ac:spMk id="2" creationId="{C7BCE6DE-A405-2AC5-425F-B8CFD0F856F5}"/>
          </ac:spMkLst>
        </pc:spChg>
        <pc:spChg chg="mod">
          <ac:chgData name="Ahmed Mohammed" userId="52ea684eb8771d40" providerId="LiveId" clId="{06D8A928-E9ED-4331-8F68-43E09130AFAE}" dt="2025-03-04T19:56:43.781" v="766" actId="20577"/>
          <ac:spMkLst>
            <pc:docMk/>
            <pc:sldMk cId="1000753493" sldId="555"/>
            <ac:spMk id="7" creationId="{A51511D9-90E2-759F-3E53-ED72614E115D}"/>
          </ac:spMkLst>
        </pc:spChg>
      </pc:sldChg>
      <pc:sldChg chg="modSp mod">
        <pc:chgData name="Ahmed Mohammed" userId="52ea684eb8771d40" providerId="LiveId" clId="{06D8A928-E9ED-4331-8F68-43E09130AFAE}" dt="2025-03-04T19:59:42.731" v="803" actId="20577"/>
        <pc:sldMkLst>
          <pc:docMk/>
          <pc:sldMk cId="491278693" sldId="556"/>
        </pc:sldMkLst>
        <pc:spChg chg="mod">
          <ac:chgData name="Ahmed Mohammed" userId="52ea684eb8771d40" providerId="LiveId" clId="{06D8A928-E9ED-4331-8F68-43E09130AFAE}" dt="2025-03-04T19:59:42.731" v="803" actId="20577"/>
          <ac:spMkLst>
            <pc:docMk/>
            <pc:sldMk cId="491278693" sldId="556"/>
            <ac:spMk id="2" creationId="{012ACBC2-2CA6-3A3F-B6B9-CC5D8BBBC2D6}"/>
          </ac:spMkLst>
        </pc:spChg>
        <pc:spChg chg="mod">
          <ac:chgData name="Ahmed Mohammed" userId="52ea684eb8771d40" providerId="LiveId" clId="{06D8A928-E9ED-4331-8F68-43E09130AFAE}" dt="2025-03-04T19:57:11.300" v="770" actId="6549"/>
          <ac:spMkLst>
            <pc:docMk/>
            <pc:sldMk cId="491278693" sldId="556"/>
            <ac:spMk id="7" creationId="{BC73828B-17D5-77CE-4376-62666075AD63}"/>
          </ac:spMkLst>
        </pc:spChg>
      </pc:sldChg>
      <pc:sldChg chg="modSp mod">
        <pc:chgData name="Ahmed Mohammed" userId="52ea684eb8771d40" providerId="LiveId" clId="{06D8A928-E9ED-4331-8F68-43E09130AFAE}" dt="2025-03-04T20:00:07.883" v="808"/>
        <pc:sldMkLst>
          <pc:docMk/>
          <pc:sldMk cId="2883063869" sldId="557"/>
        </pc:sldMkLst>
        <pc:spChg chg="mod">
          <ac:chgData name="Ahmed Mohammed" userId="52ea684eb8771d40" providerId="LiveId" clId="{06D8A928-E9ED-4331-8F68-43E09130AFAE}" dt="2025-03-04T20:00:07.883" v="808"/>
          <ac:spMkLst>
            <pc:docMk/>
            <pc:sldMk cId="2883063869" sldId="557"/>
            <ac:spMk id="2" creationId="{1469017C-943E-E9E6-0441-D19574921CD6}"/>
          </ac:spMkLst>
        </pc:spChg>
        <pc:spChg chg="mod">
          <ac:chgData name="Ahmed Mohammed" userId="52ea684eb8771d40" providerId="LiveId" clId="{06D8A928-E9ED-4331-8F68-43E09130AFAE}" dt="2025-03-01T10:51:35.920" v="137"/>
          <ac:spMkLst>
            <pc:docMk/>
            <pc:sldMk cId="2883063869" sldId="557"/>
            <ac:spMk id="7" creationId="{CBE524A5-E685-0ABB-3AB6-8E087327F217}"/>
          </ac:spMkLst>
        </pc:spChg>
      </pc:sldChg>
      <pc:sldChg chg="modSp mod">
        <pc:chgData name="Ahmed Mohammed" userId="52ea684eb8771d40" providerId="LiveId" clId="{06D8A928-E9ED-4331-8F68-43E09130AFAE}" dt="2025-03-04T20:01:13.792" v="825" actId="313"/>
        <pc:sldMkLst>
          <pc:docMk/>
          <pc:sldMk cId="2563844506" sldId="558"/>
        </pc:sldMkLst>
        <pc:spChg chg="mod">
          <ac:chgData name="Ahmed Mohammed" userId="52ea684eb8771d40" providerId="LiveId" clId="{06D8A928-E9ED-4331-8F68-43E09130AFAE}" dt="2025-03-04T20:01:13.792" v="825" actId="313"/>
          <ac:spMkLst>
            <pc:docMk/>
            <pc:sldMk cId="2563844506" sldId="558"/>
            <ac:spMk id="7" creationId="{1F16E42D-9322-FBB3-25D7-5DFCB8B42134}"/>
          </ac:spMkLst>
        </pc:spChg>
      </pc:sldChg>
      <pc:sldChg chg="modSp mod">
        <pc:chgData name="Ahmed Mohammed" userId="52ea684eb8771d40" providerId="LiveId" clId="{06D8A928-E9ED-4331-8F68-43E09130AFAE}" dt="2025-03-04T20:01:38.847" v="826" actId="782"/>
        <pc:sldMkLst>
          <pc:docMk/>
          <pc:sldMk cId="2553563176" sldId="559"/>
        </pc:sldMkLst>
        <pc:spChg chg="mod">
          <ac:chgData name="Ahmed Mohammed" userId="52ea684eb8771d40" providerId="LiveId" clId="{06D8A928-E9ED-4331-8F68-43E09130AFAE}" dt="2025-03-04T20:01:38.847" v="826" actId="782"/>
          <ac:spMkLst>
            <pc:docMk/>
            <pc:sldMk cId="2553563176" sldId="559"/>
            <ac:spMk id="7" creationId="{5D8FE178-821A-B53C-C947-CFF4EE7406E3}"/>
          </ac:spMkLst>
        </pc:spChg>
      </pc:sldChg>
      <pc:sldChg chg="modSp mod">
        <pc:chgData name="Ahmed Mohammed" userId="52ea684eb8771d40" providerId="LiveId" clId="{06D8A928-E9ED-4331-8F68-43E09130AFAE}" dt="2025-03-04T20:03:59.192" v="878" actId="20577"/>
        <pc:sldMkLst>
          <pc:docMk/>
          <pc:sldMk cId="3322377708" sldId="560"/>
        </pc:sldMkLst>
        <pc:spChg chg="mod">
          <ac:chgData name="Ahmed Mohammed" userId="52ea684eb8771d40" providerId="LiveId" clId="{06D8A928-E9ED-4331-8F68-43E09130AFAE}" dt="2025-03-04T20:03:40.111" v="864" actId="20577"/>
          <ac:spMkLst>
            <pc:docMk/>
            <pc:sldMk cId="3322377708" sldId="560"/>
            <ac:spMk id="2" creationId="{45BBBD77-7F39-4D1C-88A5-39CC48807449}"/>
          </ac:spMkLst>
        </pc:spChg>
        <pc:spChg chg="mod">
          <ac:chgData name="Ahmed Mohammed" userId="52ea684eb8771d40" providerId="LiveId" clId="{06D8A928-E9ED-4331-8F68-43E09130AFAE}" dt="2025-03-04T20:03:59.192" v="878" actId="20577"/>
          <ac:spMkLst>
            <pc:docMk/>
            <pc:sldMk cId="3322377708" sldId="560"/>
            <ac:spMk id="7" creationId="{918836FD-79A2-17B8-F0B2-9BC904F7161C}"/>
          </ac:spMkLst>
        </pc:spChg>
      </pc:sldChg>
      <pc:sldChg chg="addSp modSp mod">
        <pc:chgData name="Ahmed Mohammed" userId="52ea684eb8771d40" providerId="LiveId" clId="{06D8A928-E9ED-4331-8F68-43E09130AFAE}" dt="2025-03-04T20:04:29.692" v="881"/>
        <pc:sldMkLst>
          <pc:docMk/>
          <pc:sldMk cId="35219606" sldId="561"/>
        </pc:sldMkLst>
        <pc:spChg chg="mod">
          <ac:chgData name="Ahmed Mohammed" userId="52ea684eb8771d40" providerId="LiveId" clId="{06D8A928-E9ED-4331-8F68-43E09130AFAE}" dt="2025-03-04T20:04:29.315" v="880" actId="6549"/>
          <ac:spMkLst>
            <pc:docMk/>
            <pc:sldMk cId="35219606" sldId="561"/>
            <ac:spMk id="2" creationId="{DB5462E6-6124-BF27-7885-58745E9DBF78}"/>
          </ac:spMkLst>
        </pc:spChg>
        <pc:spChg chg="mod">
          <ac:chgData name="Ahmed Mohammed" userId="52ea684eb8771d40" providerId="LiveId" clId="{06D8A928-E9ED-4331-8F68-43E09130AFAE}" dt="2025-03-04T18:38:22.535" v="154"/>
          <ac:spMkLst>
            <pc:docMk/>
            <pc:sldMk cId="35219606" sldId="561"/>
            <ac:spMk id="7" creationId="{4622AD74-8F4B-443C-659B-F51CFCB9D421}"/>
          </ac:spMkLst>
        </pc:spChg>
        <pc:spChg chg="add mod">
          <ac:chgData name="Ahmed Mohammed" userId="52ea684eb8771d40" providerId="LiveId" clId="{06D8A928-E9ED-4331-8F68-43E09130AFAE}" dt="2025-03-04T20:04:24.110" v="879"/>
          <ac:spMkLst>
            <pc:docMk/>
            <pc:sldMk cId="35219606" sldId="561"/>
            <ac:spMk id="9" creationId="{660BC68A-FAB2-2607-68D9-11081629E322}"/>
          </ac:spMkLst>
        </pc:spChg>
        <pc:spChg chg="add mod">
          <ac:chgData name="Ahmed Mohammed" userId="52ea684eb8771d40" providerId="LiveId" clId="{06D8A928-E9ED-4331-8F68-43E09130AFAE}" dt="2025-03-04T20:04:29.692" v="881"/>
          <ac:spMkLst>
            <pc:docMk/>
            <pc:sldMk cId="35219606" sldId="561"/>
            <ac:spMk id="10" creationId="{744C13FC-EC37-50C0-031B-FB1820E5C29B}"/>
          </ac:spMkLst>
        </pc:spChg>
      </pc:sldChg>
      <pc:sldChg chg="modSp mod">
        <pc:chgData name="Ahmed Mohammed" userId="52ea684eb8771d40" providerId="LiveId" clId="{06D8A928-E9ED-4331-8F68-43E09130AFAE}" dt="2025-03-04T20:04:39.585" v="883" actId="782"/>
        <pc:sldMkLst>
          <pc:docMk/>
          <pc:sldMk cId="866992039" sldId="562"/>
        </pc:sldMkLst>
        <pc:spChg chg="mod">
          <ac:chgData name="Ahmed Mohammed" userId="52ea684eb8771d40" providerId="LiveId" clId="{06D8A928-E9ED-4331-8F68-43E09130AFAE}" dt="2025-03-04T20:04:39.585" v="883" actId="782"/>
          <ac:spMkLst>
            <pc:docMk/>
            <pc:sldMk cId="866992039" sldId="562"/>
            <ac:spMk id="7" creationId="{081DC3E2-4A77-7992-5EB8-3B07A3B12184}"/>
          </ac:spMkLst>
        </pc:spChg>
      </pc:sldChg>
      <pc:sldChg chg="modSp mod">
        <pc:chgData name="Ahmed Mohammed" userId="52ea684eb8771d40" providerId="LiveId" clId="{06D8A928-E9ED-4331-8F68-43E09130AFAE}" dt="2025-03-04T20:05:28.540" v="910" actId="20577"/>
        <pc:sldMkLst>
          <pc:docMk/>
          <pc:sldMk cId="2678841448" sldId="563"/>
        </pc:sldMkLst>
        <pc:spChg chg="mod">
          <ac:chgData name="Ahmed Mohammed" userId="52ea684eb8771d40" providerId="LiveId" clId="{06D8A928-E9ED-4331-8F68-43E09130AFAE}" dt="2025-03-04T20:05:28.540" v="910" actId="20577"/>
          <ac:spMkLst>
            <pc:docMk/>
            <pc:sldMk cId="2678841448" sldId="563"/>
            <ac:spMk id="7" creationId="{ED1F1DDD-1406-6015-653F-28A037360E08}"/>
          </ac:spMkLst>
        </pc:spChg>
      </pc:sldChg>
      <pc:sldChg chg="modSp mod">
        <pc:chgData name="Ahmed Mohammed" userId="52ea684eb8771d40" providerId="LiveId" clId="{06D8A928-E9ED-4331-8F68-43E09130AFAE}" dt="2025-03-04T18:42:25.802" v="163" actId="782"/>
        <pc:sldMkLst>
          <pc:docMk/>
          <pc:sldMk cId="75778630" sldId="564"/>
        </pc:sldMkLst>
        <pc:spChg chg="mod">
          <ac:chgData name="Ahmed Mohammed" userId="52ea684eb8771d40" providerId="LiveId" clId="{06D8A928-E9ED-4331-8F68-43E09130AFAE}" dt="2025-03-04T18:42:25.802" v="163" actId="782"/>
          <ac:spMkLst>
            <pc:docMk/>
            <pc:sldMk cId="75778630" sldId="564"/>
            <ac:spMk id="7" creationId="{B7A51F54-448C-FAFB-404A-62A8C6A29CAC}"/>
          </ac:spMkLst>
        </pc:spChg>
      </pc:sldChg>
      <pc:sldChg chg="modSp mod">
        <pc:chgData name="Ahmed Mohammed" userId="52ea684eb8771d40" providerId="LiveId" clId="{06D8A928-E9ED-4331-8F68-43E09130AFAE}" dt="2025-03-04T18:43:34.961" v="169" actId="14100"/>
        <pc:sldMkLst>
          <pc:docMk/>
          <pc:sldMk cId="130752095" sldId="565"/>
        </pc:sldMkLst>
        <pc:spChg chg="mod">
          <ac:chgData name="Ahmed Mohammed" userId="52ea684eb8771d40" providerId="LiveId" clId="{06D8A928-E9ED-4331-8F68-43E09130AFAE}" dt="2025-03-04T18:43:34.961" v="169" actId="14100"/>
          <ac:spMkLst>
            <pc:docMk/>
            <pc:sldMk cId="130752095" sldId="565"/>
            <ac:spMk id="7" creationId="{8814F750-E494-71A7-1AF0-7E2581110560}"/>
          </ac:spMkLst>
        </pc:spChg>
      </pc:sldChg>
      <pc:sldChg chg="modSp mod">
        <pc:chgData name="Ahmed Mohammed" userId="52ea684eb8771d40" providerId="LiveId" clId="{06D8A928-E9ED-4331-8F68-43E09130AFAE}" dt="2025-03-04T18:45:54.693" v="176" actId="782"/>
        <pc:sldMkLst>
          <pc:docMk/>
          <pc:sldMk cId="1761961668" sldId="566"/>
        </pc:sldMkLst>
        <pc:spChg chg="mod">
          <ac:chgData name="Ahmed Mohammed" userId="52ea684eb8771d40" providerId="LiveId" clId="{06D8A928-E9ED-4331-8F68-43E09130AFAE}" dt="2025-03-04T18:45:54.693" v="176" actId="782"/>
          <ac:spMkLst>
            <pc:docMk/>
            <pc:sldMk cId="1761961668" sldId="566"/>
            <ac:spMk id="7" creationId="{C2A9BF13-4D46-4730-EBB1-49577768EE4C}"/>
          </ac:spMkLst>
        </pc:spChg>
      </pc:sldChg>
      <pc:sldChg chg="modSp mod">
        <pc:chgData name="Ahmed Mohammed" userId="52ea684eb8771d40" providerId="LiveId" clId="{06D8A928-E9ED-4331-8F68-43E09130AFAE}" dt="2025-03-04T18:58:29.835" v="188" actId="20577"/>
        <pc:sldMkLst>
          <pc:docMk/>
          <pc:sldMk cId="1576373038" sldId="567"/>
        </pc:sldMkLst>
        <pc:spChg chg="mod">
          <ac:chgData name="Ahmed Mohammed" userId="52ea684eb8771d40" providerId="LiveId" clId="{06D8A928-E9ED-4331-8F68-43E09130AFAE}" dt="2025-03-04T18:58:29.835" v="188" actId="20577"/>
          <ac:spMkLst>
            <pc:docMk/>
            <pc:sldMk cId="1576373038" sldId="567"/>
            <ac:spMk id="7" creationId="{C625CCB2-7078-C743-3E25-A61482786F85}"/>
          </ac:spMkLst>
        </pc:spChg>
      </pc:sldChg>
      <pc:sldChg chg="modSp mod">
        <pc:chgData name="Ahmed Mohammed" userId="52ea684eb8771d40" providerId="LiveId" clId="{06D8A928-E9ED-4331-8F68-43E09130AFAE}" dt="2025-03-04T19:04:54.973" v="218" actId="20577"/>
        <pc:sldMkLst>
          <pc:docMk/>
          <pc:sldMk cId="2054316875" sldId="568"/>
        </pc:sldMkLst>
        <pc:spChg chg="mod">
          <ac:chgData name="Ahmed Mohammed" userId="52ea684eb8771d40" providerId="LiveId" clId="{06D8A928-E9ED-4331-8F68-43E09130AFAE}" dt="2025-03-04T19:04:54.973" v="218" actId="20577"/>
          <ac:spMkLst>
            <pc:docMk/>
            <pc:sldMk cId="2054316875" sldId="568"/>
            <ac:spMk id="7" creationId="{C4421647-22FC-A244-EE97-E7BB1FDEFD22}"/>
          </ac:spMkLst>
        </pc:spChg>
      </pc:sldChg>
      <pc:sldChg chg="addSp delSp modSp mod">
        <pc:chgData name="Ahmed Mohammed" userId="52ea684eb8771d40" providerId="LiveId" clId="{06D8A928-E9ED-4331-8F68-43E09130AFAE}" dt="2025-03-04T19:10:59.344" v="255" actId="20577"/>
        <pc:sldMkLst>
          <pc:docMk/>
          <pc:sldMk cId="4164579291" sldId="569"/>
        </pc:sldMkLst>
        <pc:spChg chg="mod">
          <ac:chgData name="Ahmed Mohammed" userId="52ea684eb8771d40" providerId="LiveId" clId="{06D8A928-E9ED-4331-8F68-43E09130AFAE}" dt="2025-03-04T19:09:14.624" v="223" actId="1076"/>
          <ac:spMkLst>
            <pc:docMk/>
            <pc:sldMk cId="4164579291" sldId="569"/>
            <ac:spMk id="7" creationId="{B255D19D-AAF4-8D1F-00C1-9528C9EC4A61}"/>
          </ac:spMkLst>
        </pc:spChg>
        <pc:spChg chg="add">
          <ac:chgData name="Ahmed Mohammed" userId="52ea684eb8771d40" providerId="LiveId" clId="{06D8A928-E9ED-4331-8F68-43E09130AFAE}" dt="2025-03-04T19:08:59.909" v="219"/>
          <ac:spMkLst>
            <pc:docMk/>
            <pc:sldMk cId="4164579291" sldId="569"/>
            <ac:spMk id="9" creationId="{E1C563BA-E60F-B00E-F96C-23D06291445E}"/>
          </ac:spMkLst>
        </pc:spChg>
        <pc:spChg chg="add">
          <ac:chgData name="Ahmed Mohammed" userId="52ea684eb8771d40" providerId="LiveId" clId="{06D8A928-E9ED-4331-8F68-43E09130AFAE}" dt="2025-03-04T19:08:59.909" v="219"/>
          <ac:spMkLst>
            <pc:docMk/>
            <pc:sldMk cId="4164579291" sldId="569"/>
            <ac:spMk id="10" creationId="{2048E43D-9837-9F2B-E787-D3796D1DE9A9}"/>
          </ac:spMkLst>
        </pc:spChg>
        <pc:spChg chg="add mod">
          <ac:chgData name="Ahmed Mohammed" userId="52ea684eb8771d40" providerId="LiveId" clId="{06D8A928-E9ED-4331-8F68-43E09130AFAE}" dt="2025-03-04T19:09:14.624" v="223" actId="1076"/>
          <ac:spMkLst>
            <pc:docMk/>
            <pc:sldMk cId="4164579291" sldId="569"/>
            <ac:spMk id="11" creationId="{AC2EFAB7-0092-E57A-D3C7-2069F0C047ED}"/>
          </ac:spMkLst>
        </pc:spChg>
        <pc:spChg chg="add mod">
          <ac:chgData name="Ahmed Mohammed" userId="52ea684eb8771d40" providerId="LiveId" clId="{06D8A928-E9ED-4331-8F68-43E09130AFAE}" dt="2025-03-04T19:09:14.624" v="223" actId="1076"/>
          <ac:spMkLst>
            <pc:docMk/>
            <pc:sldMk cId="4164579291" sldId="569"/>
            <ac:spMk id="12" creationId="{CA88EB48-F44F-D0B6-A399-6C23B807C14D}"/>
          </ac:spMkLst>
        </pc:spChg>
        <pc:spChg chg="add">
          <ac:chgData name="Ahmed Mohammed" userId="52ea684eb8771d40" providerId="LiveId" clId="{06D8A928-E9ED-4331-8F68-43E09130AFAE}" dt="2025-03-04T19:09:19.325" v="224"/>
          <ac:spMkLst>
            <pc:docMk/>
            <pc:sldMk cId="4164579291" sldId="569"/>
            <ac:spMk id="13" creationId="{66AA82FA-BB90-65C8-CBFE-6FD1189EA997}"/>
          </ac:spMkLst>
        </pc:spChg>
        <pc:spChg chg="add">
          <ac:chgData name="Ahmed Mohammed" userId="52ea684eb8771d40" providerId="LiveId" clId="{06D8A928-E9ED-4331-8F68-43E09130AFAE}" dt="2025-03-04T19:09:19.325" v="224"/>
          <ac:spMkLst>
            <pc:docMk/>
            <pc:sldMk cId="4164579291" sldId="569"/>
            <ac:spMk id="14" creationId="{79CEB246-B4F7-27B3-1845-5942C7842157}"/>
          </ac:spMkLst>
        </pc:spChg>
        <pc:spChg chg="add mod">
          <ac:chgData name="Ahmed Mohammed" userId="52ea684eb8771d40" providerId="LiveId" clId="{06D8A928-E9ED-4331-8F68-43E09130AFAE}" dt="2025-03-04T19:09:33.675" v="227" actId="1076"/>
          <ac:spMkLst>
            <pc:docMk/>
            <pc:sldMk cId="4164579291" sldId="569"/>
            <ac:spMk id="15" creationId="{6568FDA7-F56A-3CC6-A69F-7A8DD2D8EAE8}"/>
          </ac:spMkLst>
        </pc:spChg>
        <pc:spChg chg="add mod">
          <ac:chgData name="Ahmed Mohammed" userId="52ea684eb8771d40" providerId="LiveId" clId="{06D8A928-E9ED-4331-8F68-43E09130AFAE}" dt="2025-03-04T19:10:59.344" v="255" actId="20577"/>
          <ac:spMkLst>
            <pc:docMk/>
            <pc:sldMk cId="4164579291" sldId="569"/>
            <ac:spMk id="16" creationId="{C9063C4E-1595-8012-1431-CB41DF493BBC}"/>
          </ac:spMkLst>
        </pc:spChg>
        <pc:spChg chg="mod">
          <ac:chgData name="Ahmed Mohammed" userId="52ea684eb8771d40" providerId="LiveId" clId="{06D8A928-E9ED-4331-8F68-43E09130AFAE}" dt="2025-03-04T19:09:33.675" v="227" actId="1076"/>
          <ac:spMkLst>
            <pc:docMk/>
            <pc:sldMk cId="4164579291" sldId="569"/>
            <ac:spMk id="25" creationId="{2BC869EB-5623-4AA1-9123-4AF9DF916049}"/>
          </ac:spMkLst>
        </pc:spChg>
        <pc:spChg chg="del">
          <ac:chgData name="Ahmed Mohammed" userId="52ea684eb8771d40" providerId="LiveId" clId="{06D8A928-E9ED-4331-8F68-43E09130AFAE}" dt="2025-03-04T19:09:23.945" v="225" actId="478"/>
          <ac:spMkLst>
            <pc:docMk/>
            <pc:sldMk cId="4164579291" sldId="569"/>
            <ac:spMk id="48" creationId="{050976E4-0CF2-BA00-34CA-2F9419409B9E}"/>
          </ac:spMkLst>
        </pc:spChg>
      </pc:sldChg>
      <pc:sldChg chg="modSp mod">
        <pc:chgData name="Ahmed Mohammed" userId="52ea684eb8771d40" providerId="LiveId" clId="{06D8A928-E9ED-4331-8F68-43E09130AFAE}" dt="2025-03-04T19:12:59.383" v="266" actId="20577"/>
        <pc:sldMkLst>
          <pc:docMk/>
          <pc:sldMk cId="4267435647" sldId="570"/>
        </pc:sldMkLst>
        <pc:spChg chg="mod">
          <ac:chgData name="Ahmed Mohammed" userId="52ea684eb8771d40" providerId="LiveId" clId="{06D8A928-E9ED-4331-8F68-43E09130AFAE}" dt="2025-03-04T19:12:59.383" v="266" actId="20577"/>
          <ac:spMkLst>
            <pc:docMk/>
            <pc:sldMk cId="4267435647" sldId="570"/>
            <ac:spMk id="7" creationId="{787302D1-CA74-A642-8575-27CCCBE2D141}"/>
          </ac:spMkLst>
        </pc:spChg>
      </pc:sldChg>
      <pc:sldChg chg="modSp mod">
        <pc:chgData name="Ahmed Mohammed" userId="52ea684eb8771d40" providerId="LiveId" clId="{06D8A928-E9ED-4331-8F68-43E09130AFAE}" dt="2025-03-04T19:14:15.986" v="274" actId="782"/>
        <pc:sldMkLst>
          <pc:docMk/>
          <pc:sldMk cId="4292889236" sldId="571"/>
        </pc:sldMkLst>
        <pc:spChg chg="mod">
          <ac:chgData name="Ahmed Mohammed" userId="52ea684eb8771d40" providerId="LiveId" clId="{06D8A928-E9ED-4331-8F68-43E09130AFAE}" dt="2025-03-04T19:14:15.986" v="274" actId="782"/>
          <ac:spMkLst>
            <pc:docMk/>
            <pc:sldMk cId="4292889236" sldId="571"/>
            <ac:spMk id="7" creationId="{8857F842-C1D6-0C40-36DA-255224FFA642}"/>
          </ac:spMkLst>
        </pc:spChg>
      </pc:sldChg>
      <pc:sldChg chg="modSp mod">
        <pc:chgData name="Ahmed Mohammed" userId="52ea684eb8771d40" providerId="LiveId" clId="{06D8A928-E9ED-4331-8F68-43E09130AFAE}" dt="2025-03-04T19:15:25.818" v="281" actId="782"/>
        <pc:sldMkLst>
          <pc:docMk/>
          <pc:sldMk cId="1843820278" sldId="572"/>
        </pc:sldMkLst>
        <pc:spChg chg="mod">
          <ac:chgData name="Ahmed Mohammed" userId="52ea684eb8771d40" providerId="LiveId" clId="{06D8A928-E9ED-4331-8F68-43E09130AFAE}" dt="2025-03-04T19:15:25.818" v="281" actId="782"/>
          <ac:spMkLst>
            <pc:docMk/>
            <pc:sldMk cId="1843820278" sldId="572"/>
            <ac:spMk id="7" creationId="{CDADC5BA-2BB6-4789-C164-1C8EF5CD8003}"/>
          </ac:spMkLst>
        </pc:spChg>
      </pc:sldChg>
      <pc:sldChg chg="modSp mod">
        <pc:chgData name="Ahmed Mohammed" userId="52ea684eb8771d40" providerId="LiveId" clId="{06D8A928-E9ED-4331-8F68-43E09130AFAE}" dt="2025-03-04T19:16:41.548" v="289" actId="782"/>
        <pc:sldMkLst>
          <pc:docMk/>
          <pc:sldMk cId="3991263045" sldId="573"/>
        </pc:sldMkLst>
        <pc:spChg chg="mod">
          <ac:chgData name="Ahmed Mohammed" userId="52ea684eb8771d40" providerId="LiveId" clId="{06D8A928-E9ED-4331-8F68-43E09130AFAE}" dt="2025-03-04T19:16:41.548" v="289" actId="782"/>
          <ac:spMkLst>
            <pc:docMk/>
            <pc:sldMk cId="3991263045" sldId="573"/>
            <ac:spMk id="7" creationId="{CA2FC6F7-1290-AD08-08B9-67A176983A7D}"/>
          </ac:spMkLst>
        </pc:spChg>
      </pc:sldChg>
      <pc:sldChg chg="modSp mod">
        <pc:chgData name="Ahmed Mohammed" userId="52ea684eb8771d40" providerId="LiveId" clId="{06D8A928-E9ED-4331-8F68-43E09130AFAE}" dt="2025-03-04T19:22:20.521" v="321" actId="20577"/>
        <pc:sldMkLst>
          <pc:docMk/>
          <pc:sldMk cId="3283038707" sldId="574"/>
        </pc:sldMkLst>
        <pc:spChg chg="mod">
          <ac:chgData name="Ahmed Mohammed" userId="52ea684eb8771d40" providerId="LiveId" clId="{06D8A928-E9ED-4331-8F68-43E09130AFAE}" dt="2025-03-04T19:22:20.521" v="321" actId="20577"/>
          <ac:spMkLst>
            <pc:docMk/>
            <pc:sldMk cId="3283038707" sldId="574"/>
            <ac:spMk id="7" creationId="{56459553-EE8E-C462-1165-3E1364302EC8}"/>
          </ac:spMkLst>
        </pc:spChg>
        <pc:spChg chg="mod">
          <ac:chgData name="Ahmed Mohammed" userId="52ea684eb8771d40" providerId="LiveId" clId="{06D8A928-E9ED-4331-8F68-43E09130AFAE}" dt="2025-03-04T19:20:45.656" v="297" actId="1076"/>
          <ac:spMkLst>
            <pc:docMk/>
            <pc:sldMk cId="3283038707" sldId="574"/>
            <ac:spMk id="25" creationId="{2BC869EB-5623-4AA1-9123-4AF9DF916049}"/>
          </ac:spMkLst>
        </pc:spChg>
      </pc:sldChg>
      <pc:sldChg chg="modSp mod">
        <pc:chgData name="Ahmed Mohammed" userId="52ea684eb8771d40" providerId="LiveId" clId="{06D8A928-E9ED-4331-8F68-43E09130AFAE}" dt="2025-03-04T19:25:07.839" v="340" actId="20577"/>
        <pc:sldMkLst>
          <pc:docMk/>
          <pc:sldMk cId="4141565017" sldId="575"/>
        </pc:sldMkLst>
        <pc:spChg chg="mod">
          <ac:chgData name="Ahmed Mohammed" userId="52ea684eb8771d40" providerId="LiveId" clId="{06D8A928-E9ED-4331-8F68-43E09130AFAE}" dt="2025-03-04T19:25:07.839" v="340" actId="20577"/>
          <ac:spMkLst>
            <pc:docMk/>
            <pc:sldMk cId="4141565017" sldId="575"/>
            <ac:spMk id="7" creationId="{6A2E6910-14AF-2D4C-4454-9206C33392FA}"/>
          </ac:spMkLst>
        </pc:spChg>
      </pc:sldChg>
      <pc:sldChg chg="modSp mod">
        <pc:chgData name="Ahmed Mohammed" userId="52ea684eb8771d40" providerId="LiveId" clId="{06D8A928-E9ED-4331-8F68-43E09130AFAE}" dt="2025-03-04T19:29:57.630" v="361" actId="20577"/>
        <pc:sldMkLst>
          <pc:docMk/>
          <pc:sldMk cId="702575792" sldId="576"/>
        </pc:sldMkLst>
        <pc:spChg chg="mod">
          <ac:chgData name="Ahmed Mohammed" userId="52ea684eb8771d40" providerId="LiveId" clId="{06D8A928-E9ED-4331-8F68-43E09130AFAE}" dt="2025-03-04T19:29:57.630" v="361" actId="20577"/>
          <ac:spMkLst>
            <pc:docMk/>
            <pc:sldMk cId="702575792" sldId="576"/>
            <ac:spMk id="7" creationId="{A987684B-AEE8-DC8E-C77A-F0A4A35E9905}"/>
          </ac:spMkLst>
        </pc:spChg>
      </pc:sldChg>
      <pc:sldChg chg="modSp mod">
        <pc:chgData name="Ahmed Mohammed" userId="52ea684eb8771d40" providerId="LiveId" clId="{06D8A928-E9ED-4331-8F68-43E09130AFAE}" dt="2025-03-04T19:31:26.764" v="370" actId="27636"/>
        <pc:sldMkLst>
          <pc:docMk/>
          <pc:sldMk cId="3201893803" sldId="577"/>
        </pc:sldMkLst>
        <pc:spChg chg="mod">
          <ac:chgData name="Ahmed Mohammed" userId="52ea684eb8771d40" providerId="LiveId" clId="{06D8A928-E9ED-4331-8F68-43E09130AFAE}" dt="2025-03-04T19:31:26.764" v="370" actId="27636"/>
          <ac:spMkLst>
            <pc:docMk/>
            <pc:sldMk cId="3201893803" sldId="577"/>
            <ac:spMk id="7" creationId="{4BB476D9-25DF-49B4-1039-F16BE7E1CC26}"/>
          </ac:spMkLst>
        </pc:spChg>
      </pc:sldChg>
      <pc:sldChg chg="addSp delSp modSp mod">
        <pc:chgData name="Ahmed Mohammed" userId="52ea684eb8771d40" providerId="LiveId" clId="{06D8A928-E9ED-4331-8F68-43E09130AFAE}" dt="2025-03-04T19:36:09.685" v="461" actId="20577"/>
        <pc:sldMkLst>
          <pc:docMk/>
          <pc:sldMk cId="2809974925" sldId="578"/>
        </pc:sldMkLst>
        <pc:spChg chg="add">
          <ac:chgData name="Ahmed Mohammed" userId="52ea684eb8771d40" providerId="LiveId" clId="{06D8A928-E9ED-4331-8F68-43E09130AFAE}" dt="2025-03-04T19:33:41.870" v="397"/>
          <ac:spMkLst>
            <pc:docMk/>
            <pc:sldMk cId="2809974925" sldId="578"/>
            <ac:spMk id="7" creationId="{FA270E0F-F4C0-E056-DB13-B322760EE726}"/>
          </ac:spMkLst>
        </pc:spChg>
        <pc:spChg chg="add del mod">
          <ac:chgData name="Ahmed Mohammed" userId="52ea684eb8771d40" providerId="LiveId" clId="{06D8A928-E9ED-4331-8F68-43E09130AFAE}" dt="2025-03-04T19:34:17.003" v="407" actId="478"/>
          <ac:spMkLst>
            <pc:docMk/>
            <pc:sldMk cId="2809974925" sldId="578"/>
            <ac:spMk id="9" creationId="{D3DE293A-893E-A1A3-393F-27C96B2770F3}"/>
          </ac:spMkLst>
        </pc:spChg>
        <pc:spChg chg="add del mod">
          <ac:chgData name="Ahmed Mohammed" userId="52ea684eb8771d40" providerId="LiveId" clId="{06D8A928-E9ED-4331-8F68-43E09130AFAE}" dt="2025-03-04T19:34:42.858" v="409" actId="478"/>
          <ac:spMkLst>
            <pc:docMk/>
            <pc:sldMk cId="2809974925" sldId="578"/>
            <ac:spMk id="10" creationId="{E6DB6A89-D114-0682-25FB-E37BBB8C3D41}"/>
          </ac:spMkLst>
        </pc:spChg>
        <pc:spChg chg="add">
          <ac:chgData name="Ahmed Mohammed" userId="52ea684eb8771d40" providerId="LiveId" clId="{06D8A928-E9ED-4331-8F68-43E09130AFAE}" dt="2025-03-04T19:34:06.846" v="405"/>
          <ac:spMkLst>
            <pc:docMk/>
            <pc:sldMk cId="2809974925" sldId="578"/>
            <ac:spMk id="11" creationId="{437C5331-4C90-6D8F-DF42-C416FB20A16E}"/>
          </ac:spMkLst>
        </pc:spChg>
        <pc:spChg chg="add">
          <ac:chgData name="Ahmed Mohammed" userId="52ea684eb8771d40" providerId="LiveId" clId="{06D8A928-E9ED-4331-8F68-43E09130AFAE}" dt="2025-03-04T19:34:12.681" v="406"/>
          <ac:spMkLst>
            <pc:docMk/>
            <pc:sldMk cId="2809974925" sldId="578"/>
            <ac:spMk id="12" creationId="{26CBE834-65C3-C9BD-3282-99D9ADCD874E}"/>
          </ac:spMkLst>
        </pc:spChg>
        <pc:spChg chg="add mod">
          <ac:chgData name="Ahmed Mohammed" userId="52ea684eb8771d40" providerId="LiveId" clId="{06D8A928-E9ED-4331-8F68-43E09130AFAE}" dt="2025-03-04T19:36:09.685" v="461" actId="20577"/>
          <ac:spMkLst>
            <pc:docMk/>
            <pc:sldMk cId="2809974925" sldId="578"/>
            <ac:spMk id="14" creationId="{1879CBA5-38D7-0B0C-9794-06258A88EB8E}"/>
          </ac:spMkLst>
        </pc:spChg>
      </pc:sldChg>
      <pc:sldChg chg="modSp add mod">
        <pc:chgData name="Ahmed Mohammed" userId="52ea684eb8771d40" providerId="LiveId" clId="{06D8A928-E9ED-4331-8F68-43E09130AFAE}" dt="2025-03-04T19:31:41.581" v="396" actId="20577"/>
        <pc:sldMkLst>
          <pc:docMk/>
          <pc:sldMk cId="2798657953" sldId="581"/>
        </pc:sldMkLst>
        <pc:spChg chg="mod">
          <ac:chgData name="Ahmed Mohammed" userId="52ea684eb8771d40" providerId="LiveId" clId="{06D8A928-E9ED-4331-8F68-43E09130AFAE}" dt="2025-03-04T19:31:41.581" v="396" actId="20577"/>
          <ac:spMkLst>
            <pc:docMk/>
            <pc:sldMk cId="2798657953" sldId="581"/>
            <ac:spMk id="7" creationId="{8FE66ECB-365F-E446-1CE1-D503BF52184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D0361801-EADD-444D-B1E7-8181C5B87EAD}" type="datetimeFigureOut">
              <a:rPr lang="ar-SA" smtClean="0"/>
              <a:t>02/09/1446</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6FEE8C70-5422-4ECA-B49B-B7A9E63C90F1}" type="slidenum">
              <a:rPr lang="ar-SA" smtClean="0"/>
              <a:t>‹#›</a:t>
            </a:fld>
            <a:endParaRPr lang="ar-SA"/>
          </a:p>
        </p:txBody>
      </p:sp>
    </p:spTree>
    <p:extLst>
      <p:ext uri="{BB962C8B-B14F-4D97-AF65-F5344CB8AC3E}">
        <p14:creationId xmlns:p14="http://schemas.microsoft.com/office/powerpoint/2010/main" val="37344392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a:sym typeface="Arial"/>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A88F03-582F-40EC-9B2B-991EDFA2583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02735D43-6010-4BFB-9070-73CD7A29B49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0EB90C54-7751-4284-B7C1-ACBDCDF7B97D}"/>
              </a:ext>
            </a:extLst>
          </p:cNvPr>
          <p:cNvSpPr>
            <a:spLocks noGrp="1"/>
          </p:cNvSpPr>
          <p:nvPr>
            <p:ph type="dt" sz="half" idx="10"/>
          </p:nvPr>
        </p:nvSpPr>
        <p:spPr/>
        <p:txBody>
          <a:bodyPr/>
          <a:lstStyle/>
          <a:p>
            <a:fld id="{E46C418C-8D6F-4333-B73D-0098539FEFB4}" type="datetimeFigureOut">
              <a:rPr lang="ar-SA" smtClean="0"/>
              <a:t>02/09/1446</a:t>
            </a:fld>
            <a:endParaRPr lang="ar-SA"/>
          </a:p>
        </p:txBody>
      </p:sp>
      <p:sp>
        <p:nvSpPr>
          <p:cNvPr id="5" name="Footer Placeholder 4">
            <a:extLst>
              <a:ext uri="{FF2B5EF4-FFF2-40B4-BE49-F238E27FC236}">
                <a16:creationId xmlns:a16="http://schemas.microsoft.com/office/drawing/2014/main" id="{B8B7350F-9A88-4FF9-8590-F11272491DB5}"/>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2327DC32-5EE6-43AD-BAA7-3BCE0D12601E}"/>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33348433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06B09-794D-4673-963E-9ECEA45F1DEF}"/>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6246FB3B-4ABE-44DC-BFF7-9F28CDE13F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3F2E8518-7D55-4009-85E4-CC282457E07A}"/>
              </a:ext>
            </a:extLst>
          </p:cNvPr>
          <p:cNvSpPr>
            <a:spLocks noGrp="1"/>
          </p:cNvSpPr>
          <p:nvPr>
            <p:ph type="dt" sz="half" idx="10"/>
          </p:nvPr>
        </p:nvSpPr>
        <p:spPr/>
        <p:txBody>
          <a:bodyPr/>
          <a:lstStyle/>
          <a:p>
            <a:fld id="{E46C418C-8D6F-4333-B73D-0098539FEFB4}" type="datetimeFigureOut">
              <a:rPr lang="ar-SA" smtClean="0"/>
              <a:t>02/09/1446</a:t>
            </a:fld>
            <a:endParaRPr lang="ar-SA"/>
          </a:p>
        </p:txBody>
      </p:sp>
      <p:sp>
        <p:nvSpPr>
          <p:cNvPr id="5" name="Footer Placeholder 4">
            <a:extLst>
              <a:ext uri="{FF2B5EF4-FFF2-40B4-BE49-F238E27FC236}">
                <a16:creationId xmlns:a16="http://schemas.microsoft.com/office/drawing/2014/main" id="{6FD3EB49-6F4B-4807-9038-1408910E81A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05E29098-1461-4DFB-AFF5-A56053BAD7A6}"/>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5495138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E18ED-DE1D-40A4-93D8-96D83A449B6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9A0C3513-F553-4A01-95F9-C0133C04279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9553718-75A3-4EC4-A92D-116CA019CF3A}"/>
              </a:ext>
            </a:extLst>
          </p:cNvPr>
          <p:cNvSpPr>
            <a:spLocks noGrp="1"/>
          </p:cNvSpPr>
          <p:nvPr>
            <p:ph type="dt" sz="half" idx="10"/>
          </p:nvPr>
        </p:nvSpPr>
        <p:spPr/>
        <p:txBody>
          <a:bodyPr/>
          <a:lstStyle/>
          <a:p>
            <a:fld id="{E46C418C-8D6F-4333-B73D-0098539FEFB4}" type="datetimeFigureOut">
              <a:rPr lang="ar-SA" smtClean="0"/>
              <a:t>02/09/1446</a:t>
            </a:fld>
            <a:endParaRPr lang="ar-SA"/>
          </a:p>
        </p:txBody>
      </p:sp>
      <p:sp>
        <p:nvSpPr>
          <p:cNvPr id="5" name="Footer Placeholder 4">
            <a:extLst>
              <a:ext uri="{FF2B5EF4-FFF2-40B4-BE49-F238E27FC236}">
                <a16:creationId xmlns:a16="http://schemas.microsoft.com/office/drawing/2014/main" id="{1598116F-203D-49DC-8DB8-ADC493DF9883}"/>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D3CC542A-9807-46C0-A933-63AD36EB1672}"/>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1643298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C986B-CA13-4A8A-9A0C-77B0FD50DE0A}"/>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20FDE687-D815-4FAC-901D-EEFC871B3AF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B8A83F05-3012-46DE-9C52-392DE20C815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B0DD3D7F-11AC-450F-9DE9-E48300266EEA}"/>
              </a:ext>
            </a:extLst>
          </p:cNvPr>
          <p:cNvSpPr>
            <a:spLocks noGrp="1"/>
          </p:cNvSpPr>
          <p:nvPr>
            <p:ph type="dt" sz="half" idx="10"/>
          </p:nvPr>
        </p:nvSpPr>
        <p:spPr/>
        <p:txBody>
          <a:bodyPr/>
          <a:lstStyle/>
          <a:p>
            <a:fld id="{E46C418C-8D6F-4333-B73D-0098539FEFB4}" type="datetimeFigureOut">
              <a:rPr lang="ar-SA" smtClean="0"/>
              <a:t>02/09/1446</a:t>
            </a:fld>
            <a:endParaRPr lang="ar-SA"/>
          </a:p>
        </p:txBody>
      </p:sp>
      <p:sp>
        <p:nvSpPr>
          <p:cNvPr id="6" name="Footer Placeholder 5">
            <a:extLst>
              <a:ext uri="{FF2B5EF4-FFF2-40B4-BE49-F238E27FC236}">
                <a16:creationId xmlns:a16="http://schemas.microsoft.com/office/drawing/2014/main" id="{8583593A-CD4D-464A-AF0A-2782D718046C}"/>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E3586E26-82F0-4C42-BAD9-842DB695D5D4}"/>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574313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25E3B3-B985-46DE-9F7B-3A2809C0223B}"/>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23579732-E21E-43B9-B7C3-45ABD2E30DC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1F83D59-0981-4A2B-8D13-6E48ACB47C6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66547AB8-AC1B-4677-9916-AE632F90916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3F26913-9717-4102-A634-A17135FCEE3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0BA31973-2E9D-412C-988F-49F74E2E043A}"/>
              </a:ext>
            </a:extLst>
          </p:cNvPr>
          <p:cNvSpPr>
            <a:spLocks noGrp="1"/>
          </p:cNvSpPr>
          <p:nvPr>
            <p:ph type="dt" sz="half" idx="10"/>
          </p:nvPr>
        </p:nvSpPr>
        <p:spPr/>
        <p:txBody>
          <a:bodyPr/>
          <a:lstStyle/>
          <a:p>
            <a:fld id="{E46C418C-8D6F-4333-B73D-0098539FEFB4}" type="datetimeFigureOut">
              <a:rPr lang="ar-SA" smtClean="0"/>
              <a:t>02/09/1446</a:t>
            </a:fld>
            <a:endParaRPr lang="ar-SA"/>
          </a:p>
        </p:txBody>
      </p:sp>
      <p:sp>
        <p:nvSpPr>
          <p:cNvPr id="8" name="Footer Placeholder 7">
            <a:extLst>
              <a:ext uri="{FF2B5EF4-FFF2-40B4-BE49-F238E27FC236}">
                <a16:creationId xmlns:a16="http://schemas.microsoft.com/office/drawing/2014/main" id="{6DA3E695-BCF8-4A92-B5F7-4A073A7DBF26}"/>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1FF316A1-5CE2-4932-B6EC-BEFBF2A14F1E}"/>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419522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4A4EB-78B2-40A8-BAA9-7B4A52AA24C0}"/>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852B704E-499C-4B02-BD1B-8CB8B06BC6C6}"/>
              </a:ext>
            </a:extLst>
          </p:cNvPr>
          <p:cNvSpPr>
            <a:spLocks noGrp="1"/>
          </p:cNvSpPr>
          <p:nvPr>
            <p:ph type="dt" sz="half" idx="10"/>
          </p:nvPr>
        </p:nvSpPr>
        <p:spPr/>
        <p:txBody>
          <a:bodyPr/>
          <a:lstStyle/>
          <a:p>
            <a:fld id="{E46C418C-8D6F-4333-B73D-0098539FEFB4}" type="datetimeFigureOut">
              <a:rPr lang="ar-SA" smtClean="0"/>
              <a:t>02/09/1446</a:t>
            </a:fld>
            <a:endParaRPr lang="ar-SA"/>
          </a:p>
        </p:txBody>
      </p:sp>
      <p:sp>
        <p:nvSpPr>
          <p:cNvPr id="4" name="Footer Placeholder 3">
            <a:extLst>
              <a:ext uri="{FF2B5EF4-FFF2-40B4-BE49-F238E27FC236}">
                <a16:creationId xmlns:a16="http://schemas.microsoft.com/office/drawing/2014/main" id="{91592E29-60DF-4C9E-8C7B-FD65E5D9867B}"/>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978B22E3-6AD2-42D8-BC44-6E8889BD0BB3}"/>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411469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3C3C49A-8C8E-42FF-A6F5-AB2688B152A9}"/>
              </a:ext>
            </a:extLst>
          </p:cNvPr>
          <p:cNvSpPr>
            <a:spLocks noGrp="1"/>
          </p:cNvSpPr>
          <p:nvPr>
            <p:ph type="dt" sz="half" idx="10"/>
          </p:nvPr>
        </p:nvSpPr>
        <p:spPr/>
        <p:txBody>
          <a:bodyPr/>
          <a:lstStyle/>
          <a:p>
            <a:fld id="{E46C418C-8D6F-4333-B73D-0098539FEFB4}" type="datetimeFigureOut">
              <a:rPr lang="ar-SA" smtClean="0"/>
              <a:t>02/09/1446</a:t>
            </a:fld>
            <a:endParaRPr lang="ar-SA"/>
          </a:p>
        </p:txBody>
      </p:sp>
      <p:sp>
        <p:nvSpPr>
          <p:cNvPr id="3" name="Footer Placeholder 2">
            <a:extLst>
              <a:ext uri="{FF2B5EF4-FFF2-40B4-BE49-F238E27FC236}">
                <a16:creationId xmlns:a16="http://schemas.microsoft.com/office/drawing/2014/main" id="{41C17ACB-D3B3-492A-ADF5-141699865E08}"/>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5295D6B6-8BBC-442C-AA61-6406BDF93999}"/>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790771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6DFFF1-CC31-466A-8697-927205E71A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179CE2B4-85A2-485C-838A-894EBB4CAF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B5BD99F4-B64C-4FE6-A805-0E0040DC74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5F6AB0-CC61-499A-B1C5-9C8FFADEBE2E}"/>
              </a:ext>
            </a:extLst>
          </p:cNvPr>
          <p:cNvSpPr>
            <a:spLocks noGrp="1"/>
          </p:cNvSpPr>
          <p:nvPr>
            <p:ph type="dt" sz="half" idx="10"/>
          </p:nvPr>
        </p:nvSpPr>
        <p:spPr/>
        <p:txBody>
          <a:bodyPr/>
          <a:lstStyle/>
          <a:p>
            <a:fld id="{E46C418C-8D6F-4333-B73D-0098539FEFB4}" type="datetimeFigureOut">
              <a:rPr lang="ar-SA" smtClean="0"/>
              <a:t>02/09/1446</a:t>
            </a:fld>
            <a:endParaRPr lang="ar-SA"/>
          </a:p>
        </p:txBody>
      </p:sp>
      <p:sp>
        <p:nvSpPr>
          <p:cNvPr id="6" name="Footer Placeholder 5">
            <a:extLst>
              <a:ext uri="{FF2B5EF4-FFF2-40B4-BE49-F238E27FC236}">
                <a16:creationId xmlns:a16="http://schemas.microsoft.com/office/drawing/2014/main" id="{C6FD4630-2FDA-4E4D-8EED-DCFA17CA9B28}"/>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CF6CF2DB-48B8-49BD-92F6-3A7E731C8354}"/>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9985880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314D7-B5BB-4C29-B1D9-9F05AB2A371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E23D7048-F300-4BC6-8A79-294D01D9B4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693224E-2EEC-4461-B6B6-9BE002F31D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6DBFCA7-97BB-4B5F-AA1B-B5AC2DE79BEE}"/>
              </a:ext>
            </a:extLst>
          </p:cNvPr>
          <p:cNvSpPr>
            <a:spLocks noGrp="1"/>
          </p:cNvSpPr>
          <p:nvPr>
            <p:ph type="dt" sz="half" idx="10"/>
          </p:nvPr>
        </p:nvSpPr>
        <p:spPr/>
        <p:txBody>
          <a:bodyPr/>
          <a:lstStyle/>
          <a:p>
            <a:fld id="{E46C418C-8D6F-4333-B73D-0098539FEFB4}" type="datetimeFigureOut">
              <a:rPr lang="ar-SA" smtClean="0"/>
              <a:t>02/09/1446</a:t>
            </a:fld>
            <a:endParaRPr lang="ar-SA"/>
          </a:p>
        </p:txBody>
      </p:sp>
      <p:sp>
        <p:nvSpPr>
          <p:cNvPr id="6" name="Footer Placeholder 5">
            <a:extLst>
              <a:ext uri="{FF2B5EF4-FFF2-40B4-BE49-F238E27FC236}">
                <a16:creationId xmlns:a16="http://schemas.microsoft.com/office/drawing/2014/main" id="{40B3BF5D-9326-4617-B6C7-DE3C8F5B2E4C}"/>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C3125286-E3B7-4314-A1E1-D6FDA59E3EAD}"/>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902201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6C4F5A-3591-42B0-9A4B-EAB782124EF4}"/>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8846D439-C352-4476-9339-AB78BD3E8C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D9B9FF5D-9504-49CF-9421-9311F6FD1A38}"/>
              </a:ext>
            </a:extLst>
          </p:cNvPr>
          <p:cNvSpPr>
            <a:spLocks noGrp="1"/>
          </p:cNvSpPr>
          <p:nvPr>
            <p:ph type="dt" sz="half" idx="10"/>
          </p:nvPr>
        </p:nvSpPr>
        <p:spPr/>
        <p:txBody>
          <a:bodyPr/>
          <a:lstStyle/>
          <a:p>
            <a:fld id="{E46C418C-8D6F-4333-B73D-0098539FEFB4}" type="datetimeFigureOut">
              <a:rPr lang="ar-SA" smtClean="0"/>
              <a:t>02/09/1446</a:t>
            </a:fld>
            <a:endParaRPr lang="ar-SA"/>
          </a:p>
        </p:txBody>
      </p:sp>
      <p:sp>
        <p:nvSpPr>
          <p:cNvPr id="5" name="Footer Placeholder 4">
            <a:extLst>
              <a:ext uri="{FF2B5EF4-FFF2-40B4-BE49-F238E27FC236}">
                <a16:creationId xmlns:a16="http://schemas.microsoft.com/office/drawing/2014/main" id="{9AA89B95-263F-4FED-A19C-00C55E84DDE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D1199381-D49A-4859-9B95-39A40829FDE1}"/>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36831210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A96400C-B8DA-4C11-8CA5-0472224D4CD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C3AE2FE7-9870-4548-8944-36755D9FCA5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E7B1591-2044-4E6B-A658-541B07E9844A}"/>
              </a:ext>
            </a:extLst>
          </p:cNvPr>
          <p:cNvSpPr>
            <a:spLocks noGrp="1"/>
          </p:cNvSpPr>
          <p:nvPr>
            <p:ph type="dt" sz="half" idx="10"/>
          </p:nvPr>
        </p:nvSpPr>
        <p:spPr/>
        <p:txBody>
          <a:bodyPr/>
          <a:lstStyle/>
          <a:p>
            <a:fld id="{E46C418C-8D6F-4333-B73D-0098539FEFB4}" type="datetimeFigureOut">
              <a:rPr lang="ar-SA" smtClean="0"/>
              <a:t>02/09/1446</a:t>
            </a:fld>
            <a:endParaRPr lang="ar-SA"/>
          </a:p>
        </p:txBody>
      </p:sp>
      <p:sp>
        <p:nvSpPr>
          <p:cNvPr id="5" name="Footer Placeholder 4">
            <a:extLst>
              <a:ext uri="{FF2B5EF4-FFF2-40B4-BE49-F238E27FC236}">
                <a16:creationId xmlns:a16="http://schemas.microsoft.com/office/drawing/2014/main" id="{F69C5732-E752-49C0-BD2A-F1343664CA85}"/>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8479B820-62C0-4CFC-B72F-47246E4D15B9}"/>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639771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6673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704190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3/1/2025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781531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3/1/2025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916838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3/1/2025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633401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3/1/2025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81413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3/1/2025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118127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3/1/2025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24575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3/1/2025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106591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3/1/2025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405072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3/1/2025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939268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3/1/2025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8472879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3/1/2025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6341756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593733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93356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54271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9668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711514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12705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05838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B35CC68-9EA0-4A35-86FC-6EF6946D43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D0E793D8-411D-47A4-A611-7EEBD8AB592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84A87039-7E78-41FA-A9B6-896783D6B0C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6C418C-8D6F-4333-B73D-0098539FEFB4}" type="datetimeFigureOut">
              <a:rPr lang="ar-SA" smtClean="0"/>
              <a:t>02/09/1446</a:t>
            </a:fld>
            <a:endParaRPr lang="ar-SA"/>
          </a:p>
        </p:txBody>
      </p:sp>
      <p:sp>
        <p:nvSpPr>
          <p:cNvPr id="5" name="Footer Placeholder 4">
            <a:extLst>
              <a:ext uri="{FF2B5EF4-FFF2-40B4-BE49-F238E27FC236}">
                <a16:creationId xmlns:a16="http://schemas.microsoft.com/office/drawing/2014/main" id="{F1EF7A39-616F-44B4-9867-0AE342B5316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2704CAF-8C17-4E1A-B9EE-5F58478AA67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8648A2-7F9B-4BA1-AC22-3434EF70CC5E}" type="slidenum">
              <a:rPr lang="ar-SA" smtClean="0"/>
              <a:t>‹#›</a:t>
            </a:fld>
            <a:endParaRPr lang="ar-SA"/>
          </a:p>
        </p:txBody>
      </p:sp>
    </p:spTree>
    <p:extLst>
      <p:ext uri="{BB962C8B-B14F-4D97-AF65-F5344CB8AC3E}">
        <p14:creationId xmlns:p14="http://schemas.microsoft.com/office/powerpoint/2010/main" val="23981352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9" r:id="rId12"/>
    <p:sldLayoutId id="2147483680"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698207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40.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30.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Ahmed </a:t>
            </a:r>
            <a:r>
              <a:rPr lang="en-US" sz="2400" dirty="0" err="1">
                <a:latin typeface="Times New Roman" panose="02020603050405020304" pitchFamily="18" charset="0"/>
                <a:cs typeface="Times New Roman" panose="02020603050405020304" pitchFamily="18" charset="0"/>
              </a:rPr>
              <a:t>Alqarni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3842847" cy="769441"/>
          </a:xfrm>
          <a:prstGeom prst="rect">
            <a:avLst/>
          </a:prstGeom>
          <a:noFill/>
        </p:spPr>
        <p:txBody>
          <a:bodyPr wrap="none" rtlCol="0">
            <a:spAutoFit/>
          </a:bodyPr>
          <a:lstStyle/>
          <a:p>
            <a:pPr marL="0" marR="0" lvl="0" indent="0" algn="l" rtl="0">
              <a:spcBef>
                <a:spcPts val="0"/>
              </a:spcBef>
              <a:spcAft>
                <a:spcPts val="0"/>
              </a:spcAft>
              <a:buNone/>
            </a:pPr>
            <a:r>
              <a:rPr lang="en-US" sz="4400" dirty="0">
                <a:latin typeface="Tajawal Medium"/>
                <a:ea typeface="Tajawal Medium"/>
                <a:cs typeface="Tajawal Medium"/>
                <a:sym typeface="Tajawal Medium"/>
              </a:rPr>
              <a:t>Critical Thinking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4</a:t>
            </a:r>
          </a:p>
        </p:txBody>
      </p:sp>
      <p:sp>
        <p:nvSpPr>
          <p:cNvPr id="46" name="TextBox 45">
            <a:extLst>
              <a:ext uri="{FF2B5EF4-FFF2-40B4-BE49-F238E27FC236}">
                <a16:creationId xmlns:a16="http://schemas.microsoft.com/office/drawing/2014/main" id="{FA59789B-D841-DB76-25B9-1348B202C2B5}"/>
              </a:ext>
            </a:extLst>
          </p:cNvPr>
          <p:cNvSpPr txBox="1"/>
          <p:nvPr/>
        </p:nvSpPr>
        <p:spPr>
          <a:xfrm>
            <a:off x="496622" y="5338599"/>
            <a:ext cx="1175322" cy="400110"/>
          </a:xfrm>
          <a:prstGeom prst="rect">
            <a:avLst/>
          </a:prstGeom>
          <a:noFill/>
        </p:spPr>
        <p:txBody>
          <a:bodyPr wrap="none" rtlCol="0">
            <a:spAutoFit/>
          </a:bodyPr>
          <a:lstStyle/>
          <a:p>
            <a:r>
              <a:rPr lang="en-US" sz="2000" dirty="0">
                <a:latin typeface="Tajawal Medium"/>
                <a:ea typeface="Tajawal Medium"/>
                <a:cs typeface="Tajawal Medium"/>
                <a:sym typeface="Tajawal Medium"/>
              </a:rPr>
              <a:t>MGM115</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mc:AlternateContent xmlns:mc="http://schemas.openxmlformats.org/markup-compatibility/2006" xmlns:pslz="http://schemas.microsoft.com/office/powerpoint/2016/slidezoom">
        <mc:Choice Requires="pslz">
          <p:graphicFrame>
            <p:nvGraphicFramePr>
              <p:cNvPr id="3" name="Slide Zoom 2">
                <a:extLst>
                  <a:ext uri="{FF2B5EF4-FFF2-40B4-BE49-F238E27FC236}">
                    <a16:creationId xmlns:a16="http://schemas.microsoft.com/office/drawing/2014/main" id="{EEA4B4E8-59AC-7917-801A-261A7672A37E}"/>
                  </a:ext>
                </a:extLst>
              </p:cNvPr>
              <p:cNvGraphicFramePr>
                <a:graphicFrameLocks noChangeAspect="1"/>
              </p:cNvGraphicFramePr>
              <p:nvPr>
                <p:extLst>
                  <p:ext uri="{D42A27DB-BD31-4B8C-83A1-F6EECF244321}">
                    <p14:modId xmlns:p14="http://schemas.microsoft.com/office/powerpoint/2010/main" val="1972092381"/>
                  </p:ext>
                </p:extLst>
              </p:nvPr>
            </p:nvGraphicFramePr>
            <p:xfrm>
              <a:off x="-532780" y="3689065"/>
              <a:ext cx="3048000" cy="1714500"/>
            </p:xfrm>
            <a:graphic>
              <a:graphicData uri="http://schemas.microsoft.com/office/powerpoint/2016/slidezoom">
                <pslz:sldZm>
                  <pslz:sldZmObj sldId="540" cId="3301996545">
                    <pslz:zmPr id="{E4BD3CF0-39F4-41ED-9249-82EA4F53A8ED}" returnToParent="0" transitionDur="1000">
                      <p166:blipFill xmlns:p166="http://schemas.microsoft.com/office/powerpoint/2016/6/main">
                        <a:blip r:embed="rId5"/>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3" name="Slide Zoom 2">
                <a:extLst>
                  <a:ext uri="{FF2B5EF4-FFF2-40B4-BE49-F238E27FC236}">
                    <a16:creationId xmlns:a16="http://schemas.microsoft.com/office/drawing/2014/main" id="{EEA4B4E8-59AC-7917-801A-261A7672A37E}"/>
                  </a:ext>
                </a:extLst>
              </p:cNvPr>
              <p:cNvPicPr>
                <a:picLocks noGrp="1" noRot="1" noChangeAspect="1" noMove="1" noResize="1" noEditPoints="1" noAdjustHandles="1" noChangeArrowheads="1" noChangeShapeType="1"/>
              </p:cNvPicPr>
              <p:nvPr/>
            </p:nvPicPr>
            <p:blipFill>
              <a:blip r:embed="rId6"/>
              <a:stretch>
                <a:fillRect/>
              </a:stretch>
            </p:blipFill>
            <p:spPr>
              <a:xfrm>
                <a:off x="-532780" y="3689065"/>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4814711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10" name="TextBox 9">
            <a:extLst>
              <a:ext uri="{FF2B5EF4-FFF2-40B4-BE49-F238E27FC236}">
                <a16:creationId xmlns:a16="http://schemas.microsoft.com/office/drawing/2014/main" id="{18B18BA6-B661-E314-DFFF-6043C44071D8}"/>
              </a:ext>
            </a:extLst>
          </p:cNvPr>
          <p:cNvSpPr txBox="1"/>
          <p:nvPr/>
        </p:nvSpPr>
        <p:spPr>
          <a:xfrm>
            <a:off x="2933700" y="805099"/>
            <a:ext cx="6324600" cy="584775"/>
          </a:xfrm>
          <a:prstGeom prst="rect">
            <a:avLst/>
          </a:prstGeom>
          <a:noFill/>
        </p:spPr>
        <p:txBody>
          <a:bodyPr wrap="square">
            <a:spAutoFit/>
          </a:bodyPr>
          <a:lstStyle/>
          <a:p>
            <a:r>
              <a:rPr lang="en-US" sz="3200" b="0" i="0" u="none" strike="noStrike" baseline="0" dirty="0">
                <a:latin typeface="HumanaSansITCStd-Medium"/>
              </a:rPr>
              <a:t>LOGICAL FALLACIES</a:t>
            </a:r>
            <a:endParaRPr lang="en-US" sz="4400" b="1" dirty="0">
              <a:latin typeface="Tajawal ExtraBold"/>
              <a:ea typeface="Tajawal ExtraBold"/>
              <a:cs typeface="Tajawal ExtraBold"/>
              <a:sym typeface="Tajawal ExtraBold"/>
            </a:endParaRPr>
          </a:p>
        </p:txBody>
      </p:sp>
      <p:sp>
        <p:nvSpPr>
          <p:cNvPr id="11" name="Google Shape;128;p4">
            <a:extLst>
              <a:ext uri="{FF2B5EF4-FFF2-40B4-BE49-F238E27FC236}">
                <a16:creationId xmlns:a16="http://schemas.microsoft.com/office/drawing/2014/main" id="{99C2BD6B-6EC4-2764-A49B-42A5ABEB3E1F}"/>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2677729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F375FFCE-C1B5-2AC2-5E8A-8152C8AB1C73}"/>
              </a:ext>
            </a:extLst>
          </p:cNvPr>
          <p:cNvSpPr txBox="1"/>
          <p:nvPr/>
        </p:nvSpPr>
        <p:spPr>
          <a:xfrm>
            <a:off x="2933700" y="805099"/>
            <a:ext cx="6324600" cy="769441"/>
          </a:xfrm>
          <a:prstGeom prst="rect">
            <a:avLst/>
          </a:prstGeom>
          <a:noFill/>
        </p:spPr>
        <p:txBody>
          <a:bodyPr wrap="square">
            <a:spAutoFit/>
          </a:bodyPr>
          <a:lstStyle/>
          <a:p>
            <a:r>
              <a:rPr lang="ar-SA" sz="4400" b="1" dirty="0">
                <a:latin typeface="Tajawal ExtraBold"/>
                <a:ea typeface="Tajawal ExtraBold"/>
                <a:cs typeface="Tajawal ExtraBold"/>
                <a:sym typeface="Tajawal ExtraBold"/>
              </a:rPr>
              <a:t>المغالطات المنطقية</a:t>
            </a:r>
            <a:endParaRPr lang="en-US" sz="4400" b="1" dirty="0">
              <a:latin typeface="Tajawal ExtraBold"/>
              <a:ea typeface="Tajawal ExtraBold"/>
              <a:cs typeface="Tajawal ExtraBold"/>
              <a:sym typeface="Tajawal ExtraBold"/>
            </a:endParaRPr>
          </a:p>
        </p:txBody>
      </p:sp>
      <p:sp>
        <p:nvSpPr>
          <p:cNvPr id="7" name="Google Shape;128;p4">
            <a:extLst>
              <a:ext uri="{FF2B5EF4-FFF2-40B4-BE49-F238E27FC236}">
                <a16:creationId xmlns:a16="http://schemas.microsoft.com/office/drawing/2014/main" id="{B8806505-9ACA-2FA3-B767-9F0857B95D08}"/>
              </a:ext>
            </a:extLst>
          </p:cNvPr>
          <p:cNvSpPr txBox="1"/>
          <p:nvPr/>
        </p:nvSpPr>
        <p:spPr>
          <a:xfrm>
            <a:off x="2012248" y="2350011"/>
            <a:ext cx="9666288" cy="4278054"/>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None/>
            </a:pPr>
            <a:r>
              <a:rPr lang="ar-SA" sz="2800" b="0" i="0" dirty="0">
                <a:solidFill>
                  <a:srgbClr val="404040"/>
                </a:solidFill>
                <a:effectLst/>
                <a:latin typeface="Inter"/>
              </a:rPr>
              <a:t>تشمل هذه المحاضرة:</a:t>
            </a:r>
            <a:br>
              <a:rPr lang="ar-SA" sz="2800" dirty="0"/>
            </a:br>
            <a:r>
              <a:rPr lang="ar-SA" sz="2800" b="1" i="0" dirty="0">
                <a:solidFill>
                  <a:srgbClr val="404040"/>
                </a:solidFill>
                <a:effectLst/>
                <a:latin typeface="Inter"/>
              </a:rPr>
              <a:t>مغالطات الصلة</a:t>
            </a:r>
            <a:br>
              <a:rPr lang="ar-SA" sz="2800" dirty="0"/>
            </a:br>
            <a:r>
              <a:rPr lang="ar-SA" sz="2800" b="1" i="0" dirty="0">
                <a:solidFill>
                  <a:srgbClr val="404040"/>
                </a:solidFill>
                <a:effectLst/>
                <a:latin typeface="Inter"/>
              </a:rPr>
              <a:t>مغالطات عدم كفاية الأدلة</a:t>
            </a:r>
            <a:endParaRPr lang="en-US" sz="2600" b="1" dirty="0">
              <a:solidFill>
                <a:srgbClr val="0A1F61"/>
              </a:solidFill>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highlight>
                <a:srgbClr val="FFFF00"/>
              </a:highlight>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1120508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0824D25D-8B3B-4186-2F8E-79484B450C6D}"/>
              </a:ext>
            </a:extLst>
          </p:cNvPr>
          <p:cNvSpPr txBox="1"/>
          <p:nvPr/>
        </p:nvSpPr>
        <p:spPr>
          <a:xfrm>
            <a:off x="2209196" y="402465"/>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ar-SA" sz="3600" dirty="0"/>
              <a:t>مقدمة</a:t>
            </a:r>
            <a:endParaRPr lang="en-US" sz="3600" dirty="0"/>
          </a:p>
        </p:txBody>
      </p:sp>
      <p:sp>
        <p:nvSpPr>
          <p:cNvPr id="7" name="TextBox 6">
            <a:extLst>
              <a:ext uri="{FF2B5EF4-FFF2-40B4-BE49-F238E27FC236}">
                <a16:creationId xmlns:a16="http://schemas.microsoft.com/office/drawing/2014/main" id="{31A72D31-1AFB-EB7D-03BD-591495A3E726}"/>
              </a:ext>
            </a:extLst>
          </p:cNvPr>
          <p:cNvSpPr txBox="1"/>
          <p:nvPr/>
        </p:nvSpPr>
        <p:spPr>
          <a:xfrm>
            <a:off x="739482" y="1686837"/>
            <a:ext cx="10563518" cy="3147015"/>
          </a:xfrm>
          <a:prstGeom prst="rect">
            <a:avLst/>
          </a:prstGeom>
          <a:noFill/>
        </p:spPr>
        <p:txBody>
          <a:bodyPr wrap="square">
            <a:spAutoFit/>
          </a:bodyPr>
          <a:lstStyle/>
          <a:p>
            <a:pPr algn="l"/>
            <a:r>
              <a:rPr lang="ar-SA" sz="2800" b="0" i="0" dirty="0">
                <a:solidFill>
                  <a:srgbClr val="404040"/>
                </a:solidFill>
                <a:effectLst/>
                <a:latin typeface="Inter"/>
              </a:rPr>
              <a:t>هناك العديد من المغالطات المنطقية الشائعة، ويمكن تصنيفها بطرق مختلفة. أبسط طريقة هي تقسيم هذه المغالطات إلى مجموعتين رئيسيتين: </a:t>
            </a:r>
            <a:r>
              <a:rPr lang="ar-SA" sz="2800" b="1" i="0" dirty="0">
                <a:solidFill>
                  <a:srgbClr val="404040"/>
                </a:solidFill>
                <a:effectLst/>
                <a:latin typeface="Inter"/>
              </a:rPr>
              <a:t>مغالطات الصلة</a:t>
            </a:r>
            <a:r>
              <a:rPr lang="ar-SA" sz="2800" b="0" i="0" dirty="0">
                <a:solidFill>
                  <a:srgbClr val="404040"/>
                </a:solidFill>
                <a:effectLst/>
                <a:latin typeface="Inter"/>
              </a:rPr>
              <a:t> و</a:t>
            </a:r>
            <a:r>
              <a:rPr lang="ar-SA" sz="2800" b="1" i="0" dirty="0">
                <a:solidFill>
                  <a:srgbClr val="404040"/>
                </a:solidFill>
                <a:effectLst/>
                <a:latin typeface="Inter"/>
              </a:rPr>
              <a:t>مغالطات عدم كفاية الأدلة</a:t>
            </a:r>
            <a:r>
              <a:rPr lang="ar-SA" sz="2800" b="0" i="0" dirty="0">
                <a:solidFill>
                  <a:srgbClr val="404040"/>
                </a:solidFill>
                <a:effectLst/>
                <a:latin typeface="Inter"/>
              </a:rPr>
              <a:t>.</a:t>
            </a:r>
          </a:p>
          <a:p>
            <a:pPr algn="l">
              <a:buFont typeface="Arial" panose="020B0604020202020204" pitchFamily="34" charset="0"/>
              <a:buChar char="•"/>
            </a:pPr>
            <a:r>
              <a:rPr lang="ar-SA" sz="2800" b="1" i="0" dirty="0">
                <a:solidFill>
                  <a:srgbClr val="404040"/>
                </a:solidFill>
                <a:effectLst/>
                <a:latin typeface="Inter"/>
              </a:rPr>
              <a:t>مغالطات الصلة</a:t>
            </a:r>
            <a:r>
              <a:rPr lang="ar-SA" sz="2800" b="0" i="0" dirty="0">
                <a:solidFill>
                  <a:srgbClr val="404040"/>
                </a:solidFill>
                <a:effectLst/>
                <a:latin typeface="Inter"/>
              </a:rPr>
              <a:t>: هي أخطاء في الاستدلال تحدث لأن المقدمات غير مرتبطة منطقيًا بالنتيجة.</a:t>
            </a:r>
          </a:p>
          <a:p>
            <a:pPr algn="l">
              <a:spcBef>
                <a:spcPts val="300"/>
              </a:spcBef>
              <a:buFont typeface="Arial" panose="020B0604020202020204" pitchFamily="34" charset="0"/>
              <a:buChar char="•"/>
            </a:pPr>
            <a:r>
              <a:rPr lang="ar-SA" sz="2800" b="1" i="0" dirty="0">
                <a:solidFill>
                  <a:srgbClr val="404040"/>
                </a:solidFill>
                <a:effectLst/>
                <a:latin typeface="Inter"/>
              </a:rPr>
              <a:t>مغالطات عدم كفاية الأدلة</a:t>
            </a:r>
            <a:r>
              <a:rPr lang="ar-SA" sz="2800" b="0" i="0" dirty="0">
                <a:solidFill>
                  <a:srgbClr val="404040"/>
                </a:solidFill>
                <a:effectLst/>
                <a:latin typeface="Inter"/>
              </a:rPr>
              <a:t>: هي أخطاء في الاستدلال تحدث لأن المقدمات، على الرغم من ارتباطها المنطقي بالنتيجة، لا توفر أدلة كافية لدعم تلك النتيجة.</a:t>
            </a:r>
          </a:p>
          <a:p>
            <a:br>
              <a:rPr lang="ar-SA" sz="2800" dirty="0"/>
            </a:br>
            <a:endParaRPr lang="ar-SA" sz="2800" b="1" dirty="0"/>
          </a:p>
        </p:txBody>
      </p:sp>
    </p:spTree>
    <p:extLst>
      <p:ext uri="{BB962C8B-B14F-4D97-AF65-F5344CB8AC3E}">
        <p14:creationId xmlns:p14="http://schemas.microsoft.com/office/powerpoint/2010/main" val="38604398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1651FF6D-252F-8432-7094-BB348A9687FB}"/>
              </a:ext>
            </a:extLst>
          </p:cNvPr>
          <p:cNvSpPr txBox="1"/>
          <p:nvPr/>
        </p:nvSpPr>
        <p:spPr>
          <a:xfrm>
            <a:off x="2984810" y="436738"/>
            <a:ext cx="6222380" cy="646331"/>
          </a:xfrm>
          <a:prstGeom prst="rect">
            <a:avLst/>
          </a:prstGeom>
          <a:noFill/>
        </p:spPr>
        <p:txBody>
          <a:bodyPr wrap="square">
            <a:spAutoFit/>
          </a:bodyPr>
          <a:lstStyle/>
          <a:p>
            <a:r>
              <a:rPr lang="ar-SA" sz="3600" b="1" dirty="0">
                <a:latin typeface="HumanaSansITCStd-Medium"/>
              </a:rPr>
              <a:t>مفهوم الصلة او الارتباط</a:t>
            </a:r>
            <a:endParaRPr lang="ar-SA" sz="3600" b="1" dirty="0"/>
          </a:p>
        </p:txBody>
      </p:sp>
      <p:sp>
        <p:nvSpPr>
          <p:cNvPr id="7" name="عنوان 1">
            <a:extLst>
              <a:ext uri="{FF2B5EF4-FFF2-40B4-BE49-F238E27FC236}">
                <a16:creationId xmlns:a16="http://schemas.microsoft.com/office/drawing/2014/main" id="{C53D6690-3A3F-2087-2B5D-46ECDF7E4B1D}"/>
              </a:ext>
            </a:extLst>
          </p:cNvPr>
          <p:cNvSpPr txBox="1">
            <a:spLocks/>
          </p:cNvSpPr>
          <p:nvPr/>
        </p:nvSpPr>
        <p:spPr>
          <a:xfrm>
            <a:off x="559332" y="3636182"/>
            <a:ext cx="10794468"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أن نقول إن عبارة ما ذات صلة بعبارة أخرى يعني أنها تدعم أو تعارض تلك العبارة الأخرى. بعبارة أخرى، تكون العبارة ذات صلة بعبارة أخرى إذا كانت توفر على الأقل بعض الأسباب للاعتقاد بأن العبارة الثانية صحيحة أو خاطئة.</a:t>
            </a:r>
          </a:p>
          <a:p>
            <a:pPr algn="r" rtl="1"/>
            <a:endParaRPr kumimoji="0" lang="ar-SA" sz="2800" b="1" i="0" u="none" strike="noStrike" kern="1200" cap="none" spc="0" normalizeH="0" baseline="0" noProof="0" dirty="0">
              <a:ln>
                <a:noFill/>
              </a:ln>
              <a:solidFill>
                <a:sysClr val="windowText" lastClr="000000"/>
              </a:solidFill>
              <a:effectLst/>
              <a:uLnTx/>
              <a:uFillTx/>
              <a:latin typeface="+mn-lt"/>
              <a:ea typeface="+mj-ea"/>
              <a:cs typeface="+mj-cs"/>
            </a:endParaRPr>
          </a:p>
          <a:p>
            <a:pPr algn="r" rtl="1"/>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هناك ثلاث طرق يمكن أن تكون بها العبارة ذات صلة أو غير ذات صلة بعبارة أخرى:</a:t>
            </a:r>
          </a:p>
          <a:p>
            <a:pPr algn="r" rtl="1"/>
            <a:endParaRPr kumimoji="0" lang="ar-SA" sz="2800" b="1" i="0" u="none" strike="noStrike" kern="1200" cap="none" spc="0" normalizeH="0" baseline="0" noProof="0" dirty="0">
              <a:ln>
                <a:noFill/>
              </a:ln>
              <a:solidFill>
                <a:sysClr val="windowText" lastClr="000000"/>
              </a:solidFill>
              <a:effectLst/>
              <a:uLnTx/>
              <a:uFillTx/>
              <a:latin typeface="+mn-lt"/>
              <a:ea typeface="+mj-ea"/>
              <a:cs typeface="+mj-cs"/>
            </a:endParaRPr>
          </a:p>
          <a:p>
            <a:pPr algn="r" rtl="1"/>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ذات صلة إيجابية: عندما تدعم العبارة الأولى صحة العبارة الثانية.</a:t>
            </a:r>
          </a:p>
          <a:p>
            <a:pPr algn="r" rtl="1"/>
            <a:endParaRPr kumimoji="0" lang="ar-SA" sz="2800" b="1" i="0" u="none" strike="noStrike" kern="1200" cap="none" spc="0" normalizeH="0" baseline="0" noProof="0" dirty="0">
              <a:ln>
                <a:noFill/>
              </a:ln>
              <a:solidFill>
                <a:sysClr val="windowText" lastClr="000000"/>
              </a:solidFill>
              <a:effectLst/>
              <a:uLnTx/>
              <a:uFillTx/>
              <a:latin typeface="+mn-lt"/>
              <a:ea typeface="+mj-ea"/>
              <a:cs typeface="+mj-cs"/>
            </a:endParaRPr>
          </a:p>
          <a:p>
            <a:pPr algn="r" rtl="1"/>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ذات صلة سلبية: عندما تعارض العبارة الأولى صحة العبارة الثانية.</a:t>
            </a:r>
          </a:p>
          <a:p>
            <a:pPr algn="r" rtl="1"/>
            <a:endParaRPr kumimoji="0" lang="ar-SA" sz="2800" b="1" i="0" u="none" strike="noStrike" kern="1200" cap="none" spc="0" normalizeH="0" baseline="0" noProof="0" dirty="0">
              <a:ln>
                <a:noFill/>
              </a:ln>
              <a:solidFill>
                <a:sysClr val="windowText" lastClr="000000"/>
              </a:solidFill>
              <a:effectLst/>
              <a:uLnTx/>
              <a:uFillTx/>
              <a:latin typeface="+mn-lt"/>
              <a:ea typeface="+mj-ea"/>
              <a:cs typeface="+mj-cs"/>
            </a:endParaRPr>
          </a:p>
          <a:p>
            <a:pPr algn="r" rtl="1"/>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غير ذات صلة منطقيًا: عندما لا يكون هناك أي علاقة منطقية بين العبارتين.</a:t>
            </a:r>
          </a:p>
          <a:p>
            <a:pPr algn="r" rtl="1"/>
            <a:endParaRPr kumimoji="0" lang="ar-SA" sz="2800" b="1" i="0" u="none" strike="noStrike" kern="1200" cap="none" spc="0" normalizeH="0" baseline="0" noProof="0" dirty="0">
              <a:ln>
                <a:noFill/>
              </a:ln>
              <a:solidFill>
                <a:sysClr val="windowText" lastClr="000000"/>
              </a:solidFill>
              <a:effectLst/>
              <a:uLnTx/>
              <a:uFillTx/>
              <a:latin typeface="+mn-lt"/>
              <a:ea typeface="+mj-ea"/>
              <a:cs typeface="+mj-cs"/>
            </a:endParaRPr>
          </a:p>
          <a:p>
            <a:pPr algn="r" rtl="1"/>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Tree>
    <p:extLst>
      <p:ext uri="{BB962C8B-B14F-4D97-AF65-F5344CB8AC3E}">
        <p14:creationId xmlns:p14="http://schemas.microsoft.com/office/powerpoint/2010/main" val="674464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E13F8A7D-22F9-03BF-8785-0C609475ABF0}"/>
              </a:ext>
            </a:extLst>
          </p:cNvPr>
          <p:cNvSpPr txBox="1">
            <a:spLocks/>
          </p:cNvSpPr>
          <p:nvPr/>
        </p:nvSpPr>
        <p:spPr>
          <a:xfrm>
            <a:off x="2510063" y="528077"/>
            <a:ext cx="9533101" cy="82831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SA" sz="4000" b="1" dirty="0">
                <a:latin typeface="HumanaSansITCStd-Medium"/>
              </a:rPr>
              <a:t>الارتباط او الصلة الايجابية</a:t>
            </a:r>
            <a:br>
              <a:rPr lang="en-US" sz="4000" b="1" dirty="0">
                <a:latin typeface="HumanaSansITCStd-Medium"/>
              </a:rPr>
            </a:br>
            <a:br>
              <a:rPr lang="ar-SA" sz="4000" b="1" dirty="0"/>
            </a:br>
            <a:endParaRPr lang="ar-SA" sz="4000" dirty="0"/>
          </a:p>
        </p:txBody>
      </p:sp>
      <p:sp>
        <p:nvSpPr>
          <p:cNvPr id="7" name="Content Placeholder 2">
            <a:extLst>
              <a:ext uri="{FF2B5EF4-FFF2-40B4-BE49-F238E27FC236}">
                <a16:creationId xmlns:a16="http://schemas.microsoft.com/office/drawing/2014/main" id="{29EAC5B5-64A5-602A-B54B-38EE0144FD34}"/>
              </a:ext>
            </a:extLst>
          </p:cNvPr>
          <p:cNvSpPr txBox="1">
            <a:spLocks/>
          </p:cNvSpPr>
          <p:nvPr/>
        </p:nvSpPr>
        <p:spPr>
          <a:xfrm>
            <a:off x="822960" y="1825625"/>
            <a:ext cx="1053084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الكلاب هي قطط. القطط هي سنوريات. إذن الكلاب هي سنوريات.</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يمكن أن تكون العبارة ذات صلة بعبارة أخرى حتى لو كانت العبارة الأولى خاطئة تمامًا. وبالتالي، في المثال الأول، العبارة "الكلاب هي قطط" خاطئة بوضوح. ومع ذلك، فهي ذات صلة بالعبارة "الكلاب هي سنوريات" لأنه لو كانت العبارة الأولى صحيحة، لكانت العبارة الثانية صحيحة أيضًا.</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ar-SA" b="1" dirty="0"/>
          </a:p>
        </p:txBody>
      </p:sp>
    </p:spTree>
    <p:extLst>
      <p:ext uri="{BB962C8B-B14F-4D97-AF65-F5344CB8AC3E}">
        <p14:creationId xmlns:p14="http://schemas.microsoft.com/office/powerpoint/2010/main" val="3301996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9760" y="1701175"/>
            <a:ext cx="10952479"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95906" y="5358655"/>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F760F4DA-C836-F938-14C1-FB7919C8A1FB}"/>
              </a:ext>
            </a:extLst>
          </p:cNvPr>
          <p:cNvSpPr txBox="1">
            <a:spLocks/>
          </p:cNvSpPr>
          <p:nvPr/>
        </p:nvSpPr>
        <p:spPr>
          <a:xfrm>
            <a:off x="2611121" y="236851"/>
            <a:ext cx="404368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SA" sz="3800" b="1" dirty="0"/>
              <a:t>الصلة او الارتباط السلبي</a:t>
            </a:r>
            <a:br>
              <a:rPr lang="en-US" sz="3800" b="1" dirty="0"/>
            </a:br>
            <a:endParaRPr lang="ar-SA" sz="3800" b="1" dirty="0"/>
          </a:p>
        </p:txBody>
      </p:sp>
      <p:sp>
        <p:nvSpPr>
          <p:cNvPr id="7" name="Content Placeholder 2">
            <a:extLst>
              <a:ext uri="{FF2B5EF4-FFF2-40B4-BE49-F238E27FC236}">
                <a16:creationId xmlns:a16="http://schemas.microsoft.com/office/drawing/2014/main" id="{73206B4F-FF13-4F41-D10A-B3BDBE4AD5EE}"/>
              </a:ext>
            </a:extLst>
          </p:cNvPr>
          <p:cNvSpPr txBox="1">
            <a:spLocks/>
          </p:cNvSpPr>
          <p:nvPr/>
        </p:nvSpPr>
        <p:spPr>
          <a:xfrm>
            <a:off x="782320" y="1582273"/>
            <a:ext cx="10577124"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ar-SA" b="1" dirty="0"/>
          </a:p>
        </p:txBody>
      </p:sp>
      <p:sp>
        <p:nvSpPr>
          <p:cNvPr id="12" name="Rectangle 4">
            <a:extLst>
              <a:ext uri="{FF2B5EF4-FFF2-40B4-BE49-F238E27FC236}">
                <a16:creationId xmlns:a16="http://schemas.microsoft.com/office/drawing/2014/main" id="{607CC8DB-6F63-5596-DB5D-C26818BD46FE}"/>
              </a:ext>
            </a:extLst>
          </p:cNvPr>
          <p:cNvSpPr>
            <a:spLocks noChangeArrowheads="1"/>
          </p:cNvSpPr>
          <p:nvPr/>
        </p:nvSpPr>
        <p:spPr bwMode="auto">
          <a:xfrm>
            <a:off x="972552" y="2011297"/>
            <a:ext cx="10246894"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3200" b="0" i="0" u="none" strike="noStrike" cap="none" normalizeH="0" baseline="0" dirty="0">
                <a:ln>
                  <a:noFill/>
                </a:ln>
                <a:solidFill>
                  <a:srgbClr val="404040"/>
                </a:solidFill>
                <a:effectLst/>
                <a:latin typeface="Inter"/>
                <a:cs typeface="Arial" panose="020B0604020202020204" pitchFamily="34" charset="0"/>
              </a:rPr>
              <a:t>العبارات التي تعارض عبارات أخرى تُعتبر</a:t>
            </a:r>
            <a:r>
              <a:rPr kumimoji="0" lang="en-US" altLang="en-US" sz="3200" b="0" i="0" u="none" strike="noStrike" cap="none" normalizeH="0" baseline="0" dirty="0">
                <a:ln>
                  <a:noFill/>
                </a:ln>
                <a:solidFill>
                  <a:srgbClr val="404040"/>
                </a:solidFill>
                <a:effectLst/>
                <a:latin typeface="Inter"/>
              </a:rPr>
              <a:t> </a:t>
            </a:r>
            <a:r>
              <a:rPr kumimoji="0" lang="ar-SA" altLang="en-US" sz="3200" b="1" i="0" u="none" strike="noStrike" cap="none" normalizeH="0" baseline="0" dirty="0">
                <a:ln>
                  <a:noFill/>
                </a:ln>
                <a:solidFill>
                  <a:srgbClr val="404040"/>
                </a:solidFill>
                <a:effectLst/>
                <a:latin typeface="Inter"/>
                <a:cs typeface="Arial" panose="020B0604020202020204" pitchFamily="34" charset="0"/>
              </a:rPr>
              <a:t>ذات صلة سلبية</a:t>
            </a:r>
            <a:r>
              <a:rPr kumimoji="0" lang="en-US" altLang="en-US" sz="3200" b="0" i="0" u="none" strike="noStrike" cap="none" normalizeH="0" baseline="0" dirty="0">
                <a:ln>
                  <a:noFill/>
                </a:ln>
                <a:solidFill>
                  <a:srgbClr val="404040"/>
                </a:solidFill>
                <a:effectLst/>
                <a:latin typeface="Inter"/>
              </a:rPr>
              <a:t> </a:t>
            </a:r>
            <a:r>
              <a:rPr kumimoji="0" lang="ar-SA" altLang="en-US" sz="3200" b="0" i="0" u="none" strike="noStrike" cap="none" normalizeH="0" baseline="0" dirty="0">
                <a:ln>
                  <a:noFill/>
                </a:ln>
                <a:solidFill>
                  <a:srgbClr val="404040"/>
                </a:solidFill>
                <a:effectLst/>
                <a:latin typeface="Inter"/>
                <a:cs typeface="Arial" panose="020B0604020202020204" pitchFamily="34" charset="0"/>
              </a:rPr>
              <a:t>بتلك العبارات. إليك مثالين على الصلة السلبية</a:t>
            </a:r>
            <a:r>
              <a:rPr kumimoji="0" lang="en-US" altLang="en-US" sz="3200" b="0" i="0" u="none" strike="noStrike" cap="none" normalizeH="0" baseline="0" dirty="0">
                <a:ln>
                  <a:noFill/>
                </a:ln>
                <a:solidFill>
                  <a:srgbClr val="404040"/>
                </a:solidFill>
                <a:effectLst/>
                <a:latin typeface="Inter"/>
                <a:cs typeface="Arial" panose="020B0604020202020204" pitchFamily="34" charset="0"/>
              </a:rPr>
              <a:t>:</a:t>
            </a:r>
            <a:endParaRPr kumimoji="0" lang="en-US" altLang="en-US" sz="32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AutoNum type="arabicPeriod"/>
              <a:tabLst/>
            </a:pPr>
            <a:r>
              <a:rPr kumimoji="0" lang="ar-SA" altLang="en-US" sz="3200" b="1" i="0" u="none" strike="noStrike" cap="none" normalizeH="0" baseline="0" dirty="0">
                <a:ln>
                  <a:noFill/>
                </a:ln>
                <a:solidFill>
                  <a:srgbClr val="404040"/>
                </a:solidFill>
                <a:effectLst/>
                <a:latin typeface="Inter"/>
                <a:cs typeface="Arial" panose="020B0604020202020204" pitchFamily="34" charset="0"/>
              </a:rPr>
              <a:t>مارتي طالب في المدرسة الثانوية. إذن، من المحتمل أن مارتي حاصل على درجة الدكتوراه</a:t>
            </a:r>
            <a:r>
              <a:rPr kumimoji="0" lang="en-US" altLang="en-US" sz="3200" b="1" i="0" u="none" strike="noStrike" cap="none" normalizeH="0" baseline="0" dirty="0">
                <a:ln>
                  <a:noFill/>
                </a:ln>
                <a:solidFill>
                  <a:srgbClr val="404040"/>
                </a:solidFill>
                <a:effectLst/>
                <a:latin typeface="Inter"/>
                <a:cs typeface="Arial" panose="020B0604020202020204" pitchFamily="34" charset="0"/>
              </a:rPr>
              <a:t>.</a:t>
            </a:r>
            <a:endParaRPr kumimoji="0" lang="en-US" altLang="en-US" sz="3200" b="0" i="0" u="none" strike="noStrike" cap="none" normalizeH="0" baseline="0" dirty="0">
              <a:ln>
                <a:noFill/>
              </a:ln>
              <a:solidFill>
                <a:srgbClr val="404040"/>
              </a:solidFill>
              <a:effectLst/>
              <a:latin typeface="Inter"/>
            </a:endParaRPr>
          </a:p>
          <a:p>
            <a:pPr marL="0" marR="0" lvl="0" indent="0" algn="r" defTabSz="914400" rtl="1" eaLnBrk="0" fontAlgn="base" latinLnBrk="0" hangingPunct="0">
              <a:lnSpc>
                <a:spcPct val="100000"/>
              </a:lnSpc>
              <a:spcBef>
                <a:spcPct val="0"/>
              </a:spcBef>
              <a:spcAft>
                <a:spcPct val="0"/>
              </a:spcAft>
              <a:buClrTx/>
              <a:buSzTx/>
              <a:buFontTx/>
              <a:buAutoNum type="arabicPeriod" startAt="2"/>
              <a:tabLst/>
            </a:pPr>
            <a:r>
              <a:rPr kumimoji="0" lang="ar-SA" altLang="en-US" sz="3200" b="1" i="0" u="none" strike="noStrike" cap="none" normalizeH="0" baseline="0" dirty="0">
                <a:ln>
                  <a:noFill/>
                </a:ln>
                <a:solidFill>
                  <a:srgbClr val="404040"/>
                </a:solidFill>
                <a:effectLst/>
                <a:latin typeface="Inter"/>
                <a:cs typeface="Arial" panose="020B0604020202020204" pitchFamily="34" charset="0"/>
              </a:rPr>
              <a:t>ألثيا تبلغ من العمر عامين. إذن، ألثيا على الأرجح تذهب إلى الكلية</a:t>
            </a:r>
            <a:r>
              <a:rPr kumimoji="0" lang="en-US" altLang="en-US" sz="3200" b="1" i="0" u="none" strike="noStrike" cap="none" normalizeH="0" baseline="0" dirty="0">
                <a:ln>
                  <a:noFill/>
                </a:ln>
                <a:solidFill>
                  <a:srgbClr val="404040"/>
                </a:solidFill>
                <a:effectLst/>
                <a:latin typeface="Inter"/>
                <a:cs typeface="Arial" panose="020B0604020202020204" pitchFamily="34" charset="0"/>
              </a:rPr>
              <a:t>.</a:t>
            </a:r>
            <a:endParaRPr kumimoji="0" lang="en-US" altLang="en-US" sz="3200" b="0" i="0" u="none" strike="noStrike" cap="none" normalizeH="0" baseline="0" dirty="0">
              <a:ln>
                <a:noFill/>
              </a:ln>
              <a:solidFill>
                <a:srgbClr val="404040"/>
              </a:solidFill>
              <a:effectLst/>
              <a:latin typeface="Inter"/>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3200" b="0" i="0" u="none" strike="noStrike" cap="none" normalizeH="0" baseline="0" dirty="0">
                <a:ln>
                  <a:noFill/>
                </a:ln>
                <a:solidFill>
                  <a:srgbClr val="404040"/>
                </a:solidFill>
                <a:effectLst/>
                <a:latin typeface="Inter"/>
                <a:cs typeface="Arial" panose="020B0604020202020204" pitchFamily="34" charset="0"/>
              </a:rPr>
              <a:t>في كلا المثالين، المقدمات ذات صلة سلبية بالنتيجة. كل مقدمة، إذا كانت صحيحة، توفر على الأقل بعض الأسباب للاعتقاد بأن النتيجة خاطئة</a:t>
            </a:r>
            <a:r>
              <a:rPr kumimoji="0" lang="en-US" altLang="en-US" sz="3200" b="0" i="0" u="none" strike="noStrike" cap="none" normalizeH="0" baseline="0" dirty="0">
                <a:ln>
                  <a:noFill/>
                </a:ln>
                <a:solidFill>
                  <a:srgbClr val="404040"/>
                </a:solidFill>
                <a:effectLst/>
                <a:latin typeface="Inter"/>
                <a:cs typeface="Arial" panose="020B0604020202020204" pitchFamily="34" charset="0"/>
              </a:rPr>
              <a:t>.</a:t>
            </a:r>
            <a:endParaRPr kumimoji="0" lang="en-US" altLang="en-US" sz="3200" b="0" i="0" u="none" strike="noStrike" cap="none" normalizeH="0" baseline="0" dirty="0">
              <a:ln>
                <a:noFill/>
              </a:ln>
              <a:solidFill>
                <a:schemeClr val="tx1"/>
              </a:solidFill>
              <a:effectLst/>
            </a:endParaRPr>
          </a:p>
        </p:txBody>
      </p:sp>
    </p:spTree>
    <p:extLst>
      <p:ext uri="{BB962C8B-B14F-4D97-AF65-F5344CB8AC3E}">
        <p14:creationId xmlns:p14="http://schemas.microsoft.com/office/powerpoint/2010/main" val="2342697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85211B53-6BD3-2216-B5EE-8D6BCE7612CE}"/>
              </a:ext>
            </a:extLst>
          </p:cNvPr>
          <p:cNvSpPr txBox="1">
            <a:spLocks/>
          </p:cNvSpPr>
          <p:nvPr/>
        </p:nvSpPr>
        <p:spPr>
          <a:xfrm>
            <a:off x="2633657" y="168311"/>
            <a:ext cx="435642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SA" sz="3800" b="1" dirty="0">
                <a:latin typeface="+mn-lt"/>
              </a:rPr>
              <a:t>غير ذي صلة منطقيا</a:t>
            </a:r>
          </a:p>
        </p:txBody>
      </p:sp>
      <p:sp>
        <p:nvSpPr>
          <p:cNvPr id="7" name="Content Placeholder 2">
            <a:extLst>
              <a:ext uri="{FF2B5EF4-FFF2-40B4-BE49-F238E27FC236}">
                <a16:creationId xmlns:a16="http://schemas.microsoft.com/office/drawing/2014/main" id="{4CB414D7-54CC-87DF-B5A6-8AAFD102C7CF}"/>
              </a:ext>
            </a:extLst>
          </p:cNvPr>
          <p:cNvSpPr txBox="1">
            <a:spLocks/>
          </p:cNvSpPr>
          <p:nvPr/>
        </p:nvSpPr>
        <p:spPr>
          <a:xfrm>
            <a:off x="1066983" y="1533973"/>
            <a:ext cx="10027737" cy="401338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تكون العبارة غير ذات صلة منطقيًا بعبارة أخرى إذا كانت لا تدعم ولا تعارض تلك العبارة. على سبيل المثال:</a:t>
            </a:r>
          </a:p>
          <a:p>
            <a:pPr marL="0" indent="0" algn="r" rtl="1">
              <a:buFont typeface="Arial" panose="020B0604020202020204" pitchFamily="34" charset="0"/>
              <a:buNone/>
            </a:pPr>
            <a:endParaRPr lang="ar-SA" b="1" dirty="0"/>
          </a:p>
          <a:p>
            <a:pPr algn="r" rtl="1"/>
            <a:r>
              <a:rPr lang="ar-SA" b="1" dirty="0"/>
              <a:t>الأرض تدور حول الشمس. لذلك، يجب السماح </a:t>
            </a:r>
            <a:r>
              <a:rPr lang="ar-SA" b="1" dirty="0" err="1"/>
              <a:t>الماريجوانا</a:t>
            </a:r>
            <a:r>
              <a:rPr lang="ar-SA" b="1" dirty="0"/>
              <a:t>.</a:t>
            </a:r>
          </a:p>
          <a:p>
            <a:pPr algn="r" rtl="1"/>
            <a:r>
              <a:rPr lang="ar-SA" b="1" dirty="0"/>
              <a:t>الليلة الماضية حلمت بأن فريق </a:t>
            </a:r>
            <a:r>
              <a:rPr lang="ar-SA" b="1" dirty="0" err="1"/>
              <a:t>اليانكيز</a:t>
            </a:r>
            <a:r>
              <a:rPr lang="ar-SA" b="1" dirty="0"/>
              <a:t> سيفوزون بالبطولة. لذلك، فريق </a:t>
            </a:r>
            <a:r>
              <a:rPr lang="ar-SA" b="1" dirty="0" err="1"/>
              <a:t>اليانكيز</a:t>
            </a:r>
            <a:r>
              <a:rPr lang="ar-SA" b="1" dirty="0"/>
              <a:t> سيفوزون بالبطولة.</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لا توفر أي من هاتين المقدمتين أدنى سبب للاعتقاد بأن النتيجة صحيحة أو خاطئة. وبالتالي، فهما غير ذات صلة منطقيًا بتلك النتائج.</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ar-SA" b="1" dirty="0"/>
          </a:p>
        </p:txBody>
      </p:sp>
    </p:spTree>
    <p:extLst>
      <p:ext uri="{BB962C8B-B14F-4D97-AF65-F5344CB8AC3E}">
        <p14:creationId xmlns:p14="http://schemas.microsoft.com/office/powerpoint/2010/main" val="792338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B11D057E-A9AB-E1B9-4CAD-AB9ABE5F753C}"/>
              </a:ext>
            </a:extLst>
          </p:cNvPr>
          <p:cNvSpPr txBox="1">
            <a:spLocks/>
          </p:cNvSpPr>
          <p:nvPr/>
        </p:nvSpPr>
        <p:spPr>
          <a:xfrm>
            <a:off x="2936241" y="379508"/>
            <a:ext cx="5333999" cy="108704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SA" sz="3800" b="1" dirty="0"/>
              <a:t>مغالطات الصلة</a:t>
            </a:r>
          </a:p>
        </p:txBody>
      </p:sp>
      <p:sp>
        <p:nvSpPr>
          <p:cNvPr id="7" name="Content Placeholder 2">
            <a:extLst>
              <a:ext uri="{FF2B5EF4-FFF2-40B4-BE49-F238E27FC236}">
                <a16:creationId xmlns:a16="http://schemas.microsoft.com/office/drawing/2014/main" id="{5B7A988C-9AE5-FAAC-0281-16F214ABD680}"/>
              </a:ext>
            </a:extLst>
          </p:cNvPr>
          <p:cNvSpPr txBox="1">
            <a:spLocks/>
          </p:cNvSpPr>
          <p:nvPr/>
        </p:nvSpPr>
        <p:spPr>
          <a:xfrm>
            <a:off x="990600" y="19780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ar-SA" b="0" i="0" dirty="0">
                <a:solidFill>
                  <a:srgbClr val="404040"/>
                </a:solidFill>
                <a:effectLst/>
                <a:latin typeface="Inter"/>
              </a:rPr>
              <a:t>هناك </a:t>
            </a:r>
            <a:r>
              <a:rPr lang="ar-SA" b="1" i="0" dirty="0">
                <a:solidFill>
                  <a:srgbClr val="404040"/>
                </a:solidFill>
                <a:effectLst/>
                <a:latin typeface="Inter"/>
              </a:rPr>
              <a:t>11 نوعًا من مغالطات الصلة</a:t>
            </a:r>
            <a:r>
              <a:rPr lang="ar-SA" b="0" i="0" dirty="0">
                <a:solidFill>
                  <a:srgbClr val="404040"/>
                </a:solidFill>
                <a:effectLst/>
                <a:latin typeface="Inter"/>
              </a:rPr>
              <a:t>:</a:t>
            </a:r>
            <a:endParaRPr lang="ar-SA" b="1" dirty="0"/>
          </a:p>
        </p:txBody>
      </p:sp>
    </p:spTree>
    <p:extLst>
      <p:ext uri="{BB962C8B-B14F-4D97-AF65-F5344CB8AC3E}">
        <p14:creationId xmlns:p14="http://schemas.microsoft.com/office/powerpoint/2010/main" val="1291361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58C3D61A-8898-6609-E447-FD7BD427B0F1}"/>
              </a:ext>
            </a:extLst>
          </p:cNvPr>
          <p:cNvSpPr txBox="1">
            <a:spLocks/>
          </p:cNvSpPr>
          <p:nvPr/>
        </p:nvSpPr>
        <p:spPr>
          <a:xfrm>
            <a:off x="2570480" y="102661"/>
            <a:ext cx="4541520" cy="1377091"/>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SA" sz="3800" b="1" dirty="0"/>
              <a:t>مغالطة الهجوم الشخصي </a:t>
            </a:r>
          </a:p>
        </p:txBody>
      </p:sp>
      <p:sp>
        <p:nvSpPr>
          <p:cNvPr id="7" name="Content Placeholder 2">
            <a:extLst>
              <a:ext uri="{FF2B5EF4-FFF2-40B4-BE49-F238E27FC236}">
                <a16:creationId xmlns:a16="http://schemas.microsoft.com/office/drawing/2014/main" id="{084157DF-E36C-CB27-EDE3-8CC2A765A3AD}"/>
              </a:ext>
            </a:extLst>
          </p:cNvPr>
          <p:cNvSpPr txBox="1">
            <a:spLocks/>
          </p:cNvSpPr>
          <p:nvPr/>
        </p:nvSpPr>
        <p:spPr>
          <a:xfrm>
            <a:off x="650240" y="1551114"/>
            <a:ext cx="10740169"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نرتكب مغالطة الهجوم الشخصي عندما نرفض حجة أو ادعاء شخص ما من خلال مهاجمة الشخص نفسه بدلاً من مهاجمة حجته أو ادعائه.</a:t>
            </a:r>
          </a:p>
          <a:p>
            <a:pPr marL="0" indent="0" algn="r" rtl="1">
              <a:buFont typeface="Arial" panose="020B0604020202020204" pitchFamily="34" charset="0"/>
              <a:buNone/>
            </a:pPr>
            <a:r>
              <a:rPr lang="ar-SA" b="1" dirty="0"/>
              <a:t>مثال: أليكس يتحدث عن العنصرية. فقال جاك إننا لا يجب أن نستمع إلى أليكس لأنه شخص سيء.</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لا تُعتبر هذه مغالطة إلا إذا كان الهجوم غير مرتبط بالحجة. أما إذا كان الهجوم ذا صلة بالحجة، فلا يُعتبر مغالطة.</a:t>
            </a:r>
          </a:p>
          <a:p>
            <a:pPr marL="0" indent="0" algn="r" rtl="1">
              <a:buFont typeface="Arial" panose="020B0604020202020204" pitchFamily="34" charset="0"/>
              <a:buNone/>
            </a:pPr>
            <a:r>
              <a:rPr lang="ar-SA" b="1" dirty="0"/>
              <a:t>مثال: إذا كان أليكس يشهد ضد جاك في المحكمة، وذكرت أن أليكس لديه سجل من الكذب، فهذا ليس مغالطة لأن الكذب مرتبط بمصداقية الشهادة.</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ar-SA" b="1" dirty="0"/>
          </a:p>
        </p:txBody>
      </p:sp>
    </p:spTree>
    <p:extLst>
      <p:ext uri="{BB962C8B-B14F-4D97-AF65-F5344CB8AC3E}">
        <p14:creationId xmlns:p14="http://schemas.microsoft.com/office/powerpoint/2010/main" val="2967874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B21867D9-6626-FBC2-F4F7-10671C544C82}"/>
              </a:ext>
            </a:extLst>
          </p:cNvPr>
          <p:cNvSpPr txBox="1">
            <a:spLocks/>
          </p:cNvSpPr>
          <p:nvPr/>
        </p:nvSpPr>
        <p:spPr>
          <a:xfrm>
            <a:off x="2859437" y="190156"/>
            <a:ext cx="509584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SA" sz="3800" b="1" dirty="0"/>
              <a:t>مهاجمة الدافع</a:t>
            </a:r>
          </a:p>
        </p:txBody>
      </p:sp>
      <p:sp>
        <p:nvSpPr>
          <p:cNvPr id="7" name="Content Placeholder 2">
            <a:extLst>
              <a:ext uri="{FF2B5EF4-FFF2-40B4-BE49-F238E27FC236}">
                <a16:creationId xmlns:a16="http://schemas.microsoft.com/office/drawing/2014/main" id="{44B0F14B-AACC-D443-C1FF-3C3434C9CB69}"/>
              </a:ext>
            </a:extLst>
          </p:cNvPr>
          <p:cNvSpPr txBox="1">
            <a:spLocks/>
          </p:cNvSpPr>
          <p:nvPr/>
        </p:nvSpPr>
        <p:spPr>
          <a:xfrm>
            <a:off x="848360" y="1617062"/>
            <a:ext cx="10509956"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ar-SA" b="1" dirty="0"/>
              <a:t>الهجوم على الدافع هو خطأ يتمثل في انتقاد دافع شخص ما لتقديم حجة أو ادعاء معين، بدلاً من فحص قيمة الحجة أو الادعاء نفسه. نمط التفكير هذا مغالطة لأن الأشخاص الذين لديهم تحيزات أو دوافع مشكوك فيها قد يقدمون أحيانًا حججًا جيدة. لا يمكنك ببساطة افتراض أنه لأن لدى الشخص مصلحة في قضية ما، فإن أي موقف يتخذه بشأنها يجب أن يكون خاطئًا أو مدعومًا بشكل ضعيف.</a:t>
            </a:r>
          </a:p>
          <a:p>
            <a:pPr marL="0" indent="0">
              <a:buFont typeface="Arial" panose="020B0604020202020204" pitchFamily="34" charset="0"/>
              <a:buNone/>
            </a:pPr>
            <a:endParaRPr lang="ar-SA" b="1" dirty="0"/>
          </a:p>
          <a:p>
            <a:pPr marL="0" indent="0">
              <a:buFont typeface="Arial" panose="020B0604020202020204" pitchFamily="34" charset="0"/>
              <a:buNone/>
            </a:pPr>
            <a:r>
              <a:rPr lang="ar-SA" b="1" dirty="0"/>
              <a:t>مثال: جادل البروفيسور </a:t>
            </a:r>
            <a:r>
              <a:rPr lang="ar-SA" b="1" dirty="0" err="1"/>
              <a:t>ميكلسون</a:t>
            </a:r>
            <a:r>
              <a:rPr lang="ar-SA" b="1" dirty="0"/>
              <a:t> لصالح نظام التثبيت الوظيفي للأكاديميين. ولكن لماذا يجب أن نستمع إلى البروفيسور </a:t>
            </a:r>
            <a:r>
              <a:rPr lang="ar-SA" b="1" dirty="0" err="1"/>
              <a:t>ميكلسون</a:t>
            </a:r>
            <a:r>
              <a:rPr lang="ar-SA" b="1" dirty="0"/>
              <a:t> من الأساس؟ فهو بروفيسور مثبت، وبالطبع يدعم نظام التثبيت.</a:t>
            </a:r>
          </a:p>
          <a:p>
            <a:pPr marL="0" indent="0">
              <a:buFont typeface="Arial" panose="020B0604020202020204" pitchFamily="34" charset="0"/>
              <a:buNone/>
            </a:pPr>
            <a:endParaRPr lang="ar-SA" b="1" dirty="0"/>
          </a:p>
          <a:p>
            <a:pPr marL="0" indent="0">
              <a:buFont typeface="Arial" panose="020B0604020202020204" pitchFamily="34" charset="0"/>
              <a:buNone/>
            </a:pPr>
            <a:endParaRPr lang="ar-SA" b="1" dirty="0"/>
          </a:p>
        </p:txBody>
      </p:sp>
    </p:spTree>
    <p:extLst>
      <p:ext uri="{BB962C8B-B14F-4D97-AF65-F5344CB8AC3E}">
        <p14:creationId xmlns:p14="http://schemas.microsoft.com/office/powerpoint/2010/main" val="1217029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6A6322ED-A9DB-76F9-FA59-496B5CD26C63}"/>
              </a:ext>
            </a:extLst>
          </p:cNvPr>
          <p:cNvSpPr txBox="1">
            <a:spLocks/>
          </p:cNvSpPr>
          <p:nvPr/>
        </p:nvSpPr>
        <p:spPr>
          <a:xfrm>
            <a:off x="2933219" y="300556"/>
            <a:ext cx="4745201"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SA" sz="3800" b="1" dirty="0"/>
              <a:t>انظر من يتحدث</a:t>
            </a:r>
          </a:p>
        </p:txBody>
      </p:sp>
      <p:sp>
        <p:nvSpPr>
          <p:cNvPr id="7" name="Content Placeholder 2">
            <a:extLst>
              <a:ext uri="{FF2B5EF4-FFF2-40B4-BE49-F238E27FC236}">
                <a16:creationId xmlns:a16="http://schemas.microsoft.com/office/drawing/2014/main" id="{25484F15-2E98-D488-9564-F87A38600A71}"/>
              </a:ext>
            </a:extLst>
          </p:cNvPr>
          <p:cNvSpPr txBox="1">
            <a:spLocks/>
          </p:cNvSpPr>
          <p:nvPr/>
        </p:nvSpPr>
        <p:spPr>
          <a:xfrm>
            <a:off x="990600" y="19780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مغالطة "انظر من يتحدث" تُرتكب عندما يرفض شخص ما حجة أو ادعاء شخص آخر لأنه لا يطبق ما يعظ به.</a:t>
            </a:r>
          </a:p>
          <a:p>
            <a:pPr marL="0" indent="0" algn="r" rtl="1">
              <a:buFont typeface="Arial" panose="020B0604020202020204" pitchFamily="34" charset="0"/>
              <a:buNone/>
            </a:pPr>
            <a:r>
              <a:rPr lang="ar-SA" b="1" dirty="0"/>
              <a:t>مثال:</a:t>
            </a:r>
          </a:p>
          <a:p>
            <a:pPr marL="0" indent="0" algn="r" rtl="1">
              <a:buFont typeface="Arial" panose="020B0604020202020204" pitchFamily="34" charset="0"/>
              <a:buNone/>
            </a:pPr>
            <a:r>
              <a:rPr lang="ar-SA" b="1" dirty="0"/>
              <a:t>الطبيب: يجب أن تتوقف عن التدخين.</a:t>
            </a:r>
          </a:p>
          <a:p>
            <a:pPr marL="0" indent="0" algn="r" rtl="1">
              <a:buFont typeface="Arial" panose="020B0604020202020204" pitchFamily="34" charset="0"/>
              <a:buNone/>
            </a:pPr>
            <a:r>
              <a:rPr lang="ar-SA" b="1" dirty="0"/>
              <a:t>المريض: انظر من يتحدث! سأتوقف عندما تتوقف أنت، أيها الطبيب المدخن!</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ar-SA" b="1" dirty="0"/>
          </a:p>
        </p:txBody>
      </p:sp>
    </p:spTree>
    <p:extLst>
      <p:ext uri="{BB962C8B-B14F-4D97-AF65-F5344CB8AC3E}">
        <p14:creationId xmlns:p14="http://schemas.microsoft.com/office/powerpoint/2010/main" val="2841758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23F7AAEC-6F1E-7578-E2BA-B1604882E8FA}"/>
              </a:ext>
            </a:extLst>
          </p:cNvPr>
          <p:cNvSpPr txBox="1">
            <a:spLocks/>
          </p:cNvSpPr>
          <p:nvPr/>
        </p:nvSpPr>
        <p:spPr>
          <a:xfrm>
            <a:off x="2697480" y="168509"/>
            <a:ext cx="51943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SA" sz="3800" b="1" dirty="0"/>
              <a:t>انظر من يتحدث</a:t>
            </a:r>
          </a:p>
        </p:txBody>
      </p:sp>
      <p:sp>
        <p:nvSpPr>
          <p:cNvPr id="7" name="Content Placeholder 2">
            <a:extLst>
              <a:ext uri="{FF2B5EF4-FFF2-40B4-BE49-F238E27FC236}">
                <a16:creationId xmlns:a16="http://schemas.microsoft.com/office/drawing/2014/main" id="{24E70F2A-1107-5B8D-F8D5-064711974644}"/>
              </a:ext>
            </a:extLst>
          </p:cNvPr>
          <p:cNvSpPr txBox="1">
            <a:spLocks/>
          </p:cNvSpPr>
          <p:nvPr/>
        </p:nvSpPr>
        <p:spPr>
          <a:xfrm>
            <a:off x="914400" y="1915016"/>
            <a:ext cx="10515600" cy="334097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جيم: جارنا جو تحدث معي بقسوة مرة أخرى أمس بشأن غسل سيارتنا خلال حالة طوارئ الجفاف.</a:t>
            </a:r>
          </a:p>
          <a:p>
            <a:pPr marL="0" indent="0" algn="r" rtl="1">
              <a:buFont typeface="Arial" panose="020B0604020202020204" pitchFamily="34" charset="0"/>
              <a:buNone/>
            </a:pPr>
            <a:r>
              <a:rPr lang="ar-SA" b="1" dirty="0"/>
              <a:t>باتي: حسنًا، إنه على حق. لكني أتمنى أن يلتزم هذا المنافق بنصيحته الخاصة. ففي الأسبوع الماضي فقط رأيته يسقي حديقته في منتصف الظهيرة.</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هنا، باتي ببساطة تشير، وبشكل مبرر، إلى أن جارهم منافق. لأنها لم ترفض أي حجة أو ادعاء قدمه الجار، فلا توجد مغالطة هنا.</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ar-SA" b="1" dirty="0"/>
          </a:p>
        </p:txBody>
      </p:sp>
    </p:spTree>
    <p:extLst>
      <p:ext uri="{BB962C8B-B14F-4D97-AF65-F5344CB8AC3E}">
        <p14:creationId xmlns:p14="http://schemas.microsoft.com/office/powerpoint/2010/main" val="631220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04E54B43-B23B-2E58-1C9F-99A733369B3C}"/>
              </a:ext>
            </a:extLst>
          </p:cNvPr>
          <p:cNvSpPr txBox="1">
            <a:spLocks/>
          </p:cNvSpPr>
          <p:nvPr/>
        </p:nvSpPr>
        <p:spPr>
          <a:xfrm>
            <a:off x="2635917" y="449579"/>
            <a:ext cx="544128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SA" sz="3800" b="1" dirty="0"/>
              <a:t>خطأن يصنعان صوابًا</a:t>
            </a:r>
          </a:p>
        </p:txBody>
      </p:sp>
      <p:sp>
        <p:nvSpPr>
          <p:cNvPr id="7" name="Content Placeholder 2">
            <a:extLst>
              <a:ext uri="{FF2B5EF4-FFF2-40B4-BE49-F238E27FC236}">
                <a16:creationId xmlns:a16="http://schemas.microsoft.com/office/drawing/2014/main" id="{84084FD6-D1A6-EB83-387D-AD8B6CA7EB6B}"/>
              </a:ext>
            </a:extLst>
          </p:cNvPr>
          <p:cNvSpPr txBox="1">
            <a:spLocks/>
          </p:cNvSpPr>
          <p:nvPr/>
        </p:nvSpPr>
        <p:spPr>
          <a:xfrm>
            <a:off x="772160" y="1845945"/>
            <a:ext cx="1058164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ترتبط ارتباطًا وثيقًا بمغالطة "انظر من يتحدث" مغالطة "خطأن يصنعان صوابًا"، والتي تحدث عندما يحاول شخص ما تبرير فعل خاطئ بالادعاء أن فعلًا آخر مشابه أو أسوأ منه. إليك بعض الأمثلة:</a:t>
            </a:r>
          </a:p>
          <a:p>
            <a:pPr marL="0" indent="0" algn="r" rtl="1">
              <a:buFont typeface="Arial" panose="020B0604020202020204" pitchFamily="34" charset="0"/>
              <a:buNone/>
            </a:pPr>
            <a:endParaRPr lang="ar-SA" b="1" dirty="0"/>
          </a:p>
          <a:p>
            <a:pPr algn="r" rtl="1"/>
            <a:r>
              <a:rPr lang="ar-SA" b="1" dirty="0"/>
              <a:t>أنا لا أشعر بالذنب لخداعي في اختبار الدكتور </a:t>
            </a:r>
            <a:r>
              <a:rPr lang="ar-SA" b="1" dirty="0" err="1"/>
              <a:t>بوير</a:t>
            </a:r>
            <a:r>
              <a:rPr lang="ar-SA" b="1" dirty="0"/>
              <a:t>. نصف الفصل يغش في اختباراته.</a:t>
            </a:r>
          </a:p>
          <a:p>
            <a:pPr algn="r" rtl="1"/>
            <a:endParaRPr lang="ar-SA" b="1" dirty="0"/>
          </a:p>
          <a:p>
            <a:pPr algn="r" rtl="1"/>
            <a:r>
              <a:rPr lang="ar-SA" b="1" dirty="0"/>
              <a:t>لماذا تستهدفني أيها الضابط؟ لا أحد يتوقف تمامًا عند لافتة التوقف هذه.</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ar-SA" b="1" dirty="0"/>
          </a:p>
        </p:txBody>
      </p:sp>
    </p:spTree>
    <p:extLst>
      <p:ext uri="{BB962C8B-B14F-4D97-AF65-F5344CB8AC3E}">
        <p14:creationId xmlns:p14="http://schemas.microsoft.com/office/powerpoint/2010/main" val="2444878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537960"/>
            <a:ext cx="11277600" cy="52629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200000"/>
              </a:lnSpc>
              <a:spcBef>
                <a:spcPts val="0"/>
              </a:spcBef>
              <a:spcAft>
                <a:spcPts val="0"/>
              </a:spcAft>
              <a:buClr>
                <a:srgbClr val="000000"/>
              </a:buClr>
              <a:buSzTx/>
              <a:buFont typeface="Arial"/>
              <a:buNone/>
              <a:tabLst/>
              <a:defRPr/>
            </a:pPr>
            <a:endParaRPr lang="ar-SA" sz="2800" b="0" i="0" dirty="0">
              <a:solidFill>
                <a:srgbClr val="404040"/>
              </a:solidFill>
              <a:effectLst/>
              <a:latin typeface="Inter"/>
            </a:endParaRPr>
          </a:p>
          <a:p>
            <a:pPr marL="0" marR="0" lvl="0" indent="0" algn="r" defTabSz="914400" rtl="1" eaLnBrk="1" fontAlgn="auto" latinLnBrk="0" hangingPunct="1">
              <a:lnSpc>
                <a:spcPct val="150000"/>
              </a:lnSpc>
              <a:spcBef>
                <a:spcPts val="0"/>
              </a:spcBef>
              <a:spcAft>
                <a:spcPts val="0"/>
              </a:spcAft>
              <a:buClr>
                <a:srgbClr val="000000"/>
              </a:buClr>
              <a:buSzTx/>
              <a:buFont typeface="Arial"/>
              <a:buNone/>
              <a:tabLst/>
              <a:defRPr/>
            </a:pPr>
            <a:r>
              <a:rPr lang="ar-SA" sz="2800" b="0" i="0" dirty="0">
                <a:solidFill>
                  <a:srgbClr val="404040"/>
                </a:solidFill>
                <a:effectLst/>
                <a:latin typeface="Inter"/>
              </a:rPr>
              <a:t>الخوف هو دافع قوي — قوي لدرجة أنه غالبًا ما يجعلنا نفكر ونتصرف بشكل غير عقلاني. تُرتكب </a:t>
            </a:r>
            <a:r>
              <a:rPr lang="ar-SA" sz="2800" b="1" i="0" dirty="0">
                <a:solidFill>
                  <a:srgbClr val="404040"/>
                </a:solidFill>
                <a:effectLst/>
                <a:latin typeface="Inter"/>
              </a:rPr>
              <a:t>مغالطة تكتيكات التخويف</a:t>
            </a:r>
            <a:r>
              <a:rPr lang="ar-SA" sz="2800" b="0" i="0" dirty="0">
                <a:solidFill>
                  <a:srgbClr val="404040"/>
                </a:solidFill>
                <a:effectLst/>
                <a:latin typeface="Inter"/>
              </a:rPr>
              <a:t> عندما يهدد شخص ما بإلحاق الضرر بالقارئ أو المستمع إذا لم يقبل النتيجة التي يقدمها، ويكون هذا التهديد غير ذي صلة بحقيقة النتيجة.</a:t>
            </a:r>
            <a:br>
              <a:rPr lang="ar-SA" sz="2800" dirty="0"/>
            </a:br>
            <a:r>
              <a:rPr lang="ar-SA" sz="2800" b="1" i="0" dirty="0">
                <a:solidFill>
                  <a:srgbClr val="404040"/>
                </a:solidFill>
                <a:effectLst/>
                <a:latin typeface="Inter"/>
              </a:rPr>
              <a:t>مثال</a:t>
            </a:r>
            <a:r>
              <a:rPr lang="ar-SA" sz="2800" b="0" i="0" dirty="0">
                <a:solidFill>
                  <a:srgbClr val="404040"/>
                </a:solidFill>
                <a:effectLst/>
                <a:latin typeface="Inter"/>
              </a:rPr>
              <a:t>:</a:t>
            </a:r>
            <a:br>
              <a:rPr lang="ar-SA" sz="2800" dirty="0"/>
            </a:br>
            <a:r>
              <a:rPr lang="ar-SA" sz="2800" b="0" i="0" dirty="0">
                <a:solidFill>
                  <a:srgbClr val="404040"/>
                </a:solidFill>
                <a:effectLst/>
                <a:latin typeface="Inter"/>
              </a:rPr>
              <a:t>دبلوماسي لآخر: أنا متأكد من أنك توافق على أننا الحكام الشرعيون لجزر سان ماركوس. سيكون من المؤسف إذا اضطررنا لإرسال قوات مسلحة لإثبات صحة ادعائنا.</a:t>
            </a:r>
            <a:br>
              <a:rPr lang="ar-SA" sz="2800" dirty="0"/>
            </a:b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98FFC1BB-8D2F-971A-1B10-5137C85F0638}"/>
              </a:ext>
            </a:extLst>
          </p:cNvPr>
          <p:cNvSpPr txBox="1">
            <a:spLocks/>
          </p:cNvSpPr>
          <p:nvPr/>
        </p:nvSpPr>
        <p:spPr>
          <a:xfrm>
            <a:off x="2808637" y="140993"/>
            <a:ext cx="45065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SA" sz="4000" b="1" i="0" dirty="0">
                <a:solidFill>
                  <a:srgbClr val="404040"/>
                </a:solidFill>
                <a:effectLst/>
                <a:latin typeface="Inter"/>
              </a:rPr>
              <a:t>مغالطة تكتيكات التخويف</a:t>
            </a:r>
            <a:r>
              <a:rPr lang="ar-SA" sz="4000" b="0" i="0" dirty="0">
                <a:solidFill>
                  <a:srgbClr val="404040"/>
                </a:solidFill>
                <a:effectLst/>
                <a:latin typeface="Inter"/>
              </a:rPr>
              <a:t> </a:t>
            </a:r>
            <a:endParaRPr lang="ar-SA" sz="3800" b="1" dirty="0"/>
          </a:p>
        </p:txBody>
      </p:sp>
      <p:sp>
        <p:nvSpPr>
          <p:cNvPr id="7" name="Content Placeholder 2">
            <a:extLst>
              <a:ext uri="{FF2B5EF4-FFF2-40B4-BE49-F238E27FC236}">
                <a16:creationId xmlns:a16="http://schemas.microsoft.com/office/drawing/2014/main" id="{F669581B-08F1-D27E-1E0D-EEFF908A9835}"/>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US" b="1" dirty="0"/>
          </a:p>
        </p:txBody>
      </p:sp>
    </p:spTree>
    <p:extLst>
      <p:ext uri="{BB962C8B-B14F-4D97-AF65-F5344CB8AC3E}">
        <p14:creationId xmlns:p14="http://schemas.microsoft.com/office/powerpoint/2010/main" val="503622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C149D6B2-956A-0060-021F-DCF60588FF3E}"/>
              </a:ext>
            </a:extLst>
          </p:cNvPr>
          <p:cNvSpPr txBox="1">
            <a:spLocks/>
          </p:cNvSpPr>
          <p:nvPr/>
        </p:nvSpPr>
        <p:spPr>
          <a:xfrm>
            <a:off x="2834549" y="388160"/>
            <a:ext cx="420624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SA" sz="3800" b="1" dirty="0"/>
              <a:t> مغالطة الاستعطاف او استثارة الشفقة</a:t>
            </a:r>
          </a:p>
        </p:txBody>
      </p:sp>
      <p:sp>
        <p:nvSpPr>
          <p:cNvPr id="7" name="Content Placeholder 2">
            <a:extLst>
              <a:ext uri="{FF2B5EF4-FFF2-40B4-BE49-F238E27FC236}">
                <a16:creationId xmlns:a16="http://schemas.microsoft.com/office/drawing/2014/main" id="{98314313-07AB-65FF-702F-24A30FCE3D1F}"/>
              </a:ext>
            </a:extLst>
          </p:cNvPr>
          <p:cNvSpPr txBox="1">
            <a:spLocks/>
          </p:cNvSpPr>
          <p:nvPr/>
        </p:nvSpPr>
        <p:spPr>
          <a:xfrm>
            <a:off x="1219200" y="1622614"/>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 مغالطة الاستعطاف تحدث عندما يحاول شخص ما استثارة مشاعر الشفقة أو التعاطف من المستمعين أو القراء بشكل غير مناسب.</a:t>
            </a:r>
          </a:p>
          <a:p>
            <a:pPr marL="0" indent="0" algn="r" rtl="1">
              <a:buFont typeface="Arial" panose="020B0604020202020204" pitchFamily="34" charset="0"/>
              <a:buNone/>
            </a:pPr>
            <a:r>
              <a:rPr lang="ar-SA" b="1" dirty="0"/>
              <a:t>مثال:</a:t>
            </a:r>
          </a:p>
          <a:p>
            <a:pPr marL="0" indent="0" algn="r" rtl="1">
              <a:buFont typeface="Arial" panose="020B0604020202020204" pitchFamily="34" charset="0"/>
              <a:buNone/>
            </a:pPr>
            <a:r>
              <a:rPr lang="ar-SA" b="1" dirty="0"/>
              <a:t>أحد الوالدين لمدرب كرة القدم في المدرسة الثانوية: أعترف أن ابني بيلي لا يستطيع الجري أو التمرير أو الركل أو التقاط الكرة أو التصدية أو التدخل، لكنه يستحق الانضمام إلى فريق كرة القدم. إذا لم ينضم إلى الفريق، سينهار عاطفيًا وقد يترك المدرسة.</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هذه الحجة مغالطة بوضوح لأن المقدمات لا توفر أي أسباب ذات صلة لقبول النتيجة.</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en-US" b="1" dirty="0"/>
          </a:p>
        </p:txBody>
      </p:sp>
    </p:spTree>
    <p:extLst>
      <p:ext uri="{BB962C8B-B14F-4D97-AF65-F5344CB8AC3E}">
        <p14:creationId xmlns:p14="http://schemas.microsoft.com/office/powerpoint/2010/main" val="2062240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56394C59-E49A-0B23-17C9-8FC9C44749FE}"/>
              </a:ext>
            </a:extLst>
          </p:cNvPr>
          <p:cNvSpPr txBox="1">
            <a:spLocks/>
          </p:cNvSpPr>
          <p:nvPr/>
        </p:nvSpPr>
        <p:spPr>
          <a:xfrm>
            <a:off x="3103277" y="355314"/>
            <a:ext cx="497392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SA" sz="4000" b="1" dirty="0"/>
              <a:t>حجة القطيع</a:t>
            </a:r>
            <a:endParaRPr lang="ar-SA" sz="3800" b="1" dirty="0"/>
          </a:p>
        </p:txBody>
      </p:sp>
      <p:sp>
        <p:nvSpPr>
          <p:cNvPr id="7" name="Content Placeholder 2">
            <a:extLst>
              <a:ext uri="{FF2B5EF4-FFF2-40B4-BE49-F238E27FC236}">
                <a16:creationId xmlns:a16="http://schemas.microsoft.com/office/drawing/2014/main" id="{C6781169-6B71-9F89-285B-C79DC3DDD718}"/>
              </a:ext>
            </a:extLst>
          </p:cNvPr>
          <p:cNvSpPr txBox="1">
            <a:spLocks/>
          </p:cNvSpPr>
          <p:nvPr/>
        </p:nvSpPr>
        <p:spPr>
          <a:xfrm>
            <a:off x="1059161" y="1660876"/>
            <a:ext cx="10200678"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sz="2600" b="1" dirty="0"/>
              <a:t> حجة القطيع هي حجة تعتمد على رغبة الشخص في أن يكون محبوبًا أو مقبولاً أو مُقدّرًا، بدلاً من الاعتماد على أسباب أو أدلة ذات صلة منطقية. إليك مثالين:</a:t>
            </a:r>
          </a:p>
          <a:p>
            <a:pPr algn="r" rtl="1"/>
            <a:r>
              <a:rPr lang="ar-SA" sz="2600" b="1" dirty="0"/>
              <a:t>كل الأطفال الرائعون حقًا في مدرسة </a:t>
            </a:r>
            <a:r>
              <a:rPr lang="ar-SA" sz="2600" b="1" dirty="0" err="1"/>
              <a:t>إيست</a:t>
            </a:r>
            <a:r>
              <a:rPr lang="ar-SA" sz="2600" b="1" dirty="0"/>
              <a:t> جيفرسون الثانوية يدخنون السجائر. لذلك، يجب أن تدخن أنت أيضًا.</a:t>
            </a:r>
          </a:p>
          <a:p>
            <a:pPr algn="r" rtl="1"/>
            <a:r>
              <a:rPr lang="ar-SA" sz="2600" b="1" dirty="0"/>
              <a:t>لا أصدق أنك ستذهب إلى المكتبة ليلة الجمعة! أنت لا تريد أن يعتقد الناس أنك مهووس بالدراسة، أليس كذلك؟</a:t>
            </a:r>
          </a:p>
          <a:p>
            <a:pPr marL="0" indent="0" algn="r" rtl="1">
              <a:buFont typeface="Arial" panose="020B0604020202020204" pitchFamily="34" charset="0"/>
              <a:buNone/>
            </a:pPr>
            <a:r>
              <a:rPr lang="ar-SA" sz="2600" b="1" dirty="0"/>
              <a:t>النمط الأساسي لهذه الحجج هو:</a:t>
            </a:r>
          </a:p>
          <a:p>
            <a:pPr marL="0" indent="0" algn="r" rtl="1">
              <a:buFont typeface="Arial" panose="020B0604020202020204" pitchFamily="34" charset="0"/>
              <a:buNone/>
            </a:pPr>
            <a:r>
              <a:rPr lang="ar-SA" sz="2600" b="1" dirty="0"/>
              <a:t>الجميع (أو مجموعة مختارة من الأشخاص) يؤمنون بفعل  </a:t>
            </a:r>
            <a:r>
              <a:rPr lang="en-US" sz="2600" b="1" dirty="0"/>
              <a:t>X </a:t>
            </a:r>
            <a:r>
              <a:rPr lang="ar-SA" sz="2600" b="1" dirty="0"/>
              <a:t>أو يفعلونه.</a:t>
            </a:r>
          </a:p>
          <a:p>
            <a:pPr marL="0" indent="0" algn="r" rtl="1">
              <a:buFont typeface="Arial" panose="020B0604020202020204" pitchFamily="34" charset="0"/>
              <a:buNone/>
            </a:pPr>
            <a:r>
              <a:rPr lang="ar-SA" sz="2600" b="1" dirty="0"/>
              <a:t>لذلك، يجب أن تؤمن بفعل </a:t>
            </a:r>
            <a:r>
              <a:rPr lang="en-US" sz="2600" b="1" dirty="0"/>
              <a:t>X </a:t>
            </a:r>
            <a:r>
              <a:rPr lang="ar-SA" sz="2600" b="1" dirty="0"/>
              <a:t> أو تفعله أنت أيضًا.</a:t>
            </a:r>
            <a:endParaRPr lang="en-US" sz="2600" b="1" dirty="0"/>
          </a:p>
        </p:txBody>
      </p:sp>
    </p:spTree>
    <p:extLst>
      <p:ext uri="{BB962C8B-B14F-4D97-AF65-F5344CB8AC3E}">
        <p14:creationId xmlns:p14="http://schemas.microsoft.com/office/powerpoint/2010/main" val="1854654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77D1718F-6580-43AE-A5F3-3BBF6D33CFE9}"/>
              </a:ext>
            </a:extLst>
          </p:cNvPr>
          <p:cNvSpPr txBox="1">
            <a:spLocks/>
          </p:cNvSpPr>
          <p:nvPr/>
        </p:nvSpPr>
        <p:spPr>
          <a:xfrm>
            <a:off x="3103277" y="220774"/>
            <a:ext cx="370392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SA" sz="3800" b="1" dirty="0"/>
              <a:t>مغالطة الرجل القش </a:t>
            </a:r>
          </a:p>
        </p:txBody>
      </p:sp>
      <p:sp>
        <p:nvSpPr>
          <p:cNvPr id="7" name="Content Placeholder 2">
            <a:extLst>
              <a:ext uri="{FF2B5EF4-FFF2-40B4-BE49-F238E27FC236}">
                <a16:creationId xmlns:a16="http://schemas.microsoft.com/office/drawing/2014/main" id="{6659EDA8-0A18-2910-F6BB-5B718B7D94B6}"/>
              </a:ext>
            </a:extLst>
          </p:cNvPr>
          <p:cNvSpPr txBox="1">
            <a:spLocks/>
          </p:cNvSpPr>
          <p:nvPr/>
        </p:nvSpPr>
        <p:spPr>
          <a:xfrm>
            <a:off x="976270" y="1597906"/>
            <a:ext cx="10515600"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 مغالطة الرجل القش تُرتكب عندما يشوه شخص ما حجة أو ادعاء خصمه لجعلها أسهل للهجوم. على سبيل المثال:</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بيت جادل بأن نيويورك </a:t>
            </a:r>
            <a:r>
              <a:rPr lang="ar-SA" b="1" dirty="0" err="1"/>
              <a:t>يانكيز</a:t>
            </a:r>
            <a:r>
              <a:rPr lang="ar-SA" b="1" dirty="0"/>
              <a:t> هو فريق بيسبول أفضل من أتلانتا </a:t>
            </a:r>
            <a:r>
              <a:rPr lang="ar-SA" b="1" dirty="0" err="1"/>
              <a:t>بريفز</a:t>
            </a:r>
            <a:r>
              <a:rPr lang="ar-SA" b="1" dirty="0"/>
              <a:t>. لكن </a:t>
            </a:r>
            <a:r>
              <a:rPr lang="ar-SA" b="1" dirty="0" err="1"/>
              <a:t>البرايفز</a:t>
            </a:r>
            <a:r>
              <a:rPr lang="ar-SA" b="1" dirty="0"/>
              <a:t> ليسوا فريقًا سيئًا. لديهم طاقم رائع من الرماة، ويحتلون باستمرار مركزًا متقدمًا في مجموعتهم. من الواضح أن بيت لا يعرف ما يتحدث عنه.</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هذه الحجة تشوه وجهة نظر بيت. بيت لم يقل إن </a:t>
            </a:r>
            <a:r>
              <a:rPr lang="ar-SA" b="1" dirty="0" err="1"/>
              <a:t>البرايفز</a:t>
            </a:r>
            <a:r>
              <a:rPr lang="ar-SA" b="1" dirty="0"/>
              <a:t> فريق سيئ، بل فقط قال إن </a:t>
            </a:r>
            <a:r>
              <a:rPr lang="ar-SA" b="1" dirty="0" err="1"/>
              <a:t>اليانكيز</a:t>
            </a:r>
            <a:r>
              <a:rPr lang="ar-SA" b="1" dirty="0"/>
              <a:t> فريق أفضل من </a:t>
            </a:r>
            <a:r>
              <a:rPr lang="ar-SA" b="1" dirty="0" err="1"/>
              <a:t>البرايفز</a:t>
            </a:r>
            <a:r>
              <a:rPr lang="ar-SA" b="1" dirty="0"/>
              <a:t>. بتشويه وجهة نظر بيت — وجعلها تبدو أضعف أو أقل مصداقية مما هي عليه في الواقع — فإن الشخص يرتكب مغالطة الرجل القش.</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en-US" b="1" dirty="0"/>
          </a:p>
        </p:txBody>
      </p:sp>
    </p:spTree>
    <p:extLst>
      <p:ext uri="{BB962C8B-B14F-4D97-AF65-F5344CB8AC3E}">
        <p14:creationId xmlns:p14="http://schemas.microsoft.com/office/powerpoint/2010/main" val="834945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91C38CC2-56D0-AC90-533C-ACD16DABD823}"/>
              </a:ext>
            </a:extLst>
          </p:cNvPr>
          <p:cNvSpPr txBox="1">
            <a:spLocks/>
          </p:cNvSpPr>
          <p:nvPr/>
        </p:nvSpPr>
        <p:spPr>
          <a:xfrm>
            <a:off x="3260879" y="275832"/>
            <a:ext cx="4143221"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en-US" sz="3800" b="1" dirty="0"/>
              <a:t>Red Herring</a:t>
            </a:r>
            <a:r>
              <a:rPr lang="ar-SA" sz="3800" b="1" dirty="0"/>
              <a:t> </a:t>
            </a:r>
          </a:p>
          <a:p>
            <a:pPr algn="r" rtl="1"/>
            <a:r>
              <a:rPr lang="ar-SA" sz="3800" b="1" dirty="0"/>
              <a:t>مغالطة الرنجة الحمراء </a:t>
            </a:r>
          </a:p>
          <a:p>
            <a:pPr algn="r" rtl="1"/>
            <a:endParaRPr lang="ar-SA" sz="3800" b="1" dirty="0"/>
          </a:p>
        </p:txBody>
      </p:sp>
      <p:sp>
        <p:nvSpPr>
          <p:cNvPr id="7" name="Content Placeholder 2">
            <a:extLst>
              <a:ext uri="{FF2B5EF4-FFF2-40B4-BE49-F238E27FC236}">
                <a16:creationId xmlns:a16="http://schemas.microsoft.com/office/drawing/2014/main" id="{363512B5-7046-9D3D-212B-AD61480881B1}"/>
              </a:ext>
            </a:extLst>
          </p:cNvPr>
          <p:cNvSpPr txBox="1">
            <a:spLocks/>
          </p:cNvSpPr>
          <p:nvPr/>
        </p:nvSpPr>
        <p:spPr>
          <a:xfrm>
            <a:off x="838200" y="1626662"/>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ar-SA" b="1" dirty="0"/>
              <a:t> مغالطة الرنجة الحمراء تُرتكب عندما يحاول شخص ما إلهاء جمهوره بطرح قضية غير ذات صلة، ثم يدعي أن القضية الأصلية قد تم تسويتها بشكل فعال من خلال هذا التحويل غير المرتبط.</a:t>
            </a:r>
          </a:p>
          <a:p>
            <a:pPr marL="0" indent="0">
              <a:buFont typeface="Arial" panose="020B0604020202020204" pitchFamily="34" charset="0"/>
              <a:buNone/>
            </a:pPr>
            <a:endParaRPr lang="ar-SA" b="1" dirty="0"/>
          </a:p>
          <a:p>
            <a:pPr marL="0" indent="0">
              <a:buFont typeface="Arial" panose="020B0604020202020204" pitchFamily="34" charset="0"/>
              <a:buNone/>
            </a:pPr>
            <a:endParaRPr lang="en-US" b="1" dirty="0"/>
          </a:p>
          <a:p>
            <a:pPr marL="0" indent="0">
              <a:buFont typeface="Arial" panose="020B0604020202020204" pitchFamily="34" charset="0"/>
              <a:buNone/>
            </a:pPr>
            <a:endParaRPr lang="en-US" b="1" dirty="0"/>
          </a:p>
        </p:txBody>
      </p:sp>
    </p:spTree>
    <p:extLst>
      <p:ext uri="{BB962C8B-B14F-4D97-AF65-F5344CB8AC3E}">
        <p14:creationId xmlns:p14="http://schemas.microsoft.com/office/powerpoint/2010/main" val="21960276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9703" y="151550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63DFC84D-B58C-19FF-8E3E-2A799159046C}"/>
              </a:ext>
            </a:extLst>
          </p:cNvPr>
          <p:cNvSpPr txBox="1">
            <a:spLocks/>
          </p:cNvSpPr>
          <p:nvPr/>
        </p:nvSpPr>
        <p:spPr>
          <a:xfrm>
            <a:off x="2920397" y="140993"/>
            <a:ext cx="296224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Red Herring</a:t>
            </a:r>
            <a:endParaRPr lang="ar-SA" sz="3800" b="1" dirty="0"/>
          </a:p>
        </p:txBody>
      </p:sp>
      <p:sp>
        <p:nvSpPr>
          <p:cNvPr id="7" name="Content Placeholder 2">
            <a:extLst>
              <a:ext uri="{FF2B5EF4-FFF2-40B4-BE49-F238E27FC236}">
                <a16:creationId xmlns:a16="http://schemas.microsoft.com/office/drawing/2014/main" id="{F361F2B8-CCF3-9656-936C-AE8964481CF4}"/>
              </a:ext>
            </a:extLst>
          </p:cNvPr>
          <p:cNvSpPr txBox="1">
            <a:spLocks/>
          </p:cNvSpPr>
          <p:nvPr/>
        </p:nvSpPr>
        <p:spPr>
          <a:xfrm>
            <a:off x="762000" y="1690359"/>
            <a:ext cx="106680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 انتقد البعض إدارتي لعدم بذل جهود كافية لإنقاذ المزارع العائلية. هؤلاء النقاد ينسون أنني نشأت في مزرعة. أعرف كيف يكون الاستيقاظ عند الفجر لحلب الأبقار. أعرف كيف يكون العمل في الحقل طوال اليوم تحت أشعة الشمس الحارقة. المزارع العائلية هي ما جعلت هذا البلد عظيمًا، وأولئك الذين ينتقدون سياساتي الزراعية ببساطة لا يعرفون عما يتحدثون.</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القضية هنا هي ما إذا كانت إدارة المتحدث تبذل جهودًا كافية لإنقاذ المزارع العائلية. حقيقة أن المتحدث نشأ في مزرعة هي مجرد ستار دخان يستخدمه لإلهاء الانتباه عن هذه القضية.</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en-US" b="1" dirty="0"/>
          </a:p>
        </p:txBody>
      </p:sp>
    </p:spTree>
    <p:extLst>
      <p:ext uri="{BB962C8B-B14F-4D97-AF65-F5344CB8AC3E}">
        <p14:creationId xmlns:p14="http://schemas.microsoft.com/office/powerpoint/2010/main" val="3772494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C7BCE6DE-A405-2AC5-425F-B8CFD0F856F5}"/>
              </a:ext>
            </a:extLst>
          </p:cNvPr>
          <p:cNvSpPr txBox="1">
            <a:spLocks/>
          </p:cNvSpPr>
          <p:nvPr/>
        </p:nvSpPr>
        <p:spPr>
          <a:xfrm>
            <a:off x="3088640" y="325968"/>
            <a:ext cx="562864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en-US" sz="3800" b="1" dirty="0"/>
              <a:t>Equivocation</a:t>
            </a:r>
            <a:r>
              <a:rPr lang="ar-SA" sz="3800" b="1" dirty="0"/>
              <a:t>  مغالطة التورية </a:t>
            </a:r>
          </a:p>
        </p:txBody>
      </p:sp>
      <p:sp>
        <p:nvSpPr>
          <p:cNvPr id="7" name="Content Placeholder 2">
            <a:extLst>
              <a:ext uri="{FF2B5EF4-FFF2-40B4-BE49-F238E27FC236}">
                <a16:creationId xmlns:a16="http://schemas.microsoft.com/office/drawing/2014/main" id="{A51511D9-90E2-759F-3E53-ED72614E115D}"/>
              </a:ext>
            </a:extLst>
          </p:cNvPr>
          <p:cNvSpPr txBox="1">
            <a:spLocks/>
          </p:cNvSpPr>
          <p:nvPr/>
        </p:nvSpPr>
        <p:spPr>
          <a:xfrm>
            <a:off x="817893" y="1511366"/>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 مغالطة التورية تُرتكب عندما تُستخدم كلمة رئيسية بمعنيين أو أكثر في نفس الحجة، ويبدو نجاح الحجة معتمدًا على التغيير في المعنى. إليك مثالين:</a:t>
            </a:r>
          </a:p>
          <a:p>
            <a:pPr marL="0" indent="0" algn="r" rtl="1">
              <a:buFont typeface="Arial" panose="020B0604020202020204" pitchFamily="34" charset="0"/>
              <a:buNone/>
            </a:pPr>
            <a:endParaRPr lang="ar-SA" b="1" dirty="0"/>
          </a:p>
          <a:p>
            <a:pPr algn="r" rtl="1"/>
            <a:r>
              <a:rPr lang="ar-SA" b="1" dirty="0"/>
              <a:t>تدخين العشب جريمة. عشب كنتاكي </a:t>
            </a:r>
            <a:r>
              <a:rPr lang="ar-SA" b="1" dirty="0" err="1"/>
              <a:t>بلوجراس</a:t>
            </a:r>
            <a:r>
              <a:rPr lang="ar-SA" b="1" dirty="0"/>
              <a:t> هو نوع من العشب. لذلك، تدخين عشب كنتاكي </a:t>
            </a:r>
            <a:r>
              <a:rPr lang="ar-SA" b="1" dirty="0" err="1"/>
              <a:t>بلوجراس</a:t>
            </a:r>
            <a:r>
              <a:rPr lang="ar-SA" b="1" dirty="0"/>
              <a:t> جريمة.</a:t>
            </a:r>
          </a:p>
          <a:p>
            <a:pPr algn="r" rtl="1"/>
            <a:endParaRPr lang="ar-SA" b="1" dirty="0"/>
          </a:p>
          <a:p>
            <a:pPr algn="r" rtl="1"/>
            <a:r>
              <a:rPr lang="ar-SA" b="1" dirty="0"/>
              <a:t>أي قانون يمكن إلغاؤه من قبل السلطة القانونية المختصة. قانون الجاذبية هو قانون. لذلك، يمكن إلغاء قانون الجاذبية من قبل السلطة القانونية المختصة.</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en-US" b="1" dirty="0"/>
          </a:p>
        </p:txBody>
      </p:sp>
    </p:spTree>
    <p:extLst>
      <p:ext uri="{BB962C8B-B14F-4D97-AF65-F5344CB8AC3E}">
        <p14:creationId xmlns:p14="http://schemas.microsoft.com/office/powerpoint/2010/main" val="1000753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012ACBC2-2CA6-3A3F-B6B9-CC5D8BBBC2D6}"/>
              </a:ext>
            </a:extLst>
          </p:cNvPr>
          <p:cNvSpPr txBox="1">
            <a:spLocks/>
          </p:cNvSpPr>
          <p:nvPr/>
        </p:nvSpPr>
        <p:spPr>
          <a:xfrm>
            <a:off x="3049936" y="259325"/>
            <a:ext cx="4354164" cy="1325563"/>
          </a:xfrm>
          <a:prstGeom prst="rect">
            <a:avLst/>
          </a:prstGeom>
        </p:spPr>
        <p:txBody>
          <a:bodyPr>
            <a:normAutofit fontScale="9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en-US" sz="3800" b="1" dirty="0"/>
              <a:t>Begging the Question</a:t>
            </a:r>
            <a:r>
              <a:rPr lang="ar-SA" sz="3800" b="1" dirty="0"/>
              <a:t> الدوران في الحلقة المفرغة او مغالطة افتراض النتيجة</a:t>
            </a:r>
          </a:p>
        </p:txBody>
      </p:sp>
      <p:sp>
        <p:nvSpPr>
          <p:cNvPr id="7" name="Content Placeholder 2">
            <a:extLst>
              <a:ext uri="{FF2B5EF4-FFF2-40B4-BE49-F238E27FC236}">
                <a16:creationId xmlns:a16="http://schemas.microsoft.com/office/drawing/2014/main" id="{BC73828B-17D5-77CE-4376-62666075AD63}"/>
              </a:ext>
            </a:extLst>
          </p:cNvPr>
          <p:cNvSpPr txBox="1">
            <a:spLocks/>
          </p:cNvSpPr>
          <p:nvPr/>
        </p:nvSpPr>
        <p:spPr>
          <a:xfrm>
            <a:off x="584200" y="1808691"/>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 مغالطة افتراض النتيجة تُرتكب عندما يذكر شخص ما أو يفترض كمسلَّمة الشيء نفسه الذي يحاول إثباته كاستنتاج. الطريقة الأكثر وضوحًا هي إعادة صياغة النتيجة بكلمات مختلفة قليلاً.</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مثال:</a:t>
            </a:r>
          </a:p>
          <a:p>
            <a:pPr marL="0" indent="0" algn="r" rtl="1">
              <a:buFont typeface="Arial" panose="020B0604020202020204" pitchFamily="34" charset="0"/>
              <a:buNone/>
            </a:pPr>
            <a:r>
              <a:rPr lang="ar-SA" b="1" dirty="0"/>
              <a:t>القفز بالحبل المطاطي خطير لأنه غير آمن.</a:t>
            </a:r>
          </a:p>
          <a:p>
            <a:pPr marL="0" indent="0" algn="r" rtl="1">
              <a:buFont typeface="Arial" panose="020B0604020202020204" pitchFamily="34" charset="0"/>
              <a:buNone/>
            </a:pPr>
            <a:r>
              <a:rPr lang="ar-SA" b="1" dirty="0"/>
              <a:t>المقدمة هنا تعيد تكرار النتيجة: قول إن القفز بالحبل المطاطي "غير آمن" هو طريقة أخرى للقول إنه "خطير".</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en-US" b="1" dirty="0"/>
          </a:p>
        </p:txBody>
      </p:sp>
    </p:spTree>
    <p:extLst>
      <p:ext uri="{BB962C8B-B14F-4D97-AF65-F5344CB8AC3E}">
        <p14:creationId xmlns:p14="http://schemas.microsoft.com/office/powerpoint/2010/main" val="491278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1469017C-943E-E9E6-0441-D19574921CD6}"/>
              </a:ext>
            </a:extLst>
          </p:cNvPr>
          <p:cNvSpPr txBox="1">
            <a:spLocks/>
          </p:cNvSpPr>
          <p:nvPr/>
        </p:nvSpPr>
        <p:spPr>
          <a:xfrm>
            <a:off x="2738120" y="211509"/>
            <a:ext cx="56134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SA" sz="3800" b="1" dirty="0"/>
              <a:t>مغالطات عدم كفاية الأدلة </a:t>
            </a:r>
          </a:p>
        </p:txBody>
      </p:sp>
      <p:sp>
        <p:nvSpPr>
          <p:cNvPr id="7" name="Content Placeholder 2">
            <a:extLst>
              <a:ext uri="{FF2B5EF4-FFF2-40B4-BE49-F238E27FC236}">
                <a16:creationId xmlns:a16="http://schemas.microsoft.com/office/drawing/2014/main" id="{CBE524A5-E685-0ABB-3AB6-8E087327F217}"/>
              </a:ext>
            </a:extLst>
          </p:cNvPr>
          <p:cNvSpPr txBox="1">
            <a:spLocks/>
          </p:cNvSpPr>
          <p:nvPr/>
        </p:nvSpPr>
        <p:spPr>
          <a:xfrm>
            <a:off x="812800" y="1825625"/>
            <a:ext cx="105410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ar-SA" b="1" dirty="0"/>
              <a:t> مغالطات الصلة هي أخطاء في الاستدلال تحدث عندما تكون المقدمات غير مرتبطة منطقيًا بحقيقة النتيجة. الآن سنناقش مغالطات عدم كفاية الأدلة — وهي أخطاء في الاستدلال تكون فيها المقدمات، على الرغم من ارتباطها بالنتيجة، لا توفر أدلة كافية لدعم النتيجة. سنناقش تسعة من هذه المغالطات.</a:t>
            </a:r>
          </a:p>
          <a:p>
            <a:pPr marL="0" indent="0">
              <a:buFont typeface="Arial" panose="020B0604020202020204" pitchFamily="34" charset="0"/>
              <a:buNone/>
            </a:pPr>
            <a:endParaRPr lang="ar-SA" b="1" dirty="0"/>
          </a:p>
          <a:p>
            <a:pPr marL="0" indent="0">
              <a:buFont typeface="Arial" panose="020B0604020202020204" pitchFamily="34" charset="0"/>
              <a:buNone/>
            </a:pPr>
            <a:endParaRPr lang="en-US" b="1" dirty="0"/>
          </a:p>
        </p:txBody>
      </p:sp>
    </p:spTree>
    <p:extLst>
      <p:ext uri="{BB962C8B-B14F-4D97-AF65-F5344CB8AC3E}">
        <p14:creationId xmlns:p14="http://schemas.microsoft.com/office/powerpoint/2010/main" val="2883063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C8A2207E-A4C5-9C09-CCD1-E55CC6EA9538}"/>
              </a:ext>
            </a:extLst>
          </p:cNvPr>
          <p:cNvSpPr txBox="1">
            <a:spLocks/>
          </p:cNvSpPr>
          <p:nvPr/>
        </p:nvSpPr>
        <p:spPr>
          <a:xfrm>
            <a:off x="2837435" y="296720"/>
            <a:ext cx="63353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Inappropriate Appeal to Authority</a:t>
            </a:r>
            <a:endParaRPr lang="ar-SA" sz="3800" b="1" dirty="0"/>
          </a:p>
        </p:txBody>
      </p:sp>
      <p:sp>
        <p:nvSpPr>
          <p:cNvPr id="7" name="Content Placeholder 2">
            <a:extLst>
              <a:ext uri="{FF2B5EF4-FFF2-40B4-BE49-F238E27FC236}">
                <a16:creationId xmlns:a16="http://schemas.microsoft.com/office/drawing/2014/main" id="{1F16E42D-9322-FBB3-25D7-5DFCB8B42134}"/>
              </a:ext>
            </a:extLst>
          </p:cNvPr>
          <p:cNvSpPr txBox="1">
            <a:spLocks/>
          </p:cNvSpPr>
          <p:nvPr/>
        </p:nvSpPr>
        <p:spPr>
          <a:xfrm>
            <a:off x="843844" y="1582273"/>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 مغالطة الاستناد غير المناسب إلى السلطة تُرتكب عندما يستشهد شخص ما بسلطة أو شاهد لديه أسباب وجيهة للاعتقاد بأنه غير موثوق. ولكن متى يكون من المعقول بشكل عام الاعتقاد بأن شاهدًا أو سلطة ما غير موثوقة؟ إليك بعض الظروف ذات الصلة:</a:t>
            </a:r>
          </a:p>
          <a:p>
            <a:pPr algn="r" rtl="1"/>
            <a:r>
              <a:rPr lang="ar-SA" b="1" dirty="0"/>
              <a:t>عندما لا يكون المصدر سلطة حقيقية في الموضوع المطروح.</a:t>
            </a:r>
          </a:p>
          <a:p>
            <a:pPr algn="r" rtl="1"/>
            <a:r>
              <a:rPr lang="ar-SA" b="1" dirty="0"/>
              <a:t>عندما يكون المصدر متحيزًا أو لديه سبب آخر للكذب أو التضليل.</a:t>
            </a:r>
          </a:p>
          <a:p>
            <a:pPr algn="r" rtl="1"/>
            <a:r>
              <a:rPr lang="ar-SA" b="1" dirty="0"/>
              <a:t>عندما تكون دقة ملاحظات المصدر مشكوكًا فيها.</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عندما يكون المصدر المُستشهد به (مثل مصدر إعلامي، عمل مرجعي، أو مصدر على الإنترنت) معروفًا بعدم الموثوقية بشكل عام.</a:t>
            </a:r>
            <a:endParaRPr lang="en-US" b="1" dirty="0"/>
          </a:p>
        </p:txBody>
      </p:sp>
    </p:spTree>
    <p:extLst>
      <p:ext uri="{BB962C8B-B14F-4D97-AF65-F5344CB8AC3E}">
        <p14:creationId xmlns:p14="http://schemas.microsoft.com/office/powerpoint/2010/main" val="2563844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E196CE77-C8C6-0698-E504-DACB63A1503E}"/>
              </a:ext>
            </a:extLst>
          </p:cNvPr>
          <p:cNvSpPr txBox="1">
            <a:spLocks/>
          </p:cNvSpPr>
          <p:nvPr/>
        </p:nvSpPr>
        <p:spPr>
          <a:xfrm>
            <a:off x="2490315" y="681037"/>
            <a:ext cx="6757697"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Inappropriate Appeal to Authority</a:t>
            </a:r>
            <a:endParaRPr lang="ar-SA" sz="3800" b="1" dirty="0"/>
          </a:p>
        </p:txBody>
      </p:sp>
      <p:sp>
        <p:nvSpPr>
          <p:cNvPr id="7" name="Content Placeholder 2">
            <a:extLst>
              <a:ext uri="{FF2B5EF4-FFF2-40B4-BE49-F238E27FC236}">
                <a16:creationId xmlns:a16="http://schemas.microsoft.com/office/drawing/2014/main" id="{5D8FE178-821A-B53C-C947-CFF4EE7406E3}"/>
              </a:ext>
            </a:extLst>
          </p:cNvPr>
          <p:cNvSpPr txBox="1">
            <a:spLocks/>
          </p:cNvSpPr>
          <p:nvPr/>
        </p:nvSpPr>
        <p:spPr>
          <a:xfrm>
            <a:off x="843844" y="1582273"/>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SA" b="1" dirty="0"/>
              <a:t> عندما لا يتم الاستشهاد بالمصدر بشكل صحيح أو عندما يتم أخذ الادعاء المُستشهد به خارج سياقه.</a:t>
            </a:r>
          </a:p>
          <a:p>
            <a:pPr algn="r" rtl="1"/>
            <a:endParaRPr lang="ar-SA" b="1" dirty="0"/>
          </a:p>
          <a:p>
            <a:pPr algn="r" rtl="1"/>
            <a:r>
              <a:rPr lang="ar-SA" b="1" dirty="0"/>
              <a:t>عندما يتعارض ادعاء المصدر مع رأي الخبراء.</a:t>
            </a:r>
          </a:p>
          <a:p>
            <a:pPr algn="r" rtl="1"/>
            <a:endParaRPr lang="ar-SA" b="1" dirty="0"/>
          </a:p>
          <a:p>
            <a:pPr algn="r" rtl="1"/>
            <a:r>
              <a:rPr lang="ar-SA" b="1" dirty="0"/>
              <a:t>عندما لا تكون القضية من النوع الذي يمكن حسمه برأي الخبراء.</a:t>
            </a:r>
          </a:p>
          <a:p>
            <a:pPr algn="r" rtl="1"/>
            <a:endParaRPr lang="ar-SA" b="1" dirty="0"/>
          </a:p>
          <a:p>
            <a:pPr algn="r" rtl="1"/>
            <a:r>
              <a:rPr lang="ar-SA" b="1" dirty="0"/>
              <a:t>عندما يكون الادعاء غير محتمل بشدة من الناحية الظاهرية.</a:t>
            </a:r>
          </a:p>
          <a:p>
            <a:pPr algn="r" rtl="1"/>
            <a:endParaRPr lang="ar-SA" b="1" dirty="0"/>
          </a:p>
          <a:p>
            <a:pPr algn="r" rtl="1"/>
            <a:endParaRPr lang="en-US" b="1" dirty="0"/>
          </a:p>
        </p:txBody>
      </p:sp>
    </p:spTree>
    <p:extLst>
      <p:ext uri="{BB962C8B-B14F-4D97-AF65-F5344CB8AC3E}">
        <p14:creationId xmlns:p14="http://schemas.microsoft.com/office/powerpoint/2010/main" val="25535631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45BBBD77-7F39-4D1C-88A5-39CC48807449}"/>
              </a:ext>
            </a:extLst>
          </p:cNvPr>
          <p:cNvSpPr txBox="1">
            <a:spLocks/>
          </p:cNvSpPr>
          <p:nvPr/>
        </p:nvSpPr>
        <p:spPr>
          <a:xfrm>
            <a:off x="2763520" y="125833"/>
            <a:ext cx="4277269" cy="1325563"/>
          </a:xfrm>
          <a:prstGeom prst="rect">
            <a:avLst/>
          </a:prstGeom>
        </p:spPr>
        <p:txBody>
          <a:bodyP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SA" sz="3800" b="1" dirty="0"/>
              <a:t> الاستناد الى الجهل</a:t>
            </a:r>
            <a:r>
              <a:rPr lang="en-US" sz="3800" b="1" dirty="0"/>
              <a:t>Appeal to Ignorance</a:t>
            </a:r>
            <a:endParaRPr lang="ar-SA" sz="3800" b="1" dirty="0"/>
          </a:p>
        </p:txBody>
      </p:sp>
      <p:sp>
        <p:nvSpPr>
          <p:cNvPr id="7" name="Content Placeholder 2">
            <a:extLst>
              <a:ext uri="{FF2B5EF4-FFF2-40B4-BE49-F238E27FC236}">
                <a16:creationId xmlns:a16="http://schemas.microsoft.com/office/drawing/2014/main" id="{918836FD-79A2-17B8-F0B2-9BC904F7161C}"/>
              </a:ext>
            </a:extLst>
          </p:cNvPr>
          <p:cNvSpPr txBox="1">
            <a:spLocks/>
          </p:cNvSpPr>
          <p:nvPr/>
        </p:nvSpPr>
        <p:spPr>
          <a:xfrm>
            <a:off x="1066800" y="1601822"/>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 عندما يعامل شخص ما نقص الأدلة كسبب للاعتقاد بأن ادعاء ما صحيح أو خاطئ، فإنه يرتكب مغالطة الاستناد إلى الجهل. بتعبير أدق، تحدث مغالطة الاستناد إلى الجهل عندما يؤكد شخص ما أن ادعاءً ما يجب أن يكون صحيحًا لأنه لم يتم إثبات خطئه، أو العكس، أن ادعاءً ما يجب أن يكون خاطئًا لأنه لم يتم إثبات صحته. إليك أمثلة:</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يجب أن تكون هناك حياة ذكية على كواكب أخرى. لم يثبت أحد أنه لا توجد.</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لا توجد حياة ذكية على كواكب أخرى. لم يثبت أحد وجودها.</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en-US" b="1" dirty="0"/>
          </a:p>
        </p:txBody>
      </p:sp>
    </p:spTree>
    <p:extLst>
      <p:ext uri="{BB962C8B-B14F-4D97-AF65-F5344CB8AC3E}">
        <p14:creationId xmlns:p14="http://schemas.microsoft.com/office/powerpoint/2010/main" val="3322377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0952" y="1417691"/>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DB5462E6-6124-BF27-7885-58745E9DBF78}"/>
              </a:ext>
            </a:extLst>
          </p:cNvPr>
          <p:cNvSpPr txBox="1">
            <a:spLocks/>
          </p:cNvSpPr>
          <p:nvPr/>
        </p:nvSpPr>
        <p:spPr>
          <a:xfrm>
            <a:off x="2763519" y="500062"/>
            <a:ext cx="4277269"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ar-SA" sz="3800" b="1" dirty="0"/>
          </a:p>
        </p:txBody>
      </p:sp>
      <p:sp>
        <p:nvSpPr>
          <p:cNvPr id="7" name="Content Placeholder 2">
            <a:extLst>
              <a:ext uri="{FF2B5EF4-FFF2-40B4-BE49-F238E27FC236}">
                <a16:creationId xmlns:a16="http://schemas.microsoft.com/office/drawing/2014/main" id="{4622AD74-8F4B-443C-659B-F51CFCB9D421}"/>
              </a:ext>
            </a:extLst>
          </p:cNvPr>
          <p:cNvSpPr txBox="1">
            <a:spLocks/>
          </p:cNvSpPr>
          <p:nvPr/>
        </p:nvSpPr>
        <p:spPr>
          <a:xfrm>
            <a:off x="1088676" y="1727813"/>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ar-SA" b="1" dirty="0"/>
              <a:t>هل يُعتبر نقص الأدلة على ادعاء ما دليلًا على كذب هذا الادعاء؟ في بعض الحالات، نعم. يجب ملاحظة استثناءين. أولاً، في بعض الأحيان تكون حقيقة أن البحث لم يعثر على شيء ما دليلًا جيدًا على أن هذا الشيء غير موجود ليتم العثور عليه.  </a:t>
            </a:r>
          </a:p>
          <a:p>
            <a:pPr marL="0" indent="0">
              <a:buFont typeface="Arial" panose="020B0604020202020204" pitchFamily="34" charset="0"/>
              <a:buNone/>
            </a:pPr>
            <a:r>
              <a:rPr lang="ar-SA" b="1" dirty="0"/>
              <a:t>مثال: لقد بحثنا في هذه السيارة من الأعلى إلى الأسفل عن المجوهرات المسروقة، ولم يتم العثور على أي أثر لها. لذلك، من المحتمل أن المجوهرات ليست في السيارة.</a:t>
            </a:r>
            <a:endParaRPr lang="en-US" b="1" dirty="0"/>
          </a:p>
        </p:txBody>
      </p:sp>
      <p:sp>
        <p:nvSpPr>
          <p:cNvPr id="10" name="Title 1">
            <a:extLst>
              <a:ext uri="{FF2B5EF4-FFF2-40B4-BE49-F238E27FC236}">
                <a16:creationId xmlns:a16="http://schemas.microsoft.com/office/drawing/2014/main" id="{744C13FC-EC37-50C0-031B-FB1820E5C29B}"/>
              </a:ext>
            </a:extLst>
          </p:cNvPr>
          <p:cNvSpPr txBox="1">
            <a:spLocks/>
          </p:cNvSpPr>
          <p:nvPr/>
        </p:nvSpPr>
        <p:spPr>
          <a:xfrm>
            <a:off x="2763520" y="125833"/>
            <a:ext cx="4277269" cy="1325563"/>
          </a:xfrm>
          <a:prstGeom prst="rect">
            <a:avLst/>
          </a:prstGeom>
        </p:spPr>
        <p:txBody>
          <a:bodyP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SA" sz="3800" b="1" dirty="0"/>
              <a:t> الاستناد الى الجهل</a:t>
            </a:r>
            <a:r>
              <a:rPr lang="en-US" sz="3800" b="1" dirty="0"/>
              <a:t>Appeal to Ignorance</a:t>
            </a:r>
            <a:endParaRPr lang="ar-SA" sz="3800" b="1" dirty="0"/>
          </a:p>
        </p:txBody>
      </p:sp>
    </p:spTree>
    <p:extLst>
      <p:ext uri="{BB962C8B-B14F-4D97-AF65-F5344CB8AC3E}">
        <p14:creationId xmlns:p14="http://schemas.microsoft.com/office/powerpoint/2010/main" val="35219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20700" y="150026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B04EDE8C-85D4-6103-44D5-61C26C680D61}"/>
              </a:ext>
            </a:extLst>
          </p:cNvPr>
          <p:cNvSpPr txBox="1">
            <a:spLocks/>
          </p:cNvSpPr>
          <p:nvPr/>
        </p:nvSpPr>
        <p:spPr>
          <a:xfrm>
            <a:off x="2763519" y="500062"/>
            <a:ext cx="4277269"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Appeal to Ignorance</a:t>
            </a:r>
            <a:endParaRPr lang="ar-SA" sz="3800" b="1" dirty="0"/>
          </a:p>
        </p:txBody>
      </p:sp>
      <p:sp>
        <p:nvSpPr>
          <p:cNvPr id="7" name="Content Placeholder 2">
            <a:extLst>
              <a:ext uri="{FF2B5EF4-FFF2-40B4-BE49-F238E27FC236}">
                <a16:creationId xmlns:a16="http://schemas.microsoft.com/office/drawing/2014/main" id="{081DC3E2-4A77-7992-5EB8-3B07A3B12184}"/>
              </a:ext>
            </a:extLst>
          </p:cNvPr>
          <p:cNvSpPr txBox="1">
            <a:spLocks/>
          </p:cNvSpPr>
          <p:nvPr/>
        </p:nvSpPr>
        <p:spPr>
          <a:xfrm>
            <a:off x="1060450" y="1601822"/>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الاستثناء الثاني ينطبق على الحالات التي تتطلب فيها قواعد خاصة رفض ادعاء ما باعتباره كاذبًا إلا إذا تم استيفاء عبء إثبات معين. إليك مثالًا:  </a:t>
            </a:r>
          </a:p>
          <a:p>
            <a:pPr marL="0" indent="0" algn="r" rtl="1">
              <a:buFont typeface="Arial" panose="020B0604020202020204" pitchFamily="34" charset="0"/>
              <a:buNone/>
            </a:pPr>
            <a:r>
              <a:rPr lang="ar-SA" b="1" dirty="0"/>
              <a:t>في النظام القانوني الأمريكي، يُعتبر المتهم في قضية جنائية مذنبًا قانونيًا فقط إذا تم إثبات ذنبه بما لا يدع مجالًا للشك المعقول. ولم يتم إثبات ذنب موكلي بما لا يدع مجالًا للشك المعقول. لذلك، موكلي ليس مذنبًا قانونيًا.  </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في هذا المثال، تتطلب قواعد الإثبات الخاصة رفض الادعاء باعتباره كاذبًا إلا إذا تم إثبات صحته بمعيار مرتفع من الإثبات. ولأن هذه القواعد الخاصة تبرر الاستنتاج القائل "لم يتم إثباته، لذلك هو كاذب"، فلا يتم ارتكاب أي مغالطة منطقية.</a:t>
            </a:r>
            <a:endParaRPr lang="en-US" b="1" dirty="0"/>
          </a:p>
        </p:txBody>
      </p:sp>
    </p:spTree>
    <p:extLst>
      <p:ext uri="{BB962C8B-B14F-4D97-AF65-F5344CB8AC3E}">
        <p14:creationId xmlns:p14="http://schemas.microsoft.com/office/powerpoint/2010/main" val="866992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87D8FDB6-1827-38E6-14CC-84A172E9D9D7}"/>
              </a:ext>
            </a:extLst>
          </p:cNvPr>
          <p:cNvSpPr txBox="1">
            <a:spLocks/>
          </p:cNvSpPr>
          <p:nvPr/>
        </p:nvSpPr>
        <p:spPr>
          <a:xfrm>
            <a:off x="2971196" y="220774"/>
            <a:ext cx="3886803"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False Alternatives</a:t>
            </a:r>
            <a:endParaRPr lang="ar-SA" sz="3800" b="1" dirty="0"/>
          </a:p>
        </p:txBody>
      </p:sp>
      <p:sp>
        <p:nvSpPr>
          <p:cNvPr id="7" name="Content Placeholder 2">
            <a:extLst>
              <a:ext uri="{FF2B5EF4-FFF2-40B4-BE49-F238E27FC236}">
                <a16:creationId xmlns:a16="http://schemas.microsoft.com/office/drawing/2014/main" id="{ED1F1DDD-1406-6015-653F-28A037360E08}"/>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مغالطة الخيارات الكاذبة او </a:t>
            </a:r>
            <a:r>
              <a:rPr lang="ar-SA" b="1"/>
              <a:t>الخيارات الخاطئة </a:t>
            </a:r>
            <a:r>
              <a:rPr lang="en-US" b="1" dirty="0"/>
              <a:t>False Alternatives) </a:t>
            </a:r>
            <a:r>
              <a:rPr lang="ar-SA" b="1" dirty="0"/>
              <a:t>يتم ارتكابها عندما يقدم </a:t>
            </a:r>
            <a:r>
              <a:rPr lang="ar-SA" b="1" dirty="0" err="1"/>
              <a:t>المُحاجج</a:t>
            </a:r>
            <a:r>
              <a:rPr lang="ar-SA" b="1" dirty="0"/>
              <a:t> خيارًا زائفًا من نوع "إما/أو".  </a:t>
            </a:r>
          </a:p>
          <a:p>
            <a:pPr marL="0" indent="0" algn="r" rtl="1">
              <a:buFont typeface="Arial" panose="020B0604020202020204" pitchFamily="34" charset="0"/>
              <a:buNone/>
            </a:pPr>
            <a:r>
              <a:rPr lang="ar-SA" b="1" dirty="0"/>
              <a:t>مثال:  </a:t>
            </a:r>
          </a:p>
          <a:p>
            <a:pPr marL="0" indent="0" algn="r" rtl="1">
              <a:buFont typeface="Arial" panose="020B0604020202020204" pitchFamily="34" charset="0"/>
              <a:buNone/>
            </a:pPr>
            <a:r>
              <a:rPr lang="ar-SA" b="1" dirty="0"/>
              <a:t>إما ننتخب جمهوريًا رئيسًا، أو ستزداد معدلات الجريمة بشكل كبير. من الواضح أننا لا نريد أن تزداد معدلات الجريمة بشكل كبير. لذلك، يجب أن ننتخب جمهوريًا رئيسًا.  </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في هذا المثال، يدعي </a:t>
            </a:r>
            <a:r>
              <a:rPr lang="ar-SA" b="1" dirty="0" err="1"/>
              <a:t>المُحاجج</a:t>
            </a:r>
            <a:r>
              <a:rPr lang="ar-SA" b="1" dirty="0"/>
              <a:t> أن هناك خيارين فقط مطروحين، بينما في الواقع هناك أكثر من خيارين ممكنين. هذه المغالطة تعتمد على تبسيط الواقع وتقديم خيارات محدودة بشكل مضلل.</a:t>
            </a:r>
            <a:endParaRPr lang="en-US" b="1" dirty="0"/>
          </a:p>
        </p:txBody>
      </p:sp>
    </p:spTree>
    <p:extLst>
      <p:ext uri="{BB962C8B-B14F-4D97-AF65-F5344CB8AC3E}">
        <p14:creationId xmlns:p14="http://schemas.microsoft.com/office/powerpoint/2010/main" val="26788414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2403B81A-61FD-69EA-B5C1-BA3760B61A70}"/>
              </a:ext>
            </a:extLst>
          </p:cNvPr>
          <p:cNvSpPr txBox="1">
            <a:spLocks/>
          </p:cNvSpPr>
          <p:nvPr/>
        </p:nvSpPr>
        <p:spPr>
          <a:xfrm>
            <a:off x="2910145" y="220774"/>
            <a:ext cx="413064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Loaded Question</a:t>
            </a:r>
            <a:endParaRPr lang="ar-SA" sz="3800" b="1" dirty="0"/>
          </a:p>
        </p:txBody>
      </p:sp>
      <p:sp>
        <p:nvSpPr>
          <p:cNvPr id="7" name="Content Placeholder 2">
            <a:extLst>
              <a:ext uri="{FF2B5EF4-FFF2-40B4-BE49-F238E27FC236}">
                <a16:creationId xmlns:a16="http://schemas.microsoft.com/office/drawing/2014/main" id="{B7A51F54-448C-FAFB-404A-62A8C6A29CAC}"/>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السؤال المُحمَّل (</a:t>
            </a:r>
            <a:r>
              <a:rPr lang="en-US" b="1" dirty="0"/>
              <a:t>Loaded Question) </a:t>
            </a:r>
            <a:r>
              <a:rPr lang="ar-SA" b="1" dirty="0"/>
              <a:t>هو سؤال يحتوي على افتراض غير عادل أو مشكوك فيه. على سبيل المثال، السؤال "هل ما زلت تسرق من مديرك؟" يُعتبر سؤالًا مُحمَّلًا إذا كان يفترض مسبقًا، دون مبرر، أنك كنت تسرق من مديرك في السابق. مغالطة السؤال المُحمَّل تحدث عندما يطرح </a:t>
            </a:r>
            <a:r>
              <a:rPr lang="ar-SA" b="1" dirty="0" err="1"/>
              <a:t>المُحاجج</a:t>
            </a:r>
            <a:r>
              <a:rPr lang="ar-SA" b="1" dirty="0"/>
              <a:t> سؤالًا يحتوي على افتراض غير عادل أو غير مبرر.  </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هذا النوع من الأسئلة يُستخدم غالبًا للتلاعب بالمستمع أو لإجباره على الدفاع عن نفسه ضد افتراض لم يتم إثباته، مما يجعل الإجابة عليه صعبة دون قبول الافتراض الكامن فيه.</a:t>
            </a:r>
            <a:endParaRPr lang="en-US" b="1" dirty="0"/>
          </a:p>
        </p:txBody>
      </p:sp>
    </p:spTree>
    <p:extLst>
      <p:ext uri="{BB962C8B-B14F-4D97-AF65-F5344CB8AC3E}">
        <p14:creationId xmlns:p14="http://schemas.microsoft.com/office/powerpoint/2010/main" val="75778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19204CFC-C28B-50F5-4240-8953B07A3F45}"/>
              </a:ext>
            </a:extLst>
          </p:cNvPr>
          <p:cNvSpPr txBox="1">
            <a:spLocks/>
          </p:cNvSpPr>
          <p:nvPr/>
        </p:nvSpPr>
        <p:spPr>
          <a:xfrm>
            <a:off x="2778157" y="259325"/>
            <a:ext cx="436432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Loaded Question</a:t>
            </a:r>
            <a:endParaRPr lang="ar-SA" sz="3800" b="1" dirty="0"/>
          </a:p>
        </p:txBody>
      </p:sp>
      <p:sp>
        <p:nvSpPr>
          <p:cNvPr id="7" name="Content Placeholder 2">
            <a:extLst>
              <a:ext uri="{FF2B5EF4-FFF2-40B4-BE49-F238E27FC236}">
                <a16:creationId xmlns:a16="http://schemas.microsoft.com/office/drawing/2014/main" id="{8814F750-E494-71A7-1AF0-7E2581110560}"/>
              </a:ext>
            </a:extLst>
          </p:cNvPr>
          <p:cNvSpPr txBox="1">
            <a:spLocks/>
          </p:cNvSpPr>
          <p:nvPr/>
        </p:nvSpPr>
        <p:spPr>
          <a:xfrm>
            <a:off x="609600" y="1601822"/>
            <a:ext cx="10515600" cy="4351338"/>
          </a:xfrm>
          <a:prstGeom prst="rect">
            <a:avLst/>
          </a:prstGeom>
        </p:spPr>
        <p:txBody>
          <a:bodyPr>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جو: هل توقفت عن الغش في الامتحانات؟  </a:t>
            </a:r>
          </a:p>
          <a:p>
            <a:pPr marL="0" indent="0" algn="r" rtl="1">
              <a:buFont typeface="Arial" panose="020B0604020202020204" pitchFamily="34" charset="0"/>
              <a:buNone/>
            </a:pPr>
            <a:r>
              <a:rPr lang="ar-SA" b="1" dirty="0"/>
              <a:t>بيت: لا!  </a:t>
            </a:r>
          </a:p>
          <a:p>
            <a:pPr marL="0" indent="0" algn="r" rtl="1">
              <a:buFont typeface="Arial" panose="020B0604020202020204" pitchFamily="34" charset="0"/>
              <a:buNone/>
            </a:pPr>
            <a:r>
              <a:rPr lang="ar-SA" b="1" dirty="0"/>
              <a:t>جو: إذن، أنت تعترف أنك ما زلت تغش في الامتحانات؟  </a:t>
            </a:r>
          </a:p>
          <a:p>
            <a:pPr marL="0" indent="0" algn="r" rtl="1">
              <a:buFont typeface="Arial" panose="020B0604020202020204" pitchFamily="34" charset="0"/>
              <a:buNone/>
            </a:pPr>
            <a:r>
              <a:rPr lang="ar-SA" b="1" dirty="0"/>
              <a:t>بيت: لا، كنت أقصد أن أقول نعم!  </a:t>
            </a:r>
          </a:p>
          <a:p>
            <a:pPr marL="0" indent="0" algn="r" rtl="1">
              <a:buFont typeface="Arial" panose="020B0604020202020204" pitchFamily="34" charset="0"/>
              <a:buNone/>
            </a:pPr>
            <a:r>
              <a:rPr lang="ar-SA" b="1" dirty="0"/>
              <a:t>جو: إذن، أنت تعترف أنك كنت تغش في الامتحانات سابقًا؟  </a:t>
            </a:r>
          </a:p>
          <a:p>
            <a:pPr marL="0" indent="0" algn="r" rtl="1">
              <a:buFont typeface="Arial" panose="020B0604020202020204" pitchFamily="34" charset="0"/>
              <a:buNone/>
            </a:pPr>
            <a:r>
              <a:rPr lang="ar-SA" b="1" dirty="0"/>
              <a:t>بيت: لا!  </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السؤال الأول هو سؤال مُحمَّل، وهو في الأساس سؤالان في واحد:  </a:t>
            </a:r>
          </a:p>
          <a:p>
            <a:pPr marL="0" indent="0" algn="r" rtl="1">
              <a:buFont typeface="Arial" panose="020B0604020202020204" pitchFamily="34" charset="0"/>
              <a:buNone/>
            </a:pPr>
            <a:r>
              <a:rPr lang="ar-SA" b="1" dirty="0"/>
              <a:t>السؤال 1: هل كنت تغش في الامتحانات في الماضي؟  </a:t>
            </a:r>
          </a:p>
          <a:p>
            <a:pPr marL="0" indent="0" algn="r" rtl="1">
              <a:buFont typeface="Arial" panose="020B0604020202020204" pitchFamily="34" charset="0"/>
              <a:buNone/>
            </a:pPr>
            <a:r>
              <a:rPr lang="ar-SA" b="1" dirty="0"/>
              <a:t>السؤال 2: إذا كنت تغش في الماضي، هل توقفت عن ذلك الآن؟  </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باستخدام إجابة بيت المكونة من "نعم" أو "لا" فقط للإجابة على كلا السؤالين، يرتكب جو مغالطة السؤال المُحمَّل. هذه المغالطة تجعل من الصعب على بيت الرد بشكل واضح دون أن يبدو وكأنه يعترف بافتراضات غير صحيحة.</a:t>
            </a:r>
            <a:endParaRPr lang="en-US" b="1" dirty="0"/>
          </a:p>
        </p:txBody>
      </p:sp>
    </p:spTree>
    <p:extLst>
      <p:ext uri="{BB962C8B-B14F-4D97-AF65-F5344CB8AC3E}">
        <p14:creationId xmlns:p14="http://schemas.microsoft.com/office/powerpoint/2010/main" val="130752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B113ED9F-83A3-257C-AD13-9F8318238C67}"/>
              </a:ext>
            </a:extLst>
          </p:cNvPr>
          <p:cNvSpPr txBox="1">
            <a:spLocks/>
          </p:cNvSpPr>
          <p:nvPr/>
        </p:nvSpPr>
        <p:spPr>
          <a:xfrm>
            <a:off x="2889917" y="237492"/>
            <a:ext cx="49129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Questionable Cause</a:t>
            </a:r>
            <a:endParaRPr lang="ar-SA" sz="3800" b="1" dirty="0"/>
          </a:p>
        </p:txBody>
      </p:sp>
      <p:sp>
        <p:nvSpPr>
          <p:cNvPr id="7" name="Content Placeholder 2">
            <a:extLst>
              <a:ext uri="{FF2B5EF4-FFF2-40B4-BE49-F238E27FC236}">
                <a16:creationId xmlns:a16="http://schemas.microsoft.com/office/drawing/2014/main" id="{C2A9BF13-4D46-4730-EBB1-49577768EE4C}"/>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عندما يدَّعي </a:t>
            </a:r>
            <a:r>
              <a:rPr lang="ar-SA" b="1" dirty="0" err="1"/>
              <a:t>المُحاجّج</a:t>
            </a:r>
            <a:r>
              <a:rPr lang="ar-SA" b="1" dirty="0"/>
              <a:t>، دون أدلة كافية، أن </a:t>
            </a:r>
            <a:r>
              <a:rPr lang="ar-SA" b="1" dirty="0" err="1"/>
              <a:t>شيءًا</a:t>
            </a:r>
            <a:r>
              <a:rPr lang="ar-SA" b="1" dirty="0"/>
              <a:t> ما هو سبب شيء آخر، فإنه يرتكب مغالطة السبب المشكوك فيه (</a:t>
            </a:r>
            <a:r>
              <a:rPr lang="en-US" b="1" dirty="0"/>
              <a:t>Fallacy of Questionable Cause).</a:t>
            </a:r>
          </a:p>
          <a:p>
            <a:pPr marL="0" indent="0" algn="r" rtl="1">
              <a:buFont typeface="Arial" panose="020B0604020202020204" pitchFamily="34" charset="0"/>
              <a:buNone/>
            </a:pPr>
            <a:r>
              <a:rPr lang="ar-SA" b="1" dirty="0"/>
              <a:t>هناك ثلاثة أنواع شائعة من مغالطة السبب المشكوك فيه:</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en-US" b="1" dirty="0"/>
          </a:p>
        </p:txBody>
      </p:sp>
    </p:spTree>
    <p:extLst>
      <p:ext uri="{BB962C8B-B14F-4D97-AF65-F5344CB8AC3E}">
        <p14:creationId xmlns:p14="http://schemas.microsoft.com/office/powerpoint/2010/main" val="1761961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E012B6FF-8296-C022-73FA-68DD3DD3F80E}"/>
              </a:ext>
            </a:extLst>
          </p:cNvPr>
          <p:cNvSpPr txBox="1">
            <a:spLocks/>
          </p:cNvSpPr>
          <p:nvPr/>
        </p:nvSpPr>
        <p:spPr>
          <a:xfrm>
            <a:off x="2849277" y="470720"/>
            <a:ext cx="49129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Questionable Cause</a:t>
            </a:r>
            <a:endParaRPr lang="ar-SA" sz="3800" b="1" dirty="0"/>
          </a:p>
        </p:txBody>
      </p:sp>
      <p:sp>
        <p:nvSpPr>
          <p:cNvPr id="7" name="Content Placeholder 2">
            <a:extLst>
              <a:ext uri="{FF2B5EF4-FFF2-40B4-BE49-F238E27FC236}">
                <a16:creationId xmlns:a16="http://schemas.microsoft.com/office/drawing/2014/main" id="{C625CCB2-7078-C743-3E25-A61482786F85}"/>
              </a:ext>
            </a:extLst>
          </p:cNvPr>
          <p:cNvSpPr txBox="1">
            <a:spLocks/>
          </p:cNvSpPr>
          <p:nvPr/>
        </p:nvSpPr>
        <p:spPr>
          <a:xfrm>
            <a:off x="990600" y="1978025"/>
            <a:ext cx="10515600" cy="4351338"/>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**مغالطة ما بعد الحدث (</a:t>
            </a:r>
            <a:r>
              <a:rPr lang="en-US" b="1" dirty="0"/>
              <a:t>Post Hoc Fallacy)</a:t>
            </a:r>
            <a:r>
              <a:rPr lang="ar-SA" b="1" dirty="0"/>
              <a:t>  يتم ارتكابها عندما يفترض </a:t>
            </a:r>
            <a:r>
              <a:rPr lang="ar-SA" b="1" dirty="0" err="1"/>
              <a:t>المُحاجّج</a:t>
            </a:r>
            <a:r>
              <a:rPr lang="ar-SA" b="1" dirty="0"/>
              <a:t>، دون أدلة كافية، أنه لمجرد أن حدثًا ما (أ) حدث قبل حدث آخر (ب)، فإن (أ) هو سبب (ب).  </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**مثال:**  </a:t>
            </a:r>
          </a:p>
          <a:p>
            <a:pPr marL="0" indent="0" algn="r" rtl="1">
              <a:buFont typeface="Arial" panose="020B0604020202020204" pitchFamily="34" charset="0"/>
              <a:buNone/>
            </a:pPr>
            <a:r>
              <a:rPr lang="ar-SA" b="1" dirty="0"/>
              <a:t>"كيف أعرف أن شاي </a:t>
            </a:r>
            <a:r>
              <a:rPr lang="ar-SA" b="1" dirty="0" err="1"/>
              <a:t>الجينسنغ</a:t>
            </a:r>
            <a:r>
              <a:rPr lang="ar-SA" b="1" dirty="0"/>
              <a:t> يعالج نزلات البرد؟ الأسبوع الماضي كنت أعاني من سيلان الأنف، فشربت كوبًا من شاي </a:t>
            </a:r>
            <a:r>
              <a:rPr lang="ar-SA" b="1" dirty="0" err="1"/>
              <a:t>الجينسنغ</a:t>
            </a:r>
            <a:r>
              <a:rPr lang="ar-SA" b="1" dirty="0"/>
              <a:t>، وفي صباح اليوم التالي اختفى السيلان!"  </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**التحليل:**  </a:t>
            </a:r>
          </a:p>
          <a:p>
            <a:pPr marL="0" indent="0" algn="r" rtl="1">
              <a:buFont typeface="Arial" panose="020B0604020202020204" pitchFamily="34" charset="0"/>
              <a:buNone/>
            </a:pPr>
            <a:r>
              <a:rPr lang="ar-SA" b="1" dirty="0"/>
              <a:t>هذا المثال يوضح **مغالطة ما بعد الحدث**، حيث يفترض الشخص أن شرب شاي </a:t>
            </a:r>
            <a:r>
              <a:rPr lang="ar-SA" b="1" dirty="0" err="1"/>
              <a:t>الجينسنغ</a:t>
            </a:r>
            <a:r>
              <a:rPr lang="ar-SA" b="1" dirty="0"/>
              <a:t> هو سبب اختفاء سيلان الأنف، فقط لأنه حدث قبل تحسُّن الحالة. في الواقع، قد يكون اختفاء السيلان نتيجة لعوامل أخرى، مثل مرور الوقت أو استجابة الجسم الطبيعية للمرض.  </a:t>
            </a:r>
          </a:p>
          <a:p>
            <a:pPr marL="0" indent="0" algn="r" rtl="1">
              <a:buFont typeface="Arial" panose="020B0604020202020204" pitchFamily="34" charset="0"/>
              <a:buNone/>
            </a:pPr>
            <a:endParaRPr lang="ar-SA" b="1" dirty="0"/>
          </a:p>
        </p:txBody>
      </p:sp>
    </p:spTree>
    <p:extLst>
      <p:ext uri="{BB962C8B-B14F-4D97-AF65-F5344CB8AC3E}">
        <p14:creationId xmlns:p14="http://schemas.microsoft.com/office/powerpoint/2010/main" val="1576373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5F6D1C81-6756-3A17-324A-35F8BD5C3165}"/>
              </a:ext>
            </a:extLst>
          </p:cNvPr>
          <p:cNvSpPr txBox="1">
            <a:spLocks/>
          </p:cNvSpPr>
          <p:nvPr/>
        </p:nvSpPr>
        <p:spPr>
          <a:xfrm>
            <a:off x="2849277" y="470720"/>
            <a:ext cx="49129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Questionable Cause</a:t>
            </a:r>
            <a:endParaRPr lang="ar-SA" sz="3800" b="1" dirty="0"/>
          </a:p>
        </p:txBody>
      </p:sp>
      <p:sp>
        <p:nvSpPr>
          <p:cNvPr id="7" name="Content Placeholder 2">
            <a:extLst>
              <a:ext uri="{FF2B5EF4-FFF2-40B4-BE49-F238E27FC236}">
                <a16:creationId xmlns:a16="http://schemas.microsoft.com/office/drawing/2014/main" id="{C4421647-22FC-A244-EE97-E7BB1FDEFD22}"/>
              </a:ext>
            </a:extLst>
          </p:cNvPr>
          <p:cNvSpPr txBox="1">
            <a:spLocks/>
          </p:cNvSpPr>
          <p:nvPr/>
        </p:nvSpPr>
        <p:spPr>
          <a:xfrm>
            <a:off x="838200" y="1540903"/>
            <a:ext cx="1089845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SA" b="1" i="0" dirty="0">
                <a:solidFill>
                  <a:srgbClr val="404040"/>
                </a:solidFill>
                <a:effectLst/>
                <a:latin typeface="Inter"/>
              </a:rPr>
              <a:t>مغالطة مجرد الارتباط  </a:t>
            </a:r>
            <a:r>
              <a:rPr lang="en-US" b="1" i="0" dirty="0">
                <a:solidFill>
                  <a:srgbClr val="404040"/>
                </a:solidFill>
                <a:effectLst/>
                <a:latin typeface="Inter"/>
              </a:rPr>
              <a:t>mere Correlation Fallacy)</a:t>
            </a:r>
            <a:r>
              <a:rPr lang="en-US" b="0" i="0" dirty="0">
                <a:solidFill>
                  <a:srgbClr val="404040"/>
                </a:solidFill>
                <a:effectLst/>
                <a:latin typeface="Inter"/>
              </a:rPr>
              <a:t> </a:t>
            </a:r>
            <a:r>
              <a:rPr lang="ar-SA" b="0" i="0" dirty="0">
                <a:solidFill>
                  <a:srgbClr val="404040"/>
                </a:solidFill>
                <a:effectLst/>
                <a:latin typeface="Inter"/>
              </a:rPr>
              <a:t>  يتم ارتكابها عندما يفترض </a:t>
            </a:r>
            <a:r>
              <a:rPr lang="ar-SA" b="0" i="0" dirty="0" err="1">
                <a:solidFill>
                  <a:srgbClr val="404040"/>
                </a:solidFill>
                <a:effectLst/>
                <a:latin typeface="Inter"/>
              </a:rPr>
              <a:t>المُحاجّج</a:t>
            </a:r>
            <a:r>
              <a:rPr lang="ar-SA" b="0" i="0" dirty="0">
                <a:solidFill>
                  <a:srgbClr val="404040"/>
                </a:solidFill>
                <a:effectLst/>
                <a:latin typeface="Inter"/>
              </a:rPr>
              <a:t>، دون أدلة كافية، أنه لمجرد أن حدثين (أ) و (ب) يحدثان معًا بشكل منتظم، فإن (أ) هو سبب (ب) أو العكس.</a:t>
            </a:r>
          </a:p>
          <a:p>
            <a:pPr algn="r" rtl="1"/>
            <a:r>
              <a:rPr lang="ar-SA" b="1" i="0" dirty="0">
                <a:solidFill>
                  <a:srgbClr val="404040"/>
                </a:solidFill>
                <a:effectLst/>
                <a:latin typeface="Inter"/>
              </a:rPr>
              <a:t>مثال:</a:t>
            </a:r>
            <a:br>
              <a:rPr lang="ar-SA" b="0" i="0" dirty="0">
                <a:solidFill>
                  <a:srgbClr val="404040"/>
                </a:solidFill>
                <a:effectLst/>
                <a:latin typeface="Inter"/>
              </a:rPr>
            </a:br>
            <a:r>
              <a:rPr lang="ar-SA" b="0" i="0" dirty="0">
                <a:solidFill>
                  <a:srgbClr val="404040"/>
                </a:solidFill>
                <a:effectLst/>
                <a:latin typeface="Inter"/>
              </a:rPr>
              <a:t>"يوم الاثنين، سهرت طوال الليل في حفلة، وتناولت البيض على الإفطار، ورسبت في اختبار التفاضل والتكامل. يوم الأربعاء، سهرت طوال الليل في حفلة، وتناولت البيض على الإفطار، ورسبت في اختبار الأحياء. يوم الخميس، سهرت طوال الليل في حفلة، وتناولت البيض على الإفطار، ورسبت في اختبار التاريخ. من الواضح أنه لكي أحقق أداءً أفضل في الاختبارات، يجب أن أتوقف عن تناول البيض على الإفطار!"</a:t>
            </a:r>
          </a:p>
        </p:txBody>
      </p:sp>
    </p:spTree>
    <p:extLst>
      <p:ext uri="{BB962C8B-B14F-4D97-AF65-F5344CB8AC3E}">
        <p14:creationId xmlns:p14="http://schemas.microsoft.com/office/powerpoint/2010/main" val="2054316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75123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F04EEF7A-EC1A-6D6D-7FA8-E8D19B41FCF4}"/>
              </a:ext>
            </a:extLst>
          </p:cNvPr>
          <p:cNvSpPr txBox="1">
            <a:spLocks/>
          </p:cNvSpPr>
          <p:nvPr/>
        </p:nvSpPr>
        <p:spPr>
          <a:xfrm>
            <a:off x="2849277" y="470720"/>
            <a:ext cx="49129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Questionable Cause</a:t>
            </a:r>
            <a:endParaRPr lang="ar-SA" sz="3800" b="1" dirty="0"/>
          </a:p>
        </p:txBody>
      </p:sp>
      <p:sp>
        <p:nvSpPr>
          <p:cNvPr id="7" name="Content Placeholder 2">
            <a:extLst>
              <a:ext uri="{FF2B5EF4-FFF2-40B4-BE49-F238E27FC236}">
                <a16:creationId xmlns:a16="http://schemas.microsoft.com/office/drawing/2014/main" id="{B255D19D-AAF4-8D1F-00C1-9528C9EC4A61}"/>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US" b="1" dirty="0"/>
          </a:p>
        </p:txBody>
      </p:sp>
      <p:sp>
        <p:nvSpPr>
          <p:cNvPr id="15" name="Rectangle 7">
            <a:extLst>
              <a:ext uri="{FF2B5EF4-FFF2-40B4-BE49-F238E27FC236}">
                <a16:creationId xmlns:a16="http://schemas.microsoft.com/office/drawing/2014/main" id="{6568FDA7-F56A-3CC6-A69F-7A8DD2D8EAE8}"/>
              </a:ext>
            </a:extLst>
          </p:cNvPr>
          <p:cNvSpPr>
            <a:spLocks noChangeArrowheads="1"/>
          </p:cNvSpPr>
          <p:nvPr/>
        </p:nvSpPr>
        <p:spPr bwMode="auto">
          <a:xfrm>
            <a:off x="0" y="284681"/>
            <a:ext cx="12192000" cy="15875"/>
          </a:xfrm>
          <a:prstGeom prst="rect">
            <a:avLst/>
          </a:prstGeom>
          <a:solidFill>
            <a:srgbClr val="000000"/>
          </a:solidFill>
          <a:ln w="9525">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6" name="Rectangle 8">
            <a:extLst>
              <a:ext uri="{FF2B5EF4-FFF2-40B4-BE49-F238E27FC236}">
                <a16:creationId xmlns:a16="http://schemas.microsoft.com/office/drawing/2014/main" id="{C9063C4E-1595-8012-1431-CB41DF493BBC}"/>
              </a:ext>
            </a:extLst>
          </p:cNvPr>
          <p:cNvSpPr>
            <a:spLocks noChangeArrowheads="1"/>
          </p:cNvSpPr>
          <p:nvPr/>
        </p:nvSpPr>
        <p:spPr bwMode="auto">
          <a:xfrm>
            <a:off x="2151342" y="2231579"/>
            <a:ext cx="9202457"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1" i="0" u="none" strike="noStrike" cap="none" normalizeH="0" baseline="0" dirty="0">
                <a:ln>
                  <a:noFill/>
                </a:ln>
                <a:solidFill>
                  <a:srgbClr val="404040"/>
                </a:solidFill>
                <a:effectLst/>
                <a:latin typeface="Inter"/>
                <a:cs typeface="Arial" panose="020B0604020202020204" pitchFamily="34" charset="0"/>
              </a:rPr>
              <a:t>مغالطة السبب المبسط للغاية  </a:t>
            </a:r>
            <a:r>
              <a:rPr lang="en-US" sz="2800" b="1" i="0" dirty="0">
                <a:solidFill>
                  <a:srgbClr val="404040"/>
                </a:solidFill>
                <a:effectLst/>
                <a:latin typeface="Inter"/>
              </a:rPr>
              <a:t>Oversimplified Cause Fallacy</a:t>
            </a:r>
            <a:r>
              <a:rPr kumimoji="0" lang="ar-SA" altLang="en-US" sz="2800" b="1" i="0" u="none" strike="noStrike" cap="none" normalizeH="0" baseline="0" dirty="0">
                <a:ln>
                  <a:noFill/>
                </a:ln>
                <a:solidFill>
                  <a:srgbClr val="404040"/>
                </a:solidFill>
                <a:effectLst/>
                <a:latin typeface="Inter"/>
                <a:cs typeface="Arial" panose="020B0604020202020204" pitchFamily="34" charset="0"/>
              </a:rPr>
              <a:t> </a:t>
            </a:r>
            <a:r>
              <a:rPr kumimoji="0" lang="en-US" altLang="en-US" sz="2800" b="0" i="0" u="none" strike="noStrike" cap="none" normalizeH="0" baseline="0" dirty="0">
                <a:ln>
                  <a:noFill/>
                </a:ln>
                <a:solidFill>
                  <a:srgbClr val="404040"/>
                </a:solidFill>
                <a:effectLst/>
                <a:latin typeface="Inter"/>
              </a:rPr>
              <a:t> </a:t>
            </a:r>
            <a:r>
              <a:rPr kumimoji="0" lang="ar-SA" altLang="en-US" sz="2800" b="0" i="0" u="none" strike="noStrike" cap="none" normalizeH="0" baseline="0" dirty="0">
                <a:ln>
                  <a:noFill/>
                </a:ln>
                <a:solidFill>
                  <a:srgbClr val="404040"/>
                </a:solidFill>
                <a:effectLst/>
                <a:latin typeface="Inter"/>
                <a:cs typeface="Arial" panose="020B0604020202020204" pitchFamily="34" charset="0"/>
              </a:rPr>
              <a:t>يتم ارتكابها عندما نفترض، دون أدلة كافية، أن (أ) هو السبب الوحيد لـ (ب)، بينما في الواقع هناك عدة أسباب لـ (ب)</a:t>
            </a:r>
            <a:r>
              <a:rPr kumimoji="0" lang="en-US" altLang="en-US" sz="2800" b="0" i="0" u="none" strike="noStrike" cap="none" normalizeH="0" baseline="0" dirty="0">
                <a:ln>
                  <a:noFill/>
                </a:ln>
                <a:solidFill>
                  <a:srgbClr val="404040"/>
                </a:solidFill>
                <a:effectLst/>
                <a:latin typeface="Inter"/>
                <a:cs typeface="Arial" panose="020B0604020202020204" pitchFamily="34" charset="0"/>
              </a:rPr>
              <a:t>.</a:t>
            </a:r>
            <a:endParaRPr kumimoji="0" lang="en-US" altLang="en-US" sz="28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1" i="0" u="none" strike="noStrike" cap="none" normalizeH="0" baseline="0" dirty="0">
                <a:ln>
                  <a:noFill/>
                </a:ln>
                <a:solidFill>
                  <a:srgbClr val="404040"/>
                </a:solidFill>
                <a:effectLst/>
                <a:latin typeface="Inter"/>
                <a:cs typeface="Arial" panose="020B0604020202020204" pitchFamily="34" charset="0"/>
              </a:rPr>
              <a:t>مثال</a:t>
            </a:r>
            <a:r>
              <a:rPr kumimoji="0" lang="en-US" altLang="en-US" sz="2800" b="1" i="0" u="none" strike="noStrike" cap="none" normalizeH="0" baseline="0" dirty="0">
                <a:ln>
                  <a:noFill/>
                </a:ln>
                <a:solidFill>
                  <a:srgbClr val="404040"/>
                </a:solidFill>
                <a:effectLst/>
                <a:latin typeface="Inter"/>
                <a:cs typeface="Arial" panose="020B0604020202020204" pitchFamily="34" charset="0"/>
              </a:rPr>
              <a:t>:</a:t>
            </a:r>
            <a:br>
              <a:rPr kumimoji="0" lang="en-US" altLang="en-US" sz="2800" b="0" i="0" u="none" strike="noStrike" cap="none" normalizeH="0" baseline="0" dirty="0">
                <a:ln>
                  <a:noFill/>
                </a:ln>
                <a:solidFill>
                  <a:srgbClr val="404040"/>
                </a:solidFill>
                <a:effectLst/>
                <a:latin typeface="Inter"/>
              </a:rPr>
            </a:br>
            <a:r>
              <a:rPr kumimoji="0" lang="en-US" altLang="en-US" sz="2800" b="0" i="0" u="none" strike="noStrike" cap="none" normalizeH="0" baseline="0" dirty="0">
                <a:ln>
                  <a:noFill/>
                </a:ln>
                <a:solidFill>
                  <a:srgbClr val="404040"/>
                </a:solidFill>
                <a:effectLst/>
                <a:latin typeface="Inter"/>
              </a:rPr>
              <a:t>"</a:t>
            </a:r>
            <a:r>
              <a:rPr kumimoji="0" lang="ar-SA" altLang="en-US" sz="2800" b="0" i="0" u="none" strike="noStrike" cap="none" normalizeH="0" baseline="0" dirty="0">
                <a:ln>
                  <a:noFill/>
                </a:ln>
                <a:solidFill>
                  <a:srgbClr val="404040"/>
                </a:solidFill>
                <a:effectLst/>
                <a:latin typeface="Inter"/>
                <a:cs typeface="Arial" panose="020B0604020202020204" pitchFamily="34" charset="0"/>
              </a:rPr>
              <a:t>انخفضت جرائم العنف بشكل مطرد في السنوات الأخيرة. من الواضح أن سياسات السجن الأكثر صرامة تعمل بشكل فعال</a:t>
            </a:r>
            <a:r>
              <a:rPr kumimoji="0" lang="en-US" altLang="en-US" sz="2800" b="0" i="0" u="none" strike="noStrike" cap="none" normalizeH="0" baseline="0" dirty="0">
                <a:ln>
                  <a:noFill/>
                </a:ln>
                <a:solidFill>
                  <a:srgbClr val="404040"/>
                </a:solidFill>
                <a:effectLst/>
                <a:latin typeface="Inter"/>
              </a:rPr>
              <a:t>."</a:t>
            </a:r>
            <a:endParaRPr kumimoji="0" lang="en-US" altLang="en-US" sz="28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br>
              <a:rPr kumimoji="0" lang="en-US" altLang="en-US" sz="2800" b="0" i="0" u="none" strike="noStrike" cap="none" normalizeH="0" baseline="0" dirty="0">
                <a:ln>
                  <a:noFill/>
                </a:ln>
                <a:solidFill>
                  <a:schemeClr val="tx1"/>
                </a:solidFill>
                <a:effectLst/>
              </a:rPr>
            </a:br>
            <a:endParaRPr kumimoji="0" lang="en-US" altLang="en-US" sz="2800" b="0" i="0" u="none" strike="noStrike" cap="none" normalizeH="0" baseline="0" dirty="0">
              <a:ln>
                <a:noFill/>
              </a:ln>
              <a:solidFill>
                <a:schemeClr val="tx1"/>
              </a:solidFill>
              <a:effectLst/>
            </a:endParaRPr>
          </a:p>
        </p:txBody>
      </p:sp>
    </p:spTree>
    <p:extLst>
      <p:ext uri="{BB962C8B-B14F-4D97-AF65-F5344CB8AC3E}">
        <p14:creationId xmlns:p14="http://schemas.microsoft.com/office/powerpoint/2010/main" val="4164579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25D9CA21-42F4-44DA-48BC-C24890D9CE1B}"/>
              </a:ext>
            </a:extLst>
          </p:cNvPr>
          <p:cNvSpPr txBox="1">
            <a:spLocks/>
          </p:cNvSpPr>
          <p:nvPr/>
        </p:nvSpPr>
        <p:spPr>
          <a:xfrm>
            <a:off x="2828957" y="320527"/>
            <a:ext cx="52685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Hasty Generalization</a:t>
            </a:r>
            <a:endParaRPr lang="ar-SA" sz="3800" b="1" dirty="0"/>
          </a:p>
        </p:txBody>
      </p:sp>
      <p:sp>
        <p:nvSpPr>
          <p:cNvPr id="7" name="Content Placeholder 2">
            <a:extLst>
              <a:ext uri="{FF2B5EF4-FFF2-40B4-BE49-F238E27FC236}">
                <a16:creationId xmlns:a16="http://schemas.microsoft.com/office/drawing/2014/main" id="{787302D1-CA74-A642-8575-27CCCBE2D141}"/>
              </a:ext>
            </a:extLst>
          </p:cNvPr>
          <p:cNvSpPr txBox="1">
            <a:spLocks/>
          </p:cNvSpPr>
          <p:nvPr/>
        </p:nvSpPr>
        <p:spPr>
          <a:xfrm>
            <a:off x="843844" y="1542470"/>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SA" b="1" i="0" dirty="0">
                <a:solidFill>
                  <a:srgbClr val="404040"/>
                </a:solidFill>
                <a:effectLst/>
                <a:latin typeface="Inter"/>
              </a:rPr>
              <a:t>التعميم</a:t>
            </a:r>
            <a:r>
              <a:rPr lang="ar-SA" b="0" i="0" dirty="0">
                <a:solidFill>
                  <a:srgbClr val="404040"/>
                </a:solidFill>
                <a:effectLst/>
                <a:latin typeface="Inter"/>
              </a:rPr>
              <a:t> هو عبارة تُفيد أن كل أو معظم الأشياء من نوع معين لها صفة أو خاصية معينة. أمثلة:</a:t>
            </a:r>
          </a:p>
          <a:p>
            <a:pPr algn="r" rtl="1">
              <a:buFont typeface="Arial" panose="020B0604020202020204" pitchFamily="34" charset="0"/>
              <a:buChar char="•"/>
            </a:pPr>
            <a:r>
              <a:rPr lang="ar-SA" b="0" i="0" dirty="0">
                <a:solidFill>
                  <a:srgbClr val="404040"/>
                </a:solidFill>
                <a:effectLst/>
                <a:latin typeface="Inter"/>
              </a:rPr>
              <a:t>كل الزمرد أخضر.</a:t>
            </a:r>
          </a:p>
          <a:p>
            <a:pPr algn="r" rtl="1">
              <a:spcBef>
                <a:spcPts val="300"/>
              </a:spcBef>
              <a:buFont typeface="Arial" panose="020B0604020202020204" pitchFamily="34" charset="0"/>
              <a:buChar char="•"/>
            </a:pPr>
            <a:r>
              <a:rPr lang="ar-SA" b="0" i="0" dirty="0">
                <a:solidFill>
                  <a:srgbClr val="404040"/>
                </a:solidFill>
                <a:effectLst/>
                <a:latin typeface="Inter"/>
              </a:rPr>
              <a:t>معظم طلاب الجامعات يتلقون مساعدات مالية.</a:t>
            </a:r>
          </a:p>
          <a:p>
            <a:pPr algn="r" rtl="1"/>
            <a:r>
              <a:rPr lang="ar-SA" b="0" i="0" dirty="0">
                <a:solidFill>
                  <a:srgbClr val="404040"/>
                </a:solidFill>
                <a:effectLst/>
                <a:latin typeface="Inter"/>
              </a:rPr>
              <a:t>نرتكب </a:t>
            </a:r>
            <a:r>
              <a:rPr lang="ar-SA" b="1" i="0" dirty="0">
                <a:solidFill>
                  <a:srgbClr val="404040"/>
                </a:solidFill>
                <a:effectLst/>
                <a:latin typeface="Inter"/>
              </a:rPr>
              <a:t>مغالطة التعميم المتسرع (</a:t>
            </a:r>
            <a:r>
              <a:rPr lang="en-US" b="1" i="0" dirty="0">
                <a:solidFill>
                  <a:srgbClr val="404040"/>
                </a:solidFill>
                <a:effectLst/>
                <a:latin typeface="Inter"/>
              </a:rPr>
              <a:t>Hasty Generalization)</a:t>
            </a:r>
            <a:r>
              <a:rPr lang="en-US" b="0" i="0" dirty="0">
                <a:solidFill>
                  <a:srgbClr val="404040"/>
                </a:solidFill>
                <a:effectLst/>
                <a:latin typeface="Inter"/>
              </a:rPr>
              <a:t> </a:t>
            </a:r>
            <a:r>
              <a:rPr lang="ar-SA" b="0" i="0" dirty="0">
                <a:solidFill>
                  <a:srgbClr val="404040"/>
                </a:solidFill>
                <a:effectLst/>
                <a:latin typeface="Inter"/>
              </a:rPr>
              <a:t>عندما نستنتج نتيجة عامة من عينة غير ممثلة أو صغيرة جدًا.</a:t>
            </a:r>
          </a:p>
          <a:p>
            <a:pPr algn="r" rtl="1"/>
            <a:r>
              <a:rPr lang="ar-SA" b="1" i="0" dirty="0">
                <a:solidFill>
                  <a:srgbClr val="404040"/>
                </a:solidFill>
                <a:effectLst/>
                <a:latin typeface="Inter"/>
              </a:rPr>
              <a:t>مثال:</a:t>
            </a:r>
            <a:br>
              <a:rPr lang="ar-SA" b="0" i="0" dirty="0">
                <a:solidFill>
                  <a:srgbClr val="404040"/>
                </a:solidFill>
                <a:effectLst/>
                <a:latin typeface="Inter"/>
              </a:rPr>
            </a:br>
            <a:r>
              <a:rPr lang="ar-SA" b="0" i="0" dirty="0">
                <a:solidFill>
                  <a:srgbClr val="404040"/>
                </a:solidFill>
                <a:effectLst/>
                <a:latin typeface="Inter"/>
              </a:rPr>
              <a:t>صاحب عمل </a:t>
            </a:r>
            <a:r>
              <a:rPr lang="ar-SA" b="0" i="0" dirty="0" err="1">
                <a:solidFill>
                  <a:srgbClr val="404040"/>
                </a:solidFill>
                <a:effectLst/>
                <a:latin typeface="Inter"/>
              </a:rPr>
              <a:t>صغيريقول</a:t>
            </a:r>
            <a:r>
              <a:rPr lang="ar-SA" b="0" i="0" dirty="0">
                <a:solidFill>
                  <a:srgbClr val="404040"/>
                </a:solidFill>
                <a:effectLst/>
                <a:latin typeface="Inter"/>
              </a:rPr>
              <a:t>: "لقد قمت بتوظيف ثلاثة أشخاص من </a:t>
            </a:r>
            <a:r>
              <a:rPr lang="en-US" b="0" i="0" dirty="0">
                <a:solidFill>
                  <a:srgbClr val="404040"/>
                </a:solidFill>
                <a:effectLst/>
                <a:latin typeface="Inter"/>
              </a:rPr>
              <a:t>ZZZZZ </a:t>
            </a:r>
            <a:r>
              <a:rPr lang="ar-SA" b="0" i="0" dirty="0">
                <a:solidFill>
                  <a:srgbClr val="404040"/>
                </a:solidFill>
                <a:effectLst/>
                <a:latin typeface="Inter"/>
              </a:rPr>
              <a:t>في الأشهر الستة الماضية، وكان جميعهم كسالى وغير مسؤولين. أعتقد أن معظم </a:t>
            </a:r>
            <a:r>
              <a:rPr lang="en-US" b="0" i="0" dirty="0">
                <a:solidFill>
                  <a:srgbClr val="404040"/>
                </a:solidFill>
                <a:effectLst/>
                <a:latin typeface="Inter"/>
              </a:rPr>
              <a:t>ZZZZZ </a:t>
            </a:r>
            <a:r>
              <a:rPr lang="ar-SA" b="0" i="0" dirty="0">
                <a:solidFill>
                  <a:srgbClr val="404040"/>
                </a:solidFill>
                <a:effectLst/>
                <a:latin typeface="Inter"/>
              </a:rPr>
              <a:t>كسالى وغير مسؤولين."</a:t>
            </a:r>
          </a:p>
          <a:p>
            <a:pPr marL="0" indent="0" algn="r" rtl="1">
              <a:buNone/>
            </a:pPr>
            <a:endParaRPr lang="en-US" b="1" dirty="0"/>
          </a:p>
        </p:txBody>
      </p:sp>
    </p:spTree>
    <p:extLst>
      <p:ext uri="{BB962C8B-B14F-4D97-AF65-F5344CB8AC3E}">
        <p14:creationId xmlns:p14="http://schemas.microsoft.com/office/powerpoint/2010/main" val="4267435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2033AFC7-2F58-4305-4331-E243C5F46618}"/>
              </a:ext>
            </a:extLst>
          </p:cNvPr>
          <p:cNvSpPr txBox="1">
            <a:spLocks/>
          </p:cNvSpPr>
          <p:nvPr/>
        </p:nvSpPr>
        <p:spPr>
          <a:xfrm>
            <a:off x="2950877" y="389892"/>
            <a:ext cx="428304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Slippery Slope</a:t>
            </a:r>
            <a:endParaRPr lang="ar-SA" sz="3800" b="1" dirty="0"/>
          </a:p>
        </p:txBody>
      </p:sp>
      <p:sp>
        <p:nvSpPr>
          <p:cNvPr id="7" name="Content Placeholder 2">
            <a:extLst>
              <a:ext uri="{FF2B5EF4-FFF2-40B4-BE49-F238E27FC236}">
                <a16:creationId xmlns:a16="http://schemas.microsoft.com/office/drawing/2014/main" id="{8857F842-C1D6-0C40-36DA-255224FFA642}"/>
              </a:ext>
            </a:extLst>
          </p:cNvPr>
          <p:cNvSpPr txBox="1">
            <a:spLocks/>
          </p:cNvSpPr>
          <p:nvPr/>
        </p:nvSpPr>
        <p:spPr>
          <a:xfrm>
            <a:off x="990600" y="1978025"/>
            <a:ext cx="10515600" cy="4351338"/>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غالبًا ما نسمع حججًا من هذا النوع:</a:t>
            </a:r>
          </a:p>
          <a:p>
            <a:pPr marL="0" indent="0" algn="r" rtl="1">
              <a:buFont typeface="Arial" panose="020B0604020202020204" pitchFamily="34" charset="0"/>
              <a:buNone/>
            </a:pPr>
            <a:r>
              <a:rPr lang="ar-SA" b="1" dirty="0"/>
              <a:t>"لا يمكننا السماح بـ (أ)، لأن (أ) ستؤدي إلى (ب)، و(ب) ستؤدي إلى (ج)، وبالتأكيد نحن لا نريد (ج)!"</a:t>
            </a:r>
          </a:p>
          <a:p>
            <a:pPr marL="0" indent="0" algn="r" rtl="1">
              <a:buFont typeface="Arial" panose="020B0604020202020204" pitchFamily="34" charset="0"/>
              <a:buNone/>
            </a:pPr>
            <a:r>
              <a:rPr lang="ar-SA" b="1" dirty="0"/>
              <a:t>تُسمى هذه الحجج حجج المنحدر الزلق (</a:t>
            </a:r>
            <a:r>
              <a:rPr lang="en-US" b="1" dirty="0"/>
              <a:t>Slippery-Slope Arguments). </a:t>
            </a:r>
            <a:r>
              <a:rPr lang="ar-SA" b="1" dirty="0"/>
              <a:t>في كثير من الأحيان، تكون هذه الحجج مغالطة. نرتكب مغالطة المنحدر الزلق (</a:t>
            </a:r>
            <a:r>
              <a:rPr lang="en-US" b="1" dirty="0"/>
              <a:t>Slippery-Slope Fallacy) </a:t>
            </a:r>
            <a:r>
              <a:rPr lang="ar-SA" b="1" dirty="0"/>
              <a:t>عندما ندَّعي، دون أدلة كافية، أن فعلًا يبدو غير ضار، إذا تم اتخاذه، سيؤدي إلى نتيجة كارثية.</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مثال:</a:t>
            </a:r>
          </a:p>
          <a:p>
            <a:pPr marL="0" indent="0" algn="r" rtl="1">
              <a:buFont typeface="Arial" panose="020B0604020202020204" pitchFamily="34" charset="0"/>
              <a:buNone/>
            </a:pPr>
            <a:r>
              <a:rPr lang="ar-SA" b="1" dirty="0"/>
              <a:t>"إذا سمحنا بتأخير موعد الامتحان لطلاب معينين، فسيطلب جميع الطلاب تأجيل مواعيد امتحاناتهم، وبعدها لن نتمكن من تنظيم أي جدول زمني، وسينهار النظام </a:t>
            </a:r>
            <a:endParaRPr lang="en-US" b="1" dirty="0"/>
          </a:p>
        </p:txBody>
      </p:sp>
    </p:spTree>
    <p:extLst>
      <p:ext uri="{BB962C8B-B14F-4D97-AF65-F5344CB8AC3E}">
        <p14:creationId xmlns:p14="http://schemas.microsoft.com/office/powerpoint/2010/main" val="4292889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EFFA6A27-014F-0128-D5E7-357F556CD879}"/>
              </a:ext>
            </a:extLst>
          </p:cNvPr>
          <p:cNvSpPr txBox="1">
            <a:spLocks/>
          </p:cNvSpPr>
          <p:nvPr/>
        </p:nvSpPr>
        <p:spPr>
          <a:xfrm>
            <a:off x="2950877" y="389892"/>
            <a:ext cx="428304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Slippery Slope</a:t>
            </a:r>
            <a:endParaRPr lang="ar-SA" sz="3800" b="1" dirty="0"/>
          </a:p>
        </p:txBody>
      </p:sp>
      <p:sp>
        <p:nvSpPr>
          <p:cNvPr id="7" name="Content Placeholder 2">
            <a:extLst>
              <a:ext uri="{FF2B5EF4-FFF2-40B4-BE49-F238E27FC236}">
                <a16:creationId xmlns:a16="http://schemas.microsoft.com/office/drawing/2014/main" id="{CDADC5BA-2BB6-4789-C164-1C8EF5CD8003}"/>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مثال:</a:t>
            </a:r>
          </a:p>
          <a:p>
            <a:pPr marL="0" indent="0" algn="r" rtl="1">
              <a:buFont typeface="Arial" panose="020B0604020202020204" pitchFamily="34" charset="0"/>
              <a:buNone/>
            </a:pPr>
            <a:r>
              <a:rPr lang="ar-SA" b="1" dirty="0"/>
              <a:t>"يجب معارضة حظر ما يُسمى بأسلحة الهجوم بقوة. فبمجرد أن ينجح الليبراليون المصادرون للأسلحة في حظر أسلحة الهجوم، سيتجهون بعدها إلى حظر المسدسات. ثم سيحظرون البنادق والبنادق شبه الأوتوماتيكية المستخدمة في الصيد. في النهاية، سيصبح المواطنون الملتزمون بالقانون بلا أي وسيلة للدفاع عن أنفسهم ضد المجرمين المتوحشين أو حكومة مستبدة."</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en-US" b="1" dirty="0"/>
          </a:p>
        </p:txBody>
      </p:sp>
    </p:spTree>
    <p:extLst>
      <p:ext uri="{BB962C8B-B14F-4D97-AF65-F5344CB8AC3E}">
        <p14:creationId xmlns:p14="http://schemas.microsoft.com/office/powerpoint/2010/main" val="18438202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089427A4-36B7-466B-AD17-40A6A6B27233}"/>
              </a:ext>
            </a:extLst>
          </p:cNvPr>
          <p:cNvSpPr txBox="1">
            <a:spLocks/>
          </p:cNvSpPr>
          <p:nvPr/>
        </p:nvSpPr>
        <p:spPr>
          <a:xfrm>
            <a:off x="2950877" y="389892"/>
            <a:ext cx="428304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Slippery Slope</a:t>
            </a:r>
            <a:endParaRPr lang="ar-SA" sz="3800" b="1" dirty="0"/>
          </a:p>
        </p:txBody>
      </p:sp>
      <p:sp>
        <p:nvSpPr>
          <p:cNvPr id="7" name="Content Placeholder 2">
            <a:extLst>
              <a:ext uri="{FF2B5EF4-FFF2-40B4-BE49-F238E27FC236}">
                <a16:creationId xmlns:a16="http://schemas.microsoft.com/office/drawing/2014/main" id="{CA2FC6F7-1290-AD08-08B9-67A176983A7D}"/>
              </a:ext>
            </a:extLst>
          </p:cNvPr>
          <p:cNvSpPr txBox="1">
            <a:spLocks/>
          </p:cNvSpPr>
          <p:nvPr/>
        </p:nvSpPr>
        <p:spPr>
          <a:xfrm>
            <a:off x="838200" y="1582273"/>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من المهم ملاحظة أن ليس كل حجج المنحدر الزلق مغالطة. في بعض الأحيان، تكون هناك أسباب وجيهة للاعتقاد بأن نتيجة سيئة للغاية قد تنتج عن خطوة أولى تبدو غير ضارة.</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مثال:</a:t>
            </a:r>
          </a:p>
          <a:p>
            <a:pPr marL="0" indent="0" algn="r" rtl="1">
              <a:buFont typeface="Arial" panose="020B0604020202020204" pitchFamily="34" charset="0"/>
              <a:buNone/>
            </a:pPr>
            <a:r>
              <a:rPr lang="ar-SA" b="1" dirty="0"/>
              <a:t>"براد، أعلم أنك بدأت بتعاطي الهيروين. يا رجل، ألا تعرف ما الذي يمكن أن يفعله هذا الشيء بك؟ في البداية، ستتعاطى فقط 'عندما تحتاج إلى النشوة'. بعد فترة، ستُصبح مدمنًا على هذا الشيء. ستخسر وظيفتك، وشقتك، وحتى قد تسرق من أفضل أصدقائك لتلبية احتياجك للإدمان. في النهاية، قد تجد نفسك ميتًا في زقاق ما أو منهكًا في مركز لإزالة السموم. استمع إليّ، أنا أفضل صديق لك. فكر فيما تفعله."</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en-US" b="1" dirty="0"/>
          </a:p>
        </p:txBody>
      </p:sp>
    </p:spTree>
    <p:extLst>
      <p:ext uri="{BB962C8B-B14F-4D97-AF65-F5344CB8AC3E}">
        <p14:creationId xmlns:p14="http://schemas.microsoft.com/office/powerpoint/2010/main" val="3991263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9761" y="1314585"/>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2D245D8E-88F7-FE23-1253-5E201A298023}"/>
              </a:ext>
            </a:extLst>
          </p:cNvPr>
          <p:cNvSpPr txBox="1">
            <a:spLocks/>
          </p:cNvSpPr>
          <p:nvPr/>
        </p:nvSpPr>
        <p:spPr>
          <a:xfrm>
            <a:off x="2661739" y="300556"/>
            <a:ext cx="3596822"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Weak Analogy</a:t>
            </a:r>
            <a:endParaRPr lang="ar-SA" sz="3800" b="1" dirty="0"/>
          </a:p>
        </p:txBody>
      </p:sp>
      <p:sp>
        <p:nvSpPr>
          <p:cNvPr id="7" name="Content Placeholder 2">
            <a:extLst>
              <a:ext uri="{FF2B5EF4-FFF2-40B4-BE49-F238E27FC236}">
                <a16:creationId xmlns:a16="http://schemas.microsoft.com/office/drawing/2014/main" id="{56459553-EE8E-C462-1165-3E1364302EC8}"/>
              </a:ext>
            </a:extLst>
          </p:cNvPr>
          <p:cNvSpPr txBox="1">
            <a:spLocks/>
          </p:cNvSpPr>
          <p:nvPr/>
        </p:nvSpPr>
        <p:spPr>
          <a:xfrm>
            <a:off x="838200" y="1834965"/>
            <a:ext cx="10515600" cy="339395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لقد سمعنا جميعًا التعبير: "هذا يشبه مقارنة التفاح بالبرتقال". يشير هذا القول إلى خطأ يُعرف باسم مغالطة التشبيه الضعيف (</a:t>
            </a:r>
            <a:r>
              <a:rPr lang="en-US" b="1" dirty="0"/>
              <a:t>Fallacy of Weak Analogy)، </a:t>
            </a:r>
            <a:r>
              <a:rPr lang="ar-SA" b="1" dirty="0"/>
              <a:t>والتي تحدث عندما يقارن </a:t>
            </a:r>
            <a:r>
              <a:rPr lang="ar-SA" b="1" dirty="0" err="1"/>
              <a:t>المُحاجّج</a:t>
            </a:r>
            <a:r>
              <a:rPr lang="ar-SA" b="1" dirty="0"/>
              <a:t> بين شيئين (أو أكثر) غير قابلين للمقارنة من النواحي ذات الصلة.</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مثال:</a:t>
            </a:r>
          </a:p>
          <a:p>
            <a:pPr marL="0" indent="0" algn="r" rtl="1">
              <a:buFont typeface="Arial" panose="020B0604020202020204" pitchFamily="34" charset="0"/>
              <a:buNone/>
            </a:pPr>
            <a:r>
              <a:rPr lang="ar-SA" b="1" dirty="0"/>
              <a:t>"الخس ورقي وأخضر وطعمه لذيذ مع البرجر النباتي. اللبلاب السام أيضًا ورقي وأخضر. لذلك، من المحتمل أن اللبلاب السام طعمه لذيذ مع البرجر النباتي أيضًا."</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en-US" b="1" dirty="0"/>
          </a:p>
        </p:txBody>
      </p:sp>
    </p:spTree>
    <p:extLst>
      <p:ext uri="{BB962C8B-B14F-4D97-AF65-F5344CB8AC3E}">
        <p14:creationId xmlns:p14="http://schemas.microsoft.com/office/powerpoint/2010/main" val="3283038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8A672D66-4B99-AB83-8B5D-7DECDD7DC82E}"/>
              </a:ext>
            </a:extLst>
          </p:cNvPr>
          <p:cNvSpPr txBox="1">
            <a:spLocks/>
          </p:cNvSpPr>
          <p:nvPr/>
        </p:nvSpPr>
        <p:spPr>
          <a:xfrm>
            <a:off x="2707037" y="211509"/>
            <a:ext cx="320608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Inconsistency</a:t>
            </a:r>
            <a:endParaRPr lang="ar-SA" sz="3800" b="1" dirty="0"/>
          </a:p>
        </p:txBody>
      </p:sp>
      <p:sp>
        <p:nvSpPr>
          <p:cNvPr id="7" name="Content Placeholder 2">
            <a:extLst>
              <a:ext uri="{FF2B5EF4-FFF2-40B4-BE49-F238E27FC236}">
                <a16:creationId xmlns:a16="http://schemas.microsoft.com/office/drawing/2014/main" id="{6A2E6910-14AF-2D4C-4454-9206C33392FA}"/>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التناقض يحدث عندما لا يمكن أن يكون كلا القولين صحيحين في نفس الوقت. مغالطة التناقض </a:t>
            </a:r>
            <a:r>
              <a:rPr lang="en-US" b="1" dirty="0"/>
              <a:t>Fallacy of Inconsistency) </a:t>
            </a:r>
            <a:r>
              <a:rPr lang="ar-SA" b="1" dirty="0"/>
              <a:t> تحدث عندما يقدم </a:t>
            </a:r>
            <a:r>
              <a:rPr lang="ar-SA" b="1" dirty="0" err="1"/>
              <a:t>المُحاجّج</a:t>
            </a:r>
            <a:r>
              <a:rPr lang="ar-SA" b="1" dirty="0"/>
              <a:t> ادعاءات متناقضة أو غير متسقة.</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مثال:</a:t>
            </a:r>
          </a:p>
          <a:p>
            <a:pPr marL="0" indent="0" algn="r" rtl="1">
              <a:buFont typeface="Arial" panose="020B0604020202020204" pitchFamily="34" charset="0"/>
              <a:buNone/>
            </a:pPr>
            <a:r>
              <a:rPr lang="ar-SA" b="1" dirty="0"/>
              <a:t>ميكي : "اهلاً، يوجي، ما رأيك أن نتعشى في مطعم توتس الليلة؟"</a:t>
            </a:r>
          </a:p>
          <a:p>
            <a:pPr marL="0" indent="0" algn="r" rtl="1">
              <a:buFont typeface="Arial" panose="020B0604020202020204" pitchFamily="34" charset="0"/>
              <a:buNone/>
            </a:pPr>
            <a:r>
              <a:rPr lang="ar-SA" b="1" dirty="0"/>
              <a:t>يوجي : "ذلك المكان أصبح قديمًا. لا أحد يذهب إليه بعد الآن. إنه مزدحم جدًا."</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en-US" b="1" dirty="0"/>
          </a:p>
        </p:txBody>
      </p:sp>
    </p:spTree>
    <p:extLst>
      <p:ext uri="{BB962C8B-B14F-4D97-AF65-F5344CB8AC3E}">
        <p14:creationId xmlns:p14="http://schemas.microsoft.com/office/powerpoint/2010/main" val="4141565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EBE7DF64-098F-3FF3-E3A1-D049CAE90D1D}"/>
              </a:ext>
            </a:extLst>
          </p:cNvPr>
          <p:cNvSpPr txBox="1">
            <a:spLocks/>
          </p:cNvSpPr>
          <p:nvPr/>
        </p:nvSpPr>
        <p:spPr>
          <a:xfrm>
            <a:off x="3606801" y="417482"/>
            <a:ext cx="2773680" cy="93214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SUMMARY</a:t>
            </a:r>
            <a:endParaRPr lang="ar-SA" sz="3800" b="1" dirty="0"/>
          </a:p>
        </p:txBody>
      </p:sp>
      <p:sp>
        <p:nvSpPr>
          <p:cNvPr id="7" name="Content Placeholder 2">
            <a:extLst>
              <a:ext uri="{FF2B5EF4-FFF2-40B4-BE49-F238E27FC236}">
                <a16:creationId xmlns:a16="http://schemas.microsoft.com/office/drawing/2014/main" id="{A987684B-AEE8-DC8E-C77A-F0A4A35E9905}"/>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المغالطة المنطقية هي حجة تحتوي على خطأ في الاستدلال. يمكن تقسيم المغالطات إلى نوعين عامين: مغالطات الصلة او الارتباط ومغالطات الأدلة غير الكافية. مغالطات الصلة او الارتباط هي حجج تكون فيها المقدمات غير مرتبطة منطقيًا بالنتيجة. أما مغالطات الأدلة غير الكافية فهي حجج تكون فيها المقدمات، وإن كانت مرتبطة منطقيًا بالنتيجة، لا تقدم أدلة كافية لدعم النتيجة.</a:t>
            </a:r>
            <a:endParaRPr lang="en-US" b="1" dirty="0"/>
          </a:p>
        </p:txBody>
      </p:sp>
    </p:spTree>
    <p:extLst>
      <p:ext uri="{BB962C8B-B14F-4D97-AF65-F5344CB8AC3E}">
        <p14:creationId xmlns:p14="http://schemas.microsoft.com/office/powerpoint/2010/main" val="702575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663049B3-C00E-68B0-A4B0-70246676EF37}"/>
              </a:ext>
            </a:extLst>
          </p:cNvPr>
          <p:cNvSpPr txBox="1">
            <a:spLocks/>
          </p:cNvSpPr>
          <p:nvPr/>
        </p:nvSpPr>
        <p:spPr>
          <a:xfrm>
            <a:off x="3606801" y="417482"/>
            <a:ext cx="2773680" cy="93214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SUMMARY</a:t>
            </a:r>
            <a:endParaRPr lang="ar-SA" sz="3800" b="1" dirty="0"/>
          </a:p>
        </p:txBody>
      </p:sp>
      <p:sp>
        <p:nvSpPr>
          <p:cNvPr id="7" name="Content Placeholder 2">
            <a:extLst>
              <a:ext uri="{FF2B5EF4-FFF2-40B4-BE49-F238E27FC236}">
                <a16:creationId xmlns:a16="http://schemas.microsoft.com/office/drawing/2014/main" id="{4BB476D9-25DF-49B4-1039-F16BE7E1CC26}"/>
              </a:ext>
            </a:extLst>
          </p:cNvPr>
          <p:cNvSpPr txBox="1">
            <a:spLocks/>
          </p:cNvSpPr>
          <p:nvPr/>
        </p:nvSpPr>
        <p:spPr>
          <a:xfrm>
            <a:off x="990600" y="1978025"/>
            <a:ext cx="10515600" cy="4351338"/>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ناقشت هذه المحاضرة إحدى عشرة مغالطة شائعة من مغالطات الارتباط:  </a:t>
            </a:r>
          </a:p>
          <a:p>
            <a:pPr marL="0" indent="0" algn="r" rtl="1">
              <a:buFont typeface="Arial" panose="020B0604020202020204" pitchFamily="34" charset="0"/>
              <a:buNone/>
            </a:pPr>
            <a:r>
              <a:rPr lang="ar-SA" b="1" dirty="0"/>
              <a:t>1. **الهجوم الشخصي (</a:t>
            </a:r>
            <a:r>
              <a:rPr lang="en-US" b="1" dirty="0"/>
              <a:t>Personal Attack)**: </a:t>
            </a:r>
            <a:r>
              <a:rPr lang="ar-SA" b="1" dirty="0"/>
              <a:t>مهاجمة الشخص بدلًا من الحجة.  </a:t>
            </a:r>
          </a:p>
          <a:p>
            <a:pPr marL="0" indent="0" algn="r" rtl="1">
              <a:buFont typeface="Arial" panose="020B0604020202020204" pitchFamily="34" charset="0"/>
              <a:buNone/>
            </a:pPr>
            <a:r>
              <a:rPr lang="ar-SA" b="1" dirty="0"/>
              <a:t>2. **مهاجمة الدافع (</a:t>
            </a:r>
            <a:r>
              <a:rPr lang="en-US" b="1" dirty="0"/>
              <a:t>Attacking the Motive)**: </a:t>
            </a:r>
            <a:r>
              <a:rPr lang="ar-SA" b="1" dirty="0"/>
              <a:t>التركيز على دوافع الشخص بدلًا من الحجة نفسها.  </a:t>
            </a:r>
          </a:p>
          <a:p>
            <a:pPr marL="0" indent="0" algn="r" rtl="1">
              <a:buFont typeface="Arial" panose="020B0604020202020204" pitchFamily="34" charset="0"/>
              <a:buNone/>
            </a:pPr>
            <a:r>
              <a:rPr lang="ar-SA" b="1" dirty="0"/>
              <a:t>3. **انظر من يتحدث (</a:t>
            </a:r>
            <a:r>
              <a:rPr lang="en-US" b="1" dirty="0"/>
              <a:t>Look Who’s Talking)**: </a:t>
            </a:r>
            <a:r>
              <a:rPr lang="ar-SA" b="1" dirty="0"/>
              <a:t>انتقاد الشخص بسبب تناقضه مع أفعاله أو أقواله السابقة.  </a:t>
            </a:r>
          </a:p>
          <a:p>
            <a:pPr marL="0" indent="0" algn="r" rtl="1">
              <a:buFont typeface="Arial" panose="020B0604020202020204" pitchFamily="34" charset="0"/>
              <a:buNone/>
            </a:pPr>
            <a:r>
              <a:rPr lang="ar-SA" b="1" dirty="0"/>
              <a:t>4. **خطأ الاثنين الخطأ (</a:t>
            </a:r>
            <a:r>
              <a:rPr lang="en-US" b="1" dirty="0"/>
              <a:t>Two Wrongs Make a Right)**: </a:t>
            </a:r>
            <a:r>
              <a:rPr lang="ar-SA" b="1" dirty="0"/>
              <a:t>تبرير فعل خاطئ بفعل خاطئ آخر.  </a:t>
            </a:r>
          </a:p>
          <a:p>
            <a:pPr marL="0" indent="0" algn="r" rtl="1">
              <a:buFont typeface="Arial" panose="020B0604020202020204" pitchFamily="34" charset="0"/>
              <a:buNone/>
            </a:pPr>
            <a:r>
              <a:rPr lang="ar-SA" b="1" dirty="0"/>
              <a:t>5. **تكتيكات التخويف (</a:t>
            </a:r>
            <a:r>
              <a:rPr lang="en-US" b="1" dirty="0"/>
              <a:t>Scare Tactics)**: </a:t>
            </a:r>
            <a:r>
              <a:rPr lang="ar-SA" b="1" dirty="0"/>
              <a:t>استخدام الخوف لإقناع الطرف الآخر.  </a:t>
            </a:r>
          </a:p>
          <a:p>
            <a:pPr marL="0" indent="0" algn="r" rtl="1">
              <a:buFont typeface="Arial" panose="020B0604020202020204" pitchFamily="34" charset="0"/>
              <a:buNone/>
            </a:pPr>
            <a:r>
              <a:rPr lang="ar-SA" b="1" dirty="0"/>
              <a:t>6. **الاستعطاف (</a:t>
            </a:r>
            <a:r>
              <a:rPr lang="en-US" b="1" dirty="0"/>
              <a:t>Appeal to Pity)**: </a:t>
            </a:r>
            <a:r>
              <a:rPr lang="ar-SA" b="1" dirty="0"/>
              <a:t>استخدام العاطفة أو الشفقة بدلًا من الأدلة المنطقية.  </a:t>
            </a:r>
          </a:p>
          <a:p>
            <a:pPr marL="0" indent="0" algn="r" rtl="1">
              <a:buFont typeface="Arial" panose="020B0604020202020204" pitchFamily="34" charset="0"/>
              <a:buNone/>
            </a:pPr>
            <a:endParaRPr lang="en-US" b="1" dirty="0"/>
          </a:p>
        </p:txBody>
      </p:sp>
    </p:spTree>
    <p:extLst>
      <p:ext uri="{BB962C8B-B14F-4D97-AF65-F5344CB8AC3E}">
        <p14:creationId xmlns:p14="http://schemas.microsoft.com/office/powerpoint/2010/main" val="3201893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53E1E5-2C9F-6B26-5851-078FA11A9F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2254CD-B6D9-49F9-46B3-608563A2DBDE}"/>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7BC17A22-6BBE-E5E3-E444-D22EA22A939A}"/>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C6197B9-62B4-E623-7044-076A934264E9}"/>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85F35C63-7A0D-50D5-F792-D6C8CD8461D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12C1782F-C81D-4B87-7746-5638993089EA}"/>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155980C-93E9-B292-A552-1543DF3968F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4AD493D7-D8CC-5405-F1BC-B7BD5050CEA3}"/>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EC9B022F-0678-6B17-07FD-2CC979E01B2E}"/>
              </a:ext>
            </a:extLst>
          </p:cNvPr>
          <p:cNvSpPr txBox="1">
            <a:spLocks/>
          </p:cNvSpPr>
          <p:nvPr/>
        </p:nvSpPr>
        <p:spPr>
          <a:xfrm>
            <a:off x="3606801" y="417482"/>
            <a:ext cx="2773680" cy="93214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SUMMARY</a:t>
            </a:r>
            <a:endParaRPr lang="ar-SA" sz="3800" b="1" dirty="0"/>
          </a:p>
        </p:txBody>
      </p:sp>
      <p:sp>
        <p:nvSpPr>
          <p:cNvPr id="7" name="Content Placeholder 2">
            <a:extLst>
              <a:ext uri="{FF2B5EF4-FFF2-40B4-BE49-F238E27FC236}">
                <a16:creationId xmlns:a16="http://schemas.microsoft.com/office/drawing/2014/main" id="{8FE66ECB-365F-E446-1CE1-D503BF52184E}"/>
              </a:ext>
            </a:extLst>
          </p:cNvPr>
          <p:cNvSpPr txBox="1">
            <a:spLocks/>
          </p:cNvSpPr>
          <p:nvPr/>
        </p:nvSpPr>
        <p:spPr>
          <a:xfrm>
            <a:off x="990600" y="1978025"/>
            <a:ext cx="10515600"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7. **حجة القطيع (</a:t>
            </a:r>
            <a:r>
              <a:rPr lang="en-US" b="1" dirty="0"/>
              <a:t>Bandwagon Argument)**: </a:t>
            </a:r>
            <a:r>
              <a:rPr lang="ar-SA" b="1" dirty="0"/>
              <a:t>الادعاء بأن شيئًا ما صحيح أو جيد فقط لأن الكثيرين يفعلونه.  </a:t>
            </a:r>
          </a:p>
          <a:p>
            <a:pPr marL="0" indent="0" algn="r" rtl="1">
              <a:buFont typeface="Arial" panose="020B0604020202020204" pitchFamily="34" charset="0"/>
              <a:buNone/>
            </a:pPr>
            <a:r>
              <a:rPr lang="ar-SA" b="1" dirty="0"/>
              <a:t>8. **رجل القش (</a:t>
            </a:r>
            <a:r>
              <a:rPr lang="en-US" b="1" dirty="0"/>
              <a:t>Straw Man)**: </a:t>
            </a:r>
            <a:r>
              <a:rPr lang="ar-SA" b="1" dirty="0"/>
              <a:t>تحريف حجة الطرف الآخر لتبدو أضعف مما هي عليه.  </a:t>
            </a:r>
          </a:p>
          <a:p>
            <a:pPr marL="0" indent="0" algn="r" rtl="1">
              <a:buFont typeface="Arial" panose="020B0604020202020204" pitchFamily="34" charset="0"/>
              <a:buNone/>
            </a:pPr>
            <a:r>
              <a:rPr lang="ar-SA" b="1" dirty="0"/>
              <a:t>9. **الرنجة الحمراء (</a:t>
            </a:r>
            <a:r>
              <a:rPr lang="en-US" b="1" dirty="0"/>
              <a:t>Red Herring)**: </a:t>
            </a:r>
            <a:r>
              <a:rPr lang="ar-SA" b="1" dirty="0"/>
              <a:t>إدخال معلومات غير مرتبطة لصرف الانتباه عن الموضوع الأصلي.  </a:t>
            </a:r>
          </a:p>
          <a:p>
            <a:pPr marL="0" indent="0" algn="r" rtl="1">
              <a:buFont typeface="Arial" panose="020B0604020202020204" pitchFamily="34" charset="0"/>
              <a:buNone/>
            </a:pPr>
            <a:r>
              <a:rPr lang="ar-SA" b="1" dirty="0"/>
              <a:t>10. **الغموض اللفظي (</a:t>
            </a:r>
            <a:r>
              <a:rPr lang="en-US" b="1" dirty="0"/>
              <a:t>Equivocation)**: </a:t>
            </a:r>
            <a:r>
              <a:rPr lang="ar-SA" b="1" dirty="0"/>
              <a:t>استخدام كلمة أو عبارة بمعنيين مختلفين لإرباك الخصم.  </a:t>
            </a:r>
          </a:p>
          <a:p>
            <a:pPr marL="0" indent="0" algn="r" rtl="1">
              <a:buFont typeface="Arial" panose="020B0604020202020204" pitchFamily="34" charset="0"/>
              <a:buNone/>
            </a:pPr>
            <a:r>
              <a:rPr lang="ar-SA" b="1" dirty="0"/>
              <a:t>11. **الدوران في الحلقة المفرغة (</a:t>
            </a:r>
            <a:r>
              <a:rPr lang="en-US" b="1" dirty="0"/>
              <a:t>Begging the Question)**: </a:t>
            </a:r>
            <a:r>
              <a:rPr lang="ar-SA" b="1" dirty="0"/>
              <a:t>افتراض صحة النتيجة في المقدمات دون تقديم دليل حقيقي.</a:t>
            </a:r>
            <a:endParaRPr lang="en-US" b="1" dirty="0"/>
          </a:p>
        </p:txBody>
      </p:sp>
    </p:spTree>
    <p:extLst>
      <p:ext uri="{BB962C8B-B14F-4D97-AF65-F5344CB8AC3E}">
        <p14:creationId xmlns:p14="http://schemas.microsoft.com/office/powerpoint/2010/main" val="27986579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9E482578-D4BD-8F11-C6F9-5580F79F4E9C}"/>
              </a:ext>
            </a:extLst>
          </p:cNvPr>
          <p:cNvSpPr txBox="1">
            <a:spLocks/>
          </p:cNvSpPr>
          <p:nvPr/>
        </p:nvSpPr>
        <p:spPr>
          <a:xfrm>
            <a:off x="3606801" y="417482"/>
            <a:ext cx="2773680" cy="93214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SUMMARY</a:t>
            </a:r>
            <a:endParaRPr lang="ar-SA" sz="3800" b="1" dirty="0"/>
          </a:p>
        </p:txBody>
      </p:sp>
      <p:sp>
        <p:nvSpPr>
          <p:cNvPr id="9" name="Content Placeholder 2">
            <a:extLst>
              <a:ext uri="{FF2B5EF4-FFF2-40B4-BE49-F238E27FC236}">
                <a16:creationId xmlns:a16="http://schemas.microsoft.com/office/drawing/2014/main" id="{D3DE293A-893E-A1A3-393F-27C96B2770F3}"/>
              </a:ext>
            </a:extLst>
          </p:cNvPr>
          <p:cNvSpPr txBox="1">
            <a:spLocks/>
          </p:cNvSpPr>
          <p:nvPr/>
        </p:nvSpPr>
        <p:spPr>
          <a:xfrm>
            <a:off x="2325478" y="3995190"/>
            <a:ext cx="6807173" cy="821794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US" b="1" dirty="0"/>
          </a:p>
        </p:txBody>
      </p:sp>
      <p:sp>
        <p:nvSpPr>
          <p:cNvPr id="14" name="TextBox 13">
            <a:extLst>
              <a:ext uri="{FF2B5EF4-FFF2-40B4-BE49-F238E27FC236}">
                <a16:creationId xmlns:a16="http://schemas.microsoft.com/office/drawing/2014/main" id="{1879CBA5-38D7-0B0C-9794-06258A88EB8E}"/>
              </a:ext>
            </a:extLst>
          </p:cNvPr>
          <p:cNvSpPr txBox="1"/>
          <p:nvPr/>
        </p:nvSpPr>
        <p:spPr>
          <a:xfrm>
            <a:off x="661372" y="2380547"/>
            <a:ext cx="10306456" cy="2062103"/>
          </a:xfrm>
          <a:prstGeom prst="rect">
            <a:avLst/>
          </a:prstGeom>
          <a:noFill/>
        </p:spPr>
        <p:txBody>
          <a:bodyPr wrap="square">
            <a:spAutoFit/>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ar-SA" altLang="en-US" sz="3200" b="0" i="0" u="none" strike="noStrike" cap="none" normalizeH="0" baseline="0" dirty="0">
                <a:ln>
                  <a:noFill/>
                </a:ln>
                <a:solidFill>
                  <a:srgbClr val="1F1F1F"/>
                </a:solidFill>
                <a:effectLst/>
                <a:latin typeface="inherit"/>
                <a:cs typeface="Arial" panose="020B0604020202020204" pitchFamily="34" charset="0"/>
              </a:rPr>
              <a:t>قمنا في هذه المحاضرة بدراسة تسعة أنواع من المغالطات لعدم كفاية الأدلة: اللجوء غير المناسب إلى السلطة - البدائل الكاذبة - السؤال المحمل - السبب المشكوك فيه - التعميم المتسرع - المنحدر الزلق – القياس او التشبيه الضعيف - عدم الاتساق او التناقض</a:t>
            </a:r>
            <a:r>
              <a:rPr lang="ar-SA" altLang="en-US" sz="3200" dirty="0">
                <a:solidFill>
                  <a:srgbClr val="1F1F1F"/>
                </a:solidFill>
                <a:latin typeface="inherit"/>
                <a:cs typeface="Arial" panose="020B0604020202020204" pitchFamily="34" charset="0"/>
              </a:rPr>
              <a:t> </a:t>
            </a:r>
            <a:r>
              <a:rPr kumimoji="0" lang="en-US" altLang="en-US" sz="3200" b="0" i="0" u="none" strike="noStrike" cap="none" normalizeH="0" baseline="0" dirty="0">
                <a:ln>
                  <a:noFill/>
                </a:ln>
                <a:solidFill>
                  <a:schemeClr val="tx1"/>
                </a:solidFill>
                <a:effectLst/>
              </a:rPr>
              <a:t> </a:t>
            </a:r>
            <a:endParaRPr kumimoji="0" lang="en-US" altLang="en-US" sz="32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809974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378317" y="1579905"/>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7707</TotalTime>
  <Words>3935</Words>
  <Application>Microsoft Office PowerPoint</Application>
  <PresentationFormat>Widescreen</PresentationFormat>
  <Paragraphs>366</Paragraphs>
  <Slides>46</Slides>
  <Notes>2</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46</vt:i4>
      </vt:variant>
    </vt:vector>
  </HeadingPairs>
  <TitlesOfParts>
    <vt:vector size="57" baseType="lpstr">
      <vt:lpstr>Arial</vt:lpstr>
      <vt:lpstr>Calibri</vt:lpstr>
      <vt:lpstr>Calibri Light</vt:lpstr>
      <vt:lpstr>HumanaSansITCStd-Medium</vt:lpstr>
      <vt:lpstr>inherit</vt:lpstr>
      <vt:lpstr>Inter</vt:lpstr>
      <vt:lpstr>Tajawal ExtraBold</vt:lpstr>
      <vt:lpstr>Tajawal Medium</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Lecture 2: Basic locial concepts  </dc:title>
  <dc:creator>Ahmed Mohammed</dc:creator>
  <cp:lastModifiedBy>Ahmed Mohammed</cp:lastModifiedBy>
  <cp:revision>34</cp:revision>
  <dcterms:created xsi:type="dcterms:W3CDTF">2022-01-21T13:27:16Z</dcterms:created>
  <dcterms:modified xsi:type="dcterms:W3CDTF">2025-03-04T20:05:36Z</dcterms:modified>
</cp:coreProperties>
</file>