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4ED1B-A330-466D-F6F4-B2B2C9FA2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C4F2F-534A-F80A-C4FE-B103F8B05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D9180-DE61-4AE2-99DA-D48D8E567352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E8CBFB-4A5A-43BA-6279-43EC6D00B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3A6C59-3C20-7CBD-6C8D-9D075A9EB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318E4-970E-45A0-B9C1-884D08576C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19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C90D4-5222-DF1B-C69B-4F42B73C3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227145-131F-3D43-FDA7-645EF15E1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3F03B-53DE-5798-828F-8DC506DE25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BD9180-DE61-4AE2-99DA-D48D8E567352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FD8F1-1027-BC2C-2A69-40F8D203EA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8FD0B-3BFC-B18B-378F-47AE6CB2A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F318E4-970E-45A0-B9C1-884D08576C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355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B2F387-4155-1A5B-82B2-C045CAE3E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41D6D1-F22C-C8BE-ED34-84E82A63AB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6395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6B73F-9BED-447E-3DA5-B96530B59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DF99C0-8202-4A3D-3FCC-1F4DA42D8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3034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7FC52-497A-19BD-739A-1AAD2A6C9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32F0C-69EE-1C46-76E1-B1B972E58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3187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4874CC-C7D5-073A-9806-347843A87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E963CF-CEDF-531F-3188-5EE90EFC8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3820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57B7B-9EB2-C3AE-51C2-C7C30B2B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0986B-13F3-0D1D-3DEC-9379144E71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00141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807CE-57A5-1973-B0D8-24F000BBE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7F83E2-D2A4-69B7-6BFC-EC9AB6BA26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57290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E3C69-D31B-A591-A93C-5E76D0B20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EB73C-A5D1-CBDC-890D-8A1B89E10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49720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9CE90-45E7-FC74-15B2-C026D5136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Describing a Set: 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E7856-9A2B-BBF7-3DA6-8E367D2BC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85973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4AB564-935B-D2DC-48EE-F77FB2962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Roster Method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DB7B3-2357-F259-F7AE-2F33886677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38023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BD59F-613B-D761-6330-DED2C44EF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8B0A1-6894-4181-90FA-7BAC936D91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6314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31FA4-2EA3-7192-AFA4-785DD424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A350E-6326-FF16-EC7B-E59171251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44674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AB23B-385C-A5C1-E778-09795485A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C2539-833E-EC72-1A45-777024BD6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1816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BB0AB-C5A3-6769-F5A4-6444555BE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0D64A-7EC4-54A9-950E-50C79666FF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9792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6EC967-FCC8-7183-A022-24F9D6928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Some Important Sets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DF330-361C-732D-7BBE-5537C55C79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90444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B0032-BBE0-2B66-6473-22CD5B65E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Set-Builder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2E43C-F9DE-8787-15F9-E89805DA2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4542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989C8-B0C7-DC30-9C7E-25A24E34C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73449-E462-A0C6-98AF-E64AD6D58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55859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F85143-B7A3-FA54-ECD1-6B7664B30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2D97D4-66CC-868B-7A2F-6D87CFDE3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85726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F5F8F-592B-7A99-930C-853BA9308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Interval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93782-6909-0303-13D8-070F0275C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5088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A4335-8D37-C74F-838C-696AC85D9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Universal Set and Empty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F704D-15CC-ECC7-30FA-97E4974D7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101450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1D2646-7BAF-3D80-86A0-191E2150C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Venn Diagram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3EE066-2D28-EEDB-17CD-046DB7CC9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4454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66E3D9-F482-9ADE-2E64-007B3C968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6DDF8-2FBA-9B5B-22DE-32B4B95B6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0605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979A7-659C-FC40-BED6-CD7390638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A1F7CC-4063-9C10-8DC9-EF48E409B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1191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B15E1C-5605-C685-9103-28ECF024C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0E8FF-5D71-7943-B038-D9F3758C80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755455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3DB09-1429-561C-E493-B8F1025C9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Remember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59C5D-A33A-46F8-1675-1D4B1958A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2267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4AD51-BB35-64ED-6385-CD37EE280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Equality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BFA38-D3DB-73AA-5B0E-505CAE797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3853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753AA-D402-8CE0-4264-991D545A5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A03BCC-C650-D6C9-0CF6-6B5A02313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9197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F2F0F-9D8B-AE1F-E376-7E4F31FE9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59492-C49F-405E-4907-886784227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552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65351-AB73-932C-8A08-94CF7F508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33155-7693-9538-03CD-ED5142ADE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8659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1E4F5E-B6B5-47E6-4802-E6C8235A5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C15E1-B624-8C3C-DD7A-D70187290E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74860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0DF37-3E26-77A1-BC35-79EFB0AA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AE96E-DD58-6EFE-60A1-9A0E5F266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854850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2A19B-CFAF-E5F4-28EC-093DAED82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46631-4D99-F5B7-5B7E-A0845F1D9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1850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DE2C44-8AE1-8E2B-8956-A48D4483A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454B49-4621-6D0B-90F9-802928D42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50707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63F939-CD98-419A-79DA-89199C252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55A32-1F75-F4F2-290B-64AEFA81B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908648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6F53C2-4E02-E6DA-662B-174F60A7C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Showing a Set is or is not a Subset of Another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BE6D4-A61C-EAC4-95FE-75C116308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08017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069CA1-79D9-2B5E-3DFA-D4D9795AF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Proper Subsets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2FE2B-783D-4E01-062A-30EFB61FC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78890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C598D1-EC3E-71F0-35C9-9DADE1CD9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Cardinality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C4CFD0-DCF7-6BED-7E64-EA089F30CD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439711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313829-E14B-BB37-3C9C-980D334BD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Power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FAA854-30CD-F5A9-5227-465BA9C3F0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7238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661C38-9F60-A981-76AE-D13872E4C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3FC28F-AE75-4AF6-2ABD-A607BFE90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98571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BD33B-1D9F-4A62-DD01-F66B916E3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3ED4A4-6374-0EB5-4A7D-6255B39625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96258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7E1DC9-886B-59B8-372E-33578FC9E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7FCE1-DD74-271F-B3F9-8C3BA7303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24187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6C4C21-FFEB-1B64-4F1B-63A2FDD8E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17DA6-7C6D-4743-DFD0-E05E7B645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304154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33251-74FD-0DEC-48DF-C63054CF6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D3410-E36F-38C3-4583-4ECF79C34B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7746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1ED533-F361-BCDD-8615-FB6A0E6FC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D820F-BF46-E876-4FD3-1FF7EBE19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31723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53C7B-CA94-9F67-3B9D-D324A9C38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701954-D753-7EE5-ADA8-732E695CE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5385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6A69E6-5EFD-689B-824E-A0EF32B50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4CD7D-FA12-B4CE-808B-8678EE776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503409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05591-F76D-6900-F321-478B54A2E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Operations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7F6F2-C967-2C9F-6253-F95DF0169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13764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7D535-E738-ADA4-4B6E-C53E93DDE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44305E-4EF6-CDE5-B03C-A2E54728D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872356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7C78D-21C1-90D9-31E9-1F8DB9DEA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Intersection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C1138-B2DE-2831-633B-9AB878962A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857318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AD4C4-5C35-99BC-0978-26CA064A0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D3569-85FD-C71C-4D47-CABBBA2654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84755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E0AF19-247C-6C79-5D2E-AE860059B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AF09E3-A8B0-B3F3-7AEF-5AC495E0E8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19152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55AE6-5CCD-634C-01C1-5D165D01A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69784-CFDE-A7F9-BEE9-97D5F56FC5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412517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BAF2D0-FE8A-C012-2B16-71097EA01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13C65-4224-C728-8B8D-3953A36AC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1869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72D49-C921-49C6-B6A0-AE8876591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Difference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1BB2A0-0950-8122-FF61-27D50F2E4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0947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CA9BCA-D4E1-DA2A-6592-7E7F3186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Cardinality of union of two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0A8D2D-2D13-B518-76D0-1DE8D20E3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1270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096AC-A110-20C1-6621-ECDEB2384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6BDB2-DE18-B4A2-D3CD-4CA222ECB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775198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B2F79-3AC9-B538-7AE5-0532A1B17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C5721-3F6F-76D1-D17D-19516159A8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967015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28F86-1536-9376-5C73-59403B87A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 Identities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DEFEE-7E5A-D1FF-B7BE-2B2A3DFBFC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146539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8639BC-DA0B-7247-B28B-327A304DF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1C590-461B-7229-DF59-7F6B9C6765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341475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38DE9-DBBC-7C8C-1C94-3EB9FC816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200FE-D1C8-2F49-D1C6-935BDD22DF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442285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B6D9B-54D4-9468-D769-CBF223DC7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AF9FC-DCFE-7853-D105-001A5A6A6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66870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22B4E0-533E-C1BC-F41C-6F9C118BD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26FBE-5C5C-4AEF-87C2-E24442D73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879430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6D413-CCA4-8E77-6F3C-CF801EDF2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757B3-4860-63C8-1FDC-14BB948E4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6685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4C0686-7BF7-5589-1454-6700AF310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DEBEE-47ED-0EA2-9BB3-A5B7805EF5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324139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94B3F-99E4-4C7B-0A08-95CADA512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283C9-4425-AEF3-819A-36D37653D2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87821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C8FD8-42B4-785A-A340-7CC0EE584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D590A-F1BC-C626-203E-C11EB29EA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03917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1ED13-990A-04CE-1C5B-CB853C3B3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94618-F40E-F3AA-7864-4D8C2BD9D0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9170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</Words>
  <Application>Microsoft Office PowerPoint</Application>
  <PresentationFormat>Widescreen</PresentationFormat>
  <Paragraphs>63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Motivations</vt:lpstr>
      <vt:lpstr>Sets Examples</vt:lpstr>
      <vt:lpstr>Sets Examples</vt:lpstr>
      <vt:lpstr>Sets</vt:lpstr>
      <vt:lpstr>Describing a Set: Roster Method</vt:lpstr>
      <vt:lpstr>Roster Method</vt:lpstr>
      <vt:lpstr>Quiz</vt:lpstr>
      <vt:lpstr>Quiz</vt:lpstr>
      <vt:lpstr>Quiz</vt:lpstr>
      <vt:lpstr>Quiz</vt:lpstr>
      <vt:lpstr>Some Important Sets</vt:lpstr>
      <vt:lpstr>Set-Builder Notation</vt:lpstr>
      <vt:lpstr>Interval Notation</vt:lpstr>
      <vt:lpstr>Interval Notation</vt:lpstr>
      <vt:lpstr>Interval Notation</vt:lpstr>
      <vt:lpstr>Universal Set and Empty Set</vt:lpstr>
      <vt:lpstr>Venn Diagram</vt:lpstr>
      <vt:lpstr>Quiz</vt:lpstr>
      <vt:lpstr>Quiz</vt:lpstr>
      <vt:lpstr>Quiz</vt:lpstr>
      <vt:lpstr>Remember</vt:lpstr>
      <vt:lpstr>Set Equality</vt:lpstr>
      <vt:lpstr>Quiz</vt:lpstr>
      <vt:lpstr>Quiz</vt:lpstr>
      <vt:lpstr>Quiz</vt:lpstr>
      <vt:lpstr>Subsets</vt:lpstr>
      <vt:lpstr>Subsets</vt:lpstr>
      <vt:lpstr>Quiz</vt:lpstr>
      <vt:lpstr>Quiz</vt:lpstr>
      <vt:lpstr>Quiz</vt:lpstr>
      <vt:lpstr>Showing a Set is or is not a Subset of Another Set</vt:lpstr>
      <vt:lpstr>Proper Subsets</vt:lpstr>
      <vt:lpstr>Set Cardinality</vt:lpstr>
      <vt:lpstr>Power Sets</vt:lpstr>
      <vt:lpstr>Tuples</vt:lpstr>
      <vt:lpstr>Cartesian Product</vt:lpstr>
      <vt:lpstr>Cartesian Product</vt:lpstr>
      <vt:lpstr>Quiz</vt:lpstr>
      <vt:lpstr>Quiz</vt:lpstr>
      <vt:lpstr>Quiz</vt:lpstr>
      <vt:lpstr>Tuple</vt:lpstr>
      <vt:lpstr>Cartesian Product </vt:lpstr>
      <vt:lpstr>Set Operations</vt:lpstr>
      <vt:lpstr>Union</vt:lpstr>
      <vt:lpstr>Intersection</vt:lpstr>
      <vt:lpstr>Complement</vt:lpstr>
      <vt:lpstr>Difference</vt:lpstr>
      <vt:lpstr>Quiz</vt:lpstr>
      <vt:lpstr>Quiz</vt:lpstr>
      <vt:lpstr>Symmetric Difference</vt:lpstr>
      <vt:lpstr>Cardinality of union of two set</vt:lpstr>
      <vt:lpstr>Set Identities</vt:lpstr>
      <vt:lpstr>Set Identities</vt:lpstr>
      <vt:lpstr>Set Identities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2024-10-03T16:45:02Z</dcterms:created>
  <dcterms:modified xsi:type="dcterms:W3CDTF">2024-10-03T16:45:02Z</dcterms:modified>
</cp:coreProperties>
</file>