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42B94-1336-449E-9A6D-A01411C7E10C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60E4D-BE58-4BAB-9919-759CCAC8D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99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942B94-1336-449E-9A6D-A01411C7E10C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60E4D-BE58-4BAB-9919-759CCAC8D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522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5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75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63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0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9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9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45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72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45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25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5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54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9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96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7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97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3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7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9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55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61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1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9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4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14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98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16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67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38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09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9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8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8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0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6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22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0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35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8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2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08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01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11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24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15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92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2024-07-04T22:33:56Z</dcterms:created>
  <dcterms:modified xsi:type="dcterms:W3CDTF">2024-07-04T22:33:56Z</dcterms:modified>
</cp:coreProperties>
</file>