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3"/>
  </p:notesMasterIdLst>
  <p:sldIdLst>
    <p:sldId id="480" r:id="rId5"/>
    <p:sldId id="303" r:id="rId6"/>
    <p:sldId id="571" r:id="rId7"/>
    <p:sldId id="555" r:id="rId8"/>
    <p:sldId id="276" r:id="rId9"/>
    <p:sldId id="498" r:id="rId10"/>
    <p:sldId id="587" r:id="rId11"/>
    <p:sldId id="256" r:id="rId12"/>
    <p:sldId id="481" r:id="rId13"/>
    <p:sldId id="482" r:id="rId14"/>
    <p:sldId id="483" r:id="rId15"/>
    <p:sldId id="557" r:id="rId16"/>
    <p:sldId id="485" r:id="rId17"/>
    <p:sldId id="581" r:id="rId18"/>
    <p:sldId id="582" r:id="rId19"/>
    <p:sldId id="583" r:id="rId20"/>
    <p:sldId id="576" r:id="rId21"/>
    <p:sldId id="486" r:id="rId22"/>
    <p:sldId id="488" r:id="rId23"/>
    <p:sldId id="489" r:id="rId24"/>
    <p:sldId id="490" r:id="rId25"/>
    <p:sldId id="487" r:id="rId26"/>
    <p:sldId id="516" r:id="rId27"/>
    <p:sldId id="515" r:id="rId28"/>
    <p:sldId id="584" r:id="rId29"/>
    <p:sldId id="573" r:id="rId30"/>
    <p:sldId id="572" r:id="rId31"/>
    <p:sldId id="585" r:id="rId32"/>
    <p:sldId id="574" r:id="rId33"/>
    <p:sldId id="492" r:id="rId34"/>
    <p:sldId id="493" r:id="rId35"/>
    <p:sldId id="494" r:id="rId36"/>
    <p:sldId id="495" r:id="rId37"/>
    <p:sldId id="496" r:id="rId38"/>
    <p:sldId id="589" r:id="rId39"/>
    <p:sldId id="590" r:id="rId40"/>
    <p:sldId id="558" r:id="rId41"/>
    <p:sldId id="559" r:id="rId42"/>
    <p:sldId id="575" r:id="rId43"/>
    <p:sldId id="560" r:id="rId44"/>
    <p:sldId id="562" r:id="rId45"/>
    <p:sldId id="563" r:id="rId46"/>
    <p:sldId id="564" r:id="rId47"/>
    <p:sldId id="577" r:id="rId48"/>
    <p:sldId id="579" r:id="rId49"/>
    <p:sldId id="580" r:id="rId50"/>
    <p:sldId id="586"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71"/>
            <p14:sldId id="555"/>
            <p14:sldId id="276"/>
            <p14:sldId id="498"/>
            <p14:sldId id="587"/>
            <p14:sldId id="256"/>
            <p14:sldId id="481"/>
            <p14:sldId id="482"/>
            <p14:sldId id="483"/>
            <p14:sldId id="557"/>
            <p14:sldId id="485"/>
            <p14:sldId id="581"/>
            <p14:sldId id="582"/>
            <p14:sldId id="583"/>
            <p14:sldId id="576"/>
            <p14:sldId id="486"/>
            <p14:sldId id="488"/>
            <p14:sldId id="489"/>
            <p14:sldId id="490"/>
            <p14:sldId id="487"/>
            <p14:sldId id="516"/>
            <p14:sldId id="515"/>
            <p14:sldId id="584"/>
            <p14:sldId id="573"/>
            <p14:sldId id="572"/>
            <p14:sldId id="585"/>
            <p14:sldId id="574"/>
            <p14:sldId id="492"/>
            <p14:sldId id="493"/>
            <p14:sldId id="494"/>
            <p14:sldId id="495"/>
            <p14:sldId id="496"/>
            <p14:sldId id="589"/>
            <p14:sldId id="590"/>
            <p14:sldId id="558"/>
            <p14:sldId id="559"/>
            <p14:sldId id="575"/>
            <p14:sldId id="560"/>
            <p14:sldId id="562"/>
            <p14:sldId id="563"/>
            <p14:sldId id="564"/>
            <p14:sldId id="577"/>
            <p14:sldId id="579"/>
            <p14:sldId id="580"/>
            <p14:sldId id="58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FA4EA2A-EC3B-479A-9B68-6F40DCFDECD9}" v="15" dt="2024-04-05T22:27:36.7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microsoft.com/office/2016/11/relationships/changesInfo" Target="changesInfos/changesInfo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FFA4EA2A-EC3B-479A-9B68-6F40DCFDECD9}"/>
    <pc:docChg chg="undo custSel addSld delSld modSld sldOrd modSection">
      <pc:chgData name="Sami Alzahrani" userId="6fb275e0-9327-47cc-a722-26d507892652" providerId="ADAL" clId="{FFA4EA2A-EC3B-479A-9B68-6F40DCFDECD9}" dt="2024-04-05T22:27:36.777" v="218"/>
      <pc:docMkLst>
        <pc:docMk/>
      </pc:docMkLst>
      <pc:sldChg chg="add">
        <pc:chgData name="Sami Alzahrani" userId="6fb275e0-9327-47cc-a722-26d507892652" providerId="ADAL" clId="{FFA4EA2A-EC3B-479A-9B68-6F40DCFDECD9}" dt="2024-04-05T22:27:36.777" v="218"/>
        <pc:sldMkLst>
          <pc:docMk/>
          <pc:sldMk cId="1407258792" sldId="256"/>
        </pc:sldMkLst>
      </pc:sldChg>
      <pc:sldChg chg="add del ord">
        <pc:chgData name="Sami Alzahrani" userId="6fb275e0-9327-47cc-a722-26d507892652" providerId="ADAL" clId="{FFA4EA2A-EC3B-479A-9B68-6F40DCFDECD9}" dt="2024-04-05T22:27:24.905" v="217" actId="2696"/>
        <pc:sldMkLst>
          <pc:docMk/>
          <pc:sldMk cId="2676362818" sldId="256"/>
        </pc:sldMkLst>
      </pc:sldChg>
      <pc:sldChg chg="addSp modSp del mod">
        <pc:chgData name="Sami Alzahrani" userId="6fb275e0-9327-47cc-a722-26d507892652" providerId="ADAL" clId="{FFA4EA2A-EC3B-479A-9B68-6F40DCFDECD9}" dt="2024-04-04T16:29:26.401" v="121" actId="2696"/>
        <pc:sldMkLst>
          <pc:docMk/>
          <pc:sldMk cId="3434396648" sldId="256"/>
        </pc:sldMkLst>
        <pc:spChg chg="add mod">
          <ac:chgData name="Sami Alzahrani" userId="6fb275e0-9327-47cc-a722-26d507892652" providerId="ADAL" clId="{FFA4EA2A-EC3B-479A-9B68-6F40DCFDECD9}" dt="2024-04-04T16:25:30.194" v="86" actId="1076"/>
          <ac:spMkLst>
            <pc:docMk/>
            <pc:sldMk cId="3434396648" sldId="256"/>
            <ac:spMk id="3" creationId="{9B901643-3E95-D263-A0B9-1CCC1C69C923}"/>
          </ac:spMkLst>
        </pc:spChg>
        <pc:picChg chg="mod">
          <ac:chgData name="Sami Alzahrani" userId="6fb275e0-9327-47cc-a722-26d507892652" providerId="ADAL" clId="{FFA4EA2A-EC3B-479A-9B68-6F40DCFDECD9}" dt="2024-04-04T16:25:26.288" v="85" actId="1076"/>
          <ac:picMkLst>
            <pc:docMk/>
            <pc:sldMk cId="3434396648" sldId="256"/>
            <ac:picMk id="10" creationId="{0D5166FE-FC4B-AF09-FA5B-B8362F09B52F}"/>
          </ac:picMkLst>
        </pc:picChg>
      </pc:sldChg>
      <pc:sldChg chg="modSp mod">
        <pc:chgData name="Sami Alzahrani" userId="6fb275e0-9327-47cc-a722-26d507892652" providerId="ADAL" clId="{FFA4EA2A-EC3B-479A-9B68-6F40DCFDECD9}" dt="2024-04-04T16:47:29.032" v="149" actId="313"/>
        <pc:sldMkLst>
          <pc:docMk/>
          <pc:sldMk cId="979261729" sldId="276"/>
        </pc:sldMkLst>
        <pc:spChg chg="mod">
          <ac:chgData name="Sami Alzahrani" userId="6fb275e0-9327-47cc-a722-26d507892652" providerId="ADAL" clId="{FFA4EA2A-EC3B-479A-9B68-6F40DCFDECD9}" dt="2024-04-04T16:47:29.032" v="149" actId="313"/>
          <ac:spMkLst>
            <pc:docMk/>
            <pc:sldMk cId="979261729" sldId="276"/>
            <ac:spMk id="48" creationId="{050976E4-0CF2-BA00-34CA-2F9419409B9E}"/>
          </ac:spMkLst>
        </pc:spChg>
      </pc:sldChg>
      <pc:sldChg chg="modSp mod">
        <pc:chgData name="Sami Alzahrani" userId="6fb275e0-9327-47cc-a722-26d507892652" providerId="ADAL" clId="{FFA4EA2A-EC3B-479A-9B68-6F40DCFDECD9}" dt="2024-04-04T16:21:47.217" v="23"/>
        <pc:sldMkLst>
          <pc:docMk/>
          <pc:sldMk cId="701632073" sldId="303"/>
        </pc:sldMkLst>
        <pc:spChg chg="mod">
          <ac:chgData name="Sami Alzahrani" userId="6fb275e0-9327-47cc-a722-26d507892652" providerId="ADAL" clId="{FFA4EA2A-EC3B-479A-9B68-6F40DCFDECD9}" dt="2024-04-04T16:21:33.834" v="22"/>
          <ac:spMkLst>
            <pc:docMk/>
            <pc:sldMk cId="701632073" sldId="303"/>
            <ac:spMk id="9" creationId="{25760A6C-566F-B7E3-1EEE-CB29F0CF0113}"/>
          </ac:spMkLst>
        </pc:spChg>
        <pc:spChg chg="mod">
          <ac:chgData name="Sami Alzahrani" userId="6fb275e0-9327-47cc-a722-26d507892652" providerId="ADAL" clId="{FFA4EA2A-EC3B-479A-9B68-6F40DCFDECD9}" dt="2024-04-04T16:21:47.217" v="23"/>
          <ac:spMkLst>
            <pc:docMk/>
            <pc:sldMk cId="701632073" sldId="303"/>
            <ac:spMk id="11" creationId="{781F72BC-06B8-4FB5-F2D5-D8EA1BFF812E}"/>
          </ac:spMkLst>
        </pc:spChg>
      </pc:sldChg>
      <pc:sldChg chg="modSp mod">
        <pc:chgData name="Sami Alzahrani" userId="6fb275e0-9327-47cc-a722-26d507892652" providerId="ADAL" clId="{FFA4EA2A-EC3B-479A-9B68-6F40DCFDECD9}" dt="2024-04-04T16:21:26.327" v="21" actId="20577"/>
        <pc:sldMkLst>
          <pc:docMk/>
          <pc:sldMk cId="3774984797" sldId="480"/>
        </pc:sldMkLst>
        <pc:spChg chg="mod">
          <ac:chgData name="Sami Alzahrani" userId="6fb275e0-9327-47cc-a722-26d507892652" providerId="ADAL" clId="{FFA4EA2A-EC3B-479A-9B68-6F40DCFDECD9}" dt="2024-04-04T16:21:26.327" v="21" actId="20577"/>
          <ac:spMkLst>
            <pc:docMk/>
            <pc:sldMk cId="3774984797" sldId="480"/>
            <ac:spMk id="30" creationId="{1BBD67B8-DB49-942C-018D-7F74C671F260}"/>
          </ac:spMkLst>
        </pc:spChg>
        <pc:spChg chg="mod">
          <ac:chgData name="Sami Alzahrani" userId="6fb275e0-9327-47cc-a722-26d507892652" providerId="ADAL" clId="{FFA4EA2A-EC3B-479A-9B68-6F40DCFDECD9}" dt="2024-04-04T16:21:09.423" v="2" actId="21"/>
          <ac:spMkLst>
            <pc:docMk/>
            <pc:sldMk cId="3774984797" sldId="480"/>
            <ac:spMk id="31" creationId="{16E4CC76-2D0D-6204-3FBC-B0856D8E8836}"/>
          </ac:spMkLst>
        </pc:spChg>
        <pc:spChg chg="mod">
          <ac:chgData name="Sami Alzahrani" userId="6fb275e0-9327-47cc-a722-26d507892652" providerId="ADAL" clId="{FFA4EA2A-EC3B-479A-9B68-6F40DCFDECD9}" dt="2024-04-04T16:21:19.718" v="15" actId="20577"/>
          <ac:spMkLst>
            <pc:docMk/>
            <pc:sldMk cId="3774984797" sldId="480"/>
            <ac:spMk id="46" creationId="{FA59789B-D841-DB76-25B9-1348B202C2B5}"/>
          </ac:spMkLst>
        </pc:spChg>
      </pc:sldChg>
      <pc:sldChg chg="add del">
        <pc:chgData name="Sami Alzahrani" userId="6fb275e0-9327-47cc-a722-26d507892652" providerId="ADAL" clId="{FFA4EA2A-EC3B-479A-9B68-6F40DCFDECD9}" dt="2024-04-05T22:27:24.905" v="217" actId="2696"/>
        <pc:sldMkLst>
          <pc:docMk/>
          <pc:sldMk cId="1667791546" sldId="481"/>
        </pc:sldMkLst>
      </pc:sldChg>
      <pc:sldChg chg="del">
        <pc:chgData name="Sami Alzahrani" userId="6fb275e0-9327-47cc-a722-26d507892652" providerId="ADAL" clId="{FFA4EA2A-EC3B-479A-9B68-6F40DCFDECD9}" dt="2024-04-04T16:29:26.401" v="121" actId="2696"/>
        <pc:sldMkLst>
          <pc:docMk/>
          <pc:sldMk cId="2065869130" sldId="481"/>
        </pc:sldMkLst>
      </pc:sldChg>
      <pc:sldChg chg="add">
        <pc:chgData name="Sami Alzahrani" userId="6fb275e0-9327-47cc-a722-26d507892652" providerId="ADAL" clId="{FFA4EA2A-EC3B-479A-9B68-6F40DCFDECD9}" dt="2024-04-05T22:27:36.777" v="218"/>
        <pc:sldMkLst>
          <pc:docMk/>
          <pc:sldMk cId="2814449218" sldId="481"/>
        </pc:sldMkLst>
      </pc:sldChg>
      <pc:sldChg chg="add del">
        <pc:chgData name="Sami Alzahrani" userId="6fb275e0-9327-47cc-a722-26d507892652" providerId="ADAL" clId="{FFA4EA2A-EC3B-479A-9B68-6F40DCFDECD9}" dt="2024-04-05T22:27:24.905" v="217" actId="2696"/>
        <pc:sldMkLst>
          <pc:docMk/>
          <pc:sldMk cId="1610579578" sldId="482"/>
        </pc:sldMkLst>
      </pc:sldChg>
      <pc:sldChg chg="add">
        <pc:chgData name="Sami Alzahrani" userId="6fb275e0-9327-47cc-a722-26d507892652" providerId="ADAL" clId="{FFA4EA2A-EC3B-479A-9B68-6F40DCFDECD9}" dt="2024-04-05T22:27:36.777" v="218"/>
        <pc:sldMkLst>
          <pc:docMk/>
          <pc:sldMk cId="1912986093" sldId="482"/>
        </pc:sldMkLst>
      </pc:sldChg>
      <pc:sldChg chg="del">
        <pc:chgData name="Sami Alzahrani" userId="6fb275e0-9327-47cc-a722-26d507892652" providerId="ADAL" clId="{FFA4EA2A-EC3B-479A-9B68-6F40DCFDECD9}" dt="2024-04-04T16:29:26.401" v="121" actId="2696"/>
        <pc:sldMkLst>
          <pc:docMk/>
          <pc:sldMk cId="2660718682" sldId="482"/>
        </pc:sldMkLst>
      </pc:sldChg>
      <pc:sldChg chg="add">
        <pc:chgData name="Sami Alzahrani" userId="6fb275e0-9327-47cc-a722-26d507892652" providerId="ADAL" clId="{FFA4EA2A-EC3B-479A-9B68-6F40DCFDECD9}" dt="2024-04-05T22:27:36.777" v="218"/>
        <pc:sldMkLst>
          <pc:docMk/>
          <pc:sldMk cId="134736981" sldId="483"/>
        </pc:sldMkLst>
      </pc:sldChg>
      <pc:sldChg chg="modSp del mod">
        <pc:chgData name="Sami Alzahrani" userId="6fb275e0-9327-47cc-a722-26d507892652" providerId="ADAL" clId="{FFA4EA2A-EC3B-479A-9B68-6F40DCFDECD9}" dt="2024-04-04T16:29:26.401" v="121" actId="2696"/>
        <pc:sldMkLst>
          <pc:docMk/>
          <pc:sldMk cId="3247297740" sldId="483"/>
        </pc:sldMkLst>
        <pc:spChg chg="mod">
          <ac:chgData name="Sami Alzahrani" userId="6fb275e0-9327-47cc-a722-26d507892652" providerId="ADAL" clId="{FFA4EA2A-EC3B-479A-9B68-6F40DCFDECD9}" dt="2024-04-04T16:22:49.275" v="37" actId="14100"/>
          <ac:spMkLst>
            <pc:docMk/>
            <pc:sldMk cId="3247297740" sldId="483"/>
            <ac:spMk id="6" creationId="{EF740E12-67B3-08D9-E617-4C617C8F6027}"/>
          </ac:spMkLst>
        </pc:spChg>
      </pc:sldChg>
      <pc:sldChg chg="add del">
        <pc:chgData name="Sami Alzahrani" userId="6fb275e0-9327-47cc-a722-26d507892652" providerId="ADAL" clId="{FFA4EA2A-EC3B-479A-9B68-6F40DCFDECD9}" dt="2024-04-05T22:27:24.905" v="217" actId="2696"/>
        <pc:sldMkLst>
          <pc:docMk/>
          <pc:sldMk cId="3461039743" sldId="483"/>
        </pc:sldMkLst>
      </pc:sldChg>
      <pc:sldChg chg="add del">
        <pc:chgData name="Sami Alzahrani" userId="6fb275e0-9327-47cc-a722-26d507892652" providerId="ADAL" clId="{FFA4EA2A-EC3B-479A-9B68-6F40DCFDECD9}" dt="2024-04-05T22:27:24.905" v="217" actId="2696"/>
        <pc:sldMkLst>
          <pc:docMk/>
          <pc:sldMk cId="368101544" sldId="485"/>
        </pc:sldMkLst>
      </pc:sldChg>
      <pc:sldChg chg="add">
        <pc:chgData name="Sami Alzahrani" userId="6fb275e0-9327-47cc-a722-26d507892652" providerId="ADAL" clId="{FFA4EA2A-EC3B-479A-9B68-6F40DCFDECD9}" dt="2024-04-05T22:27:36.777" v="218"/>
        <pc:sldMkLst>
          <pc:docMk/>
          <pc:sldMk cId="3571021305" sldId="485"/>
        </pc:sldMkLst>
      </pc:sldChg>
      <pc:sldChg chg="modSp del mod">
        <pc:chgData name="Sami Alzahrani" userId="6fb275e0-9327-47cc-a722-26d507892652" providerId="ADAL" clId="{FFA4EA2A-EC3B-479A-9B68-6F40DCFDECD9}" dt="2024-04-04T16:29:26.401" v="121" actId="2696"/>
        <pc:sldMkLst>
          <pc:docMk/>
          <pc:sldMk cId="3617602608" sldId="485"/>
        </pc:sldMkLst>
        <pc:spChg chg="mod">
          <ac:chgData name="Sami Alzahrani" userId="6fb275e0-9327-47cc-a722-26d507892652" providerId="ADAL" clId="{FFA4EA2A-EC3B-479A-9B68-6F40DCFDECD9}" dt="2024-04-04T16:23:07.477" v="40" actId="1076"/>
          <ac:spMkLst>
            <pc:docMk/>
            <pc:sldMk cId="3617602608" sldId="485"/>
            <ac:spMk id="4" creationId="{BFDD4A98-73DF-8C19-E4A6-B6B783B8C6AD}"/>
          </ac:spMkLst>
        </pc:spChg>
      </pc:sldChg>
      <pc:sldChg chg="modSp mod">
        <pc:chgData name="Sami Alzahrani" userId="6fb275e0-9327-47cc-a722-26d507892652" providerId="ADAL" clId="{FFA4EA2A-EC3B-479A-9B68-6F40DCFDECD9}" dt="2024-04-04T16:47:17.471" v="148" actId="1076"/>
        <pc:sldMkLst>
          <pc:docMk/>
          <pc:sldMk cId="2504597208" sldId="486"/>
        </pc:sldMkLst>
        <pc:spChg chg="mod">
          <ac:chgData name="Sami Alzahrani" userId="6fb275e0-9327-47cc-a722-26d507892652" providerId="ADAL" clId="{FFA4EA2A-EC3B-479A-9B68-6F40DCFDECD9}" dt="2024-04-04T16:26:04.968" v="88" actId="1076"/>
          <ac:spMkLst>
            <pc:docMk/>
            <pc:sldMk cId="2504597208" sldId="486"/>
            <ac:spMk id="6" creationId="{5753C44B-5500-C465-EEF1-0F2066FFA9A6}"/>
          </ac:spMkLst>
        </pc:spChg>
        <pc:spChg chg="mod">
          <ac:chgData name="Sami Alzahrani" userId="6fb275e0-9327-47cc-a722-26d507892652" providerId="ADAL" clId="{FFA4EA2A-EC3B-479A-9B68-6F40DCFDECD9}" dt="2024-04-04T16:47:17.471" v="148" actId="1076"/>
          <ac:spMkLst>
            <pc:docMk/>
            <pc:sldMk cId="2504597208" sldId="486"/>
            <ac:spMk id="9" creationId="{96FC8821-E3BB-5427-E969-AA4032BB6825}"/>
          </ac:spMkLst>
        </pc:spChg>
      </pc:sldChg>
      <pc:sldChg chg="add">
        <pc:chgData name="Sami Alzahrani" userId="6fb275e0-9327-47cc-a722-26d507892652" providerId="ADAL" clId="{FFA4EA2A-EC3B-479A-9B68-6F40DCFDECD9}" dt="2024-04-04T16:27:37.076" v="104"/>
        <pc:sldMkLst>
          <pc:docMk/>
          <pc:sldMk cId="1112879165" sldId="487"/>
        </pc:sldMkLst>
      </pc:sldChg>
      <pc:sldChg chg="del">
        <pc:chgData name="Sami Alzahrani" userId="6fb275e0-9327-47cc-a722-26d507892652" providerId="ADAL" clId="{FFA4EA2A-EC3B-479A-9B68-6F40DCFDECD9}" dt="2024-04-04T16:27:26.078" v="103" actId="2696"/>
        <pc:sldMkLst>
          <pc:docMk/>
          <pc:sldMk cId="3013509947" sldId="487"/>
        </pc:sldMkLst>
      </pc:sldChg>
      <pc:sldChg chg="modSp mod">
        <pc:chgData name="Sami Alzahrani" userId="6fb275e0-9327-47cc-a722-26d507892652" providerId="ADAL" clId="{FFA4EA2A-EC3B-479A-9B68-6F40DCFDECD9}" dt="2024-04-04T16:26:36.934" v="90" actId="255"/>
        <pc:sldMkLst>
          <pc:docMk/>
          <pc:sldMk cId="3177874480" sldId="488"/>
        </pc:sldMkLst>
        <pc:spChg chg="mod">
          <ac:chgData name="Sami Alzahrani" userId="6fb275e0-9327-47cc-a722-26d507892652" providerId="ADAL" clId="{FFA4EA2A-EC3B-479A-9B68-6F40DCFDECD9}" dt="2024-04-04T16:26:36.934" v="90" actId="255"/>
          <ac:spMkLst>
            <pc:docMk/>
            <pc:sldMk cId="3177874480" sldId="488"/>
            <ac:spMk id="6" creationId="{5753C44B-5500-C465-EEF1-0F2066FFA9A6}"/>
          </ac:spMkLst>
        </pc:spChg>
      </pc:sldChg>
      <pc:sldChg chg="modSp mod">
        <pc:chgData name="Sami Alzahrani" userId="6fb275e0-9327-47cc-a722-26d507892652" providerId="ADAL" clId="{FFA4EA2A-EC3B-479A-9B68-6F40DCFDECD9}" dt="2024-04-04T16:26:48.809" v="94" actId="1076"/>
        <pc:sldMkLst>
          <pc:docMk/>
          <pc:sldMk cId="4188300088" sldId="489"/>
        </pc:sldMkLst>
        <pc:spChg chg="mod">
          <ac:chgData name="Sami Alzahrani" userId="6fb275e0-9327-47cc-a722-26d507892652" providerId="ADAL" clId="{FFA4EA2A-EC3B-479A-9B68-6F40DCFDECD9}" dt="2024-04-04T16:26:48.809" v="94" actId="1076"/>
          <ac:spMkLst>
            <pc:docMk/>
            <pc:sldMk cId="4188300088" sldId="489"/>
            <ac:spMk id="8" creationId="{B3ECDAA2-9D92-164D-5B47-043628B53DAA}"/>
          </ac:spMkLst>
        </pc:spChg>
      </pc:sldChg>
      <pc:sldChg chg="modSp mod">
        <pc:chgData name="Sami Alzahrani" userId="6fb275e0-9327-47cc-a722-26d507892652" providerId="ADAL" clId="{FFA4EA2A-EC3B-479A-9B68-6F40DCFDECD9}" dt="2024-04-04T16:27:10.422" v="100" actId="122"/>
        <pc:sldMkLst>
          <pc:docMk/>
          <pc:sldMk cId="3055672697" sldId="490"/>
        </pc:sldMkLst>
        <pc:spChg chg="mod">
          <ac:chgData name="Sami Alzahrani" userId="6fb275e0-9327-47cc-a722-26d507892652" providerId="ADAL" clId="{FFA4EA2A-EC3B-479A-9B68-6F40DCFDECD9}" dt="2024-04-04T16:27:10.422" v="100" actId="122"/>
          <ac:spMkLst>
            <pc:docMk/>
            <pc:sldMk cId="3055672697" sldId="490"/>
            <ac:spMk id="4" creationId="{D4AC0354-3E6F-FA8E-8B27-55C33009E1A9}"/>
          </ac:spMkLst>
        </pc:spChg>
        <pc:spChg chg="mod">
          <ac:chgData name="Sami Alzahrani" userId="6fb275e0-9327-47cc-a722-26d507892652" providerId="ADAL" clId="{FFA4EA2A-EC3B-479A-9B68-6F40DCFDECD9}" dt="2024-04-04T16:27:03.514" v="97" actId="1076"/>
          <ac:spMkLst>
            <pc:docMk/>
            <pc:sldMk cId="3055672697" sldId="490"/>
            <ac:spMk id="6" creationId="{1A61CA0E-A0B3-80EF-62A6-2A4466856728}"/>
          </ac:spMkLst>
        </pc:spChg>
      </pc:sldChg>
      <pc:sldChg chg="addSp modSp mod">
        <pc:chgData name="Sami Alzahrani" userId="6fb275e0-9327-47cc-a722-26d507892652" providerId="ADAL" clId="{FFA4EA2A-EC3B-479A-9B68-6F40DCFDECD9}" dt="2024-04-04T16:53:31.890" v="164" actId="1076"/>
        <pc:sldMkLst>
          <pc:docMk/>
          <pc:sldMk cId="4193166892" sldId="492"/>
        </pc:sldMkLst>
        <pc:spChg chg="add mod">
          <ac:chgData name="Sami Alzahrani" userId="6fb275e0-9327-47cc-a722-26d507892652" providerId="ADAL" clId="{FFA4EA2A-EC3B-479A-9B68-6F40DCFDECD9}" dt="2024-04-04T16:53:31.890" v="164" actId="1076"/>
          <ac:spMkLst>
            <pc:docMk/>
            <pc:sldMk cId="4193166892" sldId="492"/>
            <ac:spMk id="3" creationId="{E5BAA01A-48D4-5264-5EAE-CACC912B4185}"/>
          </ac:spMkLst>
        </pc:spChg>
        <pc:spChg chg="mod">
          <ac:chgData name="Sami Alzahrani" userId="6fb275e0-9327-47cc-a722-26d507892652" providerId="ADAL" clId="{FFA4EA2A-EC3B-479A-9B68-6F40DCFDECD9}" dt="2024-04-04T16:53:26.593" v="163" actId="1076"/>
          <ac:spMkLst>
            <pc:docMk/>
            <pc:sldMk cId="4193166892" sldId="492"/>
            <ac:spMk id="6" creationId="{9B613538-9F6F-0FFA-F0A0-CB20C704968F}"/>
          </ac:spMkLst>
        </pc:spChg>
        <pc:spChg chg="mod">
          <ac:chgData name="Sami Alzahrani" userId="6fb275e0-9327-47cc-a722-26d507892652" providerId="ADAL" clId="{FFA4EA2A-EC3B-479A-9B68-6F40DCFDECD9}" dt="2024-04-04T16:53:24.343" v="162" actId="1076"/>
          <ac:spMkLst>
            <pc:docMk/>
            <pc:sldMk cId="4193166892" sldId="492"/>
            <ac:spMk id="25" creationId="{FE1BA4EE-2B88-B99F-6A81-884E42CCA968}"/>
          </ac:spMkLst>
        </pc:spChg>
      </pc:sldChg>
      <pc:sldChg chg="modSp mod">
        <pc:chgData name="Sami Alzahrani" userId="6fb275e0-9327-47cc-a722-26d507892652" providerId="ADAL" clId="{FFA4EA2A-EC3B-479A-9B68-6F40DCFDECD9}" dt="2024-04-04T16:52:49.489" v="160" actId="255"/>
        <pc:sldMkLst>
          <pc:docMk/>
          <pc:sldMk cId="2284308547" sldId="495"/>
        </pc:sldMkLst>
        <pc:spChg chg="mod">
          <ac:chgData name="Sami Alzahrani" userId="6fb275e0-9327-47cc-a722-26d507892652" providerId="ADAL" clId="{FFA4EA2A-EC3B-479A-9B68-6F40DCFDECD9}" dt="2024-04-04T16:52:49.489" v="160" actId="255"/>
          <ac:spMkLst>
            <pc:docMk/>
            <pc:sldMk cId="2284308547" sldId="495"/>
            <ac:spMk id="9" creationId="{01266EC7-27DB-C7C0-08AD-ED60A0486C5C}"/>
          </ac:spMkLst>
        </pc:spChg>
      </pc:sldChg>
      <pc:sldChg chg="modSp mod">
        <pc:chgData name="Sami Alzahrani" userId="6fb275e0-9327-47cc-a722-26d507892652" providerId="ADAL" clId="{FFA4EA2A-EC3B-479A-9B68-6F40DCFDECD9}" dt="2024-04-04T16:52:03.619" v="159" actId="1076"/>
        <pc:sldMkLst>
          <pc:docMk/>
          <pc:sldMk cId="2897675718" sldId="496"/>
        </pc:sldMkLst>
        <pc:spChg chg="mod">
          <ac:chgData name="Sami Alzahrani" userId="6fb275e0-9327-47cc-a722-26d507892652" providerId="ADAL" clId="{FFA4EA2A-EC3B-479A-9B68-6F40DCFDECD9}" dt="2024-04-04T16:52:03.619" v="159" actId="1076"/>
          <ac:spMkLst>
            <pc:docMk/>
            <pc:sldMk cId="2897675718" sldId="496"/>
            <ac:spMk id="10" creationId="{E1B22BB7-04CD-6D6F-7ABE-E494A873863D}"/>
          </ac:spMkLst>
        </pc:spChg>
      </pc:sldChg>
      <pc:sldChg chg="add">
        <pc:chgData name="Sami Alzahrani" userId="6fb275e0-9327-47cc-a722-26d507892652" providerId="ADAL" clId="{FFA4EA2A-EC3B-479A-9B68-6F40DCFDECD9}" dt="2024-04-05T22:27:36.777" v="218"/>
        <pc:sldMkLst>
          <pc:docMk/>
          <pc:sldMk cId="2430607549" sldId="498"/>
        </pc:sldMkLst>
      </pc:sldChg>
      <pc:sldChg chg="del">
        <pc:chgData name="Sami Alzahrani" userId="6fb275e0-9327-47cc-a722-26d507892652" providerId="ADAL" clId="{FFA4EA2A-EC3B-479A-9B68-6F40DCFDECD9}" dt="2024-04-05T22:27:24.905" v="217" actId="2696"/>
        <pc:sldMkLst>
          <pc:docMk/>
          <pc:sldMk cId="3290752501" sldId="498"/>
        </pc:sldMkLst>
      </pc:sldChg>
      <pc:sldChg chg="ord">
        <pc:chgData name="Sami Alzahrani" userId="6fb275e0-9327-47cc-a722-26d507892652" providerId="ADAL" clId="{FFA4EA2A-EC3B-479A-9B68-6F40DCFDECD9}" dt="2024-04-04T16:27:20.031" v="102"/>
        <pc:sldMkLst>
          <pc:docMk/>
          <pc:sldMk cId="1144628335" sldId="515"/>
        </pc:sldMkLst>
      </pc:sldChg>
      <pc:sldChg chg="modSp mod">
        <pc:chgData name="Sami Alzahrani" userId="6fb275e0-9327-47cc-a722-26d507892652" providerId="ADAL" clId="{FFA4EA2A-EC3B-479A-9B68-6F40DCFDECD9}" dt="2024-04-04T16:22:09.623" v="28" actId="1076"/>
        <pc:sldMkLst>
          <pc:docMk/>
          <pc:sldMk cId="2791848568" sldId="555"/>
        </pc:sldMkLst>
        <pc:spChg chg="mod">
          <ac:chgData name="Sami Alzahrani" userId="6fb275e0-9327-47cc-a722-26d507892652" providerId="ADAL" clId="{FFA4EA2A-EC3B-479A-9B68-6F40DCFDECD9}" dt="2024-04-04T16:22:01.905" v="26" actId="313"/>
          <ac:spMkLst>
            <pc:docMk/>
            <pc:sldMk cId="2791848568" sldId="555"/>
            <ac:spMk id="4" creationId="{08977527-05FC-EBA0-9F4E-005D9B7A7C05}"/>
          </ac:spMkLst>
        </pc:spChg>
        <pc:spChg chg="mod">
          <ac:chgData name="Sami Alzahrani" userId="6fb275e0-9327-47cc-a722-26d507892652" providerId="ADAL" clId="{FFA4EA2A-EC3B-479A-9B68-6F40DCFDECD9}" dt="2024-04-04T16:22:09.623" v="28" actId="1076"/>
          <ac:spMkLst>
            <pc:docMk/>
            <pc:sldMk cId="2791848568" sldId="555"/>
            <ac:spMk id="31" creationId="{4527402C-3F97-690D-9C20-A459E375AEB7}"/>
          </ac:spMkLst>
        </pc:spChg>
      </pc:sldChg>
      <pc:sldChg chg="del">
        <pc:chgData name="Sami Alzahrani" userId="6fb275e0-9327-47cc-a722-26d507892652" providerId="ADAL" clId="{FFA4EA2A-EC3B-479A-9B68-6F40DCFDECD9}" dt="2024-04-04T16:29:26.401" v="121" actId="2696"/>
        <pc:sldMkLst>
          <pc:docMk/>
          <pc:sldMk cId="1150742680" sldId="557"/>
        </pc:sldMkLst>
      </pc:sldChg>
      <pc:sldChg chg="add">
        <pc:chgData name="Sami Alzahrani" userId="6fb275e0-9327-47cc-a722-26d507892652" providerId="ADAL" clId="{FFA4EA2A-EC3B-479A-9B68-6F40DCFDECD9}" dt="2024-04-05T22:27:36.777" v="218"/>
        <pc:sldMkLst>
          <pc:docMk/>
          <pc:sldMk cId="1563601197" sldId="557"/>
        </pc:sldMkLst>
      </pc:sldChg>
      <pc:sldChg chg="add del">
        <pc:chgData name="Sami Alzahrani" userId="6fb275e0-9327-47cc-a722-26d507892652" providerId="ADAL" clId="{FFA4EA2A-EC3B-479A-9B68-6F40DCFDECD9}" dt="2024-04-05T22:27:24.905" v="217" actId="2696"/>
        <pc:sldMkLst>
          <pc:docMk/>
          <pc:sldMk cId="3040205248" sldId="557"/>
        </pc:sldMkLst>
      </pc:sldChg>
      <pc:sldChg chg="del">
        <pc:chgData name="Sami Alzahrani" userId="6fb275e0-9327-47cc-a722-26d507892652" providerId="ADAL" clId="{FFA4EA2A-EC3B-479A-9B68-6F40DCFDECD9}" dt="2024-04-04T17:00:00.600" v="199" actId="2696"/>
        <pc:sldMkLst>
          <pc:docMk/>
          <pc:sldMk cId="823777093" sldId="558"/>
        </pc:sldMkLst>
      </pc:sldChg>
      <pc:sldChg chg="add">
        <pc:chgData name="Sami Alzahrani" userId="6fb275e0-9327-47cc-a722-26d507892652" providerId="ADAL" clId="{FFA4EA2A-EC3B-479A-9B68-6F40DCFDECD9}" dt="2024-04-04T17:00:16.535" v="200"/>
        <pc:sldMkLst>
          <pc:docMk/>
          <pc:sldMk cId="4062318504" sldId="558"/>
        </pc:sldMkLst>
      </pc:sldChg>
      <pc:sldChg chg="modSp del mod">
        <pc:chgData name="Sami Alzahrani" userId="6fb275e0-9327-47cc-a722-26d507892652" providerId="ADAL" clId="{FFA4EA2A-EC3B-479A-9B68-6F40DCFDECD9}" dt="2024-04-04T17:00:00.600" v="199" actId="2696"/>
        <pc:sldMkLst>
          <pc:docMk/>
          <pc:sldMk cId="159346729" sldId="559"/>
        </pc:sldMkLst>
        <pc:spChg chg="mod">
          <ac:chgData name="Sami Alzahrani" userId="6fb275e0-9327-47cc-a722-26d507892652" providerId="ADAL" clId="{FFA4EA2A-EC3B-479A-9B68-6F40DCFDECD9}" dt="2024-04-04T16:31:25.735" v="123" actId="255"/>
          <ac:spMkLst>
            <pc:docMk/>
            <pc:sldMk cId="159346729" sldId="559"/>
            <ac:spMk id="9" creationId="{EB28B8A9-C479-EE4E-0C95-1E082C05B46B}"/>
          </ac:spMkLst>
        </pc:spChg>
      </pc:sldChg>
      <pc:sldChg chg="add">
        <pc:chgData name="Sami Alzahrani" userId="6fb275e0-9327-47cc-a722-26d507892652" providerId="ADAL" clId="{FFA4EA2A-EC3B-479A-9B68-6F40DCFDECD9}" dt="2024-04-04T17:00:16.535" v="200"/>
        <pc:sldMkLst>
          <pc:docMk/>
          <pc:sldMk cId="189844348" sldId="559"/>
        </pc:sldMkLst>
      </pc:sldChg>
      <pc:sldChg chg="modSp mod">
        <pc:chgData name="Sami Alzahrani" userId="6fb275e0-9327-47cc-a722-26d507892652" providerId="ADAL" clId="{FFA4EA2A-EC3B-479A-9B68-6F40DCFDECD9}" dt="2024-04-04T17:01:27.026" v="208" actId="14100"/>
        <pc:sldMkLst>
          <pc:docMk/>
          <pc:sldMk cId="3585982549" sldId="560"/>
        </pc:sldMkLst>
        <pc:picChg chg="mod modCrop">
          <ac:chgData name="Sami Alzahrani" userId="6fb275e0-9327-47cc-a722-26d507892652" providerId="ADAL" clId="{FFA4EA2A-EC3B-479A-9B68-6F40DCFDECD9}" dt="2024-04-04T17:01:27.026" v="208" actId="14100"/>
          <ac:picMkLst>
            <pc:docMk/>
            <pc:sldMk cId="3585982549" sldId="560"/>
            <ac:picMk id="4" creationId="{AB0D5D2B-7DBE-26D9-99B6-B77B818DA05C}"/>
          </ac:picMkLst>
        </pc:picChg>
      </pc:sldChg>
      <pc:sldChg chg="modSp mod">
        <pc:chgData name="Sami Alzahrani" userId="6fb275e0-9327-47cc-a722-26d507892652" providerId="ADAL" clId="{FFA4EA2A-EC3B-479A-9B68-6F40DCFDECD9}" dt="2024-04-04T16:33:45.578" v="128" actId="255"/>
        <pc:sldMkLst>
          <pc:docMk/>
          <pc:sldMk cId="3931661870" sldId="562"/>
        </pc:sldMkLst>
        <pc:spChg chg="mod">
          <ac:chgData name="Sami Alzahrani" userId="6fb275e0-9327-47cc-a722-26d507892652" providerId="ADAL" clId="{FFA4EA2A-EC3B-479A-9B68-6F40DCFDECD9}" dt="2024-04-04T16:33:45.578" v="128" actId="255"/>
          <ac:spMkLst>
            <pc:docMk/>
            <pc:sldMk cId="3931661870" sldId="562"/>
            <ac:spMk id="7" creationId="{43C24684-AC3A-FD6A-B848-72AE7DFFEEAE}"/>
          </ac:spMkLst>
        </pc:spChg>
      </pc:sldChg>
      <pc:sldChg chg="addSp modSp mod">
        <pc:chgData name="Sami Alzahrani" userId="6fb275e0-9327-47cc-a722-26d507892652" providerId="ADAL" clId="{FFA4EA2A-EC3B-479A-9B68-6F40DCFDECD9}" dt="2024-04-04T17:01:40.974" v="214" actId="20577"/>
        <pc:sldMkLst>
          <pc:docMk/>
          <pc:sldMk cId="3788242456" sldId="563"/>
        </pc:sldMkLst>
        <pc:spChg chg="add mod">
          <ac:chgData name="Sami Alzahrani" userId="6fb275e0-9327-47cc-a722-26d507892652" providerId="ADAL" clId="{FFA4EA2A-EC3B-479A-9B68-6F40DCFDECD9}" dt="2024-04-04T17:01:40.974" v="214" actId="20577"/>
          <ac:spMkLst>
            <pc:docMk/>
            <pc:sldMk cId="3788242456" sldId="563"/>
            <ac:spMk id="4" creationId="{878AA751-68FB-9E03-CF5A-9EA7240BD79B}"/>
          </ac:spMkLst>
        </pc:spChg>
        <pc:spChg chg="mod">
          <ac:chgData name="Sami Alzahrani" userId="6fb275e0-9327-47cc-a722-26d507892652" providerId="ADAL" clId="{FFA4EA2A-EC3B-479A-9B68-6F40DCFDECD9}" dt="2024-04-04T16:34:19.045" v="134" actId="1076"/>
          <ac:spMkLst>
            <pc:docMk/>
            <pc:sldMk cId="3788242456" sldId="563"/>
            <ac:spMk id="9" creationId="{36CD1245-70CF-9706-228B-98EDB40CACC3}"/>
          </ac:spMkLst>
        </pc:spChg>
      </pc:sldChg>
      <pc:sldChg chg="ord">
        <pc:chgData name="Sami Alzahrani" userId="6fb275e0-9327-47cc-a722-26d507892652" providerId="ADAL" clId="{FFA4EA2A-EC3B-479A-9B68-6F40DCFDECD9}" dt="2024-04-04T17:01:53.545" v="216"/>
        <pc:sldMkLst>
          <pc:docMk/>
          <pc:sldMk cId="619768224" sldId="564"/>
        </pc:sldMkLst>
      </pc:sldChg>
      <pc:sldChg chg="modSp mod">
        <pc:chgData name="Sami Alzahrani" userId="6fb275e0-9327-47cc-a722-26d507892652" providerId="ADAL" clId="{FFA4EA2A-EC3B-479A-9B68-6F40DCFDECD9}" dt="2024-04-04T16:24:37.258" v="62" actId="113"/>
        <pc:sldMkLst>
          <pc:docMk/>
          <pc:sldMk cId="3395055496" sldId="571"/>
        </pc:sldMkLst>
        <pc:spChg chg="mod">
          <ac:chgData name="Sami Alzahrani" userId="6fb275e0-9327-47cc-a722-26d507892652" providerId="ADAL" clId="{FFA4EA2A-EC3B-479A-9B68-6F40DCFDECD9}" dt="2024-04-04T16:24:37.258" v="62" actId="113"/>
          <ac:spMkLst>
            <pc:docMk/>
            <pc:sldMk cId="3395055496" sldId="571"/>
            <ac:spMk id="25" creationId="{904B7CA6-23A4-2E24-5FFC-ECEA38831F6A}"/>
          </ac:spMkLst>
        </pc:spChg>
        <pc:spChg chg="mod">
          <ac:chgData name="Sami Alzahrani" userId="6fb275e0-9327-47cc-a722-26d507892652" providerId="ADAL" clId="{FFA4EA2A-EC3B-479A-9B68-6F40DCFDECD9}" dt="2024-04-04T16:21:57.703" v="25" actId="1076"/>
          <ac:spMkLst>
            <pc:docMk/>
            <pc:sldMk cId="3395055496" sldId="571"/>
            <ac:spMk id="31" creationId="{4527402C-3F97-690D-9C20-A459E375AEB7}"/>
          </ac:spMkLst>
        </pc:spChg>
      </pc:sldChg>
      <pc:sldChg chg="ord">
        <pc:chgData name="Sami Alzahrani" userId="6fb275e0-9327-47cc-a722-26d507892652" providerId="ADAL" clId="{FFA4EA2A-EC3B-479A-9B68-6F40DCFDECD9}" dt="2024-04-04T16:28:02.405" v="109"/>
        <pc:sldMkLst>
          <pc:docMk/>
          <pc:sldMk cId="3152675658" sldId="572"/>
        </pc:sldMkLst>
      </pc:sldChg>
      <pc:sldChg chg="modSp mod">
        <pc:chgData name="Sami Alzahrani" userId="6fb275e0-9327-47cc-a722-26d507892652" providerId="ADAL" clId="{FFA4EA2A-EC3B-479A-9B68-6F40DCFDECD9}" dt="2024-04-04T16:28:07.655" v="110" actId="255"/>
        <pc:sldMkLst>
          <pc:docMk/>
          <pc:sldMk cId="1449771694" sldId="573"/>
        </pc:sldMkLst>
        <pc:spChg chg="mod">
          <ac:chgData name="Sami Alzahrani" userId="6fb275e0-9327-47cc-a722-26d507892652" providerId="ADAL" clId="{FFA4EA2A-EC3B-479A-9B68-6F40DCFDECD9}" dt="2024-04-04T16:28:07.655" v="110" actId="255"/>
          <ac:spMkLst>
            <pc:docMk/>
            <pc:sldMk cId="1449771694" sldId="573"/>
            <ac:spMk id="8" creationId="{CF5C8414-4807-0A72-5A07-AEBB28835089}"/>
          </ac:spMkLst>
        </pc:spChg>
      </pc:sldChg>
      <pc:sldChg chg="modSp mod">
        <pc:chgData name="Sami Alzahrani" userId="6fb275e0-9327-47cc-a722-26d507892652" providerId="ADAL" clId="{FFA4EA2A-EC3B-479A-9B68-6F40DCFDECD9}" dt="2024-04-04T16:31:58.481" v="127" actId="313"/>
        <pc:sldMkLst>
          <pc:docMk/>
          <pc:sldMk cId="956070696" sldId="575"/>
        </pc:sldMkLst>
        <pc:spChg chg="mod">
          <ac:chgData name="Sami Alzahrani" userId="6fb275e0-9327-47cc-a722-26d507892652" providerId="ADAL" clId="{FFA4EA2A-EC3B-479A-9B68-6F40DCFDECD9}" dt="2024-04-04T16:31:58.481" v="127" actId="313"/>
          <ac:spMkLst>
            <pc:docMk/>
            <pc:sldMk cId="956070696" sldId="575"/>
            <ac:spMk id="9" creationId="{EB28B8A9-C479-EE4E-0C95-1E082C05B46B}"/>
          </ac:spMkLst>
        </pc:spChg>
      </pc:sldChg>
      <pc:sldChg chg="add del">
        <pc:chgData name="Sami Alzahrani" userId="6fb275e0-9327-47cc-a722-26d507892652" providerId="ADAL" clId="{FFA4EA2A-EC3B-479A-9B68-6F40DCFDECD9}" dt="2024-04-05T22:27:24.905" v="217" actId="2696"/>
        <pc:sldMkLst>
          <pc:docMk/>
          <pc:sldMk cId="1698102113" sldId="576"/>
        </pc:sldMkLst>
      </pc:sldChg>
      <pc:sldChg chg="add">
        <pc:chgData name="Sami Alzahrani" userId="6fb275e0-9327-47cc-a722-26d507892652" providerId="ADAL" clId="{FFA4EA2A-EC3B-479A-9B68-6F40DCFDECD9}" dt="2024-04-05T22:27:36.777" v="218"/>
        <pc:sldMkLst>
          <pc:docMk/>
          <pc:sldMk cId="2171492389" sldId="576"/>
        </pc:sldMkLst>
      </pc:sldChg>
      <pc:sldChg chg="del">
        <pc:chgData name="Sami Alzahrani" userId="6fb275e0-9327-47cc-a722-26d507892652" providerId="ADAL" clId="{FFA4EA2A-EC3B-479A-9B68-6F40DCFDECD9}" dt="2024-04-04T16:29:26.401" v="121" actId="2696"/>
        <pc:sldMkLst>
          <pc:docMk/>
          <pc:sldMk cId="4158457864" sldId="576"/>
        </pc:sldMkLst>
      </pc:sldChg>
      <pc:sldChg chg="del">
        <pc:chgData name="Sami Alzahrani" userId="6fb275e0-9327-47cc-a722-26d507892652" providerId="ADAL" clId="{FFA4EA2A-EC3B-479A-9B68-6F40DCFDECD9}" dt="2024-04-04T16:35:09.978" v="138" actId="47"/>
        <pc:sldMkLst>
          <pc:docMk/>
          <pc:sldMk cId="920115351" sldId="578"/>
        </pc:sldMkLst>
      </pc:sldChg>
      <pc:sldChg chg="modSp mod">
        <pc:chgData name="Sami Alzahrani" userId="6fb275e0-9327-47cc-a722-26d507892652" providerId="ADAL" clId="{FFA4EA2A-EC3B-479A-9B68-6F40DCFDECD9}" dt="2024-04-04T16:35:30.913" v="142" actId="14100"/>
        <pc:sldMkLst>
          <pc:docMk/>
          <pc:sldMk cId="153855464" sldId="579"/>
        </pc:sldMkLst>
        <pc:picChg chg="mod">
          <ac:chgData name="Sami Alzahrani" userId="6fb275e0-9327-47cc-a722-26d507892652" providerId="ADAL" clId="{FFA4EA2A-EC3B-479A-9B68-6F40DCFDECD9}" dt="2024-04-04T16:35:30.913" v="142" actId="14100"/>
          <ac:picMkLst>
            <pc:docMk/>
            <pc:sldMk cId="153855464" sldId="579"/>
            <ac:picMk id="4" creationId="{77BD005A-0925-EF37-1A33-4ACFE5E42E2A}"/>
          </ac:picMkLst>
        </pc:picChg>
      </pc:sldChg>
      <pc:sldChg chg="modSp mod">
        <pc:chgData name="Sami Alzahrani" userId="6fb275e0-9327-47cc-a722-26d507892652" providerId="ADAL" clId="{FFA4EA2A-EC3B-479A-9B68-6F40DCFDECD9}" dt="2024-04-04T16:35:48.165" v="145" actId="14100"/>
        <pc:sldMkLst>
          <pc:docMk/>
          <pc:sldMk cId="361217714" sldId="580"/>
        </pc:sldMkLst>
        <pc:spChg chg="mod">
          <ac:chgData name="Sami Alzahrani" userId="6fb275e0-9327-47cc-a722-26d507892652" providerId="ADAL" clId="{FFA4EA2A-EC3B-479A-9B68-6F40DCFDECD9}" dt="2024-04-04T16:35:48.165" v="145" actId="14100"/>
          <ac:spMkLst>
            <pc:docMk/>
            <pc:sldMk cId="361217714" sldId="580"/>
            <ac:spMk id="9" creationId="{B25CE954-41C0-3D9F-4601-19CBD2EC241E}"/>
          </ac:spMkLst>
        </pc:spChg>
      </pc:sldChg>
      <pc:sldChg chg="add del">
        <pc:chgData name="Sami Alzahrani" userId="6fb275e0-9327-47cc-a722-26d507892652" providerId="ADAL" clId="{FFA4EA2A-EC3B-479A-9B68-6F40DCFDECD9}" dt="2024-04-05T22:27:24.905" v="217" actId="2696"/>
        <pc:sldMkLst>
          <pc:docMk/>
          <pc:sldMk cId="529549224" sldId="581"/>
        </pc:sldMkLst>
      </pc:sldChg>
      <pc:sldChg chg="add">
        <pc:chgData name="Sami Alzahrani" userId="6fb275e0-9327-47cc-a722-26d507892652" providerId="ADAL" clId="{FFA4EA2A-EC3B-479A-9B68-6F40DCFDECD9}" dt="2024-04-05T22:27:36.777" v="218"/>
        <pc:sldMkLst>
          <pc:docMk/>
          <pc:sldMk cId="3934060668" sldId="581"/>
        </pc:sldMkLst>
      </pc:sldChg>
      <pc:sldChg chg="modSp del mod">
        <pc:chgData name="Sami Alzahrani" userId="6fb275e0-9327-47cc-a722-26d507892652" providerId="ADAL" clId="{FFA4EA2A-EC3B-479A-9B68-6F40DCFDECD9}" dt="2024-04-04T16:29:26.401" v="121" actId="2696"/>
        <pc:sldMkLst>
          <pc:docMk/>
          <pc:sldMk cId="4234452776" sldId="581"/>
        </pc:sldMkLst>
        <pc:spChg chg="mod">
          <ac:chgData name="Sami Alzahrani" userId="6fb275e0-9327-47cc-a722-26d507892652" providerId="ADAL" clId="{FFA4EA2A-EC3B-479A-9B68-6F40DCFDECD9}" dt="2024-04-04T16:23:20.678" v="43" actId="1076"/>
          <ac:spMkLst>
            <pc:docMk/>
            <pc:sldMk cId="4234452776" sldId="581"/>
            <ac:spMk id="4" creationId="{BFDD4A98-73DF-8C19-E4A6-B6B783B8C6AD}"/>
          </ac:spMkLst>
        </pc:spChg>
        <pc:spChg chg="mod">
          <ac:chgData name="Sami Alzahrani" userId="6fb275e0-9327-47cc-a722-26d507892652" providerId="ADAL" clId="{FFA4EA2A-EC3B-479A-9B68-6F40DCFDECD9}" dt="2024-04-04T16:23:53.227" v="51" actId="122"/>
          <ac:spMkLst>
            <pc:docMk/>
            <pc:sldMk cId="4234452776" sldId="581"/>
            <ac:spMk id="6" creationId="{2437F473-4ABD-FE27-478D-02C2D876B52D}"/>
          </ac:spMkLst>
        </pc:spChg>
      </pc:sldChg>
      <pc:sldChg chg="modSp del mod">
        <pc:chgData name="Sami Alzahrani" userId="6fb275e0-9327-47cc-a722-26d507892652" providerId="ADAL" clId="{FFA4EA2A-EC3B-479A-9B68-6F40DCFDECD9}" dt="2024-04-04T16:29:26.401" v="121" actId="2696"/>
        <pc:sldMkLst>
          <pc:docMk/>
          <pc:sldMk cId="46936643" sldId="582"/>
        </pc:sldMkLst>
        <pc:spChg chg="mod">
          <ac:chgData name="Sami Alzahrani" userId="6fb275e0-9327-47cc-a722-26d507892652" providerId="ADAL" clId="{FFA4EA2A-EC3B-479A-9B68-6F40DCFDECD9}" dt="2024-04-04T16:23:28.835" v="45" actId="14100"/>
          <ac:spMkLst>
            <pc:docMk/>
            <pc:sldMk cId="46936643" sldId="582"/>
            <ac:spMk id="4" creationId="{BFDD4A98-73DF-8C19-E4A6-B6B783B8C6AD}"/>
          </ac:spMkLst>
        </pc:spChg>
        <pc:spChg chg="mod">
          <ac:chgData name="Sami Alzahrani" userId="6fb275e0-9327-47cc-a722-26d507892652" providerId="ADAL" clId="{FFA4EA2A-EC3B-479A-9B68-6F40DCFDECD9}" dt="2024-04-04T16:23:36.007" v="47" actId="113"/>
          <ac:spMkLst>
            <pc:docMk/>
            <pc:sldMk cId="46936643" sldId="582"/>
            <ac:spMk id="6" creationId="{2437F473-4ABD-FE27-478D-02C2D876B52D}"/>
          </ac:spMkLst>
        </pc:spChg>
      </pc:sldChg>
      <pc:sldChg chg="add del">
        <pc:chgData name="Sami Alzahrani" userId="6fb275e0-9327-47cc-a722-26d507892652" providerId="ADAL" clId="{FFA4EA2A-EC3B-479A-9B68-6F40DCFDECD9}" dt="2024-04-05T22:27:24.905" v="217" actId="2696"/>
        <pc:sldMkLst>
          <pc:docMk/>
          <pc:sldMk cId="1229848287" sldId="582"/>
        </pc:sldMkLst>
      </pc:sldChg>
      <pc:sldChg chg="add">
        <pc:chgData name="Sami Alzahrani" userId="6fb275e0-9327-47cc-a722-26d507892652" providerId="ADAL" clId="{FFA4EA2A-EC3B-479A-9B68-6F40DCFDECD9}" dt="2024-04-05T22:27:36.777" v="218"/>
        <pc:sldMkLst>
          <pc:docMk/>
          <pc:sldMk cId="2450689404" sldId="582"/>
        </pc:sldMkLst>
      </pc:sldChg>
      <pc:sldChg chg="add">
        <pc:chgData name="Sami Alzahrani" userId="6fb275e0-9327-47cc-a722-26d507892652" providerId="ADAL" clId="{FFA4EA2A-EC3B-479A-9B68-6F40DCFDECD9}" dt="2024-04-05T22:27:36.777" v="218"/>
        <pc:sldMkLst>
          <pc:docMk/>
          <pc:sldMk cId="1287639381" sldId="583"/>
        </pc:sldMkLst>
      </pc:sldChg>
      <pc:sldChg chg="modSp del mod">
        <pc:chgData name="Sami Alzahrani" userId="6fb275e0-9327-47cc-a722-26d507892652" providerId="ADAL" clId="{FFA4EA2A-EC3B-479A-9B68-6F40DCFDECD9}" dt="2024-04-04T16:29:26.401" v="121" actId="2696"/>
        <pc:sldMkLst>
          <pc:docMk/>
          <pc:sldMk cId="2864618049" sldId="583"/>
        </pc:sldMkLst>
        <pc:spChg chg="mod">
          <ac:chgData name="Sami Alzahrani" userId="6fb275e0-9327-47cc-a722-26d507892652" providerId="ADAL" clId="{FFA4EA2A-EC3B-479A-9B68-6F40DCFDECD9}" dt="2024-04-04T16:24:13.992" v="56" actId="1076"/>
          <ac:spMkLst>
            <pc:docMk/>
            <pc:sldMk cId="2864618049" sldId="583"/>
            <ac:spMk id="4" creationId="{BFDD4A98-73DF-8C19-E4A6-B6B783B8C6AD}"/>
          </ac:spMkLst>
        </pc:spChg>
        <pc:spChg chg="mod">
          <ac:chgData name="Sami Alzahrani" userId="6fb275e0-9327-47cc-a722-26d507892652" providerId="ADAL" clId="{FFA4EA2A-EC3B-479A-9B68-6F40DCFDECD9}" dt="2024-04-04T16:25:55.733" v="87" actId="255"/>
          <ac:spMkLst>
            <pc:docMk/>
            <pc:sldMk cId="2864618049" sldId="583"/>
            <ac:spMk id="6" creationId="{2437F473-4ABD-FE27-478D-02C2D876B52D}"/>
          </ac:spMkLst>
        </pc:spChg>
        <pc:spChg chg="mod">
          <ac:chgData name="Sami Alzahrani" userId="6fb275e0-9327-47cc-a722-26d507892652" providerId="ADAL" clId="{FFA4EA2A-EC3B-479A-9B68-6F40DCFDECD9}" dt="2024-04-04T16:24:10.508" v="55" actId="1076"/>
          <ac:spMkLst>
            <pc:docMk/>
            <pc:sldMk cId="2864618049" sldId="583"/>
            <ac:spMk id="25" creationId="{FE1BA4EE-2B88-B99F-6A81-884E42CCA968}"/>
          </ac:spMkLst>
        </pc:spChg>
      </pc:sldChg>
      <pc:sldChg chg="add del">
        <pc:chgData name="Sami Alzahrani" userId="6fb275e0-9327-47cc-a722-26d507892652" providerId="ADAL" clId="{FFA4EA2A-EC3B-479A-9B68-6F40DCFDECD9}" dt="2024-04-05T22:27:24.905" v="217" actId="2696"/>
        <pc:sldMkLst>
          <pc:docMk/>
          <pc:sldMk cId="3389322244" sldId="583"/>
        </pc:sldMkLst>
      </pc:sldChg>
      <pc:sldChg chg="modSp mod">
        <pc:chgData name="Sami Alzahrani" userId="6fb275e0-9327-47cc-a722-26d507892652" providerId="ADAL" clId="{FFA4EA2A-EC3B-479A-9B68-6F40DCFDECD9}" dt="2024-04-04T16:27:51.328" v="107" actId="1076"/>
        <pc:sldMkLst>
          <pc:docMk/>
          <pc:sldMk cId="3696541781" sldId="584"/>
        </pc:sldMkLst>
        <pc:spChg chg="mod">
          <ac:chgData name="Sami Alzahrani" userId="6fb275e0-9327-47cc-a722-26d507892652" providerId="ADAL" clId="{FFA4EA2A-EC3B-479A-9B68-6F40DCFDECD9}" dt="2024-04-04T16:27:51.328" v="107" actId="1076"/>
          <ac:spMkLst>
            <pc:docMk/>
            <pc:sldMk cId="3696541781" sldId="584"/>
            <ac:spMk id="6" creationId="{5DC74A74-6C46-576D-4148-DBCBB7E0927F}"/>
          </ac:spMkLst>
        </pc:spChg>
      </pc:sldChg>
      <pc:sldChg chg="modSp mod">
        <pc:chgData name="Sami Alzahrani" userId="6fb275e0-9327-47cc-a722-26d507892652" providerId="ADAL" clId="{FFA4EA2A-EC3B-479A-9B68-6F40DCFDECD9}" dt="2024-04-04T16:28:47.526" v="115" actId="2711"/>
        <pc:sldMkLst>
          <pc:docMk/>
          <pc:sldMk cId="3453534010" sldId="585"/>
        </pc:sldMkLst>
        <pc:spChg chg="mod">
          <ac:chgData name="Sami Alzahrani" userId="6fb275e0-9327-47cc-a722-26d507892652" providerId="ADAL" clId="{FFA4EA2A-EC3B-479A-9B68-6F40DCFDECD9}" dt="2024-04-04T16:28:47.526" v="115" actId="2711"/>
          <ac:spMkLst>
            <pc:docMk/>
            <pc:sldMk cId="3453534010" sldId="585"/>
            <ac:spMk id="8" creationId="{CF5C8414-4807-0A72-5A07-AEBB28835089}"/>
          </ac:spMkLst>
        </pc:spChg>
      </pc:sldChg>
      <pc:sldChg chg="modSp mod">
        <pc:chgData name="Sami Alzahrani" userId="6fb275e0-9327-47cc-a722-26d507892652" providerId="ADAL" clId="{FFA4EA2A-EC3B-479A-9B68-6F40DCFDECD9}" dt="2024-04-04T16:35:59.585" v="147" actId="14100"/>
        <pc:sldMkLst>
          <pc:docMk/>
          <pc:sldMk cId="576486223" sldId="586"/>
        </pc:sldMkLst>
        <pc:spChg chg="mod">
          <ac:chgData name="Sami Alzahrani" userId="6fb275e0-9327-47cc-a722-26d507892652" providerId="ADAL" clId="{FFA4EA2A-EC3B-479A-9B68-6F40DCFDECD9}" dt="2024-04-04T16:35:59.585" v="147" actId="14100"/>
          <ac:spMkLst>
            <pc:docMk/>
            <pc:sldMk cId="576486223" sldId="586"/>
            <ac:spMk id="9" creationId="{B25CE954-41C0-3D9F-4601-19CBD2EC241E}"/>
          </ac:spMkLst>
        </pc:spChg>
      </pc:sldChg>
      <pc:sldChg chg="add">
        <pc:chgData name="Sami Alzahrani" userId="6fb275e0-9327-47cc-a722-26d507892652" providerId="ADAL" clId="{FFA4EA2A-EC3B-479A-9B68-6F40DCFDECD9}" dt="2024-04-05T22:27:36.777" v="218"/>
        <pc:sldMkLst>
          <pc:docMk/>
          <pc:sldMk cId="400730872" sldId="587"/>
        </pc:sldMkLst>
      </pc:sldChg>
      <pc:sldChg chg="add del">
        <pc:chgData name="Sami Alzahrani" userId="6fb275e0-9327-47cc-a722-26d507892652" providerId="ADAL" clId="{FFA4EA2A-EC3B-479A-9B68-6F40DCFDECD9}" dt="2024-04-04T16:34:40.921" v="136"/>
        <pc:sldMkLst>
          <pc:docMk/>
          <pc:sldMk cId="3290735570" sldId="587"/>
        </pc:sldMkLst>
      </pc:sldChg>
      <pc:sldChg chg="add del">
        <pc:chgData name="Sami Alzahrani" userId="6fb275e0-9327-47cc-a722-26d507892652" providerId="ADAL" clId="{FFA4EA2A-EC3B-479A-9B68-6F40DCFDECD9}" dt="2024-04-05T22:27:24.905" v="217" actId="2696"/>
        <pc:sldMkLst>
          <pc:docMk/>
          <pc:sldMk cId="4121730406" sldId="587"/>
        </pc:sldMkLst>
      </pc:sldChg>
      <pc:sldChg chg="new del">
        <pc:chgData name="Sami Alzahrani" userId="6fb275e0-9327-47cc-a722-26d507892652" providerId="ADAL" clId="{FFA4EA2A-EC3B-479A-9B68-6F40DCFDECD9}" dt="2024-04-04T16:58:44.080" v="170" actId="47"/>
        <pc:sldMkLst>
          <pc:docMk/>
          <pc:sldMk cId="1767764362" sldId="588"/>
        </pc:sldMkLst>
      </pc:sldChg>
      <pc:sldChg chg="add">
        <pc:chgData name="Sami Alzahrani" userId="6fb275e0-9327-47cc-a722-26d507892652" providerId="ADAL" clId="{FFA4EA2A-EC3B-479A-9B68-6F40DCFDECD9}" dt="2024-04-04T17:00:16.535" v="200"/>
        <pc:sldMkLst>
          <pc:docMk/>
          <pc:sldMk cId="168482312" sldId="589"/>
        </pc:sldMkLst>
      </pc:sldChg>
      <pc:sldChg chg="addSp modSp add del mod">
        <pc:chgData name="Sami Alzahrani" userId="6fb275e0-9327-47cc-a722-26d507892652" providerId="ADAL" clId="{FFA4EA2A-EC3B-479A-9B68-6F40DCFDECD9}" dt="2024-04-04T17:00:00.600" v="199" actId="2696"/>
        <pc:sldMkLst>
          <pc:docMk/>
          <pc:sldMk cId="902262251" sldId="589"/>
        </pc:sldMkLst>
        <pc:spChg chg="add mod">
          <ac:chgData name="Sami Alzahrani" userId="6fb275e0-9327-47cc-a722-26d507892652" providerId="ADAL" clId="{FFA4EA2A-EC3B-479A-9B68-6F40DCFDECD9}" dt="2024-04-04T16:59:57.615" v="198" actId="113"/>
          <ac:spMkLst>
            <pc:docMk/>
            <pc:sldMk cId="902262251" sldId="589"/>
            <ac:spMk id="4" creationId="{ABB7EFDE-EF26-DAC2-9180-2C3BBB0A9E56}"/>
          </ac:spMkLst>
        </pc:spChg>
        <pc:spChg chg="mod">
          <ac:chgData name="Sami Alzahrani" userId="6fb275e0-9327-47cc-a722-26d507892652" providerId="ADAL" clId="{FFA4EA2A-EC3B-479A-9B68-6F40DCFDECD9}" dt="2024-04-04T16:59:37.665" v="173"/>
          <ac:spMkLst>
            <pc:docMk/>
            <pc:sldMk cId="902262251" sldId="589"/>
            <ac:spMk id="7" creationId="{AF38580A-C1BE-AE49-E937-2AE6AB94C1F9}"/>
          </ac:spMkLst>
        </pc:spChg>
      </pc:sldChg>
      <pc:sldChg chg="modSp add mod">
        <pc:chgData name="Sami Alzahrani" userId="6fb275e0-9327-47cc-a722-26d507892652" providerId="ADAL" clId="{FFA4EA2A-EC3B-479A-9B68-6F40DCFDECD9}" dt="2024-04-04T17:01:03.371" v="204" actId="14100"/>
        <pc:sldMkLst>
          <pc:docMk/>
          <pc:sldMk cId="3024626457" sldId="590"/>
        </pc:sldMkLst>
        <pc:picChg chg="mod modCrop">
          <ac:chgData name="Sami Alzahrani" userId="6fb275e0-9327-47cc-a722-26d507892652" providerId="ADAL" clId="{FFA4EA2A-EC3B-479A-9B68-6F40DCFDECD9}" dt="2024-04-04T17:01:03.371" v="204" actId="14100"/>
          <ac:picMkLst>
            <pc:docMk/>
            <pc:sldMk cId="3024626457" sldId="590"/>
            <ac:picMk id="4" creationId="{AB0D5D2B-7DBE-26D9-99B6-B77B818DA05C}"/>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143314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8608781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858548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8205102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5802221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0579186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7908102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3767221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9270733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2001304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754885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954578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0533526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6804907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6726379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6631830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4594712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8277634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213295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322429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19.png"/><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20.png"/><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21.png"/><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307777"/>
          </a:xfrm>
          <a:prstGeom prst="rect">
            <a:avLst/>
          </a:prstGeom>
          <a:noFill/>
        </p:spPr>
        <p:txBody>
          <a:bodyPr wrap="square" rtlCol="0">
            <a:spAutoFit/>
          </a:bodyPr>
          <a:lstStyle/>
          <a:p>
            <a:r>
              <a:rPr lang="en-US" sz="1400" dirty="0">
                <a:latin typeface="Alexandria SemiBold" pitchFamily="2" charset="-78"/>
                <a:cs typeface="Alexandria SemiBold" pitchFamily="2" charset="-78"/>
              </a:rPr>
              <a:t>Prepared by</a:t>
            </a:r>
            <a:r>
              <a:rPr lang="ar-SY" sz="1400" dirty="0">
                <a:latin typeface="Alexandria SemiBold" pitchFamily="2" charset="-78"/>
                <a:cs typeface="Alexandria SemiBold" pitchFamily="2" charset="-78"/>
              </a:rPr>
              <a:t> </a:t>
            </a:r>
            <a:r>
              <a:rPr lang="en-AE" sz="1400" dirty="0">
                <a:latin typeface="Alexandria SemiBold" pitchFamily="2" charset="-78"/>
                <a:cs typeface="Alexandria SemiBold" pitchFamily="2" charset="-78"/>
              </a:rPr>
              <a:t> Dr. </a:t>
            </a:r>
            <a:r>
              <a:rPr lang="en-US" sz="1400" b="0" i="0" u="none" strike="noStrike" dirty="0">
                <a:effectLst/>
                <a:latin typeface="Alexandria SemiBold" pitchFamily="2" charset="-78"/>
                <a:cs typeface="Alexandria SemiBold" pitchFamily="2" charset="-78"/>
              </a:rPr>
              <a:t>Sami Alzahrani</a:t>
            </a:r>
            <a:endParaRPr lang="en-US" sz="1400" dirty="0">
              <a:latin typeface="Alexandria SemiBold" pitchFamily="2" charset="-78"/>
              <a:cs typeface="Alexandria SemiBold"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0" y="2360718"/>
            <a:ext cx="5462136" cy="1077218"/>
          </a:xfrm>
          <a:prstGeom prst="rect">
            <a:avLst/>
          </a:prstGeom>
          <a:noFill/>
        </p:spPr>
        <p:txBody>
          <a:bodyPr wrap="none" rtlCol="0">
            <a:spAutoFit/>
          </a:bodyPr>
          <a:lstStyle/>
          <a:p>
            <a:r>
              <a:rPr lang="en-US" sz="3200" dirty="0">
                <a:latin typeface="Tajawal Medium" panose="00000600000000000000" pitchFamily="2" charset="-78"/>
                <a:cs typeface="Tajawal Medium" panose="00000600000000000000" pitchFamily="2" charset="-78"/>
              </a:rPr>
              <a:t>Probability Distribution Types</a:t>
            </a:r>
          </a:p>
          <a:p>
            <a:endParaRPr lang="en-US" sz="3200" dirty="0">
              <a:latin typeface="Alexandria SemiBold" pitchFamily="2" charset="-78"/>
              <a:cs typeface="Alexandria Semi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15551"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tr-TR" sz="2800" b="1" dirty="0">
                <a:solidFill>
                  <a:schemeClr val="bg1"/>
                </a:solidFill>
                <a:latin typeface="Times New Roman" panose="02020603050405020304" pitchFamily="18" charset="0"/>
                <a:cs typeface="Times New Roman" panose="02020603050405020304" pitchFamily="18" charset="0"/>
              </a:rPr>
              <a:t>10</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20475" y="4951076"/>
            <a:ext cx="3516608" cy="646331"/>
          </a:xfrm>
          <a:prstGeom prst="rect">
            <a:avLst/>
          </a:prstGeom>
          <a:noFill/>
        </p:spPr>
        <p:txBody>
          <a:bodyPr wrap="square" rtlCol="0">
            <a:spAutoFit/>
          </a:bodyPr>
          <a:lstStyle/>
          <a:p>
            <a:pPr algn="l"/>
            <a:r>
              <a:rPr lang="en-AE" sz="1800" b="1" i="0" u="none" strike="noStrike" baseline="0" dirty="0">
                <a:latin typeface="Times New Roman" panose="02020603050405020304" pitchFamily="18" charset="0"/>
              </a:rPr>
              <a:t>PMG621</a:t>
            </a:r>
            <a:endParaRPr lang="tr-TR" sz="1800" b="1" i="0" u="none" strike="noStrike" baseline="0" dirty="0">
              <a:latin typeface="Times New Roman" panose="02020603050405020304" pitchFamily="18" charset="0"/>
            </a:endParaRPr>
          </a:p>
          <a:p>
            <a:r>
              <a:rPr lang="en-US" sz="1800" dirty="0">
                <a:latin typeface="Alexandria SemiBold" pitchFamily="2" charset="-78"/>
                <a:cs typeface="Alexandria SemiBold" pitchFamily="2" charset="-78"/>
              </a:rPr>
              <a:t>Risk and Decision Analysis</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58058"/>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462136" cy="584775"/>
          </a:xfrm>
          <a:prstGeom prst="rect">
            <a:avLst/>
          </a:prstGeom>
          <a:noFill/>
        </p:spPr>
        <p:txBody>
          <a:bodyPr wrap="none" rtlCol="0">
            <a:spAutoFit/>
          </a:bodyPr>
          <a:lstStyle/>
          <a:p>
            <a:r>
              <a:rPr lang="en-US" sz="3200" dirty="0">
                <a:latin typeface="Tajawal Medium" panose="00000600000000000000" pitchFamily="2" charset="-78"/>
                <a:cs typeface="Tajawal Medium" panose="00000600000000000000" pitchFamily="2" charset="-78"/>
              </a:rPr>
              <a:t>Probability Distribution Types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tr-TR" sz="2800" b="1" dirty="0">
                <a:solidFill>
                  <a:schemeClr val="tx1"/>
                </a:solidFill>
                <a:latin typeface="Times New Roman" panose="02020603050405020304" pitchFamily="18" charset="0"/>
                <a:cs typeface="Times New Roman" panose="02020603050405020304" pitchFamily="18" charset="0"/>
              </a:rPr>
              <a:t>10</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207160" cy="707886"/>
          </a:xfrm>
          <a:prstGeom prst="rect">
            <a:avLst/>
          </a:prstGeom>
          <a:noFill/>
        </p:spPr>
        <p:txBody>
          <a:bodyPr wrap="square" rtlCol="0">
            <a:spAutoFit/>
          </a:bodyPr>
          <a:lstStyle/>
          <a:p>
            <a:r>
              <a:rPr lang="en-AE" sz="2000" b="1" i="0" u="none" strike="noStrike" baseline="0" dirty="0">
                <a:latin typeface="Times New Roman" panose="02020603050405020304" pitchFamily="18" charset="0"/>
              </a:rPr>
              <a:t>PMG621</a:t>
            </a:r>
          </a:p>
          <a:p>
            <a:r>
              <a:rPr lang="en-US" sz="2000" dirty="0">
                <a:latin typeface="Alexandria SemiBold" pitchFamily="2" charset="-78"/>
                <a:cs typeface="Alexandria SemiBold" pitchFamily="2" charset="-78"/>
              </a:rPr>
              <a:t>Risk and Decision Analysis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a:t>
            </a:r>
            <a:r>
              <a:rPr lang="en-US" sz="2800" b="0" i="0" u="none" strike="noStrike" dirty="0">
                <a:solidFill>
                  <a:srgbClr val="24A9E1"/>
                </a:solidFill>
                <a:effectLst/>
                <a:latin typeface="Alexandria SemiBold" pitchFamily="2" charset="-78"/>
                <a:cs typeface="Alexandria SemiBold" pitchFamily="2" charset="-78"/>
              </a:rPr>
              <a:t> Sami </a:t>
            </a:r>
            <a:r>
              <a:rPr lang="en-US" sz="2800" b="0" i="0" u="none" strike="noStrike" dirty="0" err="1">
                <a:solidFill>
                  <a:srgbClr val="24A9E1"/>
                </a:solidFill>
                <a:effectLst/>
                <a:latin typeface="Alexandria SemiBold" pitchFamily="2" charset="-78"/>
                <a:cs typeface="Alexandria SemiBold" pitchFamily="2" charset="-78"/>
              </a:rPr>
              <a:t>Alzahrani</a:t>
            </a:r>
            <a:endParaRPr lang="en-US" sz="2800" b="1" dirty="0">
              <a:solidFill>
                <a:srgbClr val="00B0F0"/>
              </a:solidFill>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369332"/>
          </a:xfrm>
          <a:prstGeom prst="rect">
            <a:avLst/>
          </a:prstGeom>
          <a:noFill/>
        </p:spPr>
        <p:txBody>
          <a:bodyPr wrap="square" rtlCol="0">
            <a:spAutoFit/>
          </a:bodyPr>
          <a:lstStyle/>
          <a:p>
            <a:r>
              <a:rPr lang="en-US" b="1" dirty="0">
                <a:latin typeface="Alexandria SemiBold" pitchFamily="2" charset="-78"/>
                <a:cs typeface="Alexandria SemiBold" pitchFamily="2" charset="-78"/>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786744"/>
            <a:ext cx="8417320" cy="1938992"/>
          </a:xfrm>
          <a:prstGeom prst="rect">
            <a:avLst/>
          </a:prstGeom>
          <a:noFill/>
        </p:spPr>
        <p:txBody>
          <a:bodyPr wrap="square" rtlCol="0">
            <a:spAutoFit/>
          </a:bodyPr>
          <a:lstStyle/>
          <a:p>
            <a:pPr marL="0" indent="0" algn="l">
              <a:buNone/>
            </a:pPr>
            <a:r>
              <a:rPr lang="en-US" sz="2000" b="0" i="1" u="none" strike="noStrike" baseline="0" dirty="0">
                <a:latin typeface="Alexandria SemiBold" pitchFamily="2" charset="-78"/>
                <a:cs typeface="Alexandria SemiBold" pitchFamily="2" charset="-78"/>
              </a:rPr>
              <a:t>Probability is the language of uncertainty. A common anxiety among people learning decision analysis is choosing the type of probability distribution to represent an uncertainty.</a:t>
            </a:r>
          </a:p>
          <a:p>
            <a:pPr marL="0" indent="0" algn="l">
              <a:buNone/>
            </a:pPr>
            <a:r>
              <a:rPr lang="en-US" sz="2000" b="0" i="1" u="none" strike="noStrike" baseline="0" dirty="0">
                <a:latin typeface="Alexandria SemiBold" pitchFamily="2" charset="-78"/>
                <a:cs typeface="Alexandria SemiBold" pitchFamily="2" charset="-78"/>
              </a:rPr>
              <a:t>Here we examine the most popular distributions and situations where and why they apply.</a:t>
            </a:r>
            <a:endParaRPr lang="en-US" sz="2000" dirty="0">
              <a:latin typeface="Alexandria SemiBold" pitchFamily="2" charset="-78"/>
              <a:cs typeface="Alexandria SemiBold" pitchFamily="2" charset="-78"/>
            </a:endParaRP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tr-TR"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950554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694471"/>
            <a:ext cx="8417320" cy="2862322"/>
          </a:xfrm>
          <a:prstGeom prst="rect">
            <a:avLst/>
          </a:prstGeom>
          <a:noFill/>
        </p:spPr>
        <p:txBody>
          <a:bodyPr wrap="square" rtlCol="0">
            <a:spAutoFit/>
          </a:bodyPr>
          <a:lstStyle/>
          <a:p>
            <a:pPr marL="0" indent="0" algn="l">
              <a:buNone/>
            </a:pPr>
            <a:r>
              <a:rPr lang="en-US" sz="2000" b="0" i="0" u="none" strike="noStrike" baseline="0" dirty="0">
                <a:latin typeface="Alexandria SemiBold" pitchFamily="2" charset="-78"/>
                <a:cs typeface="Alexandria SemiBold" pitchFamily="2" charset="-78"/>
              </a:rPr>
              <a:t>Representing judgments about uncertainty is key to using stochastic (probabilistic) project models. Usually, the most qualified people available are asked to provide their opinions about values that go into the model. When the expert does not know a significant parameter with confidence, a probability distribution can completely express his judgment about uncertainty.</a:t>
            </a:r>
          </a:p>
          <a:p>
            <a:pPr marL="0" indent="0" algn="l">
              <a:buNone/>
            </a:pPr>
            <a:r>
              <a:rPr lang="en-US" sz="2000" b="0" i="0" u="none" strike="noStrike" baseline="0" dirty="0">
                <a:latin typeface="Alexandria SemiBold" pitchFamily="2" charset="-78"/>
                <a:cs typeface="Alexandria SemiBold" pitchFamily="2" charset="-78"/>
              </a:rPr>
              <a:t>Here we examine the most popular distributions and situations where and why they apply.</a:t>
            </a:r>
          </a:p>
          <a:p>
            <a:pPr algn="just"/>
            <a:endParaRPr lang="en-US" sz="2000"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tr-TR"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6">
            <a:extLst>
              <a:ext uri="{FF2B5EF4-FFF2-40B4-BE49-F238E27FC236}">
                <a16:creationId xmlns:a16="http://schemas.microsoft.com/office/drawing/2014/main" id="{08977527-05FC-EBA0-9F4E-005D9B7A7C05}"/>
              </a:ext>
            </a:extLst>
          </p:cNvPr>
          <p:cNvSpPr txBox="1"/>
          <p:nvPr/>
        </p:nvSpPr>
        <p:spPr>
          <a:xfrm>
            <a:off x="4804985" y="1599946"/>
            <a:ext cx="1657826" cy="369332"/>
          </a:xfrm>
          <a:prstGeom prst="rect">
            <a:avLst/>
          </a:prstGeom>
          <a:noFill/>
        </p:spPr>
        <p:txBody>
          <a:bodyPr wrap="none" rtlCol="0">
            <a:spAutoFit/>
          </a:bodyPr>
          <a:lstStyle/>
          <a:p>
            <a:r>
              <a:rPr lang="tr-TR" b="1" dirty="0">
                <a:latin typeface="Alexandria SemiBold" pitchFamily="2" charset="-78"/>
                <a:cs typeface="Alexandria SemiBold" pitchFamily="2" charset="-78"/>
              </a:rPr>
              <a:t>I</a:t>
            </a:r>
            <a:r>
              <a:rPr lang="en-AE" b="1" dirty="0">
                <a:latin typeface="Alexandria SemiBold" pitchFamily="2" charset="-78"/>
                <a:cs typeface="Alexandria SemiBold" pitchFamily="2" charset="-78"/>
              </a:rPr>
              <a:t>introduction</a:t>
            </a: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27918485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tr-TR"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98623" y="2391843"/>
            <a:ext cx="9650034" cy="2554545"/>
          </a:xfrm>
          <a:prstGeom prst="rect">
            <a:avLst/>
          </a:prstGeom>
          <a:noFill/>
        </p:spPr>
        <p:txBody>
          <a:bodyPr wrap="square" rtlCol="0">
            <a:spAutoFit/>
          </a:bodyPr>
          <a:lstStyle/>
          <a:p>
            <a:pPr algn="just"/>
            <a:r>
              <a:rPr lang="en-US" sz="2000" b="0" i="0" u="none" strike="noStrike" baseline="0" dirty="0">
                <a:latin typeface="Alexandria SemiBold" pitchFamily="2" charset="-78"/>
                <a:cs typeface="Alexandria SemiBold" pitchFamily="2" charset="-78"/>
              </a:rPr>
              <a:t>In the example figures, the numbers in parentheses are the "arguments“ of the distribution function. These are typically the way we specify the respective distributions to a </a:t>
            </a:r>
            <a:r>
              <a:rPr lang="en-US" sz="2000" b="1" i="0" u="none" strike="noStrike" baseline="0" dirty="0">
                <a:latin typeface="Alexandria SemiBold" pitchFamily="2" charset="-78"/>
                <a:cs typeface="Alexandria SemiBold" pitchFamily="2" charset="-78"/>
              </a:rPr>
              <a:t>Monte Carlo simulation </a:t>
            </a:r>
            <a:r>
              <a:rPr lang="en-US" sz="2000" b="0" i="0" u="none" strike="noStrike" baseline="0" dirty="0">
                <a:latin typeface="Alexandria SemiBold" pitchFamily="2" charset="-78"/>
                <a:cs typeface="Alexandria SemiBold" pitchFamily="2" charset="-78"/>
              </a:rPr>
              <a:t>(simulation) computer tool. In this chapter, I'll use </a:t>
            </a:r>
            <a:r>
              <a:rPr lang="en-US" sz="2000" b="0" i="1" u="none" strike="noStrike" baseline="0" dirty="0">
                <a:latin typeface="Alexandria SemiBold" pitchFamily="2" charset="-78"/>
                <a:cs typeface="Alexandria SemiBold" pitchFamily="2" charset="-78"/>
              </a:rPr>
              <a:t>mean </a:t>
            </a:r>
            <a:r>
              <a:rPr lang="en-US" sz="2000" b="0" i="0" u="none" strike="noStrike" baseline="0" dirty="0">
                <a:latin typeface="Alexandria SemiBold" pitchFamily="2" charset="-78"/>
                <a:cs typeface="Alexandria SemiBold" pitchFamily="2" charset="-78"/>
              </a:rPr>
              <a:t>Q instead of expected value </a:t>
            </a:r>
            <a:r>
              <a:rPr lang="en-US" sz="2000" b="0" i="1" u="none" strike="noStrike" baseline="0" dirty="0">
                <a:latin typeface="Alexandria SemiBold" pitchFamily="2" charset="-78"/>
                <a:cs typeface="Alexandria SemiBold" pitchFamily="2" charset="-78"/>
              </a:rPr>
              <a:t>(EV), </a:t>
            </a:r>
            <a:r>
              <a:rPr lang="en-US" sz="2000" b="0" i="0" u="none" strike="noStrike" baseline="0" dirty="0">
                <a:latin typeface="Alexandria SemiBold" pitchFamily="2" charset="-78"/>
                <a:cs typeface="Alexandria SemiBold" pitchFamily="2" charset="-78"/>
              </a:rPr>
              <a:t>though they are synonymous. Some distributions also use the </a:t>
            </a:r>
            <a:r>
              <a:rPr lang="en-US" sz="2000" b="0" i="1" u="none" strike="noStrike" baseline="0" dirty="0">
                <a:latin typeface="Alexandria SemiBold" pitchFamily="2" charset="-78"/>
                <a:cs typeface="Alexandria SemiBold" pitchFamily="2" charset="-78"/>
              </a:rPr>
              <a:t>standard deviation </a:t>
            </a:r>
            <a:r>
              <a:rPr lang="en-US" sz="2000" b="1" i="1" u="none" strike="noStrike" baseline="0" dirty="0">
                <a:latin typeface="Alexandria SemiBold" pitchFamily="2" charset="-78"/>
                <a:cs typeface="Alexandria SemiBold" pitchFamily="2" charset="-78"/>
              </a:rPr>
              <a:t>(0) </a:t>
            </a:r>
            <a:r>
              <a:rPr lang="en-US" sz="2000" b="0" i="0" u="none" strike="noStrike" baseline="0" dirty="0">
                <a:latin typeface="Alexandria SemiBold" pitchFamily="2" charset="-78"/>
                <a:cs typeface="Alexandria SemiBold" pitchFamily="2" charset="-78"/>
              </a:rPr>
              <a:t>statistic as an argument. We will use p to represent probability of success.</a:t>
            </a:r>
            <a:endParaRPr lang="en-US" sz="2000" dirty="0">
              <a:latin typeface="Alexandria SemiBold" pitchFamily="2" charset="-78"/>
              <a:cs typeface="Alexandria SemiBold" pitchFamily="2" charset="-78"/>
            </a:endParaRPr>
          </a:p>
          <a:p>
            <a:pPr algn="just" rtl="0">
              <a:spcBef>
                <a:spcPts val="0"/>
              </a:spcBef>
              <a:spcAft>
                <a:spcPts val="0"/>
              </a:spcAft>
            </a:pPr>
            <a:br>
              <a:rPr lang="en-US" sz="2000" dirty="0"/>
            </a:br>
            <a:endParaRPr lang="en-US" sz="2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Content Placeholder 4">
            <a:extLst>
              <a:ext uri="{FF2B5EF4-FFF2-40B4-BE49-F238E27FC236}">
                <a16:creationId xmlns:a16="http://schemas.microsoft.com/office/drawing/2014/main" id="{B123C54A-C0D9-5436-A148-5D4F0BD9C0D0}"/>
              </a:ext>
            </a:extLst>
          </p:cNvPr>
          <p:cNvPicPr>
            <a:picLocks noChangeAspect="1"/>
          </p:cNvPicPr>
          <p:nvPr/>
        </p:nvPicPr>
        <p:blipFill rotWithShape="1">
          <a:blip r:embed="rId5"/>
          <a:srcRect l="8013" t="24742" r="13629" b="5820"/>
          <a:stretch/>
        </p:blipFill>
        <p:spPr>
          <a:xfrm>
            <a:off x="3824055" y="2848053"/>
            <a:ext cx="7685383" cy="2839321"/>
          </a:xfrm>
          <a:prstGeom prst="rect">
            <a:avLst/>
          </a:prstGeom>
        </p:spPr>
      </p:pic>
    </p:spTree>
    <p:extLst>
      <p:ext uri="{BB962C8B-B14F-4D97-AF65-F5344CB8AC3E}">
        <p14:creationId xmlns:p14="http://schemas.microsoft.com/office/powerpoint/2010/main" val="24306075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Picture 2">
            <a:extLst>
              <a:ext uri="{FF2B5EF4-FFF2-40B4-BE49-F238E27FC236}">
                <a16:creationId xmlns:a16="http://schemas.microsoft.com/office/drawing/2014/main" id="{32192492-3905-6AA0-4EF9-88E7AC3EF3D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10452" y="1875508"/>
            <a:ext cx="6543141" cy="38258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07308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4" descr="Standard Deviation: Everything You Need to Know">
            <a:extLst>
              <a:ext uri="{FF2B5EF4-FFF2-40B4-BE49-F238E27FC236}">
                <a16:creationId xmlns:a16="http://schemas.microsoft.com/office/drawing/2014/main" id="{0D5166FE-FC4B-AF09-FA5B-B8362F09B5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5572" y="1894442"/>
            <a:ext cx="6456405" cy="305548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6">
            <a:extLst>
              <a:ext uri="{FF2B5EF4-FFF2-40B4-BE49-F238E27FC236}">
                <a16:creationId xmlns:a16="http://schemas.microsoft.com/office/drawing/2014/main" id="{9B901643-3E95-D263-A0B9-1CCC1C69C923}"/>
              </a:ext>
            </a:extLst>
          </p:cNvPr>
          <p:cNvSpPr txBox="1"/>
          <p:nvPr/>
        </p:nvSpPr>
        <p:spPr>
          <a:xfrm>
            <a:off x="4652326" y="1460449"/>
            <a:ext cx="2403222" cy="369332"/>
          </a:xfrm>
          <a:prstGeom prst="rect">
            <a:avLst/>
          </a:prstGeom>
          <a:noFill/>
        </p:spPr>
        <p:txBody>
          <a:bodyPr wrap="none" rtlCol="0">
            <a:spAutoFit/>
          </a:bodyPr>
          <a:lstStyle/>
          <a:p>
            <a:r>
              <a:rPr lang="en-US" b="1" dirty="0">
                <a:latin typeface="Alexandria SemiBold" pitchFamily="2" charset="-78"/>
                <a:cs typeface="Alexandria SemiBold" pitchFamily="2" charset="-78"/>
              </a:rPr>
              <a:t>Normal </a:t>
            </a:r>
            <a:r>
              <a:rPr lang="en-US" b="1" dirty="0" err="1">
                <a:latin typeface="Alexandria SemiBold" pitchFamily="2" charset="-78"/>
                <a:cs typeface="Alexandria SemiBold" pitchFamily="2" charset="-78"/>
              </a:rPr>
              <a:t>Disrtibution</a:t>
            </a:r>
            <a:r>
              <a:rPr lang="en-US" b="1" dirty="0">
                <a:latin typeface="Alexandria SemiBold" pitchFamily="2" charset="-78"/>
                <a:cs typeface="Alexandria SemiBold" pitchFamily="2" charset="-78"/>
              </a:rPr>
              <a:t> </a:t>
            </a: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14072587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descr="The Difference Between Median and Mean - Daniel Miessler">
            <a:extLst>
              <a:ext uri="{FF2B5EF4-FFF2-40B4-BE49-F238E27FC236}">
                <a16:creationId xmlns:a16="http://schemas.microsoft.com/office/drawing/2014/main" id="{38C95DCC-CDD6-9427-6D37-CB121DA998B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5937" r="1398"/>
          <a:stretch/>
        </p:blipFill>
        <p:spPr bwMode="auto">
          <a:xfrm>
            <a:off x="3857828" y="2014875"/>
            <a:ext cx="3854681" cy="3557933"/>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B59B31C3-56BC-9D20-2F2A-46AD17F6CC9D}"/>
              </a:ext>
            </a:extLst>
          </p:cNvPr>
          <p:cNvSpPr txBox="1">
            <a:spLocks/>
          </p:cNvSpPr>
          <p:nvPr/>
        </p:nvSpPr>
        <p:spPr>
          <a:xfrm>
            <a:off x="2780983" y="1322330"/>
            <a:ext cx="6145908" cy="766316"/>
          </a:xfrm>
          <a:prstGeom prst="rect">
            <a:avLst/>
          </a:prstGeom>
        </p:spPr>
        <p:txBody>
          <a:bodyPr vert="horz" lIns="91440" tIns="45720" rIns="91440" bIns="45720" rtlCol="0" anchor="b">
            <a:normAutofit fontScale="62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a:t>Mean, Median, Mode &amp; Rang</a:t>
            </a:r>
            <a:endParaRPr lang="en-US" dirty="0"/>
          </a:p>
        </p:txBody>
      </p:sp>
    </p:spTree>
    <p:extLst>
      <p:ext uri="{BB962C8B-B14F-4D97-AF65-F5344CB8AC3E}">
        <p14:creationId xmlns:p14="http://schemas.microsoft.com/office/powerpoint/2010/main" val="28144492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descr="كيفية حساب الانحراف المعياري: 12 خطوة (صور توضيحية) - wikiHow">
            <a:extLst>
              <a:ext uri="{FF2B5EF4-FFF2-40B4-BE49-F238E27FC236}">
                <a16:creationId xmlns:a16="http://schemas.microsoft.com/office/drawing/2014/main" id="{E02D4821-6062-C048-308B-AEEA0F522D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5572" y="2135531"/>
            <a:ext cx="6977203" cy="3128447"/>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B7D0F76D-F200-CC3F-3C13-D30049F662D3}"/>
              </a:ext>
            </a:extLst>
          </p:cNvPr>
          <p:cNvSpPr txBox="1">
            <a:spLocks/>
          </p:cNvSpPr>
          <p:nvPr/>
        </p:nvSpPr>
        <p:spPr>
          <a:xfrm>
            <a:off x="2003167" y="1067272"/>
            <a:ext cx="7589108" cy="107634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a:t>Example</a:t>
            </a:r>
            <a:endParaRPr lang="en-US" dirty="0"/>
          </a:p>
        </p:txBody>
      </p:sp>
    </p:spTree>
    <p:extLst>
      <p:ext uri="{BB962C8B-B14F-4D97-AF65-F5344CB8AC3E}">
        <p14:creationId xmlns:p14="http://schemas.microsoft.com/office/powerpoint/2010/main" val="19129860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EF740E12-67B3-08D9-E617-4C617C8F6027}"/>
              </a:ext>
            </a:extLst>
          </p:cNvPr>
          <p:cNvSpPr txBox="1"/>
          <p:nvPr/>
        </p:nvSpPr>
        <p:spPr>
          <a:xfrm>
            <a:off x="1828800" y="2582051"/>
            <a:ext cx="8392886" cy="2554545"/>
          </a:xfrm>
          <a:prstGeom prst="rect">
            <a:avLst/>
          </a:prstGeom>
          <a:noFill/>
        </p:spPr>
        <p:txBody>
          <a:bodyPr wrap="square">
            <a:spAutoFit/>
          </a:bodyPr>
          <a:lstStyle/>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You will need every number in your sample to calculate the mean.</a:t>
            </a:r>
            <a:r>
              <a:rPr lang="en-US" sz="2000" b="0" i="0" baseline="30000" dirty="0">
                <a:effectLst/>
                <a:latin typeface="Alexandria SemiBold" pitchFamily="2" charset="-78"/>
                <a:cs typeface="Alexandria SemiBold" pitchFamily="2" charset="-78"/>
              </a:rPr>
              <a:t> </a:t>
            </a:r>
            <a:r>
              <a:rPr lang="en-US" sz="2000" b="0" i="0" dirty="0">
                <a:effectLst/>
                <a:latin typeface="Alexandria SemiBold" pitchFamily="2" charset="-78"/>
                <a:cs typeface="Alexandria SemiBold" pitchFamily="2" charset="-78"/>
              </a:rPr>
              <a:t>The mean is the average of all your data points.</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This is calculated by adding all of the numbers in your sample, then dividing this figure by the how many numbers there are in your sample (n).</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In the sample of test scores (10, 8, 10, 8, 8, 4) there are 6</a:t>
            </a:r>
            <a:r>
              <a:rPr lang="en-US" sz="2000" dirty="0">
                <a:latin typeface="Alexandria SemiBold" pitchFamily="2" charset="-78"/>
                <a:cs typeface="Alexandria SemiBold" pitchFamily="2" charset="-78"/>
              </a:rPr>
              <a:t> </a:t>
            </a:r>
            <a:r>
              <a:rPr lang="en-US" sz="2000" b="0" i="0" dirty="0">
                <a:effectLst/>
                <a:latin typeface="Alexandria SemiBold" pitchFamily="2" charset="-78"/>
                <a:cs typeface="Alexandria SemiBold" pitchFamily="2" charset="-78"/>
              </a:rPr>
              <a:t>numbers in the sample. Therefore n = 6.</a:t>
            </a:r>
          </a:p>
          <a:p>
            <a:endParaRPr lang="ar-SY" sz="2000" dirty="0">
              <a:latin typeface="Alexandria SemiBold" pitchFamily="2" charset="-78"/>
              <a:cs typeface="Alexandria SemiBold" pitchFamily="2" charset="-78"/>
            </a:endParaRPr>
          </a:p>
        </p:txBody>
      </p:sp>
      <p:sp>
        <p:nvSpPr>
          <p:cNvPr id="3" name="Title 1">
            <a:extLst>
              <a:ext uri="{FF2B5EF4-FFF2-40B4-BE49-F238E27FC236}">
                <a16:creationId xmlns:a16="http://schemas.microsoft.com/office/drawing/2014/main" id="{6778985E-3BD9-D29A-AE9E-94EEFC1E62B4}"/>
              </a:ext>
            </a:extLst>
          </p:cNvPr>
          <p:cNvSpPr txBox="1">
            <a:spLocks/>
          </p:cNvSpPr>
          <p:nvPr/>
        </p:nvSpPr>
        <p:spPr>
          <a:xfrm>
            <a:off x="596137" y="1134505"/>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800" dirty="0">
                <a:latin typeface="Alexandria SemiBold" pitchFamily="2" charset="-78"/>
                <a:cs typeface="Alexandria SemiBold" pitchFamily="2" charset="-78"/>
              </a:rPr>
              <a:t>Step 1 : Find (n)</a:t>
            </a:r>
          </a:p>
        </p:txBody>
      </p:sp>
    </p:spTree>
    <p:extLst>
      <p:ext uri="{BB962C8B-B14F-4D97-AF65-F5344CB8AC3E}">
        <p14:creationId xmlns:p14="http://schemas.microsoft.com/office/powerpoint/2010/main" val="1347369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0EDAEDE6-7200-854A-00AC-823E6ADDD69A}"/>
              </a:ext>
            </a:extLst>
          </p:cNvPr>
          <p:cNvSpPr txBox="1"/>
          <p:nvPr/>
        </p:nvSpPr>
        <p:spPr>
          <a:xfrm>
            <a:off x="2032610" y="2610755"/>
            <a:ext cx="7642654" cy="1938992"/>
          </a:xfrm>
          <a:prstGeom prst="rect">
            <a:avLst/>
          </a:prstGeom>
          <a:noFill/>
        </p:spPr>
        <p:txBody>
          <a:bodyPr wrap="square">
            <a:spAutoFit/>
          </a:bodyPr>
          <a:lstStyle/>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In the sample of test scores (10, 8, 10, 8, 8, and 4) there are six numbers, so n = 6.</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The sum of the test scores in the example was 48. So you would divide 48 by n to figure out the mean.</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48 / 6 = 8</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The mean test score in the sample is 8</a:t>
            </a:r>
            <a:endParaRPr lang="en-US" sz="1400" b="0" i="0" u="none" strike="noStrike" baseline="0" dirty="0">
              <a:latin typeface="Alexandria SemiBold" pitchFamily="2" charset="-78"/>
              <a:cs typeface="Alexandria SemiBold" pitchFamily="2" charset="-78"/>
            </a:endParaRPr>
          </a:p>
        </p:txBody>
      </p:sp>
      <p:sp>
        <p:nvSpPr>
          <p:cNvPr id="3" name="Title 1">
            <a:extLst>
              <a:ext uri="{FF2B5EF4-FFF2-40B4-BE49-F238E27FC236}">
                <a16:creationId xmlns:a16="http://schemas.microsoft.com/office/drawing/2014/main" id="{C0FF78D6-89C6-0F47-A7A8-4376C9E3749D}"/>
              </a:ext>
            </a:extLst>
          </p:cNvPr>
          <p:cNvSpPr txBox="1">
            <a:spLocks/>
          </p:cNvSpPr>
          <p:nvPr/>
        </p:nvSpPr>
        <p:spPr>
          <a:xfrm>
            <a:off x="495338" y="1107756"/>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1800" dirty="0">
                <a:latin typeface="Alexandria SemiBold" pitchFamily="2" charset="-78"/>
                <a:cs typeface="Alexandria SemiBold" pitchFamily="2" charset="-78"/>
              </a:rPr>
              <a:t>Step 2: Find mean</a:t>
            </a:r>
          </a:p>
        </p:txBody>
      </p:sp>
    </p:spTree>
    <p:extLst>
      <p:ext uri="{BB962C8B-B14F-4D97-AF65-F5344CB8AC3E}">
        <p14:creationId xmlns:p14="http://schemas.microsoft.com/office/powerpoint/2010/main" val="15636011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Step 3: </a:t>
            </a:r>
            <a:r>
              <a:rPr lang="en-US" b="0" i="0">
                <a:effectLst/>
                <a:latin typeface="Helvetica" panose="020B0604020202020204" pitchFamily="34" charset="0"/>
              </a:rPr>
              <a:t>how much each data point differs from the mean.</a:t>
            </a: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BFDD4A98-73DF-8C19-E4A6-B6B783B8C6AD}"/>
              </a:ext>
            </a:extLst>
          </p:cNvPr>
          <p:cNvSpPr txBox="1"/>
          <p:nvPr/>
        </p:nvSpPr>
        <p:spPr>
          <a:xfrm>
            <a:off x="1480272" y="2556648"/>
            <a:ext cx="8803822" cy="2554545"/>
          </a:xfrm>
          <a:prstGeom prst="rect">
            <a:avLst/>
          </a:prstGeom>
          <a:noFill/>
        </p:spPr>
        <p:txBody>
          <a:bodyPr wrap="square">
            <a:spAutoFit/>
          </a:bodyPr>
          <a:lstStyle/>
          <a:p>
            <a:pPr algn="l" fontAlgn="base">
              <a:buFont typeface="Arial" panose="020B0604020202020204" pitchFamily="34" charset="0"/>
              <a:buChar char="•"/>
            </a:pPr>
            <a:r>
              <a:rPr lang="en-US" sz="2000" b="1" i="0" dirty="0">
                <a:effectLst/>
                <a:latin typeface="Alexandria SemiBold" pitchFamily="2" charset="-78"/>
                <a:cs typeface="Alexandria SemiBold" pitchFamily="2" charset="-78"/>
              </a:rPr>
              <a:t>Subtract the mean from each of your numbers in your sample.</a:t>
            </a:r>
            <a:r>
              <a:rPr lang="en-US" sz="2000" b="0" i="0" dirty="0">
                <a:effectLst/>
                <a:latin typeface="Alexandria SemiBold" pitchFamily="2" charset="-78"/>
                <a:cs typeface="Alexandria SemiBold" pitchFamily="2" charset="-78"/>
              </a:rPr>
              <a:t> This will give you a figure of how much each data point differs from the mean.</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For example, in our sample of test scores (10, 8, 10, 8, 8, and 4) the mean or mathematical average was 8.</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10 - 8 = 2; 8 - 8 = 0, 10 - 8 = 2, 8 - 8 = 0, 8 - 8 = 0, and 4 - 8 = -4.</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Do this procedure again to check each answer. It is very important you have each of these figures correct as you will need them for the next step.</a:t>
            </a:r>
          </a:p>
          <a:p>
            <a:pPr algn="l"/>
            <a:r>
              <a:rPr lang="en-US" sz="2000" b="0" i="0" u="none" strike="noStrike" baseline="0" dirty="0">
                <a:latin typeface="Alexandria SemiBold" pitchFamily="2" charset="-78"/>
                <a:cs typeface="Alexandria SemiBold" pitchFamily="2" charset="-78"/>
              </a:rPr>
              <a:t>.</a:t>
            </a:r>
            <a:endParaRPr lang="en-US" sz="2000" dirty="0">
              <a:solidFill>
                <a:srgbClr val="0A1F61"/>
              </a:solidFill>
              <a:latin typeface="Alexandria SemiBold" pitchFamily="2" charset="-78"/>
              <a:cs typeface="Alexandria SemiBold" pitchFamily="2" charset="-78"/>
            </a:endParaRPr>
          </a:p>
        </p:txBody>
      </p:sp>
      <p:sp>
        <p:nvSpPr>
          <p:cNvPr id="6" name="مربع نص 5">
            <a:extLst>
              <a:ext uri="{FF2B5EF4-FFF2-40B4-BE49-F238E27FC236}">
                <a16:creationId xmlns:a16="http://schemas.microsoft.com/office/drawing/2014/main" id="{2437F473-4ABD-FE27-478D-02C2D876B52D}"/>
              </a:ext>
            </a:extLst>
          </p:cNvPr>
          <p:cNvSpPr txBox="1"/>
          <p:nvPr/>
        </p:nvSpPr>
        <p:spPr>
          <a:xfrm>
            <a:off x="2626178" y="1910317"/>
            <a:ext cx="6512010" cy="646331"/>
          </a:xfrm>
          <a:prstGeom prst="rect">
            <a:avLst/>
          </a:prstGeom>
          <a:noFill/>
        </p:spPr>
        <p:txBody>
          <a:bodyPr wrap="square">
            <a:spAutoFit/>
          </a:bodyPr>
          <a:lstStyle/>
          <a:p>
            <a:r>
              <a:rPr lang="en-US" dirty="0">
                <a:latin typeface="Alexandria SemiBold" pitchFamily="2" charset="-78"/>
                <a:cs typeface="Alexandria SemiBold" pitchFamily="2" charset="-78"/>
              </a:rPr>
              <a:t>Step 3: </a:t>
            </a:r>
            <a:r>
              <a:rPr lang="en-US" b="0" i="0" dirty="0">
                <a:effectLst/>
                <a:latin typeface="Alexandria SemiBold" pitchFamily="2" charset="-78"/>
                <a:cs typeface="Alexandria SemiBold" pitchFamily="2" charset="-78"/>
              </a:rPr>
              <a:t>how much each data point differs from the mean.</a:t>
            </a:r>
            <a:endParaRPr lang="ar-SY" dirty="0">
              <a:latin typeface="Alexandria SemiBold" pitchFamily="2" charset="-78"/>
              <a:cs typeface="Alexandria SemiBold" pitchFamily="2" charset="-78"/>
            </a:endParaRPr>
          </a:p>
        </p:txBody>
      </p:sp>
    </p:spTree>
    <p:extLst>
      <p:ext uri="{BB962C8B-B14F-4D97-AF65-F5344CB8AC3E}">
        <p14:creationId xmlns:p14="http://schemas.microsoft.com/office/powerpoint/2010/main" val="35710213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Step 3: </a:t>
            </a:r>
            <a:r>
              <a:rPr lang="en-US" b="0" i="0">
                <a:effectLst/>
                <a:latin typeface="Helvetica" panose="020B0604020202020204" pitchFamily="34" charset="0"/>
              </a:rPr>
              <a:t>how much each data point differs from the mean.</a:t>
            </a: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BFDD4A98-73DF-8C19-E4A6-B6B783B8C6AD}"/>
              </a:ext>
            </a:extLst>
          </p:cNvPr>
          <p:cNvSpPr txBox="1"/>
          <p:nvPr/>
        </p:nvSpPr>
        <p:spPr>
          <a:xfrm>
            <a:off x="1748058" y="2639360"/>
            <a:ext cx="8211758" cy="1938992"/>
          </a:xfrm>
          <a:prstGeom prst="rect">
            <a:avLst/>
          </a:prstGeom>
          <a:noFill/>
        </p:spPr>
        <p:txBody>
          <a:bodyPr wrap="square">
            <a:spAutoFit/>
          </a:bodyPr>
          <a:lstStyle/>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Remember, in the example of test scores we started by subtracting the mean from each of the scores and squaring these figures:</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 (10-8)^2 + (8-8)^2 + (10-8)^2 + (8-8)^2 + (8-8)^2 + (4-8)^2</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4 + 0 + 4 + 0 + 0 + 16 = 24.</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The sum of squares is 24.</a:t>
            </a:r>
          </a:p>
          <a:p>
            <a:pPr algn="l"/>
            <a:r>
              <a:rPr lang="en-US" sz="2000" b="0" i="0" u="none" strike="noStrike" baseline="0" dirty="0">
                <a:latin typeface="Alexandria SemiBold" pitchFamily="2" charset="-78"/>
                <a:cs typeface="Alexandria SemiBold" pitchFamily="2" charset="-78"/>
              </a:rPr>
              <a:t>.</a:t>
            </a:r>
            <a:endParaRPr lang="en-US" sz="2000" dirty="0">
              <a:solidFill>
                <a:srgbClr val="0A1F61"/>
              </a:solidFill>
              <a:latin typeface="Alexandria SemiBold" pitchFamily="2" charset="-78"/>
              <a:cs typeface="Alexandria SemiBold" pitchFamily="2" charset="-78"/>
            </a:endParaRPr>
          </a:p>
        </p:txBody>
      </p:sp>
      <p:sp>
        <p:nvSpPr>
          <p:cNvPr id="6" name="مربع نص 5">
            <a:extLst>
              <a:ext uri="{FF2B5EF4-FFF2-40B4-BE49-F238E27FC236}">
                <a16:creationId xmlns:a16="http://schemas.microsoft.com/office/drawing/2014/main" id="{2437F473-4ABD-FE27-478D-02C2D876B52D}"/>
              </a:ext>
            </a:extLst>
          </p:cNvPr>
          <p:cNvSpPr txBox="1"/>
          <p:nvPr/>
        </p:nvSpPr>
        <p:spPr>
          <a:xfrm>
            <a:off x="2626178" y="1910317"/>
            <a:ext cx="6512010" cy="369332"/>
          </a:xfrm>
          <a:prstGeom prst="rect">
            <a:avLst/>
          </a:prstGeom>
          <a:noFill/>
        </p:spPr>
        <p:txBody>
          <a:bodyPr wrap="square">
            <a:spAutoFit/>
          </a:bodyPr>
          <a:lstStyle/>
          <a:p>
            <a:pPr algn="ctr"/>
            <a:r>
              <a:rPr lang="en-US" b="1" dirty="0">
                <a:latin typeface="Alexandria SemiBold" pitchFamily="2" charset="-78"/>
                <a:cs typeface="Alexandria SemiBold" pitchFamily="2" charset="-78"/>
              </a:rPr>
              <a:t>Step 4: </a:t>
            </a:r>
            <a:r>
              <a:rPr lang="en-US" b="1" i="0" dirty="0">
                <a:effectLst/>
                <a:latin typeface="Alexandria SemiBold" pitchFamily="2" charset="-78"/>
                <a:cs typeface="Alexandria SemiBold" pitchFamily="2" charset="-78"/>
              </a:rPr>
              <a:t>squaring results</a:t>
            </a:r>
            <a:endParaRPr lang="ar-SY" b="1" dirty="0">
              <a:latin typeface="Alexandria SemiBold" pitchFamily="2" charset="-78"/>
              <a:cs typeface="Alexandria SemiBold" pitchFamily="2" charset="-78"/>
            </a:endParaRPr>
          </a:p>
        </p:txBody>
      </p:sp>
    </p:spTree>
    <p:extLst>
      <p:ext uri="{BB962C8B-B14F-4D97-AF65-F5344CB8AC3E}">
        <p14:creationId xmlns:p14="http://schemas.microsoft.com/office/powerpoint/2010/main" val="39340606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Step 3: </a:t>
            </a:r>
            <a:r>
              <a:rPr lang="en-US" b="0" i="0">
                <a:effectLst/>
                <a:latin typeface="Helvetica" panose="020B0604020202020204" pitchFamily="34" charset="0"/>
              </a:rPr>
              <a:t>how much each data point differs from the mean.</a:t>
            </a: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BFDD4A98-73DF-8C19-E4A6-B6B783B8C6AD}"/>
              </a:ext>
            </a:extLst>
          </p:cNvPr>
          <p:cNvSpPr txBox="1"/>
          <p:nvPr/>
        </p:nvSpPr>
        <p:spPr>
          <a:xfrm>
            <a:off x="2054218" y="2639882"/>
            <a:ext cx="8265439" cy="2246769"/>
          </a:xfrm>
          <a:prstGeom prst="rect">
            <a:avLst/>
          </a:prstGeom>
          <a:noFill/>
        </p:spPr>
        <p:txBody>
          <a:bodyPr wrap="square">
            <a:spAutoFit/>
          </a:bodyPr>
          <a:lstStyle/>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In our sample of test scores (10, 8, 10, 8, 8, and 4) there are 6 numbers. Therefore, n = 6.</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n-1 = 5.</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Remember the sum of squares for this sample was 24.</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24 / 5 = 4.8</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The variance in this sample is thus 4.8.</a:t>
            </a:r>
          </a:p>
          <a:p>
            <a:pPr algn="l"/>
            <a:r>
              <a:rPr lang="en-US" sz="2000" b="0" i="0" u="none" strike="noStrike" baseline="0" dirty="0">
                <a:latin typeface="Alexandria SemiBold" pitchFamily="2" charset="-78"/>
                <a:cs typeface="Alexandria SemiBold" pitchFamily="2" charset="-78"/>
              </a:rPr>
              <a:t>.</a:t>
            </a:r>
            <a:endParaRPr lang="en-US" sz="2000" dirty="0">
              <a:solidFill>
                <a:srgbClr val="0A1F61"/>
              </a:solidFill>
              <a:latin typeface="Alexandria SemiBold" pitchFamily="2" charset="-78"/>
              <a:cs typeface="Alexandria SemiBold" pitchFamily="2" charset="-78"/>
            </a:endParaRPr>
          </a:p>
        </p:txBody>
      </p:sp>
      <p:sp>
        <p:nvSpPr>
          <p:cNvPr id="6" name="مربع نص 5">
            <a:extLst>
              <a:ext uri="{FF2B5EF4-FFF2-40B4-BE49-F238E27FC236}">
                <a16:creationId xmlns:a16="http://schemas.microsoft.com/office/drawing/2014/main" id="{2437F473-4ABD-FE27-478D-02C2D876B52D}"/>
              </a:ext>
            </a:extLst>
          </p:cNvPr>
          <p:cNvSpPr txBox="1"/>
          <p:nvPr/>
        </p:nvSpPr>
        <p:spPr>
          <a:xfrm>
            <a:off x="2626178" y="1984457"/>
            <a:ext cx="6512010" cy="369332"/>
          </a:xfrm>
          <a:prstGeom prst="rect">
            <a:avLst/>
          </a:prstGeom>
          <a:noFill/>
        </p:spPr>
        <p:txBody>
          <a:bodyPr wrap="square">
            <a:spAutoFit/>
          </a:bodyPr>
          <a:lstStyle/>
          <a:p>
            <a:pPr algn="ctr"/>
            <a:r>
              <a:rPr lang="en-US" b="1" dirty="0">
                <a:latin typeface="Alexandria SemiBold" pitchFamily="2" charset="-78"/>
                <a:cs typeface="Alexandria SemiBold" pitchFamily="2" charset="-78"/>
              </a:rPr>
              <a:t>Step5: Find Variance</a:t>
            </a:r>
            <a:endParaRPr lang="ar-SY" b="1" dirty="0">
              <a:latin typeface="Alexandria SemiBold" pitchFamily="2" charset="-78"/>
              <a:cs typeface="Alexandria SemiBold" pitchFamily="2" charset="-78"/>
            </a:endParaRPr>
          </a:p>
        </p:txBody>
      </p:sp>
    </p:spTree>
    <p:extLst>
      <p:ext uri="{BB962C8B-B14F-4D97-AF65-F5344CB8AC3E}">
        <p14:creationId xmlns:p14="http://schemas.microsoft.com/office/powerpoint/2010/main" val="24506894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Step 3: </a:t>
            </a:r>
            <a:r>
              <a:rPr lang="en-US" b="0" i="0">
                <a:effectLst/>
                <a:latin typeface="Helvetica" panose="020B0604020202020204" pitchFamily="34" charset="0"/>
              </a:rPr>
              <a:t>how much each data point differs from the mean.</a:t>
            </a: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BFDD4A98-73DF-8C19-E4A6-B6B783B8C6AD}"/>
              </a:ext>
            </a:extLst>
          </p:cNvPr>
          <p:cNvSpPr txBox="1"/>
          <p:nvPr/>
        </p:nvSpPr>
        <p:spPr>
          <a:xfrm>
            <a:off x="1782075" y="2520139"/>
            <a:ext cx="8472594" cy="2554545"/>
          </a:xfrm>
          <a:prstGeom prst="rect">
            <a:avLst/>
          </a:prstGeom>
          <a:noFill/>
        </p:spPr>
        <p:txBody>
          <a:bodyPr wrap="square">
            <a:spAutoFit/>
          </a:bodyPr>
          <a:lstStyle/>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Usually, at least 68% of all the samples will fall inside one standard deviation from the mean.</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Remember in our sample of test scores, the variance was 4.8.</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√4.8 = 2.19. The standard deviation in our sample of test scores is therefore 2.19.</a:t>
            </a:r>
          </a:p>
          <a:p>
            <a:pPr algn="l" fontAlgn="base">
              <a:buFont typeface="Arial" panose="020B0604020202020204" pitchFamily="34" charset="0"/>
              <a:buChar char="•"/>
            </a:pPr>
            <a:r>
              <a:rPr lang="en-US" sz="2000" b="0" i="0" dirty="0">
                <a:effectLst/>
                <a:latin typeface="Alexandria SemiBold" pitchFamily="2" charset="-78"/>
                <a:cs typeface="Alexandria SemiBold" pitchFamily="2" charset="-78"/>
              </a:rPr>
              <a:t>5 out of 6 (83%) of our sample of test scores (10, 8, 10, 8, 8, and 4) is within one standard deviation (2.19) from the mean (8).</a:t>
            </a:r>
          </a:p>
          <a:p>
            <a:pPr algn="l"/>
            <a:r>
              <a:rPr lang="en-US" sz="2000" b="0" i="0" u="none" strike="noStrike" baseline="0" dirty="0">
                <a:latin typeface="Alexandria SemiBold" pitchFamily="2" charset="-78"/>
                <a:cs typeface="Alexandria SemiBold" pitchFamily="2" charset="-78"/>
              </a:rPr>
              <a:t>.</a:t>
            </a:r>
            <a:endParaRPr lang="en-US" sz="2000" dirty="0">
              <a:solidFill>
                <a:srgbClr val="0A1F61"/>
              </a:solidFill>
              <a:latin typeface="Alexandria SemiBold" pitchFamily="2" charset="-78"/>
              <a:cs typeface="Alexandria SemiBold" pitchFamily="2" charset="-78"/>
            </a:endParaRPr>
          </a:p>
        </p:txBody>
      </p:sp>
      <p:sp>
        <p:nvSpPr>
          <p:cNvPr id="6" name="مربع نص 5">
            <a:extLst>
              <a:ext uri="{FF2B5EF4-FFF2-40B4-BE49-F238E27FC236}">
                <a16:creationId xmlns:a16="http://schemas.microsoft.com/office/drawing/2014/main" id="{2437F473-4ABD-FE27-478D-02C2D876B52D}"/>
              </a:ext>
            </a:extLst>
          </p:cNvPr>
          <p:cNvSpPr txBox="1"/>
          <p:nvPr/>
        </p:nvSpPr>
        <p:spPr>
          <a:xfrm>
            <a:off x="2626178" y="1984457"/>
            <a:ext cx="6512010" cy="369332"/>
          </a:xfrm>
          <a:prstGeom prst="rect">
            <a:avLst/>
          </a:prstGeom>
          <a:noFill/>
        </p:spPr>
        <p:txBody>
          <a:bodyPr wrap="square">
            <a:spAutoFit/>
          </a:bodyPr>
          <a:lstStyle/>
          <a:p>
            <a:pPr algn="ctr"/>
            <a:r>
              <a:rPr lang="en-US" b="1" dirty="0">
                <a:latin typeface="Alexandria SemiBold" pitchFamily="2" charset="-78"/>
                <a:cs typeface="Alexandria SemiBold" pitchFamily="2" charset="-78"/>
              </a:rPr>
              <a:t>Final Step: find Standard Deviation (SD)</a:t>
            </a:r>
            <a:endParaRPr lang="ar-SY" b="1" dirty="0">
              <a:latin typeface="Alexandria SemiBold" pitchFamily="2" charset="-78"/>
              <a:cs typeface="Alexandria SemiBold" pitchFamily="2" charset="-78"/>
            </a:endParaRPr>
          </a:p>
        </p:txBody>
      </p:sp>
    </p:spTree>
    <p:extLst>
      <p:ext uri="{BB962C8B-B14F-4D97-AF65-F5344CB8AC3E}">
        <p14:creationId xmlns:p14="http://schemas.microsoft.com/office/powerpoint/2010/main" val="12876393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2">
            <a:extLst>
              <a:ext uri="{FF2B5EF4-FFF2-40B4-BE49-F238E27FC236}">
                <a16:creationId xmlns:a16="http://schemas.microsoft.com/office/drawing/2014/main" id="{C42ECD51-F56D-740A-675D-9E928CBD1F4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7409"/>
          <a:stretch/>
        </p:blipFill>
        <p:spPr bwMode="auto">
          <a:xfrm>
            <a:off x="3515241" y="1774282"/>
            <a:ext cx="4765679" cy="33094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14923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u="none" strike="noStrike" baseline="0">
                <a:solidFill>
                  <a:schemeClr val="bg1"/>
                </a:solidFill>
                <a:latin typeface="Arial" panose="020B0604020202020204" pitchFamily="34" charset="0"/>
              </a:rPr>
              <a:t>Probability Distributions</a:t>
            </a: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65188" y="1999091"/>
            <a:ext cx="8719783" cy="3170099"/>
          </a:xfrm>
          <a:prstGeom prst="rect">
            <a:avLst/>
          </a:prstGeom>
          <a:noFill/>
        </p:spPr>
        <p:txBody>
          <a:bodyPr wrap="square">
            <a:spAutoFit/>
          </a:bodyPr>
          <a:lstStyle/>
          <a:p>
            <a:pPr marL="0" indent="0" algn="l">
              <a:buNone/>
            </a:pPr>
            <a:r>
              <a:rPr lang="en-US" sz="2000" b="0" i="0" u="none" strike="noStrike" baseline="0" dirty="0">
                <a:latin typeface="Alexandria SemiBold" pitchFamily="2" charset="-78"/>
                <a:cs typeface="Alexandria SemiBold" pitchFamily="2" charset="-78"/>
              </a:rPr>
              <a:t>Probability refers to a number, 0-1, representing chance of occurrence. Most people are comfortable with this everyday idea. </a:t>
            </a:r>
            <a:r>
              <a:rPr lang="en-US" sz="2000" b="1" i="0" u="none" strike="noStrike" baseline="0" dirty="0">
                <a:latin typeface="Alexandria SemiBold" pitchFamily="2" charset="-78"/>
                <a:cs typeface="Alexandria SemiBold" pitchFamily="2" charset="-78"/>
              </a:rPr>
              <a:t>A </a:t>
            </a:r>
            <a:r>
              <a:rPr lang="en-US" sz="2000" b="0" i="0" u="none" strike="noStrike" baseline="0" dirty="0">
                <a:latin typeface="Alexandria SemiBold" pitchFamily="2" charset="-78"/>
                <a:cs typeface="Alexandria SemiBold" pitchFamily="2" charset="-78"/>
              </a:rPr>
              <a:t>phrase such as "a 40 percent (.4) chance of delivery delay" seldom presents confusion, so long as we are clear about what "delivery delay" means.</a:t>
            </a:r>
          </a:p>
          <a:p>
            <a:pPr marL="0" indent="0">
              <a:buNone/>
            </a:pPr>
            <a:endParaRPr lang="en-US" sz="2000" b="0" i="0" u="none" strike="noStrike" baseline="0" dirty="0">
              <a:latin typeface="Alexandria SemiBold" pitchFamily="2" charset="-78"/>
              <a:cs typeface="Alexandria SemiBold" pitchFamily="2" charset="-78"/>
            </a:endParaRPr>
          </a:p>
          <a:p>
            <a:pPr marL="0" indent="0" algn="l">
              <a:buNone/>
            </a:pPr>
            <a:r>
              <a:rPr lang="en-US" sz="2000" b="0" i="0" u="none" strike="noStrike" baseline="0" dirty="0">
                <a:latin typeface="Alexandria SemiBold" pitchFamily="2" charset="-78"/>
                <a:cs typeface="Alexandria SemiBold" pitchFamily="2" charset="-78"/>
              </a:rPr>
              <a:t>Often a risk is a binary event. It will be either true or false. </a:t>
            </a:r>
            <a:r>
              <a:rPr lang="en-US" sz="2000" b="1" i="0" u="none" strike="noStrike" baseline="0" dirty="0">
                <a:latin typeface="Alexandria SemiBold" pitchFamily="2" charset="-78"/>
                <a:cs typeface="Alexandria SemiBold" pitchFamily="2" charset="-78"/>
              </a:rPr>
              <a:t>A </a:t>
            </a:r>
            <a:r>
              <a:rPr lang="en-US" sz="2000" b="0" i="0" u="none" strike="noStrike" baseline="0" dirty="0">
                <a:latin typeface="Alexandria SemiBold" pitchFamily="2" charset="-78"/>
                <a:cs typeface="Alexandria SemiBold" pitchFamily="2" charset="-78"/>
              </a:rPr>
              <a:t>contingency event either happens or not. Often we assign values of 0 (false) and 1 (true) as outcome values of a binary distribution. Spreadsheet IF statements are a prime example of using binary chance events.</a:t>
            </a:r>
            <a:endParaRPr lang="en-US" sz="2000" dirty="0">
              <a:latin typeface="Alexandria SemiBold" pitchFamily="2" charset="-78"/>
              <a:cs typeface="Alexandria SemiBold" pitchFamily="2" charset="-78"/>
            </a:endParaRPr>
          </a:p>
          <a:p>
            <a:pPr algn="l"/>
            <a:endParaRPr lang="en-US" sz="2000" dirty="0">
              <a:solidFill>
                <a:srgbClr val="0A1F61"/>
              </a:solidFill>
              <a:latin typeface="Alexandria SemiBold" pitchFamily="2" charset="-78"/>
              <a:cs typeface="Alexandria SemiBold" pitchFamily="2" charset="-78"/>
            </a:endParaRPr>
          </a:p>
        </p:txBody>
      </p:sp>
      <p:sp>
        <p:nvSpPr>
          <p:cNvPr id="9" name="مستطيل 8">
            <a:extLst>
              <a:ext uri="{FF2B5EF4-FFF2-40B4-BE49-F238E27FC236}">
                <a16:creationId xmlns:a16="http://schemas.microsoft.com/office/drawing/2014/main" id="{96FC8821-E3BB-5427-E969-AA4032BB6825}"/>
              </a:ext>
            </a:extLst>
          </p:cNvPr>
          <p:cNvSpPr/>
          <p:nvPr/>
        </p:nvSpPr>
        <p:spPr>
          <a:xfrm>
            <a:off x="2830277" y="1367399"/>
            <a:ext cx="4128422" cy="642821"/>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AE" b="1" dirty="0">
                <a:latin typeface="Alexandria SemiBold" pitchFamily="2" charset="-78"/>
                <a:cs typeface="Alexandria SemiBold" pitchFamily="2" charset="-78"/>
              </a:rPr>
              <a:t>Probability Distributions</a:t>
            </a:r>
            <a:endParaRPr lang="ar-SY" b="1" dirty="0">
              <a:latin typeface="Alexandria SemiBold" pitchFamily="2" charset="-78"/>
              <a:cs typeface="Alexandria SemiBold" pitchFamily="2" charset="-78"/>
            </a:endParaRPr>
          </a:p>
        </p:txBody>
      </p:sp>
    </p:spTree>
    <p:extLst>
      <p:ext uri="{BB962C8B-B14F-4D97-AF65-F5344CB8AC3E}">
        <p14:creationId xmlns:p14="http://schemas.microsoft.com/office/powerpoint/2010/main" val="25045972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l">
              <a:buNone/>
            </a:pPr>
            <a:r>
              <a:rPr lang="en-US" sz="1800" b="1" i="0" u="none" strike="noStrike" baseline="0">
                <a:latin typeface="Arial" panose="020B0604020202020204" pitchFamily="34" charset="0"/>
              </a:rPr>
              <a:t>Discrete Distributions</a:t>
            </a:r>
            <a:endParaRPr lang="en-US" sz="1800" b="0" i="0" u="none" strike="noStrike" baseline="0" dirty="0">
              <a:latin typeface="Alexandria SemiBold" pitchFamily="2" charset="-78"/>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802523" y="2439939"/>
            <a:ext cx="8102828" cy="2554545"/>
          </a:xfrm>
          <a:prstGeom prst="rect">
            <a:avLst/>
          </a:prstGeom>
          <a:noFill/>
        </p:spPr>
        <p:txBody>
          <a:bodyPr wrap="square">
            <a:spAutoFit/>
          </a:bodyPr>
          <a:lstStyle/>
          <a:p>
            <a:pPr marL="0" indent="0" algn="l">
              <a:buNone/>
            </a:pPr>
            <a:r>
              <a:rPr lang="en-US" sz="2000" b="0" i="0" u="none" strike="noStrike" baseline="0" dirty="0">
                <a:latin typeface="Alexandria SemiBold" pitchFamily="2" charset="-78"/>
                <a:cs typeface="Alexandria SemiBold" pitchFamily="2" charset="-78"/>
              </a:rPr>
              <a:t>Does the chance event have two, or perhaps several, distinct possible outcomes? If so, we are talking about a discrete probability distribution. </a:t>
            </a:r>
            <a:r>
              <a:rPr lang="en-US" sz="2000" b="0" i="0" u="none" strike="noStrike" baseline="0" dirty="0" err="1">
                <a:latin typeface="Alexandria SemiBold" pitchFamily="2" charset="-78"/>
                <a:cs typeface="Alexandria SemiBold" pitchFamily="2" charset="-78"/>
              </a:rPr>
              <a:t>Fre</a:t>
            </a:r>
            <a:r>
              <a:rPr lang="en-US" sz="2000" b="0" i="0" u="none" strike="noStrike" baseline="0" dirty="0">
                <a:latin typeface="Alexandria SemiBold" pitchFamily="2" charset="-78"/>
                <a:cs typeface="Alexandria SemiBold" pitchFamily="2" charset="-78"/>
              </a:rPr>
              <a:t>- I </a:t>
            </a:r>
            <a:r>
              <a:rPr lang="en-US" sz="2000" b="0" i="0" u="none" strike="noStrike" baseline="0" dirty="0" err="1">
                <a:latin typeface="Alexandria SemiBold" pitchFamily="2" charset="-78"/>
                <a:cs typeface="Alexandria SemiBold" pitchFamily="2" charset="-78"/>
              </a:rPr>
              <a:t>quently</a:t>
            </a:r>
            <a:r>
              <a:rPr lang="en-US" sz="2000" b="0" i="0" u="none" strike="noStrike" baseline="0" dirty="0">
                <a:latin typeface="Alexandria SemiBold" pitchFamily="2" charset="-78"/>
                <a:cs typeface="Alexandria SemiBold" pitchFamily="2" charset="-78"/>
              </a:rPr>
              <a:t>, the potential outcomes are integers, such as "number of work interruptions." The parameter name often begins with "number of." Examples include number of equipment breakdowns, number of people available, number of units needed, and so forth. Each possible outcome is assigned a probability, and these probabilities must sum to 1.</a:t>
            </a:r>
            <a:endParaRPr lang="en-US" sz="2000" dirty="0">
              <a:latin typeface="Alexandria SemiBold" pitchFamily="2" charset="-78"/>
              <a:cs typeface="Alexandria SemiBold" pitchFamily="2" charset="-78"/>
            </a:endParaRPr>
          </a:p>
        </p:txBody>
      </p:sp>
      <p:sp>
        <p:nvSpPr>
          <p:cNvPr id="4" name="مربع نص 3">
            <a:extLst>
              <a:ext uri="{FF2B5EF4-FFF2-40B4-BE49-F238E27FC236}">
                <a16:creationId xmlns:a16="http://schemas.microsoft.com/office/drawing/2014/main" id="{CA00263D-95F1-7899-2F3F-69B353BF59C4}"/>
              </a:ext>
            </a:extLst>
          </p:cNvPr>
          <p:cNvSpPr txBox="1"/>
          <p:nvPr/>
        </p:nvSpPr>
        <p:spPr>
          <a:xfrm>
            <a:off x="4060715" y="1885987"/>
            <a:ext cx="6512010" cy="369332"/>
          </a:xfrm>
          <a:prstGeom prst="rect">
            <a:avLst/>
          </a:prstGeom>
          <a:noFill/>
        </p:spPr>
        <p:txBody>
          <a:bodyPr wrap="square">
            <a:spAutoFit/>
          </a:bodyPr>
          <a:lstStyle/>
          <a:p>
            <a:pPr marL="0" indent="0" algn="l">
              <a:buNone/>
            </a:pPr>
            <a:r>
              <a:rPr lang="en-US" sz="1800" b="1" i="0" u="none" strike="noStrike" baseline="0" dirty="0">
                <a:latin typeface="Alexandria SemiBold" pitchFamily="2" charset="-78"/>
                <a:cs typeface="Alexandria SemiBold" pitchFamily="2" charset="-78"/>
              </a:rPr>
              <a:t>Discrete Distributions</a:t>
            </a:r>
            <a:endParaRPr lang="en-US" sz="1800" b="0" i="0" u="none" strike="noStrike" baseline="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1778744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مربع نص 6">
            <a:extLst>
              <a:ext uri="{FF2B5EF4-FFF2-40B4-BE49-F238E27FC236}">
                <a16:creationId xmlns:a16="http://schemas.microsoft.com/office/drawing/2014/main" id="{13572EBB-DDC8-A357-FCF0-0DF2C5F240DD}"/>
              </a:ext>
            </a:extLst>
          </p:cNvPr>
          <p:cNvSpPr txBox="1"/>
          <p:nvPr/>
        </p:nvSpPr>
        <p:spPr>
          <a:xfrm>
            <a:off x="2626178" y="2395382"/>
            <a:ext cx="6968843" cy="646331"/>
          </a:xfrm>
          <a:prstGeom prst="rect">
            <a:avLst/>
          </a:prstGeom>
          <a:noFill/>
        </p:spPr>
        <p:txBody>
          <a:bodyPr wrap="square">
            <a:spAutoFit/>
          </a:bodyPr>
          <a:lstStyle/>
          <a:p>
            <a:br>
              <a:rPr lang="en-US" dirty="0"/>
            </a:br>
            <a:endParaRPr lang="ar-SY" dirty="0"/>
          </a:p>
        </p:txBody>
      </p:sp>
      <p:sp>
        <p:nvSpPr>
          <p:cNvPr id="8" name="مربع نص 7">
            <a:extLst>
              <a:ext uri="{FF2B5EF4-FFF2-40B4-BE49-F238E27FC236}">
                <a16:creationId xmlns:a16="http://schemas.microsoft.com/office/drawing/2014/main" id="{B3ECDAA2-9D92-164D-5B47-043628B53DAA}"/>
              </a:ext>
            </a:extLst>
          </p:cNvPr>
          <p:cNvSpPr txBox="1"/>
          <p:nvPr/>
        </p:nvSpPr>
        <p:spPr>
          <a:xfrm>
            <a:off x="2096163" y="2057273"/>
            <a:ext cx="7469659" cy="2246769"/>
          </a:xfrm>
          <a:prstGeom prst="rect">
            <a:avLst/>
          </a:prstGeom>
          <a:noFill/>
        </p:spPr>
        <p:txBody>
          <a:bodyPr wrap="square">
            <a:spAutoFit/>
          </a:bodyPr>
          <a:lstStyle/>
          <a:p>
            <a:pPr marL="0" indent="0" algn="l">
              <a:buNone/>
            </a:pPr>
            <a:r>
              <a:rPr lang="en-US" sz="2000" b="0" i="0" u="none" strike="noStrike" baseline="0" dirty="0">
                <a:latin typeface="Alexandria SemiBold" pitchFamily="2" charset="-78"/>
                <a:cs typeface="Alexandria SemiBold" pitchFamily="2" charset="-78"/>
              </a:rPr>
              <a:t>Simple systems often produce discrete distributions. Figure 10.1 and Figure 10.2 show the most popular discrete distributions, after the binary risk event. Though we don't have the distribution formulas printed here, because of space, most are simple enough. Software tools, even some hand calculators, are widely available with functions for the distributions described in this chapter.</a:t>
            </a: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41883000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l">
              <a:buNone/>
            </a:pPr>
            <a:r>
              <a:rPr lang="en-US" sz="1800" b="1" i="0" u="none" strike="noStrike" baseline="0">
                <a:latin typeface="Alexandria SemiBold" pitchFamily="2" charset="-78"/>
                <a:cs typeface="Alexandria SemiBold" pitchFamily="2" charset="-78"/>
              </a:rPr>
              <a:t>Binomial Distributio</a:t>
            </a:r>
            <a:r>
              <a:rPr lang="en-US" sz="1800" b="1" i="0" u="none" strike="noStrike" baseline="0">
                <a:solidFill>
                  <a:schemeClr val="bg1"/>
                </a:solidFill>
                <a:latin typeface="Arial" panose="020B0604020202020204" pitchFamily="34" charset="0"/>
              </a:rPr>
              <a:t>n</a:t>
            </a:r>
            <a:endParaRPr lang="en-US" sz="1800" b="1" i="0" u="none" strike="noStrike" baseline="0" dirty="0">
              <a:latin typeface="Alexandria SemiBold" pitchFamily="2" charset="-78"/>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1A61CA0E-A0B3-80EF-62A6-2A4466856728}"/>
              </a:ext>
            </a:extLst>
          </p:cNvPr>
          <p:cNvSpPr txBox="1"/>
          <p:nvPr/>
        </p:nvSpPr>
        <p:spPr>
          <a:xfrm>
            <a:off x="1769632" y="2229499"/>
            <a:ext cx="8320266" cy="3416320"/>
          </a:xfrm>
          <a:prstGeom prst="rect">
            <a:avLst/>
          </a:prstGeom>
          <a:noFill/>
        </p:spPr>
        <p:txBody>
          <a:bodyPr wrap="square">
            <a:spAutoFit/>
          </a:bodyPr>
          <a:lstStyle/>
          <a:p>
            <a:pPr marL="0" indent="0" algn="l">
              <a:buNone/>
            </a:pPr>
            <a:endParaRPr lang="en-US" b="1" i="0" u="none" strike="noStrike" baseline="0" dirty="0">
              <a:latin typeface="Alexandria SemiBold" pitchFamily="2" charset="-78"/>
              <a:cs typeface="Alexandria SemiBold" pitchFamily="2" charset="-78"/>
            </a:endParaRPr>
          </a:p>
          <a:p>
            <a:pPr marL="0" indent="0" algn="l">
              <a:buNone/>
            </a:pPr>
            <a:r>
              <a:rPr lang="en-US" b="1" i="0" u="none" strike="noStrike" baseline="0" dirty="0">
                <a:latin typeface="Alexandria SemiBold" pitchFamily="2" charset="-78"/>
                <a:cs typeface="Alexandria SemiBold" pitchFamily="2" charset="-78"/>
              </a:rPr>
              <a:t>A </a:t>
            </a:r>
            <a:r>
              <a:rPr lang="en-US" b="0" i="0" u="none" strike="noStrike" baseline="0" dirty="0">
                <a:latin typeface="Alexandria SemiBold" pitchFamily="2" charset="-78"/>
                <a:cs typeface="Alexandria SemiBold" pitchFamily="2" charset="-78"/>
              </a:rPr>
              <a:t>collection of independent events, each with the same probability of success would exhibit a binomial distribution. For example, suppose that we have ten independent research projects, and we judge each as having a p =0.2 chance of success. The binomial distribution characterizes this situation.</a:t>
            </a:r>
          </a:p>
          <a:p>
            <a:pPr marL="0" indent="0" algn="l">
              <a:buNone/>
            </a:pPr>
            <a:r>
              <a:rPr lang="en-US" b="0" i="0" u="none" strike="noStrike" baseline="0" dirty="0">
                <a:latin typeface="Alexandria SemiBold" pitchFamily="2" charset="-78"/>
                <a:cs typeface="Alexandria SemiBold" pitchFamily="2" charset="-78"/>
              </a:rPr>
              <a:t>Though elements in actual systems may not be fully independent or have the same probability of success, the binomial distribution is often a reasonable approximation for a simple portfolio model. Figure 10.1 shows a binomial distribution with n = 10 trials with p = </a:t>
            </a:r>
            <a:r>
              <a:rPr lang="en-US" b="1" i="0" u="none" strike="noStrike" baseline="0" dirty="0">
                <a:latin typeface="Alexandria SemiBold" pitchFamily="2" charset="-78"/>
                <a:cs typeface="Alexandria SemiBold" pitchFamily="2" charset="-78"/>
              </a:rPr>
              <a:t>.2 </a:t>
            </a:r>
            <a:r>
              <a:rPr lang="en-US" b="0" i="0" u="none" strike="noStrike" baseline="0" dirty="0">
                <a:latin typeface="Alexandria SemiBold" pitchFamily="2" charset="-78"/>
                <a:cs typeface="Alexandria SemiBold" pitchFamily="2" charset="-78"/>
              </a:rPr>
              <a:t>probability of success on any trial. This distribution is often a starting point for representing simple portfolios, such as research projects.</a:t>
            </a:r>
            <a:endParaRPr lang="en-US" dirty="0">
              <a:latin typeface="Alexandria SemiBold" pitchFamily="2" charset="-78"/>
              <a:cs typeface="Alexandria SemiBold" pitchFamily="2" charset="-78"/>
            </a:endParaRPr>
          </a:p>
          <a:p>
            <a:pPr marL="0" indent="0" algn="just">
              <a:buNone/>
            </a:pPr>
            <a:endParaRPr lang="en-US" dirty="0">
              <a:latin typeface="Alexandria SemiBold" pitchFamily="2" charset="-78"/>
              <a:cs typeface="Alexandria SemiBold" pitchFamily="2" charset="-78"/>
            </a:endParaRPr>
          </a:p>
        </p:txBody>
      </p:sp>
      <p:sp>
        <p:nvSpPr>
          <p:cNvPr id="4" name="مربع نص 3">
            <a:extLst>
              <a:ext uri="{FF2B5EF4-FFF2-40B4-BE49-F238E27FC236}">
                <a16:creationId xmlns:a16="http://schemas.microsoft.com/office/drawing/2014/main" id="{D4AC0354-3E6F-FA8E-8B27-55C33009E1A9}"/>
              </a:ext>
            </a:extLst>
          </p:cNvPr>
          <p:cNvSpPr txBox="1"/>
          <p:nvPr/>
        </p:nvSpPr>
        <p:spPr>
          <a:xfrm>
            <a:off x="2673760" y="1895998"/>
            <a:ext cx="6512010" cy="369332"/>
          </a:xfrm>
          <a:prstGeom prst="rect">
            <a:avLst/>
          </a:prstGeom>
          <a:noFill/>
        </p:spPr>
        <p:txBody>
          <a:bodyPr wrap="square">
            <a:spAutoFit/>
          </a:bodyPr>
          <a:lstStyle/>
          <a:p>
            <a:pPr marL="0" indent="0" algn="ctr">
              <a:buNone/>
            </a:pPr>
            <a:r>
              <a:rPr lang="en-US" sz="1800" b="1" i="0" u="none" strike="noStrike" baseline="0" dirty="0">
                <a:latin typeface="Alexandria SemiBold" pitchFamily="2" charset="-78"/>
                <a:cs typeface="Alexandria SemiBold" pitchFamily="2" charset="-78"/>
              </a:rPr>
              <a:t>Binomial Distributio</a:t>
            </a:r>
            <a:r>
              <a:rPr lang="en-US" sz="1800" b="1" i="0" u="none" strike="noStrike" baseline="0" dirty="0">
                <a:solidFill>
                  <a:schemeClr val="bg1"/>
                </a:solidFill>
                <a:latin typeface="Alexandria SemiBold" pitchFamily="2" charset="-78"/>
                <a:cs typeface="Alexandria SemiBold" pitchFamily="2" charset="-78"/>
              </a:rPr>
              <a:t>n</a:t>
            </a:r>
            <a:endParaRPr lang="en-US" sz="1800" b="1" i="0" u="none" strike="noStrike" baseline="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0556726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4">
            <a:extLst>
              <a:ext uri="{FF2B5EF4-FFF2-40B4-BE49-F238E27FC236}">
                <a16:creationId xmlns:a16="http://schemas.microsoft.com/office/drawing/2014/main" id="{2A6AAC0A-DA4E-2EFB-1AE8-ABEAF17A8A0D}"/>
              </a:ext>
            </a:extLst>
          </p:cNvPr>
          <p:cNvPicPr>
            <a:picLocks noChangeAspect="1"/>
          </p:cNvPicPr>
          <p:nvPr/>
        </p:nvPicPr>
        <p:blipFill rotWithShape="1">
          <a:blip r:embed="rId3"/>
          <a:srcRect l="9981" t="20402" r="13506" b="8333"/>
          <a:stretch/>
        </p:blipFill>
        <p:spPr>
          <a:xfrm>
            <a:off x="1849452" y="1416696"/>
            <a:ext cx="8023418" cy="4024607"/>
          </a:xfrm>
          <a:prstGeom prst="rect">
            <a:avLst/>
          </a:prstGeom>
        </p:spPr>
      </p:pic>
    </p:spTree>
    <p:extLst>
      <p:ext uri="{BB962C8B-B14F-4D97-AF65-F5344CB8AC3E}">
        <p14:creationId xmlns:p14="http://schemas.microsoft.com/office/powerpoint/2010/main" val="11128791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DC74A74-6C46-576D-4148-DBCBB7E0927F}"/>
              </a:ext>
            </a:extLst>
          </p:cNvPr>
          <p:cNvSpPr txBox="1"/>
          <p:nvPr/>
        </p:nvSpPr>
        <p:spPr>
          <a:xfrm>
            <a:off x="2174789" y="2413336"/>
            <a:ext cx="7089836" cy="1600438"/>
          </a:xfrm>
          <a:prstGeom prst="rect">
            <a:avLst/>
          </a:prstGeom>
          <a:noFill/>
        </p:spPr>
        <p:txBody>
          <a:bodyPr wrap="square">
            <a:spAutoFit/>
          </a:bodyPr>
          <a:lstStyle/>
          <a:p>
            <a:pPr marL="0" indent="0" algn="l">
              <a:buNone/>
            </a:pPr>
            <a:r>
              <a:rPr lang="en-US" sz="1400" b="0" i="0" u="none" strike="noStrike" baseline="0" dirty="0">
                <a:latin typeface="Alexandria SemiBold" pitchFamily="2" charset="-78"/>
                <a:cs typeface="Alexandria SemiBold" pitchFamily="2" charset="-78"/>
              </a:rPr>
              <a:t>Sometimes events happen randomly, such as defects and work interruptions. The number of such events in a time or other interval is described by a Poisson distribution. The only parameter needed to </a:t>
            </a:r>
            <a:r>
              <a:rPr lang="en-US" sz="1400" b="0" i="0" u="none" strike="noStrike" baseline="0" dirty="0" err="1">
                <a:latin typeface="Alexandria SemiBold" pitchFamily="2" charset="-78"/>
                <a:cs typeface="Alexandria SemiBold" pitchFamily="2" charset="-78"/>
              </a:rPr>
              <a:t>speclfy</a:t>
            </a:r>
            <a:r>
              <a:rPr lang="en-US" sz="1400" b="0" i="0" u="none" strike="noStrike" baseline="0" dirty="0">
                <a:latin typeface="Alexandria SemiBold" pitchFamily="2" charset="-78"/>
                <a:cs typeface="Alexandria SemiBold" pitchFamily="2" charset="-78"/>
              </a:rPr>
              <a:t> this distribution is the average (p) number of events occurring during an interval. Figure 10.2 shows a Poisson distribution with </a:t>
            </a:r>
            <a:r>
              <a:rPr lang="en-US" sz="1400" b="1" i="1" u="none" strike="noStrike" baseline="0" dirty="0">
                <a:latin typeface="Alexandria SemiBold" pitchFamily="2" charset="-78"/>
                <a:cs typeface="Alexandria SemiBold" pitchFamily="2" charset="-78"/>
              </a:rPr>
              <a:t>p= </a:t>
            </a:r>
            <a:r>
              <a:rPr lang="en-US" sz="1400" b="0" i="0" u="none" strike="noStrike" baseline="0" dirty="0">
                <a:latin typeface="Alexandria SemiBold" pitchFamily="2" charset="-78"/>
                <a:cs typeface="Alexandria SemiBold" pitchFamily="2" charset="-78"/>
              </a:rPr>
              <a:t>2 occurrences. </a:t>
            </a:r>
            <a:r>
              <a:rPr lang="en-US" sz="1400" b="1" i="0" u="none" strike="noStrike" baseline="0" dirty="0">
                <a:latin typeface="Alexandria SemiBold" pitchFamily="2" charset="-78"/>
                <a:cs typeface="Alexandria SemiBold" pitchFamily="2" charset="-78"/>
              </a:rPr>
              <a:t>This </a:t>
            </a:r>
            <a:r>
              <a:rPr lang="en-US" sz="1400" b="0" i="0" u="none" strike="noStrike" baseline="0" dirty="0">
                <a:latin typeface="Alexandria SemiBold" pitchFamily="2" charset="-78"/>
                <a:cs typeface="Alexandria SemiBold" pitchFamily="2" charset="-78"/>
              </a:rPr>
              <a:t>distribution is widely used in simulating queuing (waiting-line) systems, such as representing the number of work requests during a time period.</a:t>
            </a:r>
            <a:endParaRPr lang="en-US" sz="1400" dirty="0">
              <a:latin typeface="Alexandria SemiBold" pitchFamily="2" charset="-78"/>
              <a:cs typeface="Alexandria SemiBold" pitchFamily="2" charset="-78"/>
            </a:endParaRPr>
          </a:p>
        </p:txBody>
      </p:sp>
      <p:sp>
        <p:nvSpPr>
          <p:cNvPr id="4" name="مربع نص 3">
            <a:extLst>
              <a:ext uri="{FF2B5EF4-FFF2-40B4-BE49-F238E27FC236}">
                <a16:creationId xmlns:a16="http://schemas.microsoft.com/office/drawing/2014/main" id="{2A257BD1-4EF6-3C72-D42E-1613D96C28B4}"/>
              </a:ext>
            </a:extLst>
          </p:cNvPr>
          <p:cNvSpPr txBox="1"/>
          <p:nvPr/>
        </p:nvSpPr>
        <p:spPr>
          <a:xfrm>
            <a:off x="2927375" y="1792415"/>
            <a:ext cx="6512010" cy="369332"/>
          </a:xfrm>
          <a:prstGeom prst="rect">
            <a:avLst/>
          </a:prstGeom>
          <a:noFill/>
        </p:spPr>
        <p:txBody>
          <a:bodyPr wrap="square">
            <a:spAutoFit/>
          </a:bodyPr>
          <a:lstStyle/>
          <a:p>
            <a:r>
              <a:rPr lang="en-US" b="1" i="0" u="none" strike="noStrike" baseline="0" dirty="0">
                <a:latin typeface="Alexandria SemiBold" pitchFamily="2" charset="-78"/>
                <a:cs typeface="Alexandria SemiBold" pitchFamily="2" charset="-78"/>
              </a:rPr>
              <a:t>Poisson Distribution</a:t>
            </a:r>
            <a:endParaRPr lang="ar-SY" dirty="0">
              <a:latin typeface="Alexandria SemiBold" pitchFamily="2" charset="-78"/>
              <a:cs typeface="Alexandria SemiBold" pitchFamily="2" charset="-78"/>
            </a:endParaRPr>
          </a:p>
        </p:txBody>
      </p:sp>
    </p:spTree>
    <p:extLst>
      <p:ext uri="{BB962C8B-B14F-4D97-AF65-F5344CB8AC3E}">
        <p14:creationId xmlns:p14="http://schemas.microsoft.com/office/powerpoint/2010/main" val="14213541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4">
            <a:extLst>
              <a:ext uri="{FF2B5EF4-FFF2-40B4-BE49-F238E27FC236}">
                <a16:creationId xmlns:a16="http://schemas.microsoft.com/office/drawing/2014/main" id="{75B3A0AE-ED62-2630-8C9B-B91D1CE48894}"/>
              </a:ext>
            </a:extLst>
          </p:cNvPr>
          <p:cNvPicPr>
            <a:picLocks noChangeAspect="1"/>
          </p:cNvPicPr>
          <p:nvPr/>
        </p:nvPicPr>
        <p:blipFill rotWithShape="1">
          <a:blip r:embed="rId3"/>
          <a:srcRect l="8012" t="24513" r="12769" b="4221"/>
          <a:stretch/>
        </p:blipFill>
        <p:spPr>
          <a:xfrm>
            <a:off x="2460304" y="1562095"/>
            <a:ext cx="6787266" cy="3288240"/>
          </a:xfrm>
          <a:prstGeom prst="rect">
            <a:avLst/>
          </a:prstGeom>
        </p:spPr>
      </p:pic>
    </p:spTree>
    <p:extLst>
      <p:ext uri="{BB962C8B-B14F-4D97-AF65-F5344CB8AC3E}">
        <p14:creationId xmlns:p14="http://schemas.microsoft.com/office/powerpoint/2010/main" val="11446283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DC74A74-6C46-576D-4148-DBCBB7E0927F}"/>
              </a:ext>
            </a:extLst>
          </p:cNvPr>
          <p:cNvSpPr txBox="1"/>
          <p:nvPr/>
        </p:nvSpPr>
        <p:spPr>
          <a:xfrm>
            <a:off x="1349570" y="2297617"/>
            <a:ext cx="8836149" cy="3139321"/>
          </a:xfrm>
          <a:prstGeom prst="rect">
            <a:avLst/>
          </a:prstGeom>
          <a:noFill/>
        </p:spPr>
        <p:txBody>
          <a:bodyPr wrap="square">
            <a:spAutoFit/>
          </a:bodyPr>
          <a:lstStyle/>
          <a:p>
            <a:pPr marL="0" indent="0" algn="l">
              <a:buNone/>
            </a:pPr>
            <a:r>
              <a:rPr lang="en-US" b="0" i="0" u="none" strike="noStrike" baseline="0" dirty="0">
                <a:latin typeface="Alexandria SemiBold" pitchFamily="2" charset="-78"/>
                <a:cs typeface="Alexandria SemiBold" pitchFamily="2" charset="-78"/>
              </a:rPr>
              <a:t>In decision tree analysis, we can use only discrete distributions. Thus, we must convert continuous chance events into discrete approximations. Typically, three branches are adequate: high, medium, and low case.</a:t>
            </a:r>
          </a:p>
          <a:p>
            <a:pPr marL="0" indent="0" algn="l">
              <a:buNone/>
            </a:pPr>
            <a:r>
              <a:rPr lang="en-US" b="0" i="0" u="none" strike="noStrike" baseline="0" dirty="0">
                <a:latin typeface="Alexandria SemiBold" pitchFamily="2" charset="-78"/>
                <a:cs typeface="Alexandria SemiBold" pitchFamily="2" charset="-78"/>
              </a:rPr>
              <a:t>These are called "three-level estimates." We should choose these three values and their probability weights, so that the original continuous distribution’s statistics are preserved. More than three outcomes can be used, if you want more resolution.</a:t>
            </a:r>
          </a:p>
          <a:p>
            <a:pPr marL="0" indent="0" algn="l">
              <a:buNone/>
            </a:pPr>
            <a:r>
              <a:rPr lang="en-US" b="0" i="0" u="none" strike="noStrike" baseline="0" dirty="0">
                <a:latin typeface="Alexandria SemiBold" pitchFamily="2" charset="-78"/>
                <a:cs typeface="Alexandria SemiBold" pitchFamily="2" charset="-78"/>
              </a:rPr>
              <a:t>Suppose that your expert judges the uncertainty in volume of a natural gas reservoir as a lognormal distribution with </a:t>
            </a:r>
            <a:r>
              <a:rPr lang="en-US" b="1" i="1" u="none" strike="noStrike" baseline="0" dirty="0">
                <a:latin typeface="Alexandria SemiBold" pitchFamily="2" charset="-78"/>
                <a:cs typeface="Alexandria SemiBold" pitchFamily="2" charset="-78"/>
              </a:rPr>
              <a:t>p </a:t>
            </a:r>
            <a:r>
              <a:rPr lang="en-US" b="0" i="0" u="none" strike="noStrike" baseline="0" dirty="0">
                <a:latin typeface="Alexandria SemiBold" pitchFamily="2" charset="-78"/>
                <a:cs typeface="Alexandria SemiBold" pitchFamily="2" charset="-78"/>
              </a:rPr>
              <a:t>= 120 and </a:t>
            </a:r>
            <a:r>
              <a:rPr lang="en-US" b="1" i="1" u="none" strike="noStrike" baseline="0" dirty="0">
                <a:latin typeface="Alexandria SemiBold" pitchFamily="2" charset="-78"/>
                <a:cs typeface="Alexandria SemiBold" pitchFamily="2" charset="-78"/>
              </a:rPr>
              <a:t>o  </a:t>
            </a:r>
            <a:r>
              <a:rPr lang="en-US" b="0" i="0" u="none" strike="noStrike" baseline="0" dirty="0">
                <a:latin typeface="Alexandria SemiBold" pitchFamily="2" charset="-78"/>
                <a:cs typeface="Alexandria SemiBold" pitchFamily="2" charset="-78"/>
              </a:rPr>
              <a:t>cubic feet (Bcf). Figure </a:t>
            </a:r>
            <a:r>
              <a:rPr lang="en-US" b="1" i="0" u="none" strike="noStrike" baseline="0" dirty="0">
                <a:latin typeface="Alexandria SemiBold" pitchFamily="2" charset="-78"/>
                <a:cs typeface="Alexandria SemiBold" pitchFamily="2" charset="-78"/>
              </a:rPr>
              <a:t>10.3 </a:t>
            </a:r>
            <a:r>
              <a:rPr lang="en-US" b="0" i="0" u="none" strike="noStrike" baseline="0" dirty="0">
                <a:latin typeface="Alexandria SemiBold" pitchFamily="2" charset="-78"/>
                <a:cs typeface="Alexandria SemiBold" pitchFamily="2" charset="-78"/>
              </a:rPr>
              <a:t>illustrates this judgment. With simulation, we would use the continuous distribution directly, as is. For a decision tree analysis, I </a:t>
            </a:r>
            <a:r>
              <a:rPr lang="en-US" b="1" i="1" u="none" strike="noStrike" baseline="0" dirty="0">
                <a:latin typeface="Alexandria SemiBold" pitchFamily="2" charset="-78"/>
                <a:cs typeface="Alexandria SemiBold" pitchFamily="2" charset="-78"/>
              </a:rPr>
              <a:t>discretized </a:t>
            </a:r>
            <a:r>
              <a:rPr lang="en-US" b="0" i="0" u="none" strike="noStrike" baseline="0" dirty="0">
                <a:latin typeface="Alexandria SemiBold" pitchFamily="2" charset="-78"/>
                <a:cs typeface="Alexandria SemiBold" pitchFamily="2" charset="-78"/>
              </a:rPr>
              <a:t>the distribution into the form in Figure </a:t>
            </a:r>
            <a:r>
              <a:rPr lang="en-US" b="1" i="0" u="none" strike="noStrike" baseline="0" dirty="0">
                <a:latin typeface="Alexandria SemiBold" pitchFamily="2" charset="-78"/>
                <a:cs typeface="Alexandria SemiBold" pitchFamily="2" charset="-78"/>
              </a:rPr>
              <a:t>10.4.</a:t>
            </a:r>
            <a:r>
              <a:rPr lang="en-US" b="0" i="0" u="none" strike="noStrike" baseline="0" dirty="0">
                <a:latin typeface="Alexandria SemiBold" pitchFamily="2" charset="-78"/>
                <a:cs typeface="Alexandria SemiBold" pitchFamily="2" charset="-78"/>
              </a:rPr>
              <a:t>= 50 billion</a:t>
            </a:r>
            <a:endParaRPr lang="en-US" dirty="0">
              <a:latin typeface="Alexandria SemiBold" pitchFamily="2" charset="-78"/>
              <a:cs typeface="Alexandria SemiBold" pitchFamily="2" charset="-78"/>
            </a:endParaRPr>
          </a:p>
        </p:txBody>
      </p:sp>
      <p:sp>
        <p:nvSpPr>
          <p:cNvPr id="4" name="مربع نص 3">
            <a:extLst>
              <a:ext uri="{FF2B5EF4-FFF2-40B4-BE49-F238E27FC236}">
                <a16:creationId xmlns:a16="http://schemas.microsoft.com/office/drawing/2014/main" id="{2A257BD1-4EF6-3C72-D42E-1613D96C28B4}"/>
              </a:ext>
            </a:extLst>
          </p:cNvPr>
          <p:cNvSpPr txBox="1"/>
          <p:nvPr/>
        </p:nvSpPr>
        <p:spPr>
          <a:xfrm>
            <a:off x="2927375" y="1792415"/>
            <a:ext cx="6512010" cy="369332"/>
          </a:xfrm>
          <a:prstGeom prst="rect">
            <a:avLst/>
          </a:prstGeom>
          <a:noFill/>
        </p:spPr>
        <p:txBody>
          <a:bodyPr wrap="square">
            <a:spAutoFit/>
          </a:bodyPr>
          <a:lstStyle/>
          <a:p>
            <a:r>
              <a:rPr lang="en-US" sz="1800" b="1" i="0" u="none" strike="noStrike" baseline="0" dirty="0">
                <a:latin typeface="Alexandria SemiBold" pitchFamily="2" charset="-78"/>
                <a:cs typeface="Alexandria SemiBold" pitchFamily="2" charset="-78"/>
              </a:rPr>
              <a:t>Three-Level Estimates</a:t>
            </a:r>
            <a:endParaRPr lang="ar-SY" dirty="0">
              <a:latin typeface="Alexandria SemiBold" pitchFamily="2" charset="-78"/>
              <a:cs typeface="Alexandria SemiBold" pitchFamily="2" charset="-78"/>
            </a:endParaRPr>
          </a:p>
        </p:txBody>
      </p:sp>
    </p:spTree>
    <p:extLst>
      <p:ext uri="{BB962C8B-B14F-4D97-AF65-F5344CB8AC3E}">
        <p14:creationId xmlns:p14="http://schemas.microsoft.com/office/powerpoint/2010/main" val="36965417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1800" b="1" i="0" u="none" strike="noStrike" baseline="0">
                <a:solidFill>
                  <a:schemeClr val="bg1"/>
                </a:solidFill>
                <a:latin typeface="Arial" panose="020B0604020202020204" pitchFamily="34" charset="0"/>
              </a:rPr>
              <a:t>Overconfidence about Our Knowledge</a:t>
            </a:r>
            <a:endParaRPr lang="en-US" sz="1800" b="1" i="0" u="none" strike="noStrike" baseline="0" dirty="0">
              <a:solidFill>
                <a:schemeClr val="bg1"/>
              </a:solidFill>
              <a:latin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CF5C8414-4807-0A72-5A07-AEBB28835089}"/>
              </a:ext>
            </a:extLst>
          </p:cNvPr>
          <p:cNvSpPr txBox="1"/>
          <p:nvPr/>
        </p:nvSpPr>
        <p:spPr>
          <a:xfrm>
            <a:off x="2007896" y="2387023"/>
            <a:ext cx="7692081" cy="2585323"/>
          </a:xfrm>
          <a:prstGeom prst="rect">
            <a:avLst/>
          </a:prstGeom>
          <a:noFill/>
        </p:spPr>
        <p:txBody>
          <a:bodyPr wrap="square">
            <a:spAutoFit/>
          </a:bodyPr>
          <a:lstStyle/>
          <a:p>
            <a:pPr marL="0" indent="0" algn="l">
              <a:buNone/>
            </a:pPr>
            <a:r>
              <a:rPr lang="en-US" b="0" i="0" u="none" strike="noStrike" baseline="0" dirty="0">
                <a:latin typeface="Alexandria SemiBold" pitchFamily="2" charset="-78"/>
                <a:cs typeface="Alexandria SemiBold" pitchFamily="2" charset="-78"/>
              </a:rPr>
              <a:t>In project management and other types of planning and analysis, most uncertainties will be continuous. Cost, time, and quality metrics are prime examples. Figures </a:t>
            </a:r>
            <a:r>
              <a:rPr lang="en-US" b="1" i="0" u="none" strike="noStrike" baseline="0" dirty="0">
                <a:latin typeface="Alexandria SemiBold" pitchFamily="2" charset="-78"/>
                <a:cs typeface="Alexandria SemiBold" pitchFamily="2" charset="-78"/>
              </a:rPr>
              <a:t>10.5 </a:t>
            </a:r>
            <a:r>
              <a:rPr lang="en-US" b="0" i="0" u="none" strike="noStrike" baseline="0" dirty="0">
                <a:latin typeface="Alexandria SemiBold" pitchFamily="2" charset="-78"/>
                <a:cs typeface="Alexandria SemiBold" pitchFamily="2" charset="-78"/>
              </a:rPr>
              <a:t>through </a:t>
            </a:r>
            <a:r>
              <a:rPr lang="en-US" b="1" i="0" u="none" strike="noStrike" baseline="0" dirty="0">
                <a:latin typeface="Alexandria SemiBold" pitchFamily="2" charset="-78"/>
                <a:cs typeface="Alexandria SemiBold" pitchFamily="2" charset="-78"/>
              </a:rPr>
              <a:t>10.10 </a:t>
            </a:r>
            <a:r>
              <a:rPr lang="en-US" b="0" i="0" u="none" strike="noStrike" baseline="0" dirty="0">
                <a:latin typeface="Alexandria SemiBold" pitchFamily="2" charset="-78"/>
                <a:cs typeface="Alexandria SemiBold" pitchFamily="2" charset="-78"/>
              </a:rPr>
              <a:t>show the most popular continuous</a:t>
            </a:r>
          </a:p>
          <a:p>
            <a:pPr marL="0" indent="0" algn="l">
              <a:buNone/>
            </a:pPr>
            <a:r>
              <a:rPr lang="en-US" b="0" i="0" u="none" strike="noStrike" baseline="0" dirty="0">
                <a:latin typeface="Alexandria SemiBold" pitchFamily="2" charset="-78"/>
                <a:cs typeface="Alexandria SemiBold" pitchFamily="2" charset="-78"/>
              </a:rPr>
              <a:t>distribution types. Normally a scale is omitted from the y-axis. It is possible to show a scale, though the units are unnecessary. You should remember that the y-axis is scaled such that the total area under the curve-representing probability equals</a:t>
            </a:r>
            <a:r>
              <a:rPr lang="en-US" dirty="0">
                <a:latin typeface="Alexandria SemiBold" pitchFamily="2" charset="-78"/>
                <a:cs typeface="Alexandria SemiBold" pitchFamily="2" charset="-78"/>
              </a:rPr>
              <a:t> </a:t>
            </a:r>
            <a:r>
              <a:rPr lang="en-US" b="1" i="0" u="none" strike="noStrike" baseline="0" dirty="0">
                <a:latin typeface="Alexandria SemiBold" pitchFamily="2" charset="-78"/>
                <a:cs typeface="Alexandria SemiBold" pitchFamily="2" charset="-78"/>
              </a:rPr>
              <a:t>1. </a:t>
            </a:r>
            <a:r>
              <a:rPr lang="en-US" b="0" i="0" u="none" strike="noStrike" baseline="0" dirty="0">
                <a:latin typeface="Alexandria SemiBold" pitchFamily="2" charset="-78"/>
                <a:cs typeface="Alexandria SemiBold" pitchFamily="2" charset="-78"/>
              </a:rPr>
              <a:t>The probability of </a:t>
            </a:r>
            <a:r>
              <a:rPr lang="en-US" b="1" i="0" u="none" strike="noStrike" baseline="0" dirty="0">
                <a:latin typeface="Alexandria SemiBold" pitchFamily="2" charset="-78"/>
                <a:cs typeface="Alexandria SemiBold" pitchFamily="2" charset="-78"/>
              </a:rPr>
              <a:t>an </a:t>
            </a:r>
            <a:r>
              <a:rPr lang="en-US" b="0" i="0" u="none" strike="noStrike" baseline="0" dirty="0">
                <a:latin typeface="Alexandria SemiBold" pitchFamily="2" charset="-78"/>
                <a:cs typeface="Alexandria SemiBold" pitchFamily="2" charset="-78"/>
              </a:rPr>
              <a:t>x-axis value is proportional to the height of the curve above that point.</a:t>
            </a:r>
            <a:endParaRPr lang="en-US" dirty="0">
              <a:latin typeface="Alexandria SemiBold" pitchFamily="2" charset="-78"/>
              <a:cs typeface="Alexandria SemiBold" pitchFamily="2" charset="-78"/>
            </a:endParaRPr>
          </a:p>
          <a:p>
            <a:pPr marL="0" indent="0" algn="just">
              <a:buNone/>
            </a:pPr>
            <a:endParaRPr lang="en-US" dirty="0">
              <a:latin typeface="Alexandria SemiBold" pitchFamily="2" charset="-78"/>
              <a:cs typeface="Alexandria SemiBold" pitchFamily="2" charset="-78"/>
            </a:endParaRPr>
          </a:p>
        </p:txBody>
      </p:sp>
      <p:sp>
        <p:nvSpPr>
          <p:cNvPr id="4" name="مربع نص 3">
            <a:extLst>
              <a:ext uri="{FF2B5EF4-FFF2-40B4-BE49-F238E27FC236}">
                <a16:creationId xmlns:a16="http://schemas.microsoft.com/office/drawing/2014/main" id="{A2D3049C-9CE2-A09C-C99F-E8DE5EAAE94B}"/>
              </a:ext>
            </a:extLst>
          </p:cNvPr>
          <p:cNvSpPr txBox="1"/>
          <p:nvPr/>
        </p:nvSpPr>
        <p:spPr>
          <a:xfrm>
            <a:off x="2290738" y="1756935"/>
            <a:ext cx="6512010" cy="369332"/>
          </a:xfrm>
          <a:prstGeom prst="rect">
            <a:avLst/>
          </a:prstGeom>
          <a:noFill/>
        </p:spPr>
        <p:txBody>
          <a:bodyPr wrap="square">
            <a:spAutoFit/>
          </a:bodyPr>
          <a:lstStyle/>
          <a:p>
            <a:pPr algn="l"/>
            <a:r>
              <a:rPr lang="en-US" sz="1800" b="1" i="0" u="none" strike="noStrike" baseline="0" dirty="0">
                <a:latin typeface="Alexandria SemiBold" pitchFamily="2" charset="-78"/>
                <a:cs typeface="Alexandria SemiBold" pitchFamily="2" charset="-78"/>
              </a:rPr>
              <a:t>Continuous Distributions</a:t>
            </a:r>
          </a:p>
        </p:txBody>
      </p:sp>
    </p:spTree>
    <p:extLst>
      <p:ext uri="{BB962C8B-B14F-4D97-AF65-F5344CB8AC3E}">
        <p14:creationId xmlns:p14="http://schemas.microsoft.com/office/powerpoint/2010/main" val="14497716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Content Placeholder 4">
            <a:extLst>
              <a:ext uri="{FF2B5EF4-FFF2-40B4-BE49-F238E27FC236}">
                <a16:creationId xmlns:a16="http://schemas.microsoft.com/office/drawing/2014/main" id="{5C30A640-46CA-F174-3131-504BF153D1A2}"/>
              </a:ext>
            </a:extLst>
          </p:cNvPr>
          <p:cNvPicPr>
            <a:picLocks noChangeAspect="1"/>
          </p:cNvPicPr>
          <p:nvPr/>
        </p:nvPicPr>
        <p:blipFill rotWithShape="1">
          <a:blip r:embed="rId3"/>
          <a:srcRect l="21543" t="20402" r="26301" b="9474"/>
          <a:stretch/>
        </p:blipFill>
        <p:spPr>
          <a:xfrm>
            <a:off x="3111410" y="1578467"/>
            <a:ext cx="5496503" cy="3491131"/>
          </a:xfrm>
          <a:prstGeom prst="rect">
            <a:avLst/>
          </a:prstGeom>
        </p:spPr>
      </p:pic>
    </p:spTree>
    <p:extLst>
      <p:ext uri="{BB962C8B-B14F-4D97-AF65-F5344CB8AC3E}">
        <p14:creationId xmlns:p14="http://schemas.microsoft.com/office/powerpoint/2010/main" val="31526756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1800" b="1" i="0" u="none" strike="noStrike" baseline="0">
                <a:solidFill>
                  <a:schemeClr val="bg1"/>
                </a:solidFill>
                <a:latin typeface="Arial" panose="020B0604020202020204" pitchFamily="34" charset="0"/>
              </a:rPr>
              <a:t>Overconfidence about Our Knowledge</a:t>
            </a:r>
            <a:endParaRPr lang="en-US" sz="1800" b="1" i="0" u="none" strike="noStrike" baseline="0" dirty="0">
              <a:solidFill>
                <a:schemeClr val="bg1"/>
              </a:solidFill>
              <a:latin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مربع نص 7">
            <a:extLst>
              <a:ext uri="{FF2B5EF4-FFF2-40B4-BE49-F238E27FC236}">
                <a16:creationId xmlns:a16="http://schemas.microsoft.com/office/drawing/2014/main" id="{CF5C8414-4807-0A72-5A07-AEBB28835089}"/>
              </a:ext>
            </a:extLst>
          </p:cNvPr>
          <p:cNvSpPr txBox="1"/>
          <p:nvPr/>
        </p:nvSpPr>
        <p:spPr>
          <a:xfrm>
            <a:off x="2007896" y="2387023"/>
            <a:ext cx="7811018" cy="3139321"/>
          </a:xfrm>
          <a:prstGeom prst="rect">
            <a:avLst/>
          </a:prstGeom>
          <a:noFill/>
        </p:spPr>
        <p:txBody>
          <a:bodyPr wrap="square">
            <a:spAutoFit/>
          </a:bodyPr>
          <a:lstStyle/>
          <a:p>
            <a:pPr marL="0" indent="0" algn="l">
              <a:buNone/>
            </a:pPr>
            <a:r>
              <a:rPr lang="en-US" b="0" i="0" u="none" strike="noStrike" baseline="0" dirty="0">
                <a:latin typeface="Times New Roman" panose="02020603050405020304" pitchFamily="18" charset="0"/>
                <a:cs typeface="Alexandria SemiBold"/>
              </a:rPr>
              <a:t>The simplest continuous distribution is the </a:t>
            </a:r>
            <a:r>
              <a:rPr lang="en-US" b="0" i="1" u="none" strike="noStrike" baseline="0" dirty="0">
                <a:latin typeface="Times New Roman" panose="02020603050405020304" pitchFamily="18" charset="0"/>
                <a:cs typeface="Alexandria SemiBold"/>
              </a:rPr>
              <a:t>uniform. </a:t>
            </a:r>
            <a:r>
              <a:rPr lang="en-US" b="0" i="0" u="none" strike="noStrike" baseline="0" dirty="0">
                <a:latin typeface="Times New Roman" panose="02020603050405020304" pitchFamily="18" charset="0"/>
                <a:cs typeface="Alexandria SemiBold"/>
              </a:rPr>
              <a:t>This is often called a rectangle or boxcar distribution, because of its shape. If (a) one knows the upper and lower bounds of the range of possible values, and (b) if every value within that range is equally probable, we are describing a uniform distribution. Figure 10.5 illustrates a uniform distribution bounded at </a:t>
            </a:r>
            <a:r>
              <a:rPr lang="en-US" b="0" i="0" u="none" strike="noStrike" baseline="0" dirty="0">
                <a:latin typeface="Arial" panose="020B0604020202020204" pitchFamily="34" charset="0"/>
                <a:cs typeface="Alexandria SemiBold"/>
              </a:rPr>
              <a:t>0 </a:t>
            </a:r>
            <a:r>
              <a:rPr lang="en-US" b="0" i="0" u="none" strike="noStrike" baseline="0" dirty="0">
                <a:latin typeface="Times New Roman" panose="02020603050405020304" pitchFamily="18" charset="0"/>
                <a:cs typeface="Alexandria SemiBold"/>
              </a:rPr>
              <a:t>and 2 units.</a:t>
            </a:r>
          </a:p>
          <a:p>
            <a:pPr marL="0" indent="0" algn="l">
              <a:buNone/>
            </a:pPr>
            <a:r>
              <a:rPr lang="en-US" b="0" i="0" u="none" strike="noStrike" baseline="0" dirty="0">
                <a:latin typeface="Times New Roman" panose="02020603050405020304" pitchFamily="18" charset="0"/>
                <a:cs typeface="Alexandria SemiBold"/>
              </a:rPr>
              <a:t>Many people incorrectly assign this distribution shape to uncertainties. However, it is a rare system that generates values that are uniformly distributed. More often, values in a central part of the range are more probable. Examples of uniform distributions include: position of a rotating shaft that stops randomly, position at which a cable breaks, and a small section of a broad distribution.</a:t>
            </a:r>
            <a:endParaRPr lang="en-US" dirty="0">
              <a:cs typeface="Alexandria SemiBold"/>
            </a:endParaRPr>
          </a:p>
          <a:p>
            <a:pPr marL="0" indent="0" algn="just">
              <a:buNone/>
            </a:pPr>
            <a:endParaRPr lang="en-US" dirty="0">
              <a:latin typeface="Alexandria SemiBold" pitchFamily="2" charset="-78"/>
              <a:cs typeface="Alexandria SemiBold"/>
            </a:endParaRPr>
          </a:p>
        </p:txBody>
      </p:sp>
      <p:sp>
        <p:nvSpPr>
          <p:cNvPr id="4" name="مربع نص 3">
            <a:extLst>
              <a:ext uri="{FF2B5EF4-FFF2-40B4-BE49-F238E27FC236}">
                <a16:creationId xmlns:a16="http://schemas.microsoft.com/office/drawing/2014/main" id="{A2D3049C-9CE2-A09C-C99F-E8DE5EAAE94B}"/>
              </a:ext>
            </a:extLst>
          </p:cNvPr>
          <p:cNvSpPr txBox="1"/>
          <p:nvPr/>
        </p:nvSpPr>
        <p:spPr>
          <a:xfrm>
            <a:off x="2290738" y="1756935"/>
            <a:ext cx="6512010" cy="369332"/>
          </a:xfrm>
          <a:prstGeom prst="rect">
            <a:avLst/>
          </a:prstGeom>
          <a:noFill/>
        </p:spPr>
        <p:txBody>
          <a:bodyPr wrap="square">
            <a:spAutoFit/>
          </a:bodyPr>
          <a:lstStyle/>
          <a:p>
            <a:pPr algn="l"/>
            <a:r>
              <a:rPr lang="en-US" sz="1800" b="1" i="0" u="none" strike="noStrike" baseline="0" dirty="0">
                <a:latin typeface="Alexandria SemiBold" pitchFamily="2" charset="-78"/>
                <a:cs typeface="Alexandria SemiBold" pitchFamily="2" charset="-78"/>
              </a:rPr>
              <a:t>Uniform Distribution</a:t>
            </a:r>
          </a:p>
        </p:txBody>
      </p:sp>
    </p:spTree>
    <p:extLst>
      <p:ext uri="{BB962C8B-B14F-4D97-AF65-F5344CB8AC3E}">
        <p14:creationId xmlns:p14="http://schemas.microsoft.com/office/powerpoint/2010/main" val="34535340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30990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4">
            <a:extLst>
              <a:ext uri="{FF2B5EF4-FFF2-40B4-BE49-F238E27FC236}">
                <a16:creationId xmlns:a16="http://schemas.microsoft.com/office/drawing/2014/main" id="{31409B64-7C36-AED6-E50F-FC93839C1FED}"/>
              </a:ext>
            </a:extLst>
          </p:cNvPr>
          <p:cNvPicPr>
            <a:picLocks noChangeAspect="1"/>
          </p:cNvPicPr>
          <p:nvPr/>
        </p:nvPicPr>
        <p:blipFill rotWithShape="1">
          <a:blip r:embed="rId3"/>
          <a:srcRect l="22528" t="27483" r="26422" b="3992"/>
          <a:stretch/>
        </p:blipFill>
        <p:spPr>
          <a:xfrm>
            <a:off x="2780810" y="1745405"/>
            <a:ext cx="6289049" cy="3367187"/>
          </a:xfrm>
          <a:prstGeom prst="rect">
            <a:avLst/>
          </a:prstGeom>
        </p:spPr>
      </p:pic>
    </p:spTree>
    <p:extLst>
      <p:ext uri="{BB962C8B-B14F-4D97-AF65-F5344CB8AC3E}">
        <p14:creationId xmlns:p14="http://schemas.microsoft.com/office/powerpoint/2010/main" val="5345953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8405"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9B613538-9F6F-0FFA-F0A0-CB20C704968F}"/>
              </a:ext>
            </a:extLst>
          </p:cNvPr>
          <p:cNvSpPr txBox="1"/>
          <p:nvPr/>
        </p:nvSpPr>
        <p:spPr>
          <a:xfrm>
            <a:off x="1931108" y="2288671"/>
            <a:ext cx="7519086" cy="3477875"/>
          </a:xfrm>
          <a:prstGeom prst="rect">
            <a:avLst/>
          </a:prstGeom>
          <a:noFill/>
        </p:spPr>
        <p:txBody>
          <a:bodyPr wrap="square">
            <a:spAutoFit/>
          </a:bodyPr>
          <a:lstStyle/>
          <a:p>
            <a:pPr marL="0" indent="0" algn="l">
              <a:buNone/>
            </a:pPr>
            <a:r>
              <a:rPr lang="en-US" sz="2000" b="0" i="0" u="none" strike="noStrike" baseline="0" dirty="0">
                <a:latin typeface="Alexandria SemiBold" pitchFamily="2" charset="-78"/>
                <a:cs typeface="Alexandria SemiBold" pitchFamily="2" charset="-78"/>
              </a:rPr>
              <a:t>The triangle distribution is very popular, though I've never seen a system in business or in nature generate values with a triangular shape. Simplicity is the appeal. Just three values fully describe the triangle distribution: minimum (L), most likely (M, mode), and maximum </a:t>
            </a:r>
            <a:r>
              <a:rPr lang="en-US" sz="2000" b="0" i="1" u="none" strike="noStrike" baseline="0" dirty="0">
                <a:latin typeface="Alexandria SemiBold" pitchFamily="2" charset="-78"/>
                <a:cs typeface="Alexandria SemiBold" pitchFamily="2" charset="-78"/>
              </a:rPr>
              <a:t>(El). </a:t>
            </a:r>
            <a:r>
              <a:rPr lang="en-US" sz="2000" b="0" i="0" u="none" strike="noStrike" baseline="0" dirty="0">
                <a:latin typeface="Alexandria SemiBold" pitchFamily="2" charset="-78"/>
                <a:cs typeface="Alexandria SemiBold" pitchFamily="2" charset="-78"/>
              </a:rPr>
              <a:t>Figure 10.6 shows an example.</a:t>
            </a:r>
          </a:p>
          <a:p>
            <a:pPr marL="0" indent="0" algn="l">
              <a:buNone/>
            </a:pPr>
            <a:r>
              <a:rPr lang="en-US" sz="2000" b="0" i="0" u="none" strike="noStrike" baseline="0" dirty="0">
                <a:latin typeface="Alexandria SemiBold" pitchFamily="2" charset="-78"/>
                <a:cs typeface="Alexandria SemiBold" pitchFamily="2" charset="-78"/>
              </a:rPr>
              <a:t>Even people without training in probability can relate to these points. The shape of a particular distribution is usually less important than its position Q and width (which we might characterize with o). Let me offer two cautions when using the triangle distribution:</a:t>
            </a:r>
            <a:endParaRPr lang="en-US" sz="2000" dirty="0">
              <a:latin typeface="Alexandria SemiBold" pitchFamily="2" charset="-78"/>
              <a:cs typeface="Alexandria SemiBold" pitchFamily="2" charset="-78"/>
            </a:endParaRPr>
          </a:p>
          <a:p>
            <a:pPr algn="l"/>
            <a:endParaRPr lang="en-US" sz="2000" dirty="0">
              <a:solidFill>
                <a:srgbClr val="0A1F61"/>
              </a:solidFill>
              <a:latin typeface="Alexandria SemiBold" pitchFamily="2" charset="-78"/>
              <a:cs typeface="Alexandria SemiBold" pitchFamily="2" charset="-78"/>
            </a:endParaRPr>
          </a:p>
        </p:txBody>
      </p:sp>
      <p:sp>
        <p:nvSpPr>
          <p:cNvPr id="3" name="TextBox 2">
            <a:extLst>
              <a:ext uri="{FF2B5EF4-FFF2-40B4-BE49-F238E27FC236}">
                <a16:creationId xmlns:a16="http://schemas.microsoft.com/office/drawing/2014/main" id="{E5BAA01A-48D4-5264-5EAE-CACC912B4185}"/>
              </a:ext>
            </a:extLst>
          </p:cNvPr>
          <p:cNvSpPr txBox="1"/>
          <p:nvPr/>
        </p:nvSpPr>
        <p:spPr>
          <a:xfrm>
            <a:off x="3973286" y="1550053"/>
            <a:ext cx="2826415" cy="369332"/>
          </a:xfrm>
          <a:prstGeom prst="rect">
            <a:avLst/>
          </a:prstGeom>
          <a:noFill/>
        </p:spPr>
        <p:txBody>
          <a:bodyPr wrap="none" rtlCol="0">
            <a:spAutoFit/>
          </a:bodyPr>
          <a:lstStyle/>
          <a:p>
            <a:r>
              <a:rPr lang="en-US" sz="1800" b="1" i="0" u="none" strike="noStrike" baseline="0" dirty="0">
                <a:latin typeface="Alexandria SemiBold" pitchFamily="2" charset="-78"/>
                <a:cs typeface="Alexandria SemiBold" pitchFamily="2" charset="-78"/>
              </a:rPr>
              <a:t>The triangle distribution</a:t>
            </a:r>
            <a:endParaRPr lang="en-US" b="1" dirty="0"/>
          </a:p>
        </p:txBody>
      </p:sp>
    </p:spTree>
    <p:extLst>
      <p:ext uri="{BB962C8B-B14F-4D97-AF65-F5344CB8AC3E}">
        <p14:creationId xmlns:p14="http://schemas.microsoft.com/office/powerpoint/2010/main" val="41931668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4">
            <a:extLst>
              <a:ext uri="{FF2B5EF4-FFF2-40B4-BE49-F238E27FC236}">
                <a16:creationId xmlns:a16="http://schemas.microsoft.com/office/drawing/2014/main" id="{C65B38AE-3976-8EB2-4128-B88889AD401A}"/>
              </a:ext>
            </a:extLst>
          </p:cNvPr>
          <p:cNvPicPr>
            <a:picLocks noChangeAspect="1"/>
          </p:cNvPicPr>
          <p:nvPr/>
        </p:nvPicPr>
        <p:blipFill rotWithShape="1">
          <a:blip r:embed="rId3"/>
          <a:srcRect l="8504" t="24742" r="14122" b="12901"/>
          <a:stretch/>
        </p:blipFill>
        <p:spPr>
          <a:xfrm>
            <a:off x="2266477" y="1871962"/>
            <a:ext cx="7174919" cy="3114074"/>
          </a:xfrm>
          <a:prstGeom prst="rect">
            <a:avLst/>
          </a:prstGeom>
        </p:spPr>
      </p:pic>
    </p:spTree>
    <p:extLst>
      <p:ext uri="{BB962C8B-B14F-4D97-AF65-F5344CB8AC3E}">
        <p14:creationId xmlns:p14="http://schemas.microsoft.com/office/powerpoint/2010/main" val="20100690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tr-TR"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BFBB9D28-0117-55D8-BF65-E214ABC94387}"/>
              </a:ext>
            </a:extLst>
          </p:cNvPr>
          <p:cNvSpPr txBox="1"/>
          <p:nvPr/>
        </p:nvSpPr>
        <p:spPr>
          <a:xfrm>
            <a:off x="3712889" y="2813702"/>
            <a:ext cx="7570743" cy="1754326"/>
          </a:xfrm>
          <a:prstGeom prst="rect">
            <a:avLst/>
          </a:prstGeom>
          <a:noFill/>
        </p:spPr>
        <p:txBody>
          <a:bodyPr wrap="square">
            <a:spAutoFit/>
          </a:bodyPr>
          <a:lstStyle/>
          <a:p>
            <a:pPr marL="0" indent="0" algn="l">
              <a:buNone/>
            </a:pPr>
            <a:r>
              <a:rPr lang="en-US" sz="1800" b="0" i="0" u="none" strike="noStrike" baseline="0" dirty="0">
                <a:latin typeface="Times New Roman" panose="02020603050405020304" pitchFamily="18" charset="0"/>
              </a:rPr>
              <a:t>People tend to judge distributions too narrowly. The low and high parameters are the actual extremes, and not just pessimistic and optimistic cases. Many people </a:t>
            </a:r>
            <a:r>
              <a:rPr lang="en-US" sz="1800" b="0" i="0" u="none" strike="noStrike" baseline="0" dirty="0">
                <a:latin typeface="Arial" panose="020B0604020202020204" pitchFamily="34" charset="0"/>
              </a:rPr>
              <a:t>will </a:t>
            </a:r>
            <a:r>
              <a:rPr lang="en-US" sz="1800" b="0" i="0" u="none" strike="noStrike" baseline="0" dirty="0">
                <a:latin typeface="Times New Roman" panose="02020603050405020304" pitchFamily="18" charset="0"/>
              </a:rPr>
              <a:t>confuse "most likely" (the mode) with the best </a:t>
            </a:r>
            <a:r>
              <a:rPr lang="en-US" sz="1800" b="0" i="0" u="none" strike="noStrike" baseline="0" dirty="0" err="1">
                <a:latin typeface="Times New Roman" panose="02020603050405020304" pitchFamily="18" charset="0"/>
              </a:rPr>
              <a:t>singlepoint</a:t>
            </a:r>
            <a:r>
              <a:rPr lang="en-US" sz="1800" dirty="0">
                <a:latin typeface="Times New Roman" panose="02020603050405020304" pitchFamily="18" charset="0"/>
              </a:rPr>
              <a:t> </a:t>
            </a:r>
            <a:r>
              <a:rPr lang="en-US" sz="1800" b="0" i="0" u="none" strike="noStrike" baseline="0" dirty="0">
                <a:latin typeface="Times New Roman" panose="02020603050405020304" pitchFamily="18" charset="0"/>
              </a:rPr>
              <a:t>estimate. It is not, unless the triangle happens to be symmetric. Drawing the distribution will help eliminate the confusion. The best single-point estimate is the mean </a:t>
            </a:r>
            <a:r>
              <a:rPr lang="en-US" sz="1800" b="0" i="1" u="none" strike="noStrike" baseline="0" dirty="0">
                <a:latin typeface="Arial" panose="020B0604020202020204" pitchFamily="34" charset="0"/>
              </a:rPr>
              <a:t>Cu, </a:t>
            </a:r>
            <a:r>
              <a:rPr lang="en-US" sz="1800" b="0" i="1" u="none" strike="noStrike" baseline="0" dirty="0">
                <a:latin typeface="Times New Roman" panose="02020603050405020304" pitchFamily="18" charset="0"/>
              </a:rPr>
              <a:t>Ev), </a:t>
            </a:r>
            <a:r>
              <a:rPr lang="en-US" sz="1800" b="0" i="0" u="none" strike="noStrike" baseline="0" dirty="0">
                <a:latin typeface="Times New Roman" panose="02020603050405020304" pitchFamily="18" charset="0"/>
              </a:rPr>
              <a:t>and this happens to have a </a:t>
            </a:r>
            <a:r>
              <a:rPr lang="es-ES" sz="1800" b="0" i="0" u="none" strike="noStrike" baseline="0" dirty="0">
                <a:latin typeface="Times New Roman" panose="02020603050405020304" pitchFamily="18" charset="0"/>
              </a:rPr>
              <a:t>simple formula: </a:t>
            </a:r>
            <a:r>
              <a:rPr lang="es-ES" sz="1800" b="1" i="0" u="none" strike="noStrike" baseline="0" dirty="0">
                <a:latin typeface="Courier"/>
              </a:rPr>
              <a:t>y </a:t>
            </a:r>
            <a:r>
              <a:rPr lang="es-ES" sz="1800" b="0" i="0" u="none" strike="noStrike" baseline="0" dirty="0">
                <a:latin typeface="Arial" panose="020B0604020202020204" pitchFamily="34" charset="0"/>
              </a:rPr>
              <a:t>= </a:t>
            </a:r>
            <a:r>
              <a:rPr lang="es-ES" sz="1800" b="0" i="0" u="none" strike="noStrike" baseline="0" dirty="0">
                <a:latin typeface="Times New Roman" panose="02020603050405020304" pitchFamily="18" charset="0"/>
              </a:rPr>
              <a:t>(L </a:t>
            </a:r>
            <a:r>
              <a:rPr lang="es-ES" sz="1800" b="0" i="0" u="none" strike="noStrike" baseline="0" dirty="0">
                <a:latin typeface="Arial" panose="020B0604020202020204" pitchFamily="34" charset="0"/>
              </a:rPr>
              <a:t>+ </a:t>
            </a:r>
            <a:r>
              <a:rPr lang="es-ES" sz="1800" b="0" i="0" u="none" strike="noStrike" baseline="0" dirty="0">
                <a:latin typeface="Times New Roman" panose="02020603050405020304" pitchFamily="18" charset="0"/>
              </a:rPr>
              <a:t>M </a:t>
            </a:r>
            <a:r>
              <a:rPr lang="es-ES" sz="1800" b="0" i="0" u="none" strike="noStrike" baseline="0" dirty="0">
                <a:latin typeface="Arial" panose="020B0604020202020204" pitchFamily="34" charset="0"/>
              </a:rPr>
              <a:t>+ </a:t>
            </a:r>
            <a:r>
              <a:rPr lang="es-ES" sz="1800" b="0" i="0" u="none" strike="noStrike" baseline="0" dirty="0">
                <a:latin typeface="Times New Roman" panose="02020603050405020304" pitchFamily="18" charset="0"/>
              </a:rPr>
              <a:t>q/3.</a:t>
            </a:r>
            <a:endParaRPr lang="en-US" sz="1800" dirty="0"/>
          </a:p>
        </p:txBody>
      </p:sp>
    </p:spTree>
    <p:extLst>
      <p:ext uri="{BB962C8B-B14F-4D97-AF65-F5344CB8AC3E}">
        <p14:creationId xmlns:p14="http://schemas.microsoft.com/office/powerpoint/2010/main" val="16843236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tr-TR"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01266EC7-27DB-C7C0-08AD-ED60A0486C5C}"/>
              </a:ext>
            </a:extLst>
          </p:cNvPr>
          <p:cNvSpPr txBox="1"/>
          <p:nvPr/>
        </p:nvSpPr>
        <p:spPr>
          <a:xfrm>
            <a:off x="3526201" y="2634259"/>
            <a:ext cx="8456659" cy="2800767"/>
          </a:xfrm>
          <a:prstGeom prst="rect">
            <a:avLst/>
          </a:prstGeom>
          <a:noFill/>
        </p:spPr>
        <p:txBody>
          <a:bodyPr wrap="square">
            <a:spAutoFit/>
          </a:bodyPr>
          <a:lstStyle/>
          <a:p>
            <a:pPr marL="0" indent="0" algn="l">
              <a:buNone/>
            </a:pPr>
            <a:r>
              <a:rPr lang="en-US" sz="1600" b="0" i="0" u="none" strike="noStrike" baseline="0" dirty="0">
                <a:latin typeface="Alexandria SemiBold" pitchFamily="2" charset="-78"/>
                <a:cs typeface="Alexandria SemiBold" pitchFamily="2" charset="-78"/>
              </a:rPr>
              <a:t>The most commonly observed distribution is the </a:t>
            </a:r>
            <a:r>
              <a:rPr lang="en-US" sz="1600" b="0" i="0" u="none" strike="noStrike" baseline="0" dirty="0" err="1">
                <a:latin typeface="Alexandria SemiBold" pitchFamily="2" charset="-78"/>
                <a:cs typeface="Alexandria SemiBold" pitchFamily="2" charset="-78"/>
              </a:rPr>
              <a:t>nomzal</a:t>
            </a:r>
            <a:r>
              <a:rPr lang="en-US" sz="1600" b="0" i="0" u="none" strike="noStrike" baseline="0" dirty="0">
                <a:latin typeface="Alexandria SemiBold" pitchFamily="2" charset="-78"/>
                <a:cs typeface="Alexandria SemiBold" pitchFamily="2" charset="-78"/>
              </a:rPr>
              <a:t>. Galileo observed the familiar bell-shaped distribution when measuring the positions of stars and planets. Figure 10.7 shows a normal distribution with a </a:t>
            </a:r>
            <a:r>
              <a:rPr lang="en-US" sz="1600" b="1" i="0" u="none" strike="noStrike" baseline="0" dirty="0">
                <a:latin typeface="Alexandria SemiBold" pitchFamily="2" charset="-78"/>
                <a:cs typeface="Alexandria SemiBold" pitchFamily="2" charset="-78"/>
              </a:rPr>
              <a:t>y </a:t>
            </a:r>
            <a:r>
              <a:rPr lang="en-US" sz="1600" b="0" i="0" u="none" strike="noStrike" baseline="0" dirty="0">
                <a:latin typeface="Alexandria SemiBold" pitchFamily="2" charset="-78"/>
                <a:cs typeface="Alexandria SemiBold" pitchFamily="2" charset="-78"/>
              </a:rPr>
              <a:t>= </a:t>
            </a:r>
            <a:r>
              <a:rPr lang="en-US" sz="1600" b="1" i="0" u="none" strike="noStrike" baseline="0" dirty="0">
                <a:latin typeface="Alexandria SemiBold" pitchFamily="2" charset="-78"/>
                <a:cs typeface="Alexandria SemiBold" pitchFamily="2" charset="-78"/>
              </a:rPr>
              <a:t>2 </a:t>
            </a:r>
            <a:r>
              <a:rPr lang="en-US" sz="1600" b="0" i="0" u="none" strike="noStrike" baseline="0" dirty="0">
                <a:latin typeface="Alexandria SemiBold" pitchFamily="2" charset="-78"/>
                <a:cs typeface="Alexandria SemiBold" pitchFamily="2" charset="-78"/>
              </a:rPr>
              <a:t>and a o= </a:t>
            </a:r>
            <a:r>
              <a:rPr lang="en-US" sz="1600" b="1" i="0" u="none" strike="noStrike" baseline="0" dirty="0">
                <a:latin typeface="Alexandria SemiBold" pitchFamily="2" charset="-78"/>
                <a:cs typeface="Alexandria SemiBold" pitchFamily="2" charset="-78"/>
              </a:rPr>
              <a:t>1 </a:t>
            </a:r>
            <a:r>
              <a:rPr lang="en-US" sz="1600" b="0" i="0" u="none" strike="noStrike" baseline="0" dirty="0">
                <a:latin typeface="Alexandria SemiBold" pitchFamily="2" charset="-78"/>
                <a:cs typeface="Alexandria SemiBold" pitchFamily="2" charset="-78"/>
              </a:rPr>
              <a:t>unit. The normal distribution occurs often in nature and in business. When we sum many independent, continuous chance events together, the total tends to be normally distributed.</a:t>
            </a:r>
          </a:p>
          <a:p>
            <a:pPr marL="0" indent="0" algn="l">
              <a:buNone/>
            </a:pPr>
            <a:r>
              <a:rPr lang="en-US" sz="1600" b="0" i="0" u="none" strike="noStrike" baseline="0" dirty="0">
                <a:latin typeface="Alexandria SemiBold" pitchFamily="2" charset="-78"/>
                <a:cs typeface="Alexandria SemiBold" pitchFamily="2" charset="-78"/>
              </a:rPr>
              <a:t>Simple project models often assume that activities are independent. Then if the activities have similar duration, the distribution for time to complete a chain of activities is approximately normal. Amazingly, this is true regardless of the shape of the component distributions. In statistics, the central </a:t>
            </a:r>
            <a:r>
              <a:rPr lang="en-US" sz="1600" b="1" i="1" u="none" strike="noStrike" baseline="0" dirty="0">
                <a:latin typeface="Alexandria SemiBold" pitchFamily="2" charset="-78"/>
                <a:cs typeface="Alexandria SemiBold" pitchFamily="2" charset="-78"/>
              </a:rPr>
              <a:t>limit </a:t>
            </a:r>
            <a:r>
              <a:rPr lang="en-US" sz="1600" b="0" i="0" u="none" strike="noStrike" baseline="0" dirty="0">
                <a:latin typeface="Alexandria SemiBold" pitchFamily="2" charset="-78"/>
                <a:cs typeface="Alexandria SemiBold" pitchFamily="2" charset="-78"/>
              </a:rPr>
              <a:t>theorem--one of the fundamental principles in statistics-describes this key behavior.</a:t>
            </a:r>
            <a:endParaRPr lang="en-US" sz="1600" dirty="0">
              <a:latin typeface="Alexandria SemiBold" pitchFamily="2" charset="-78"/>
              <a:cs typeface="Alexandria SemiBold" pitchFamily="2" charset="-78"/>
            </a:endParaRPr>
          </a:p>
          <a:p>
            <a:pPr algn="l"/>
            <a:endParaRPr lang="en-US" sz="1600" dirty="0">
              <a:solidFill>
                <a:srgbClr val="0A1F61"/>
              </a:solidFill>
              <a:latin typeface="Alexandria SemiBold" pitchFamily="2" charset="-78"/>
              <a:cs typeface="Alexandria SemiBold" pitchFamily="2" charset="-78"/>
            </a:endParaRPr>
          </a:p>
        </p:txBody>
      </p:sp>
      <p:sp>
        <p:nvSpPr>
          <p:cNvPr id="11" name="مربع نص 10">
            <a:extLst>
              <a:ext uri="{FF2B5EF4-FFF2-40B4-BE49-F238E27FC236}">
                <a16:creationId xmlns:a16="http://schemas.microsoft.com/office/drawing/2014/main" id="{701C5787-7A56-97DC-CFFD-AA67EC04EBCA}"/>
              </a:ext>
            </a:extLst>
          </p:cNvPr>
          <p:cNvSpPr txBox="1"/>
          <p:nvPr/>
        </p:nvSpPr>
        <p:spPr>
          <a:xfrm>
            <a:off x="4773506" y="1727867"/>
            <a:ext cx="6091880" cy="369332"/>
          </a:xfrm>
          <a:prstGeom prst="rect">
            <a:avLst/>
          </a:prstGeom>
          <a:noFill/>
        </p:spPr>
        <p:txBody>
          <a:bodyPr wrap="square">
            <a:spAutoFit/>
          </a:bodyPr>
          <a:lstStyle/>
          <a:p>
            <a:pPr algn="l"/>
            <a:r>
              <a:rPr lang="en-US" sz="1800" b="1" i="0" u="none" strike="noStrike" baseline="0" dirty="0">
                <a:latin typeface="Alexandria SemiBold" pitchFamily="2" charset="-78"/>
                <a:cs typeface="Alexandria SemiBold" pitchFamily="2" charset="-78"/>
              </a:rPr>
              <a:t>Normal Distribution</a:t>
            </a:r>
          </a:p>
        </p:txBody>
      </p:sp>
    </p:spTree>
    <p:extLst>
      <p:ext uri="{BB962C8B-B14F-4D97-AF65-F5344CB8AC3E}">
        <p14:creationId xmlns:p14="http://schemas.microsoft.com/office/powerpoint/2010/main" val="22843085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tr-TR"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1B22BB7-04CD-6D6F-7ABE-E494A873863D}"/>
              </a:ext>
            </a:extLst>
          </p:cNvPr>
          <p:cNvSpPr txBox="1"/>
          <p:nvPr/>
        </p:nvSpPr>
        <p:spPr>
          <a:xfrm>
            <a:off x="3468869" y="2655846"/>
            <a:ext cx="7898988" cy="2585323"/>
          </a:xfrm>
          <a:prstGeom prst="rect">
            <a:avLst/>
          </a:prstGeom>
          <a:noFill/>
        </p:spPr>
        <p:txBody>
          <a:bodyPr wrap="square">
            <a:spAutoFit/>
          </a:bodyPr>
          <a:lstStyle/>
          <a:p>
            <a:pPr marL="0" indent="0" algn="l">
              <a:buNone/>
            </a:pPr>
            <a:r>
              <a:rPr lang="en-US" b="0" i="0" u="none" strike="noStrike" baseline="0" dirty="0">
                <a:latin typeface="Alexandria SemiBold" pitchFamily="2" charset="-78"/>
                <a:cs typeface="Alexandria SemiBold" pitchFamily="2" charset="-78"/>
              </a:rPr>
              <a:t>Most every statistics book includes a table of the standard normal distribution @ = 0, o = 1). You can obtain the same values from the NORMDIST function in Excel. From a table or the function, one can determine confidence intervals. For example, an interval </a:t>
            </a:r>
            <a:r>
              <a:rPr lang="en-US" b="1" i="0" u="none" strike="noStrike" baseline="0" dirty="0">
                <a:latin typeface="Alexandria SemiBold" pitchFamily="2" charset="-78"/>
                <a:cs typeface="Alexandria SemiBold" pitchFamily="2" charset="-78"/>
              </a:rPr>
              <a:t>y </a:t>
            </a:r>
            <a:r>
              <a:rPr lang="en-US" b="0" i="0" u="none" strike="noStrike" baseline="0" dirty="0">
                <a:latin typeface="Alexandria SemiBold" pitchFamily="2" charset="-78"/>
                <a:cs typeface="Alexandria SemiBold" pitchFamily="2" charset="-78"/>
              </a:rPr>
              <a:t>+ </a:t>
            </a:r>
            <a:r>
              <a:rPr lang="en-US" b="0" i="0" u="none" strike="noStrike" baseline="0" dirty="0" err="1">
                <a:latin typeface="Alexandria SemiBold" pitchFamily="2" charset="-78"/>
                <a:cs typeface="Alexandria SemiBold" pitchFamily="2" charset="-78"/>
              </a:rPr>
              <a:t>orepresents</a:t>
            </a:r>
            <a:r>
              <a:rPr lang="en-US" b="0" i="0" u="none" strike="noStrike" baseline="0" dirty="0">
                <a:latin typeface="Alexandria SemiBold" pitchFamily="2" charset="-78"/>
                <a:cs typeface="Alexandria SemiBold" pitchFamily="2" charset="-78"/>
              </a:rPr>
              <a:t> a 68 percent confidence interval for a normal distribution. The vertical dashed lines in Figure 10.7 show </a:t>
            </a:r>
            <a:r>
              <a:rPr lang="en-US" b="1" i="1" u="none" strike="noStrike" baseline="0" dirty="0">
                <a:latin typeface="Alexandria SemiBold" pitchFamily="2" charset="-78"/>
                <a:cs typeface="Alexandria SemiBold" pitchFamily="2" charset="-78"/>
              </a:rPr>
              <a:t>o </a:t>
            </a:r>
            <a:r>
              <a:rPr lang="en-US" b="0" i="0" u="none" strike="noStrike" baseline="0" dirty="0">
                <a:latin typeface="Alexandria SemiBold" pitchFamily="2" charset="-78"/>
                <a:cs typeface="Alexandria SemiBold" pitchFamily="2" charset="-78"/>
              </a:rPr>
              <a:t>intervals. In theory (and equation), the normal distribution is boundless. As a practical matter, for planning and evaluation work, there is virtually no chance (0.3 percent) of being outside the range of </a:t>
            </a:r>
            <a:r>
              <a:rPr lang="en-US" b="1" i="0" u="none" strike="noStrike" baseline="0" dirty="0">
                <a:latin typeface="Alexandria SemiBold" pitchFamily="2" charset="-78"/>
                <a:cs typeface="Alexandria SemiBold" pitchFamily="2" charset="-78"/>
              </a:rPr>
              <a:t>y </a:t>
            </a:r>
            <a:r>
              <a:rPr lang="en-US" b="1" i="1" u="none" strike="noStrike" baseline="0" dirty="0">
                <a:latin typeface="Alexandria SemiBold" pitchFamily="2" charset="-78"/>
                <a:cs typeface="Alexandria SemiBold" pitchFamily="2" charset="-78"/>
              </a:rPr>
              <a:t>CL </a:t>
            </a:r>
            <a:r>
              <a:rPr lang="en-US" b="0" i="0" u="none" strike="noStrike" baseline="0" dirty="0">
                <a:latin typeface="Alexandria SemiBold" pitchFamily="2" charset="-78"/>
                <a:cs typeface="Alexandria SemiBold" pitchFamily="2" charset="-78"/>
              </a:rPr>
              <a:t>30.</a:t>
            </a: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28976757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AF38580A-C1BE-AE49-E937-2AE6AB94C1F9}"/>
              </a:ext>
            </a:extLst>
          </p:cNvPr>
          <p:cNvSpPr txBox="1"/>
          <p:nvPr/>
        </p:nvSpPr>
        <p:spPr>
          <a:xfrm>
            <a:off x="3490269" y="2813702"/>
            <a:ext cx="8237692" cy="2308324"/>
          </a:xfrm>
          <a:prstGeom prst="rect">
            <a:avLst/>
          </a:prstGeom>
          <a:noFill/>
        </p:spPr>
        <p:txBody>
          <a:bodyPr wrap="square">
            <a:spAutoFit/>
          </a:bodyPr>
          <a:lstStyle/>
          <a:p>
            <a:pPr marL="0" indent="0" algn="l">
              <a:buNone/>
            </a:pPr>
            <a:r>
              <a:rPr lang="en-US" sz="1800" b="0" i="0" u="none" strike="noStrike" baseline="0" dirty="0">
                <a:latin typeface="Times New Roman" panose="02020603050405020304" pitchFamily="18" charset="0"/>
              </a:rPr>
              <a:t>We often observe data where the frequency distribution is positively skewed-that is, having a longer tail to the right. When two or more distributions are multiplied, such as time </a:t>
            </a:r>
            <a:r>
              <a:rPr lang="en-US" sz="1800" b="1" i="0" u="none" strike="noStrike" baseline="0" dirty="0">
                <a:latin typeface="Arial" panose="020B0604020202020204" pitchFamily="34" charset="0"/>
              </a:rPr>
              <a:t>x </a:t>
            </a:r>
            <a:r>
              <a:rPr lang="en-US" sz="1800" b="0" i="0" u="none" strike="noStrike" baseline="0" dirty="0">
                <a:latin typeface="Times New Roman" panose="02020603050405020304" pitchFamily="18" charset="0"/>
              </a:rPr>
              <a:t>hourly cost, the product is typically positively skewed. As we multiply more independent components together, the product becomes more lognormal in shape. </a:t>
            </a:r>
            <a:r>
              <a:rPr lang="en-US" sz="1800" b="0" i="0" u="none" strike="noStrike" baseline="0" dirty="0" err="1">
                <a:latin typeface="Times New Roman" panose="02020603050405020304" pitchFamily="18" charset="0"/>
              </a:rPr>
              <a:t>Ws</a:t>
            </a:r>
            <a:r>
              <a:rPr lang="en-US" sz="1800" b="0" i="0" u="none" strike="noStrike" baseline="0" dirty="0">
                <a:latin typeface="Times New Roman" panose="02020603050405020304" pitchFamily="18" charset="0"/>
              </a:rPr>
              <a:t>, too, is a result of the </a:t>
            </a:r>
            <a:r>
              <a:rPr lang="en-US" sz="1800" b="0" i="1" u="none" strike="noStrike" baseline="0" dirty="0">
                <a:latin typeface="Times New Roman" panose="02020603050405020304" pitchFamily="18" charset="0"/>
              </a:rPr>
              <a:t>central limit theorem. </a:t>
            </a:r>
            <a:r>
              <a:rPr lang="en-US" sz="1800" b="0" i="0" u="none" strike="noStrike" baseline="0" dirty="0">
                <a:latin typeface="Times New Roman" panose="02020603050405020304" pitchFamily="18" charset="0"/>
              </a:rPr>
              <a:t>Some older readers may remember adding logarithms on slide rules to multiply.)</a:t>
            </a:r>
          </a:p>
          <a:p>
            <a:pPr marL="0" indent="0" algn="l">
              <a:buNone/>
            </a:pPr>
            <a:r>
              <a:rPr lang="en-US" sz="1800" b="0" i="0" u="none" strike="noStrike" baseline="0" dirty="0">
                <a:latin typeface="Times New Roman" panose="02020603050405020304" pitchFamily="18" charset="0"/>
              </a:rPr>
              <a:t>Figure 10.8 shows an example lognormal distribution, with </a:t>
            </a:r>
            <a:r>
              <a:rPr lang="en-US" sz="1800" b="1" i="1" u="none" strike="noStrike" baseline="0" dirty="0">
                <a:latin typeface="Arial" panose="020B0604020202020204" pitchFamily="34" charset="0"/>
              </a:rPr>
              <a:t>p </a:t>
            </a:r>
            <a:r>
              <a:rPr lang="en-US" sz="1800" b="0" i="0" u="none" strike="noStrike" baseline="0" dirty="0">
                <a:latin typeface="Arial" panose="020B0604020202020204" pitchFamily="34" charset="0"/>
              </a:rPr>
              <a:t>= </a:t>
            </a:r>
            <a:r>
              <a:rPr lang="en-US" sz="1800" b="0" i="0" u="none" strike="noStrike" baseline="0" dirty="0">
                <a:latin typeface="Times New Roman" panose="02020603050405020304" pitchFamily="18" charset="0"/>
              </a:rPr>
              <a:t>2 and o </a:t>
            </a:r>
            <a:r>
              <a:rPr lang="en-US" sz="1800" b="0" i="0" u="none" strike="noStrike" baseline="0" dirty="0">
                <a:latin typeface="Arial" panose="020B0604020202020204" pitchFamily="34" charset="0"/>
              </a:rPr>
              <a:t>= </a:t>
            </a:r>
            <a:r>
              <a:rPr lang="en-US" sz="1800" b="0" i="0" u="none" strike="noStrike" baseline="0" dirty="0">
                <a:latin typeface="Times New Roman" panose="02020603050405020304" pitchFamily="18" charset="0"/>
              </a:rPr>
              <a:t>1. This is a common distribution shape for uncertainties that are positively skewed.</a:t>
            </a:r>
            <a:endParaRPr lang="en-US" sz="1800" dirty="0"/>
          </a:p>
        </p:txBody>
      </p:sp>
      <p:sp>
        <p:nvSpPr>
          <p:cNvPr id="4" name="TextBox 3">
            <a:extLst>
              <a:ext uri="{FF2B5EF4-FFF2-40B4-BE49-F238E27FC236}">
                <a16:creationId xmlns:a16="http://schemas.microsoft.com/office/drawing/2014/main" id="{ABB7EFDE-EF26-DAC2-9180-2C3BBB0A9E56}"/>
              </a:ext>
            </a:extLst>
          </p:cNvPr>
          <p:cNvSpPr txBox="1"/>
          <p:nvPr/>
        </p:nvSpPr>
        <p:spPr>
          <a:xfrm>
            <a:off x="5704114" y="1799303"/>
            <a:ext cx="2445541" cy="369332"/>
          </a:xfrm>
          <a:prstGeom prst="rect">
            <a:avLst/>
          </a:prstGeom>
          <a:noFill/>
        </p:spPr>
        <p:txBody>
          <a:bodyPr wrap="none" rtlCol="0">
            <a:spAutoFit/>
          </a:bodyPr>
          <a:lstStyle/>
          <a:p>
            <a:r>
              <a:rPr lang="en-US" b="1" dirty="0"/>
              <a:t>Lognormal Distribution </a:t>
            </a:r>
          </a:p>
        </p:txBody>
      </p:sp>
    </p:spTree>
    <p:extLst>
      <p:ext uri="{BB962C8B-B14F-4D97-AF65-F5344CB8AC3E}">
        <p14:creationId xmlns:p14="http://schemas.microsoft.com/office/powerpoint/2010/main" val="1684823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Content Placeholder 4">
            <a:extLst>
              <a:ext uri="{FF2B5EF4-FFF2-40B4-BE49-F238E27FC236}">
                <a16:creationId xmlns:a16="http://schemas.microsoft.com/office/drawing/2014/main" id="{AB0D5D2B-7DBE-26D9-99B6-B77B818DA05C}"/>
              </a:ext>
            </a:extLst>
          </p:cNvPr>
          <p:cNvPicPr>
            <a:picLocks noChangeAspect="1"/>
          </p:cNvPicPr>
          <p:nvPr/>
        </p:nvPicPr>
        <p:blipFill rotWithShape="1">
          <a:blip r:embed="rId5"/>
          <a:srcRect l="22282" t="26569" r="24577" b="39805"/>
          <a:stretch/>
        </p:blipFill>
        <p:spPr>
          <a:xfrm>
            <a:off x="4737954" y="2019261"/>
            <a:ext cx="6898875" cy="2996877"/>
          </a:xfrm>
          <a:prstGeom prst="rect">
            <a:avLst/>
          </a:prstGeom>
        </p:spPr>
      </p:pic>
    </p:spTree>
    <p:extLst>
      <p:ext uri="{BB962C8B-B14F-4D97-AF65-F5344CB8AC3E}">
        <p14:creationId xmlns:p14="http://schemas.microsoft.com/office/powerpoint/2010/main" val="30246264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AF38580A-C1BE-AE49-E937-2AE6AB94C1F9}"/>
              </a:ext>
            </a:extLst>
          </p:cNvPr>
          <p:cNvSpPr txBox="1"/>
          <p:nvPr/>
        </p:nvSpPr>
        <p:spPr>
          <a:xfrm>
            <a:off x="3490269" y="2813702"/>
            <a:ext cx="8237692" cy="2308324"/>
          </a:xfrm>
          <a:prstGeom prst="rect">
            <a:avLst/>
          </a:prstGeom>
          <a:noFill/>
        </p:spPr>
        <p:txBody>
          <a:bodyPr wrap="square">
            <a:spAutoFit/>
          </a:bodyPr>
          <a:lstStyle/>
          <a:p>
            <a:pPr marL="0" indent="0" algn="l">
              <a:buNone/>
            </a:pPr>
            <a:r>
              <a:rPr lang="en-US" sz="1800" b="0" i="0" u="none" strike="noStrike" baseline="0" dirty="0">
                <a:latin typeface="Alexandria SemiBold" pitchFamily="2" charset="-78"/>
                <a:cs typeface="Alexandria SemiBold" pitchFamily="2" charset="-78"/>
              </a:rPr>
              <a:t>The log of values obtained from a lognormal population plot as a normal distribution. Special "probability graph paper" is available for plotting the cumulative frequency distribution.</a:t>
            </a:r>
          </a:p>
          <a:p>
            <a:pPr marL="0" indent="0" algn="l">
              <a:buNone/>
            </a:pPr>
            <a:r>
              <a:rPr lang="en-US" sz="1800" b="0" i="0" u="none" strike="noStrike" baseline="0" dirty="0">
                <a:latin typeface="Alexandria SemiBold" pitchFamily="2" charset="-78"/>
                <a:cs typeface="Alexandria SemiBold" pitchFamily="2" charset="-78"/>
              </a:rPr>
              <a:t>This has one axis linear in standard deviations of a normal distribution. If the cumulative frequency of the data plots as a line on a linear value scale, then the data are normally distributed. If the data plot as a line on log value scale, then the data are lognormally distributed.</a:t>
            </a:r>
            <a:endParaRPr lang="en-US" sz="18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40623185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EB28B8A9-C479-EE4E-0C95-1E082C05B46B}"/>
              </a:ext>
            </a:extLst>
          </p:cNvPr>
          <p:cNvSpPr txBox="1"/>
          <p:nvPr/>
        </p:nvSpPr>
        <p:spPr>
          <a:xfrm>
            <a:off x="3978876" y="2830740"/>
            <a:ext cx="7635397" cy="1200329"/>
          </a:xfrm>
          <a:prstGeom prst="rect">
            <a:avLst/>
          </a:prstGeom>
          <a:noFill/>
        </p:spPr>
        <p:txBody>
          <a:bodyPr wrap="square">
            <a:spAutoFit/>
          </a:bodyPr>
          <a:lstStyle/>
          <a:p>
            <a:pPr algn="just"/>
            <a:r>
              <a:rPr lang="en-US" b="0" i="0" u="none" strike="noStrike" baseline="0" dirty="0">
                <a:latin typeface="Alexandria SemiBold" pitchFamily="2" charset="-78"/>
                <a:cs typeface="Alexandria SemiBold" pitchFamily="2" charset="-78"/>
              </a:rPr>
              <a:t>Both the normal and lognormal distributions are completely described by </a:t>
            </a:r>
            <a:r>
              <a:rPr lang="en-US" b="1" i="1" u="none" strike="noStrike" baseline="0" dirty="0">
                <a:latin typeface="Alexandria SemiBold" pitchFamily="2" charset="-78"/>
                <a:cs typeface="Alexandria SemiBold" pitchFamily="2" charset="-78"/>
              </a:rPr>
              <a:t>p </a:t>
            </a:r>
            <a:r>
              <a:rPr lang="en-US" b="0" i="0" u="none" strike="noStrike" baseline="0" dirty="0">
                <a:latin typeface="Alexandria SemiBold" pitchFamily="2" charset="-78"/>
                <a:cs typeface="Alexandria SemiBold" pitchFamily="2" charset="-78"/>
              </a:rPr>
              <a:t>and </a:t>
            </a:r>
            <a:r>
              <a:rPr lang="en-US" b="1" i="1" u="none" strike="noStrike" baseline="0" dirty="0">
                <a:latin typeface="Alexandria SemiBold" pitchFamily="2" charset="-78"/>
                <a:cs typeface="Alexandria SemiBold" pitchFamily="2" charset="-78"/>
              </a:rPr>
              <a:t>o. </a:t>
            </a:r>
            <a:r>
              <a:rPr lang="en-US" b="0" i="0" u="none" strike="noStrike" baseline="0" dirty="0">
                <a:latin typeface="Alexandria SemiBold" pitchFamily="2" charset="-78"/>
                <a:cs typeface="Alexandria SemiBold" pitchFamily="2" charset="-78"/>
              </a:rPr>
              <a:t>Some computer tools accept alternate statistics to specify the distribution, such as the 10 percent and 90 percent confidence points.</a:t>
            </a:r>
            <a:endParaRPr lang="en-US" dirty="0">
              <a:latin typeface="Alexandria SemiBold" pitchFamily="2" charset="-78"/>
              <a:cs typeface="Alexandria SemiBold" pitchFamily="2" charset="-78"/>
            </a:endParaRPr>
          </a:p>
          <a:p>
            <a:pPr marL="0" indent="0" algn="just">
              <a:buNone/>
            </a:pPr>
            <a:endParaRPr lang="en-US" dirty="0">
              <a:solidFill>
                <a:srgbClr val="FF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8984434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EB28B8A9-C479-EE4E-0C95-1E082C05B46B}"/>
              </a:ext>
            </a:extLst>
          </p:cNvPr>
          <p:cNvSpPr txBox="1"/>
          <p:nvPr/>
        </p:nvSpPr>
        <p:spPr>
          <a:xfrm>
            <a:off x="4577137" y="2830740"/>
            <a:ext cx="7037136" cy="1938992"/>
          </a:xfrm>
          <a:prstGeom prst="rect">
            <a:avLst/>
          </a:prstGeom>
          <a:noFill/>
        </p:spPr>
        <p:txBody>
          <a:bodyPr wrap="square">
            <a:spAutoFit/>
          </a:bodyPr>
          <a:lstStyle/>
          <a:p>
            <a:pPr algn="just"/>
            <a:r>
              <a:rPr lang="en-US" sz="2000" b="0" i="0" u="none" strike="noStrike" baseline="0" dirty="0">
                <a:latin typeface="Alexandria SemiBold" pitchFamily="2" charset="-78"/>
                <a:cs typeface="Alexandria SemiBold" pitchFamily="2" charset="-78"/>
              </a:rPr>
              <a:t>The </a:t>
            </a:r>
            <a:r>
              <a:rPr lang="en-US" sz="2000" b="0" i="1" u="none" strike="noStrike" baseline="0" dirty="0">
                <a:latin typeface="Alexandria SemiBold" pitchFamily="2" charset="-78"/>
                <a:cs typeface="Alexandria SemiBold" pitchFamily="2" charset="-78"/>
              </a:rPr>
              <a:t>exponential </a:t>
            </a:r>
            <a:r>
              <a:rPr lang="en-US" sz="2000" b="0" i="0" u="none" strike="noStrike" baseline="0" dirty="0">
                <a:latin typeface="Alexandria SemiBold" pitchFamily="2" charset="-78"/>
                <a:cs typeface="Alexandria SemiBold" pitchFamily="2" charset="-78"/>
              </a:rPr>
              <a:t>distribution is a counterpart to the discrete Poisson distribution. The exponential distribution is most commonly used to represent time between arrivals of random events. Figure 10.9 shows an exponential distribution with </a:t>
            </a:r>
            <a:r>
              <a:rPr lang="en-US" sz="2000" b="1" i="1" u="none" strike="noStrike" baseline="0" dirty="0">
                <a:latin typeface="Alexandria SemiBold" pitchFamily="2" charset="-78"/>
                <a:cs typeface="Alexandria SemiBold" pitchFamily="2" charset="-78"/>
              </a:rPr>
              <a:t>p </a:t>
            </a:r>
            <a:r>
              <a:rPr lang="en-US" sz="2000" b="0" i="0" u="none" strike="noStrike" baseline="0" dirty="0">
                <a:latin typeface="Alexandria SemiBold" pitchFamily="2" charset="-78"/>
                <a:cs typeface="Alexandria SemiBold" pitchFamily="2" charset="-78"/>
              </a:rPr>
              <a:t>= 2 units:</a:t>
            </a:r>
            <a:endParaRPr lang="en-US" sz="2000" dirty="0">
              <a:latin typeface="Alexandria SemiBold" pitchFamily="2" charset="-78"/>
              <a:cs typeface="Alexandria SemiBold" pitchFamily="2" charset="-78"/>
            </a:endParaRPr>
          </a:p>
          <a:p>
            <a:pPr marL="0" indent="0" algn="just">
              <a:buNone/>
            </a:pPr>
            <a:endParaRPr lang="en-US" sz="2000" dirty="0">
              <a:solidFill>
                <a:srgbClr val="FF0000"/>
              </a:solidFill>
              <a:latin typeface="Alexandria SemiBold" pitchFamily="2" charset="-78"/>
              <a:cs typeface="Alexandria SemiBold" pitchFamily="2" charset="-78"/>
            </a:endParaRPr>
          </a:p>
        </p:txBody>
      </p:sp>
      <p:sp>
        <p:nvSpPr>
          <p:cNvPr id="7" name="مربع نص 6">
            <a:extLst>
              <a:ext uri="{FF2B5EF4-FFF2-40B4-BE49-F238E27FC236}">
                <a16:creationId xmlns:a16="http://schemas.microsoft.com/office/drawing/2014/main" id="{F29C0C8C-2FA4-911B-0E5E-7525F3C9BD57}"/>
              </a:ext>
            </a:extLst>
          </p:cNvPr>
          <p:cNvSpPr txBox="1"/>
          <p:nvPr/>
        </p:nvSpPr>
        <p:spPr>
          <a:xfrm>
            <a:off x="5126639" y="1738064"/>
            <a:ext cx="6091880" cy="369332"/>
          </a:xfrm>
          <a:prstGeom prst="rect">
            <a:avLst/>
          </a:prstGeom>
          <a:noFill/>
        </p:spPr>
        <p:txBody>
          <a:bodyPr wrap="square">
            <a:spAutoFit/>
          </a:bodyPr>
          <a:lstStyle/>
          <a:p>
            <a:r>
              <a:rPr lang="en-US" sz="1800" b="1" i="0" u="none" strike="noStrike" baseline="0" dirty="0">
                <a:latin typeface="Alexandria SemiBold" pitchFamily="2" charset="-78"/>
                <a:cs typeface="Alexandria SemiBold" pitchFamily="2" charset="-78"/>
              </a:rPr>
              <a:t>Exponential Distribution</a:t>
            </a:r>
            <a:endParaRPr lang="ar-SY" dirty="0">
              <a:latin typeface="Alexandria SemiBold" pitchFamily="2" charset="-78"/>
              <a:cs typeface="Alexandria SemiBold" pitchFamily="2" charset="-78"/>
            </a:endParaRPr>
          </a:p>
        </p:txBody>
      </p:sp>
    </p:spTree>
    <p:extLst>
      <p:ext uri="{BB962C8B-B14F-4D97-AF65-F5344CB8AC3E}">
        <p14:creationId xmlns:p14="http://schemas.microsoft.com/office/powerpoint/2010/main" val="9560706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Content Placeholder 4">
            <a:extLst>
              <a:ext uri="{FF2B5EF4-FFF2-40B4-BE49-F238E27FC236}">
                <a16:creationId xmlns:a16="http://schemas.microsoft.com/office/drawing/2014/main" id="{AB0D5D2B-7DBE-26D9-99B6-B77B818DA05C}"/>
              </a:ext>
            </a:extLst>
          </p:cNvPr>
          <p:cNvPicPr>
            <a:picLocks noChangeAspect="1"/>
          </p:cNvPicPr>
          <p:nvPr/>
        </p:nvPicPr>
        <p:blipFill rotWithShape="1">
          <a:blip r:embed="rId5"/>
          <a:srcRect l="22282" t="59248" r="24577" b="795"/>
          <a:stretch/>
        </p:blipFill>
        <p:spPr>
          <a:xfrm>
            <a:off x="4788850" y="2181483"/>
            <a:ext cx="6804436" cy="3604182"/>
          </a:xfrm>
          <a:prstGeom prst="rect">
            <a:avLst/>
          </a:prstGeom>
        </p:spPr>
      </p:pic>
    </p:spTree>
    <p:extLst>
      <p:ext uri="{BB962C8B-B14F-4D97-AF65-F5344CB8AC3E}">
        <p14:creationId xmlns:p14="http://schemas.microsoft.com/office/powerpoint/2010/main" val="35859825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43C24684-AC3A-FD6A-B848-72AE7DFFEEAE}"/>
              </a:ext>
            </a:extLst>
          </p:cNvPr>
          <p:cNvSpPr txBox="1"/>
          <p:nvPr/>
        </p:nvSpPr>
        <p:spPr>
          <a:xfrm>
            <a:off x="3978876" y="2731130"/>
            <a:ext cx="7381727" cy="1631216"/>
          </a:xfrm>
          <a:prstGeom prst="rect">
            <a:avLst/>
          </a:prstGeom>
          <a:noFill/>
        </p:spPr>
        <p:txBody>
          <a:bodyPr wrap="square">
            <a:spAutoFit/>
          </a:bodyPr>
          <a:lstStyle/>
          <a:p>
            <a:r>
              <a:rPr lang="en-US" sz="2000" b="0" i="0" u="none" strike="noStrike" baseline="0" dirty="0">
                <a:latin typeface="Alexandria SemiBold" pitchFamily="2" charset="-78"/>
                <a:cs typeface="Alexandria SemiBold" pitchFamily="2" charset="-78"/>
              </a:rPr>
              <a:t>Like the Poisson, we use the exponential distribution in discrete-event simulations, such as of queuing systems. Common uses include representing the time until the next arrival of a service request or unscheduled work interruption.</a:t>
            </a:r>
            <a:endParaRPr lang="en-US" sz="2000" dirty="0">
              <a:latin typeface="Alexandria SemiBold" pitchFamily="2" charset="-78"/>
              <a:cs typeface="Alexandria SemiBold" pitchFamily="2" charset="-78"/>
            </a:endParaRPr>
          </a:p>
          <a:p>
            <a:pPr algn="l"/>
            <a:endParaRPr lang="en-US" sz="2000" b="0" i="0" u="none" strike="noStrike" baseline="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93166187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36CD1245-70CF-9706-228B-98EDB40CACC3}"/>
              </a:ext>
            </a:extLst>
          </p:cNvPr>
          <p:cNvSpPr txBox="1"/>
          <p:nvPr/>
        </p:nvSpPr>
        <p:spPr>
          <a:xfrm>
            <a:off x="4007800" y="2679060"/>
            <a:ext cx="7259283" cy="3477875"/>
          </a:xfrm>
          <a:prstGeom prst="rect">
            <a:avLst/>
          </a:prstGeom>
          <a:noFill/>
        </p:spPr>
        <p:txBody>
          <a:bodyPr wrap="square">
            <a:spAutoFit/>
          </a:bodyPr>
          <a:lstStyle/>
          <a:p>
            <a:pPr marL="0" indent="0" algn="l">
              <a:buNone/>
            </a:pPr>
            <a:r>
              <a:rPr lang="en-US" sz="2000" b="0" i="0" u="none" strike="noStrike" baseline="0" dirty="0">
                <a:latin typeface="Alexandria SemiBold" pitchFamily="2" charset="-78"/>
                <a:cs typeface="Alexandria SemiBold" pitchFamily="2" charset="-78"/>
              </a:rPr>
              <a:t>The beta distribution is a mathematical function that assumes a variety of profiles, depending upon two shape parameters. The basic distribution is bounded by 0 and 1. In the distribution illustrated in Figure 10.10, the shape parameters are 2 and 5, and </a:t>
            </a:r>
            <a:r>
              <a:rPr lang="en-US" sz="2000" b="1" i="0" u="none" strike="noStrike" baseline="0" dirty="0">
                <a:latin typeface="Alexandria SemiBold" pitchFamily="2" charset="-78"/>
                <a:cs typeface="Alexandria SemiBold" pitchFamily="2" charset="-78"/>
              </a:rPr>
              <a:t>3 </a:t>
            </a:r>
            <a:r>
              <a:rPr lang="en-US" sz="2000" b="0" i="0" u="none" strike="noStrike" baseline="0" dirty="0">
                <a:latin typeface="Alexandria SemiBold" pitchFamily="2" charset="-78"/>
                <a:cs typeface="Alexandria SemiBold" pitchFamily="2" charset="-78"/>
              </a:rPr>
              <a:t>is a scaling factor. With the shape factors, we can make many different symmetric and asymmetric shapes.</a:t>
            </a:r>
          </a:p>
          <a:p>
            <a:pPr marL="0" indent="0" algn="l">
              <a:buNone/>
            </a:pPr>
            <a:r>
              <a:rPr lang="en-US" sz="2000" b="0" i="0" u="none" strike="noStrike" baseline="0" dirty="0">
                <a:latin typeface="Alexandria SemiBold" pitchFamily="2" charset="-78"/>
                <a:cs typeface="Alexandria SemiBold" pitchFamily="2" charset="-78"/>
              </a:rPr>
              <a:t>We can reposition and rescale the distribution as needed. Project management professionals have used beta distributions since the 1950s to rep resent activity times-to-complete in PERT project models.</a:t>
            </a:r>
            <a:endParaRPr lang="en-US" sz="2000" dirty="0">
              <a:latin typeface="Alexandria SemiBold" pitchFamily="2" charset="-78"/>
              <a:cs typeface="Alexandria SemiBold" pitchFamily="2" charset="-78"/>
            </a:endParaRPr>
          </a:p>
          <a:p>
            <a:pPr marL="0" indent="0" algn="just">
              <a:buNone/>
            </a:pPr>
            <a:endParaRPr lang="en-US" sz="20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878AA751-68FB-9E03-CF5A-9EA7240BD79B}"/>
              </a:ext>
            </a:extLst>
          </p:cNvPr>
          <p:cNvSpPr txBox="1"/>
          <p:nvPr/>
        </p:nvSpPr>
        <p:spPr>
          <a:xfrm>
            <a:off x="6324600" y="1799303"/>
            <a:ext cx="2018501" cy="369332"/>
          </a:xfrm>
          <a:prstGeom prst="rect">
            <a:avLst/>
          </a:prstGeom>
          <a:noFill/>
        </p:spPr>
        <p:txBody>
          <a:bodyPr wrap="none" rtlCol="0">
            <a:spAutoFit/>
          </a:bodyPr>
          <a:lstStyle/>
          <a:p>
            <a:r>
              <a:rPr lang="en-US" b="1" dirty="0">
                <a:latin typeface="Alexandria SemiBold" pitchFamily="2" charset="-78"/>
                <a:cs typeface="Alexandria SemiBold" pitchFamily="2" charset="-78"/>
              </a:rPr>
              <a:t>B</a:t>
            </a:r>
            <a:r>
              <a:rPr lang="en-US" sz="1800" b="1" i="0" u="none" strike="noStrike" baseline="0" dirty="0">
                <a:latin typeface="Alexandria SemiBold" pitchFamily="2" charset="-78"/>
                <a:cs typeface="Alexandria SemiBold" pitchFamily="2" charset="-78"/>
              </a:rPr>
              <a:t>eta distribution</a:t>
            </a:r>
            <a:endParaRPr lang="en-US" b="1" dirty="0"/>
          </a:p>
        </p:txBody>
      </p:sp>
    </p:spTree>
    <p:extLst>
      <p:ext uri="{BB962C8B-B14F-4D97-AF65-F5344CB8AC3E}">
        <p14:creationId xmlns:p14="http://schemas.microsoft.com/office/powerpoint/2010/main" val="378824245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Content Placeholder 4">
            <a:extLst>
              <a:ext uri="{FF2B5EF4-FFF2-40B4-BE49-F238E27FC236}">
                <a16:creationId xmlns:a16="http://schemas.microsoft.com/office/drawing/2014/main" id="{75D8ABD0-9E9D-B2A4-9525-AED5FA2E8813}"/>
              </a:ext>
            </a:extLst>
          </p:cNvPr>
          <p:cNvPicPr>
            <a:picLocks noChangeAspect="1"/>
          </p:cNvPicPr>
          <p:nvPr/>
        </p:nvPicPr>
        <p:blipFill rotWithShape="1">
          <a:blip r:embed="rId5"/>
          <a:srcRect l="8012" t="29081" r="13507" b="6277"/>
          <a:stretch/>
        </p:blipFill>
        <p:spPr>
          <a:xfrm>
            <a:off x="4680207" y="2673443"/>
            <a:ext cx="6860053" cy="3042937"/>
          </a:xfrm>
          <a:prstGeom prst="rect">
            <a:avLst/>
          </a:prstGeom>
        </p:spPr>
      </p:pic>
    </p:spTree>
    <p:extLst>
      <p:ext uri="{BB962C8B-B14F-4D97-AF65-F5344CB8AC3E}">
        <p14:creationId xmlns:p14="http://schemas.microsoft.com/office/powerpoint/2010/main" val="6197682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Picture 2">
            <a:extLst>
              <a:ext uri="{FF2B5EF4-FFF2-40B4-BE49-F238E27FC236}">
                <a16:creationId xmlns:a16="http://schemas.microsoft.com/office/drawing/2014/main" id="{3BCFF169-FAB7-2F80-63D0-5A0CD486E1A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67744" y="1470603"/>
            <a:ext cx="6701438" cy="24928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مربع نص 9">
            <a:extLst>
              <a:ext uri="{FF2B5EF4-FFF2-40B4-BE49-F238E27FC236}">
                <a16:creationId xmlns:a16="http://schemas.microsoft.com/office/drawing/2014/main" id="{98213ECA-0866-E671-E984-307615716354}"/>
              </a:ext>
            </a:extLst>
          </p:cNvPr>
          <p:cNvSpPr txBox="1"/>
          <p:nvPr/>
        </p:nvSpPr>
        <p:spPr>
          <a:xfrm>
            <a:off x="5191753" y="4373159"/>
            <a:ext cx="6091880" cy="1200329"/>
          </a:xfrm>
          <a:prstGeom prst="rect">
            <a:avLst/>
          </a:prstGeom>
          <a:noFill/>
        </p:spPr>
        <p:txBody>
          <a:bodyPr wrap="square">
            <a:spAutoFit/>
          </a:bodyPr>
          <a:lstStyle/>
          <a:p>
            <a:pPr algn="r" rtl="1"/>
            <a:r>
              <a:rPr lang="ar-SA" sz="1800" dirty="0"/>
              <a:t>حيث يمثل </a:t>
            </a:r>
            <a:r>
              <a:rPr lang="en-US" sz="1800" dirty="0"/>
              <a:t>Mean </a:t>
            </a:r>
            <a:r>
              <a:rPr lang="ar-SA" sz="1800" dirty="0"/>
              <a:t> = حساب متوسط الوقت للنشاط بطريقة </a:t>
            </a:r>
            <a:r>
              <a:rPr lang="en-US" sz="1800" dirty="0"/>
              <a:t>PERT</a:t>
            </a:r>
          </a:p>
          <a:p>
            <a:pPr algn="r" rtl="1"/>
            <a:r>
              <a:rPr lang="ar-SA" sz="1800" dirty="0"/>
              <a:t>ويمثل </a:t>
            </a:r>
            <a:r>
              <a:rPr lang="en-US" sz="1800" dirty="0"/>
              <a:t>Standard Deviation </a:t>
            </a:r>
            <a:r>
              <a:rPr lang="ar-SA" sz="1800" dirty="0"/>
              <a:t> الانحراف المعياري ويشار له بالرمز  </a:t>
            </a:r>
            <a:r>
              <a:rPr lang="en-US" sz="1800" dirty="0"/>
              <a:t>Ϭ</a:t>
            </a:r>
            <a:r>
              <a:rPr lang="ar-SA" sz="1800" dirty="0"/>
              <a:t> او </a:t>
            </a:r>
            <a:r>
              <a:rPr lang="ar-SA" sz="1800" dirty="0" err="1"/>
              <a:t>سيقما</a:t>
            </a:r>
            <a:r>
              <a:rPr lang="ar-SA" sz="1800" dirty="0"/>
              <a:t> </a:t>
            </a:r>
            <a:r>
              <a:rPr lang="en-US" sz="1800" dirty="0"/>
              <a:t>Sigma</a:t>
            </a:r>
            <a:r>
              <a:rPr lang="ar-SA" sz="1800" dirty="0"/>
              <a:t> </a:t>
            </a:r>
          </a:p>
          <a:p>
            <a:pPr algn="r" rtl="1"/>
            <a:r>
              <a:rPr lang="ar-SA" sz="1800" dirty="0"/>
              <a:t>ويمثل </a:t>
            </a:r>
            <a:r>
              <a:rPr lang="en-US" sz="1800" dirty="0"/>
              <a:t>Variance </a:t>
            </a:r>
            <a:r>
              <a:rPr lang="ar-SA" sz="1800" dirty="0"/>
              <a:t>السماحية في الوقت وهو</a:t>
            </a:r>
            <a:r>
              <a:rPr lang="en-US" sz="1800" dirty="0"/>
              <a:t> </a:t>
            </a:r>
            <a:r>
              <a:rPr lang="ar-SA" sz="1800" dirty="0"/>
              <a:t>حاصل تربيع الانحراف المعياري</a:t>
            </a:r>
          </a:p>
        </p:txBody>
      </p:sp>
    </p:spTree>
    <p:extLst>
      <p:ext uri="{BB962C8B-B14F-4D97-AF65-F5344CB8AC3E}">
        <p14:creationId xmlns:p14="http://schemas.microsoft.com/office/powerpoint/2010/main" val="33318917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Content Placeholder 4">
            <a:extLst>
              <a:ext uri="{FF2B5EF4-FFF2-40B4-BE49-F238E27FC236}">
                <a16:creationId xmlns:a16="http://schemas.microsoft.com/office/drawing/2014/main" id="{77BD005A-0925-EF37-1A33-4ACFE5E42E2A}"/>
              </a:ext>
            </a:extLst>
          </p:cNvPr>
          <p:cNvPicPr>
            <a:picLocks noChangeAspect="1"/>
          </p:cNvPicPr>
          <p:nvPr/>
        </p:nvPicPr>
        <p:blipFill rotWithShape="1">
          <a:blip r:embed="rId5"/>
          <a:srcRect l="12482" t="25488" r="15072" b="5565"/>
          <a:stretch/>
        </p:blipFill>
        <p:spPr>
          <a:xfrm>
            <a:off x="4528442" y="1329617"/>
            <a:ext cx="7430454" cy="4963014"/>
          </a:xfrm>
          <a:prstGeom prst="rect">
            <a:avLst/>
          </a:prstGeom>
        </p:spPr>
      </p:pic>
    </p:spTree>
    <p:extLst>
      <p:ext uri="{BB962C8B-B14F-4D97-AF65-F5344CB8AC3E}">
        <p14:creationId xmlns:p14="http://schemas.microsoft.com/office/powerpoint/2010/main" val="15385546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B25CE954-41C0-3D9F-4601-19CBD2EC241E}"/>
              </a:ext>
            </a:extLst>
          </p:cNvPr>
          <p:cNvSpPr txBox="1"/>
          <p:nvPr/>
        </p:nvSpPr>
        <p:spPr>
          <a:xfrm>
            <a:off x="3951514" y="2837218"/>
            <a:ext cx="7707085" cy="3046988"/>
          </a:xfrm>
          <a:prstGeom prst="rect">
            <a:avLst/>
          </a:prstGeom>
          <a:noFill/>
        </p:spPr>
        <p:txBody>
          <a:bodyPr wrap="square">
            <a:spAutoFit/>
          </a:bodyPr>
          <a:lstStyle/>
          <a:p>
            <a:r>
              <a:rPr lang="en-US" sz="1600" b="0" i="0" u="none" strike="noStrike" baseline="0" dirty="0">
                <a:latin typeface="Alexandria SemiBold" pitchFamily="2" charset="-78"/>
                <a:cs typeface="Alexandria SemiBold" pitchFamily="2" charset="-78"/>
              </a:rPr>
              <a:t>If you are the expert, the best distribution is the one that completely expresses your belief about the uncertainty. Often we have data that suggest that a system is producing a common distribution shape. Be aware that mathematicians have described hundreds of distributions, and your system need not produce a distribution with a recognizable mathematical function. Fortunately, the distributions listed earlier usually suffice. Importantly, the popular software tools allow users to </a:t>
            </a:r>
            <a:r>
              <a:rPr lang="en-US" sz="1600" b="0" i="0" u="none" strike="noStrike" baseline="0" dirty="0" err="1">
                <a:latin typeface="Alexandria SemiBold" pitchFamily="2" charset="-78"/>
                <a:cs typeface="Alexandria SemiBold" pitchFamily="2" charset="-78"/>
              </a:rPr>
              <a:t>speclfy</a:t>
            </a:r>
            <a:r>
              <a:rPr lang="en-US" sz="1600" b="0" i="0" u="none" strike="noStrike" baseline="0" dirty="0">
                <a:latin typeface="Alexandria SemiBold" pitchFamily="2" charset="-78"/>
                <a:cs typeface="Alexandria SemiBold" pitchFamily="2" charset="-78"/>
              </a:rPr>
              <a:t> custom distribution shapes. Without data, perhaps the best way to obtain a distribution is to model the subsystem that causes the uncertainty. If the expert can explain how the process works, we can model it and use the model to generate a distribution shape. The amount of effort in detailed modeling should be consistent with the importance of the variable to the decision at hand.</a:t>
            </a:r>
            <a:endParaRPr lang="en-US" sz="1600" dirty="0">
              <a:latin typeface="Alexandria SemiBold" pitchFamily="2" charset="-78"/>
              <a:cs typeface="Alexandria SemiBold" pitchFamily="2" charset="-78"/>
            </a:endParaRPr>
          </a:p>
          <a:p>
            <a:pPr algn="l"/>
            <a:endParaRPr lang="en-US" sz="1600"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6121771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AE" sz="4400" b="1" dirty="0">
                <a:solidFill>
                  <a:schemeClr val="bg1"/>
                </a:solidFill>
                <a:latin typeface="Times New Roman" panose="02020603050405020304" pitchFamily="18" charset="0"/>
                <a:cs typeface="Times New Roman" panose="02020603050405020304" pitchFamily="18" charset="0"/>
              </a:rPr>
              <a:t>1</a:t>
            </a: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B25CE954-41C0-3D9F-4601-19CBD2EC241E}"/>
              </a:ext>
            </a:extLst>
          </p:cNvPr>
          <p:cNvSpPr txBox="1"/>
          <p:nvPr/>
        </p:nvSpPr>
        <p:spPr>
          <a:xfrm>
            <a:off x="3842657" y="2837218"/>
            <a:ext cx="7509816" cy="2862322"/>
          </a:xfrm>
          <a:prstGeom prst="rect">
            <a:avLst/>
          </a:prstGeom>
          <a:noFill/>
        </p:spPr>
        <p:txBody>
          <a:bodyPr wrap="square">
            <a:spAutoFit/>
          </a:bodyPr>
          <a:lstStyle/>
          <a:p>
            <a:pPr marL="0" indent="0" algn="l">
              <a:buNone/>
            </a:pPr>
            <a:r>
              <a:rPr lang="en-US" sz="2000" b="0" i="0" u="none" strike="noStrike" baseline="0" dirty="0">
                <a:latin typeface="Alexandria SemiBold" pitchFamily="2" charset="-78"/>
                <a:cs typeface="Alexandria SemiBold" pitchFamily="2" charset="-78"/>
              </a:rPr>
              <a:t>Usually our best available experts provide judgments that go into the project models. Delegating responsibility for these inputs is a responsibility of the decision maker. </a:t>
            </a:r>
            <a:r>
              <a:rPr lang="en-US" sz="2000" b="1" i="0" u="none" strike="noStrike" baseline="0" dirty="0">
                <a:latin typeface="Alexandria SemiBold" pitchFamily="2" charset="-78"/>
                <a:cs typeface="Alexandria SemiBold" pitchFamily="2" charset="-78"/>
              </a:rPr>
              <a:t>A </a:t>
            </a:r>
            <a:r>
              <a:rPr lang="en-US" sz="2000" b="0" i="0" u="none" strike="noStrike" baseline="0" dirty="0">
                <a:latin typeface="Alexandria SemiBold" pitchFamily="2" charset="-78"/>
                <a:cs typeface="Alexandria SemiBold" pitchFamily="2" charset="-78"/>
              </a:rPr>
              <a:t>probability distribution completely describes a judgment about a single variable. There is an additional dimension of expert opinion: Are there influencing relationships among the variables? That is the topic of Chapter 12. First, we will discuss the source of these probability distributions in Chapter 11, Judgments and Biases.</a:t>
            </a:r>
            <a:endParaRPr lang="en-US" sz="2000" dirty="0">
              <a:latin typeface="Alexandria SemiBold" pitchFamily="2" charset="-78"/>
              <a:cs typeface="Alexandria SemiBold" pitchFamily="2" charset="-78"/>
            </a:endParaRPr>
          </a:p>
          <a:p>
            <a:pPr algn="l"/>
            <a:endParaRPr lang="en-US" sz="2000" dirty="0">
              <a:solidFill>
                <a:srgbClr val="0A1F61"/>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57648622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7787f28fb4c3117e49f6b932a962809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a410cfa13a209e8359b6d52e5061e1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6E6C45C-5ED4-4BE9-84B4-EAB918AB541D}">
  <ds:schemaRefs>
    <ds:schemaRef ds:uri="http://schemas.microsoft.com/sharepoint/v3/contenttype/forms"/>
  </ds:schemaRefs>
</ds:datastoreItem>
</file>

<file path=customXml/itemProps2.xml><?xml version="1.0" encoding="utf-8"?>
<ds:datastoreItem xmlns:ds="http://schemas.openxmlformats.org/officeDocument/2006/customXml" ds:itemID="{1C49FEA0-8AA3-4BA9-8781-B0378534C5A6}">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C8555A67-2D9C-414A-8C2C-5C543C515270}"/>
</file>

<file path=docProps/app.xml><?xml version="1.0" encoding="utf-8"?>
<Properties xmlns="http://schemas.openxmlformats.org/officeDocument/2006/extended-properties" xmlns:vt="http://schemas.openxmlformats.org/officeDocument/2006/docPropsVTypes">
  <TotalTime>2976</TotalTime>
  <Words>3226</Words>
  <Application>Microsoft Office PowerPoint</Application>
  <PresentationFormat>شاشة عريضة</PresentationFormat>
  <Paragraphs>225</Paragraphs>
  <Slides>48</Slides>
  <Notes>22</Notes>
  <HiddenSlides>0</HiddenSlides>
  <MMClips>0</MMClips>
  <ScaleCrop>false</ScaleCrop>
  <HeadingPairs>
    <vt:vector size="6" baseType="variant">
      <vt:variant>
        <vt:lpstr>الخطوط المستخدمة</vt:lpstr>
      </vt:variant>
      <vt:variant>
        <vt:i4>9</vt:i4>
      </vt:variant>
      <vt:variant>
        <vt:lpstr>نسق</vt:lpstr>
      </vt:variant>
      <vt:variant>
        <vt:i4>1</vt:i4>
      </vt:variant>
      <vt:variant>
        <vt:lpstr>عناوين الشرائح</vt:lpstr>
      </vt:variant>
      <vt:variant>
        <vt:i4>48</vt:i4>
      </vt:variant>
    </vt:vector>
  </HeadingPairs>
  <TitlesOfParts>
    <vt:vector size="58" baseType="lpstr">
      <vt:lpstr>Alexandria SemiBold</vt:lpstr>
      <vt:lpstr>Arial</vt:lpstr>
      <vt:lpstr>Calibri</vt:lpstr>
      <vt:lpstr>Calibri Light</vt:lpstr>
      <vt:lpstr>Courier</vt:lpstr>
      <vt:lpstr>Helvetica</vt:lpstr>
      <vt:lpstr>Roboto Light</vt:lpstr>
      <vt:lpstr>Tajawal Medium</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243</cp:revision>
  <dcterms:created xsi:type="dcterms:W3CDTF">2023-04-29T09:08:23Z</dcterms:created>
  <dcterms:modified xsi:type="dcterms:W3CDTF">2024-05-30T19:05:04Z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