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sldIdLst>
    <p:sldId id="326" r:id="rId2"/>
    <p:sldId id="327" r:id="rId3"/>
    <p:sldId id="513" r:id="rId4"/>
    <p:sldId id="514" r:id="rId5"/>
    <p:sldId id="515" r:id="rId6"/>
    <p:sldId id="516" r:id="rId7"/>
    <p:sldId id="517" r:id="rId8"/>
    <p:sldId id="518" r:id="rId9"/>
    <p:sldId id="519" r:id="rId10"/>
    <p:sldId id="520" r:id="rId11"/>
    <p:sldId id="521" r:id="rId12"/>
    <p:sldId id="522" r:id="rId13"/>
    <p:sldId id="523" r:id="rId14"/>
    <p:sldId id="524" r:id="rId15"/>
    <p:sldId id="525" r:id="rId16"/>
    <p:sldId id="526" r:id="rId17"/>
    <p:sldId id="527" r:id="rId18"/>
    <p:sldId id="528" r:id="rId19"/>
    <p:sldId id="529" r:id="rId20"/>
    <p:sldId id="530" r:id="rId21"/>
    <p:sldId id="531" r:id="rId22"/>
    <p:sldId id="532" r:id="rId23"/>
    <p:sldId id="533" r:id="rId24"/>
    <p:sldId id="534" r:id="rId25"/>
    <p:sldId id="535" r:id="rId26"/>
    <p:sldId id="536" r:id="rId27"/>
    <p:sldId id="537" r:id="rId28"/>
    <p:sldId id="538" r:id="rId29"/>
    <p:sldId id="539" r:id="rId30"/>
    <p:sldId id="540" r:id="rId31"/>
    <p:sldId id="541" r:id="rId32"/>
    <p:sldId id="542" r:id="rId33"/>
    <p:sldId id="543" r:id="rId34"/>
    <p:sldId id="544" r:id="rId35"/>
    <p:sldId id="545" r:id="rId36"/>
    <p:sldId id="546" r:id="rId37"/>
    <p:sldId id="547" r:id="rId38"/>
    <p:sldId id="550" r:id="rId39"/>
    <p:sldId id="551" r:id="rId40"/>
    <p:sldId id="552" r:id="rId41"/>
    <p:sldId id="553" r:id="rId42"/>
    <p:sldId id="554" r:id="rId43"/>
    <p:sldId id="555" r:id="rId44"/>
    <p:sldId id="556" r:id="rId45"/>
    <p:sldId id="455" r:id="rId46"/>
    <p:sldId id="333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Lec12_Agenda" id="{25D72B9D-7524-42C5-989C-83443CC5465A}">
          <p14:sldIdLst>
            <p14:sldId id="326"/>
            <p14:sldId id="327"/>
          </p14:sldIdLst>
        </p14:section>
        <p14:section name="Chapter12" id="{516B8790-2154-4DCA-AE58-AC8D91C625E1}">
          <p14:sldIdLst>
            <p14:sldId id="513"/>
            <p14:sldId id="514"/>
            <p14:sldId id="515"/>
            <p14:sldId id="516"/>
            <p14:sldId id="517"/>
            <p14:sldId id="518"/>
            <p14:sldId id="519"/>
            <p14:sldId id="520"/>
            <p14:sldId id="521"/>
            <p14:sldId id="522"/>
            <p14:sldId id="523"/>
            <p14:sldId id="524"/>
            <p14:sldId id="525"/>
            <p14:sldId id="526"/>
            <p14:sldId id="527"/>
            <p14:sldId id="528"/>
            <p14:sldId id="529"/>
            <p14:sldId id="530"/>
            <p14:sldId id="531"/>
            <p14:sldId id="532"/>
            <p14:sldId id="533"/>
            <p14:sldId id="534"/>
            <p14:sldId id="535"/>
            <p14:sldId id="536"/>
            <p14:sldId id="537"/>
            <p14:sldId id="538"/>
            <p14:sldId id="539"/>
            <p14:sldId id="540"/>
            <p14:sldId id="541"/>
            <p14:sldId id="542"/>
            <p14:sldId id="543"/>
            <p14:sldId id="544"/>
            <p14:sldId id="545"/>
            <p14:sldId id="546"/>
            <p14:sldId id="547"/>
            <p14:sldId id="550"/>
            <p14:sldId id="551"/>
            <p14:sldId id="552"/>
            <p14:sldId id="553"/>
            <p14:sldId id="554"/>
            <p14:sldId id="555"/>
            <p14:sldId id="556"/>
            <p14:sldId id="455"/>
            <p14:sldId id="333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84658"/>
    <a:srgbClr val="669B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3792" autoAdjust="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C05462-EE3E-43A4-BE38-C093E293B290}" type="datetimeFigureOut">
              <a:rPr lang="en-US" smtClean="0"/>
              <a:t>7/22/2023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10719F-2C8D-455B-B6A3-AA2646540A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692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4442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2505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F7138-254B-03A2-AC84-0D34233F3C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55188D-2AA0-D079-78FA-6848836B9E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E1DF37-B6E3-2663-C86C-D80EE0087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7/22/2023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AF4065-6F93-97F5-DF0B-EBB103797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298699-AD28-2842-540B-CF143AB05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809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165CCB-28FB-EC80-5DAF-297C3C430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A1C23A-29A1-28D4-766D-4E5B8901BA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D0A7FF-38AB-ED1C-3281-C422729AC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7/22/2023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B63074-9929-AFE8-404D-4E879ECE0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81E6B4-E97D-0043-CE12-C2BABC133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08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92DFE-7A5D-6DE2-3186-8A2E98956C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9539AD-EA57-FDBF-C916-FF3FB4BB5E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7DAEDA-850F-588D-93BF-C5C28C3B7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7/22/2023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8AD32A-E6CD-E882-EC6B-6DD2087D1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08AFBC-4E54-15EC-6B6E-DD942AE41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656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BC706-7A20-6F50-E052-72A72D5A6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89287D-EAAB-35CE-E116-F0EC42E1C0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19B11F-173E-2134-C537-85DB116B75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C2029A-0961-9369-0827-612066534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7/22/2023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3E848C-7418-472B-B905-3B7F64C08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739C1F-3386-D126-EE70-EB24D4254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08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0020DC-31D2-488E-FD77-91E490BC4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A5C1FE-917C-C78F-D4B8-F921EC426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8A4991-9EFF-C0C6-C9C2-123B21B2CF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D5E783-E000-971F-2F50-54FE454847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00A0FA-21AC-2E2F-5B52-80ACD8C3F9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6AE67B-BB3D-A781-BF77-D44333E80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7/22/2023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1C8AB9-3E01-4A4C-94EC-EA41E93AD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D13C62-D84C-3AF4-2D51-D4DD04B7B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529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58C63-3B56-16B3-B06F-1A2A635DB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467AF3-735F-4812-E964-C9ED43627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7/22/2023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48FB88-B77F-15D4-2A13-D61F740B0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CF97B5-D41B-BBF2-47D1-76C639894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468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4AA5A7-2026-3286-5987-87029BB56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7/22/2023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831B36-9A8B-1B0E-0934-433D80179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E8DA9D-5B2C-F090-BA06-EFBA3F123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954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D7E44-7E1C-8288-3002-0D60327E4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9A88A8-1CF6-5E2F-6D43-1C938C913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386C-687E-B6B3-30EE-76274F2F9B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98F930-7EFF-71BE-EEF8-3C1195EB3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7/22/2023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DEF70-DC42-B539-3FBE-5C0B5653E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81C20-CB22-047F-E3D6-3FE228887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651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01322-F317-7CF1-4D8B-7345F6D42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68B439-185F-5131-CA5C-C18568C798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F8AB33-189C-BF1E-1C8D-3F38DD0F7C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17E170-2D38-B8F3-7135-754C7A3A4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7/22/2023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377722-3C43-7F59-E8C3-96E829FD3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363303-92E3-D018-DA40-D885AD34C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83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AECEE-381E-DDA3-5207-DB84C8A23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214E84-FA20-6475-E1C5-51DDEBAF50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489B02-DF96-DD1C-422D-6118EBDAC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7/22/2023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797C8B-C91E-1F22-39B8-AF0593304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8BEB17-C82F-07D8-B66D-19D4B01BB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52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8AC318-5AED-80AC-B163-A1361C86D2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43780B-AB1E-94A9-4D17-D64AC0AC91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5CFAA-59E4-A075-092E-4AED3DD01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7/22/2023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7A9B4-30AB-4ED2-5AF3-B1607E11B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235522-F550-2B73-6DEF-04AD23DA5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9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47611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31468C-B3FE-244F-D0B1-A2E6763AFD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A040E6-62F0-5E81-0E0E-A3C209A10F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EAF44D-85B1-9E18-F661-5AA6669DB2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6C1DE1-F788-4A47-A078-3F22CCFC4808}" type="datetimeFigureOut">
              <a:rPr lang="en-US" smtClean="0"/>
              <a:t>7/22/2023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F22B4B-93A8-F58A-C306-7292BBBF45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1005A2-D15A-F3ED-633F-95FE9D06D3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405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6836" y="-17835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178352"/>
            <a:ext cx="6117514" cy="3744684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2701395" y="2915751"/>
            <a:ext cx="79094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System Administration I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192317" y="4649420"/>
            <a:ext cx="7409267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2701395" y="3629551"/>
            <a:ext cx="5867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pic>
        <p:nvPicPr>
          <p:cNvPr id="6" name="Picture 5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0AFC5739-6E5D-2361-71BA-619F126EF17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7601584" y="5779269"/>
            <a:ext cx="4176252" cy="964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644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2362200" y="649967"/>
            <a:ext cx="8096250" cy="12155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262" y="2915973"/>
            <a:ext cx="11298531" cy="2092890"/>
          </a:xfrm>
        </p:spPr>
        <p:txBody>
          <a:bodyPr>
            <a:noAutofit/>
          </a:bodyPr>
          <a:lstStyle/>
          <a:p>
            <a:pPr>
              <a:lnSpc>
                <a:spcPct val="250000"/>
              </a:lnSpc>
            </a:pPr>
            <a:r>
              <a:rPr lang="en-US" b="1" dirty="0"/>
              <a:t>Chapter 12: Install and Update Software Packages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2D941B-169A-E083-33B8-6FC641850116}"/>
              </a:ext>
            </a:extLst>
          </p:cNvPr>
          <p:cNvSpPr txBox="1"/>
          <p:nvPr/>
        </p:nvSpPr>
        <p:spPr>
          <a:xfrm>
            <a:off x="310902" y="300245"/>
            <a:ext cx="18662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16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3F6CA851-2F27-9EE4-9336-7AB6D4EACCE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197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930007A-4131-590B-9D76-E8A63EE69F71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C56AEDB-0CFA-A86E-CA9D-D4EB3A480B93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064A94-0865-D16D-D2B7-ECCA329C7151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2D88A9E-FF06-8967-2D0E-AD61F779CC12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A132B8B-CEE9-755B-7F5B-DBA1722CB2C6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0F88C554-067B-17DF-21B6-26D1E4BAA8C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D8F0C7B-77B6-1AEB-079E-91C4EEB016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2051" y="933449"/>
            <a:ext cx="10271970" cy="4762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1742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502F50-13A6-A659-3AF6-AF9C1164ED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888659"/>
            <a:ext cx="10905066" cy="3080680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BAAF8BC-0ABE-B367-AF09-C600501335B3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201F6D-BA5D-9A2B-C74D-EE8677A1F831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C94C23-DEC8-9419-5AF4-B2EA24DD34C8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02EC2-B6CE-FE36-188B-EBC2FB43FB65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3BCDC90-A8D2-2513-5F94-616B79C1F79D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1E59B9DF-6203-8CC8-AAA5-5838788636D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3558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BE82FDA-F01F-B3DA-501C-508C904FD2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943184"/>
            <a:ext cx="10905066" cy="2971630"/>
          </a:xfrm>
          <a:prstGeom prst="rect">
            <a:avLst/>
          </a:prstGeom>
          <a:ln>
            <a:noFill/>
          </a:ln>
        </p:spPr>
      </p:pic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8A37080-B8BB-CE2E-6650-376A9E2F615D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4B0380A-9392-CC85-38FA-4F4F086D145A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AFF44E4-FEBD-796E-CB71-06959929C2A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953BDDE-81A0-6565-35BC-B9630A3FF507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689D17-DFC7-91FC-8CC6-CC45632F80CA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2" name="Picture 11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C8CB5FE3-0FDC-EF8F-E1CB-0ED2873EF6C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8026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60012D-787C-692E-01ED-DE52E0D9E4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2093129"/>
            <a:ext cx="10905066" cy="2671740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D22B5E3-C8B5-89ED-E326-C67A71F5B109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8040D9-4443-0431-DB34-D403CC8994B3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77F68F-B1BF-22EE-EF57-10037E809C19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A5920B1-AA4D-2D48-0B10-CFEF12C3F53B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D1E419C-20FA-C98E-8550-CC47A417554E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6D62FC6A-9C38-383C-3623-D27071FD47D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4080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F2335B-5164-C060-639C-0353CFE56A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2174917"/>
            <a:ext cx="10905066" cy="2508164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803BCD4-34C7-73AF-502F-9B73185231D1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3092A7C-968D-715C-8520-80ADE7EB1A61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5F48C27-5C5B-5839-D6F9-2F6CC4F6CED2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7697783-1DE3-AC02-93B8-5B1D28BE6E1D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0F2BF29-4185-6DDC-526F-3E0F76F943C5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7196B38A-0E47-260C-40EE-BD0C9879B86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9985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894307-9B7A-C820-4308-98048FEDB9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820502"/>
            <a:ext cx="10905066" cy="3216994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7DD5B21-C8BF-0898-E943-50907A24E07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854D09E-859C-5EAF-D559-283715B76D26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71A76E5-61CE-5C87-F252-A91021AF4719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31DDBE9-7571-2874-77A8-55126E0D2237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13ADB00-715E-81C9-A43B-49AEC011DFBC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63DC8361-B709-C7FB-3396-1F5463D2F18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5896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6EC7C0-91C4-EC28-1041-3906E565BE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988991"/>
            <a:ext cx="10905066" cy="4880016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C0DEB0C-3E0B-4B88-61D5-AA2E6C0806C9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251D1E7-E5EA-9E01-14A3-395E053D3A43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3CAE6D-62BB-B26E-ACAD-C6DF4DA7B5D7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2542AE8-4EA9-B997-B4AF-E80976EAF6EF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5586D13-2DCD-2A61-EDD7-7610F4A3258A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7E04D83D-5870-7977-7B87-606DC92C134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7075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3A90B6-57E4-3C1F-F8D9-203034264E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561507"/>
            <a:ext cx="10905066" cy="3734984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6EB1F0D-2B3E-3D72-D010-2D01B88DB55F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B35282F-989D-F0A8-05B6-3DA6D3FE1CDD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5D1B8C8-D6A5-DE35-000F-A0C2B2BCB86B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AE1F1CF-FE04-4842-42C4-1260052AF87F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3D9FEE0-CBD5-F4AC-477D-3AC6E237F820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A8978D4-A5C8-9FAB-A0BF-0E27AF5B1ED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56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7E423D-097E-3E36-D89F-B0088ADBB2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861396"/>
            <a:ext cx="10905066" cy="3135206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8D82BF1-A235-FD3A-6497-49D0934D83A6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A16AE22-02FA-E0D1-C8C4-76B3D04B7B7F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E41C942-1EC9-2FCD-EBDD-286FA4483CEB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A19B8D3-35C7-71FB-9F20-2E1406239E0E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A7FA52C-F3A8-16EC-E777-CDD0345DDAE5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2252714-109F-2C6E-601F-FC2A6893201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3742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5" name="Isosceles Triangle 34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9351391-4381-6783-845F-8F4C8CA83F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2644" y="643467"/>
            <a:ext cx="8086711" cy="5052437"/>
          </a:xfrm>
          <a:prstGeom prst="rect">
            <a:avLst/>
          </a:prstGeom>
          <a:ln>
            <a:noFill/>
          </a:ln>
        </p:spPr>
      </p:pic>
      <p:sp>
        <p:nvSpPr>
          <p:cNvPr id="37" name="Isosceles Triangle 36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818D478-1BA1-5620-4F30-3EFDE9E5DD3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4CDD974-D123-FE63-934C-344A21F18098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316F8A1-82D6-6826-6CF2-A1E4276AD892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E6C44E7-B978-9FE5-3409-430A265438D5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313E2B1-1705-0B8C-D5BD-EEB7C9B4B135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5" name="Picture 14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2753F03D-3F39-3F01-E734-CBF145FD262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6592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6677D9-BEE4-DD32-5FB5-AFE07377F9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675471"/>
            <a:ext cx="10905066" cy="5155634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54D863A-42E2-9C57-9191-8D76C5CA7838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A13FD39-7970-4C63-8F8E-3AE88EA78156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E6C7DD1-F26B-F092-253B-91D093D46C5F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F14D589-CECC-99F3-39C1-8D85DD4AD16B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4462321-5C03-C886-AEB8-A5F2EC3469EB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EC0E2821-C14A-63AD-EEF5-F6242261D56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8439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D67000-504B-66D7-06FE-AA80C46D71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247986"/>
            <a:ext cx="10905066" cy="4362026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1BD3E6C-8E42-211B-18C0-B7E9B37445D1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087FCA6-F633-4900-207B-E266D6D3BB7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2CB4A73-F607-7421-D47C-01EE0C78D279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BFD598F-E352-2B92-FE74-99CA65538D79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5D32876-55C5-A096-2B9E-7C1E68C37AE2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CB24AB2-0EFA-001A-65BA-82C12553B4E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7389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A639A2-7DE1-1DE8-AE20-33A16AB1F4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670558"/>
            <a:ext cx="10905066" cy="3516882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145AF11-1096-5DEE-9815-DAA4B4AEF419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C739AE4-0237-05DD-39EE-430F9BECF9FF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4E0182-D193-A515-A9F4-49FC4380932B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A01D3D-0847-CFDF-3F12-7415FBB0DE3D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20EE265-96CA-D1F8-4659-30D9F489E2DA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606B1301-DD14-EA80-49C4-F93AC4CB02B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0217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36E3DA-E30D-746E-E72B-9E0BCF3959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561507"/>
            <a:ext cx="10905066" cy="3734984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5A26E4E-AE17-F1EA-1373-8B848CF19956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56327BB-9C80-2918-E257-FF3623159711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84A32E-FBF6-B3C6-62C6-5FC04511F6A2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10993EE-4D9E-A17F-28E8-865BA85A4341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4CD6FFE-6E7B-1934-1FB9-B79395785AC4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6CD505C5-0A5D-D302-38F1-E9DEB91BCF3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6808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A72D20-6589-4B33-D64C-338266C23C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738714"/>
            <a:ext cx="10905066" cy="3380570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0BB69A4-A5EF-FE56-80FE-BDC97ABAA471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D234366-CADC-15F5-E892-F6FEDE466C62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4554628-9ABE-A423-D750-1D45BEEF624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3DD45B1-70DB-A842-8F5B-CD543A6FFA44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60F1B5F-0251-A9F4-76EB-58C201AA9060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4FFE3A4E-55BF-5A69-0587-351190DEB37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7471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907FA7-34E4-1E1F-9C30-8A49A13AA3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702733"/>
            <a:ext cx="10905066" cy="4993171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D3BA83F-6190-F53B-517F-B22A50C0048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46E16AA-74C5-8696-25E4-25613EFDCBD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9B1A75D-77C2-EFD3-1808-153C2664F542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EC6DEF5-A79F-5F2A-1CE5-6D045587F00F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9E009A9-D308-EDD7-C284-9EEB664A6A9C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E77DECD3-9928-0CAD-62AD-74A5F562EC7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7425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8D64DC-6661-1CCE-551B-36C179C401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2406649"/>
            <a:ext cx="10905066" cy="2044700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BFCE727-E9FC-714E-86EE-FDFE2ED291F6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EAB53A0-C5E5-9004-7B1C-6CEB84660C55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E5351DE-A87E-4DC4-547C-67E442E5453E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B787A85-66C4-CF31-7515-9B14CA50ABFD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E60C3C-4052-FFE5-2EE2-12E652E27392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E3931DF5-EB84-9992-ADD1-FEEF006042E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2360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F16F5A-4703-5B69-808A-333369B142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893572"/>
            <a:ext cx="10905066" cy="5070854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F8F22CD-0048-DA00-225E-E91137A07E85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597504B-8DEB-4890-6DAD-CE113BACBADD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436D05-277D-B182-C6AC-079AFB7306D3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740FA9E-8AED-58B5-2568-C15A1299851B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F3C0236-299C-9000-8F16-A91F78918B04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22AC5C77-0F70-D8D6-90BE-F8AD44DFA3A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0189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ABC4F6-79B1-8766-672D-DF481F2E5E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820502"/>
            <a:ext cx="10905066" cy="3216994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0DA261B-1955-A484-1C27-7B5E5571FA14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CE6F542-9282-115D-F308-90E073E266B2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73EBB0-4EAD-C154-412E-A350594F2FD0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E035FD0-5D4D-AC9C-3E25-2CE79A8670A4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AC115B3-BDC6-C509-4DFD-F0204E45C631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075A24D8-C850-59BC-FB4D-E58D9A5C47F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9429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60EF71-7019-6A0F-8F18-C7F86796D8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125304"/>
            <a:ext cx="10905066" cy="4607391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A2F9EDE-143D-B5FD-C7DE-63AD623867E6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0C07E4B-F2C1-4D3B-325E-C38A9B65AED0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8C0CA0-9F2C-9650-CD1F-F8A9CECE8E7B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F637962-7CB1-A663-BAF5-97C89572D570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E04789C-FD42-2C5D-FDE9-0A02149EF3F0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FE979D7-435B-4CD0-555A-D271CAA8A72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3753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9711EB-F017-EF7B-5F33-BD44888390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602401"/>
            <a:ext cx="10905066" cy="3653196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BF40F08-C610-ED6E-1B8D-EA7BC94E12EE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9BCAE58-C8DF-3EA9-B6C0-BACB60CDD81F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E9247C-9C2F-C57B-A0FB-3B6AC9A05FCC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EC0CDC8-15F7-70EA-C564-3013B1222DB9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F2DE7E6-FA1E-8103-6362-7E834D11877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E8E2926D-72E1-6178-D5A4-53362B118A0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3945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690539-EAF1-033C-BD13-A50B2C5AA8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2409275"/>
            <a:ext cx="10905066" cy="2039450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2171A00-DC26-AD2C-6C35-33E37E63455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C119A21-BC2B-DCFA-78C9-581737D56655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598AB58-3D1F-89EA-4B56-0B6818DB9EF7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373EFBC-CB88-DD86-7EBA-6787B3796277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9064668-E6D2-2384-E2C5-EC13AEDD59D9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AA1EE98E-BC39-888C-F983-AFD31EE5D6D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0387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406F04-78BC-A975-7BAC-A4D59F2D30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249" y="643467"/>
            <a:ext cx="8949502" cy="5052437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02A1FE-81BB-6725-C1BD-EEE20D6E52D2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31ADD18-0E1C-84DE-DDBF-4322FBE586E0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70F86D6-8939-7CC0-F87D-94C079AD270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15DEA9B-E1AA-11DC-495E-AFA45A825A01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4F9FE5F-EEFA-8AFF-782E-CCC9C6CCE599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3" name="Picture 12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8EF19C79-5B57-448E-4A3B-D30B0C2478A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4285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90AD6E-66AB-A870-AD46-9F6C38F4D0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875027"/>
            <a:ext cx="10905066" cy="3107944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A4599EF-F82B-ECBE-36A6-E1F2DB8CD172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FA7BEA5-7958-06D0-1461-5A7FA28EC52B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B950DC9-990C-7E6D-C511-F06FB68A542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861665A-FAB0-D8CA-414A-DE63DD357550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4A65511-F9BC-5367-EEBF-FE24C5CE4663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F404FCB6-18BC-2833-9654-2CC1766949E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3441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925698-35F8-BDD5-FBFA-51652B85D8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2174917"/>
            <a:ext cx="10905066" cy="2508164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B50A8E4-DE11-74B9-0976-147F1EFF8C64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B02578-B285-1D1F-0707-5604D5FFB07D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535C686-7AB3-C104-4FBF-AF203BD2D53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8882A43-7EFC-0D81-C74E-08F9BB977AE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171A99B-A899-538B-501F-A7EF4081D0AA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30CA766A-7CED-A3F5-C980-8617E5386B6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1024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FBAFCF-FD51-64F9-53C3-C2B3E181F2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2324861"/>
            <a:ext cx="10905066" cy="2208276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29BD8D0-376B-4FEA-2810-A3CDA6BB9D33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BFC7C8F-8675-3830-9C77-7304CD85B9E2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8A572C-D2C6-97C8-8C74-BCB9C95DB7B9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651DEE0-22A0-002A-47EC-8D30303AA97C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0855C9B-A46A-7EE9-05DB-135B2B7B1C04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7100D628-A689-D185-A047-B6B058485C9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95281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10D9CC-EF8B-53BB-4A20-40205E808C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985203"/>
            <a:ext cx="10905066" cy="4743702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44AB14F-9236-458F-D80D-24773157172F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BF0B2C8-9054-BA89-8200-540A4E50A85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1E9B22-A0AB-E979-BF32-25AA29EB33F3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7EFA0B7-0897-307A-7F6F-1FF9FA6ECC21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9AC7EFC-AEB2-C102-09F5-1BF3A3D7C0BA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8D13973A-7FC7-EA18-E4F9-A043EE88720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1507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21BC59-199D-ABA2-158E-F69A211C83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2134023"/>
            <a:ext cx="10905066" cy="2589952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620803A-7CA5-CA45-6138-A05DB519D712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FC7468C-ABCC-F7F3-EE1D-710F957FEDF9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E957FCC-E17D-FE83-A391-4E7E32A6E8CC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7707F67-226C-5630-A572-4618902DBD9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FE322A-9AAD-1200-3A60-918962971A0F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6E75D2B3-A679-0FA3-5044-55004493128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85805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E24B4D-C8DD-65A1-D3D5-A40FBA0F87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834133"/>
            <a:ext cx="10905066" cy="3189732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EA6919C-B5AF-9F58-90A0-A4F77DAB724E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17A079B-7A5B-2164-AD6C-1C11B3B33A66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0FDBB7-B531-77EC-534B-0E004BAE8B0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6AF8B01-CFCE-78BA-5E15-3EBD0ED514E7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CD6BE0C-0CDE-C061-30EF-331BD164E59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8D501FE5-2B05-CA3A-9CB1-6C45EAE8D2A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2913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745AD2-367F-68C6-5F6C-DAEE2C1309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2324861"/>
            <a:ext cx="10905066" cy="2208276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CA88919-A20B-68C5-55D6-F2E36D27A6A9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D6DB86F-C5EF-86C6-5722-02FB284E15FF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8B684D7-9E8D-F56E-3F21-EF3E7BC5846E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793B5D8-5A08-AC53-9251-D2C7F8D8F49B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7F5DF01-969C-5C21-16D1-407E658D20CB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F4AB70E1-76E4-DA84-3424-5DAA7EC2876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823681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E17105-4D15-6D52-FE42-B6EC06FD83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2134023"/>
            <a:ext cx="10905066" cy="2589952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2DE460D-8A07-0EBC-E4EF-28D74187AF55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20ABF41-E4D2-7E62-37AA-A2CEA140CD26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066A55E-5154-4291-D30C-CBEF985C7768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64EEEC8-280D-797A-1DED-D1B4F9A961DB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E8F9B56-8898-03D9-A793-B4F6979B8CEF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E8389135-FCDA-CF1B-5E87-4A4A09B353F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08677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AAFB91-1865-3055-84EB-C3FB4CAF41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2179020"/>
            <a:ext cx="10905066" cy="2163279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F26B837-E7E2-D951-BCE3-85997CDA7C29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1F6A146-599E-F32F-E831-D5F7B919A04D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8E1EC82-F20F-E797-66E6-BA99D8F99599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F686AF2-6332-98C2-445C-7A8F9F91A570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76370EE-AF06-DCEA-DA05-FF665525D5AD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CB9F2EAC-EECD-BA1B-36FC-74D6DAF9291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08652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32449B-E57F-1490-F3DE-A11CCFF99C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5496" y="643467"/>
            <a:ext cx="8441007" cy="520998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BF07F92-D100-83CC-A0F5-BA755DC1B75F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40E68CD-C439-D89F-2F28-01BFBFD77771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A9376B1-7F9D-D170-86DF-F00A58F4CF97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79C6A8F-9026-E12E-5140-F0259CC556A1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5EB6E5B-2F61-AFBF-B7EF-9D6925687F53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61B854EC-3820-FD6F-994A-F74B05A21B5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57852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5F6710-5056-6A8A-A09E-2C5FC30808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984078"/>
            <a:ext cx="10905066" cy="2889842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7667DF0-6D93-FEDB-E9EA-65F687BB89CF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36674C-A97C-4CE1-60BD-44276C6F7A4B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BC05EC9-12D2-D7BB-3861-41C4317E07B7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7043AD3-EAC6-AAA8-6637-A682F99747DE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B6DEDA9-81D0-6447-A449-4199458171F9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004D7889-5DD2-3EB2-32F2-EC3A9EA1B88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22427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DEA8406-4C89-A357-266C-3FF1AF4436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779608"/>
            <a:ext cx="10905066" cy="3298782"/>
          </a:xfrm>
          <a:prstGeom prst="rect">
            <a:avLst/>
          </a:prstGeom>
          <a:ln>
            <a:noFill/>
          </a:ln>
        </p:spPr>
      </p:pic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EA7CA1-266E-C732-B315-E73ABE343287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6E0A1D3-7EE0-A0FE-4D2D-D3E33E953CEB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CCFECF9-82E7-BE1B-EFC1-2767E5C032C3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E71959F-800E-8920-5531-209E741BF20E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DAC72A6-B9B5-D8AC-84EB-7263EF5ADB90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2" name="Picture 11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1CB9361-40AE-0137-0DEC-420681FC6F6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68696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371B30-1C95-C5D2-DE17-D7866C88A5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534244"/>
            <a:ext cx="10905066" cy="3789510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91043EC-9734-733F-4919-B9C175974AF4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D612AFA-FDBD-D589-BA9F-D2D3D4E82BD3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46735F-CC7C-6325-3B3C-50BC7E24DADF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E8EAA72-3E54-A052-1442-59B10CDB4FE7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9438963-7AF7-197E-675C-B3BF1E63D261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821E3855-135A-FBFB-D879-678FF7F6F2F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46084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A1877D-C097-CCB8-A2BD-807E004B48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765977"/>
            <a:ext cx="10905066" cy="3326044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BD7A49B-BA1D-D5E1-E634-80BA11B86C7E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F4AC043-DA14-4CD7-6394-AF67CE397609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30F555C-DAEB-B312-BF9B-DB01155A32DB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07E3A55-6A0A-B31B-C6D3-D09D1143282B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6056800-50E2-E883-5855-01E9E914922F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2A2C34F7-108C-424C-8F6F-C63652792A7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11080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>
            <a:extLst>
              <a:ext uri="{FF2B5EF4-FFF2-40B4-BE49-F238E27FC236}">
                <a16:creationId xmlns:a16="http://schemas.microsoft.com/office/drawing/2014/main" id="{69D184B2-2226-4E31-BCCB-4443307674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118533" y="918266"/>
            <a:ext cx="706127" cy="5863534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7">
            <a:extLst>
              <a:ext uri="{FF2B5EF4-FFF2-40B4-BE49-F238E27FC236}">
                <a16:creationId xmlns:a16="http://schemas.microsoft.com/office/drawing/2014/main" id="{1AC4D4E3-486A-464A-8EC8-D448810972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117879" y="643467"/>
            <a:ext cx="420307" cy="5668919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4DE13E-58EB-4475-B79C-0D4FC65123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38387" y="643467"/>
            <a:ext cx="10933503" cy="5391944"/>
          </a:xfrm>
          <a:prstGeom prst="rect">
            <a:avLst/>
          </a:prstGeom>
          <a:solidFill>
            <a:srgbClr val="FFFFFF"/>
          </a:solidFill>
          <a:ln w="12700">
            <a:solidFill>
              <a:schemeClr val="accent1"/>
            </a:solidFill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5F557C-1689-AC63-1FDB-CDF2D71D2E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750" y="2514160"/>
            <a:ext cx="10554846" cy="133587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D604CDF-325D-F2DA-019E-6DF851C1EC47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A84E509-DC52-12A1-D52D-1B387C9C6FDA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F8C154D-81A2-0D11-900E-8533967F3676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BBB97E0-64E2-2564-891C-824ABAAFE5E6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00698B9-2B6C-BF80-7D3A-E996255A334D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485BFA0F-09DA-2413-CBAF-BCA848670A3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22347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7" name="Isosceles Triangle 26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3FA732-E33A-A109-E877-0E9A1D83BD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201175"/>
            <a:ext cx="10905066" cy="4410645"/>
          </a:xfrm>
          <a:prstGeom prst="rect">
            <a:avLst/>
          </a:prstGeom>
          <a:ln>
            <a:noFill/>
          </a:ln>
        </p:spPr>
      </p:pic>
      <p:sp>
        <p:nvSpPr>
          <p:cNvPr id="29" name="Isosceles Triangle 28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A7905C4-1234-0610-5D75-AD3093E80CCD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3C63334-017C-95E4-0540-0D6844847E62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4E1C16C-183F-3B72-64A9-CF9E3F9CA97E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A8BA469-0DF5-46D8-648C-AD7E4E37BB9E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7162224-67FB-014C-21DF-9D4ED7E2479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BE2FD9D7-AD85-D2D0-6C3B-9CE7E1E8473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43057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BB763F-1FFF-0A4B-02C3-CE2A9B5661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437" y="1968981"/>
            <a:ext cx="11451125" cy="2920037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C9B5DB3-D63D-776F-A768-9F555FF97CA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BAF540E-011E-64C1-A234-121C5E3DB929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CBFAD9-CADE-0BFA-2FBF-C3825400B7E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5C254F6-A36A-0895-94AB-F6E107D4E95C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90A923D-A18E-8FFB-D151-E261BECFBDEB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DA1B928-39A7-8C0D-B804-E19C5986BEF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49266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989DEF-6131-6196-6C65-D934A81722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316143"/>
            <a:ext cx="10905066" cy="4225712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2C052B2-DEC1-F620-7518-FD6AF34EB1D2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5A4B2E7-0ED7-42D7-FFD5-383AE6816370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FA1F8D-EF6B-8A19-7BD8-382ED4CAA6D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9E30F63-C761-953B-2F4C-6FE24A53014E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12878CF-A546-2C31-568D-A081A03768E5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F84E0279-F006-FEB0-C544-9CC8864A8D7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18778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813E1C-FCEC-2F70-2D55-A7C731D41E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820502"/>
            <a:ext cx="10905066" cy="3216994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7BC5389-E36D-08C6-B75E-2E173D31C41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A30120-C56E-09C3-7F7B-20570731D310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3FA1437-7B6C-C96C-F2B2-A210D9821083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7E03443-C242-4A07-F2E9-0DCA44BFEFBF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0E6D2D0-702C-6E5B-51E7-71FE98696E4F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30E0D879-B0A8-4D2B-A82A-2F550E39E99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41664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96189CAC-EBC2-84EE-24E8-D2C013D54950}"/>
              </a:ext>
            </a:extLst>
          </p:cNvPr>
          <p:cNvSpPr/>
          <p:nvPr/>
        </p:nvSpPr>
        <p:spPr>
          <a:xfrm>
            <a:off x="838200" y="2688146"/>
            <a:ext cx="10753350" cy="16341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1A1B6EC-D722-D5C0-B5FB-C5DE89D65A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3475" y="2959101"/>
            <a:ext cx="9925050" cy="641350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6000" b="1" dirty="0"/>
              <a:t>End of Chapter 12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7759015-842C-22DB-46D6-52860B7F078E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467D2E-FFD2-33B6-A152-E7431E4C763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F76FA0-175F-281D-AE07-A40D1D34E10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0DB0AC8-9297-BF95-7AE3-5433F524D629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79A2792-D516-459C-C673-A1175AE79432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8" name="Picture 17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1F81F72-E3D2-93ED-F122-AAE4C7905C4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25313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22F15A2D-2324-487D-A02A-BF46C5C580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17A7F34E-D418-47E2-9F86-2C45BBC31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 descr="A close-up of a pen&#10;&#10;Description automatically generated with medium confidence">
            <a:extLst>
              <a:ext uri="{FF2B5EF4-FFF2-40B4-BE49-F238E27FC236}">
                <a16:creationId xmlns:a16="http://schemas.microsoft.com/office/drawing/2014/main" id="{3077E9F8-A6B0-C5C8-DFAD-A559E7585E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163" y="1653483"/>
            <a:ext cx="6246003" cy="3509459"/>
          </a:xfrm>
          <a:prstGeom prst="rect">
            <a:avLst/>
          </a:prstGeom>
        </p:spPr>
      </p:pic>
      <p:sp>
        <p:nvSpPr>
          <p:cNvPr id="22" name="Right Triangle 21">
            <a:extLst>
              <a:ext uri="{FF2B5EF4-FFF2-40B4-BE49-F238E27FC236}">
                <a16:creationId xmlns:a16="http://schemas.microsoft.com/office/drawing/2014/main" id="{2AEAFA59-923A-4F54-8B49-44C970BCC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8162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17746</TotalTime>
  <Words>602</Words>
  <Application>Microsoft Office PowerPoint</Application>
  <PresentationFormat>Widescreen</PresentationFormat>
  <Paragraphs>142</Paragraphs>
  <Slides>46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1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د. جمال الدين ابراهيم الدسوقى</cp:lastModifiedBy>
  <cp:revision>125</cp:revision>
  <dcterms:created xsi:type="dcterms:W3CDTF">2023-05-27T09:20:30Z</dcterms:created>
  <dcterms:modified xsi:type="dcterms:W3CDTF">2023-07-27T17:49:32Z</dcterms:modified>
</cp:coreProperties>
</file>