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12192000" cy="6858000"/>
  <p:notesSz cx="6858000" cy="9144000"/>
  <p:defaultTextStyle>
    <a:defPPr>
      <a:defRPr lang="en-US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6AA2C3E9-DEB6-8C78-8E74-AC27FF0F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تاريخ 2">
            <a:extLst>
              <a:ext uri="{FF2B5EF4-FFF2-40B4-BE49-F238E27FC236}">
                <a16:creationId xmlns:a16="http://schemas.microsoft.com/office/drawing/2014/main" id="{78EDFD22-6807-08C4-E17E-42C6DBBEA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0E19E-F58C-4190-A3C5-133B225E43AB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4" name="عنصر نائب للتذييل 3">
            <a:extLst>
              <a:ext uri="{FF2B5EF4-FFF2-40B4-BE49-F238E27FC236}">
                <a16:creationId xmlns:a16="http://schemas.microsoft.com/office/drawing/2014/main" id="{46A2CE5D-1B57-E5C7-87DA-39E98D395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عنصر نائب لرقم الشريحة 4">
            <a:extLst>
              <a:ext uri="{FF2B5EF4-FFF2-40B4-BE49-F238E27FC236}">
                <a16:creationId xmlns:a16="http://schemas.microsoft.com/office/drawing/2014/main" id="{C07B048D-E86E-6FF8-BA80-845AE8091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DAF64-3137-44CB-BCE6-08DF043BE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35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عنوان 1">
            <a:extLst>
              <a:ext uri="{FF2B5EF4-FFF2-40B4-BE49-F238E27FC236}">
                <a16:creationId xmlns:a16="http://schemas.microsoft.com/office/drawing/2014/main" id="{813FDC17-B324-5353-7812-E96FFC3E3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عنصر نائب للنص 2">
            <a:extLst>
              <a:ext uri="{FF2B5EF4-FFF2-40B4-BE49-F238E27FC236}">
                <a16:creationId xmlns:a16="http://schemas.microsoft.com/office/drawing/2014/main" id="{98A11347-06C2-A5AF-94CE-85936FD3A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عنصر نائب للتاريخ 3">
            <a:extLst>
              <a:ext uri="{FF2B5EF4-FFF2-40B4-BE49-F238E27FC236}">
                <a16:creationId xmlns:a16="http://schemas.microsoft.com/office/drawing/2014/main" id="{FBF5D75A-80ED-5446-0DCC-237ECC34DD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D0E19E-F58C-4190-A3C5-133B225E43AB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عنصر نائب للتذييل 4">
            <a:extLst>
              <a:ext uri="{FF2B5EF4-FFF2-40B4-BE49-F238E27FC236}">
                <a16:creationId xmlns:a16="http://schemas.microsoft.com/office/drawing/2014/main" id="{F15DC2E2-E91E-B82D-FA89-835722A9B0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عنصر نائب لرقم الشريحة 5">
            <a:extLst>
              <a:ext uri="{FF2B5EF4-FFF2-40B4-BE49-F238E27FC236}">
                <a16:creationId xmlns:a16="http://schemas.microsoft.com/office/drawing/2014/main" id="{12D9134C-7DAC-8A32-D271-AA2663CABF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6DAF64-3137-44CB-BCE6-08DF043BE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696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6D46041E-066C-2B36-39FF-69C489D5B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659F33CD-159B-CC03-BADD-88DF875FAB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211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7D53340C-8D79-E62A-504D-114702269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B06DD69C-9120-9F79-1677-C91E310434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033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E4087DD2-A7C1-F728-1AED-71776B447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155CD335-72B5-6159-EC32-FDB7071CBC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045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F8AEC492-F47B-7F04-8EFD-7EAEB20FD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8621F38D-9213-2984-C7CF-195E6C301A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873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D1A7B20B-7493-94E6-EB84-2E947CAC1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6FBF5D63-797B-ED54-F357-C82F0D678A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079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A48B4913-B93B-9CD5-EC7D-498B1A2C1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90266859-88DF-F4EB-4D27-CC9A6D2D9D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644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DEBF7526-96BF-7C72-7AE2-0CE2409DE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2F3D4F29-91B2-EAB6-D3A5-1393CC4446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519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495CA859-709B-8ED6-CA62-624ADAED6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6703C774-18E0-227E-1F2B-A98252CFBF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731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4D303F5B-1EA3-A5D4-1C00-E3BB21B1D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1A2046D5-C695-58FD-99F4-BC6FCD7B57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626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76B2E90C-CC1A-8A14-48B2-9960F7A0F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 altLang="en-US" sz="3200" b="1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Two's Complement </a:t>
            </a:r>
            <a:br>
              <a:rPr lang="en-US" altLang="en-US" sz="3200" b="1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</a:br>
            <a:r>
              <a:rPr lang="en-US" altLang="en-US" sz="3200" b="1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Representation</a:t>
            </a:r>
            <a:endParaRPr lang="en-US" altLang="en-US" sz="3200" b="1" dirty="0">
              <a:solidFill>
                <a:schemeClr val="accent2"/>
              </a:solidFill>
              <a:latin typeface="Comic Sans MS" panose="030F0702030302020204" pitchFamily="66" charset="0"/>
              <a:ea typeface="+mn-ea"/>
            </a:endParaRP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AAAC0BF3-28CB-28DE-3722-62925AAB2F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362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05E87A25-0072-276D-E78B-E296177B7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7B054785-A407-9F2F-2DCF-C30C48960E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154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1A54A654-E651-F35E-3393-0FD363005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DFF17307-3DDA-FDF5-1BF9-4765D615A5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12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8ADD3F7E-4FEC-9BC5-B64C-2C6F0C9B4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7664897F-9FDA-4717-7F13-85AB340A50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36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1B6ECC23-29A6-3F90-7543-3327B261E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 altLang="en-US" sz="3200" b="1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Extension</a:t>
            </a:r>
            <a:endParaRPr lang="en-US" altLang="en-US" sz="3200" b="1" dirty="0">
              <a:solidFill>
                <a:schemeClr val="accent2"/>
              </a:solidFill>
              <a:latin typeface="Comic Sans MS" panose="030F0702030302020204" pitchFamily="66" charset="0"/>
              <a:ea typeface="+mn-ea"/>
            </a:endParaRP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A2B37B15-42F0-3923-8669-EDB345DC25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6229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FD8B4A95-0E04-4C70-6AFE-6F6BD397E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003E1DF7-EE3B-1201-8F87-CC959AF9BD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8828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CF05804D-5F38-49ED-5EF1-F2D056C9F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1D807252-FF05-E3C5-5C84-F11B8C1FA2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778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84022432-A8CF-DF45-8ACC-9F16A195E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kumimoji="1" lang="en-US" altLang="en-US" sz="3200" b="1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Example 1</a:t>
            </a:r>
            <a:endParaRPr kumimoji="1" lang="en-US" altLang="en-US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50317FE7-3682-C01E-A941-702F49DB47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87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B0C395D6-501E-5F1F-5940-6B6C93D39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kumimoji="1" lang="en-US" altLang="en-US" sz="3200" b="1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Example 2</a:t>
            </a:r>
            <a:endParaRPr kumimoji="1" lang="en-US" altLang="en-US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171AABF0-FF67-97FE-334B-CAADA770A2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791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1EC942B7-60AC-B161-D2CC-145E00057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F7649698-D1FD-1614-9029-1352E39E1C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37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07FC6999-FBFE-09EA-47F0-3323C884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AE26FC85-32FB-6B44-5894-448695F2E9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710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9757B1C5-68DA-2C09-4973-B35301A7A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F88DAFB9-4C42-1898-2269-7BE72564D9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350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7138F789-1099-C281-7C1A-1F125984B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3C094C06-80EA-2EBC-61BB-3079B7D64C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75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81E36629-666B-901F-0EE6-D83547C45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818E7F82-4229-23C8-F186-5196CBD499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6596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5D0280EA-7E17-29B6-1C42-EE759363A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F062860C-BF37-E6AC-F0B5-F732D5CA69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8616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9FE0D64E-5CB8-5DB5-3B75-C3078E786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8C15643C-5E12-D83D-D881-294E43FB32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1605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B07C947A-C13B-BB05-1895-C5570ECB3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954766B3-0410-30A9-1D21-BDE9BEDE2B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1283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DEF1E191-D487-E42E-5291-E995DE9EC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AA86A12A-FE5D-C30C-9E6F-87218F0FEF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3881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684079AD-5788-2735-7B4A-26CDB413B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70D407FE-1322-CBA7-6C1A-43F4D4D8F0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8909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2547FFE4-A74E-6FDE-36D9-7572736E7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576E2934-76A4-53C3-F4EA-184E6BF995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4573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A0864D77-1B07-2758-C516-D4501DA74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A1728628-CD03-FF50-518B-1F5FB7C936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5303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E9CD1EE5-C796-4E32-2E4A-36705B749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2AFF914A-CF5D-E0B1-4161-F34A427F07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1390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92C805A1-4367-3515-DAF7-D67156028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961B003E-B055-C68E-1BEC-27D1A1AA8F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9948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A49AE3F4-DC30-A54F-FB44-7A1780F52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E996102E-645F-3EAE-9B45-53DFCE3724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4673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58CCFF21-A198-26A5-804F-EF10FA8DA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C49B396F-68F2-F2EF-D98C-601181E23F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831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033A7041-9AB8-9439-6060-D89485518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4D04E05D-6674-2A7E-B806-49A0408AB0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4251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5E4DFC85-CB09-46C9-FAAC-DE1F834F0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F6CA6B66-3EAC-2DC2-C326-63335743CF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509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C233CE98-A069-FB22-A9D3-2FF07142A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6F8D7972-88E1-A721-7579-1C02820181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2181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 hidden="1">
            <a:extLst>
              <a:ext uri="{FF2B5EF4-FFF2-40B4-BE49-F238E27FC236}">
                <a16:creationId xmlns:a16="http://schemas.microsoft.com/office/drawing/2014/main" id="{8FEDB784-1F4E-1FBD-80BC-5CCC439AD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صورة 2">
            <a:extLst>
              <a:ext uri="{FF2B5EF4-FFF2-40B4-BE49-F238E27FC236}">
                <a16:creationId xmlns:a16="http://schemas.microsoft.com/office/drawing/2014/main" id="{A6CEAF0C-8734-0C49-F8C1-0A929D582F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078950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شاشة عريضة</PresentationFormat>
  <Paragraphs>4</Paragraphs>
  <Slides>38</Slides>
  <Notes>0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38</vt:i4>
      </vt:variant>
    </vt:vector>
  </HeadingPairs>
  <TitlesOfParts>
    <vt:vector size="43" baseType="lpstr">
      <vt:lpstr>Aptos</vt:lpstr>
      <vt:lpstr>Aptos Display</vt:lpstr>
      <vt:lpstr>Arial</vt:lpstr>
      <vt:lpstr>Comic Sans MS</vt:lpstr>
      <vt:lpstr>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Two's Complement  Representation</vt:lpstr>
      <vt:lpstr>عرض تقديمي في PowerPoint</vt:lpstr>
      <vt:lpstr>عرض تقديمي في PowerPoint</vt:lpstr>
      <vt:lpstr>عرض تقديمي في PowerPoint</vt:lpstr>
      <vt:lpstr>Sign Extension</vt:lpstr>
      <vt:lpstr>عرض تقديمي في PowerPoint</vt:lpstr>
      <vt:lpstr>عرض تقديمي في PowerPoint</vt:lpstr>
      <vt:lpstr>Example 1</vt:lpstr>
      <vt:lpstr>Example 2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Alaa Amin</dc:creator>
  <cp:lastModifiedBy>Alaa Amin</cp:lastModifiedBy>
  <cp:revision>1</cp:revision>
  <dcterms:created xsi:type="dcterms:W3CDTF">2024-10-09T09:22:18Z</dcterms:created>
  <dcterms:modified xsi:type="dcterms:W3CDTF">2024-10-09T09:22:18Z</dcterms:modified>
</cp:coreProperties>
</file>