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000634-B5A1-6C65-D047-0B8216EF49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6344233-6FED-13D0-4F1F-B0504F1FC5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31116-5F2F-49FB-A154-46696A7A61C1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DD769B-6745-0D87-2D71-6F2C7DCAA7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9001C4-7D8A-537B-C38C-A2B1EC622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847D0-77B9-4291-91EB-DFED26ED59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8539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BDAED1-096A-FC31-647C-86657626AB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33BC40-DF6B-DA67-1A13-FE8D8EB02F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468F53-C104-DFA5-3311-8C6D396CA2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3031116-5F2F-49FB-A154-46696A7A61C1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961267-2424-7381-E444-06FC77201D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BC7720-C0A3-8B88-2818-0D63E716A6C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30847D0-77B9-4291-91EB-DFED26ED59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242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BCB60B-9C78-0953-8BDD-1A5C196372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24C8F1-6D57-1698-4EFC-635101292D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9919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26CABA-9846-43CC-A266-8C311D127E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B8855F-01F3-152C-D795-599F4A8105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9301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FAB9ED-1C16-887D-FD18-16E1CE7586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2A6252-03D7-3122-97FC-FCDA988688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4703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F54520-8A18-E22A-BBFE-1D1BC7E7DE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6F6792-541F-E658-033F-88093794E8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9921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F30F2B-C0FB-32FC-7992-65C2167D86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0C0851-C4A0-FB2A-1241-51D32AF2C1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5527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A43A62-3BF1-B47D-745B-6F5D1C1AD7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63E734-C56A-E8AC-6B6D-5FFE4287DD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0510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660109-411F-BD72-DF35-1EE8B7CE09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C01206-0D71-F5DC-7773-AB9514EF18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0071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D2594A-6053-31E7-DD5B-E8B115DF8F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2BCB08-917A-228D-B61B-04745C24E8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5115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EDCE43-36ED-7397-E7E2-A9DF441F6D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5E627A-BE03-FAE1-EF1A-52EC2CFB87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6967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538D9C-8FF6-1F2D-45D6-5F5B59B249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D839B5-B45A-E6C2-8E77-3181BDD0E6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5143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E06362-A2C1-DEFF-D7DB-5B2E3AC288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D7DF62-54C2-3491-FB02-C4B063AA4F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1459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BCFE3E-D38B-AC9E-312D-281860FCEA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FC21E7-B1DC-7211-78DC-BA240E61AC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162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5C7E26-A277-B99E-F324-3C32EA55B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2C802C-49B8-841F-4817-701B7CCDF3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4149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C8FEC5-295D-A622-4A93-8BC1F73D5C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EC3203-6455-8622-CA7D-0412054EEA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1798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B90838-ECB9-A823-2181-09852DDA85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DAB9F0-7530-6185-AFB1-053058C03C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9615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74167C-3137-61A8-31A8-3FE69DF746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61FC43-494D-2ED5-121A-D4139A1522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0091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39B709-751E-D9F5-DB7D-8417F32AE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3B2710-7FDE-E02B-8B8C-99BC0A0896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8019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996DE1-AED1-917E-F93F-2937B302ED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74FF4B-D66F-F6C8-969D-C9940F55B6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4718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C4FD1E-6468-BA9F-81B0-8100DDEA4B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E94EA4-16D5-7FFF-8E12-478A851CEA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2394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4BCE66-A3A3-EC2E-3D89-DD89D41DBD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E413B6-7EB0-98C7-2980-B939EA085B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675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Hussein Mogahed</dc:creator>
  <cp:lastModifiedBy>Hussein Mogahed</cp:lastModifiedBy>
  <cp:revision>1</cp:revision>
  <dcterms:created xsi:type="dcterms:W3CDTF">2025-05-30T05:22:27Z</dcterms:created>
  <dcterms:modified xsi:type="dcterms:W3CDTF">2025-05-30T05:22:27Z</dcterms:modified>
</cp:coreProperties>
</file>