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3.xml" ContentType="application/vnd.openxmlformats-officedocument.presentationml.notesSlide+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58" r:id="rId6"/>
    <p:sldId id="482" r:id="rId7"/>
    <p:sldId id="483" r:id="rId8"/>
    <p:sldId id="590" r:id="rId9"/>
    <p:sldId id="587" r:id="rId10"/>
    <p:sldId id="588" r:id="rId11"/>
    <p:sldId id="591" r:id="rId12"/>
    <p:sldId id="592" r:id="rId13"/>
    <p:sldId id="595" r:id="rId14"/>
    <p:sldId id="599" r:id="rId15"/>
    <p:sldId id="594" r:id="rId16"/>
    <p:sldId id="600" r:id="rId17"/>
    <p:sldId id="593" r:id="rId18"/>
    <p:sldId id="601" r:id="rId19"/>
    <p:sldId id="596" r:id="rId20"/>
    <p:sldId id="604" r:id="rId21"/>
    <p:sldId id="597" r:id="rId22"/>
    <p:sldId id="598" r:id="rId23"/>
    <p:sldId id="602" r:id="rId24"/>
    <p:sldId id="603" r:id="rId25"/>
    <p:sldId id="510" r:id="rId26"/>
    <p:sldId id="605" r:id="rId27"/>
    <p:sldId id="511" r:id="rId28"/>
    <p:sldId id="606" r:id="rId29"/>
    <p:sldId id="607" r:id="rId30"/>
    <p:sldId id="613" r:id="rId31"/>
    <p:sldId id="512" r:id="rId32"/>
    <p:sldId id="614" r:id="rId33"/>
    <p:sldId id="615" r:id="rId34"/>
    <p:sldId id="608" r:id="rId35"/>
    <p:sldId id="618" r:id="rId36"/>
    <p:sldId id="619" r:id="rId37"/>
    <p:sldId id="513" r:id="rId38"/>
    <p:sldId id="616" r:id="rId39"/>
    <p:sldId id="617" r:id="rId40"/>
    <p:sldId id="514" r:id="rId41"/>
    <p:sldId id="609" r:id="rId42"/>
    <p:sldId id="620" r:id="rId43"/>
    <p:sldId id="621" r:id="rId44"/>
    <p:sldId id="515" r:id="rId45"/>
    <p:sldId id="610" r:id="rId46"/>
    <p:sldId id="611" r:id="rId47"/>
    <p:sldId id="516" r:id="rId48"/>
    <p:sldId id="622" r:id="rId49"/>
    <p:sldId id="568" r:id="rId50"/>
    <p:sldId id="313"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482"/>
            <p14:sldId id="483"/>
            <p14:sldId id="590"/>
            <p14:sldId id="587"/>
            <p14:sldId id="588"/>
            <p14:sldId id="591"/>
            <p14:sldId id="592"/>
            <p14:sldId id="595"/>
            <p14:sldId id="599"/>
            <p14:sldId id="594"/>
            <p14:sldId id="600"/>
            <p14:sldId id="593"/>
            <p14:sldId id="601"/>
            <p14:sldId id="596"/>
            <p14:sldId id="604"/>
            <p14:sldId id="597"/>
            <p14:sldId id="598"/>
            <p14:sldId id="602"/>
            <p14:sldId id="603"/>
            <p14:sldId id="510"/>
            <p14:sldId id="605"/>
            <p14:sldId id="511"/>
            <p14:sldId id="606"/>
            <p14:sldId id="607"/>
            <p14:sldId id="613"/>
            <p14:sldId id="512"/>
            <p14:sldId id="614"/>
            <p14:sldId id="615"/>
            <p14:sldId id="608"/>
            <p14:sldId id="618"/>
            <p14:sldId id="619"/>
            <p14:sldId id="513"/>
            <p14:sldId id="616"/>
            <p14:sldId id="617"/>
            <p14:sldId id="514"/>
            <p14:sldId id="609"/>
            <p14:sldId id="620"/>
            <p14:sldId id="621"/>
            <p14:sldId id="515"/>
            <p14:sldId id="610"/>
            <p14:sldId id="611"/>
            <p14:sldId id="516"/>
            <p14:sldId id="622"/>
            <p14:sldId id="56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852F4A"/>
    <a:srgbClr val="000000"/>
    <a:srgbClr val="203E5F"/>
    <a:srgbClr val="00AEEF"/>
    <a:srgbClr val="2D3956"/>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56E11C-41FE-AB31-C458-AA3A8A01E09A}" v="63" dt="2024-09-29T18:01:29.367"/>
    <p1510:client id="{412053A3-C4FE-D8B4-5C5C-6DCFAB9416D0}" v="2" dt="2024-09-29T17:20:33.429"/>
    <p1510:client id="{C347C122-4F10-B7AD-AC75-8BA2DAA7E78E}" v="108" dt="2024-09-29T18:07:02.0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3738" autoAdjust="0"/>
  </p:normalViewPr>
  <p:slideViewPr>
    <p:cSldViewPr snapToGrid="0">
      <p:cViewPr varScale="1">
        <p:scale>
          <a:sx n="79" d="100"/>
          <a:sy n="79" d="100"/>
        </p:scale>
        <p:origin x="590" y="96"/>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ras Saad Eldeen" userId="S::firassaadeldeen@midocean.edu.km::6eae8f7c-f7dd-4388-b3b0-c7e8091d6f28" providerId="AD" clId="Web-{C347C122-4F10-B7AD-AC75-8BA2DAA7E78E}"/>
    <pc:docChg chg="modSld">
      <pc:chgData name="Firas Saad Eldeen" userId="S::firassaadeldeen@midocean.edu.km::6eae8f7c-f7dd-4388-b3b0-c7e8091d6f28" providerId="AD" clId="Web-{C347C122-4F10-B7AD-AC75-8BA2DAA7E78E}" dt="2024-09-29T18:07:02.038" v="107"/>
      <pc:docMkLst>
        <pc:docMk/>
      </pc:docMkLst>
      <pc:sldChg chg="addSp delSp modSp delAnim">
        <pc:chgData name="Firas Saad Eldeen" userId="S::firassaadeldeen@midocean.edu.km::6eae8f7c-f7dd-4388-b3b0-c7e8091d6f28" providerId="AD" clId="Web-{C347C122-4F10-B7AD-AC75-8BA2DAA7E78E}" dt="2024-09-29T18:07:02.038" v="107"/>
        <pc:sldMkLst>
          <pc:docMk/>
          <pc:sldMk cId="0" sldId="313"/>
        </pc:sldMkLst>
        <pc:picChg chg="del">
          <ac:chgData name="Firas Saad Eldeen" userId="S::firassaadeldeen@midocean.edu.km::6eae8f7c-f7dd-4388-b3b0-c7e8091d6f28" providerId="AD" clId="Web-{C347C122-4F10-B7AD-AC75-8BA2DAA7E78E}" dt="2024-09-29T18:06:53.709" v="104"/>
          <ac:picMkLst>
            <pc:docMk/>
            <pc:sldMk cId="0" sldId="313"/>
            <ac:picMk id="4" creationId="{26B9D835-95B9-FD49-46CA-8A65134596E6}"/>
          </ac:picMkLst>
        </pc:picChg>
        <pc:picChg chg="del">
          <ac:chgData name="Firas Saad Eldeen" userId="S::firassaadeldeen@midocean.edu.km::6eae8f7c-f7dd-4388-b3b0-c7e8091d6f28" providerId="AD" clId="Web-{C347C122-4F10-B7AD-AC75-8BA2DAA7E78E}" dt="2024-09-29T18:06:50.537" v="102"/>
          <ac:picMkLst>
            <pc:docMk/>
            <pc:sldMk cId="0" sldId="313"/>
            <ac:picMk id="6" creationId="{00000000-0000-0000-0000-000000000000}"/>
          </ac:picMkLst>
        </pc:picChg>
        <pc:picChg chg="add">
          <ac:chgData name="Firas Saad Eldeen" userId="S::firassaadeldeen@midocean.edu.km::6eae8f7c-f7dd-4388-b3b0-c7e8091d6f28" providerId="AD" clId="Web-{C347C122-4F10-B7AD-AC75-8BA2DAA7E78E}" dt="2024-09-29T18:07:02.038" v="107"/>
          <ac:picMkLst>
            <pc:docMk/>
            <pc:sldMk cId="0" sldId="313"/>
            <ac:picMk id="7" creationId="{0C2231D1-5E78-29BB-63F5-3D0064188CFE}"/>
          </ac:picMkLst>
        </pc:picChg>
        <pc:picChg chg="mod">
          <ac:chgData name="Firas Saad Eldeen" userId="S::firassaadeldeen@midocean.edu.km::6eae8f7c-f7dd-4388-b3b0-c7e8091d6f28" providerId="AD" clId="Web-{C347C122-4F10-B7AD-AC75-8BA2DAA7E78E}" dt="2024-09-29T18:07:00.444" v="106" actId="1076"/>
          <ac:picMkLst>
            <pc:docMk/>
            <pc:sldMk cId="0" sldId="313"/>
            <ac:picMk id="1026" creationId="{00000000-0000-0000-0000-000000000000}"/>
          </ac:picMkLst>
        </pc:picChg>
      </pc:sldChg>
      <pc:sldChg chg="delSp delAnim">
        <pc:chgData name="Firas Saad Eldeen" userId="S::firassaadeldeen@midocean.edu.km::6eae8f7c-f7dd-4388-b3b0-c7e8091d6f28" providerId="AD" clId="Web-{C347C122-4F10-B7AD-AC75-8BA2DAA7E78E}" dt="2024-09-29T18:01:54.843" v="0"/>
        <pc:sldMkLst>
          <pc:docMk/>
          <pc:sldMk cId="0" sldId="480"/>
        </pc:sldMkLst>
        <pc:picChg chg="del">
          <ac:chgData name="Firas Saad Eldeen" userId="S::firassaadeldeen@midocean.edu.km::6eae8f7c-f7dd-4388-b3b0-c7e8091d6f28" providerId="AD" clId="Web-{C347C122-4F10-B7AD-AC75-8BA2DAA7E78E}" dt="2024-09-29T18:01:54.843" v="0"/>
          <ac:picMkLst>
            <pc:docMk/>
            <pc:sldMk cId="0" sldId="480"/>
            <ac:picMk id="3" creationId="{D007A4C3-BA9A-4F6F-E2A3-1F43FE9E7B1E}"/>
          </ac:picMkLst>
        </pc:picChg>
      </pc:sldChg>
      <pc:sldChg chg="delSp delAnim">
        <pc:chgData name="Firas Saad Eldeen" userId="S::firassaadeldeen@midocean.edu.km::6eae8f7c-f7dd-4388-b3b0-c7e8091d6f28" providerId="AD" clId="Web-{C347C122-4F10-B7AD-AC75-8BA2DAA7E78E}" dt="2024-09-29T18:02:04.640" v="2"/>
        <pc:sldMkLst>
          <pc:docMk/>
          <pc:sldMk cId="1733566246" sldId="483"/>
        </pc:sldMkLst>
        <pc:picChg chg="del">
          <ac:chgData name="Firas Saad Eldeen" userId="S::firassaadeldeen@midocean.edu.km::6eae8f7c-f7dd-4388-b3b0-c7e8091d6f28" providerId="AD" clId="Web-{C347C122-4F10-B7AD-AC75-8BA2DAA7E78E}" dt="2024-09-29T18:02:04.640" v="2"/>
          <ac:picMkLst>
            <pc:docMk/>
            <pc:sldMk cId="1733566246" sldId="483"/>
            <ac:picMk id="4" creationId="{8041732C-D2C5-5399-9872-EA5127D6C4E2}"/>
          </ac:picMkLst>
        </pc:picChg>
      </pc:sldChg>
      <pc:sldChg chg="addSp delSp delAnim">
        <pc:chgData name="Firas Saad Eldeen" userId="S::firassaadeldeen@midocean.edu.km::6eae8f7c-f7dd-4388-b3b0-c7e8091d6f28" providerId="AD" clId="Web-{C347C122-4F10-B7AD-AC75-8BA2DAA7E78E}" dt="2024-09-29T18:05:12.082" v="68"/>
        <pc:sldMkLst>
          <pc:docMk/>
          <pc:sldMk cId="1225760958" sldId="510"/>
        </pc:sldMkLst>
        <pc:picChg chg="del">
          <ac:chgData name="Firas Saad Eldeen" userId="S::firassaadeldeen@midocean.edu.km::6eae8f7c-f7dd-4388-b3b0-c7e8091d6f28" providerId="AD" clId="Web-{C347C122-4F10-B7AD-AC75-8BA2DAA7E78E}" dt="2024-09-29T18:05:12.082" v="68"/>
          <ac:picMkLst>
            <pc:docMk/>
            <pc:sldMk cId="1225760958" sldId="510"/>
            <ac:picMk id="2" creationId="{A5B0B498-4838-0D34-51AF-469D53B86BF1}"/>
          </ac:picMkLst>
        </pc:picChg>
        <pc:picChg chg="add">
          <ac:chgData name="Firas Saad Eldeen" userId="S::firassaadeldeen@midocean.edu.km::6eae8f7c-f7dd-4388-b3b0-c7e8091d6f28" providerId="AD" clId="Web-{C347C122-4F10-B7AD-AC75-8BA2DAA7E78E}" dt="2024-09-29T18:03:42.939" v="28"/>
          <ac:picMkLst>
            <pc:docMk/>
            <pc:sldMk cId="1225760958" sldId="510"/>
            <ac:picMk id="4" creationId="{664FCBCC-63F1-CAC1-6760-E9CC1BDEC362}"/>
          </ac:picMkLst>
        </pc:picChg>
        <pc:picChg chg="del">
          <ac:chgData name="Firas Saad Eldeen" userId="S::firassaadeldeen@midocean.edu.km::6eae8f7c-f7dd-4388-b3b0-c7e8091d6f28" providerId="AD" clId="Web-{C347C122-4F10-B7AD-AC75-8BA2DAA7E78E}" dt="2024-09-29T18:03:42.486" v="27"/>
          <ac:picMkLst>
            <pc:docMk/>
            <pc:sldMk cId="1225760958" sldId="510"/>
            <ac:picMk id="13" creationId="{ACE76E66-5FF1-83D6-4EAC-3853027A6FDC}"/>
          </ac:picMkLst>
        </pc:picChg>
      </pc:sldChg>
      <pc:sldChg chg="addSp delSp delAnim">
        <pc:chgData name="Firas Saad Eldeen" userId="S::firassaadeldeen@midocean.edu.km::6eae8f7c-f7dd-4388-b3b0-c7e8091d6f28" providerId="AD" clId="Web-{C347C122-4F10-B7AD-AC75-8BA2DAA7E78E}" dt="2024-09-29T18:05:07.472" v="66"/>
        <pc:sldMkLst>
          <pc:docMk/>
          <pc:sldMk cId="457342246" sldId="511"/>
        </pc:sldMkLst>
        <pc:picChg chg="del">
          <ac:chgData name="Firas Saad Eldeen" userId="S::firassaadeldeen@midocean.edu.km::6eae8f7c-f7dd-4388-b3b0-c7e8091d6f28" providerId="AD" clId="Web-{C347C122-4F10-B7AD-AC75-8BA2DAA7E78E}" dt="2024-09-29T18:05:07.472" v="66"/>
          <ac:picMkLst>
            <pc:docMk/>
            <pc:sldMk cId="457342246" sldId="511"/>
            <ac:picMk id="2" creationId="{44A11DA2-6D6D-B6DC-B5C8-0127479D3CAC}"/>
          </ac:picMkLst>
        </pc:picChg>
        <pc:picChg chg="add">
          <ac:chgData name="Firas Saad Eldeen" userId="S::firassaadeldeen@midocean.edu.km::6eae8f7c-f7dd-4388-b3b0-c7e8091d6f28" providerId="AD" clId="Web-{C347C122-4F10-B7AD-AC75-8BA2DAA7E78E}" dt="2024-09-29T18:03:54.346" v="32"/>
          <ac:picMkLst>
            <pc:docMk/>
            <pc:sldMk cId="457342246" sldId="511"/>
            <ac:picMk id="4" creationId="{1932C72A-F798-DB2B-E3AE-1F8D0BD04C19}"/>
          </ac:picMkLst>
        </pc:picChg>
        <pc:picChg chg="del">
          <ac:chgData name="Firas Saad Eldeen" userId="S::firassaadeldeen@midocean.edu.km::6eae8f7c-f7dd-4388-b3b0-c7e8091d6f28" providerId="AD" clId="Web-{C347C122-4F10-B7AD-AC75-8BA2DAA7E78E}" dt="2024-09-29T18:03:54.174" v="31"/>
          <ac:picMkLst>
            <pc:docMk/>
            <pc:sldMk cId="457342246" sldId="511"/>
            <ac:picMk id="15" creationId="{ACE76E66-5FF1-83D6-4EAC-3853027A6FDC}"/>
          </ac:picMkLst>
        </pc:picChg>
      </pc:sldChg>
      <pc:sldChg chg="addSp delSp delAnim">
        <pc:chgData name="Firas Saad Eldeen" userId="S::firassaadeldeen@midocean.edu.km::6eae8f7c-f7dd-4388-b3b0-c7e8091d6f28" providerId="AD" clId="Web-{C347C122-4F10-B7AD-AC75-8BA2DAA7E78E}" dt="2024-09-29T18:04:58.378" v="62"/>
        <pc:sldMkLst>
          <pc:docMk/>
          <pc:sldMk cId="1857281246" sldId="512"/>
        </pc:sldMkLst>
        <pc:picChg chg="del">
          <ac:chgData name="Firas Saad Eldeen" userId="S::firassaadeldeen@midocean.edu.km::6eae8f7c-f7dd-4388-b3b0-c7e8091d6f28" providerId="AD" clId="Web-{C347C122-4F10-B7AD-AC75-8BA2DAA7E78E}" dt="2024-09-29T18:04:58.378" v="62"/>
          <ac:picMkLst>
            <pc:docMk/>
            <pc:sldMk cId="1857281246" sldId="512"/>
            <ac:picMk id="2" creationId="{3DE50BD8-B0BD-E780-B147-BAFD020A7AA0}"/>
          </ac:picMkLst>
        </pc:picChg>
        <pc:picChg chg="add">
          <ac:chgData name="Firas Saad Eldeen" userId="S::firassaadeldeen@midocean.edu.km::6eae8f7c-f7dd-4388-b3b0-c7e8091d6f28" providerId="AD" clId="Web-{C347C122-4F10-B7AD-AC75-8BA2DAA7E78E}" dt="2024-09-29T18:04:10.221" v="40"/>
          <ac:picMkLst>
            <pc:docMk/>
            <pc:sldMk cId="1857281246" sldId="512"/>
            <ac:picMk id="4" creationId="{4C15812A-31E0-7FC4-ED90-D4A8C8ECA6A6}"/>
          </ac:picMkLst>
        </pc:picChg>
        <pc:picChg chg="del">
          <ac:chgData name="Firas Saad Eldeen" userId="S::firassaadeldeen@midocean.edu.km::6eae8f7c-f7dd-4388-b3b0-c7e8091d6f28" providerId="AD" clId="Web-{C347C122-4F10-B7AD-AC75-8BA2DAA7E78E}" dt="2024-09-29T18:04:10.174" v="39"/>
          <ac:picMkLst>
            <pc:docMk/>
            <pc:sldMk cId="1857281246" sldId="512"/>
            <ac:picMk id="15" creationId="{ACE76E66-5FF1-83D6-4EAC-3853027A6FDC}"/>
          </ac:picMkLst>
        </pc:picChg>
      </pc:sldChg>
      <pc:sldChg chg="addSp delSp delAnim">
        <pc:chgData name="Firas Saad Eldeen" userId="S::firassaadeldeen@midocean.edu.km::6eae8f7c-f7dd-4388-b3b0-c7e8091d6f28" providerId="AD" clId="Web-{C347C122-4F10-B7AD-AC75-8BA2DAA7E78E}" dt="2024-09-29T18:04:45.722" v="56"/>
        <pc:sldMkLst>
          <pc:docMk/>
          <pc:sldMk cId="1785143192" sldId="513"/>
        </pc:sldMkLst>
        <pc:picChg chg="del">
          <ac:chgData name="Firas Saad Eldeen" userId="S::firassaadeldeen@midocean.edu.km::6eae8f7c-f7dd-4388-b3b0-c7e8091d6f28" providerId="AD" clId="Web-{C347C122-4F10-B7AD-AC75-8BA2DAA7E78E}" dt="2024-09-29T18:04:45.722" v="56"/>
          <ac:picMkLst>
            <pc:docMk/>
            <pc:sldMk cId="1785143192" sldId="513"/>
            <ac:picMk id="2" creationId="{85682930-AC12-9C51-A83A-5749F0C65370}"/>
          </ac:picMkLst>
        </pc:picChg>
        <pc:picChg chg="add">
          <ac:chgData name="Firas Saad Eldeen" userId="S::firassaadeldeen@midocean.edu.km::6eae8f7c-f7dd-4388-b3b0-c7e8091d6f28" providerId="AD" clId="Web-{C347C122-4F10-B7AD-AC75-8BA2DAA7E78E}" dt="2024-09-29T18:04:36.956" v="52"/>
          <ac:picMkLst>
            <pc:docMk/>
            <pc:sldMk cId="1785143192" sldId="513"/>
            <ac:picMk id="5" creationId="{1A763A04-FF78-0B23-1874-8A0B1090B180}"/>
          </ac:picMkLst>
        </pc:picChg>
        <pc:picChg chg="del">
          <ac:chgData name="Firas Saad Eldeen" userId="S::firassaadeldeen@midocean.edu.km::6eae8f7c-f7dd-4388-b3b0-c7e8091d6f28" providerId="AD" clId="Web-{C347C122-4F10-B7AD-AC75-8BA2DAA7E78E}" dt="2024-09-29T18:04:36.472" v="51"/>
          <ac:picMkLst>
            <pc:docMk/>
            <pc:sldMk cId="1785143192" sldId="513"/>
            <ac:picMk id="15" creationId="{ACE76E66-5FF1-83D6-4EAC-3853027A6FDC}"/>
          </ac:picMkLst>
        </pc:picChg>
      </pc:sldChg>
      <pc:sldChg chg="addSp delSp">
        <pc:chgData name="Firas Saad Eldeen" userId="S::firassaadeldeen@midocean.edu.km::6eae8f7c-f7dd-4388-b3b0-c7e8091d6f28" providerId="AD" clId="Web-{C347C122-4F10-B7AD-AC75-8BA2DAA7E78E}" dt="2024-09-29T18:05:38.270" v="74"/>
        <pc:sldMkLst>
          <pc:docMk/>
          <pc:sldMk cId="1949065189" sldId="514"/>
        </pc:sldMkLst>
        <pc:picChg chg="add">
          <ac:chgData name="Firas Saad Eldeen" userId="S::firassaadeldeen@midocean.edu.km::6eae8f7c-f7dd-4388-b3b0-c7e8091d6f28" providerId="AD" clId="Web-{C347C122-4F10-B7AD-AC75-8BA2DAA7E78E}" dt="2024-09-29T18:05:38.270" v="74"/>
          <ac:picMkLst>
            <pc:docMk/>
            <pc:sldMk cId="1949065189" sldId="514"/>
            <ac:picMk id="4" creationId="{80102849-E9EA-64FE-3D29-9A22CEE4CCD5}"/>
          </ac:picMkLst>
        </pc:picChg>
        <pc:picChg chg="del">
          <ac:chgData name="Firas Saad Eldeen" userId="S::firassaadeldeen@midocean.edu.km::6eae8f7c-f7dd-4388-b3b0-c7e8091d6f28" providerId="AD" clId="Web-{C347C122-4F10-B7AD-AC75-8BA2DAA7E78E}" dt="2024-09-29T18:05:37.708" v="73"/>
          <ac:picMkLst>
            <pc:docMk/>
            <pc:sldMk cId="1949065189" sldId="514"/>
            <ac:picMk id="15" creationId="{ACE76E66-5FF1-83D6-4EAC-3853027A6FDC}"/>
          </ac:picMkLst>
        </pc:picChg>
      </pc:sldChg>
      <pc:sldChg chg="delSp delAnim">
        <pc:chgData name="Firas Saad Eldeen" userId="S::firassaadeldeen@midocean.edu.km::6eae8f7c-f7dd-4388-b3b0-c7e8091d6f28" providerId="AD" clId="Web-{C347C122-4F10-B7AD-AC75-8BA2DAA7E78E}" dt="2024-09-29T18:05:59.349" v="84"/>
        <pc:sldMkLst>
          <pc:docMk/>
          <pc:sldMk cId="1486966136" sldId="515"/>
        </pc:sldMkLst>
        <pc:picChg chg="del">
          <ac:chgData name="Firas Saad Eldeen" userId="S::firassaadeldeen@midocean.edu.km::6eae8f7c-f7dd-4388-b3b0-c7e8091d6f28" providerId="AD" clId="Web-{C347C122-4F10-B7AD-AC75-8BA2DAA7E78E}" dt="2024-09-29T18:05:59.349" v="84"/>
          <ac:picMkLst>
            <pc:docMk/>
            <pc:sldMk cId="1486966136" sldId="515"/>
            <ac:picMk id="2" creationId="{03053A0E-D05B-DDB3-0F89-56BCD36C9159}"/>
          </ac:picMkLst>
        </pc:picChg>
      </pc:sldChg>
      <pc:sldChg chg="addSp delSp delAnim">
        <pc:chgData name="Firas Saad Eldeen" userId="S::firassaadeldeen@midocean.edu.km::6eae8f7c-f7dd-4388-b3b0-c7e8091d6f28" providerId="AD" clId="Web-{C347C122-4F10-B7AD-AC75-8BA2DAA7E78E}" dt="2024-09-29T18:06:34.209" v="97"/>
        <pc:sldMkLst>
          <pc:docMk/>
          <pc:sldMk cId="2642018761" sldId="516"/>
        </pc:sldMkLst>
        <pc:picChg chg="del">
          <ac:chgData name="Firas Saad Eldeen" userId="S::firassaadeldeen@midocean.edu.km::6eae8f7c-f7dd-4388-b3b0-c7e8091d6f28" providerId="AD" clId="Web-{C347C122-4F10-B7AD-AC75-8BA2DAA7E78E}" dt="2024-09-29T18:06:34.209" v="97"/>
          <ac:picMkLst>
            <pc:docMk/>
            <pc:sldMk cId="2642018761" sldId="516"/>
            <ac:picMk id="2" creationId="{D203378A-6FC1-1B16-3098-E842D4401B66}"/>
          </ac:picMkLst>
        </pc:picChg>
        <pc:picChg chg="add">
          <ac:chgData name="Firas Saad Eldeen" userId="S::firassaadeldeen@midocean.edu.km::6eae8f7c-f7dd-4388-b3b0-c7e8091d6f28" providerId="AD" clId="Web-{C347C122-4F10-B7AD-AC75-8BA2DAA7E78E}" dt="2024-09-29T18:06:25.677" v="93"/>
          <ac:picMkLst>
            <pc:docMk/>
            <pc:sldMk cId="2642018761" sldId="516"/>
            <ac:picMk id="5" creationId="{AA00074C-26E2-74AF-5CF1-50A92AA23ED7}"/>
          </ac:picMkLst>
        </pc:picChg>
        <pc:picChg chg="del">
          <ac:chgData name="Firas Saad Eldeen" userId="S::firassaadeldeen@midocean.edu.km::6eae8f7c-f7dd-4388-b3b0-c7e8091d6f28" providerId="AD" clId="Web-{C347C122-4F10-B7AD-AC75-8BA2DAA7E78E}" dt="2024-09-29T18:06:24.349" v="92"/>
          <ac:picMkLst>
            <pc:docMk/>
            <pc:sldMk cId="2642018761" sldId="516"/>
            <ac:picMk id="15" creationId="{ACE76E66-5FF1-83D6-4EAC-3853027A6FDC}"/>
          </ac:picMkLst>
        </pc:picChg>
      </pc:sldChg>
      <pc:sldChg chg="delSp delAnim">
        <pc:chgData name="Firas Saad Eldeen" userId="S::firassaadeldeen@midocean.edu.km::6eae8f7c-f7dd-4388-b3b0-c7e8091d6f28" providerId="AD" clId="Web-{C347C122-4F10-B7AD-AC75-8BA2DAA7E78E}" dt="2024-09-29T18:01:57.468" v="1"/>
        <pc:sldMkLst>
          <pc:docMk/>
          <pc:sldMk cId="1577014239" sldId="558"/>
        </pc:sldMkLst>
        <pc:picChg chg="del">
          <ac:chgData name="Firas Saad Eldeen" userId="S::firassaadeldeen@midocean.edu.km::6eae8f7c-f7dd-4388-b3b0-c7e8091d6f28" providerId="AD" clId="Web-{C347C122-4F10-B7AD-AC75-8BA2DAA7E78E}" dt="2024-09-29T18:01:57.468" v="1"/>
          <ac:picMkLst>
            <pc:docMk/>
            <pc:sldMk cId="1577014239" sldId="558"/>
            <ac:picMk id="4" creationId="{49A25474-9FE8-0A1A-9274-69C1F52F34CA}"/>
          </ac:picMkLst>
        </pc:picChg>
      </pc:sldChg>
      <pc:sldChg chg="addSp delSp">
        <pc:chgData name="Firas Saad Eldeen" userId="S::firassaadeldeen@midocean.edu.km::6eae8f7c-f7dd-4388-b3b0-c7e8091d6f28" providerId="AD" clId="Web-{C347C122-4F10-B7AD-AC75-8BA2DAA7E78E}" dt="2024-09-29T18:06:39.834" v="100"/>
        <pc:sldMkLst>
          <pc:docMk/>
          <pc:sldMk cId="994370246" sldId="568"/>
        </pc:sldMkLst>
        <pc:picChg chg="add">
          <ac:chgData name="Firas Saad Eldeen" userId="S::firassaadeldeen@midocean.edu.km::6eae8f7c-f7dd-4388-b3b0-c7e8091d6f28" providerId="AD" clId="Web-{C347C122-4F10-B7AD-AC75-8BA2DAA7E78E}" dt="2024-09-29T18:06:39.834" v="100"/>
          <ac:picMkLst>
            <pc:docMk/>
            <pc:sldMk cId="994370246" sldId="568"/>
            <ac:picMk id="6" creationId="{93764AE5-9A71-E4B3-B6FF-9451267FFF9F}"/>
          </ac:picMkLst>
        </pc:picChg>
        <pc:picChg chg="del">
          <ac:chgData name="Firas Saad Eldeen" userId="S::firassaadeldeen@midocean.edu.km::6eae8f7c-f7dd-4388-b3b0-c7e8091d6f28" providerId="AD" clId="Web-{C347C122-4F10-B7AD-AC75-8BA2DAA7E78E}" dt="2024-09-29T18:06:38.709" v="99"/>
          <ac:picMkLst>
            <pc:docMk/>
            <pc:sldMk cId="994370246" sldId="568"/>
            <ac:picMk id="10" creationId="{ACE76E66-5FF1-83D6-4EAC-3853027A6FDC}"/>
          </ac:picMkLst>
        </pc:picChg>
      </pc:sldChg>
      <pc:sldChg chg="delSp delAnim">
        <pc:chgData name="Firas Saad Eldeen" userId="S::firassaadeldeen@midocean.edu.km::6eae8f7c-f7dd-4388-b3b0-c7e8091d6f28" providerId="AD" clId="Web-{C347C122-4F10-B7AD-AC75-8BA2DAA7E78E}" dt="2024-09-29T18:02:10.781" v="4"/>
        <pc:sldMkLst>
          <pc:docMk/>
          <pc:sldMk cId="3885267230" sldId="587"/>
        </pc:sldMkLst>
        <pc:picChg chg="del">
          <ac:chgData name="Firas Saad Eldeen" userId="S::firassaadeldeen@midocean.edu.km::6eae8f7c-f7dd-4388-b3b0-c7e8091d6f28" providerId="AD" clId="Web-{C347C122-4F10-B7AD-AC75-8BA2DAA7E78E}" dt="2024-09-29T18:02:10.781" v="4"/>
          <ac:picMkLst>
            <pc:docMk/>
            <pc:sldMk cId="3885267230" sldId="587"/>
            <ac:picMk id="7" creationId="{563BF238-3E8E-8FF0-352A-15937E17F1FE}"/>
          </ac:picMkLst>
        </pc:picChg>
      </pc:sldChg>
      <pc:sldChg chg="delSp delAnim">
        <pc:chgData name="Firas Saad Eldeen" userId="S::firassaadeldeen@midocean.edu.km::6eae8f7c-f7dd-4388-b3b0-c7e8091d6f28" providerId="AD" clId="Web-{C347C122-4F10-B7AD-AC75-8BA2DAA7E78E}" dt="2024-09-29T18:02:12.359" v="5"/>
        <pc:sldMkLst>
          <pc:docMk/>
          <pc:sldMk cId="871719267" sldId="588"/>
        </pc:sldMkLst>
        <pc:picChg chg="del">
          <ac:chgData name="Firas Saad Eldeen" userId="S::firassaadeldeen@midocean.edu.km::6eae8f7c-f7dd-4388-b3b0-c7e8091d6f28" providerId="AD" clId="Web-{C347C122-4F10-B7AD-AC75-8BA2DAA7E78E}" dt="2024-09-29T18:02:12.359" v="5"/>
          <ac:picMkLst>
            <pc:docMk/>
            <pc:sldMk cId="871719267" sldId="588"/>
            <ac:picMk id="11" creationId="{50F679C5-73AE-791D-CA02-CD90CDF043D1}"/>
          </ac:picMkLst>
        </pc:picChg>
      </pc:sldChg>
      <pc:sldChg chg="delSp delAnim">
        <pc:chgData name="Firas Saad Eldeen" userId="S::firassaadeldeen@midocean.edu.km::6eae8f7c-f7dd-4388-b3b0-c7e8091d6f28" providerId="AD" clId="Web-{C347C122-4F10-B7AD-AC75-8BA2DAA7E78E}" dt="2024-09-29T18:02:06.953" v="3"/>
        <pc:sldMkLst>
          <pc:docMk/>
          <pc:sldMk cId="870290918" sldId="590"/>
        </pc:sldMkLst>
        <pc:picChg chg="del">
          <ac:chgData name="Firas Saad Eldeen" userId="S::firassaadeldeen@midocean.edu.km::6eae8f7c-f7dd-4388-b3b0-c7e8091d6f28" providerId="AD" clId="Web-{C347C122-4F10-B7AD-AC75-8BA2DAA7E78E}" dt="2024-09-29T18:02:06.953" v="3"/>
          <ac:picMkLst>
            <pc:docMk/>
            <pc:sldMk cId="870290918" sldId="590"/>
            <ac:picMk id="12" creationId="{AAD058BF-1793-10CC-6C06-255EE7724B6F}"/>
          </ac:picMkLst>
        </pc:picChg>
      </pc:sldChg>
      <pc:sldChg chg="delSp delAnim">
        <pc:chgData name="Firas Saad Eldeen" userId="S::firassaadeldeen@midocean.edu.km::6eae8f7c-f7dd-4388-b3b0-c7e8091d6f28" providerId="AD" clId="Web-{C347C122-4F10-B7AD-AC75-8BA2DAA7E78E}" dt="2024-09-29T18:02:14.797" v="6"/>
        <pc:sldMkLst>
          <pc:docMk/>
          <pc:sldMk cId="763986563" sldId="591"/>
        </pc:sldMkLst>
        <pc:picChg chg="del">
          <ac:chgData name="Firas Saad Eldeen" userId="S::firassaadeldeen@midocean.edu.km::6eae8f7c-f7dd-4388-b3b0-c7e8091d6f28" providerId="AD" clId="Web-{C347C122-4F10-B7AD-AC75-8BA2DAA7E78E}" dt="2024-09-29T18:02:14.797" v="6"/>
          <ac:picMkLst>
            <pc:docMk/>
            <pc:sldMk cId="763986563" sldId="591"/>
            <ac:picMk id="7" creationId="{5502CA8E-21AC-8E10-5598-845499ADF2BF}"/>
          </ac:picMkLst>
        </pc:picChg>
      </pc:sldChg>
      <pc:sldChg chg="delSp delAnim">
        <pc:chgData name="Firas Saad Eldeen" userId="S::firassaadeldeen@midocean.edu.km::6eae8f7c-f7dd-4388-b3b0-c7e8091d6f28" providerId="AD" clId="Web-{C347C122-4F10-B7AD-AC75-8BA2DAA7E78E}" dt="2024-09-29T18:02:17.390" v="7"/>
        <pc:sldMkLst>
          <pc:docMk/>
          <pc:sldMk cId="3884072352" sldId="592"/>
        </pc:sldMkLst>
        <pc:picChg chg="del">
          <ac:chgData name="Firas Saad Eldeen" userId="S::firassaadeldeen@midocean.edu.km::6eae8f7c-f7dd-4388-b3b0-c7e8091d6f28" providerId="AD" clId="Web-{C347C122-4F10-B7AD-AC75-8BA2DAA7E78E}" dt="2024-09-29T18:02:17.390" v="7"/>
          <ac:picMkLst>
            <pc:docMk/>
            <pc:sldMk cId="3884072352" sldId="592"/>
            <ac:picMk id="4" creationId="{C676A141-CECB-4CC6-A2F6-4197C74C0F72}"/>
          </ac:picMkLst>
        </pc:picChg>
      </pc:sldChg>
      <pc:sldChg chg="delSp delAnim">
        <pc:chgData name="Firas Saad Eldeen" userId="S::firassaadeldeen@midocean.edu.km::6eae8f7c-f7dd-4388-b3b0-c7e8091d6f28" providerId="AD" clId="Web-{C347C122-4F10-B7AD-AC75-8BA2DAA7E78E}" dt="2024-09-29T18:02:32.469" v="10"/>
        <pc:sldMkLst>
          <pc:docMk/>
          <pc:sldMk cId="289189304" sldId="594"/>
        </pc:sldMkLst>
        <pc:picChg chg="del">
          <ac:chgData name="Firas Saad Eldeen" userId="S::firassaadeldeen@midocean.edu.km::6eae8f7c-f7dd-4388-b3b0-c7e8091d6f28" providerId="AD" clId="Web-{C347C122-4F10-B7AD-AC75-8BA2DAA7E78E}" dt="2024-09-29T18:02:32.469" v="10"/>
          <ac:picMkLst>
            <pc:docMk/>
            <pc:sldMk cId="289189304" sldId="594"/>
            <ac:picMk id="2" creationId="{EDB8BA0D-4ED9-1979-1F77-57E133B9612D}"/>
          </ac:picMkLst>
        </pc:picChg>
      </pc:sldChg>
      <pc:sldChg chg="delSp delAnim">
        <pc:chgData name="Firas Saad Eldeen" userId="S::firassaadeldeen@midocean.edu.km::6eae8f7c-f7dd-4388-b3b0-c7e8091d6f28" providerId="AD" clId="Web-{C347C122-4F10-B7AD-AC75-8BA2DAA7E78E}" dt="2024-09-29T18:02:23.125" v="8"/>
        <pc:sldMkLst>
          <pc:docMk/>
          <pc:sldMk cId="1698113818" sldId="595"/>
        </pc:sldMkLst>
        <pc:picChg chg="del">
          <ac:chgData name="Firas Saad Eldeen" userId="S::firassaadeldeen@midocean.edu.km::6eae8f7c-f7dd-4388-b3b0-c7e8091d6f28" providerId="AD" clId="Web-{C347C122-4F10-B7AD-AC75-8BA2DAA7E78E}" dt="2024-09-29T18:02:23.125" v="8"/>
          <ac:picMkLst>
            <pc:docMk/>
            <pc:sldMk cId="1698113818" sldId="595"/>
            <ac:picMk id="18" creationId="{5B730057-5CFB-0FA8-5900-4DD7BE19D37D}"/>
          </ac:picMkLst>
        </pc:picChg>
      </pc:sldChg>
      <pc:sldChg chg="addSp delSp delAnim">
        <pc:chgData name="Firas Saad Eldeen" userId="S::firassaadeldeen@midocean.edu.km::6eae8f7c-f7dd-4388-b3b0-c7e8091d6f28" providerId="AD" clId="Web-{C347C122-4F10-B7AD-AC75-8BA2DAA7E78E}" dt="2024-09-29T18:02:51.094" v="14"/>
        <pc:sldMkLst>
          <pc:docMk/>
          <pc:sldMk cId="3949294465" sldId="596"/>
        </pc:sldMkLst>
        <pc:picChg chg="del">
          <ac:chgData name="Firas Saad Eldeen" userId="S::firassaadeldeen@midocean.edu.km::6eae8f7c-f7dd-4388-b3b0-c7e8091d6f28" providerId="AD" clId="Web-{C347C122-4F10-B7AD-AC75-8BA2DAA7E78E}" dt="2024-09-29T18:02:42.563" v="12"/>
          <ac:picMkLst>
            <pc:docMk/>
            <pc:sldMk cId="3949294465" sldId="596"/>
            <ac:picMk id="2" creationId="{0C0D0071-E6AC-68E4-FF75-B32E90ABC7A5}"/>
          </ac:picMkLst>
        </pc:picChg>
        <pc:picChg chg="add">
          <ac:chgData name="Firas Saad Eldeen" userId="S::firassaadeldeen@midocean.edu.km::6eae8f7c-f7dd-4388-b3b0-c7e8091d6f28" providerId="AD" clId="Web-{C347C122-4F10-B7AD-AC75-8BA2DAA7E78E}" dt="2024-09-29T18:02:51.094" v="14"/>
          <ac:picMkLst>
            <pc:docMk/>
            <pc:sldMk cId="3949294465" sldId="596"/>
            <ac:picMk id="4" creationId="{E0627FA3-BF26-F251-736E-9E2B928BC1D6}"/>
          </ac:picMkLst>
        </pc:picChg>
        <pc:picChg chg="del">
          <ac:chgData name="Firas Saad Eldeen" userId="S::firassaadeldeen@midocean.edu.km::6eae8f7c-f7dd-4388-b3b0-c7e8091d6f28" providerId="AD" clId="Web-{C347C122-4F10-B7AD-AC75-8BA2DAA7E78E}" dt="2024-09-29T18:02:49.985" v="13"/>
          <ac:picMkLst>
            <pc:docMk/>
            <pc:sldMk cId="3949294465" sldId="596"/>
            <ac:picMk id="9" creationId="{ACE76E66-5FF1-83D6-4EAC-3853027A6FDC}"/>
          </ac:picMkLst>
        </pc:picChg>
      </pc:sldChg>
      <pc:sldChg chg="addSp delSp">
        <pc:chgData name="Firas Saad Eldeen" userId="S::firassaadeldeen@midocean.edu.km::6eae8f7c-f7dd-4388-b3b0-c7e8091d6f28" providerId="AD" clId="Web-{C347C122-4F10-B7AD-AC75-8BA2DAA7E78E}" dt="2024-09-29T18:03:12.720" v="18"/>
        <pc:sldMkLst>
          <pc:docMk/>
          <pc:sldMk cId="3248886387" sldId="597"/>
        </pc:sldMkLst>
        <pc:picChg chg="add">
          <ac:chgData name="Firas Saad Eldeen" userId="S::firassaadeldeen@midocean.edu.km::6eae8f7c-f7dd-4388-b3b0-c7e8091d6f28" providerId="AD" clId="Web-{C347C122-4F10-B7AD-AC75-8BA2DAA7E78E}" dt="2024-09-29T18:03:12.720" v="18"/>
          <ac:picMkLst>
            <pc:docMk/>
            <pc:sldMk cId="3248886387" sldId="597"/>
            <ac:picMk id="4" creationId="{BE6D7009-C0D0-A0DA-DD06-072DA2E42080}"/>
          </ac:picMkLst>
        </pc:picChg>
        <pc:picChg chg="del">
          <ac:chgData name="Firas Saad Eldeen" userId="S::firassaadeldeen@midocean.edu.km::6eae8f7c-f7dd-4388-b3b0-c7e8091d6f28" providerId="AD" clId="Web-{C347C122-4F10-B7AD-AC75-8BA2DAA7E78E}" dt="2024-09-29T18:03:11.642" v="17"/>
          <ac:picMkLst>
            <pc:docMk/>
            <pc:sldMk cId="3248886387" sldId="597"/>
            <ac:picMk id="9" creationId="{ACE76E66-5FF1-83D6-4EAC-3853027A6FDC}"/>
          </ac:picMkLst>
        </pc:picChg>
      </pc:sldChg>
      <pc:sldChg chg="addSp delSp">
        <pc:chgData name="Firas Saad Eldeen" userId="S::firassaadeldeen@midocean.edu.km::6eae8f7c-f7dd-4388-b3b0-c7e8091d6f28" providerId="AD" clId="Web-{C347C122-4F10-B7AD-AC75-8BA2DAA7E78E}" dt="2024-09-29T18:03:20.642" v="20"/>
        <pc:sldMkLst>
          <pc:docMk/>
          <pc:sldMk cId="4028609280" sldId="598"/>
        </pc:sldMkLst>
        <pc:picChg chg="add">
          <ac:chgData name="Firas Saad Eldeen" userId="S::firassaadeldeen@midocean.edu.km::6eae8f7c-f7dd-4388-b3b0-c7e8091d6f28" providerId="AD" clId="Web-{C347C122-4F10-B7AD-AC75-8BA2DAA7E78E}" dt="2024-09-29T18:03:20.642" v="20"/>
          <ac:picMkLst>
            <pc:docMk/>
            <pc:sldMk cId="4028609280" sldId="598"/>
            <ac:picMk id="4" creationId="{517C419B-36FD-60BD-9FE7-88B6B63572E7}"/>
          </ac:picMkLst>
        </pc:picChg>
        <pc:picChg chg="del">
          <ac:chgData name="Firas Saad Eldeen" userId="S::firassaadeldeen@midocean.edu.km::6eae8f7c-f7dd-4388-b3b0-c7e8091d6f28" providerId="AD" clId="Web-{C347C122-4F10-B7AD-AC75-8BA2DAA7E78E}" dt="2024-09-29T18:03:17.642" v="19"/>
          <ac:picMkLst>
            <pc:docMk/>
            <pc:sldMk cId="4028609280" sldId="598"/>
            <ac:picMk id="9" creationId="{ACE76E66-5FF1-83D6-4EAC-3853027A6FDC}"/>
          </ac:picMkLst>
        </pc:picChg>
      </pc:sldChg>
      <pc:sldChg chg="delSp delAnim">
        <pc:chgData name="Firas Saad Eldeen" userId="S::firassaadeldeen@midocean.edu.km::6eae8f7c-f7dd-4388-b3b0-c7e8091d6f28" providerId="AD" clId="Web-{C347C122-4F10-B7AD-AC75-8BA2DAA7E78E}" dt="2024-09-29T18:02:27.203" v="9"/>
        <pc:sldMkLst>
          <pc:docMk/>
          <pc:sldMk cId="569537830" sldId="599"/>
        </pc:sldMkLst>
        <pc:picChg chg="del">
          <ac:chgData name="Firas Saad Eldeen" userId="S::firassaadeldeen@midocean.edu.km::6eae8f7c-f7dd-4388-b3b0-c7e8091d6f28" providerId="AD" clId="Web-{C347C122-4F10-B7AD-AC75-8BA2DAA7E78E}" dt="2024-09-29T18:02:27.203" v="9"/>
          <ac:picMkLst>
            <pc:docMk/>
            <pc:sldMk cId="569537830" sldId="599"/>
            <ac:picMk id="2" creationId="{14CCD365-FE50-C36A-7E29-00DAC667BFE3}"/>
          </ac:picMkLst>
        </pc:picChg>
      </pc:sldChg>
      <pc:sldChg chg="delSp delAnim">
        <pc:chgData name="Firas Saad Eldeen" userId="S::firassaadeldeen@midocean.edu.km::6eae8f7c-f7dd-4388-b3b0-c7e8091d6f28" providerId="AD" clId="Web-{C347C122-4F10-B7AD-AC75-8BA2DAA7E78E}" dt="2024-09-29T18:02:34.344" v="11"/>
        <pc:sldMkLst>
          <pc:docMk/>
          <pc:sldMk cId="3922073200" sldId="600"/>
        </pc:sldMkLst>
        <pc:picChg chg="del">
          <ac:chgData name="Firas Saad Eldeen" userId="S::firassaadeldeen@midocean.edu.km::6eae8f7c-f7dd-4388-b3b0-c7e8091d6f28" providerId="AD" clId="Web-{C347C122-4F10-B7AD-AC75-8BA2DAA7E78E}" dt="2024-09-29T18:02:34.344" v="11"/>
          <ac:picMkLst>
            <pc:docMk/>
            <pc:sldMk cId="3922073200" sldId="600"/>
            <ac:picMk id="2" creationId="{5FA8A656-C6E5-5A46-A922-E425DDFAF594}"/>
          </ac:picMkLst>
        </pc:picChg>
      </pc:sldChg>
      <pc:sldChg chg="addSp delSp delAnim">
        <pc:chgData name="Firas Saad Eldeen" userId="S::firassaadeldeen@midocean.edu.km::6eae8f7c-f7dd-4388-b3b0-c7e8091d6f28" providerId="AD" clId="Web-{C347C122-4F10-B7AD-AC75-8BA2DAA7E78E}" dt="2024-09-29T18:05:16.754" v="70"/>
        <pc:sldMkLst>
          <pc:docMk/>
          <pc:sldMk cId="1494854474" sldId="602"/>
        </pc:sldMkLst>
        <pc:picChg chg="del">
          <ac:chgData name="Firas Saad Eldeen" userId="S::firassaadeldeen@midocean.edu.km::6eae8f7c-f7dd-4388-b3b0-c7e8091d6f28" providerId="AD" clId="Web-{C347C122-4F10-B7AD-AC75-8BA2DAA7E78E}" dt="2024-09-29T18:05:16.754" v="70"/>
          <ac:picMkLst>
            <pc:docMk/>
            <pc:sldMk cId="1494854474" sldId="602"/>
            <ac:picMk id="3" creationId="{D3D04FF3-7BD5-4256-B506-33C5849AD2AB}"/>
          </ac:picMkLst>
        </pc:picChg>
        <pc:picChg chg="add">
          <ac:chgData name="Firas Saad Eldeen" userId="S::firassaadeldeen@midocean.edu.km::6eae8f7c-f7dd-4388-b3b0-c7e8091d6f28" providerId="AD" clId="Web-{C347C122-4F10-B7AD-AC75-8BA2DAA7E78E}" dt="2024-09-29T18:03:25.204" v="22"/>
          <ac:picMkLst>
            <pc:docMk/>
            <pc:sldMk cId="1494854474" sldId="602"/>
            <ac:picMk id="4" creationId="{A668FB9B-C1F6-6040-4132-A8B8C1A12F67}"/>
          </ac:picMkLst>
        </pc:picChg>
        <pc:picChg chg="del">
          <ac:chgData name="Firas Saad Eldeen" userId="S::firassaadeldeen@midocean.edu.km::6eae8f7c-f7dd-4388-b3b0-c7e8091d6f28" providerId="AD" clId="Web-{C347C122-4F10-B7AD-AC75-8BA2DAA7E78E}" dt="2024-09-29T18:03:24.892" v="21"/>
          <ac:picMkLst>
            <pc:docMk/>
            <pc:sldMk cId="1494854474" sldId="602"/>
            <ac:picMk id="9" creationId="{ACE76E66-5FF1-83D6-4EAC-3853027A6FDC}"/>
          </ac:picMkLst>
        </pc:picChg>
      </pc:sldChg>
      <pc:sldChg chg="addSp delSp modSp delAnim">
        <pc:chgData name="Firas Saad Eldeen" userId="S::firassaadeldeen@midocean.edu.km::6eae8f7c-f7dd-4388-b3b0-c7e8091d6f28" providerId="AD" clId="Web-{C347C122-4F10-B7AD-AC75-8BA2DAA7E78E}" dt="2024-09-29T18:05:13.941" v="69"/>
        <pc:sldMkLst>
          <pc:docMk/>
          <pc:sldMk cId="4136574774" sldId="603"/>
        </pc:sldMkLst>
        <pc:picChg chg="del">
          <ac:chgData name="Firas Saad Eldeen" userId="S::firassaadeldeen@midocean.edu.km::6eae8f7c-f7dd-4388-b3b0-c7e8091d6f28" providerId="AD" clId="Web-{C347C122-4F10-B7AD-AC75-8BA2DAA7E78E}" dt="2024-09-29T18:05:13.941" v="69"/>
          <ac:picMkLst>
            <pc:docMk/>
            <pc:sldMk cId="4136574774" sldId="603"/>
            <ac:picMk id="2" creationId="{D69109A4-150C-DC7D-8454-4A14942E4BB6}"/>
          </ac:picMkLst>
        </pc:picChg>
        <pc:picChg chg="add mod">
          <ac:chgData name="Firas Saad Eldeen" userId="S::firassaadeldeen@midocean.edu.km::6eae8f7c-f7dd-4388-b3b0-c7e8091d6f28" providerId="AD" clId="Web-{C347C122-4F10-B7AD-AC75-8BA2DAA7E78E}" dt="2024-09-29T18:03:35.111" v="26" actId="14100"/>
          <ac:picMkLst>
            <pc:docMk/>
            <pc:sldMk cId="4136574774" sldId="603"/>
            <ac:picMk id="4" creationId="{B2672502-A1D2-A453-0FF2-EC289BAE27F3}"/>
          </ac:picMkLst>
        </pc:picChg>
        <pc:picChg chg="del">
          <ac:chgData name="Firas Saad Eldeen" userId="S::firassaadeldeen@midocean.edu.km::6eae8f7c-f7dd-4388-b3b0-c7e8091d6f28" providerId="AD" clId="Web-{C347C122-4F10-B7AD-AC75-8BA2DAA7E78E}" dt="2024-09-29T18:03:29.064" v="23"/>
          <ac:picMkLst>
            <pc:docMk/>
            <pc:sldMk cId="4136574774" sldId="603"/>
            <ac:picMk id="9" creationId="{ACE76E66-5FF1-83D6-4EAC-3853027A6FDC}"/>
          </ac:picMkLst>
        </pc:picChg>
      </pc:sldChg>
      <pc:sldChg chg="addSp delSp">
        <pc:chgData name="Firas Saad Eldeen" userId="S::firassaadeldeen@midocean.edu.km::6eae8f7c-f7dd-4388-b3b0-c7e8091d6f28" providerId="AD" clId="Web-{C347C122-4F10-B7AD-AC75-8BA2DAA7E78E}" dt="2024-09-29T18:02:57.954" v="16"/>
        <pc:sldMkLst>
          <pc:docMk/>
          <pc:sldMk cId="552397857" sldId="604"/>
        </pc:sldMkLst>
        <pc:picChg chg="add">
          <ac:chgData name="Firas Saad Eldeen" userId="S::firassaadeldeen@midocean.edu.km::6eae8f7c-f7dd-4388-b3b0-c7e8091d6f28" providerId="AD" clId="Web-{C347C122-4F10-B7AD-AC75-8BA2DAA7E78E}" dt="2024-09-29T18:02:57.954" v="16"/>
          <ac:picMkLst>
            <pc:docMk/>
            <pc:sldMk cId="552397857" sldId="604"/>
            <ac:picMk id="4" creationId="{63607467-3725-6EB6-DA4F-504FB27806C1}"/>
          </ac:picMkLst>
        </pc:picChg>
        <pc:picChg chg="del">
          <ac:chgData name="Firas Saad Eldeen" userId="S::firassaadeldeen@midocean.edu.km::6eae8f7c-f7dd-4388-b3b0-c7e8091d6f28" providerId="AD" clId="Web-{C347C122-4F10-B7AD-AC75-8BA2DAA7E78E}" dt="2024-09-29T18:02:55.985" v="15"/>
          <ac:picMkLst>
            <pc:docMk/>
            <pc:sldMk cId="552397857" sldId="604"/>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5:09.160" v="67"/>
        <pc:sldMkLst>
          <pc:docMk/>
          <pc:sldMk cId="10108502" sldId="605"/>
        </pc:sldMkLst>
        <pc:picChg chg="del">
          <ac:chgData name="Firas Saad Eldeen" userId="S::firassaadeldeen@midocean.edu.km::6eae8f7c-f7dd-4388-b3b0-c7e8091d6f28" providerId="AD" clId="Web-{C347C122-4F10-B7AD-AC75-8BA2DAA7E78E}" dt="2024-09-29T18:05:09.160" v="67"/>
          <ac:picMkLst>
            <pc:docMk/>
            <pc:sldMk cId="10108502" sldId="605"/>
            <ac:picMk id="2" creationId="{A5B4DCDA-E027-A9D1-1F21-79E4D66C7F1D}"/>
          </ac:picMkLst>
        </pc:picChg>
        <pc:picChg chg="add">
          <ac:chgData name="Firas Saad Eldeen" userId="S::firassaadeldeen@midocean.edu.km::6eae8f7c-f7dd-4388-b3b0-c7e8091d6f28" providerId="AD" clId="Web-{C347C122-4F10-B7AD-AC75-8BA2DAA7E78E}" dt="2024-09-29T18:03:50.080" v="30"/>
          <ac:picMkLst>
            <pc:docMk/>
            <pc:sldMk cId="10108502" sldId="605"/>
            <ac:picMk id="4" creationId="{99DDFD3B-3DEB-423D-E063-CAD43AE822C4}"/>
          </ac:picMkLst>
        </pc:picChg>
        <pc:picChg chg="del">
          <ac:chgData name="Firas Saad Eldeen" userId="S::firassaadeldeen@midocean.edu.km::6eae8f7c-f7dd-4388-b3b0-c7e8091d6f28" providerId="AD" clId="Web-{C347C122-4F10-B7AD-AC75-8BA2DAA7E78E}" dt="2024-09-29T18:03:50.033" v="29"/>
          <ac:picMkLst>
            <pc:docMk/>
            <pc:sldMk cId="10108502" sldId="605"/>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5:04.926" v="65"/>
        <pc:sldMkLst>
          <pc:docMk/>
          <pc:sldMk cId="1730368095" sldId="606"/>
        </pc:sldMkLst>
        <pc:picChg chg="del">
          <ac:chgData name="Firas Saad Eldeen" userId="S::firassaadeldeen@midocean.edu.km::6eae8f7c-f7dd-4388-b3b0-c7e8091d6f28" providerId="AD" clId="Web-{C347C122-4F10-B7AD-AC75-8BA2DAA7E78E}" dt="2024-09-29T18:05:04.926" v="65"/>
          <ac:picMkLst>
            <pc:docMk/>
            <pc:sldMk cId="1730368095" sldId="606"/>
            <ac:picMk id="2" creationId="{99106DEC-7B67-ADF2-3C06-8EA831658D03}"/>
          </ac:picMkLst>
        </pc:picChg>
        <pc:picChg chg="add">
          <ac:chgData name="Firas Saad Eldeen" userId="S::firassaadeldeen@midocean.edu.km::6eae8f7c-f7dd-4388-b3b0-c7e8091d6f28" providerId="AD" clId="Web-{C347C122-4F10-B7AD-AC75-8BA2DAA7E78E}" dt="2024-09-29T18:03:58.580" v="34"/>
          <ac:picMkLst>
            <pc:docMk/>
            <pc:sldMk cId="1730368095" sldId="606"/>
            <ac:picMk id="4" creationId="{152FDA59-5F69-15CB-4DE7-B7649B3FAD54}"/>
          </ac:picMkLst>
        </pc:picChg>
        <pc:picChg chg="del">
          <ac:chgData name="Firas Saad Eldeen" userId="S::firassaadeldeen@midocean.edu.km::6eae8f7c-f7dd-4388-b3b0-c7e8091d6f28" providerId="AD" clId="Web-{C347C122-4F10-B7AD-AC75-8BA2DAA7E78E}" dt="2024-09-29T18:03:58.533" v="33"/>
          <ac:picMkLst>
            <pc:docMk/>
            <pc:sldMk cId="1730368095" sldId="606"/>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5:03.379" v="64"/>
        <pc:sldMkLst>
          <pc:docMk/>
          <pc:sldMk cId="4101626631" sldId="607"/>
        </pc:sldMkLst>
        <pc:picChg chg="del">
          <ac:chgData name="Firas Saad Eldeen" userId="S::firassaadeldeen@midocean.edu.km::6eae8f7c-f7dd-4388-b3b0-c7e8091d6f28" providerId="AD" clId="Web-{C347C122-4F10-B7AD-AC75-8BA2DAA7E78E}" dt="2024-09-29T18:05:03.379" v="64"/>
          <ac:picMkLst>
            <pc:docMk/>
            <pc:sldMk cId="4101626631" sldId="607"/>
            <ac:picMk id="2" creationId="{6C4EC76C-DD2B-D0E4-03AE-E3BD46C19EE7}"/>
          </ac:picMkLst>
        </pc:picChg>
        <pc:picChg chg="add">
          <ac:chgData name="Firas Saad Eldeen" userId="S::firassaadeldeen@midocean.edu.km::6eae8f7c-f7dd-4388-b3b0-c7e8091d6f28" providerId="AD" clId="Web-{C347C122-4F10-B7AD-AC75-8BA2DAA7E78E}" dt="2024-09-29T18:04:02.299" v="36"/>
          <ac:picMkLst>
            <pc:docMk/>
            <pc:sldMk cId="4101626631" sldId="607"/>
            <ac:picMk id="4" creationId="{EBCB9F80-D1E6-B4CE-6219-0AE52BFE8C68}"/>
          </ac:picMkLst>
        </pc:picChg>
        <pc:picChg chg="del">
          <ac:chgData name="Firas Saad Eldeen" userId="S::firassaadeldeen@midocean.edu.km::6eae8f7c-f7dd-4388-b3b0-c7e8091d6f28" providerId="AD" clId="Web-{C347C122-4F10-B7AD-AC75-8BA2DAA7E78E}" dt="2024-09-29T18:04:02.268" v="35"/>
          <ac:picMkLst>
            <pc:docMk/>
            <pc:sldMk cId="4101626631" sldId="607"/>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4:51.488" v="59"/>
        <pc:sldMkLst>
          <pc:docMk/>
          <pc:sldMk cId="1812160044" sldId="608"/>
        </pc:sldMkLst>
        <pc:picChg chg="del">
          <ac:chgData name="Firas Saad Eldeen" userId="S::firassaadeldeen@midocean.edu.km::6eae8f7c-f7dd-4388-b3b0-c7e8091d6f28" providerId="AD" clId="Web-{C347C122-4F10-B7AD-AC75-8BA2DAA7E78E}" dt="2024-09-29T18:04:51.488" v="59"/>
          <ac:picMkLst>
            <pc:docMk/>
            <pc:sldMk cId="1812160044" sldId="608"/>
            <ac:picMk id="2" creationId="{1E0B3F20-0C70-5960-CFDD-E1D637066478}"/>
          </ac:picMkLst>
        </pc:picChg>
        <pc:picChg chg="add">
          <ac:chgData name="Firas Saad Eldeen" userId="S::firassaadeldeen@midocean.edu.km::6eae8f7c-f7dd-4388-b3b0-c7e8091d6f28" providerId="AD" clId="Web-{C347C122-4F10-B7AD-AC75-8BA2DAA7E78E}" dt="2024-09-29T18:04:23.534" v="46"/>
          <ac:picMkLst>
            <pc:docMk/>
            <pc:sldMk cId="1812160044" sldId="608"/>
            <ac:picMk id="4" creationId="{5FA65B85-A8F2-A61E-40D7-C1A29BBA0CA2}"/>
          </ac:picMkLst>
        </pc:picChg>
        <pc:picChg chg="del">
          <ac:chgData name="Firas Saad Eldeen" userId="S::firassaadeldeen@midocean.edu.km::6eae8f7c-f7dd-4388-b3b0-c7e8091d6f28" providerId="AD" clId="Web-{C347C122-4F10-B7AD-AC75-8BA2DAA7E78E}" dt="2024-09-29T18:04:23.487" v="45"/>
          <ac:picMkLst>
            <pc:docMk/>
            <pc:sldMk cId="1812160044" sldId="608"/>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6:04.505" v="87"/>
        <pc:sldMkLst>
          <pc:docMk/>
          <pc:sldMk cId="265661768" sldId="609"/>
        </pc:sldMkLst>
        <pc:picChg chg="del">
          <ac:chgData name="Firas Saad Eldeen" userId="S::firassaadeldeen@midocean.edu.km::6eae8f7c-f7dd-4388-b3b0-c7e8091d6f28" providerId="AD" clId="Web-{C347C122-4F10-B7AD-AC75-8BA2DAA7E78E}" dt="2024-09-29T18:06:04.505" v="87"/>
          <ac:picMkLst>
            <pc:docMk/>
            <pc:sldMk cId="265661768" sldId="609"/>
            <ac:picMk id="2" creationId="{CE65D8C3-294B-068C-A0C4-DD185324A574}"/>
          </ac:picMkLst>
        </pc:picChg>
        <pc:picChg chg="add">
          <ac:chgData name="Firas Saad Eldeen" userId="S::firassaadeldeen@midocean.edu.km::6eae8f7c-f7dd-4388-b3b0-c7e8091d6f28" providerId="AD" clId="Web-{C347C122-4F10-B7AD-AC75-8BA2DAA7E78E}" dt="2024-09-29T18:05:42.755" v="76"/>
          <ac:picMkLst>
            <pc:docMk/>
            <pc:sldMk cId="265661768" sldId="609"/>
            <ac:picMk id="6" creationId="{47E05B6A-5991-8A08-93F7-0BA3B605C9F0}"/>
          </ac:picMkLst>
        </pc:picChg>
        <pc:picChg chg="del">
          <ac:chgData name="Firas Saad Eldeen" userId="S::firassaadeldeen@midocean.edu.km::6eae8f7c-f7dd-4388-b3b0-c7e8091d6f28" providerId="AD" clId="Web-{C347C122-4F10-B7AD-AC75-8BA2DAA7E78E}" dt="2024-09-29T18:05:42.129" v="75"/>
          <ac:picMkLst>
            <pc:docMk/>
            <pc:sldMk cId="265661768" sldId="609"/>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5:57.239" v="83"/>
        <pc:sldMkLst>
          <pc:docMk/>
          <pc:sldMk cId="684395924" sldId="610"/>
        </pc:sldMkLst>
        <pc:picChg chg="del">
          <ac:chgData name="Firas Saad Eldeen" userId="S::firassaadeldeen@midocean.edu.km::6eae8f7c-f7dd-4388-b3b0-c7e8091d6f28" providerId="AD" clId="Web-{C347C122-4F10-B7AD-AC75-8BA2DAA7E78E}" dt="2024-09-29T18:05:57.239" v="83"/>
          <ac:picMkLst>
            <pc:docMk/>
            <pc:sldMk cId="684395924" sldId="610"/>
            <ac:picMk id="2" creationId="{6882668C-C429-0313-E1C8-631F73159A8D}"/>
          </ac:picMkLst>
        </pc:picChg>
        <pc:picChg chg="add">
          <ac:chgData name="Firas Saad Eldeen" userId="S::firassaadeldeen@midocean.edu.km::6eae8f7c-f7dd-4388-b3b0-c7e8091d6f28" providerId="AD" clId="Web-{C347C122-4F10-B7AD-AC75-8BA2DAA7E78E}" dt="2024-09-29T18:05:54.817" v="82"/>
          <ac:picMkLst>
            <pc:docMk/>
            <pc:sldMk cId="684395924" sldId="610"/>
            <ac:picMk id="4" creationId="{FBE5333C-51FA-3FFF-C8F3-061B6216905E}"/>
          </ac:picMkLst>
        </pc:picChg>
        <pc:picChg chg="del">
          <ac:chgData name="Firas Saad Eldeen" userId="S::firassaadeldeen@midocean.edu.km::6eae8f7c-f7dd-4388-b3b0-c7e8091d6f28" providerId="AD" clId="Web-{C347C122-4F10-B7AD-AC75-8BA2DAA7E78E}" dt="2024-09-29T18:05:54.177" v="81"/>
          <ac:picMkLst>
            <pc:docMk/>
            <pc:sldMk cId="684395924" sldId="610"/>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6:35.912" v="98"/>
        <pc:sldMkLst>
          <pc:docMk/>
          <pc:sldMk cId="2990015196" sldId="611"/>
        </pc:sldMkLst>
        <pc:picChg chg="del">
          <ac:chgData name="Firas Saad Eldeen" userId="S::firassaadeldeen@midocean.edu.km::6eae8f7c-f7dd-4388-b3b0-c7e8091d6f28" providerId="AD" clId="Web-{C347C122-4F10-B7AD-AC75-8BA2DAA7E78E}" dt="2024-09-29T18:06:35.912" v="98"/>
          <ac:picMkLst>
            <pc:docMk/>
            <pc:sldMk cId="2990015196" sldId="611"/>
            <ac:picMk id="2" creationId="{1B13B0C2-CEAB-A36C-8F53-A22C53C4A07E}"/>
          </ac:picMkLst>
        </pc:picChg>
        <pc:picChg chg="add del">
          <ac:chgData name="Firas Saad Eldeen" userId="S::firassaadeldeen@midocean.edu.km::6eae8f7c-f7dd-4388-b3b0-c7e8091d6f28" providerId="AD" clId="Web-{C347C122-4F10-B7AD-AC75-8BA2DAA7E78E}" dt="2024-09-29T18:06:18.458" v="89"/>
          <ac:picMkLst>
            <pc:docMk/>
            <pc:sldMk cId="2990015196" sldId="611"/>
            <ac:picMk id="4" creationId="{FA6C9EAF-3608-2018-4D2C-47248206229A}"/>
          </ac:picMkLst>
        </pc:picChg>
        <pc:picChg chg="add">
          <ac:chgData name="Firas Saad Eldeen" userId="S::firassaadeldeen@midocean.edu.km::6eae8f7c-f7dd-4388-b3b0-c7e8091d6f28" providerId="AD" clId="Web-{C347C122-4F10-B7AD-AC75-8BA2DAA7E78E}" dt="2024-09-29T18:06:21.130" v="91"/>
          <ac:picMkLst>
            <pc:docMk/>
            <pc:sldMk cId="2990015196" sldId="611"/>
            <ac:picMk id="7" creationId="{F1C79D81-DB97-8D95-262E-84D790292019}"/>
          </ac:picMkLst>
        </pc:picChg>
        <pc:picChg chg="del">
          <ac:chgData name="Firas Saad Eldeen" userId="S::firassaadeldeen@midocean.edu.km::6eae8f7c-f7dd-4388-b3b0-c7e8091d6f28" providerId="AD" clId="Web-{C347C122-4F10-B7AD-AC75-8BA2DAA7E78E}" dt="2024-09-29T18:06:20.021" v="90"/>
          <ac:picMkLst>
            <pc:docMk/>
            <pc:sldMk cId="2990015196" sldId="611"/>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5:01.082" v="63"/>
        <pc:sldMkLst>
          <pc:docMk/>
          <pc:sldMk cId="747259194" sldId="613"/>
        </pc:sldMkLst>
        <pc:picChg chg="del">
          <ac:chgData name="Firas Saad Eldeen" userId="S::firassaadeldeen@midocean.edu.km::6eae8f7c-f7dd-4388-b3b0-c7e8091d6f28" providerId="AD" clId="Web-{C347C122-4F10-B7AD-AC75-8BA2DAA7E78E}" dt="2024-09-29T18:05:01.082" v="63"/>
          <ac:picMkLst>
            <pc:docMk/>
            <pc:sldMk cId="747259194" sldId="613"/>
            <ac:picMk id="2" creationId="{7F1F5FBA-B7F8-2D2B-A45F-DCEB581F435D}"/>
          </ac:picMkLst>
        </pc:picChg>
        <pc:picChg chg="add">
          <ac:chgData name="Firas Saad Eldeen" userId="S::firassaadeldeen@midocean.edu.km::6eae8f7c-f7dd-4388-b3b0-c7e8091d6f28" providerId="AD" clId="Web-{C347C122-4F10-B7AD-AC75-8BA2DAA7E78E}" dt="2024-09-29T18:04:06.284" v="38"/>
          <ac:picMkLst>
            <pc:docMk/>
            <pc:sldMk cId="747259194" sldId="613"/>
            <ac:picMk id="4" creationId="{58A147CC-F42A-812D-4D88-EC36183D8B2B}"/>
          </ac:picMkLst>
        </pc:picChg>
        <pc:picChg chg="del">
          <ac:chgData name="Firas Saad Eldeen" userId="S::firassaadeldeen@midocean.edu.km::6eae8f7c-f7dd-4388-b3b0-c7e8091d6f28" providerId="AD" clId="Web-{C347C122-4F10-B7AD-AC75-8BA2DAA7E78E}" dt="2024-09-29T18:04:06.221" v="37"/>
          <ac:picMkLst>
            <pc:docMk/>
            <pc:sldMk cId="747259194" sldId="613"/>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4:55.816" v="61"/>
        <pc:sldMkLst>
          <pc:docMk/>
          <pc:sldMk cId="2862583967" sldId="614"/>
        </pc:sldMkLst>
        <pc:picChg chg="del">
          <ac:chgData name="Firas Saad Eldeen" userId="S::firassaadeldeen@midocean.edu.km::6eae8f7c-f7dd-4388-b3b0-c7e8091d6f28" providerId="AD" clId="Web-{C347C122-4F10-B7AD-AC75-8BA2DAA7E78E}" dt="2024-09-29T18:04:55.816" v="61"/>
          <ac:picMkLst>
            <pc:docMk/>
            <pc:sldMk cId="2862583967" sldId="614"/>
            <ac:picMk id="2" creationId="{81CF25CB-114D-3BA1-5BF0-321E87A1244D}"/>
          </ac:picMkLst>
        </pc:picChg>
        <pc:picChg chg="add">
          <ac:chgData name="Firas Saad Eldeen" userId="S::firassaadeldeen@midocean.edu.km::6eae8f7c-f7dd-4388-b3b0-c7e8091d6f28" providerId="AD" clId="Web-{C347C122-4F10-B7AD-AC75-8BA2DAA7E78E}" dt="2024-09-29T18:04:14.456" v="42"/>
          <ac:picMkLst>
            <pc:docMk/>
            <pc:sldMk cId="2862583967" sldId="614"/>
            <ac:picMk id="4" creationId="{056C1708-62C0-A90C-CEDB-38C62C840A49}"/>
          </ac:picMkLst>
        </pc:picChg>
        <pc:picChg chg="del">
          <ac:chgData name="Firas Saad Eldeen" userId="S::firassaadeldeen@midocean.edu.km::6eae8f7c-f7dd-4388-b3b0-c7e8091d6f28" providerId="AD" clId="Web-{C347C122-4F10-B7AD-AC75-8BA2DAA7E78E}" dt="2024-09-29T18:04:14.409" v="41"/>
          <ac:picMkLst>
            <pc:docMk/>
            <pc:sldMk cId="2862583967" sldId="614"/>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4:52.956" v="60"/>
        <pc:sldMkLst>
          <pc:docMk/>
          <pc:sldMk cId="450284858" sldId="615"/>
        </pc:sldMkLst>
        <pc:picChg chg="del">
          <ac:chgData name="Firas Saad Eldeen" userId="S::firassaadeldeen@midocean.edu.km::6eae8f7c-f7dd-4388-b3b0-c7e8091d6f28" providerId="AD" clId="Web-{C347C122-4F10-B7AD-AC75-8BA2DAA7E78E}" dt="2024-09-29T18:04:52.956" v="60"/>
          <ac:picMkLst>
            <pc:docMk/>
            <pc:sldMk cId="450284858" sldId="615"/>
            <ac:picMk id="2" creationId="{85A3DC76-9F3B-47ED-5FD2-392B744389FA}"/>
          </ac:picMkLst>
        </pc:picChg>
        <pc:picChg chg="add">
          <ac:chgData name="Firas Saad Eldeen" userId="S::firassaadeldeen@midocean.edu.km::6eae8f7c-f7dd-4388-b3b0-c7e8091d6f28" providerId="AD" clId="Web-{C347C122-4F10-B7AD-AC75-8BA2DAA7E78E}" dt="2024-09-29T18:04:17.565" v="44"/>
          <ac:picMkLst>
            <pc:docMk/>
            <pc:sldMk cId="450284858" sldId="615"/>
            <ac:picMk id="4" creationId="{C7B87492-63F7-EFFE-19AD-8A83607E63E0}"/>
          </ac:picMkLst>
        </pc:picChg>
        <pc:picChg chg="del">
          <ac:chgData name="Firas Saad Eldeen" userId="S::firassaadeldeen@midocean.edu.km::6eae8f7c-f7dd-4388-b3b0-c7e8091d6f28" providerId="AD" clId="Web-{C347C122-4F10-B7AD-AC75-8BA2DAA7E78E}" dt="2024-09-29T18:04:17.190" v="43"/>
          <ac:picMkLst>
            <pc:docMk/>
            <pc:sldMk cId="450284858" sldId="615"/>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4:44.034" v="55"/>
        <pc:sldMkLst>
          <pc:docMk/>
          <pc:sldMk cId="1839120220" sldId="616"/>
        </pc:sldMkLst>
        <pc:picChg chg="del">
          <ac:chgData name="Firas Saad Eldeen" userId="S::firassaadeldeen@midocean.edu.km::6eae8f7c-f7dd-4388-b3b0-c7e8091d6f28" providerId="AD" clId="Web-{C347C122-4F10-B7AD-AC75-8BA2DAA7E78E}" dt="2024-09-29T18:04:44.034" v="55"/>
          <ac:picMkLst>
            <pc:docMk/>
            <pc:sldMk cId="1839120220" sldId="616"/>
            <ac:picMk id="2" creationId="{D715156C-60E6-21CC-65DB-6B57DD82DFBB}"/>
          </ac:picMkLst>
        </pc:picChg>
        <pc:picChg chg="add">
          <ac:chgData name="Firas Saad Eldeen" userId="S::firassaadeldeen@midocean.edu.km::6eae8f7c-f7dd-4388-b3b0-c7e8091d6f28" providerId="AD" clId="Web-{C347C122-4F10-B7AD-AC75-8BA2DAA7E78E}" dt="2024-09-29T18:04:40.300" v="54"/>
          <ac:picMkLst>
            <pc:docMk/>
            <pc:sldMk cId="1839120220" sldId="616"/>
            <ac:picMk id="4" creationId="{7514EC7A-BD28-84A6-28E7-DCABED3F723F}"/>
          </ac:picMkLst>
        </pc:picChg>
        <pc:picChg chg="del">
          <ac:chgData name="Firas Saad Eldeen" userId="S::firassaadeldeen@midocean.edu.km::6eae8f7c-f7dd-4388-b3b0-c7e8091d6f28" providerId="AD" clId="Web-{C347C122-4F10-B7AD-AC75-8BA2DAA7E78E}" dt="2024-09-29T18:04:39.956" v="53"/>
          <ac:picMkLst>
            <pc:docMk/>
            <pc:sldMk cId="1839120220" sldId="616"/>
            <ac:picMk id="9" creationId="{ACE76E66-5FF1-83D6-4EAC-3853027A6FDC}"/>
          </ac:picMkLst>
        </pc:picChg>
      </pc:sldChg>
      <pc:sldChg chg="addSp delSp">
        <pc:chgData name="Firas Saad Eldeen" userId="S::firassaadeldeen@midocean.edu.km::6eae8f7c-f7dd-4388-b3b0-c7e8091d6f28" providerId="AD" clId="Web-{C347C122-4F10-B7AD-AC75-8BA2DAA7E78E}" dt="2024-09-29T18:05:34.426" v="72"/>
        <pc:sldMkLst>
          <pc:docMk/>
          <pc:sldMk cId="3933242750" sldId="617"/>
        </pc:sldMkLst>
        <pc:picChg chg="add">
          <ac:chgData name="Firas Saad Eldeen" userId="S::firassaadeldeen@midocean.edu.km::6eae8f7c-f7dd-4388-b3b0-c7e8091d6f28" providerId="AD" clId="Web-{C347C122-4F10-B7AD-AC75-8BA2DAA7E78E}" dt="2024-09-29T18:05:34.426" v="72"/>
          <ac:picMkLst>
            <pc:docMk/>
            <pc:sldMk cId="3933242750" sldId="617"/>
            <ac:picMk id="4" creationId="{F8E46187-6E57-6E14-53DD-4E76461F3276}"/>
          </ac:picMkLst>
        </pc:picChg>
        <pc:picChg chg="del">
          <ac:chgData name="Firas Saad Eldeen" userId="S::firassaadeldeen@midocean.edu.km::6eae8f7c-f7dd-4388-b3b0-c7e8091d6f28" providerId="AD" clId="Web-{C347C122-4F10-B7AD-AC75-8BA2DAA7E78E}" dt="2024-09-29T18:05:32.848" v="71"/>
          <ac:picMkLst>
            <pc:docMk/>
            <pc:sldMk cId="3933242750" sldId="617"/>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4:49.331" v="58"/>
        <pc:sldMkLst>
          <pc:docMk/>
          <pc:sldMk cId="1546334946" sldId="618"/>
        </pc:sldMkLst>
        <pc:picChg chg="del">
          <ac:chgData name="Firas Saad Eldeen" userId="S::firassaadeldeen@midocean.edu.km::6eae8f7c-f7dd-4388-b3b0-c7e8091d6f28" providerId="AD" clId="Web-{C347C122-4F10-B7AD-AC75-8BA2DAA7E78E}" dt="2024-09-29T18:04:49.331" v="58"/>
          <ac:picMkLst>
            <pc:docMk/>
            <pc:sldMk cId="1546334946" sldId="618"/>
            <ac:picMk id="2" creationId="{3E194174-3887-044C-68EE-95CBA4C87003}"/>
          </ac:picMkLst>
        </pc:picChg>
        <pc:picChg chg="add">
          <ac:chgData name="Firas Saad Eldeen" userId="S::firassaadeldeen@midocean.edu.km::6eae8f7c-f7dd-4388-b3b0-c7e8091d6f28" providerId="AD" clId="Web-{C347C122-4F10-B7AD-AC75-8BA2DAA7E78E}" dt="2024-09-29T18:04:28.472" v="48"/>
          <ac:picMkLst>
            <pc:docMk/>
            <pc:sldMk cId="1546334946" sldId="618"/>
            <ac:picMk id="4" creationId="{8D2477FF-8D7D-AFE1-792E-88D0E4182E76}"/>
          </ac:picMkLst>
        </pc:picChg>
        <pc:picChg chg="del">
          <ac:chgData name="Firas Saad Eldeen" userId="S::firassaadeldeen@midocean.edu.km::6eae8f7c-f7dd-4388-b3b0-c7e8091d6f28" providerId="AD" clId="Web-{C347C122-4F10-B7AD-AC75-8BA2DAA7E78E}" dt="2024-09-29T18:04:28.003" v="47"/>
          <ac:picMkLst>
            <pc:docMk/>
            <pc:sldMk cId="1546334946" sldId="618"/>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4:47.238" v="57"/>
        <pc:sldMkLst>
          <pc:docMk/>
          <pc:sldMk cId="682209897" sldId="619"/>
        </pc:sldMkLst>
        <pc:picChg chg="del">
          <ac:chgData name="Firas Saad Eldeen" userId="S::firassaadeldeen@midocean.edu.km::6eae8f7c-f7dd-4388-b3b0-c7e8091d6f28" providerId="AD" clId="Web-{C347C122-4F10-B7AD-AC75-8BA2DAA7E78E}" dt="2024-09-29T18:04:47.238" v="57"/>
          <ac:picMkLst>
            <pc:docMk/>
            <pc:sldMk cId="682209897" sldId="619"/>
            <ac:picMk id="2" creationId="{2D5EE3BF-813B-BC93-7E12-33B81EEA2F85}"/>
          </ac:picMkLst>
        </pc:picChg>
        <pc:picChg chg="add">
          <ac:chgData name="Firas Saad Eldeen" userId="S::firassaadeldeen@midocean.edu.km::6eae8f7c-f7dd-4388-b3b0-c7e8091d6f28" providerId="AD" clId="Web-{C347C122-4F10-B7AD-AC75-8BA2DAA7E78E}" dt="2024-09-29T18:04:32.628" v="50"/>
          <ac:picMkLst>
            <pc:docMk/>
            <pc:sldMk cId="682209897" sldId="619"/>
            <ac:picMk id="4" creationId="{D0FD77AD-352C-30F8-ACE1-2FFBDDD53551}"/>
          </ac:picMkLst>
        </pc:picChg>
        <pc:picChg chg="del">
          <ac:chgData name="Firas Saad Eldeen" userId="S::firassaadeldeen@midocean.edu.km::6eae8f7c-f7dd-4388-b3b0-c7e8091d6f28" providerId="AD" clId="Web-{C347C122-4F10-B7AD-AC75-8BA2DAA7E78E}" dt="2024-09-29T18:04:32.159" v="49"/>
          <ac:picMkLst>
            <pc:docMk/>
            <pc:sldMk cId="682209897" sldId="619"/>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6:02.786" v="86"/>
        <pc:sldMkLst>
          <pc:docMk/>
          <pc:sldMk cId="790136568" sldId="620"/>
        </pc:sldMkLst>
        <pc:picChg chg="del">
          <ac:chgData name="Firas Saad Eldeen" userId="S::firassaadeldeen@midocean.edu.km::6eae8f7c-f7dd-4388-b3b0-c7e8091d6f28" providerId="AD" clId="Web-{C347C122-4F10-B7AD-AC75-8BA2DAA7E78E}" dt="2024-09-29T18:06:02.786" v="86"/>
          <ac:picMkLst>
            <pc:docMk/>
            <pc:sldMk cId="790136568" sldId="620"/>
            <ac:picMk id="2" creationId="{5C311E02-E143-5A1F-3D86-3034343CB22E}"/>
          </ac:picMkLst>
        </pc:picChg>
        <pc:picChg chg="add">
          <ac:chgData name="Firas Saad Eldeen" userId="S::firassaadeldeen@midocean.edu.km::6eae8f7c-f7dd-4388-b3b0-c7e8091d6f28" providerId="AD" clId="Web-{C347C122-4F10-B7AD-AC75-8BA2DAA7E78E}" dt="2024-09-29T18:05:46.395" v="78"/>
          <ac:picMkLst>
            <pc:docMk/>
            <pc:sldMk cId="790136568" sldId="620"/>
            <ac:picMk id="4" creationId="{009738C1-8302-380F-B74D-E638F7753797}"/>
          </ac:picMkLst>
        </pc:picChg>
        <pc:picChg chg="del">
          <ac:chgData name="Firas Saad Eldeen" userId="S::firassaadeldeen@midocean.edu.km::6eae8f7c-f7dd-4388-b3b0-c7e8091d6f28" providerId="AD" clId="Web-{C347C122-4F10-B7AD-AC75-8BA2DAA7E78E}" dt="2024-09-29T18:05:46.005" v="77"/>
          <ac:picMkLst>
            <pc:docMk/>
            <pc:sldMk cId="790136568" sldId="620"/>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6:00.505" v="85"/>
        <pc:sldMkLst>
          <pc:docMk/>
          <pc:sldMk cId="312690532" sldId="621"/>
        </pc:sldMkLst>
        <pc:picChg chg="del">
          <ac:chgData name="Firas Saad Eldeen" userId="S::firassaadeldeen@midocean.edu.km::6eae8f7c-f7dd-4388-b3b0-c7e8091d6f28" providerId="AD" clId="Web-{C347C122-4F10-B7AD-AC75-8BA2DAA7E78E}" dt="2024-09-29T18:06:00.505" v="85"/>
          <ac:picMkLst>
            <pc:docMk/>
            <pc:sldMk cId="312690532" sldId="621"/>
            <ac:picMk id="2" creationId="{B8374721-888A-6D4E-23C2-F33A203FA2A4}"/>
          </ac:picMkLst>
        </pc:picChg>
        <pc:picChg chg="add">
          <ac:chgData name="Firas Saad Eldeen" userId="S::firassaadeldeen@midocean.edu.km::6eae8f7c-f7dd-4388-b3b0-c7e8091d6f28" providerId="AD" clId="Web-{C347C122-4F10-B7AD-AC75-8BA2DAA7E78E}" dt="2024-09-29T18:05:50.333" v="80"/>
          <ac:picMkLst>
            <pc:docMk/>
            <pc:sldMk cId="312690532" sldId="621"/>
            <ac:picMk id="4" creationId="{12C31A73-B51F-E0A6-FA0E-7A54E44CEB32}"/>
          </ac:picMkLst>
        </pc:picChg>
        <pc:picChg chg="del">
          <ac:chgData name="Firas Saad Eldeen" userId="S::firassaadeldeen@midocean.edu.km::6eae8f7c-f7dd-4388-b3b0-c7e8091d6f28" providerId="AD" clId="Web-{C347C122-4F10-B7AD-AC75-8BA2DAA7E78E}" dt="2024-09-29T18:05:49.614" v="79"/>
          <ac:picMkLst>
            <pc:docMk/>
            <pc:sldMk cId="312690532" sldId="621"/>
            <ac:picMk id="9" creationId="{ACE76E66-5FF1-83D6-4EAC-3853027A6FDC}"/>
          </ac:picMkLst>
        </pc:picChg>
      </pc:sldChg>
      <pc:sldChg chg="addSp delSp delAnim">
        <pc:chgData name="Firas Saad Eldeen" userId="S::firassaadeldeen@midocean.edu.km::6eae8f7c-f7dd-4388-b3b0-c7e8091d6f28" providerId="AD" clId="Web-{C347C122-4F10-B7AD-AC75-8BA2DAA7E78E}" dt="2024-09-29T18:06:32.146" v="96"/>
        <pc:sldMkLst>
          <pc:docMk/>
          <pc:sldMk cId="1982061222" sldId="622"/>
        </pc:sldMkLst>
        <pc:picChg chg="del">
          <ac:chgData name="Firas Saad Eldeen" userId="S::firassaadeldeen@midocean.edu.km::6eae8f7c-f7dd-4388-b3b0-c7e8091d6f28" providerId="AD" clId="Web-{C347C122-4F10-B7AD-AC75-8BA2DAA7E78E}" dt="2024-09-29T18:06:32.146" v="96"/>
          <ac:picMkLst>
            <pc:docMk/>
            <pc:sldMk cId="1982061222" sldId="622"/>
            <ac:picMk id="2" creationId="{31402EDC-2CD8-668D-D318-856336E07743}"/>
          </ac:picMkLst>
        </pc:picChg>
        <pc:picChg chg="del">
          <ac:chgData name="Firas Saad Eldeen" userId="S::firassaadeldeen@midocean.edu.km::6eae8f7c-f7dd-4388-b3b0-c7e8091d6f28" providerId="AD" clId="Web-{C347C122-4F10-B7AD-AC75-8BA2DAA7E78E}" dt="2024-09-29T18:06:29.693" v="94"/>
          <ac:picMkLst>
            <pc:docMk/>
            <pc:sldMk cId="1982061222" sldId="622"/>
            <ac:picMk id="5" creationId="{ACE76E66-5FF1-83D6-4EAC-3853027A6FDC}"/>
          </ac:picMkLst>
        </pc:picChg>
        <pc:picChg chg="add">
          <ac:chgData name="Firas Saad Eldeen" userId="S::firassaadeldeen@midocean.edu.km::6eae8f7c-f7dd-4388-b3b0-c7e8091d6f28" providerId="AD" clId="Web-{C347C122-4F10-B7AD-AC75-8BA2DAA7E78E}" dt="2024-09-29T18:06:30.521" v="95"/>
          <ac:picMkLst>
            <pc:docMk/>
            <pc:sldMk cId="1982061222" sldId="622"/>
            <ac:picMk id="8" creationId="{054906AB-BF5C-F78C-D5D1-8608997146DE}"/>
          </ac:picMkLst>
        </pc:picChg>
      </pc:sldChg>
    </pc:docChg>
  </pc:docChgLst>
  <pc:docChgLst>
    <pc:chgData name="Firas Saad Eldeen" userId="S::firassaadeldeen@midocean.edu.km::6eae8f7c-f7dd-4388-b3b0-c7e8091d6f28" providerId="AD" clId="Web-{0C56E11C-41FE-AB31-C458-AA3A8A01E09A}"/>
    <pc:docChg chg="modSld">
      <pc:chgData name="Firas Saad Eldeen" userId="S::firassaadeldeen@midocean.edu.km::6eae8f7c-f7dd-4388-b3b0-c7e8091d6f28" providerId="AD" clId="Web-{0C56E11C-41FE-AB31-C458-AA3A8A01E09A}" dt="2024-09-29T18:01:29.367" v="49" actId="1076"/>
      <pc:docMkLst>
        <pc:docMk/>
      </pc:docMkLst>
      <pc:sldChg chg="addSp delSp modSp delAnim">
        <pc:chgData name="Firas Saad Eldeen" userId="S::firassaadeldeen@midocean.edu.km::6eae8f7c-f7dd-4388-b3b0-c7e8091d6f28" providerId="AD" clId="Web-{0C56E11C-41FE-AB31-C458-AA3A8A01E09A}" dt="2024-09-29T17:58:36.377" v="7" actId="1076"/>
        <pc:sldMkLst>
          <pc:docMk/>
          <pc:sldMk cId="3545454009" sldId="482"/>
        </pc:sldMkLst>
        <pc:picChg chg="add mod">
          <ac:chgData name="Firas Saad Eldeen" userId="S::firassaadeldeen@midocean.edu.km::6eae8f7c-f7dd-4388-b3b0-c7e8091d6f28" providerId="AD" clId="Web-{0C56E11C-41FE-AB31-C458-AA3A8A01E09A}" dt="2024-09-29T17:58:36.377" v="7" actId="1076"/>
          <ac:picMkLst>
            <pc:docMk/>
            <pc:sldMk cId="3545454009" sldId="482"/>
            <ac:picMk id="16" creationId="{6A692ACB-B91A-5462-A03C-11357261CDC2}"/>
          </ac:picMkLst>
        </pc:picChg>
        <pc:picChg chg="del">
          <ac:chgData name="Firas Saad Eldeen" userId="S::firassaadeldeen@midocean.edu.km::6eae8f7c-f7dd-4388-b3b0-c7e8091d6f28" providerId="AD" clId="Web-{0C56E11C-41FE-AB31-C458-AA3A8A01E09A}" dt="2024-09-29T17:57:50.985" v="0"/>
          <ac:picMkLst>
            <pc:docMk/>
            <pc:sldMk cId="3545454009" sldId="482"/>
            <ac:picMk id="18" creationId="{36B14C79-876B-98EB-8EB0-B9B1E8B51A86}"/>
          </ac:picMkLst>
        </pc:picChg>
        <pc:picChg chg="del">
          <ac:chgData name="Firas Saad Eldeen" userId="S::firassaadeldeen@midocean.edu.km::6eae8f7c-f7dd-4388-b3b0-c7e8091d6f28" providerId="AD" clId="Web-{0C56E11C-41FE-AB31-C458-AA3A8A01E09A}" dt="2024-09-29T17:58:04.470" v="1"/>
          <ac:picMkLst>
            <pc:docMk/>
            <pc:sldMk cId="3545454009" sldId="482"/>
            <ac:picMk id="107" creationId="{ACE76E66-5FF1-83D6-4EAC-3853027A6FDC}"/>
          </ac:picMkLst>
        </pc:picChg>
      </pc:sldChg>
      <pc:sldChg chg="addSp delSp modSp">
        <pc:chgData name="Firas Saad Eldeen" userId="S::firassaadeldeen@midocean.edu.km::6eae8f7c-f7dd-4388-b3b0-c7e8091d6f28" providerId="AD" clId="Web-{0C56E11C-41FE-AB31-C458-AA3A8A01E09A}" dt="2024-09-29T17:58:49.768" v="10" actId="1076"/>
        <pc:sldMkLst>
          <pc:docMk/>
          <pc:sldMk cId="1733566246" sldId="483"/>
        </pc:sldMkLst>
        <pc:picChg chg="add mod">
          <ac:chgData name="Firas Saad Eldeen" userId="S::firassaadeldeen@midocean.edu.km::6eae8f7c-f7dd-4388-b3b0-c7e8091d6f28" providerId="AD" clId="Web-{0C56E11C-41FE-AB31-C458-AA3A8A01E09A}" dt="2024-09-29T17:58:49.768" v="10" actId="1076"/>
          <ac:picMkLst>
            <pc:docMk/>
            <pc:sldMk cId="1733566246" sldId="483"/>
            <ac:picMk id="5" creationId="{5B34886D-5564-5CE3-FE82-F7857261ABE8}"/>
          </ac:picMkLst>
        </pc:picChg>
        <pc:picChg chg="del">
          <ac:chgData name="Firas Saad Eldeen" userId="S::firassaadeldeen@midocean.edu.km::6eae8f7c-f7dd-4388-b3b0-c7e8091d6f28" providerId="AD" clId="Web-{0C56E11C-41FE-AB31-C458-AA3A8A01E09A}" dt="2024-09-29T17:58:47.518" v="9"/>
          <ac:picMkLst>
            <pc:docMk/>
            <pc:sldMk cId="1733566246" sldId="483"/>
            <ac:picMk id="12" creationId="{ACE76E66-5FF1-83D6-4EAC-3853027A6FDC}"/>
          </ac:picMkLst>
        </pc:picChg>
      </pc:sldChg>
      <pc:sldChg chg="addSp delSp modSp">
        <pc:chgData name="Firas Saad Eldeen" userId="S::firassaadeldeen@midocean.edu.km::6eae8f7c-f7dd-4388-b3b0-c7e8091d6f28" providerId="AD" clId="Web-{0C56E11C-41FE-AB31-C458-AA3A8A01E09A}" dt="2024-09-29T17:58:25.908" v="5" actId="1076"/>
        <pc:sldMkLst>
          <pc:docMk/>
          <pc:sldMk cId="1577014239" sldId="558"/>
        </pc:sldMkLst>
        <pc:picChg chg="add mod">
          <ac:chgData name="Firas Saad Eldeen" userId="S::firassaadeldeen@midocean.edu.km::6eae8f7c-f7dd-4388-b3b0-c7e8091d6f28" providerId="AD" clId="Web-{0C56E11C-41FE-AB31-C458-AA3A8A01E09A}" dt="2024-09-29T17:58:25.908" v="5" actId="1076"/>
          <ac:picMkLst>
            <pc:docMk/>
            <pc:sldMk cId="1577014239" sldId="558"/>
            <ac:picMk id="6" creationId="{4CF53886-9C85-0202-8C4A-C59F2F6D1A5A}"/>
          </ac:picMkLst>
        </pc:picChg>
        <pc:picChg chg="del">
          <ac:chgData name="Firas Saad Eldeen" userId="S::firassaadeldeen@midocean.edu.km::6eae8f7c-f7dd-4388-b3b0-c7e8091d6f28" providerId="AD" clId="Web-{0C56E11C-41FE-AB31-C458-AA3A8A01E09A}" dt="2024-09-29T17:58:23.752" v="4"/>
          <ac:picMkLst>
            <pc:docMk/>
            <pc:sldMk cId="1577014239" sldId="558"/>
            <ac:picMk id="23" creationId="{ACE76E66-5FF1-83D6-4EAC-3853027A6FDC}"/>
          </ac:picMkLst>
        </pc:picChg>
      </pc:sldChg>
      <pc:sldChg chg="addSp delSp modSp">
        <pc:chgData name="Firas Saad Eldeen" userId="S::firassaadeldeen@midocean.edu.km::6eae8f7c-f7dd-4388-b3b0-c7e8091d6f28" providerId="AD" clId="Web-{0C56E11C-41FE-AB31-C458-AA3A8A01E09A}" dt="2024-09-29T17:59:10.723" v="16" actId="1076"/>
        <pc:sldMkLst>
          <pc:docMk/>
          <pc:sldMk cId="3885267230" sldId="587"/>
        </pc:sldMkLst>
        <pc:picChg chg="del">
          <ac:chgData name="Firas Saad Eldeen" userId="S::firassaadeldeen@midocean.edu.km::6eae8f7c-f7dd-4388-b3b0-c7e8091d6f28" providerId="AD" clId="Web-{0C56E11C-41FE-AB31-C458-AA3A8A01E09A}" dt="2024-09-29T17:59:06.456" v="14"/>
          <ac:picMkLst>
            <pc:docMk/>
            <pc:sldMk cId="3885267230" sldId="587"/>
            <ac:picMk id="9" creationId="{ACE76E66-5FF1-83D6-4EAC-3853027A6FDC}"/>
          </ac:picMkLst>
        </pc:picChg>
        <pc:picChg chg="add mod">
          <ac:chgData name="Firas Saad Eldeen" userId="S::firassaadeldeen@midocean.edu.km::6eae8f7c-f7dd-4388-b3b0-c7e8091d6f28" providerId="AD" clId="Web-{0C56E11C-41FE-AB31-C458-AA3A8A01E09A}" dt="2024-09-29T17:59:10.723" v="16" actId="1076"/>
          <ac:picMkLst>
            <pc:docMk/>
            <pc:sldMk cId="3885267230" sldId="587"/>
            <ac:picMk id="10" creationId="{F1D860C3-D762-FAC9-3B11-FA1671672782}"/>
          </ac:picMkLst>
        </pc:picChg>
      </pc:sldChg>
      <pc:sldChg chg="addSp delSp modSp">
        <pc:chgData name="Firas Saad Eldeen" userId="S::firassaadeldeen@midocean.edu.km::6eae8f7c-f7dd-4388-b3b0-c7e8091d6f28" providerId="AD" clId="Web-{0C56E11C-41FE-AB31-C458-AA3A8A01E09A}" dt="2024-09-29T17:59:22.425" v="19" actId="1076"/>
        <pc:sldMkLst>
          <pc:docMk/>
          <pc:sldMk cId="871719267" sldId="588"/>
        </pc:sldMkLst>
        <pc:picChg chg="del">
          <ac:chgData name="Firas Saad Eldeen" userId="S::firassaadeldeen@midocean.edu.km::6eae8f7c-f7dd-4388-b3b0-c7e8091d6f28" providerId="AD" clId="Web-{0C56E11C-41FE-AB31-C458-AA3A8A01E09A}" dt="2024-09-29T17:59:17.191" v="17"/>
          <ac:picMkLst>
            <pc:docMk/>
            <pc:sldMk cId="871719267" sldId="588"/>
            <ac:picMk id="9" creationId="{ACE76E66-5FF1-83D6-4EAC-3853027A6FDC}"/>
          </ac:picMkLst>
        </pc:picChg>
        <pc:picChg chg="add mod">
          <ac:chgData name="Firas Saad Eldeen" userId="S::firassaadeldeen@midocean.edu.km::6eae8f7c-f7dd-4388-b3b0-c7e8091d6f28" providerId="AD" clId="Web-{0C56E11C-41FE-AB31-C458-AA3A8A01E09A}" dt="2024-09-29T17:59:22.425" v="19" actId="1076"/>
          <ac:picMkLst>
            <pc:docMk/>
            <pc:sldMk cId="871719267" sldId="588"/>
            <ac:picMk id="14" creationId="{71EA08C7-0485-3AC2-195D-743B90435E35}"/>
          </ac:picMkLst>
        </pc:picChg>
      </pc:sldChg>
      <pc:sldChg chg="addSp delSp modSp">
        <pc:chgData name="Firas Saad Eldeen" userId="S::firassaadeldeen@midocean.edu.km::6eae8f7c-f7dd-4388-b3b0-c7e8091d6f28" providerId="AD" clId="Web-{0C56E11C-41FE-AB31-C458-AA3A8A01E09A}" dt="2024-09-29T17:59:00.081" v="13" actId="1076"/>
        <pc:sldMkLst>
          <pc:docMk/>
          <pc:sldMk cId="870290918" sldId="590"/>
        </pc:sldMkLst>
        <pc:picChg chg="del">
          <ac:chgData name="Firas Saad Eldeen" userId="S::firassaadeldeen@midocean.edu.km::6eae8f7c-f7dd-4388-b3b0-c7e8091d6f28" providerId="AD" clId="Web-{0C56E11C-41FE-AB31-C458-AA3A8A01E09A}" dt="2024-09-29T17:58:55.003" v="11"/>
          <ac:picMkLst>
            <pc:docMk/>
            <pc:sldMk cId="870290918" sldId="590"/>
            <ac:picMk id="9" creationId="{ACE76E66-5FF1-83D6-4EAC-3853027A6FDC}"/>
          </ac:picMkLst>
        </pc:picChg>
        <pc:picChg chg="add mod">
          <ac:chgData name="Firas Saad Eldeen" userId="S::firassaadeldeen@midocean.edu.km::6eae8f7c-f7dd-4388-b3b0-c7e8091d6f28" providerId="AD" clId="Web-{0C56E11C-41FE-AB31-C458-AA3A8A01E09A}" dt="2024-09-29T17:59:00.081" v="13" actId="1076"/>
          <ac:picMkLst>
            <pc:docMk/>
            <pc:sldMk cId="870290918" sldId="590"/>
            <ac:picMk id="14" creationId="{FB4377DA-CE6B-2115-D165-18A1E3105086}"/>
          </ac:picMkLst>
        </pc:picChg>
      </pc:sldChg>
      <pc:sldChg chg="addSp delSp modSp">
        <pc:chgData name="Firas Saad Eldeen" userId="S::firassaadeldeen@midocean.edu.km::6eae8f7c-f7dd-4388-b3b0-c7e8091d6f28" providerId="AD" clId="Web-{0C56E11C-41FE-AB31-C458-AA3A8A01E09A}" dt="2024-09-29T17:59:31.301" v="22" actId="1076"/>
        <pc:sldMkLst>
          <pc:docMk/>
          <pc:sldMk cId="763986563" sldId="591"/>
        </pc:sldMkLst>
        <pc:picChg chg="del">
          <ac:chgData name="Firas Saad Eldeen" userId="S::firassaadeldeen@midocean.edu.km::6eae8f7c-f7dd-4388-b3b0-c7e8091d6f28" providerId="AD" clId="Web-{0C56E11C-41FE-AB31-C458-AA3A8A01E09A}" dt="2024-09-29T17:59:26.097" v="20"/>
          <ac:picMkLst>
            <pc:docMk/>
            <pc:sldMk cId="763986563" sldId="591"/>
            <ac:picMk id="9" creationId="{ACE76E66-5FF1-83D6-4EAC-3853027A6FDC}"/>
          </ac:picMkLst>
        </pc:picChg>
        <pc:picChg chg="add mod">
          <ac:chgData name="Firas Saad Eldeen" userId="S::firassaadeldeen@midocean.edu.km::6eae8f7c-f7dd-4388-b3b0-c7e8091d6f28" providerId="AD" clId="Web-{0C56E11C-41FE-AB31-C458-AA3A8A01E09A}" dt="2024-09-29T17:59:31.301" v="22" actId="1076"/>
          <ac:picMkLst>
            <pc:docMk/>
            <pc:sldMk cId="763986563" sldId="591"/>
            <ac:picMk id="10" creationId="{00ACE94E-E1A2-EB97-9EF8-54621EC2FE8C}"/>
          </ac:picMkLst>
        </pc:picChg>
      </pc:sldChg>
      <pc:sldChg chg="addSp delSp modSp">
        <pc:chgData name="Firas Saad Eldeen" userId="S::firassaadeldeen@midocean.edu.km::6eae8f7c-f7dd-4388-b3b0-c7e8091d6f28" providerId="AD" clId="Web-{0C56E11C-41FE-AB31-C458-AA3A8A01E09A}" dt="2024-09-29T17:59:48.708" v="25" actId="1076"/>
        <pc:sldMkLst>
          <pc:docMk/>
          <pc:sldMk cId="3884072352" sldId="592"/>
        </pc:sldMkLst>
        <pc:picChg chg="add mod">
          <ac:chgData name="Firas Saad Eldeen" userId="S::firassaadeldeen@midocean.edu.km::6eae8f7c-f7dd-4388-b3b0-c7e8091d6f28" providerId="AD" clId="Web-{0C56E11C-41FE-AB31-C458-AA3A8A01E09A}" dt="2024-09-29T17:59:48.708" v="25" actId="1076"/>
          <ac:picMkLst>
            <pc:docMk/>
            <pc:sldMk cId="3884072352" sldId="592"/>
            <ac:picMk id="6" creationId="{E109E9D9-ECDE-2667-39FA-9488F48A666F}"/>
          </ac:picMkLst>
        </pc:picChg>
        <pc:picChg chg="del">
          <ac:chgData name="Firas Saad Eldeen" userId="S::firassaadeldeen@midocean.edu.km::6eae8f7c-f7dd-4388-b3b0-c7e8091d6f28" providerId="AD" clId="Web-{0C56E11C-41FE-AB31-C458-AA3A8A01E09A}" dt="2024-09-29T17:59:43.364" v="23"/>
          <ac:picMkLst>
            <pc:docMk/>
            <pc:sldMk cId="3884072352" sldId="592"/>
            <ac:picMk id="9" creationId="{ACE76E66-5FF1-83D6-4EAC-3853027A6FDC}"/>
          </ac:picMkLst>
        </pc:picChg>
      </pc:sldChg>
      <pc:sldChg chg="addSp delSp modSp delAnim">
        <pc:chgData name="Firas Saad Eldeen" userId="S::firassaadeldeen@midocean.edu.km::6eae8f7c-f7dd-4388-b3b0-c7e8091d6f28" providerId="AD" clId="Web-{0C56E11C-41FE-AB31-C458-AA3A8A01E09A}" dt="2024-09-29T18:00:56.772" v="44"/>
        <pc:sldMkLst>
          <pc:docMk/>
          <pc:sldMk cId="946682335" sldId="593"/>
        </pc:sldMkLst>
        <pc:picChg chg="del">
          <ac:chgData name="Firas Saad Eldeen" userId="S::firassaadeldeen@midocean.edu.km::6eae8f7c-f7dd-4388-b3b0-c7e8091d6f28" providerId="AD" clId="Web-{0C56E11C-41FE-AB31-C458-AA3A8A01E09A}" dt="2024-09-29T18:00:56.772" v="44"/>
          <ac:picMkLst>
            <pc:docMk/>
            <pc:sldMk cId="946682335" sldId="593"/>
            <ac:picMk id="2" creationId="{54A65B20-8FFE-30DB-0138-2EA822740E1B}"/>
          </ac:picMkLst>
        </pc:picChg>
        <pc:picChg chg="add del">
          <ac:chgData name="Firas Saad Eldeen" userId="S::firassaadeldeen@midocean.edu.km::6eae8f7c-f7dd-4388-b3b0-c7e8091d6f28" providerId="AD" clId="Web-{0C56E11C-41FE-AB31-C458-AA3A8A01E09A}" dt="2024-09-29T18:00:50.584" v="42"/>
          <ac:picMkLst>
            <pc:docMk/>
            <pc:sldMk cId="946682335" sldId="593"/>
            <ac:picMk id="4" creationId="{1DC7BE33-A037-3DC3-7063-43A6272A29C3}"/>
          </ac:picMkLst>
        </pc:picChg>
        <pc:picChg chg="add mod">
          <ac:chgData name="Firas Saad Eldeen" userId="S::firassaadeldeen@midocean.edu.km::6eae8f7c-f7dd-4388-b3b0-c7e8091d6f28" providerId="AD" clId="Web-{0C56E11C-41FE-AB31-C458-AA3A8A01E09A}" dt="2024-09-29T18:00:53.850" v="43" actId="1076"/>
          <ac:picMkLst>
            <pc:docMk/>
            <pc:sldMk cId="946682335" sldId="593"/>
            <ac:picMk id="6" creationId="{7F0EC23E-F9DD-0F60-0763-50DB48B79A0D}"/>
          </ac:picMkLst>
        </pc:picChg>
        <pc:picChg chg="del">
          <ac:chgData name="Firas Saad Eldeen" userId="S::firassaadeldeen@midocean.edu.km::6eae8f7c-f7dd-4388-b3b0-c7e8091d6f28" providerId="AD" clId="Web-{0C56E11C-41FE-AB31-C458-AA3A8A01E09A}" dt="2024-09-29T18:00:31.646" v="39"/>
          <ac:picMkLst>
            <pc:docMk/>
            <pc:sldMk cId="946682335" sldId="593"/>
            <ac:picMk id="9" creationId="{ACE76E66-5FF1-83D6-4EAC-3853027A6FDC}"/>
          </ac:picMkLst>
        </pc:picChg>
      </pc:sldChg>
      <pc:sldChg chg="addSp delSp modSp">
        <pc:chgData name="Firas Saad Eldeen" userId="S::firassaadeldeen@midocean.edu.km::6eae8f7c-f7dd-4388-b3b0-c7e8091d6f28" providerId="AD" clId="Web-{0C56E11C-41FE-AB31-C458-AA3A8A01E09A}" dt="2024-09-29T18:00:16.177" v="34" actId="1076"/>
        <pc:sldMkLst>
          <pc:docMk/>
          <pc:sldMk cId="289189304" sldId="594"/>
        </pc:sldMkLst>
        <pc:picChg chg="add mod">
          <ac:chgData name="Firas Saad Eldeen" userId="S::firassaadeldeen@midocean.edu.km::6eae8f7c-f7dd-4388-b3b0-c7e8091d6f28" providerId="AD" clId="Web-{0C56E11C-41FE-AB31-C458-AA3A8A01E09A}" dt="2024-09-29T18:00:16.177" v="34" actId="1076"/>
          <ac:picMkLst>
            <pc:docMk/>
            <pc:sldMk cId="289189304" sldId="594"/>
            <ac:picMk id="4" creationId="{EADDA18F-C66B-45CC-C277-CDFD65A98F1C}"/>
          </ac:picMkLst>
        </pc:picChg>
        <pc:picChg chg="del">
          <ac:chgData name="Firas Saad Eldeen" userId="S::firassaadeldeen@midocean.edu.km::6eae8f7c-f7dd-4388-b3b0-c7e8091d6f28" providerId="AD" clId="Web-{0C56E11C-41FE-AB31-C458-AA3A8A01E09A}" dt="2024-09-29T18:00:10.708" v="32"/>
          <ac:picMkLst>
            <pc:docMk/>
            <pc:sldMk cId="289189304" sldId="594"/>
            <ac:picMk id="9" creationId="{ACE76E66-5FF1-83D6-4EAC-3853027A6FDC}"/>
          </ac:picMkLst>
        </pc:picChg>
      </pc:sldChg>
      <pc:sldChg chg="addSp delSp modSp">
        <pc:chgData name="Firas Saad Eldeen" userId="S::firassaadeldeen@midocean.edu.km::6eae8f7c-f7dd-4388-b3b0-c7e8091d6f28" providerId="AD" clId="Web-{0C56E11C-41FE-AB31-C458-AA3A8A01E09A}" dt="2024-09-29T17:59:58.270" v="28" actId="1076"/>
        <pc:sldMkLst>
          <pc:docMk/>
          <pc:sldMk cId="1698113818" sldId="595"/>
        </pc:sldMkLst>
        <pc:picChg chg="del">
          <ac:chgData name="Firas Saad Eldeen" userId="S::firassaadeldeen@midocean.edu.km::6eae8f7c-f7dd-4388-b3b0-c7e8091d6f28" providerId="AD" clId="Web-{0C56E11C-41FE-AB31-C458-AA3A8A01E09A}" dt="2024-09-29T17:59:52.333" v="26"/>
          <ac:picMkLst>
            <pc:docMk/>
            <pc:sldMk cId="1698113818" sldId="595"/>
            <ac:picMk id="9" creationId="{ACE76E66-5FF1-83D6-4EAC-3853027A6FDC}"/>
          </ac:picMkLst>
        </pc:picChg>
        <pc:picChg chg="add mod">
          <ac:chgData name="Firas Saad Eldeen" userId="S::firassaadeldeen@midocean.edu.km::6eae8f7c-f7dd-4388-b3b0-c7e8091d6f28" providerId="AD" clId="Web-{0C56E11C-41FE-AB31-C458-AA3A8A01E09A}" dt="2024-09-29T17:59:58.270" v="28" actId="1076"/>
          <ac:picMkLst>
            <pc:docMk/>
            <pc:sldMk cId="1698113818" sldId="595"/>
            <ac:picMk id="19" creationId="{9C356BBC-3B97-F2D0-7005-D38432A1D40C}"/>
          </ac:picMkLst>
        </pc:picChg>
      </pc:sldChg>
      <pc:sldChg chg="addSp delSp modSp">
        <pc:chgData name="Firas Saad Eldeen" userId="S::firassaadeldeen@midocean.edu.km::6eae8f7c-f7dd-4388-b3b0-c7e8091d6f28" providerId="AD" clId="Web-{0C56E11C-41FE-AB31-C458-AA3A8A01E09A}" dt="2024-09-29T18:00:07.177" v="31" actId="1076"/>
        <pc:sldMkLst>
          <pc:docMk/>
          <pc:sldMk cId="569537830" sldId="599"/>
        </pc:sldMkLst>
        <pc:picChg chg="add mod">
          <ac:chgData name="Firas Saad Eldeen" userId="S::firassaadeldeen@midocean.edu.km::6eae8f7c-f7dd-4388-b3b0-c7e8091d6f28" providerId="AD" clId="Web-{0C56E11C-41FE-AB31-C458-AA3A8A01E09A}" dt="2024-09-29T18:00:07.177" v="31" actId="1076"/>
          <ac:picMkLst>
            <pc:docMk/>
            <pc:sldMk cId="569537830" sldId="599"/>
            <ac:picMk id="4" creationId="{6247B84D-4C7F-8836-E92A-AB7088799E6D}"/>
          </ac:picMkLst>
        </pc:picChg>
        <pc:picChg chg="del">
          <ac:chgData name="Firas Saad Eldeen" userId="S::firassaadeldeen@midocean.edu.km::6eae8f7c-f7dd-4388-b3b0-c7e8091d6f28" providerId="AD" clId="Web-{0C56E11C-41FE-AB31-C458-AA3A8A01E09A}" dt="2024-09-29T18:00:02.427" v="29"/>
          <ac:picMkLst>
            <pc:docMk/>
            <pc:sldMk cId="569537830" sldId="599"/>
            <ac:picMk id="9" creationId="{ACE76E66-5FF1-83D6-4EAC-3853027A6FDC}"/>
          </ac:picMkLst>
        </pc:picChg>
      </pc:sldChg>
      <pc:sldChg chg="addSp delSp modSp">
        <pc:chgData name="Firas Saad Eldeen" userId="S::firassaadeldeen@midocean.edu.km::6eae8f7c-f7dd-4388-b3b0-c7e8091d6f28" providerId="AD" clId="Web-{0C56E11C-41FE-AB31-C458-AA3A8A01E09A}" dt="2024-09-29T18:00:27.146" v="38" actId="1076"/>
        <pc:sldMkLst>
          <pc:docMk/>
          <pc:sldMk cId="3922073200" sldId="600"/>
        </pc:sldMkLst>
        <pc:picChg chg="add mod">
          <ac:chgData name="Firas Saad Eldeen" userId="S::firassaadeldeen@midocean.edu.km::6eae8f7c-f7dd-4388-b3b0-c7e8091d6f28" providerId="AD" clId="Web-{0C56E11C-41FE-AB31-C458-AA3A8A01E09A}" dt="2024-09-29T18:00:27.146" v="38" actId="1076"/>
          <ac:picMkLst>
            <pc:docMk/>
            <pc:sldMk cId="3922073200" sldId="600"/>
            <ac:picMk id="4" creationId="{80122214-7CDB-1769-0438-30CB22C05F1D}"/>
          </ac:picMkLst>
        </pc:picChg>
        <pc:picChg chg="del">
          <ac:chgData name="Firas Saad Eldeen" userId="S::firassaadeldeen@midocean.edu.km::6eae8f7c-f7dd-4388-b3b0-c7e8091d6f28" providerId="AD" clId="Web-{0C56E11C-41FE-AB31-C458-AA3A8A01E09A}" dt="2024-09-29T18:00:19.177" v="35"/>
          <ac:picMkLst>
            <pc:docMk/>
            <pc:sldMk cId="3922073200" sldId="600"/>
            <ac:picMk id="9" creationId="{ACE76E66-5FF1-83D6-4EAC-3853027A6FDC}"/>
          </ac:picMkLst>
        </pc:picChg>
      </pc:sldChg>
      <pc:sldChg chg="addSp delSp modSp delAnim">
        <pc:chgData name="Firas Saad Eldeen" userId="S::firassaadeldeen@midocean.edu.km::6eae8f7c-f7dd-4388-b3b0-c7e8091d6f28" providerId="AD" clId="Web-{0C56E11C-41FE-AB31-C458-AA3A8A01E09A}" dt="2024-09-29T18:01:29.367" v="49" actId="1076"/>
        <pc:sldMkLst>
          <pc:docMk/>
          <pc:sldMk cId="838038311" sldId="601"/>
        </pc:sldMkLst>
        <pc:picChg chg="del">
          <ac:chgData name="Firas Saad Eldeen" userId="S::firassaadeldeen@midocean.edu.km::6eae8f7c-f7dd-4388-b3b0-c7e8091d6f28" providerId="AD" clId="Web-{0C56E11C-41FE-AB31-C458-AA3A8A01E09A}" dt="2024-09-29T18:01:24.742" v="47"/>
          <ac:picMkLst>
            <pc:docMk/>
            <pc:sldMk cId="838038311" sldId="601"/>
            <ac:picMk id="2" creationId="{F017AB36-D009-2E53-E7E6-B45436940241}"/>
          </ac:picMkLst>
        </pc:picChg>
        <pc:picChg chg="add mod">
          <ac:chgData name="Firas Saad Eldeen" userId="S::firassaadeldeen@midocean.edu.km::6eae8f7c-f7dd-4388-b3b0-c7e8091d6f28" providerId="AD" clId="Web-{0C56E11C-41FE-AB31-C458-AA3A8A01E09A}" dt="2024-09-29T18:01:29.367" v="49" actId="1076"/>
          <ac:picMkLst>
            <pc:docMk/>
            <pc:sldMk cId="838038311" sldId="601"/>
            <ac:picMk id="4" creationId="{98DC8B0F-11C5-DCC9-AA46-F67C313EC9C8}"/>
          </ac:picMkLst>
        </pc:picChg>
        <pc:picChg chg="del">
          <ac:chgData name="Firas Saad Eldeen" userId="S::firassaadeldeen@midocean.edu.km::6eae8f7c-f7dd-4388-b3b0-c7e8091d6f28" providerId="AD" clId="Web-{0C56E11C-41FE-AB31-C458-AA3A8A01E09A}" dt="2024-09-29T18:01:02.288" v="45"/>
          <ac:picMkLst>
            <pc:docMk/>
            <pc:sldMk cId="838038311" sldId="601"/>
            <ac:picMk id="9" creationId="{ACE76E66-5FF1-83D6-4EAC-3853027A6FDC}"/>
          </ac:picMkLst>
        </pc:picChg>
      </pc:sldChg>
    </pc:docChg>
  </pc:docChgLst>
  <pc:docChgLst>
    <pc:chgData name="Firas Saad Eldeen" userId="S::firassaadeldeen@midocean.edu.km::6eae8f7c-f7dd-4388-b3b0-c7e8091d6f28" providerId="AD" clId="Web-{412053A3-C4FE-D8B4-5C5C-6DCFAB9416D0}"/>
    <pc:docChg chg="modSld">
      <pc:chgData name="Firas Saad Eldeen" userId="S::firassaadeldeen@midocean.edu.km::6eae8f7c-f7dd-4388-b3b0-c7e8091d6f28" providerId="AD" clId="Web-{412053A3-C4FE-D8B4-5C5C-6DCFAB9416D0}" dt="2024-09-29T17:20:33.429" v="1" actId="1076"/>
      <pc:docMkLst>
        <pc:docMk/>
      </pc:docMkLst>
      <pc:sldChg chg="modSp">
        <pc:chgData name="Firas Saad Eldeen" userId="S::firassaadeldeen@midocean.edu.km::6eae8f7c-f7dd-4388-b3b0-c7e8091d6f28" providerId="AD" clId="Web-{412053A3-C4FE-D8B4-5C5C-6DCFAB9416D0}" dt="2024-09-29T17:20:33.429" v="1" actId="1076"/>
        <pc:sldMkLst>
          <pc:docMk/>
          <pc:sldMk cId="1494854474" sldId="602"/>
        </pc:sldMkLst>
        <pc:picChg chg="mod">
          <ac:chgData name="Firas Saad Eldeen" userId="S::firassaadeldeen@midocean.edu.km::6eae8f7c-f7dd-4388-b3b0-c7e8091d6f28" providerId="AD" clId="Web-{412053A3-C4FE-D8B4-5C5C-6DCFAB9416D0}" dt="2024-09-29T17:20:33.429" v="1" actId="1076"/>
          <ac:picMkLst>
            <pc:docMk/>
            <pc:sldMk cId="1494854474" sldId="602"/>
            <ac:picMk id="3" creationId="{D3D04FF3-7BD5-4256-B506-33C5849AD2AB}"/>
          </ac:picMkLst>
        </pc:picChg>
      </pc:sldChg>
    </pc:docChg>
  </pc:docChgLst>
</pc:chgInfo>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24.192"/>
    </inkml:context>
    <inkml:brush xml:id="br0">
      <inkml:brushProperty name="width" value="0.08819" units="cm"/>
      <inkml:brushProperty name="height" value="0.35278" units="cm"/>
      <inkml:brushProperty name="color" value="#00B0F0"/>
      <inkml:brushProperty name="tip" value="rectangle"/>
      <inkml:brushProperty name="rasterOp" value="maskPen"/>
    </inkml:brush>
  </inkml:definitions>
  <inkml:trace contextRef="#ctx0" brushRef="#br0">19258 13030 0,'48'0'97,"-1"0"-96,0 0 29,95 0-29,188 0 30,95 0-30,-378 0 30,496 95-30,-354-95 29,-71 0-29,-48 0 29,-46 0-29,47 0 46,-24 0 49,24 0-92,-24 0-2,0 0 23,24 0-24,-47 23 30,94 1-30,-48-24 30,72 0-30,-24 0 29,-47 0-28,0 0 28,-48 0-28,1 0-2,-1 0 30,72 0-29,-48 0 29,0 0-29,0 0 78,1 0-76,-25 0-2,1 0 27,23 0-27,-23 0 61,23 0-60,0 0 19,24 0 19,-48 0-38,48 0 28,-24 0-29,1 0 30,46 0-30,-70 0 30,70 0-31,-47 0 31,48 0-30,-48 0 47,0 0-47,24 0 30,47 0-30,-47 0 20,-24 0-19,71 0 37,-71 0-39,-23 0 19,-1 0-18,24 0 59,48 0-59,-72 0 0,72 0 30,-48 0 15,95 0-45,-48 0 46,-70 0-46</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33.409"/>
    </inkml:context>
    <inkml:brush xml:id="br0">
      <inkml:brushProperty name="width" value="0.08819" units="cm"/>
      <inkml:brushProperty name="height" value="0.35278" units="cm"/>
      <inkml:brushProperty name="color" value="#00B0F0"/>
      <inkml:brushProperty name="tip" value="rectangle"/>
      <inkml:brushProperty name="rasterOp" value="maskPen"/>
    </inkml:brush>
  </inkml:definitions>
  <inkml:trace contextRef="#ctx0" brushRef="#br0">27117 12157 0,'95'0'121,"23"0"-120,141 0 30,72 0-28,-237 0-2,378 0 42,-354-47-42,-71 47 30,-23 0-30,0 0 30,-1 0 1,1-24-31,-1 24 30,25 0 27,-1 0-26,0 0-31</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35.534"/>
    </inkml:context>
    <inkml:brush xml:id="br0">
      <inkml:brushProperty name="width" value="0.08819" units="cm"/>
      <inkml:brushProperty name="height" value="0.35278" units="cm"/>
      <inkml:brushProperty name="color" value="#00B0F0"/>
      <inkml:brushProperty name="tip" value="rectangle"/>
      <inkml:brushProperty name="rasterOp" value="maskPen"/>
    </inkml:brush>
  </inkml:definitions>
  <inkml:trace contextRef="#ctx0" brushRef="#br0">27259 12889 0,'24'0'180,"70"0"-178,71 0 28,0 0-29,1 0 28,-96 0-25,-46 0-4,0 0 28,-1 0-27,1 0 29,23 0-29,47 0 30,-23 0-30,-24 0 30,1 0-31,-25 0 32,48 0-32,71 0 32,117 0-32,-70 0 64,-165 0-62,-1 0 44,48 0-45,-47 0 31,-1 0-31,24 0 75,-23 0-44,0 0-31,-1 0 29,24 0-29,1 0 30,22 0-31,1 23 32,-24-23-31,1 0 0,-25 0 29,48 0-29,-47 0 31,23 0-31,47 0 29,1 0-29,-25 0 19,-46 0-19,94 0 40,-71 0-38,-23 0 17,47 0 37,70 0-56,-117 0 3,94 0 28,-71 0-3,71 0 33,-47 0-61,-24 0 46,0 0-46,0 0 29,24 0-28,24 0 45,-72 0-45,24 0 42,71 0-43,0 0 46,-70 0-2,-25 0-44,1 0 32,-1 0-32,1 0 30,0 0 17,23 0 11,0 0-57,-23 0 31,-1 0-32,1 0 531,47 24-495,-1-1-5,-22-23-31,46 0 31,-70 24 10,-1-24-41,1 0 16,23 0 22,-23 24-39,-1-24 43,1 0 51,23 0-93,24 0 43,-24 0-43,-23 0 29,23 0 17,-24 0-45,1 0 28,23 0-28,0 0 45,-47-24 1,24 24 11,23-24 21,24 24-46,-24-47-33,-23 47 29,-1 0 271</inkml:trace>
</inkml:ink>
</file>

<file path=ppt/ink/ink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40.968"/>
    </inkml:context>
    <inkml:brush xml:id="br0">
      <inkml:brushProperty name="width" value="0.08819" units="cm"/>
      <inkml:brushProperty name="height" value="0.35278" units="cm"/>
      <inkml:brushProperty name="color" value="#00B0F0"/>
      <inkml:brushProperty name="tip" value="rectangle"/>
      <inkml:brushProperty name="rasterOp" value="maskPen"/>
    </inkml:brush>
  </inkml:definitions>
  <inkml:trace contextRef="#ctx0" brushRef="#br0">27330 13738 0,'47'0'141,"-23"0"-84,-1 0-41,1 0-14,-1 0 28,25-23-29,-48-1 29,70 24-29,1 0 46,0 0-46,0 0 31,-48 0-31,48-23 44,-24-1-44,1 24 29,-25 0-29,24 0 29,1 0-28,-25 0 28,1 0-29,47-47 29,-1 23 2,-22 24 0,-1-23 0,24 23-31,-48 0 30,48 0-29,0 0 58,70 0-59,-70 0 45,-24 0-45,-23 0 60,23 0-59,24 0 44,-47 0-45,-1 0 46,1 0-17,-1 0 49,25 0-78,-25 0 76,1 0-29,47 0-47,-48 0 2,24 0 40,-23 0-41,23 0 26,0 0 3,-23 0-30,47 0 30,-24 0 1,24 0 15,-48 0-45,1 0 28,0 0-28,-1 0-1,24 0 44,1 0-13,-25 0-30</inkml:trace>
</inkml:ink>
</file>

<file path=ppt/ink/ink5.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44.140"/>
    </inkml:context>
    <inkml:brush xml:id="br0">
      <inkml:brushProperty name="width" value="0.08819" units="cm"/>
      <inkml:brushProperty name="height" value="0.35278" units="cm"/>
      <inkml:brushProperty name="color" value="#00B0F0"/>
      <inkml:brushProperty name="tip" value="rectangle"/>
      <inkml:brushProperty name="rasterOp" value="maskPen"/>
    </inkml:brush>
  </inkml:definitions>
  <inkml:trace contextRef="#ctx0" brushRef="#br0">27259 14494 0,'0'-24'110,"47"24"-28,118 0-80,24-23 57,-47 23-58,-95 0 30,24 0-30,-24 0 30,47 0-30,1 0 30,-48 0-29,-23 0 26,-1 0 21,24 0-48,1 0 22,-25 0-21,1 0 35,47 0-36,47 0 17,-71 0-17,260 0 42,-166 0-43,-70 0 19,-24 0 57,0 0-49</inkml:trace>
</inkml:ink>
</file>

<file path=ppt/ink/ink6.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7:54.481"/>
    </inkml:context>
    <inkml:brush xml:id="br0">
      <inkml:brushProperty name="width" value="0.08819" units="cm"/>
      <inkml:brushProperty name="height" value="0.35278" units="cm"/>
      <inkml:brushProperty name="color" value="#00B0F0"/>
      <inkml:brushProperty name="tip" value="rectangle"/>
      <inkml:brushProperty name="rasterOp" value="maskPen"/>
    </inkml:brush>
  </inkml:definitions>
  <inkml:trace contextRef="#ctx0" brushRef="#br0">9606 5382 0,'47'0'167,"0"0"-165,-23 0-1,23 0 26,-23 0 4,-1 0-29,48 24 44,-47-24-45,23 0 13,0 0-13,0 0 29,-23 0-29,-1 0 14,1 0 17,0 23-31,23 24 30,-24-47-30,25 0 31,22 0-2,-22 0-27,46 24 25,0-24-26,-70 0 28,23 0-29,0 0 108,-23 0-107</inkml:trace>
</inkml:ink>
</file>

<file path=ppt/ink/ink7.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7:58.49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9275 5193 0,'24'0'73,"0"0"-71,23 0 40,0 0-41,95 24 61,-24-24-60,-24 0 60,48-47-61,-119 47 46,72 0-45,-72 0 27,24 0-27,48 0 43,-48 0-44,-23 0 30,-1 0-29,24 0 44,1 0-44,46 0 59,-23 0-59,23-48 45,-47 48-44,-23 0-3,23-23 44,0-1-43,1 24 41,-25-24-41,24 24 34,-23-23-34,0 23 78</inkml:trace>
</inkml:ink>
</file>

<file path=ppt/ink/ink8.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00.79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11635 5429 0,'71'0'305,"-24"0"-304,1 0 31,-1 0-31,0 0 78,24 47-77,-24-47 61,71 24-61,-94-24-1,70 0 58,0 0-57,-46 0 27,70 0-28,-71 0 30,0 0-30,47 0 45,-70 0-45,0 0 46,-1 0-46,1 24 29,-1-24-29,1 0 31,0 0-31,23 0 47,24 0-47,-48 0 44,24 0-42,1 0 25,22 0-26,-46 0 28,94 0-29,-94 0 30,46-24-31,-46 24 31,118 0-30,-48 0 18,24 0 14,-94 0-31,46 0 27,48 0 4,-94 0-30,0 0-2,70 0 39,-70 0-39,46 0 16,25-24 14,-72 1-30,119 23 43,-71 0-43,0 0 46,-24 0-46,0 0 29,24 0-29,70 0 30,-23 0-30,-47 0 30,0 0-30,0 0 30,-48 0-30,1 0 31,23 0-31,0 0 30,48 0-29,-48 0 28,0 0-29,24 0 44,-47 0-44,23 0 46,71 0-47,-47 0 32,-48 0-31,95 0 45,-71 0-45,1 0 29,46 0-30,-47 0 32,0 0-32,-23 0 15,0 0-14,46 0 31,-22 0-30,-1 0 26,-24 0-24,1 0-3,23 0 26,1 0-26,-1 0 29,0 0-29,-23 0 14,23 0-14,47 0 29,-47 0-29,24 0 31,-47 0-31,-1 0-1,1 0 30,47 0-28,-24 0-1,95 0 36,-95 0-36,71 0 37,-71 0-37,0 0 31,0 0-31,24 0 18,-47 0-18,70 0 40,1 0-40,-72 0 30,48 0-30,47 0 32,-47-24 12,-48 24-44,1 0 29,47 0-29,0-47 30,-48 47-30,24 0 46,-23 0-46,23 0 19,-23 0-19,117 0 41,-93 0-39,-25 0-3,72 0 44,-25 0-43,1 0 61,0 0-61,-24 0 62,-23 0-61,-1 0 43,25 0-44,-1 0 78,24 0-77,-48 0 74</inkml:trace>
</inkml:ink>
</file>

<file path=ppt/ink/ink9.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11.86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8733 8734 0,'70'0'109,"25"0"-88,164 0 21,1 0-41,-71 0 21,23 0-21,71 0 38,-188 0-38,23 0 35,-71 0-35,142 47 30,-71-47-30,118 24 40,-47-24-40,-166 0 30,213 0-30,-165 0 31,71 0-31,-119 0 28,190 0-27,-166 0-1,-24 0 14,119 0-14,259 0 30,-354 0-30,24 0 2,260 0 39,-166 0-41,-71 0 30,1 0-30,46 0 29,1 0-29,-95 0 30,236 0-30,-259 0 14,117 0-14,213 0 61,-70 0-61,-143 0 46,331 0-44,-448 0-1,47 0 0,94 0 22,-24 0-21,-70 23-2,165-23 42,-141 0-42,188 0 46,-165 0-45,-71 0-1,260 0 43,-118 0-43,23 0 30,-23 0-30,0 0 30,-48 0-30,-46 0 29,94 0-29,-71 0 31,-24 0-31,118 0 47,-46 0-45,-119 0-3,0 0 28,331 0-27,-355 0 30,284 0-30,-260 0 29,95 0-28,-95 0-1,0 0 28,354 0-28,-306 0 0,212 0 28,165 0-28,-425 0 30,236 0-30,-236 0 30,213 0-30,330 0 32,-496 0-32,425 0 30,-495 0-30,259 0 30,-236 0-30,48 0 43,212-23-43,-71 23 46,-95 0-45,-94 0 0,119 0 42,-72 0-44,24 0 47,-24 0-46,48 0 31,-48-47-31,142 23 45,24 0-45,-24 24 30,24 0-30,-72 0 29,-46 0-28,-95 0 29,0 0-29,71-47 58,-70 47-59,-25 0 76</inkml:trace>
</inkml:ink>
</file>

<file path=ppt/ink/ink10.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15.97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3753 11472 0,'0'0'1,"47"0"27,24-23-26,-24-1-1,95 0 32,-119 24-31,1 0 25,94-23-26,23-24 42,25 23-42,-119 24 2,94-24 25,1-23-27,-95 47 17,48 0 13,117 0 14,-70 0-44,-1 0 30,1 0-30,-119 0 29,95 0-28,0 0 14,260 0 31,-142 0-45,-212 0-1,283 0 42,-166 0-42,1 0 29,-95 0-29,71 0 30,-47 0-30,-48 0 30,72 24-31,46-1 31,25 1-30,-96-24 0,72 0 29,0 0-28,-95 0-2,71 0 29,-71 24-28,24-24 31,47 0-31,-71 23 30,24 1-30,141-24 45,-165 0-44,1 0 27,22 0-28,1 0 30,0 0-30,141 47 46,-46-47-46,-96 24 30,72-24-31,-48 0 31,1 0-29,-72 0-1,119 0 28,23 0-28,-118 0 14,95 0-14,23 0 30,-70 0-31,-1 0 34,24 0-33,-24 0 30,48 0-30,-118 0 11,23 0-10,71 0 27,-24 0-28,-23 0 30,47 0-30,0 0 29,71 0-29,-95 0 29,1 0-29,-48 0 30,24 0-30,47 0 30,-24 0-30,-47 0 30,48 0-30,-72 0 30,95 23-30,-94-23 29,283 24-29,-119-24 18,-140 0-18,-25 0 0,190 0 41,-95 0-42,-48 24 18,-70-1-16,24-23 24,212 0-24,-212 0-2,23 0 30,165 0-29,-188 0 0,165 0 32,-166 24-32,119-24 28,-95 0-28,236 0 44,-118 0-44,-70 0 31,-1 0-31,-47 0 31,71 23-31,-94-23 0,118 0 60,46 0-58,-164 0-1,23 0 40,118 0-41,260 0 45,-189 0-44,-188 0-2,70 0 29,-24 0-28,24 0 30,0 0-30,-47 0 29,23 0-28,-47 0-2,24 0 31,0 0-30,-47 0 30,23 0-29,24-23 26,-24 23 3,0-24-30,-23 24 46,70 0-46,0 0 29,-46 0-29,46 0 29,-47 0-28,-23 0-2,23 0 31,47 0-30,-23 0 29,24 0-29,-1 0 31,24 0-30,-94 0 0,46 0 26,-22 0-27,22 0 29,-22 0-28,22 0 27,1 0-28,24 0 30,23 0-30,0 0 45,47 0-45,-24 0 30,-46 0-29,-48 0-1,-23 0 27,46 0-27,1 0 29,-24 0-29,1 0 31,-25 0-31,48 0 31,-47 0-31,46 0 43,-22 0-43,22 0 344,1 0-344,0 0 30,-24 0-30,-23 0 30,-1 0-30,95 0 45,-94 0 33</inkml:trace>
</inkml:ink>
</file>

<file path=ppt/ink/ink1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24.94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3564 14565 0,'24'0'187,"46"0"-184,-46 0 25,47 0-27,-24 0 30,0 0-31,24 0 37,-47 0-11,23 0-25,0 0 35,-23 0-35,46 0 40,1 0-39,47 0 31,-94 0-32,23 0 27,24 0-27,0 0 31,70 0-31,1 0 32,47 0-31,-166 0-1,142 0 26,-23 0-24,-95 0-1,-23 0-1,117 0 55,25 0-55,-72 0 30,0 0-29,-23 0 28,-24 0-28,1 0-2,70 0 46,0 0-44,-95 0-2,24 0 30,71 0-28,-94 0 0,165 0 41,-71 0-42,-24 0 47,142 0-46,-141 0 43,141 0-42,-213 0-2,166 0 35,-47 0 3,-48 0-37,-47 0-1,-23 0 27,118 0-27,-72 0 29,25 0-29,-24 0 30,-1 0-29,-46 0-1,23 0 18,-23 0-17,-1 0 12,1 0-12,94 0 28,-47 0 0,-48 0-28,166 0 28,-71 0 2,0 0-1,-71 0-29,119 0 40,-48 0-40,-71 0-1,-24 0 28,72 0-28,-48 0 29,47 0-29,-46 0 17,-1 0-17,0 0 27,0 0-27,0 0 29,71 0-29,-23 0 30,46 0-30,-117 0 16,94 0-16,-24 0 30,-46 0-30,211 0 43,-46 0-42,-143 0 0,261 0 26,-72 0-27,95 0 46,-330 0-46,70 0 46,-46 0-46,-25 0 0,72 0 44,-48 0-44,-24 0 30,25 0-30,46 0 40,-47 0-38,-23 0-2,23 0 48,118 0-47,-118 0-2,355 0 45,-96 0-44,48 0 46,-259 0-46,23 0 30,23 0-30,25 0 29,-1 0-29,71 0 30,-95 0-30,-23 0 30,-23 0-31,-24 0 31,23 0-30,-23 0 31,0 0-30,-24 0-1,118 0 44,-71 0-43,-46 0 27,46 0-28,-23 0 29,47 0-28,-71 0 0,-23 0 3,23 0-4,142 0 37,-24 0-38,-118 0 3,284 0 27,-95 0 16,-71 0-45,24 0 30,70 0-30,-23 23 46,-189-23-46,-23 0 28,118 0-28,-24 0 45,-95 0-45,24 0 30,24 0-30,24 0 30,23 0-31,23 0 31,1 0-30,-119 0 0,1 0 29,47 0-29,-24 0 30,71 0-30,24-23 30,-1 23-31,-70 0 32,0 0-31,-24 0 46,0 0-46,-23 0 802,-1 0-756,25 0-45,-1-48 28,-24 48-29,25 0 27,-1 0 67,-24 0-94</inkml:trace>
</inkml:ink>
</file>

<file path=ppt/ink/ink1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7:54.34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14963 4461 0,'0'0'1,"0"24"33,94-24-33,-70 0 30,23 0-30,24 0 15,47 0 30,0 0-45,-24 0 30,-23 0-30,-24 0 29,71 0-28,-23 0 30,23 24-31,-47-24 27,70 23-26,-94-23 27,95 0-27,-48 0 28,24 24-30,1-24 31,-1 0-30,-48 0 30,1 0-30,-24 0 29,48 23-29,46-23 29,48 0-29,24 0 32,-48 0-32,-142 0 0,48 0 29,24 0-28,23 0 26,-71 0-25,-24 0-2,25 0 26,46 0-26,-47 0 29,48 0-29,-48 0 30,0 0-30,0 0 30,24 0-30,-24 0 30,0 0-30,71 0 30,-23 0-30,-1 0 30,-23-47-30,-47 47 30,46 0-30,25 0 31,46-23-31,213-25 47,-259 48-47,-1 0 36,-70 0-12,141 0-25,-141 0 32,259 0-31,-94 0 20,-119 0-20,96 0 27,-119 0-26,-24 0 23,48 0-23,-24 0-1,1 0 44,-1 0-44,0 0 17,47 0 22,-70 0-38,118 0 37,-95 0-37,0 0 40,95 0-40,-95 0 0,94 0 56,48 0-56,-118 0 28,47 0-29,-47-23 29,23 23-29,-23 0 30,0 0-30,-24 0 30,24 0-30,-48-24 29,25 24-28,-25 0-1,72 0 28,-1 0-28,-70 0 0,70 0 30,0 0-29,48 0 42,-71 0-41,-24 0-2,189 0 42,-47 0-41,-118 0-1,47 0 28,23 47-28,-46-47 46,-1 0-46,24 0 46,142 0-45,-213 0-1,0 24 28,0-24-28,-23 0 30,-1 0-31,48 0 39,-24 0-38,1 0 29,-1 0 0,0 0-28,0 0 53,0 0-53,24 0 28,-24 0-28,-23 0 28,23 0-29,-23 0 35,-1 0 34,1 0-30</inkml:trace>
</inkml:ink>
</file>

<file path=ppt/ink/ink1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58.94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13523 9017 0,'24'0'13,"141"0"49,-47 0-59,-71 0-1,-23 0-1,47 0 24,70 0-24,-117 0 14,47 0-14,283 24 46,23 23-46,-188-47 30,142 0-30,-143 24 29,-22-24-28,-96 0-1,96 0 28,-1 0-27,-94 0-1,-24 0-1,94 0 29,25 0-28,-48 0 31,23 0-31,25 0 30,46 0-30,118 47 44,-212-23-45,-23-1 31,23-23-30,-24 0 21,-23 0-21,71 47 29,-72-47-28,96 24 39,-48-24-40,-95 0 30,190 0-30,-1 47 16,-188-47-16,306 71 60,-47-47-60,-165-24 48,-47 0-48,23 0 61,1 0-59,-24 0 23,-24 0-25,47 0 61,24-24-60,-94 24-1,47 0 28,70-47-28,72 47 31,-1-47-31,-47 47 30,-47 0-30,0 0 29,-23 0-28,-1-24 28,-47 0-30,-23 24 16,23 0-15,-23 0 0,23 0 29,0 0-28,-23 0-1,-1-23 26,72-1-24,-1 1 26,48-1-29,-24-23 31,-24 23-31,0 24 31,-23-24-30,0 1 30,0-1-30,-24 24 0,71-23 29,24-1-29,-119 24 0,95-47 44,-94 47 30</inkml:trace>
</inkml:ink>
</file>

<file path=ppt/ink/ink1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31:19.72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6396 10103 0,'0'24'89,"24"-24"-42,-1 0-45,24 0 34,166 0 22,-1 0-56,-188 0-1,0 0 30,70 0-30,-23 0 44,377 0-45,-259 0 47,94 0-44,-259 0-3,165 0 45,-71 0-44,-24-24 29,0 24-30,-23 0 32,47 0-31,47-47 29,-23 23-29,-71-23 30,-24 47-30,47 0 32,-46 0-31,-25 0-1,1 0 27,23 0-27,0 0 27</inkml:trace>
</inkml:ink>
</file>

<file path=ppt/ink/ink15.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7:56.48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12155 5122 0,'23'-23'44,"1"23"19,47 0-46,259-24 16,71 24 13,-165 0-45,-71 0 29,1 0-29,70 0 32,165 0-32,24 0 45,-237-47-43,-140 47-2,46-47 41,-94 23-10,24 24 190</inkml:trace>
</inkml:ink>
</file>

<file path=ppt/ink/ink16.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02.93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26551 5051 0,'47'0'23,"24"0"21,23 0-44,-23 0 32,0 0-31,-24 0 30,189 0-31,-165-23 32,448-95-31,0 23 62,-235 95-62,-166 0 46,-24 0-46,0 0 29,48 24-29,-71 0 30,0-1-30,-24-23 30,0 47 16,24 1-45,0 22 44,-48-22-44,1-25 43,-24 1-42,23 0-2,-23-1 43,0 24-43,0-23 46,0 23-46,0 0 29,0 1 2,0-25-31,0 1 30,0 47-30,0-24 14,0 24 16,-23-1-30,23-22 47,-24-25-47,24 24 138,0-23-137,-23 47 27,-1-24 4,24-23-33,0-1 63,0 25-28,-24-48-33,1 47 39,23-24 479,47-23-469,-23 0-22,-1 48-28,1-25 29,-1-23 2</inkml:trace>
</inkml:ink>
</file>

<file path=ppt/ink/ink17.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06.48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1912 6491 0,'24'0'59,"23"0"-57,0 0 16,0 0-17,95 0 40,47 0-39,-48 0 28,449 0-29,-448 0 30,849 0-30,-283 0 46,-519 0-45,-166 0 0,48-23 25,236-48-24,-260 71-2,-23 0 27,235 0-26,-211 0 0,-25 0 26,119 0-27,-95 0 46,-23 0-46,23 0 44,0 0-44,-23 0 46</inkml:trace>
</inkml:ink>
</file>

<file path=ppt/ink/ink18.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45.0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13759 12700 0,'0'23'35,"95"-23"9,-1 0-43,-70 0 0,23 0 27,47 0-25,95 0 26,24 0-28,23 0 29,23 0-28,-188-23-2,189 23 29,-95 0-28,189-47 46,-118 47-46,-47 0 16,70 0 28,-188 0-44,-47 0 30,141 0-30,-141 0 31,70 0-29,-70 0-1,-1 0-1,119 0 39,-71 0-39,-48 0 30,166 0-30,-24 0 62,0 23-62,142 48 46,-189-47-46,-47-24 29,0 0-29,0 0 31,-1 0 32,-22 0-63,-25 0 45,48 0-44,-24 0 53,24 0-17,-47 0-37</inkml:trace>
</inkml:ink>
</file>

<file path=ppt/ink/ink19.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48.09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21099 12723 0,'0'24'78,"47"-24"-74,1 0 0,-25 0-3,24 0 3,-23 0-1,212 24 28,71 23-30,23 24 45,284-1-45,-543-70 13,117 24-11,-117 0-1,118-1 25,71 48-26,-1-71 46,95 0-45,-165 0 44,-118 0-45,-24 0 46,142 0-46,94-47 45,-189 47-45,48 0 30,-48-24-29,-46 24-1,164-47 45,-94 47-44,-94 0-1,235 0 42,-188 0-40,-47 0-1,23 0-2,47-24 42,-47-23-41,24 47 30,-24 0-31,1 0 32,-1-23-31,47-25 30,-47 48-30,1 0 29,22 0-29,-46 0 30,23 0-31,-23 0 31,23 0 48</inkml:trace>
</inkml:ink>
</file>

<file path=ppt/ink/ink20.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50.97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2596 14140 0,'24'0'123,"47"-24"-122,-24 1 0,47-1 30,72 0-30,22 24 29,119 0-27,-212 0-2,306 0 26,-47 0-26,-71 0 29,-23 0-29,-48 0 30,118 0-30,-23 0 30,0 0-30,-47 0 29,-119 0-29,-23 0 30,0 0-30,24 0 31,70 0-31,-164 0 0,282 71 60,24 0-61,-189-71 20,-118 0-19,166 0 41,-166 0-40,0 0 1,-23 0-1,-1 0 23,25 0-24,-25 24 0,24-1 31,1-23 13</inkml:trace>
</inkml:ink>
</file>

<file path=ppt/ink/ink2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00.44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12296 4154 0,'24'0'65,"-1"0"-45,72 0 40,46 24-58,-23 0 60,24-1-61,0 24 45,-72-47-44,-22 0 28,46 0-28,-47 0 0,0 0 25,119 0-26,-25 0 30,1 0-30,-24 0 30,-24 0-31,-47 0 32,1 0-32,-25 0 31,24 0-30,-23 0 30,47 0-30,23 0 47,-23 0-46,-24 0-1,0 0 27,48 0-25,-48 0 25,0 0-25,-23 0-1,23 0 25,47 0-24,-46 0 0,-25 0-2,24 0 23,71-23-23,-23-1 29,-72 24-28,25-23-1,-1 23 28,24-24-28,47 24 30,-24 0-30,-23 0 30,23-24-30,-23-23 35,23 47 7,-70 0-42,0 0 29,-1 0-28,72 0 33,-1 0 7,0-47-22,-70 47-16,0 0-3,94 0 25,-71 0-25,94-24 29,-117 24-29,118 0 44,-24 0-44,-24 0 30,71 0-30,-70 0 30,23 0-30,-24 0 31,1-23-30,-72 23-1,1 0 27,94-47-27,-47 47 30,47 0-29,-71 0-1,47 0 27,48 0-25,-95 0 42,95 0-44,-1 0 46,1 0-46,-119 0 0,48 0 29,24 0-29,-48 0 29,0 0-29,24 0 30,94 0-30,-23 0 30,23 0-30,-24 0 31,-46 0-30,-48 0-1,47 0 35,-70 0-33,0 0-2,70 0 35,24 0-34,-71 0 28,24 0-29,-47 0 29,46 0-29,-22 0 45,-1 0-44,-24 0 18,1 0-18,70 0 39,-46 0-39,-25 0 0,1 0 25,23 23-25,-23 1 27,70-24-28,24 0 33,-71 0-31,236 0 41,-235 0-43,-25 0 27,1 0-27</inkml:trace>
</inkml:ink>
</file>

<file path=ppt/ink/ink2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11.07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2384 5051 0,'24'0'176,"-1"0"-132,24 0-7,24 0-35,-47 0 26,47 0-24,-24 0-3,0 0 41,142 0-41,-95 0 29,24 0-29,0 0 29,24 0-28,-95 0-1,24 0 28,0 0-28,-24 0 14,0 0-14,47 0 29,1 0-29,-24 0 31,47 24-32,-48-24 32,72 0-30,-24 0 26,0 0-28,-47 0 31,0 0-29,-24 0-1,0 0 28,71 0-28,-71 0 0,95 0 28,70 0-28,-47-47 30,-70 47-31,-48 0 31,0 0-30,48 0 30,188 0-31,24 0 32,-24 0-31,-71 0 31,-117 0-31,-48 0 29,24 0-28,23 0 26,48 0-27,23 0 30,-23 0-30,-24 0 19,0-24 22,-24 24-40,48-47 31,-95 47-32,47-24 30,-70 24-30,117 0 33,-93 0-33,46 0 29,0 0 29,24 0-57,-70 0-1,22 0 29,1 0-27,-47 0-3,94 0 43,-71 0-42,47 0 62,119 0-61,-119 0 28,-23 0-29,-47 0 0,46 0 28,-22 0-28,-25 0 14,48 0-14,-24 0 30,71 0-30,-23 0 30,-48 0-30,118 0 47,-118 0-45,0 0-3,1 0 28,46 0-25,-70 0-2,188 0 58,0 0-58,-164 0 30,46 0-29,-47 0-1,-23 0 27,70 0-26,-47 0 0,1 0 26,46 0-27,-47 0 13,24 0-13,47 0 30,-71 0-30,-23 0 30,23 0-29,-23 0-2,23 0 30,0 0-29,0 0 29,71 0-29,-71 48 31,1-48-1,-1 0-30,-24 0 29,1 0-29,0 0 30,23 0-31,24 0 32,-1 0-32,-46 0 31,94 0-30,-24 0 46,-46 0-46,-25 0 0,95 0 32,-71 0-2,1 0-29,-25 0 1,1 0 23,23 0-24,118 0 42,-94 0-41,-24 0-2,48 0 42,-1 0-11,-23 0-32,23 0 31,-47 0-30,1 0 30,-25 0-30,48 0 29,47 0-29,-47 0 30,70 0-30,-23 0 31,-70 0 15,140 0-44,-164 0-1,0 0 1,46 0 36,237 0-38,-283 0 0,-1 0 28,1 0-28,23 0 30,0 0-30,1 0 30,-25 0-30,1 0 46,-1 0-45,25 0 28,22 0 18,25 0-46,-48 0 0,24 0 31,-24 0-32,24 0 41,-48 0-40,25 0 26,-1 0-25,-24 23-1,1-23 26,94 24-27,-47-1 29,-24-23-28,-23 0-1,-1 0 28,24 0-29,24 24 31,0-24-30,0 24 46,-24-24-45,47 0 31,72 0 0,-1 23 13,-118 1-44,-23-24 26,47 0-25,70 0 25,1 24-26,-119-24 0,95 0 26,24 0-27,-118 0 14,23 0-14,24 0 30,23 0-31,-47 0 31,71 0-30,-94 0 30,47 0-30,-1 0 29,1 0-29,0 0 30,23 0-29,-46 0 30,-1 0-30,-24 0 0,25 0 39,140 0-39,-117 0 30,0 0-28,-47 0-4,23 0 25,47 0-24,-47 0 29,24 0-29,-24 0 30,48 0-30,-48 0 29,24 0-29,-24 0 30,47 0-30,-23 0 46,0 0-46,0 0 31,47 0-30,-47 0-1,23 0 28,95 0-28,-71 0 28,-24 0-26,-23-24 26,-24 24-29,0 0 31,48 0-30,-72 0 30,1 0-30,23-24 29,-47 1-29,47 23 219</inkml:trace>
</inkml:ink>
</file>

<file path=ppt/ink/ink2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45.6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2195 8167 0,'71'-23'142,"0"-1"-141,-48 24 29,72 0-28,-72 0-1,166 0 44,-94-23-43,-72 23-1,142 0 44,-70 0-45,-72 0 32,379 0-31,-355 0 31,283 0-31,-94 0 45,-71 0-44,48 0 60,-1 0-59,-165 0-1,24 0 41,94 0-42,-141 0 29,165 0-29,-71 0 30,-24 0-30,-47 0 0,24 0 28,71 0-27,-119 0-1,1 0 28,118 47-28,-119-47 14,72 0-14,23 0 30,-48 0-29,25 0 30,23 0-31,-95 0 0,119 0 42,0 0-41,-119 0 0,166 0 41,-47 0-42,-71 23 30,165 1-30,-24-24 46,-118 0-45,-46 24 0,-1-24 26,0 0-26,0 0-1,0 0 28,24 0-28,-24 0 29,48 0-28,-72 0-2,25 0 30,46 0-29,-70 0 32,117 0-32,-117 0 28,212 0-27,-47 0 43,-119 23-43,-22-23 28,93 0-29,-23 0 33,-71 0-33,95 0 29,-118 0-29,259 0 43,-142 0-43,-117 0 30,188 0-30,-141 0 16,118 0 44,71 0-57,-213 0-1,-24 0-1,25 0 22,70 0-22,-95 0-1,142 0 42,-70 0-42,46 0 46,-23 0-46,24 0 46,-71 0-47,0 0 32,-1 0-31,1 0 29,0 0-28,23 0 28,-23 0-29,-24 0 14,1 0-14,22 0 32,1 0-31,-24 0-2,1 0 28,70 0-26,-71 0 26,24 0-28,-24 0 47,71 0-46,-71 0 29,0 0-29,0 0 30,-23 0 1,23 0-31,71 0 45,-23 0-45,-48 0 31,94 0-31,-70 0 30,24 0-30,-25 0 28,25 0-25,-48 0-3,24 0 25,47 0-25,71 0 46,-95 0-45,48 0 44,-24 0-45,-95 0 30,72 0-30,-72 0 30,72 0-30,23 0 18,94 0 26,-70 24-44,117-24 32,1 0 5,-189 47-36,-24-47 35,283 0-36,-212 0 29,0 24-29,-23-24 30,23 0-30,71 0 47,-119 0-47,-46 0 0,47 0 29,47 0-28,-95 0-2,48 0 30,24 0-29,-48 0 0,24 0 29,-1 0-29,1 0 30,24 0-30,-48 0 29,71 0-29,-47 0 30,47 0-30,-24 0 32,95-24-32,-142 24 28,95 0-26,-95 0-2,212 0 41,-93 0-41,-25-23 29,1-1-29,-48 24 30,1-24-30,-48 24 29,71 0-29,0 0 30,47-23-30,-141 23 13,70 0-13,48 0 31,-24 0-30,-95 0 0,72 0 26,23 0-26,-95 0-1,95 0 26,24 0-24,-95 0-2,47 0 26,1-48-26,-24 48 30,70 0-30,-23 0 29,24 0-29,23 0 30,-47-23-31,-24 23 31,1 0-30,70 0 29,-23 0-29,-1 0 31,-23 0-31,-94 0 0,23 0 29,47 0-29,-23 0 29,0 0-27,-24-47-2,24 47 25,47 0-24,24 0 19,-95 0-20,94 0 55,95 0-55,-188 0 0,-25 0 29,260 0-29,-212 0 0,94 0 29,-23 0-30,0-24 32,-48 24-31,-23 0 29,0 0-29,-48 0 0,142-24 46,-70 24-46,-72 0 0,48-23 27,47 23-26,47 0 43,1 0-44,-48 0 30,23 0-30,-70 0 29,94-24-29,-94 24 29,23 0-29,1 0 29,-48 0-29,47 0 30,1 0-30,-1 0 31,24 0-31,166 0 44,-190 0-43,48 0 44,-48 0-45,48 0 29,-48 0-29,-70 0 0,70 0 29,0 0-28,-70 0-2,23 0 30,71 0-28,-94 0-2,94 0 29,141 0-28,1 0 30,-71-23-30,0 23 30,-71 0-30,-24 0 30,95 0-30,23 0 32,24 0-32,-189 0 1,284 0 41,-213 0-40,-24 0 27,71 0-28,71 0 43,-165 0-44,-47 0 30,47 0-30,-24 0 29,94 0-29,48 0 30,47 0-30,-47-24 19,-142 24-19,236 0 41,-235 0-41,22 0 17,25 0 13,-72 0-30,119 0 32,-71 0-2,-48 0 45,25 0-75,-48-24 235</inkml:trace>
</inkml:ink>
</file>

<file path=ppt/ink/ink2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03.9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7269 3635 0,'24'24'9,"-24"-1"58,24 1-44,-24 0 25,23 23-47,1-47 29,-24 23-28,47 25 44,24-48-15,-48 0-30,1 23 30,23 1-30,24 23 17,-71-23-17,71-24 59,23 23-59,1 1 18,-72-24-16,1 0-3,94 47 26,-71-47-25,71 47 43,-24-47-43,-70 0 30,141 0-30,-141 0 17,-1 0-17,48 24 59,94-24-57,-117 0-3,-25 0 44,142 0-42,-23 0 60,47 0-60,-142 0 27,47 0-28,-23 0 30,47 0-31,-23-24 31,23 24-30,23-23 30,-46 23-29,-48 0-2,0 0 30,24 0-28,-48 0-2,25 0 46,22 0-14,-22 0-30,46-48 45,-47 48-45,0 0 58,1 0-59,-1 0 45,24 0-45,-48-23 30,1 23 1,23 0-9,-23 0-21,23 0 37,-24-24-38,25 24 74,-25 0-73,1 0 32</inkml:trace>
</inkml:ink>
</file>

<file path=ppt/ink/ink25.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22.85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13736 1487 0,'23'0'162,"119"0"-159,-71 0 25,0 0-26,-48 0-1,95 0 29,47 0-29,-47 0 30,24 0-29,-95 0-2,48 0 27,23 0-24,-71 0 26,24 0-28,47 0 30,-24 0-30,-47 0 0,48 0 29,-25 0-29,-46 0 0,94 0 28,0 0-28,-24-24 30,1 1-30,-1 23 29,24-47-28,-94 23-1,70 24 27,1 0-27,-48 0 33,0-24-33,0 24 27,-23-47 35,-1 47-62</inkml:trace>
</inkml:ink>
</file>

<file path=ppt/ink/ink26.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8:33.80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11022 6539 0,'-24'0'100,"1"-24"-6,-95 0-92,94 24 27,0 0-28,1 0 0,-72 0 44,72 0-44,23-23 30,-24-1-29,1 24 27,-25 0-28,1 0 31,-24 0-31,24 0 30,24-23-29,-1 23 26,-23 0-25,23 0-2,-23 0 26,-47 0-27,-1-24 31,1 24-30,23 0 30,0 0-30,24 0 29,-47 0-29,23 0 30,-24-24-30,48 24 29,24 0-29,-72 0 31,1 0-30,-71 0 60,47 0-60,70 0 0,1 0 25,0 0-23,23 0-1,-70-23 37,23 23-38,-118 0 44,95-24-46,23 1 31,24 23-29,-47 0 28,23 0-29,-24 0 30,1 0-30,-95 0 47,142-24-47,-47 24 29,-1 0-29,1 0 17,70 0-17,-117 0 29,117 0-29,-165 0 60,-23-24-60,165 24 16,-1 0-14,-93 0 25,117 0-27,-141 0 43,94 0-43,0 0 30,0 0-30,1 0 30,-25 0-29,72 0-2,-48 0 29,-47 0-28,23 0 31,1 0-31,23-23 30,48 23-30,-72 0 27,1 0-24,70 0-2,1 0-1,-1 0 8,-23 0-8,-48 0 29,-23 0-29,48 0 30,-1 0-30,24 0 30,-1 0-31,1 0 31,0 0-30,-47 0 30,46 0-30,-22 0 30,-1 0-30,-24 0 30,25 0-29,22 0 30,-22 0-31,22 0 28,1 0-26,24 0-2,-48 0 26,24 0-26,-24 0 29,24 0-29,-71 0 46,47-24-46,47 24 29,-70 0-29,23 0 30,0 0-30,-47 0 45,47-23-44,48 23-1,-95 0 44,47-48-44,24 48 45,-118 0-45,70 0 46,48 0-46,0 0 29,-24 0-29,47-23 30,1 23-30,-1 0 29,1 0-29,-1 0 29,0 0-29,1 0 122,-24 0-121,-1 0 78,25 0-61,-1 0-17,-23 0 53,-24 0-30,48 0 7,-1-24 5,-70 24 15,-24 0-51,70 0 46,25 0-46,-1 0 267,-23-23-266,23 23 75,1 0-76</inkml:trace>
</inkml:ink>
</file>

<file path=ppt/ink/ink27.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29:01.19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3092 9112 0,'24'0'46,"-1"0"-45,1 0 47,-1 0-46,25 0-1,-1 0 29,71 0-28,-71 0-2,331-24 43,-213-23-41,-118 47 0,47 0 26,-23 0-26,-47 0-2,47 0 29,70-71-28,1 71 30,-24 0-30,-47 0 17,-24 0-16,71 0 41,-47 0-42,-48 0 30,166-24-31,-142 24 32,24 0-32,-24 0 18,118 0 14,-141 0-31,188-47 33,-188 47-31,141 0 35,-94 0-37,47 0 29,0 0-28,-71 0-2,48 0 29,46 0-28,1-47 30,-71 47-30,23-24 30,-23 1-30,47 23 30,47 0-30,-47 0 31,95 0-31,-119 0 30,24 0-29,-71 0 26,48 0-26,-1 0 26,-47 0-26,-23 0 0,70 0 26,-23 0-27,23 0 46,-46 0-46,93 0 30,-23 0-30,24 0 30,-24 0-29,-95 0-1,143 0 59,-25 0-57,-94 0-2,1 0 28,46 0-27,-70 0 0,-1 0 26,95 0-27,0 0 44,-47 0-45,141 0 47,-94 0-46,48 0 46,-48 0-45,-95 0 28,95 0-29,-71 0 31,-23 0-30,0 0 0,-1 0 41,1 0-42,-1 0 34</inkml:trace>
</inkml:ink>
</file>

<file path=ppt/ink/ink28.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30:26.66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26881 6208 0,'47'0'38,"48"0"-6,-48 0-30,-23 0-2,70 0 29,1 0-27,46 0 29,119 0-29,-237 0-1,426 0 42,-119 0-42,-23 0 29,-118 0-29,-71 0 29,0 0-29,-71 0 30,0 0-30,0 0 29,1 0 2,-25 0-31,1 24 30,-1-24-30,25 0 30,-1 23-29,0-23 28,24 0-29,-24 24 28,47-24-27,-23 24 28,71-24-30,-119 0 15,48 0-13,-47 0-1,23 0 28,0 0-28,0 0 30,1 0 0,-1 0-30,-24 0 0,1 0 28,0 0-28,23 0 30,-24 0-30,25 0 31,-25 0-31,1 0 27,47 0 20,-24 0-47,-24 0 29,1 0 1,0 0 1,-1 0-31,24 0 29,-23 0 22,23 0-50,0 0 55</inkml:trace>
</inkml:ink>
</file>

<file path=ppt/ink/ink29.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30:29.43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18928 7247 0,'118'0'207,"47"0"-206,95-47 45,-24-24-44,236-24 60,-236 48-61,-189 47 62,118 0-61,-23 0 28,117 0-27,-164 0 25,46 0-25,-93 0-3,-1 0 61,24 0-60,-1 0 29,-22 0 2,-1 0-31,0 0 30,-23 0-30,23 0 45,0 0 17</inkml:trace>
</inkml:ink>
</file>

<file path=ppt/ink/ink30.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31:00.73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19258 8238 0,'71'0'215,"-24"0"-214,-23 0 29,47 0-30,47 0 31,0 0-30,0 0 30,-95 0-30,48 0 32,-24 0-31,1 0 28,93 0-29,-70 0 27,23 0-27,-46 0 13,-1 0-13,-24 0 30,1 0-30,23 0 0,48 0 44,70 0-44,-24 0 29,25 0-29,-72-23 31,24 23-31,-47 0 29,47 0-27,-71 0 0,-23 0-2,46 0 24,96 0-23,-143 0-2,72 0 31,70 0-30,-24 0 27,25 0-25,-119 0-1,-24 0-2,95 0 26,24 0-25,-95 0 1,0 0 27,95 0-28,-24 0 29,24 0-28,-72 0-2,48 0 30,48 0-29,-119 0 0,71 0 29,-24 0-29,-70 0 0,23 0 29,283-48-30,-141 48 32,-24 0-31,-23 0 30,-71 0-29,-24 0 27,118 0-28,118 0 46,-165 0-46,-70 0 29,140 0-29,1 0 33,-165 0-31,-1 0 0,25 0-2,140 48 36,-46-48-36,-142 23 30,260 25-30,-237-48 30,284 0-30,-189 0 30,0 0-30,0 23 31,0-23-31,47 0 30,1 0-30,-119 0 0,236 0 43,-118 0-41,-118 0-2,166 0 43,-142 0-43,141 0 46,-94 0-45,-71 24-1,0-24 28,71 0-27,-47 0-1,118 0 43,-142 0-43,71 0 30,0 0-30,0 0 30,95 23-30,23 25 46,-71-48-47,-24 0 33,-70 0-31,-24 0-2,48 0 43,-72 0-42,95 0 46,-47 0-46,-47 0 29,23 0-28,0 0 29,-23 0-10,-1 0-19,25 0 38,-1 0-38,0 0 44,-23 0-45,-24 47 38,23-47-10</inkml:trace>
</inkml:ink>
</file>

<file path=ppt/ink/ink3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32:12.61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19046 11236 0,'47'0'165,"0"0"-164,1 0 29,-1 0-30,0 0 31,-23 0-29,23 0 28,0 0-29,0 0 30,24 0-30,23 0 30,24 0-29,-47 0 28,-47-23-29,23 23 32,0-24-2,95 0-29,-95 24-1,47 0 42,119-23-42,-119 23 30,48 0-31,-71-47 31,47 47-30,-24-24 30,-47 0-30,48 24 30,-48 0-30,24 0 30,-24 0-9,47 0 12,-47 0 6,1 0-39,-25 0 18,1-23-18,47-1 29,70 24 13,-70 0-42,-24 0 31,48 0-32,46-47 47,-70 23-46,-24 24 29,95-23-29,23-1 34,-118 24-33,48 0 26,23-47 33,23 23-60,-46 1 46,-72 23-43,24 0-4,1 0 43,117 0-42,-94 0 30,-24 0-31,-24 0 31,72 0 1,-48 0-30,71 0 28,-47 0-29,-24 0 30,0 0-30,0 47 62,1-47-60,-48 24-3,23-1 30,24-23-28,1 24 42,-25-24-42,24 23 44</inkml:trace>
</inkml:ink>
</file>

<file path=ppt/ink/ink3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32:34.11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18834 13455 0,'23'0'165,"24"0"-133,1-47-1,-25 23-30,24 24 30,1 0-30,-25 0 29,1 0-29,23 0 31,24-23-32,0-1 31,-1 24-30,-46 0 31,94-47-31,-94 47 29,117 0-29,-94 0 33,48 0-33,-24 0 16,-48 0-15,1 0-1,70 0 39,24 0-39,-47 0 29,71 0-29,-24 0 17,-95 0-17,119 0 29,-1 0 2,1 0 13,-71 0-43,-24 0 31,95 0 27,23 0-58,-71 0 28,-23 0-26,-47 0-3,164 24 41,-93-1-41,-1-23 30,1 24-30,23-1 46,-71-23-46,0 0 30,24 0-29,-48 0-2,1 0 30,23 0-29,0 0 30,-23 0-30,94 0 63,94 0-61,-164 0-1,-1 0 39,118 0-39,-47 24 44,-47-24-45,70 24 61,-70-24-61,-24 0 30,1 0-30,-25 0 30,24 0-30,-23 0 29,47 0-29,-24 0 30,47 0-31,1 0 32,-48 0-31,24 0 18,47 0 40,71 0-57,-24 0 44,-71 0-45,-23 0 21,-47 0-21,-1 0 21,119 0-21,-95-24 30,47 24-30,-46 0 29,70 0-29,-95 0 30,166 0-29,-142 0-1,142 0 30,-165 0-30,141 0 44,-47 0-44,-47 0 32,-24 0-31,-24 0-1,166 24 41,-94 23-39,-25-24-3,214-23 45,-166 24-44,23-24 46,-46 24-46,-1-24 30,24 23-30,118 1 62,-165-24-62,0 0 30,-24 0-29,24 0 28,47 23-29,-47-23 30,23 0-30,0 0 31,-23 0-30,-47 0-1,-1 0 26,48 0-26,-47 0 0,23 0 29,0 0-29,0 0 29,1 0-29,-1 0 30,24 0-30,-1 0 29,1 0-28,-47 0-2,23 0 31,0 0-30,-23 0 29,94 0-28,-71 0 28,24 0-29,23 0 31,1 0-31,-48 0 31,47 0-30,-47 0 1,1 0-2,22 0 40,1 0-38,-24 0 25,95 0-28,-118 0 32,117 0-31,24 0 61,48 0-60,-48 0 44,-47 0-45,-47 0 30,47 0-30,0 0 30,-24 0-30,1-23 30,-25 23-29,-46-24-1,23 24 28,24-23-27,-47 23-2,94-71 31,47 71-30,-118 0 29,47-24-28,-70 24 27,0 0-28,-1 0 30,72 0-30,-48 0 30,-24 0-31,1 0 32,0-23-31,-1 23 219,1 0-217</inkml:trace>
</inkml:ink>
</file>

<file path=ppt/ink/ink3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9-22T13:32:41.62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20981 14281 0,'24'0'102,"47"0"-98,-24 0 24,0 0-27,118 0 46,-47 0-46,-71 0 30,-23 0-30,23 0 47,-23 0-47,23 0 30,47 0 16,-46 0-45,22 0 61,25 24-62,-72-24 29,72 0-26,-48 0-1,24 0 37,-48 0-39,25 0 29,-1 0-29,0 0 30,24 0-30,23-47 30,-47 47-31,1 0 32,-1-24-31,0 24 29,0 0-28,0-23 29,-23 23-30,23-24 30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60237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customXml" Target="../ink/ink4.xml"/><Relationship Id="rId3" Type="http://schemas.openxmlformats.org/officeDocument/2006/relationships/image" Target="../media/image5.png"/><Relationship Id="rId12" Type="http://schemas.openxmlformats.org/officeDocument/2006/relationships/image" Target="../media/image11.png"/><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3.png"/><Relationship Id="rId1" Type="http://schemas.openxmlformats.org/officeDocument/2006/relationships/tags" Target="../tags/tag1.xml"/><Relationship Id="rId11" Type="http://schemas.openxmlformats.org/officeDocument/2006/relationships/customXml" Target="../ink/ink3.xml"/><Relationship Id="rId15" Type="http://schemas.openxmlformats.org/officeDocument/2006/relationships/customXml" Target="../ink/ink5.xml"/><Relationship Id="rId10" Type="http://schemas.openxmlformats.org/officeDocument/2006/relationships/image" Target="../media/image10.png"/><Relationship Id="rId4" Type="http://schemas.openxmlformats.org/officeDocument/2006/relationships/customXml" Target="../ink/ink1.xml"/><Relationship Id="rId9" Type="http://schemas.openxmlformats.org/officeDocument/2006/relationships/customXml" Target="../ink/ink2.xml"/><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ustomXml" Target="../ink/ink10.xml"/><Relationship Id="rId7" Type="http://schemas.openxmlformats.org/officeDocument/2006/relationships/customXml" Target="../ink/ink7.xml"/><Relationship Id="rId12" Type="http://schemas.openxmlformats.org/officeDocument/2006/relationships/image" Target="../media/image20.png"/><Relationship Id="rId17" Type="http://schemas.openxmlformats.org/officeDocument/2006/relationships/image" Target="../media/image2.png"/><Relationship Id="rId2" Type="http://schemas.openxmlformats.org/officeDocument/2006/relationships/customXml" Target="../ink/ink6.xml"/><Relationship Id="rId16" Type="http://schemas.openxmlformats.org/officeDocument/2006/relationships/image" Target="../media/image22.png"/><Relationship Id="rId1" Type="http://schemas.openxmlformats.org/officeDocument/2006/relationships/slideLayout" Target="../slideLayouts/slideLayout14.xml"/><Relationship Id="rId6" Type="http://schemas.openxmlformats.org/officeDocument/2006/relationships/image" Target="../media/image17.png"/><Relationship Id="rId11" Type="http://schemas.openxmlformats.org/officeDocument/2006/relationships/customXml" Target="../ink/ink9.xml"/><Relationship Id="rId15" Type="http://schemas.openxmlformats.org/officeDocument/2006/relationships/customXml" Target="../ink/ink11.xml"/><Relationship Id="rId10" Type="http://schemas.openxmlformats.org/officeDocument/2006/relationships/image" Target="../media/image19.png"/><Relationship Id="rId9" Type="http://schemas.openxmlformats.org/officeDocument/2006/relationships/customXml" Target="../ink/ink8.xml"/><Relationship Id="rId14"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7" Type="http://schemas.openxmlformats.org/officeDocument/2006/relationships/customXml" Target="../ink/ink13.xml"/><Relationship Id="rId2" Type="http://schemas.openxmlformats.org/officeDocument/2006/relationships/customXml" Target="../ink/ink12.xml"/><Relationship Id="rId1" Type="http://schemas.openxmlformats.org/officeDocument/2006/relationships/slideLayout" Target="../slideLayouts/slideLayout14.xml"/><Relationship Id="rId6" Type="http://schemas.openxmlformats.org/officeDocument/2006/relationships/image" Target="../media/image23.png"/><Relationship Id="rId11" Type="http://schemas.openxmlformats.org/officeDocument/2006/relationships/image" Target="../media/image2.png"/><Relationship Id="rId10" Type="http://schemas.openxmlformats.org/officeDocument/2006/relationships/image" Target="../media/image25.png"/><Relationship Id="rId9" Type="http://schemas.openxmlformats.org/officeDocument/2006/relationships/customXml" Target="../ink/ink14.xml"/></Relationships>
</file>

<file path=ppt/slides/_rels/slide7.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customXml" Target="../ink/ink19.xml"/><Relationship Id="rId7" Type="http://schemas.openxmlformats.org/officeDocument/2006/relationships/customXml" Target="../ink/ink16.xml"/><Relationship Id="rId12" Type="http://schemas.openxmlformats.org/officeDocument/2006/relationships/image" Target="../media/image29.png"/><Relationship Id="rId17" Type="http://schemas.openxmlformats.org/officeDocument/2006/relationships/image" Target="../media/image2.png"/><Relationship Id="rId2" Type="http://schemas.openxmlformats.org/officeDocument/2006/relationships/customXml" Target="../ink/ink15.xml"/><Relationship Id="rId16" Type="http://schemas.openxmlformats.org/officeDocument/2006/relationships/image" Target="../media/image31.png"/><Relationship Id="rId1" Type="http://schemas.openxmlformats.org/officeDocument/2006/relationships/slideLayout" Target="../slideLayouts/slideLayout14.xml"/><Relationship Id="rId6" Type="http://schemas.openxmlformats.org/officeDocument/2006/relationships/image" Target="../media/image26.png"/><Relationship Id="rId11" Type="http://schemas.openxmlformats.org/officeDocument/2006/relationships/customXml" Target="../ink/ink18.xml"/><Relationship Id="rId15" Type="http://schemas.openxmlformats.org/officeDocument/2006/relationships/customXml" Target="../ink/ink20.xml"/><Relationship Id="rId10" Type="http://schemas.openxmlformats.org/officeDocument/2006/relationships/image" Target="../media/image28.png"/><Relationship Id="rId9" Type="http://schemas.openxmlformats.org/officeDocument/2006/relationships/customXml" Target="../ink/ink17.xml"/><Relationship Id="rId14" Type="http://schemas.openxmlformats.org/officeDocument/2006/relationships/image" Target="../media/image30.png"/></Relationships>
</file>

<file path=ppt/slides/_rels/slide8.xml.rels><?xml version="1.0" encoding="UTF-8" standalone="yes"?>
<Relationships xmlns="http://schemas.openxmlformats.org/package/2006/relationships"><Relationship Id="rId8" Type="http://schemas.openxmlformats.org/officeDocument/2006/relationships/image" Target="../media/image33.png"/><Relationship Id="rId7" Type="http://schemas.openxmlformats.org/officeDocument/2006/relationships/customXml" Target="../ink/ink22.xml"/><Relationship Id="rId2" Type="http://schemas.openxmlformats.org/officeDocument/2006/relationships/customXml" Target="../ink/ink21.xml"/><Relationship Id="rId1" Type="http://schemas.openxmlformats.org/officeDocument/2006/relationships/slideLayout" Target="../slideLayouts/slideLayout14.xml"/><Relationship Id="rId6" Type="http://schemas.openxmlformats.org/officeDocument/2006/relationships/image" Target="../media/image32.png"/><Relationship Id="rId11" Type="http://schemas.openxmlformats.org/officeDocument/2006/relationships/image" Target="../media/image2.png"/><Relationship Id="rId10" Type="http://schemas.openxmlformats.org/officeDocument/2006/relationships/image" Target="../media/image34.png"/><Relationship Id="rId9" Type="http://schemas.openxmlformats.org/officeDocument/2006/relationships/customXml" Target="../ink/ink2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customXml" Target="../ink/ink28.xml"/><Relationship Id="rId18" Type="http://schemas.openxmlformats.org/officeDocument/2006/relationships/image" Target="../media/image41.png"/><Relationship Id="rId21" Type="http://schemas.openxmlformats.org/officeDocument/2006/relationships/customXml" Target="../ink/ink32.xml"/><Relationship Id="rId7" Type="http://schemas.openxmlformats.org/officeDocument/2006/relationships/customXml" Target="../ink/ink25.xml"/><Relationship Id="rId12" Type="http://schemas.openxmlformats.org/officeDocument/2006/relationships/image" Target="../media/image38.png"/><Relationship Id="rId17" Type="http://schemas.openxmlformats.org/officeDocument/2006/relationships/customXml" Target="../ink/ink30.xml"/><Relationship Id="rId25" Type="http://schemas.openxmlformats.org/officeDocument/2006/relationships/image" Target="../media/image2.png"/><Relationship Id="rId2" Type="http://schemas.openxmlformats.org/officeDocument/2006/relationships/customXml" Target="../ink/ink24.xml"/><Relationship Id="rId16" Type="http://schemas.openxmlformats.org/officeDocument/2006/relationships/image" Target="../media/image40.png"/><Relationship Id="rId20" Type="http://schemas.openxmlformats.org/officeDocument/2006/relationships/image" Target="../media/image42.png"/><Relationship Id="rId1" Type="http://schemas.openxmlformats.org/officeDocument/2006/relationships/slideLayout" Target="../slideLayouts/slideLayout14.xml"/><Relationship Id="rId6" Type="http://schemas.openxmlformats.org/officeDocument/2006/relationships/image" Target="../media/image35.png"/><Relationship Id="rId11" Type="http://schemas.openxmlformats.org/officeDocument/2006/relationships/customXml" Target="../ink/ink27.xml"/><Relationship Id="rId24" Type="http://schemas.openxmlformats.org/officeDocument/2006/relationships/image" Target="../media/image44.png"/><Relationship Id="rId15" Type="http://schemas.openxmlformats.org/officeDocument/2006/relationships/customXml" Target="../ink/ink29.xml"/><Relationship Id="rId23" Type="http://schemas.openxmlformats.org/officeDocument/2006/relationships/customXml" Target="../ink/ink33.xml"/><Relationship Id="rId10" Type="http://schemas.openxmlformats.org/officeDocument/2006/relationships/image" Target="../media/image37.png"/><Relationship Id="rId19" Type="http://schemas.openxmlformats.org/officeDocument/2006/relationships/customXml" Target="../ink/ink31.xml"/><Relationship Id="rId9" Type="http://schemas.openxmlformats.org/officeDocument/2006/relationships/customXml" Target="../ink/ink26.xml"/><Relationship Id="rId14" Type="http://schemas.openxmlformats.org/officeDocument/2006/relationships/image" Target="../media/image39.png"/><Relationship Id="rId22" Type="http://schemas.openxmlformats.org/officeDocument/2006/relationships/image" Target="../media/image43.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hyperlink" Target="https://www.marketingtutor.net/consumer-definition-rights-responsibilities/" TargetMode="External"/><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Layout" Target="../slideLayouts/slideLayout14.xml"/><Relationship Id="rId7" Type="http://schemas.openxmlformats.org/officeDocument/2006/relationships/image" Target="../media/image46.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5.png"/><Relationship Id="rId5" Type="http://schemas.openxmlformats.org/officeDocument/2006/relationships/image" Target="../media/image18.jpeg"/><Relationship Id="rId4" Type="http://schemas.openxmlformats.org/officeDocument/2006/relationships/hyperlink" Target="https://planable.io/blog/marketing-collateral/" TargetMode="External"/><Relationship Id="rId9"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14.xml"/><Relationship Id="rId1" Type="http://schemas.openxmlformats.org/officeDocument/2006/relationships/tags" Target="../tags/tag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8.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9.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3.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hyperlink" Target="https://rockcontent.com/blog/marketing-concept/#:~:text=The%20selling%20concept%20is%20founded,convinced%20to%20make%20a%20purchase." TargetMode="External"/><Relationship Id="rId7" Type="http://schemas.openxmlformats.org/officeDocument/2006/relationships/image" Target="../media/image2.png"/><Relationship Id="rId2" Type="http://schemas.openxmlformats.org/officeDocument/2006/relationships/image" Target="../media/image53.emf"/><Relationship Id="rId1" Type="http://schemas.openxmlformats.org/officeDocument/2006/relationships/slideLayout" Target="../slideLayouts/slideLayout14.xml"/><Relationship Id="rId6" Type="http://schemas.openxmlformats.org/officeDocument/2006/relationships/hyperlink" Target="https://www.visuwisu.co/insights/marketing-concept" TargetMode="External"/><Relationship Id="rId5" Type="http://schemas.openxmlformats.org/officeDocument/2006/relationships/hyperlink" Target="https://www.vcmo.uk/resources/glossary/what-is-the-marketing-concept" TargetMode="External"/><Relationship Id="rId4" Type="http://schemas.openxmlformats.org/officeDocument/2006/relationships/hyperlink" Target="https://disruptiveadvertising.com/blog/marketing/marketing-concepts/#:~:text=The%20selling%20concept%20is%20one,and%20persuading%20them%20to%20buy." TargetMode="Externa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4.xml"/><Relationship Id="rId5" Type="http://schemas.openxmlformats.org/officeDocument/2006/relationships/image" Target="../media/image2.png"/><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869678" y="-220337"/>
            <a:ext cx="7154794" cy="70342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Lecture -2 -</a:t>
            </a:r>
            <a:r>
              <a:rPr lang="en-GB" sz="2400" b="1" dirty="0">
                <a:latin typeface="Times New Roman" panose="02020603050405020304" pitchFamily="18" charset="0"/>
                <a:cs typeface="Times New Roman" panose="02020603050405020304" pitchFamily="18" charset="0"/>
              </a:rPr>
              <a:t>Introduction to Marketing Management</a:t>
            </a:r>
            <a:endParaRPr lang="en-US" sz="2400" b="1" dirty="0">
              <a:solidFill>
                <a:schemeClr val="bg1"/>
              </a:solidFill>
              <a:cs typeface="Alexandria" charset="0"/>
            </a:endParaRPr>
          </a:p>
        </p:txBody>
      </p:sp>
      <p:sp>
        <p:nvSpPr>
          <p:cNvPr id="11" name="Oval 10">
            <a:extLst>
              <a:ext uri="{FF2B5EF4-FFF2-40B4-BE49-F238E27FC236}">
                <a16:creationId xmlns:a16="http://schemas.microsoft.com/office/drawing/2014/main" id="{46F3C90B-EB3F-EA91-08C5-03400C278827}"/>
              </a:ext>
            </a:extLst>
          </p:cNvPr>
          <p:cNvSpPr/>
          <p:nvPr/>
        </p:nvSpPr>
        <p:spPr>
          <a:xfrm>
            <a:off x="7313693" y="125694"/>
            <a:ext cx="6266764" cy="6342205"/>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7666"/>
    </mc:Choice>
    <mc:Fallback xmlns="">
      <p:transition spd="slow" advTm="16766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25071" y="2698093"/>
            <a:ext cx="7513537" cy="584775"/>
          </a:xfrm>
          <a:prstGeom prst="rect">
            <a:avLst/>
          </a:prstGeom>
          <a:solidFill>
            <a:schemeClr val="accent4">
              <a:lumMod val="20000"/>
              <a:lumOff val="80000"/>
            </a:schemeClr>
          </a:solidFill>
        </p:spPr>
        <p:txBody>
          <a:bodyPr wrap="square" rtlCol="0" anchor="b">
            <a:spAutoFit/>
          </a:bodyPr>
          <a:lstStyle/>
          <a:p>
            <a:pPr algn="ctr"/>
            <a:r>
              <a:rPr lang="en-GB" sz="3200" b="1" dirty="0">
                <a:latin typeface="Times New Roman" panose="02020603050405020304" pitchFamily="18" charset="0"/>
                <a:cs typeface="Times New Roman" panose="02020603050405020304" pitchFamily="18" charset="0"/>
              </a:rPr>
              <a:t>Introduction to Marketing Management</a:t>
            </a:r>
            <a:endParaRPr lang="en-US" sz="6600" b="1" dirty="0">
              <a:solidFill>
                <a:schemeClr val="accent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3600" b="1" dirty="0">
                <a:solidFill>
                  <a:schemeClr val="tx1"/>
                </a:solidFill>
                <a:latin typeface="Times New Roman" panose="02020603050405020304" pitchFamily="18" charset="0"/>
                <a:cs typeface="Times New Roman" panose="02020603050405020304" pitchFamily="18" charset="0"/>
              </a:rPr>
              <a:t>2</a:t>
            </a:r>
          </a:p>
        </p:txBody>
      </p:sp>
      <p:sp>
        <p:nvSpPr>
          <p:cNvPr id="14" name="TextBox 13">
            <a:extLst>
              <a:ext uri="{FF2B5EF4-FFF2-40B4-BE49-F238E27FC236}">
                <a16:creationId xmlns:a16="http://schemas.microsoft.com/office/drawing/2014/main" id="{2025940B-BEFB-44C2-A8C3-0199AA89C7A3}"/>
              </a:ext>
            </a:extLst>
          </p:cNvPr>
          <p:cNvSpPr txBox="1"/>
          <p:nvPr/>
        </p:nvSpPr>
        <p:spPr>
          <a:xfrm>
            <a:off x="5848344" y="4608768"/>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4CF53886-9C85-0202-8C4A-C59F2F6D1A5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7030" y="196740"/>
            <a:ext cx="2801972" cy="1030340"/>
          </a:xfrm>
          <a:prstGeom prst="rect">
            <a:avLst/>
          </a:prstGeom>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5764"/>
    </mc:Choice>
    <mc:Fallback xmlns="">
      <p:transition spd="slow" advTm="57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143220" y="1035587"/>
            <a:ext cx="11858794" cy="55811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01554"/>
            <a:ext cx="6841467" cy="5355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3200" b="1" u="sng" dirty="0">
                <a:solidFill>
                  <a:schemeClr val="tx1"/>
                </a:solidFill>
                <a:latin typeface="Times New Roman" panose="02020603050405020304" pitchFamily="18" charset="0"/>
                <a:ea typeface="+mn-ea"/>
                <a:cs typeface="Times New Roman" panose="02020603050405020304" pitchFamily="18" charset="0"/>
              </a:rPr>
              <a:t>Learning Outcomes</a:t>
            </a:r>
          </a:p>
        </p:txBody>
      </p:sp>
      <p:pic>
        <p:nvPicPr>
          <p:cNvPr id="2" name="Picture 1"/>
          <p:cNvPicPr>
            <a:picLocks noChangeAspect="1"/>
          </p:cNvPicPr>
          <p:nvPr/>
        </p:nvPicPr>
        <p:blipFill>
          <a:blip r:embed="rId3"/>
          <a:stretch>
            <a:fillRect/>
          </a:stretch>
        </p:blipFill>
        <p:spPr>
          <a:xfrm>
            <a:off x="4539930" y="3918062"/>
            <a:ext cx="2109598"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6" name="Picture 115"/>
          <p:cNvPicPr>
            <a:picLocks noChangeAspect="1"/>
          </p:cNvPicPr>
          <p:nvPr/>
        </p:nvPicPr>
        <p:blipFill>
          <a:blip r:embed="rId3"/>
          <a:stretch>
            <a:fillRect/>
          </a:stretch>
        </p:blipFill>
        <p:spPr>
          <a:xfrm>
            <a:off x="6775177" y="3918062"/>
            <a:ext cx="2515415"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7" name="Picture 116"/>
          <p:cNvPicPr>
            <a:picLocks noChangeAspect="1"/>
          </p:cNvPicPr>
          <p:nvPr/>
        </p:nvPicPr>
        <p:blipFill>
          <a:blip r:embed="rId3"/>
          <a:stretch>
            <a:fillRect/>
          </a:stretch>
        </p:blipFill>
        <p:spPr>
          <a:xfrm>
            <a:off x="9446501" y="3918062"/>
            <a:ext cx="2474675"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p:cNvSpPr/>
          <p:nvPr/>
        </p:nvSpPr>
        <p:spPr>
          <a:xfrm>
            <a:off x="4665579" y="4479683"/>
            <a:ext cx="1953483" cy="707886"/>
          </a:xfrm>
          <a:prstGeom prst="rect">
            <a:avLst/>
          </a:prstGeom>
        </p:spPr>
        <p:txBody>
          <a:bodyPr wrap="none">
            <a:spAutoFit/>
          </a:bodyPr>
          <a:lstStyle/>
          <a:p>
            <a:r>
              <a:rPr lang="en-US" altLang="ar-SA" sz="2000" b="1" dirty="0">
                <a:solidFill>
                  <a:srgbClr val="FFFF00"/>
                </a:solidFill>
                <a:effectLst>
                  <a:outerShdw blurRad="38100" dist="38100" dir="2700000" algn="tl">
                    <a:srgbClr val="000000">
                      <a:alpha val="43137"/>
                    </a:srgbClr>
                  </a:outerShdw>
                </a:effectLst>
              </a:rPr>
              <a:t>Product/Service </a:t>
            </a:r>
          </a:p>
          <a:p>
            <a:pPr algn="ctr"/>
            <a:r>
              <a:rPr lang="en-US" altLang="ar-SA" sz="2000" b="1" dirty="0">
                <a:solidFill>
                  <a:srgbClr val="FFFF00"/>
                </a:solidFill>
                <a:effectLst>
                  <a:outerShdw blurRad="38100" dist="38100" dir="2700000" algn="tl">
                    <a:srgbClr val="000000">
                      <a:alpha val="43137"/>
                    </a:srgbClr>
                  </a:outerShdw>
                </a:effectLst>
              </a:rPr>
              <a:t>Management</a:t>
            </a:r>
          </a:p>
        </p:txBody>
      </p:sp>
      <p:sp>
        <p:nvSpPr>
          <p:cNvPr id="4" name="Rectangle 3"/>
          <p:cNvSpPr/>
          <p:nvPr/>
        </p:nvSpPr>
        <p:spPr>
          <a:xfrm>
            <a:off x="6730366" y="4479683"/>
            <a:ext cx="2689840" cy="707886"/>
          </a:xfrm>
          <a:prstGeom prst="rect">
            <a:avLst/>
          </a:prstGeom>
        </p:spPr>
        <p:txBody>
          <a:bodyPr wrap="none">
            <a:spAutoFit/>
          </a:bodyPr>
          <a:lstStyle/>
          <a:p>
            <a:pPr algn="ctr"/>
            <a:r>
              <a:rPr lang="en-US" altLang="ar-SA" sz="2000" b="1" dirty="0">
                <a:solidFill>
                  <a:srgbClr val="FFFF00"/>
                </a:solidFill>
                <a:effectLst>
                  <a:outerShdw blurRad="38100" dist="38100" dir="2700000" algn="tl">
                    <a:srgbClr val="000000">
                      <a:alpha val="43137"/>
                    </a:srgbClr>
                  </a:outerShdw>
                </a:effectLst>
              </a:rPr>
              <a:t>Marketing-Information </a:t>
            </a:r>
          </a:p>
          <a:p>
            <a:pPr algn="ctr"/>
            <a:r>
              <a:rPr lang="en-US" altLang="ar-SA" sz="2000" b="1" dirty="0">
                <a:solidFill>
                  <a:srgbClr val="FFFF00"/>
                </a:solidFill>
                <a:effectLst>
                  <a:outerShdw blurRad="38100" dist="38100" dir="2700000" algn="tl">
                    <a:srgbClr val="000000">
                      <a:alpha val="43137"/>
                    </a:srgbClr>
                  </a:outerShdw>
                </a:effectLst>
              </a:rPr>
              <a:t>Management </a:t>
            </a:r>
          </a:p>
        </p:txBody>
      </p:sp>
      <p:sp>
        <p:nvSpPr>
          <p:cNvPr id="5" name="Rectangle 4"/>
          <p:cNvSpPr/>
          <p:nvPr/>
        </p:nvSpPr>
        <p:spPr>
          <a:xfrm>
            <a:off x="9401896" y="4173019"/>
            <a:ext cx="2574516" cy="1200329"/>
          </a:xfrm>
          <a:prstGeom prst="rect">
            <a:avLst/>
          </a:prstGeom>
        </p:spPr>
        <p:txBody>
          <a:bodyPr wrap="square">
            <a:spAutoFit/>
          </a:bodyPr>
          <a:lstStyle/>
          <a:p>
            <a:pPr marL="285750" indent="-285750">
              <a:buFont typeface="Wingdings" panose="05000000000000000000" pitchFamily="2" charset="2"/>
              <a:buChar char="§"/>
            </a:pPr>
            <a:r>
              <a:rPr lang="en-US" altLang="ar-SA" b="1" dirty="0">
                <a:solidFill>
                  <a:srgbClr val="FFFF00"/>
                </a:solidFill>
                <a:effectLst>
                  <a:outerShdw blurRad="38100" dist="38100" dir="2700000" algn="tl">
                    <a:srgbClr val="000000">
                      <a:alpha val="43137"/>
                    </a:srgbClr>
                  </a:outerShdw>
                </a:effectLst>
                <a:cs typeface="+mj-cs"/>
              </a:rPr>
              <a:t>Pricing</a:t>
            </a:r>
          </a:p>
          <a:p>
            <a:pPr marL="285750" indent="-285750">
              <a:buFont typeface="Wingdings" panose="05000000000000000000" pitchFamily="2" charset="2"/>
              <a:buChar char="§"/>
            </a:pPr>
            <a:r>
              <a:rPr lang="en-US" altLang="ar-SA" b="1" dirty="0">
                <a:solidFill>
                  <a:srgbClr val="FFFF00"/>
                </a:solidFill>
              </a:rPr>
              <a:t>Channel Management</a:t>
            </a:r>
          </a:p>
          <a:p>
            <a:pPr marL="285750" indent="-285750">
              <a:buFont typeface="Wingdings" panose="05000000000000000000" pitchFamily="2" charset="2"/>
              <a:buChar char="§"/>
            </a:pPr>
            <a:r>
              <a:rPr lang="en-US" altLang="ar-SA" b="1" dirty="0">
                <a:solidFill>
                  <a:srgbClr val="FFFF00"/>
                </a:solidFill>
              </a:rPr>
              <a:t> Promotion </a:t>
            </a:r>
          </a:p>
          <a:p>
            <a:pPr marL="285750" indent="-285750">
              <a:buFont typeface="Wingdings" panose="05000000000000000000" pitchFamily="2" charset="2"/>
              <a:buChar char="§"/>
            </a:pPr>
            <a:r>
              <a:rPr lang="en-US" altLang="ar-SA" b="1" dirty="0">
                <a:solidFill>
                  <a:srgbClr val="FFFF00"/>
                </a:solidFill>
              </a:rPr>
              <a:t>Selling </a:t>
            </a:r>
          </a:p>
        </p:txBody>
      </p:sp>
      <p:pic>
        <p:nvPicPr>
          <p:cNvPr id="17" name="Picture 16"/>
          <p:cNvPicPr>
            <a:picLocks noChangeAspect="1"/>
          </p:cNvPicPr>
          <p:nvPr/>
        </p:nvPicPr>
        <p:blipFill>
          <a:blip r:embed="rId3"/>
          <a:stretch>
            <a:fillRect/>
          </a:stretch>
        </p:blipFill>
        <p:spPr>
          <a:xfrm>
            <a:off x="213263" y="1458928"/>
            <a:ext cx="5853000"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542045" y="1726215"/>
            <a:ext cx="5426487" cy="1077218"/>
          </a:xfrm>
          <a:prstGeom prst="rect">
            <a:avLst/>
          </a:prstGeom>
        </p:spPr>
        <p:txBody>
          <a:bodyPr wrap="none">
            <a:spAutoFit/>
          </a:bodyPr>
          <a:lstStyle/>
          <a:p>
            <a:pPr algn="ctr"/>
            <a:r>
              <a:rPr lang="en-GB" sz="3200" b="1" dirty="0">
                <a:solidFill>
                  <a:schemeClr val="accent2">
                    <a:lumMod val="40000"/>
                    <a:lumOff val="60000"/>
                  </a:schemeClr>
                </a:solidFill>
                <a:latin typeface="Times New Roman" panose="02020603050405020304" pitchFamily="18" charset="0"/>
                <a:cs typeface="Times New Roman" panose="02020603050405020304" pitchFamily="18" charset="0"/>
              </a:rPr>
              <a:t>Which Concept of Marketing </a:t>
            </a:r>
          </a:p>
          <a:p>
            <a:pPr algn="ctr"/>
            <a:r>
              <a:rPr lang="en-GB" sz="3200" b="1" dirty="0">
                <a:solidFill>
                  <a:schemeClr val="accent2">
                    <a:lumMod val="40000"/>
                    <a:lumOff val="60000"/>
                  </a:schemeClr>
                </a:solidFill>
                <a:latin typeface="Times New Roman" panose="02020603050405020304" pitchFamily="18" charset="0"/>
                <a:cs typeface="Times New Roman" panose="02020603050405020304" pitchFamily="18" charset="0"/>
              </a:rPr>
              <a:t>Is The Best?</a:t>
            </a:r>
            <a:endParaRPr lang="en-GB" sz="3200" b="1" i="0" dirty="0">
              <a:solidFill>
                <a:schemeClr val="accent2">
                  <a:lumMod val="40000"/>
                  <a:lumOff val="60000"/>
                </a:schemeClr>
              </a:solidFill>
              <a:latin typeface="Times New Roman" panose="02020603050405020304" pitchFamily="18" charset="0"/>
              <a:cs typeface="Times New Roman" panose="02020603050405020304" pitchFamily="18" charset="0"/>
            </a:endParaRPr>
          </a:p>
        </p:txBody>
      </p:sp>
      <p:pic>
        <p:nvPicPr>
          <p:cNvPr id="119" name="Picture 118"/>
          <p:cNvPicPr>
            <a:picLocks noChangeAspect="1"/>
          </p:cNvPicPr>
          <p:nvPr/>
        </p:nvPicPr>
        <p:blipFill>
          <a:blip r:embed="rId3"/>
          <a:stretch>
            <a:fillRect/>
          </a:stretch>
        </p:blipFill>
        <p:spPr>
          <a:xfrm>
            <a:off x="6198700" y="1446562"/>
            <a:ext cx="5722476"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3" name="TextBox 112">
            <a:extLst>
              <a:ext uri="{FF2B5EF4-FFF2-40B4-BE49-F238E27FC236}">
                <a16:creationId xmlns:a16="http://schemas.microsoft.com/office/drawing/2014/main" id="{28558C11-7B9C-4062-92D1-35E8EB9C2213}"/>
              </a:ext>
            </a:extLst>
          </p:cNvPr>
          <p:cNvSpPr txBox="1"/>
          <p:nvPr/>
        </p:nvSpPr>
        <p:spPr>
          <a:xfrm>
            <a:off x="6352270" y="2026181"/>
            <a:ext cx="5363736" cy="646331"/>
          </a:xfrm>
          <a:prstGeom prst="rect">
            <a:avLst/>
          </a:prstGeom>
          <a:noFill/>
        </p:spPr>
        <p:txBody>
          <a:bodyPr wrap="square" rtlCol="0">
            <a:spAutoFit/>
          </a:bodyPr>
          <a:lstStyle/>
          <a:p>
            <a:pPr lvl="0" algn="ctr"/>
            <a:r>
              <a:rPr lang="en-GB" sz="3600" b="1" dirty="0">
                <a:solidFill>
                  <a:schemeClr val="accent2">
                    <a:lumMod val="40000"/>
                    <a:lumOff val="60000"/>
                  </a:schemeClr>
                </a:solidFill>
                <a:latin typeface="Times New Roman" panose="02020603050405020304" pitchFamily="18" charset="0"/>
                <a:cs typeface="+mj-cs"/>
              </a:rPr>
              <a:t>T</a:t>
            </a:r>
            <a:r>
              <a:rPr lang="en-US" sz="3600" b="1" dirty="0">
                <a:solidFill>
                  <a:schemeClr val="accent2">
                    <a:lumMod val="40000"/>
                    <a:lumOff val="60000"/>
                  </a:schemeClr>
                </a:solidFill>
                <a:latin typeface="Times New Roman" panose="02020603050405020304" pitchFamily="18" charset="0"/>
                <a:cs typeface="+mj-cs"/>
              </a:rPr>
              <a:t>he marketing functions</a:t>
            </a:r>
            <a:endParaRPr lang="ar-SA" sz="3600" dirty="0">
              <a:solidFill>
                <a:schemeClr val="accent2">
                  <a:lumMod val="40000"/>
                  <a:lumOff val="60000"/>
                </a:schemeClr>
              </a:solidFill>
              <a:latin typeface="Times New Roman" panose="02020603050405020304" pitchFamily="18" charset="0"/>
              <a:cs typeface="+mj-cs"/>
            </a:endParaRPr>
          </a:p>
        </p:txBody>
      </p:sp>
      <p:cxnSp>
        <p:nvCxnSpPr>
          <p:cNvPr id="8" name="Straight Arrow Connector 7"/>
          <p:cNvCxnSpPr>
            <a:stCxn id="119" idx="2"/>
          </p:cNvCxnSpPr>
          <p:nvPr/>
        </p:nvCxnSpPr>
        <p:spPr>
          <a:xfrm flipH="1">
            <a:off x="5512200" y="3256312"/>
            <a:ext cx="3547738" cy="69491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p:cNvCxnSpPr>
            <a:stCxn id="119" idx="2"/>
          </p:cNvCxnSpPr>
          <p:nvPr/>
        </p:nvCxnSpPr>
        <p:spPr>
          <a:xfrm flipH="1">
            <a:off x="8058684" y="3256312"/>
            <a:ext cx="1001254" cy="66506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p:cNvCxnSpPr>
            <a:stCxn id="119" idx="2"/>
          </p:cNvCxnSpPr>
          <p:nvPr/>
        </p:nvCxnSpPr>
        <p:spPr>
          <a:xfrm>
            <a:off x="9059938" y="3256312"/>
            <a:ext cx="1649700" cy="64462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mc:AlternateContent xmlns:mc="http://schemas.openxmlformats.org/markup-compatibility/2006" xmlns:p14="http://schemas.microsoft.com/office/powerpoint/2010/main">
        <mc:Choice Requires="p14">
          <p:contentPart p14:bwMode="auto" r:id="rId4">
            <p14:nvContentPartPr>
              <p14:cNvPr id="7" name="Ink 6">
                <a:extLst>
                  <a:ext uri="{FF2B5EF4-FFF2-40B4-BE49-F238E27FC236}">
                    <a16:creationId xmlns:a16="http://schemas.microsoft.com/office/drawing/2014/main" id="{21C94CF9-3E69-B656-FF0A-F5C527D3287D}"/>
                  </a:ext>
                </a:extLst>
              </p14:cNvPr>
              <p14:cNvContentPartPr/>
              <p14:nvPr/>
            </p14:nvContentPartPr>
            <p14:xfrm>
              <a:off x="6932880" y="4690800"/>
              <a:ext cx="1929240" cy="51480"/>
            </p14:xfrm>
          </p:contentPart>
        </mc:Choice>
        <mc:Fallback xmlns="">
          <p:pic>
            <p:nvPicPr>
              <p:cNvPr id="7" name="Ink 6">
                <a:extLst>
                  <a:ext uri="{FF2B5EF4-FFF2-40B4-BE49-F238E27FC236}">
                    <a16:creationId xmlns:a16="http://schemas.microsoft.com/office/drawing/2014/main" id="{21C94CF9-3E69-B656-FF0A-F5C527D3287D}"/>
                  </a:ext>
                </a:extLst>
              </p:cNvPr>
              <p:cNvPicPr/>
              <p:nvPr/>
            </p:nvPicPr>
            <p:blipFill>
              <a:blip r:embed="rId8"/>
              <a:stretch>
                <a:fillRect/>
              </a:stretch>
            </p:blipFill>
            <p:spPr>
              <a:xfrm>
                <a:off x="6917040" y="4627440"/>
                <a:ext cx="1960560" cy="1782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9" name="Ink 8">
                <a:extLst>
                  <a:ext uri="{FF2B5EF4-FFF2-40B4-BE49-F238E27FC236}">
                    <a16:creationId xmlns:a16="http://schemas.microsoft.com/office/drawing/2014/main" id="{398E0FBD-D11C-2AEF-F6F8-1535E7AA9434}"/>
                  </a:ext>
                </a:extLst>
              </p14:cNvPr>
              <p14:cNvContentPartPr/>
              <p14:nvPr/>
            </p14:nvContentPartPr>
            <p14:xfrm>
              <a:off x="9762120" y="4350960"/>
              <a:ext cx="646200" cy="25920"/>
            </p14:xfrm>
          </p:contentPart>
        </mc:Choice>
        <mc:Fallback xmlns="">
          <p:pic>
            <p:nvPicPr>
              <p:cNvPr id="9" name="Ink 8">
                <a:extLst>
                  <a:ext uri="{FF2B5EF4-FFF2-40B4-BE49-F238E27FC236}">
                    <a16:creationId xmlns:a16="http://schemas.microsoft.com/office/drawing/2014/main" id="{398E0FBD-D11C-2AEF-F6F8-1535E7AA9434}"/>
                  </a:ext>
                </a:extLst>
              </p:cNvPr>
              <p:cNvPicPr/>
              <p:nvPr/>
            </p:nvPicPr>
            <p:blipFill>
              <a:blip r:embed="rId10"/>
              <a:stretch>
                <a:fillRect/>
              </a:stretch>
            </p:blipFill>
            <p:spPr>
              <a:xfrm>
                <a:off x="9746280" y="4287600"/>
                <a:ext cx="677520" cy="15264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0" name="Ink 9">
                <a:extLst>
                  <a:ext uri="{FF2B5EF4-FFF2-40B4-BE49-F238E27FC236}">
                    <a16:creationId xmlns:a16="http://schemas.microsoft.com/office/drawing/2014/main" id="{E7B77737-080D-170E-A6E5-7C3C3AA40EB2}"/>
                  </a:ext>
                </a:extLst>
              </p14:cNvPr>
              <p14:cNvContentPartPr/>
              <p14:nvPr/>
            </p14:nvContentPartPr>
            <p14:xfrm>
              <a:off x="9813240" y="4640040"/>
              <a:ext cx="2030760" cy="42840"/>
            </p14:xfrm>
          </p:contentPart>
        </mc:Choice>
        <mc:Fallback xmlns="">
          <p:pic>
            <p:nvPicPr>
              <p:cNvPr id="10" name="Ink 9">
                <a:extLst>
                  <a:ext uri="{FF2B5EF4-FFF2-40B4-BE49-F238E27FC236}">
                    <a16:creationId xmlns:a16="http://schemas.microsoft.com/office/drawing/2014/main" id="{E7B77737-080D-170E-A6E5-7C3C3AA40EB2}"/>
                  </a:ext>
                </a:extLst>
              </p:cNvPr>
              <p:cNvPicPr/>
              <p:nvPr/>
            </p:nvPicPr>
            <p:blipFill>
              <a:blip r:embed="rId12"/>
              <a:stretch>
                <a:fillRect/>
              </a:stretch>
            </p:blipFill>
            <p:spPr>
              <a:xfrm>
                <a:off x="9797400" y="4576680"/>
                <a:ext cx="2062080" cy="1695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2" name="Ink 11">
                <a:extLst>
                  <a:ext uri="{FF2B5EF4-FFF2-40B4-BE49-F238E27FC236}">
                    <a16:creationId xmlns:a16="http://schemas.microsoft.com/office/drawing/2014/main" id="{5D89BE91-F962-ACD1-2B6A-F81B3D4ECE81}"/>
                  </a:ext>
                </a:extLst>
              </p14:cNvPr>
              <p14:cNvContentPartPr/>
              <p14:nvPr/>
            </p14:nvContentPartPr>
            <p14:xfrm>
              <a:off x="9838800" y="4878000"/>
              <a:ext cx="926280" cy="68040"/>
            </p14:xfrm>
          </p:contentPart>
        </mc:Choice>
        <mc:Fallback xmlns="">
          <p:pic>
            <p:nvPicPr>
              <p:cNvPr id="12" name="Ink 11">
                <a:extLst>
                  <a:ext uri="{FF2B5EF4-FFF2-40B4-BE49-F238E27FC236}">
                    <a16:creationId xmlns:a16="http://schemas.microsoft.com/office/drawing/2014/main" id="{5D89BE91-F962-ACD1-2B6A-F81B3D4ECE81}"/>
                  </a:ext>
                </a:extLst>
              </p:cNvPr>
              <p:cNvPicPr/>
              <p:nvPr/>
            </p:nvPicPr>
            <p:blipFill>
              <a:blip r:embed="rId14"/>
              <a:stretch>
                <a:fillRect/>
              </a:stretch>
            </p:blipFill>
            <p:spPr>
              <a:xfrm>
                <a:off x="9822960" y="4814640"/>
                <a:ext cx="957600" cy="1947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3" name="Ink 12">
                <a:extLst>
                  <a:ext uri="{FF2B5EF4-FFF2-40B4-BE49-F238E27FC236}">
                    <a16:creationId xmlns:a16="http://schemas.microsoft.com/office/drawing/2014/main" id="{DFEF050B-B7DA-D7D7-6A27-37975645FE11}"/>
                  </a:ext>
                </a:extLst>
              </p14:cNvPr>
              <p14:cNvContentPartPr/>
              <p14:nvPr/>
            </p14:nvContentPartPr>
            <p14:xfrm>
              <a:off x="9813240" y="5200920"/>
              <a:ext cx="713880" cy="17280"/>
            </p14:xfrm>
          </p:contentPart>
        </mc:Choice>
        <mc:Fallback xmlns="">
          <p:pic>
            <p:nvPicPr>
              <p:cNvPr id="13" name="Ink 12">
                <a:extLst>
                  <a:ext uri="{FF2B5EF4-FFF2-40B4-BE49-F238E27FC236}">
                    <a16:creationId xmlns:a16="http://schemas.microsoft.com/office/drawing/2014/main" id="{DFEF050B-B7DA-D7D7-6A27-37975645FE11}"/>
                  </a:ext>
                </a:extLst>
              </p:cNvPr>
              <p:cNvPicPr/>
              <p:nvPr/>
            </p:nvPicPr>
            <p:blipFill>
              <a:blip r:embed="rId16"/>
              <a:stretch>
                <a:fillRect/>
              </a:stretch>
            </p:blipFill>
            <p:spPr>
              <a:xfrm>
                <a:off x="9797400" y="5137560"/>
                <a:ext cx="745200" cy="144000"/>
              </a:xfrm>
              <a:prstGeom prst="rect">
                <a:avLst/>
              </a:prstGeom>
            </p:spPr>
          </p:pic>
        </mc:Fallback>
      </mc:AlternateContent>
      <p:pic>
        <p:nvPicPr>
          <p:cNvPr id="16"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6A692ACB-B91A-5462-A03C-11357261CDC2}"/>
              </a:ext>
            </a:extLst>
          </p:cNvPr>
          <p:cNvPicPr>
            <a:picLocks noChangeAspect="1"/>
          </p:cNvPicPr>
          <p:nvPr/>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5475" y="9563"/>
            <a:ext cx="2801972" cy="1030340"/>
          </a:xfrm>
          <a:prstGeom prst="rect">
            <a:avLst/>
          </a:prstGeom>
        </p:spPr>
      </p:pic>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13276"/>
    </mc:Choice>
    <mc:Fallback xmlns="">
      <p:transition spd="slow" advTm="132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101"/>
                                        </p:tgtEl>
                                      </p:cBhvr>
                                    </p:animEffect>
                                    <p:set>
                                      <p:cBhvr>
                                        <p:cTn id="7"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extLst>
    <p:ext uri="{3A86A75C-4F4B-4683-9AE1-C65F6400EC91}">
      <p14:laserTraceLst xmlns:p14="http://schemas.microsoft.com/office/powerpoint/2010/main">
        <p14:tracePtLst>
          <p14:tracePt t="268" x="2752725" y="2268538"/>
          <p14:tracePt t="282" x="2905125" y="2397125"/>
          <p14:tracePt t="284" x="2973388" y="2455863"/>
          <p14:tracePt t="304" x="3313113" y="2727325"/>
          <p14:tracePt t="321" x="3475038" y="2863850"/>
          <p14:tracePt t="338" x="3594100" y="2949575"/>
          <p14:tracePt t="354" x="3703638" y="3033713"/>
          <p14:tracePt t="372" x="3789363" y="3076575"/>
          <p14:tracePt t="373" x="3814763" y="3084513"/>
          <p14:tracePt t="388" x="3883025" y="3101975"/>
          <p14:tracePt t="388" x="3900488" y="3101975"/>
          <p14:tracePt t="404" x="3933825" y="3101975"/>
          <p14:tracePt t="421" x="3951288" y="3101975"/>
          <p14:tracePt t="438" x="3967163" y="3101975"/>
          <p14:tracePt t="455" x="3992563" y="3094038"/>
          <p14:tracePt t="471" x="4010025" y="3094038"/>
          <p14:tracePt t="488" x="4027488" y="3094038"/>
          <p14:tracePt t="526" x="4035425" y="3094038"/>
          <p14:tracePt t="7881" x="4044950" y="3094038"/>
          <p14:tracePt t="7895" x="4078288" y="3109913"/>
          <p14:tracePt t="7912" x="4103688" y="3127375"/>
          <p14:tracePt t="7921" x="4146550" y="3152775"/>
          <p14:tracePt t="7923" x="4179888" y="3160713"/>
          <p14:tracePt t="7934" x="4273550" y="3186113"/>
          <p14:tracePt t="7935" x="4332288" y="3195638"/>
          <p14:tracePt t="7949" x="4579938" y="3263900"/>
          <p14:tracePt t="7951" x="4673600" y="3279775"/>
          <p14:tracePt t="7966" x="5114925" y="3390900"/>
          <p14:tracePt t="7983" x="5632450" y="3467100"/>
          <p14:tracePt t="8000" x="6159500" y="3502025"/>
          <p14:tracePt t="8017" x="6694488" y="3527425"/>
          <p14:tracePt t="8033" x="7094538" y="3527425"/>
          <p14:tracePt t="8050" x="7477125" y="3527425"/>
          <p14:tracePt t="8066" x="7977188" y="3535363"/>
          <p14:tracePt t="8083" x="8564563" y="3586163"/>
          <p14:tracePt t="8100" x="9277350" y="3697288"/>
          <p14:tracePt t="8116" x="9736138" y="3738563"/>
          <p14:tracePt t="8133" x="10093325" y="3763963"/>
          <p14:tracePt t="8150" x="10509250" y="3798888"/>
          <p14:tracePt t="8166" x="10977563" y="3832225"/>
          <p14:tracePt t="8183" x="11241088" y="3849688"/>
          <p14:tracePt t="8200" x="11834813" y="3883025"/>
          <p14:tracePt t="9160" x="11911013" y="4300538"/>
          <p14:tracePt t="9162" x="11750675" y="4368800"/>
          <p14:tracePt t="9171" x="11469688" y="4460875"/>
          <p14:tracePt t="9182" x="11044238" y="4572000"/>
          <p14:tracePt t="9199" x="10628313" y="4699000"/>
          <p14:tracePt t="9216" x="10407650" y="4708525"/>
          <p14:tracePt t="9232" x="10356850" y="4716463"/>
          <p14:tracePt t="9249" x="10348913" y="4708525"/>
          <p14:tracePt t="9266" x="10348913" y="4683125"/>
          <p14:tracePt t="9282" x="10348913" y="4648200"/>
          <p14:tracePt t="9300" x="10348913" y="4614863"/>
          <p14:tracePt t="9301" x="10331450" y="4605338"/>
          <p14:tracePt t="9316" x="10323513" y="4589463"/>
          <p14:tracePt t="9319" x="10306050" y="4572000"/>
          <p14:tracePt t="9332" x="10288588" y="4554538"/>
          <p14:tracePt t="9350" x="10255250" y="4486275"/>
          <p14:tracePt t="9366" x="10237788" y="4460875"/>
          <p14:tracePt t="9383" x="10229850" y="4435475"/>
          <p14:tracePt t="9399" x="10212388" y="4427538"/>
          <p14:tracePt t="9415" x="10212388" y="4419600"/>
          <p14:tracePt t="10177" x="10229850" y="4419600"/>
          <p14:tracePt t="10192" x="10263188" y="4394200"/>
          <p14:tracePt t="10194" x="10280650" y="4394200"/>
          <p14:tracePt t="10209" x="10374313" y="4368800"/>
          <p14:tracePt t="10219" x="10415588" y="4368800"/>
          <p14:tracePt t="10232" x="10458450" y="4351338"/>
          <p14:tracePt t="10233" x="10467975" y="4351338"/>
          <p14:tracePt t="10249" x="10493375" y="4341813"/>
          <p14:tracePt t="10265" x="10560050" y="4333875"/>
          <p14:tracePt t="10266" x="10585450" y="4325938"/>
          <p14:tracePt t="10282" x="10747375" y="4291013"/>
          <p14:tracePt t="10298" x="11163300" y="4181475"/>
          <p14:tracePt t="10315" x="11555413" y="4087813"/>
          <p14:tracePt t="10332" x="11895138" y="3994150"/>
          <p14:tracePt t="10348" x="12166600" y="391795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7089094" y="41460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12" y="-1"/>
            <a:ext cx="2954655" cy="1067405"/>
          </a:xfrm>
          <a:prstGeom prst="rect">
            <a:avLst/>
          </a:prstGeom>
        </p:spPr>
      </p:pic>
      <p:pic>
        <p:nvPicPr>
          <p:cNvPr id="10" name="Picture Placeholder 4">
            <a:extLst>
              <a:ext uri="{FF2B5EF4-FFF2-40B4-BE49-F238E27FC236}">
                <a16:creationId xmlns:a16="http://schemas.microsoft.com/office/drawing/2014/main" id="{9016EF91-033B-4D37-AF13-BEC42859DAF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228529" cy="4979624"/>
          </a:xfrm>
        </p:spPr>
      </p:pic>
      <p:pic>
        <p:nvPicPr>
          <p:cNvPr id="1026" name="Picture 2" descr="What are Marketing Management Specialists vs. Marketing Services Experts? •  InHouse Marketing + Sustainabili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2772" y="1927573"/>
            <a:ext cx="7840087" cy="439810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9">
            <a:extLst>
              <a:ext uri="{FF2B5EF4-FFF2-40B4-BE49-F238E27FC236}">
                <a16:creationId xmlns:a16="http://schemas.microsoft.com/office/drawing/2014/main" id="{B87213F1-FB5E-4867-A48F-D68F67D7FD62}"/>
              </a:ext>
            </a:extLst>
          </p:cNvPr>
          <p:cNvSpPr/>
          <p:nvPr/>
        </p:nvSpPr>
        <p:spPr>
          <a:xfrm>
            <a:off x="4062772" y="1503620"/>
            <a:ext cx="782075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Lecture - </a:t>
            </a:r>
            <a:r>
              <a:rPr lang="en-US" sz="3600" b="1" dirty="0">
                <a:solidFill>
                  <a:schemeClr val="tx1"/>
                </a:solidFill>
                <a:cs typeface="Alexandria" charset="0"/>
              </a:rPr>
              <a:t>2</a:t>
            </a:r>
            <a:r>
              <a:rPr lang="en-US" sz="2400" b="1" dirty="0">
                <a:solidFill>
                  <a:schemeClr val="bg1"/>
                </a:solidFill>
                <a:cs typeface="Alexandria" charset="0"/>
              </a:rPr>
              <a:t> - </a:t>
            </a:r>
            <a:r>
              <a:rPr lang="en-GB" sz="2400" b="1" dirty="0">
                <a:latin typeface="Times New Roman" panose="02020603050405020304" pitchFamily="18" charset="0"/>
                <a:cs typeface="Times New Roman" panose="02020603050405020304" pitchFamily="18" charset="0"/>
              </a:rPr>
              <a:t>Introduction to Marketing Management</a:t>
            </a:r>
            <a:endParaRPr lang="en-US" sz="2400" b="1" dirty="0">
              <a:solidFill>
                <a:schemeClr val="bg1"/>
              </a:solidFill>
              <a:cs typeface="Alexandria" charset="0"/>
            </a:endParaRPr>
          </a:p>
        </p:txBody>
      </p:sp>
      <p:pic>
        <p:nvPicPr>
          <p:cNvPr id="5"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5B34886D-5564-5CE3-FE82-F7857261ABE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7030" y="129220"/>
            <a:ext cx="2801972" cy="1030340"/>
          </a:xfrm>
          <a:prstGeom prst="rect">
            <a:avLst/>
          </a:prstGeom>
        </p:spPr>
      </p:pic>
    </p:spTree>
    <p:extLst>
      <p:ext uri="{BB962C8B-B14F-4D97-AF65-F5344CB8AC3E}">
        <p14:creationId xmlns:p14="http://schemas.microsoft.com/office/powerpoint/2010/main" val="1733566246"/>
      </p:ext>
    </p:extLst>
  </p:cSld>
  <p:clrMapOvr>
    <a:masterClrMapping/>
  </p:clrMapOvr>
  <mc:AlternateContent xmlns:mc="http://schemas.openxmlformats.org/markup-compatibility/2006" xmlns:p14="http://schemas.microsoft.com/office/powerpoint/2010/main">
    <mc:Choice Requires="p14">
      <p:transition spd="slow" p14:dur="2000" advTm="1442"/>
    </mc:Choice>
    <mc:Fallback xmlns="">
      <p:transition spd="slow" advTm="144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2071" y="1069436"/>
            <a:ext cx="11803709"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2" name="Rectangle 1"/>
          <p:cNvSpPr/>
          <p:nvPr/>
        </p:nvSpPr>
        <p:spPr>
          <a:xfrm>
            <a:off x="527345" y="1519028"/>
            <a:ext cx="11073160" cy="4185761"/>
          </a:xfrm>
          <a:prstGeom prst="rect">
            <a:avLst/>
          </a:prstGeom>
        </p:spPr>
        <p:txBody>
          <a:bodyPr wrap="square">
            <a:spAutoFit/>
          </a:bodyPr>
          <a:lstStyle/>
          <a:p>
            <a:pPr algn="ctr">
              <a:lnSpc>
                <a:spcPct val="150000"/>
              </a:lnSpc>
            </a:pPr>
            <a:r>
              <a:rPr lang="en-GB"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 discussed the five marketing concepts and explained each concept separately.... </a:t>
            </a:r>
          </a:p>
          <a:p>
            <a:pPr marL="571500" indent="-571500" algn="ctr">
              <a:lnSpc>
                <a:spcPct val="150000"/>
              </a:lnSpc>
              <a:buFont typeface="Wingdings" panose="05000000000000000000" pitchFamily="2" charset="2"/>
              <a:buChar char="q"/>
            </a:pPr>
            <a:r>
              <a:rPr lang="en-GB"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question that remains in our minds is: </a:t>
            </a:r>
          </a:p>
          <a:p>
            <a:pPr marL="571500" indent="-571500">
              <a:lnSpc>
                <a:spcPct val="250000"/>
              </a:lnSpc>
              <a:buFont typeface="Wingdings" panose="05000000000000000000" pitchFamily="2" charset="2"/>
              <a:buChar char="ü"/>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Which of the marketing concepts is better? </a:t>
            </a:r>
          </a:p>
          <a:p>
            <a:pPr marL="571500" indent="-571500">
              <a:lnSpc>
                <a:spcPct val="250000"/>
              </a:lnSpc>
              <a:buFont typeface="Wingdings" panose="05000000000000000000" pitchFamily="2" charset="2"/>
              <a:buChar char="ü"/>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Didn't this question come to your mind?</a:t>
            </a:r>
          </a:p>
        </p:txBody>
      </p:sp>
      <p:sp>
        <p:nvSpPr>
          <p:cNvPr id="3" name="Rectangle 2"/>
          <p:cNvSpPr/>
          <p:nvPr/>
        </p:nvSpPr>
        <p:spPr>
          <a:xfrm>
            <a:off x="4190735" y="257844"/>
            <a:ext cx="3810530" cy="523220"/>
          </a:xfrm>
          <a:prstGeom prst="rect">
            <a:avLst/>
          </a:prstGeom>
        </p:spPr>
        <p:txBody>
          <a:bodyPr wrap="none">
            <a:spAutoFit/>
          </a:bodyPr>
          <a:lstStyle/>
          <a:p>
            <a:r>
              <a:rPr lang="en-GB" sz="2800" b="1" u="sng" dirty="0">
                <a:latin typeface="Times New Roman" panose="02020603050405020304" pitchFamily="18" charset="0"/>
                <a:cs typeface="Times New Roman" panose="02020603050405020304" pitchFamily="18" charset="0"/>
              </a:rPr>
              <a:t>In the previous lecture, </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EA29ADDD-7DEA-B845-ECCF-A4DA0A49A3A0}"/>
                  </a:ext>
                </a:extLst>
              </p14:cNvPr>
              <p14:cNvContentPartPr/>
              <p14:nvPr/>
            </p14:nvContentPartPr>
            <p14:xfrm>
              <a:off x="3458160" y="1937520"/>
              <a:ext cx="399600" cy="42840"/>
            </p14:xfrm>
          </p:contentPart>
        </mc:Choice>
        <mc:Fallback xmlns="">
          <p:pic>
            <p:nvPicPr>
              <p:cNvPr id="4" name="Ink 3">
                <a:extLst>
                  <a:ext uri="{FF2B5EF4-FFF2-40B4-BE49-F238E27FC236}">
                    <a16:creationId xmlns:a16="http://schemas.microsoft.com/office/drawing/2014/main" id="{EA29ADDD-7DEA-B845-ECCF-A4DA0A49A3A0}"/>
                  </a:ext>
                </a:extLst>
              </p:cNvPr>
              <p:cNvPicPr/>
              <p:nvPr/>
            </p:nvPicPr>
            <p:blipFill>
              <a:blip r:embed="rId6"/>
              <a:stretch>
                <a:fillRect/>
              </a:stretch>
            </p:blipFill>
            <p:spPr>
              <a:xfrm>
                <a:off x="3442320" y="1874160"/>
                <a:ext cx="430920" cy="1695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873E0EC9-5B1F-0371-9990-1AE6FA71CD6F}"/>
                  </a:ext>
                </a:extLst>
              </p14:cNvPr>
              <p14:cNvContentPartPr/>
              <p14:nvPr/>
            </p14:nvContentPartPr>
            <p14:xfrm>
              <a:off x="3339000" y="1810080"/>
              <a:ext cx="612360" cy="68400"/>
            </p14:xfrm>
          </p:contentPart>
        </mc:Choice>
        <mc:Fallback xmlns="">
          <p:pic>
            <p:nvPicPr>
              <p:cNvPr id="5" name="Ink 4">
                <a:extLst>
                  <a:ext uri="{FF2B5EF4-FFF2-40B4-BE49-F238E27FC236}">
                    <a16:creationId xmlns:a16="http://schemas.microsoft.com/office/drawing/2014/main" id="{873E0EC9-5B1F-0371-9990-1AE6FA71CD6F}"/>
                  </a:ext>
                </a:extLst>
              </p:cNvPr>
              <p:cNvPicPr/>
              <p:nvPr/>
            </p:nvPicPr>
            <p:blipFill>
              <a:blip r:embed="rId8"/>
              <a:stretch>
                <a:fillRect/>
              </a:stretch>
            </p:blipFill>
            <p:spPr>
              <a:xfrm>
                <a:off x="3323160" y="1746720"/>
                <a:ext cx="643680" cy="19512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a:extLst>
                  <a:ext uri="{FF2B5EF4-FFF2-40B4-BE49-F238E27FC236}">
                    <a16:creationId xmlns:a16="http://schemas.microsoft.com/office/drawing/2014/main" id="{B33C7A7A-072D-D26E-7A03-0B29BD16B69D}"/>
                  </a:ext>
                </a:extLst>
              </p14:cNvPr>
              <p14:cNvContentPartPr/>
              <p14:nvPr/>
            </p14:nvContentPartPr>
            <p14:xfrm>
              <a:off x="4188600" y="1937520"/>
              <a:ext cx="2812680" cy="51480"/>
            </p14:xfrm>
          </p:contentPart>
        </mc:Choice>
        <mc:Fallback xmlns="">
          <p:pic>
            <p:nvPicPr>
              <p:cNvPr id="6" name="Ink 5">
                <a:extLst>
                  <a:ext uri="{FF2B5EF4-FFF2-40B4-BE49-F238E27FC236}">
                    <a16:creationId xmlns:a16="http://schemas.microsoft.com/office/drawing/2014/main" id="{B33C7A7A-072D-D26E-7A03-0B29BD16B69D}"/>
                  </a:ext>
                </a:extLst>
              </p:cNvPr>
              <p:cNvPicPr/>
              <p:nvPr/>
            </p:nvPicPr>
            <p:blipFill>
              <a:blip r:embed="rId10"/>
              <a:stretch>
                <a:fillRect/>
              </a:stretch>
            </p:blipFill>
            <p:spPr>
              <a:xfrm>
                <a:off x="4172760" y="1874160"/>
                <a:ext cx="2844000" cy="1782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7" name="Ink 6">
                <a:extLst>
                  <a:ext uri="{FF2B5EF4-FFF2-40B4-BE49-F238E27FC236}">
                    <a16:creationId xmlns:a16="http://schemas.microsoft.com/office/drawing/2014/main" id="{9297501C-9602-522A-EBE2-E37F0CB6CE4E}"/>
                  </a:ext>
                </a:extLst>
              </p14:cNvPr>
              <p14:cNvContentPartPr/>
              <p14:nvPr/>
            </p14:nvContentPartPr>
            <p14:xfrm>
              <a:off x="3143880" y="3118680"/>
              <a:ext cx="6321240" cy="59760"/>
            </p14:xfrm>
          </p:contentPart>
        </mc:Choice>
        <mc:Fallback xmlns="">
          <p:pic>
            <p:nvPicPr>
              <p:cNvPr id="7" name="Ink 6">
                <a:extLst>
                  <a:ext uri="{FF2B5EF4-FFF2-40B4-BE49-F238E27FC236}">
                    <a16:creationId xmlns:a16="http://schemas.microsoft.com/office/drawing/2014/main" id="{9297501C-9602-522A-EBE2-E37F0CB6CE4E}"/>
                  </a:ext>
                </a:extLst>
              </p:cNvPr>
              <p:cNvPicPr/>
              <p:nvPr/>
            </p:nvPicPr>
            <p:blipFill>
              <a:blip r:embed="rId12"/>
              <a:stretch>
                <a:fillRect/>
              </a:stretch>
            </p:blipFill>
            <p:spPr>
              <a:xfrm>
                <a:off x="3128040" y="3055320"/>
                <a:ext cx="6352560" cy="18648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8" name="Ink 7">
                <a:extLst>
                  <a:ext uri="{FF2B5EF4-FFF2-40B4-BE49-F238E27FC236}">
                    <a16:creationId xmlns:a16="http://schemas.microsoft.com/office/drawing/2014/main" id="{BD2A5DA9-144B-7360-8F3B-DDA842A78DEB}"/>
                  </a:ext>
                </a:extLst>
              </p14:cNvPr>
              <p14:cNvContentPartPr/>
              <p14:nvPr/>
            </p14:nvContentPartPr>
            <p14:xfrm>
              <a:off x="1351080" y="4044960"/>
              <a:ext cx="6185520" cy="127800"/>
            </p14:xfrm>
          </p:contentPart>
        </mc:Choice>
        <mc:Fallback xmlns="">
          <p:pic>
            <p:nvPicPr>
              <p:cNvPr id="8" name="Ink 7">
                <a:extLst>
                  <a:ext uri="{FF2B5EF4-FFF2-40B4-BE49-F238E27FC236}">
                    <a16:creationId xmlns:a16="http://schemas.microsoft.com/office/drawing/2014/main" id="{BD2A5DA9-144B-7360-8F3B-DDA842A78DEB}"/>
                  </a:ext>
                </a:extLst>
              </p:cNvPr>
              <p:cNvPicPr/>
              <p:nvPr/>
            </p:nvPicPr>
            <p:blipFill>
              <a:blip r:embed="rId14"/>
              <a:stretch>
                <a:fillRect/>
              </a:stretch>
            </p:blipFill>
            <p:spPr>
              <a:xfrm>
                <a:off x="1335240" y="3981600"/>
                <a:ext cx="6216840" cy="25452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0" name="Ink 9">
                <a:extLst>
                  <a:ext uri="{FF2B5EF4-FFF2-40B4-BE49-F238E27FC236}">
                    <a16:creationId xmlns:a16="http://schemas.microsoft.com/office/drawing/2014/main" id="{34751B8D-FA41-2BB4-C9CE-E7D45CA33BDE}"/>
                  </a:ext>
                </a:extLst>
              </p14:cNvPr>
              <p14:cNvContentPartPr/>
              <p14:nvPr/>
            </p14:nvContentPartPr>
            <p14:xfrm>
              <a:off x="1283040" y="5226120"/>
              <a:ext cx="6032520" cy="25920"/>
            </p14:xfrm>
          </p:contentPart>
        </mc:Choice>
        <mc:Fallback xmlns="">
          <p:pic>
            <p:nvPicPr>
              <p:cNvPr id="10" name="Ink 9">
                <a:extLst>
                  <a:ext uri="{FF2B5EF4-FFF2-40B4-BE49-F238E27FC236}">
                    <a16:creationId xmlns:a16="http://schemas.microsoft.com/office/drawing/2014/main" id="{34751B8D-FA41-2BB4-C9CE-E7D45CA33BDE}"/>
                  </a:ext>
                </a:extLst>
              </p:cNvPr>
              <p:cNvPicPr/>
              <p:nvPr/>
            </p:nvPicPr>
            <p:blipFill>
              <a:blip r:embed="rId16"/>
              <a:stretch>
                <a:fillRect/>
              </a:stretch>
            </p:blipFill>
            <p:spPr>
              <a:xfrm>
                <a:off x="1267200" y="5162760"/>
                <a:ext cx="6063840" cy="152640"/>
              </a:xfrm>
              <a:prstGeom prst="rect">
                <a:avLst/>
              </a:prstGeom>
            </p:spPr>
          </p:pic>
        </mc:Fallback>
      </mc:AlternateContent>
      <p:pic>
        <p:nvPicPr>
          <p:cNvPr id="1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FB4377DA-CE6B-2115-D165-18A1E3105086}"/>
              </a:ext>
            </a:extLst>
          </p:cNvPr>
          <p:cNvPicPr>
            <a:picLocks noChangeAspect="1"/>
          </p:cNvPicPr>
          <p:nvPr/>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1638" y="32765"/>
            <a:ext cx="2801972" cy="1030340"/>
          </a:xfrm>
          <a:prstGeom prst="rect">
            <a:avLst/>
          </a:prstGeom>
        </p:spPr>
      </p:pic>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29949"/>
    </mc:Choice>
    <mc:Fallback xmlns="">
      <p:transition advTm="29949"/>
    </mc:Fallback>
  </mc:AlternateContent>
  <p:extLst>
    <p:ext uri="{3A86A75C-4F4B-4683-9AE1-C65F6400EC91}">
      <p14:laserTraceLst xmlns:p14="http://schemas.microsoft.com/office/powerpoint/2010/main">
        <p14:tracePtLst>
          <p14:tracePt t="2835" x="12004675" y="3084513"/>
          <p14:tracePt t="2842" x="11834813" y="3067050"/>
          <p14:tracePt t="2859" x="11436350" y="3016250"/>
          <p14:tracePt t="2877" x="10993438" y="3000375"/>
          <p14:tracePt t="2879" x="10866438" y="2982913"/>
          <p14:tracePt t="2892" x="10501313" y="2965450"/>
          <p14:tracePt t="2909" x="10025063" y="2940050"/>
          <p14:tracePt t="2926" x="9464675" y="2940050"/>
          <p14:tracePt t="2943" x="9056688" y="2940050"/>
          <p14:tracePt t="2944" x="8955088" y="2940050"/>
          <p14:tracePt t="2959" x="8674100" y="2932113"/>
          <p14:tracePt t="2960" x="8572500" y="2932113"/>
          <p14:tracePt t="2976" x="8215313" y="2932113"/>
          <p14:tracePt t="2992" x="7850188" y="2914650"/>
          <p14:tracePt t="3009" x="7510463" y="2914650"/>
          <p14:tracePt t="3026" x="7153275" y="2914650"/>
          <p14:tracePt t="3042" x="6737350" y="2906713"/>
          <p14:tracePt t="3059" x="6483350" y="2906713"/>
          <p14:tracePt t="3076" x="6261100" y="2881313"/>
          <p14:tracePt t="3092" x="6065838" y="2881313"/>
          <p14:tracePt t="3093" x="6024563" y="2881313"/>
          <p14:tracePt t="3109" x="5880100" y="2881313"/>
          <p14:tracePt t="3126" x="5548313" y="2871788"/>
          <p14:tracePt t="3142" x="5216525" y="2838450"/>
          <p14:tracePt t="3159" x="4910138" y="2813050"/>
          <p14:tracePt t="3160" x="4843463" y="2805113"/>
          <p14:tracePt t="3176" x="4587875" y="2752725"/>
          <p14:tracePt t="3192" x="4435475" y="2727325"/>
          <p14:tracePt t="3209" x="4248150" y="2711450"/>
          <p14:tracePt t="3226" x="4017963" y="2701925"/>
          <p14:tracePt t="3242" x="3806825" y="2701925"/>
          <p14:tracePt t="3243" x="3729038" y="2701925"/>
          <p14:tracePt t="3259" x="3576638" y="2701925"/>
          <p14:tracePt t="3260" x="3525838" y="2701925"/>
          <p14:tracePt t="3275" x="3373438" y="2676525"/>
          <p14:tracePt t="3293" x="3228975" y="2633663"/>
          <p14:tracePt t="3294" x="3194050" y="2633663"/>
          <p14:tracePt t="3309" x="3059113" y="2592388"/>
          <p14:tracePt t="3309" x="2998788" y="2582863"/>
          <p14:tracePt t="3325" x="2889250" y="2557463"/>
          <p14:tracePt t="3342" x="2778125" y="2532063"/>
          <p14:tracePt t="3359" x="2684463" y="2532063"/>
          <p14:tracePt t="3375" x="2641600" y="2506663"/>
          <p14:tracePt t="3392" x="2590800" y="2489200"/>
          <p14:tracePt t="3409" x="2524125" y="2473325"/>
          <p14:tracePt t="3425" x="2489200" y="2455863"/>
          <p14:tracePt t="3442" x="2455863" y="2438400"/>
          <p14:tracePt t="3459" x="2413000" y="2422525"/>
          <p14:tracePt t="3476" x="2370138" y="2413000"/>
          <p14:tracePt t="3477" x="2344738" y="2405063"/>
          <p14:tracePt t="3480" x="2319338" y="2405063"/>
          <p14:tracePt t="3493" x="2235200" y="2405063"/>
          <p14:tracePt t="3496" x="2208213" y="2405063"/>
          <p14:tracePt t="3509" x="2065338" y="2405063"/>
          <p14:tracePt t="3525" x="1971675" y="2405063"/>
          <p14:tracePt t="3542" x="1878013" y="2397125"/>
          <p14:tracePt t="3559" x="1784350" y="2387600"/>
          <p14:tracePt t="3575" x="1708150" y="2379663"/>
          <p14:tracePt t="3591" x="1673225" y="2379663"/>
          <p14:tracePt t="3609" x="1639888" y="2379663"/>
          <p14:tracePt t="3625" x="1631950" y="2379663"/>
          <p14:tracePt t="3642" x="1622425" y="2371725"/>
          <p14:tracePt t="3659" x="1614488" y="2371725"/>
          <p14:tracePt t="3660" x="1606550" y="2371725"/>
          <p14:tracePt t="3766" x="1597025" y="2362200"/>
          <p14:tracePt t="3779" x="1597025" y="2344738"/>
          <p14:tracePt t="3792" x="1622425" y="2303463"/>
          <p14:tracePt t="3794" x="1639888" y="2286000"/>
          <p14:tracePt t="3808" x="1724025" y="2227263"/>
          <p14:tracePt t="3825" x="1817688" y="2141538"/>
          <p14:tracePt t="3842" x="1911350" y="2082800"/>
          <p14:tracePt t="3859" x="2012950" y="1997075"/>
          <p14:tracePt t="3860" x="2038350" y="1971675"/>
          <p14:tracePt t="3875" x="2098675" y="1911350"/>
          <p14:tracePt t="3877" x="2124075" y="1885950"/>
          <p14:tracePt t="3892" x="2243138" y="1801813"/>
          <p14:tracePt t="3909" x="2413000" y="1690688"/>
          <p14:tracePt t="3925" x="2532063" y="1614488"/>
          <p14:tracePt t="3941" x="2744788" y="1512888"/>
          <p14:tracePt t="3958" x="2914650" y="1427163"/>
          <p14:tracePt t="3975" x="3024188" y="1376363"/>
          <p14:tracePt t="3992" x="3092450" y="1343025"/>
          <p14:tracePt t="4008" x="3135313" y="1325563"/>
          <p14:tracePt t="4025" x="3228975" y="1282700"/>
          <p14:tracePt t="4042" x="3338513" y="1257300"/>
          <p14:tracePt t="4043" x="3373438" y="1249363"/>
          <p14:tracePt t="4059" x="3492500" y="1198563"/>
          <p14:tracePt t="4075" x="3586163" y="1173163"/>
          <p14:tracePt t="4092" x="3721100" y="1122363"/>
          <p14:tracePt t="4108" x="3822700" y="1087438"/>
          <p14:tracePt t="4125" x="3941763" y="1062038"/>
          <p14:tracePt t="4142" x="4214813" y="960438"/>
          <p14:tracePt t="4158" x="4486275" y="874713"/>
          <p14:tracePt t="4175" x="4783138" y="798513"/>
          <p14:tracePt t="4192" x="5038725" y="739775"/>
          <p14:tracePt t="4208" x="5259388" y="688975"/>
          <p14:tracePt t="4225" x="5556250" y="636588"/>
          <p14:tracePt t="4242" x="5819775" y="611188"/>
          <p14:tracePt t="4259" x="6210300" y="585788"/>
          <p14:tracePt t="4275" x="6465888" y="585788"/>
          <p14:tracePt t="4276" x="6524625" y="585788"/>
          <p14:tracePt t="4292" x="6737350" y="585788"/>
          <p14:tracePt t="4294" x="6813550" y="585788"/>
          <p14:tracePt t="4297" x="6881813" y="585788"/>
          <p14:tracePt t="4308" x="7059613" y="603250"/>
          <p14:tracePt t="4325" x="7332663" y="679450"/>
          <p14:tracePt t="4341" x="7518400" y="722313"/>
          <p14:tracePt t="4358" x="7910513" y="815975"/>
          <p14:tracePt t="4375" x="8326438" y="874713"/>
          <p14:tracePt t="4391" x="8709025" y="952500"/>
          <p14:tracePt t="4408" x="8997950" y="993775"/>
          <p14:tracePt t="4425" x="9209088" y="1011238"/>
          <p14:tracePt t="4442" x="9345613" y="1054100"/>
          <p14:tracePt t="4458" x="9388475" y="1079500"/>
          <p14:tracePt t="4475" x="9405938" y="1087438"/>
          <p14:tracePt t="4491" x="9431338" y="1104900"/>
          <p14:tracePt t="4529" x="9439275" y="1112838"/>
          <p14:tracePt t="4543" x="9439275" y="1122363"/>
          <p14:tracePt t="4549" x="9439275" y="1130300"/>
          <p14:tracePt t="4558" x="9439275" y="1138238"/>
          <p14:tracePt t="4575" x="9456738" y="1147763"/>
          <p14:tracePt t="4591" x="9456738" y="1163638"/>
          <p14:tracePt t="4608" x="9456738" y="1173163"/>
          <p14:tracePt t="4625" x="9456738" y="1189038"/>
          <p14:tracePt t="4641" x="9456738" y="1206500"/>
          <p14:tracePt t="4642" x="9456738" y="1223963"/>
          <p14:tracePt t="4658" x="9456738" y="1241425"/>
          <p14:tracePt t="4675" x="9456738" y="1257300"/>
          <p14:tracePt t="4676" x="9456738" y="1266825"/>
          <p14:tracePt t="4691" x="9456738" y="1282700"/>
          <p14:tracePt t="4692" x="9456738" y="1292225"/>
          <p14:tracePt t="4708" x="9456738" y="1308100"/>
          <p14:tracePt t="4725" x="9439275" y="1333500"/>
          <p14:tracePt t="4741" x="9439275" y="1360488"/>
          <p14:tracePt t="4758" x="9431338" y="1376363"/>
          <p14:tracePt t="4775" x="9431338" y="1393825"/>
          <p14:tracePt t="4791" x="9421813" y="1411288"/>
          <p14:tracePt t="4808" x="9405938" y="1444625"/>
          <p14:tracePt t="4825" x="9380538" y="1470025"/>
          <p14:tracePt t="4841" x="9353550" y="1495425"/>
          <p14:tracePt t="4842" x="9337675" y="1512888"/>
          <p14:tracePt t="4857" x="9277350" y="1571625"/>
          <p14:tracePt t="4875" x="9193213" y="1639888"/>
          <p14:tracePt t="4891" x="9117013" y="1690688"/>
          <p14:tracePt t="4892" x="9099550" y="1708150"/>
          <p14:tracePt t="4907" x="9056688" y="1733550"/>
          <p14:tracePt t="4925" x="9031288" y="1758950"/>
          <p14:tracePt t="4941" x="9013825" y="1766888"/>
          <p14:tracePt t="4957" x="8988425" y="1776413"/>
          <p14:tracePt t="4975" x="8963025" y="1793875"/>
          <p14:tracePt t="4977" x="8947150" y="1801813"/>
          <p14:tracePt t="4991" x="8861425" y="1844675"/>
          <p14:tracePt t="5008" x="8666163" y="1946275"/>
          <p14:tracePt t="5025" x="8377238" y="2039938"/>
          <p14:tracePt t="5026" x="8301038" y="2055813"/>
          <p14:tracePt t="5041" x="8037513" y="2141538"/>
          <p14:tracePt t="5042" x="7951788" y="2174875"/>
          <p14:tracePt t="5058" x="7596188" y="2260600"/>
          <p14:tracePt t="5075" x="7246938" y="2362200"/>
          <p14:tracePt t="5091" x="6907213" y="2438400"/>
          <p14:tracePt t="5092" x="6831013" y="2455863"/>
          <p14:tracePt t="5108" x="6534150" y="2532063"/>
          <p14:tracePt t="5124" x="6235700" y="2608263"/>
          <p14:tracePt t="5141" x="5956300" y="2668588"/>
          <p14:tracePt t="5157" x="5700713" y="2727325"/>
          <p14:tracePt t="5175" x="5472113" y="2736850"/>
          <p14:tracePt t="5176" x="5411788" y="2736850"/>
          <p14:tracePt t="5190" x="5233988" y="2736850"/>
          <p14:tracePt t="5208" x="5122863" y="2736850"/>
          <p14:tracePt t="5224" x="5064125" y="2727325"/>
          <p14:tracePt t="5241" x="4987925" y="2727325"/>
          <p14:tracePt t="5258" x="4783138" y="2727325"/>
          <p14:tracePt t="5274" x="4503738" y="2744788"/>
          <p14:tracePt t="5291" x="4197350" y="2787650"/>
          <p14:tracePt t="5308" x="3890963" y="2787650"/>
          <p14:tracePt t="5324" x="3721100" y="2787650"/>
          <p14:tracePt t="5341" x="3568700" y="2787650"/>
          <p14:tracePt t="5358" x="3406775" y="2787650"/>
          <p14:tracePt t="5374" x="3194050" y="2787650"/>
          <p14:tracePt t="5391" x="2846388" y="2787650"/>
          <p14:tracePt t="5408" x="2532063" y="2787650"/>
          <p14:tracePt t="5424" x="2260600" y="2787650"/>
          <p14:tracePt t="5441" x="2055813" y="2778125"/>
          <p14:tracePt t="5442" x="2022475" y="2778125"/>
          <p14:tracePt t="5457" x="1928813" y="2752725"/>
          <p14:tracePt t="5458" x="1893888" y="2744788"/>
          <p14:tracePt t="5474" x="1776413" y="2744788"/>
          <p14:tracePt t="5491" x="1708150" y="2744788"/>
          <p14:tracePt t="5491" x="1682750" y="2744788"/>
          <p14:tracePt t="5508" x="1639888" y="2744788"/>
          <p14:tracePt t="5509" x="1631950" y="2744788"/>
          <p14:tracePt t="5512" x="1614488" y="2744788"/>
          <p14:tracePt t="5524" x="1589088" y="2744788"/>
          <p14:tracePt t="5541" x="1571625" y="2744788"/>
          <p14:tracePt t="5690" x="1554163" y="2736850"/>
          <p14:tracePt t="5705" x="1546225" y="2736850"/>
          <p14:tracePt t="5715" x="1528763" y="2727325"/>
          <p14:tracePt t="5724" x="1520825" y="2727325"/>
          <p14:tracePt t="5741" x="1503363" y="2727325"/>
          <p14:tracePt t="5757" x="1487488" y="2727325"/>
          <p14:tracePt t="5774" x="1452563" y="2727325"/>
          <p14:tracePt t="5791" x="1444625" y="2727325"/>
          <p14:tracePt t="5807" x="1435100" y="2727325"/>
          <p14:tracePt t="6470" x="1435100" y="2719388"/>
          <p14:tracePt t="6497" x="1435100" y="2711450"/>
          <p14:tracePt t="6498" x="1444625" y="2711450"/>
          <p14:tracePt t="6506" x="1452563" y="2701925"/>
          <p14:tracePt t="6515" x="1462088" y="2693988"/>
          <p14:tracePt t="6523" x="1470025" y="2686050"/>
          <p14:tracePt t="6526" x="1477963" y="2686050"/>
          <p14:tracePt t="6540" x="1495425" y="2676525"/>
          <p14:tracePt t="6557" x="1512888" y="2668588"/>
          <p14:tracePt t="6575" x="1520825" y="2668588"/>
          <p14:tracePt t="11120" x="1528763" y="2668588"/>
          <p14:tracePt t="11132" x="1546225" y="2660650"/>
          <p14:tracePt t="11139" x="1589088" y="2651125"/>
          <p14:tracePt t="11154" x="1657350" y="2643188"/>
          <p14:tracePt t="11155" x="1673225" y="2643188"/>
          <p14:tracePt t="11171" x="1741488" y="2643188"/>
          <p14:tracePt t="11172" x="1766888" y="2643188"/>
          <p14:tracePt t="11175" x="1792288" y="2643188"/>
          <p14:tracePt t="11187" x="1852613" y="2676525"/>
          <p14:tracePt t="11205" x="1936750" y="2795588"/>
          <p14:tracePt t="11221" x="2012950" y="2906713"/>
          <p14:tracePt t="11222" x="2047875" y="2932113"/>
          <p14:tracePt t="11237" x="2174875" y="3016250"/>
          <p14:tracePt t="11254" x="2540000" y="3160713"/>
          <p14:tracePt t="11271" x="3016250" y="3279775"/>
          <p14:tracePt t="11287" x="3636963" y="3433763"/>
          <p14:tracePt t="11288" x="3781425" y="3467100"/>
          <p14:tracePt t="11304" x="4230688" y="3636963"/>
          <p14:tracePt t="11320" x="4570413" y="3679825"/>
          <p14:tracePt t="11337" x="4800600" y="3679825"/>
          <p14:tracePt t="11354" x="4910138" y="3679825"/>
          <p14:tracePt t="11371" x="4995863" y="3654425"/>
          <p14:tracePt t="11387" x="5072063" y="3619500"/>
          <p14:tracePt t="11388" x="5114925" y="3594100"/>
          <p14:tracePt t="11404" x="5360988" y="3509963"/>
          <p14:tracePt t="11421" x="5641975" y="3424238"/>
          <p14:tracePt t="11422" x="5708650" y="3408363"/>
          <p14:tracePt t="11437" x="5853113" y="3330575"/>
          <p14:tracePt t="11438" x="5888038" y="3314700"/>
          <p14:tracePt t="11454" x="5997575" y="3246438"/>
          <p14:tracePt t="11470" x="6065838" y="3195638"/>
          <p14:tracePt t="11487" x="6134100" y="3152775"/>
          <p14:tracePt t="11504" x="6202363" y="3119438"/>
          <p14:tracePt t="11520" x="6311900" y="3059113"/>
          <p14:tracePt t="11537" x="6405563" y="3025775"/>
          <p14:tracePt t="11555" x="6440488" y="3008313"/>
          <p14:tracePt t="11555" x="6448425" y="3000375"/>
          <p14:tracePt t="11570" x="6456363" y="2990850"/>
          <p14:tracePt t="11587" x="6465888" y="2990850"/>
          <p14:tracePt t="11690" x="6465888" y="2982913"/>
          <p14:tracePt t="11702" x="6465888" y="2949575"/>
          <p14:tracePt t="11710" x="6448425" y="2932113"/>
          <p14:tracePt t="11720" x="6415088" y="2871788"/>
          <p14:tracePt t="11721" x="6397625" y="2838450"/>
          <p14:tracePt t="11737" x="6329363" y="2727325"/>
          <p14:tracePt t="11738" x="6296025" y="2686050"/>
          <p14:tracePt t="11740" x="6270625" y="2643188"/>
          <p14:tracePt t="11753" x="6075363" y="2516188"/>
          <p14:tracePt t="11770" x="5751513" y="2387600"/>
          <p14:tracePt t="11771" x="5657850" y="2371725"/>
          <p14:tracePt t="11786" x="5386388" y="2362200"/>
          <p14:tracePt t="11803" x="5276850" y="2344738"/>
          <p14:tracePt t="11820" x="5241925" y="2344738"/>
          <p14:tracePt t="11837" x="5173663" y="2344738"/>
          <p14:tracePt t="11853" x="5080000" y="2344738"/>
          <p14:tracePt t="11870" x="5003800" y="2344738"/>
          <p14:tracePt t="11887" x="4962525" y="2344738"/>
          <p14:tracePt t="11904" x="4953000" y="2344738"/>
          <p14:tracePt t="11905" x="4935538" y="2344738"/>
          <p14:tracePt t="11920" x="4927600" y="2362200"/>
          <p14:tracePt t="11937" x="4919663" y="2362200"/>
          <p14:tracePt t="11953" x="4902200" y="2362200"/>
          <p14:tracePt t="11970" x="4884738" y="2379663"/>
          <p14:tracePt t="11987" x="4876800" y="2397125"/>
          <p14:tracePt t="11989" x="4868863" y="2397125"/>
          <p14:tracePt t="12003" x="4868863" y="2413000"/>
          <p14:tracePt t="12020" x="4859338" y="2413000"/>
          <p14:tracePt t="12037" x="4859338" y="2422525"/>
          <p14:tracePt t="12053" x="4859338" y="2447925"/>
          <p14:tracePt t="12070" x="4859338" y="2463800"/>
          <p14:tracePt t="12087" x="4859338" y="2506663"/>
          <p14:tracePt t="12103" x="4884738" y="2541588"/>
          <p14:tracePt t="12120" x="4894263" y="2582863"/>
          <p14:tracePt t="12137" x="4910138" y="2625725"/>
          <p14:tracePt t="12138" x="4919663" y="2625725"/>
          <p14:tracePt t="12153" x="4945063" y="2660650"/>
          <p14:tracePt t="12169" x="4987925" y="2693988"/>
          <p14:tracePt t="12187" x="5021263" y="2719388"/>
          <p14:tracePt t="12188" x="5038725" y="2719388"/>
          <p14:tracePt t="12203" x="5046663" y="2727325"/>
          <p14:tracePt t="12220" x="5089525" y="2752725"/>
          <p14:tracePt t="12237" x="5132388" y="2778125"/>
          <p14:tracePt t="12253" x="5183188" y="2813050"/>
          <p14:tracePt t="12254" x="5208588" y="2813050"/>
          <p14:tracePt t="12270" x="5292725" y="2830513"/>
          <p14:tracePt t="12287" x="5421313" y="2830513"/>
          <p14:tracePt t="12303" x="5591175" y="2830513"/>
          <p14:tracePt t="12320" x="5735638" y="2820988"/>
          <p14:tracePt t="12337" x="5845175" y="2795588"/>
          <p14:tracePt t="12338" x="5862638" y="2795588"/>
          <p14:tracePt t="12353" x="5921375" y="2778125"/>
          <p14:tracePt t="12370" x="5972175" y="2770188"/>
          <p14:tracePt t="12387" x="6007100" y="2762250"/>
          <p14:tracePt t="12388" x="6024563" y="2762250"/>
          <p14:tracePt t="12403" x="6040438" y="2762250"/>
          <p14:tracePt t="12404" x="6057900" y="2752725"/>
          <p14:tracePt t="12420" x="6091238" y="2727325"/>
          <p14:tracePt t="12437" x="6126163" y="2693988"/>
          <p14:tracePt t="12453" x="6142038" y="2686050"/>
          <p14:tracePt t="12470" x="6159500" y="2660650"/>
          <p14:tracePt t="12487" x="6194425" y="2625725"/>
          <p14:tracePt t="12503" x="6245225" y="2592388"/>
          <p14:tracePt t="12520" x="6296025" y="2557463"/>
          <p14:tracePt t="12538" x="6303963" y="2549525"/>
          <p14:tracePt t="12539" x="6311900" y="2541588"/>
          <p14:tracePt t="12553" x="6321425" y="2532063"/>
          <p14:tracePt t="12570" x="6321425" y="2524125"/>
          <p14:tracePt t="12587" x="6321425" y="2506663"/>
          <p14:tracePt t="12604" x="6321425" y="2489200"/>
          <p14:tracePt t="12620" x="6321425" y="2473325"/>
          <p14:tracePt t="12636" x="6329363" y="2430463"/>
          <p14:tracePt t="12653" x="6329363" y="2413000"/>
          <p14:tracePt t="12670" x="6329363" y="2379663"/>
          <p14:tracePt t="12686" x="6329363" y="2362200"/>
          <p14:tracePt t="12703" x="6329363" y="2344738"/>
          <p14:tracePt t="12720" x="6329363" y="2328863"/>
          <p14:tracePt t="12737" x="6329363" y="2303463"/>
          <p14:tracePt t="12753" x="6329363" y="2293938"/>
          <p14:tracePt t="12756" x="6329363" y="2278063"/>
          <p14:tracePt t="12769" x="6321425" y="2268538"/>
          <p14:tracePt t="12787" x="6321425" y="2260600"/>
          <p14:tracePt t="12788" x="6321425" y="2252663"/>
          <p14:tracePt t="12803" x="6311900" y="2243138"/>
          <p14:tracePt t="12820" x="6296025" y="2235200"/>
          <p14:tracePt t="12836" x="6296025" y="2227263"/>
          <p14:tracePt t="12853" x="6278563" y="2217738"/>
          <p14:tracePt t="12870" x="6270625" y="2217738"/>
          <p14:tracePt t="12887" x="6261100" y="2209800"/>
          <p14:tracePt t="12917" x="6253163" y="2209800"/>
          <p14:tracePt t="12945" x="6245225" y="2209800"/>
          <p14:tracePt t="12958" x="6235700" y="2209800"/>
          <p14:tracePt t="12965" x="6227763" y="2209800"/>
          <p14:tracePt t="12972" x="6219825" y="2209800"/>
          <p14:tracePt t="12986" x="6202363" y="2209800"/>
          <p14:tracePt t="12987" x="6194425" y="2209800"/>
          <p14:tracePt t="13003" x="6151563" y="2209800"/>
          <p14:tracePt t="13020" x="6116638" y="2209800"/>
          <p14:tracePt t="13036" x="6057900" y="2209800"/>
          <p14:tracePt t="13053" x="6015038" y="2209800"/>
          <p14:tracePt t="13069" x="5981700" y="2209800"/>
          <p14:tracePt t="13086" x="5946775" y="2217738"/>
          <p14:tracePt t="13103" x="5913438" y="2227263"/>
          <p14:tracePt t="13120" x="5870575" y="2243138"/>
          <p14:tracePt t="13136" x="5837238" y="2252663"/>
          <p14:tracePt t="13153" x="5811838" y="2252663"/>
          <p14:tracePt t="13154" x="5802313" y="2260600"/>
          <p14:tracePt t="13170" x="5794375" y="2260600"/>
          <p14:tracePt t="13186" x="5786438" y="2260600"/>
          <p14:tracePt t="13203" x="5768975" y="2278063"/>
          <p14:tracePt t="13219" x="5761038" y="2278063"/>
          <p14:tracePt t="13220" x="5751513" y="2286000"/>
          <p14:tracePt t="13236" x="5743575" y="2293938"/>
          <p14:tracePt t="13253" x="5726113" y="2303463"/>
          <p14:tracePt t="13269" x="5718175" y="2328863"/>
          <p14:tracePt t="13286" x="5700713" y="2362200"/>
          <p14:tracePt t="13303" x="5683250" y="2379663"/>
          <p14:tracePt t="13319" x="5667375" y="2397125"/>
          <p14:tracePt t="13320" x="5667375" y="2413000"/>
          <p14:tracePt t="13321" x="5657850" y="2422525"/>
          <p14:tracePt t="13336" x="5649913" y="2447925"/>
          <p14:tracePt t="13353" x="5641975" y="2489200"/>
          <p14:tracePt t="13354" x="5632450" y="2506663"/>
          <p14:tracePt t="13369" x="5616575" y="2532063"/>
          <p14:tracePt t="13370" x="5616575" y="2549525"/>
          <p14:tracePt t="13386" x="5607050" y="2592388"/>
          <p14:tracePt t="13403" x="5599113" y="2633663"/>
          <p14:tracePt t="13404" x="5591175" y="2633663"/>
          <p14:tracePt t="13419" x="5591175" y="2660650"/>
          <p14:tracePt t="13436" x="5591175" y="2686050"/>
          <p14:tracePt t="13452" x="5591175" y="2711450"/>
          <p14:tracePt t="13469" x="5591175" y="2727325"/>
          <p14:tracePt t="13491" x="5591175" y="2736850"/>
          <p14:tracePt t="13502" x="5591175" y="2744788"/>
          <p14:tracePt t="13519" x="5591175" y="2752725"/>
          <p14:tracePt t="13536" x="5591175" y="2762250"/>
          <p14:tracePt t="13552" x="5599113" y="2778125"/>
          <p14:tracePt t="13569" x="5624513" y="2805113"/>
          <p14:tracePt t="13586" x="5667375" y="2838450"/>
          <p14:tracePt t="13602" x="5692775" y="2838450"/>
          <p14:tracePt t="13619" x="5700713" y="2846388"/>
          <p14:tracePt t="13620" x="5708650" y="2846388"/>
          <p14:tracePt t="13636" x="5743575" y="2855913"/>
          <p14:tracePt t="13652" x="5802313" y="2881313"/>
          <p14:tracePt t="13669" x="5888038" y="2881313"/>
          <p14:tracePt t="13686" x="5964238" y="2881313"/>
          <p14:tracePt t="13703" x="6015038" y="2889250"/>
          <p14:tracePt t="13703" x="6024563" y="2889250"/>
          <p14:tracePt t="13718" x="6057900" y="2889250"/>
          <p14:tracePt t="13736" x="6100763" y="2889250"/>
          <p14:tracePt t="13752" x="6142038" y="2881313"/>
          <p14:tracePt t="13753" x="6151563" y="2881313"/>
          <p14:tracePt t="13769" x="6194425" y="2871788"/>
          <p14:tracePt t="13786" x="6253163" y="2846388"/>
          <p14:tracePt t="13802" x="6286500" y="2820988"/>
          <p14:tracePt t="13819" x="6303963" y="2805113"/>
          <p14:tracePt t="13836" x="6321425" y="2770188"/>
          <p14:tracePt t="13837" x="6321425" y="2762250"/>
          <p14:tracePt t="13852" x="6346825" y="2719388"/>
          <p14:tracePt t="13869" x="6364288" y="2693988"/>
          <p14:tracePt t="13886" x="6380163" y="2668588"/>
          <p14:tracePt t="13902" x="6380163" y="2651125"/>
          <p14:tracePt t="13919" x="6380163" y="2633663"/>
          <p14:tracePt t="13935" x="6389688" y="2592388"/>
          <p14:tracePt t="13952" x="6389688" y="2557463"/>
          <p14:tracePt t="13953" x="6389688" y="2549525"/>
          <p14:tracePt t="13969" x="6389688" y="2516188"/>
          <p14:tracePt t="13985" x="6389688" y="2481263"/>
          <p14:tracePt t="14002" x="6389688" y="2473325"/>
          <p14:tracePt t="14018" x="6380163" y="2455863"/>
          <p14:tracePt t="14035" x="6372225" y="2455863"/>
          <p14:tracePt t="14053" x="6311900" y="2455863"/>
          <p14:tracePt t="14056" x="6296025" y="2455863"/>
          <p14:tracePt t="14068" x="6245225" y="2463800"/>
          <p14:tracePt t="14085" x="6159500" y="2481263"/>
          <p14:tracePt t="14102" x="6083300" y="2498725"/>
          <p14:tracePt t="14103" x="6049963" y="2506663"/>
          <p14:tracePt t="14119" x="5956300" y="2532063"/>
          <p14:tracePt t="14135" x="5811838" y="2566988"/>
          <p14:tracePt t="14152" x="5607050" y="2625725"/>
          <p14:tracePt t="14153" x="5565775" y="2633663"/>
          <p14:tracePt t="14169" x="5454650" y="2660650"/>
          <p14:tracePt t="14186" x="5327650" y="2693988"/>
          <p14:tracePt t="14187" x="5310188" y="2701925"/>
          <p14:tracePt t="14202" x="5224463" y="2744788"/>
          <p14:tracePt t="14219" x="5157788" y="2778125"/>
          <p14:tracePt t="14236" x="5114925" y="2813050"/>
          <p14:tracePt t="14252" x="5106988" y="2813050"/>
          <p14:tracePt t="14269" x="5097463" y="2820988"/>
          <p14:tracePt t="14288" x="5097463" y="2830513"/>
          <p14:tracePt t="14303" x="5114925" y="2830513"/>
          <p14:tracePt t="14319" x="5165725" y="2838450"/>
          <p14:tracePt t="14320" x="5173663" y="2838450"/>
          <p14:tracePt t="14336" x="5241925" y="2846388"/>
          <p14:tracePt t="14338" x="5267325" y="2855913"/>
          <p14:tracePt t="14352" x="5360988" y="2871788"/>
          <p14:tracePt t="14369" x="5497513" y="2871788"/>
          <p14:tracePt t="14371" x="5538788" y="2871788"/>
          <p14:tracePt t="14374" x="5599113" y="2871788"/>
          <p14:tracePt t="14386" x="5700713" y="2871788"/>
          <p14:tracePt t="14387" x="5761038" y="2871788"/>
          <p14:tracePt t="14402" x="6075363" y="2871788"/>
          <p14:tracePt t="14419" x="6397625" y="2863850"/>
          <p14:tracePt t="14435" x="6704013" y="2830513"/>
          <p14:tracePt t="14452" x="6889750" y="2778125"/>
          <p14:tracePt t="14469" x="6958013" y="2762250"/>
          <p14:tracePt t="14485" x="6967538" y="2762250"/>
          <p14:tracePt t="14523" x="6958013" y="2762250"/>
          <p14:tracePt t="14528" x="6950075" y="2762250"/>
          <p14:tracePt t="14535" x="6932613" y="2762250"/>
          <p14:tracePt t="14552" x="6780213" y="2762250"/>
          <p14:tracePt t="14568" x="6524625" y="2762250"/>
          <p14:tracePt t="14585" x="6227763" y="2762250"/>
          <p14:tracePt t="14602" x="5786438" y="2762250"/>
          <p14:tracePt t="14618" x="5446713" y="2762250"/>
          <p14:tracePt t="14635" x="5114925" y="2762250"/>
          <p14:tracePt t="14652" x="4894263" y="2736850"/>
          <p14:tracePt t="14669" x="4757738" y="2736850"/>
          <p14:tracePt t="14685" x="4740275" y="2736850"/>
          <p14:tracePt t="14702" x="4732338" y="2736850"/>
          <p14:tracePt t="14749" x="4740275" y="2736850"/>
          <p14:tracePt t="14756" x="4800600" y="2736850"/>
          <p14:tracePt t="14769" x="4910138" y="2736850"/>
          <p14:tracePt t="14786" x="5173663" y="2805113"/>
          <p14:tracePt t="14788" x="5249863" y="2813050"/>
          <p14:tracePt t="14802" x="5487988" y="2881313"/>
          <p14:tracePt t="14804" x="5556250" y="2889250"/>
          <p14:tracePt t="14818" x="5837238" y="2922588"/>
          <p14:tracePt t="14835" x="6015038" y="2922588"/>
          <p14:tracePt t="14852" x="6091238" y="2922588"/>
          <p14:tracePt t="14869" x="6116638" y="2922588"/>
          <p14:tracePt t="14886" x="6126163" y="2922588"/>
          <p14:tracePt t="14960" x="6116638" y="2922588"/>
          <p14:tracePt t="14972" x="6091238" y="2922588"/>
          <p14:tracePt t="14985" x="6032500" y="2922588"/>
          <p14:tracePt t="14988" x="5997575" y="2922588"/>
          <p14:tracePt t="15002" x="5913438" y="2922588"/>
          <p14:tracePt t="15004" x="5870575" y="2922588"/>
          <p14:tracePt t="15018" x="5735638" y="2922588"/>
          <p14:tracePt t="15035" x="5522913" y="2922588"/>
          <p14:tracePt t="15038" x="5403850" y="2914650"/>
          <p14:tracePt t="15052" x="5259388" y="2914650"/>
          <p14:tracePt t="15068" x="5072063" y="2914650"/>
          <p14:tracePt t="15085" x="4970463" y="2914650"/>
          <p14:tracePt t="15101" x="4910138" y="2914650"/>
          <p14:tracePt t="15118" x="4902200" y="2914650"/>
          <p14:tracePt t="15159" x="4910138" y="2914650"/>
          <p14:tracePt t="15164" x="4935538" y="2914650"/>
          <p14:tracePt t="15172" x="4987925" y="2914650"/>
          <p14:tracePt t="15184" x="5148263" y="2914650"/>
          <p14:tracePt t="15201" x="5472113" y="2914650"/>
          <p14:tracePt t="15219" x="5913438" y="2914650"/>
          <p14:tracePt t="15235" x="6116638" y="2914650"/>
          <p14:tracePt t="15237" x="6184900" y="2914650"/>
          <p14:tracePt t="15252" x="6372225" y="2906713"/>
          <p14:tracePt t="15253" x="6430963" y="2906713"/>
          <p14:tracePt t="15256" x="6491288" y="2906713"/>
          <p14:tracePt t="15268" x="6610350" y="2889250"/>
          <p14:tracePt t="15269" x="6635750" y="2889250"/>
          <p14:tracePt t="15285" x="6686550" y="2881313"/>
          <p14:tracePt t="15301" x="6711950" y="2863850"/>
          <p14:tracePt t="15371" x="6704013" y="2863850"/>
          <p14:tracePt t="15381" x="6686550" y="2863850"/>
          <p14:tracePt t="15391" x="6635750" y="2863850"/>
          <p14:tracePt t="15401" x="6592888" y="2863850"/>
          <p14:tracePt t="15418" x="6499225" y="2863850"/>
          <p14:tracePt t="15435" x="6389688" y="2863850"/>
          <p14:tracePt t="15436" x="6354763" y="2863850"/>
          <p14:tracePt t="15451" x="6210300" y="2863850"/>
          <p14:tracePt t="15467" x="5837238" y="2871788"/>
          <p14:tracePt t="15485" x="5386388" y="2897188"/>
          <p14:tracePt t="15486" x="5259388" y="2897188"/>
          <p14:tracePt t="15501" x="4894263" y="2897188"/>
          <p14:tracePt t="15518" x="4298950" y="2897188"/>
          <p14:tracePt t="15535" x="3933825" y="2897188"/>
          <p14:tracePt t="15551" x="3687763" y="2897188"/>
          <p14:tracePt t="15568" x="3576638" y="2906713"/>
          <p14:tracePt t="15585" x="3543300" y="2922588"/>
          <p14:tracePt t="15635" x="3543300" y="2932113"/>
          <p14:tracePt t="15643" x="3543300" y="2940050"/>
          <p14:tracePt t="15656" x="3543300" y="2949575"/>
          <p14:tracePt t="15668" x="3543300" y="2957513"/>
          <p14:tracePt t="15685" x="3533775" y="2974975"/>
          <p14:tracePt t="15701" x="3525838" y="2990850"/>
          <p14:tracePt t="15702" x="3525838" y="3000375"/>
          <p14:tracePt t="15718" x="3508375" y="3025775"/>
          <p14:tracePt t="15734" x="3482975" y="3067050"/>
          <p14:tracePt t="15751" x="3449638" y="3127375"/>
          <p14:tracePt t="15768" x="3414713" y="3186113"/>
          <p14:tracePt t="15784" x="3373438" y="3246438"/>
          <p14:tracePt t="15801" x="3338513" y="3289300"/>
          <p14:tracePt t="15818" x="3305175" y="3340100"/>
          <p14:tracePt t="15834" x="3279775" y="3373438"/>
          <p14:tracePt t="15851" x="3270250" y="3390900"/>
          <p14:tracePt t="15868" x="3270250" y="3408363"/>
          <p14:tracePt t="15884" x="3270250" y="3424238"/>
          <p14:tracePt t="15901" x="3270250" y="3433763"/>
          <p14:tracePt t="15918" x="3270250" y="3449638"/>
          <p14:tracePt t="15934" x="3270250" y="3484563"/>
          <p14:tracePt t="15951" x="3270250" y="3517900"/>
          <p14:tracePt t="15968" x="3270250" y="3552825"/>
          <p14:tracePt t="15984" x="3270250" y="3594100"/>
          <p14:tracePt t="16001" x="3270250" y="3619500"/>
          <p14:tracePt t="16018" x="3270250" y="3654425"/>
          <p14:tracePt t="16034" x="3270250" y="3679825"/>
          <p14:tracePt t="16059" x="3270250" y="3697288"/>
          <p14:tracePt t="16083" x="3270250" y="3705225"/>
          <p14:tracePt t="16090" x="3279775" y="3705225"/>
          <p14:tracePt t="16101" x="3287713" y="3713163"/>
          <p14:tracePt t="16118" x="3313113" y="3738563"/>
          <p14:tracePt t="16134" x="3338513" y="3748088"/>
          <p14:tracePt t="16151" x="3363913" y="3748088"/>
          <p14:tracePt t="16168" x="3389313" y="3756025"/>
          <p14:tracePt t="16184" x="3414713" y="3763963"/>
          <p14:tracePt t="16201" x="3449638" y="3773488"/>
          <p14:tracePt t="16218" x="3492500" y="3773488"/>
          <p14:tracePt t="16234" x="3551238" y="3773488"/>
          <p14:tracePt t="16251" x="3619500" y="3773488"/>
          <p14:tracePt t="16268" x="3687763" y="3773488"/>
          <p14:tracePt t="16284" x="3756025" y="3773488"/>
          <p14:tracePt t="16285" x="3771900" y="3773488"/>
          <p14:tracePt t="16301" x="3848100" y="3756025"/>
          <p14:tracePt t="16317" x="3908425" y="3738563"/>
          <p14:tracePt t="16334" x="3976688" y="3722688"/>
          <p14:tracePt t="16351" x="4010025" y="3713163"/>
          <p14:tracePt t="16367" x="4017963" y="3705225"/>
          <p14:tracePt t="16388" x="4027488" y="3705225"/>
          <p14:tracePt t="16401" x="4044950" y="3705225"/>
          <p14:tracePt t="16418" x="4070350" y="3697288"/>
          <p14:tracePt t="16419" x="4078288" y="3697288"/>
          <p14:tracePt t="16422" x="4095750" y="3697288"/>
          <p14:tracePt t="16434" x="4137025" y="3687763"/>
          <p14:tracePt t="16435" x="4146550" y="3687763"/>
          <p14:tracePt t="16451" x="4187825" y="3679825"/>
          <p14:tracePt t="16468" x="4240213" y="3671888"/>
          <p14:tracePt t="16469" x="4240213" y="3662363"/>
          <p14:tracePt t="16484" x="4298950" y="3662363"/>
          <p14:tracePt t="16500" x="4384675" y="3646488"/>
          <p14:tracePt t="16517" x="4468813" y="3629025"/>
          <p14:tracePt t="16534" x="4579938" y="3629025"/>
          <p14:tracePt t="16551" x="4714875" y="3629025"/>
          <p14:tracePt t="16568" x="4783138" y="3636963"/>
          <p14:tracePt t="16583" x="4833938" y="3636963"/>
          <p14:tracePt t="16601" x="4902200" y="3654425"/>
          <p14:tracePt t="16602" x="4927600" y="3662363"/>
          <p14:tracePt t="16617" x="4987925" y="3687763"/>
          <p14:tracePt t="16634" x="5191125" y="3722688"/>
          <p14:tracePt t="16651" x="5368925" y="3748088"/>
          <p14:tracePt t="16652" x="5403850" y="3756025"/>
          <p14:tracePt t="16667" x="5487988" y="3773488"/>
          <p14:tracePt t="16684" x="5632450" y="3773488"/>
          <p14:tracePt t="16703" x="5726113" y="3773488"/>
          <p14:tracePt t="16705" x="5743575" y="3773488"/>
          <p14:tracePt t="16718" x="5786438" y="3773488"/>
          <p14:tracePt t="16720" x="5802313" y="3773488"/>
          <p14:tracePt t="16735" x="5837238" y="3773488"/>
          <p14:tracePt t="16751" x="5895975" y="3773488"/>
          <p14:tracePt t="16755" x="5905500" y="3773488"/>
          <p14:tracePt t="16767" x="5964238" y="3781425"/>
          <p14:tracePt t="16770" x="5981700" y="3781425"/>
          <p14:tracePt t="16784" x="6024563" y="3790950"/>
          <p14:tracePt t="16801" x="6075363" y="3798888"/>
          <p14:tracePt t="16802" x="6091238" y="3798888"/>
          <p14:tracePt t="16817" x="6134100" y="3798888"/>
          <p14:tracePt t="16834" x="6210300" y="3816350"/>
          <p14:tracePt t="16851" x="6286500" y="3816350"/>
          <p14:tracePt t="16851" x="6311900" y="3824288"/>
          <p14:tracePt t="16867" x="6389688" y="3832225"/>
          <p14:tracePt t="16884" x="6550025" y="3832225"/>
          <p14:tracePt t="16900" x="6686550" y="3832225"/>
          <p14:tracePt t="16918" x="6805613" y="3832225"/>
          <p14:tracePt t="16933" x="6924675" y="3832225"/>
          <p14:tracePt t="16950" x="7018338" y="3832225"/>
          <p14:tracePt t="16967" x="7170738" y="3824288"/>
          <p14:tracePt t="16983" x="7307263" y="3798888"/>
          <p14:tracePt t="17001" x="7467600" y="3781425"/>
          <p14:tracePt t="17002" x="7510463" y="3781425"/>
          <p14:tracePt t="17017" x="7612063" y="3781425"/>
          <p14:tracePt t="17034" x="7740650" y="3773488"/>
          <p14:tracePt t="17050" x="7850188" y="3763963"/>
          <p14:tracePt t="17067" x="7961313" y="3763963"/>
          <p14:tracePt t="17084" x="8147050" y="3763963"/>
          <p14:tracePt t="17100" x="8275638" y="3763963"/>
          <p14:tracePt t="17118" x="8369300" y="3756025"/>
          <p14:tracePt t="17134" x="8420100" y="3738563"/>
          <p14:tracePt t="17150" x="8462963" y="3730625"/>
          <p14:tracePt t="17151" x="8470900" y="3722688"/>
          <p14:tracePt t="17167" x="8504238" y="3722688"/>
          <p14:tracePt t="17184" x="8580438" y="3705225"/>
          <p14:tracePt t="17202" x="8734425" y="3671888"/>
          <p14:tracePt t="17217" x="8861425" y="3636963"/>
          <p14:tracePt t="17219" x="8912225" y="3619500"/>
          <p14:tracePt t="17234" x="9005888" y="3586163"/>
          <p14:tracePt t="17236" x="9031288" y="3586163"/>
          <p14:tracePt t="17239" x="9056688" y="3578225"/>
          <p14:tracePt t="17250" x="9132888" y="3560763"/>
          <p14:tracePt t="17267" x="9226550" y="3560763"/>
          <p14:tracePt t="17268" x="9244013" y="3560763"/>
          <p14:tracePt t="17283" x="9337675" y="3560763"/>
          <p14:tracePt t="17300" x="9439275" y="3560763"/>
          <p14:tracePt t="17317" x="9532938" y="3552825"/>
          <p14:tracePt t="17333" x="9601200" y="3527425"/>
          <p14:tracePt t="17350" x="9652000" y="3502025"/>
          <p14:tracePt t="17351" x="9667875" y="3492500"/>
          <p14:tracePt t="17366" x="9702800" y="3459163"/>
          <p14:tracePt t="17383" x="9728200" y="3424238"/>
          <p14:tracePt t="17400" x="9771063" y="3382963"/>
          <p14:tracePt t="17417" x="9796463" y="3365500"/>
          <p14:tracePt t="17418" x="9796463" y="3355975"/>
          <p14:tracePt t="17433" x="9821863" y="3340100"/>
          <p14:tracePt t="17450" x="9829800" y="3330575"/>
          <p14:tracePt t="17467" x="9839325" y="3314700"/>
          <p14:tracePt t="17468" x="9839325" y="3305175"/>
          <p14:tracePt t="17499" x="9839325" y="3297238"/>
          <p14:tracePt t="17507" x="9847263" y="3289300"/>
          <p14:tracePt t="17517" x="9847263" y="3279775"/>
          <p14:tracePt t="17534" x="9864725" y="3254375"/>
          <p14:tracePt t="17550" x="9864725" y="3228975"/>
          <p14:tracePt t="17567" x="9847263" y="3170238"/>
          <p14:tracePt t="17583" x="9839325" y="3144838"/>
          <p14:tracePt t="17600" x="9812338" y="3127375"/>
          <p14:tracePt t="17617" x="9779000" y="3094038"/>
          <p14:tracePt t="17634" x="9745663" y="3067050"/>
          <p14:tracePt t="17635" x="9728200" y="3067050"/>
          <p14:tracePt t="17650" x="9659938" y="3008313"/>
          <p14:tracePt t="17667" x="9575800" y="2974975"/>
          <p14:tracePt t="17683" x="9498013" y="2940050"/>
          <p14:tracePt t="17684" x="9464675" y="2932113"/>
          <p14:tracePt t="17700" x="9328150" y="2897188"/>
          <p14:tracePt t="17717" x="9167813" y="2881313"/>
          <p14:tracePt t="17733" x="8972550" y="2855913"/>
          <p14:tracePt t="17750" x="8699500" y="2855913"/>
          <p14:tracePt t="17766" x="8326438" y="2855913"/>
          <p14:tracePt t="17783" x="8012113" y="2838450"/>
          <p14:tracePt t="17800" x="7723188" y="2838450"/>
          <p14:tracePt t="17817" x="7451725" y="2838450"/>
          <p14:tracePt t="17818" x="7383463" y="2838450"/>
          <p14:tracePt t="17833" x="7178675" y="2838450"/>
          <p14:tracePt t="17834" x="7112000" y="2830513"/>
          <p14:tracePt t="17850" x="6813550" y="2830513"/>
          <p14:tracePt t="17867" x="6499225" y="2830513"/>
          <p14:tracePt t="17868" x="6415088" y="2830513"/>
          <p14:tracePt t="17883" x="6159500" y="2830513"/>
          <p14:tracePt t="17884" x="6065838" y="2830513"/>
          <p14:tracePt t="17900" x="5761038" y="2830513"/>
          <p14:tracePt t="17916" x="5454650" y="2830513"/>
          <p14:tracePt t="17933" x="5199063" y="2830513"/>
          <p14:tracePt t="17950" x="4935538" y="2863850"/>
          <p14:tracePt t="17967" x="4757738" y="2881313"/>
          <p14:tracePt t="17969" x="4706938" y="2881313"/>
          <p14:tracePt t="17970" x="4681538" y="2889250"/>
          <p14:tracePt t="17983" x="4554538" y="2922588"/>
          <p14:tracePt t="18000" x="4392613" y="2965450"/>
          <p14:tracePt t="18016" x="4230688" y="3008313"/>
          <p14:tracePt t="18017" x="4197350" y="3016250"/>
          <p14:tracePt t="18033" x="4095750" y="3041650"/>
          <p14:tracePt t="18050" x="3959225" y="3084513"/>
          <p14:tracePt t="18066" x="3883025" y="3119438"/>
          <p14:tracePt t="18083" x="3832225" y="3152775"/>
          <p14:tracePt t="18084" x="3814763" y="3160713"/>
          <p14:tracePt t="18100" x="3771900" y="3195638"/>
          <p14:tracePt t="18116" x="3721100" y="3221038"/>
          <p14:tracePt t="18133" x="3687763" y="3246438"/>
          <p14:tracePt t="18150" x="3644900" y="3279775"/>
          <p14:tracePt t="18166" x="3594100" y="3314700"/>
          <p14:tracePt t="18183" x="3543300" y="3365500"/>
          <p14:tracePt t="18200" x="3508375" y="3398838"/>
          <p14:tracePt t="18216" x="3467100" y="3433763"/>
          <p14:tracePt t="18217" x="3457575" y="3441700"/>
          <p14:tracePt t="18233" x="3424238" y="3475038"/>
          <p14:tracePt t="18249" x="3355975" y="3543300"/>
          <p14:tracePt t="18266" x="3279775" y="3603625"/>
          <p14:tracePt t="18283" x="3211513" y="3662363"/>
          <p14:tracePt t="18299" x="3135313" y="3738563"/>
          <p14:tracePt t="18316" x="3067050" y="3798888"/>
          <p14:tracePt t="18332" x="3016250" y="3857625"/>
          <p14:tracePt t="18349" x="2955925" y="3908425"/>
          <p14:tracePt t="18366" x="2897188" y="3968750"/>
          <p14:tracePt t="18383" x="2838450" y="4019550"/>
          <p14:tracePt t="18399" x="2752725" y="4105275"/>
          <p14:tracePt t="18416" x="2693988" y="4156075"/>
          <p14:tracePt t="18433" x="2633663" y="4189413"/>
          <p14:tracePt t="18450" x="2600325" y="4224338"/>
          <p14:tracePt t="18466" x="2540000" y="4265613"/>
          <p14:tracePt t="18483" x="2489200" y="4291013"/>
          <p14:tracePt t="18507" x="2481263" y="4308475"/>
          <p14:tracePt t="18516" x="2471738" y="4316413"/>
          <p14:tracePt t="18533" x="2446338" y="4333875"/>
          <p14:tracePt t="18536" x="2430463" y="4351338"/>
          <p14:tracePt t="18549" x="2413000" y="4351338"/>
          <p14:tracePt t="18566" x="2395538" y="4368800"/>
          <p14:tracePt t="18622" x="2387600" y="4376738"/>
          <p14:tracePt t="18637" x="2370138" y="4384675"/>
          <p14:tracePt t="18657" x="2370138" y="4394200"/>
          <p14:tracePt t="18670" x="2352675" y="4402138"/>
          <p14:tracePt t="18674" x="2344738" y="4402138"/>
          <p14:tracePt t="18689" x="2344738" y="4410075"/>
          <p14:tracePt t="18776" x="2336800" y="4419600"/>
          <p14:tracePt t="18910" x="2327275" y="4427538"/>
          <p14:tracePt t="18923" x="2319338" y="4427538"/>
          <p14:tracePt t="18938" x="2311400" y="4435475"/>
          <p14:tracePt t="18949" x="2301875" y="4445000"/>
          <p14:tracePt t="18966" x="2286000" y="4460875"/>
          <p14:tracePt t="18984" x="2286000" y="4470400"/>
          <p14:tracePt t="19000" x="2268538" y="4470400"/>
          <p14:tracePt t="19016" x="2260600" y="4478338"/>
          <p14:tracePt t="19039" x="2260600" y="4486275"/>
          <p14:tracePt t="19049" x="2251075" y="4486275"/>
          <p14:tracePt t="19066" x="2243138" y="4486275"/>
          <p14:tracePt t="19113" x="2243138" y="4495800"/>
          <p14:tracePt t="19129" x="2243138" y="4503738"/>
          <p14:tracePt t="19145" x="2243138" y="4513263"/>
          <p14:tracePt t="19175" x="2235200" y="4521200"/>
          <p14:tracePt t="19183" x="2225675" y="4529138"/>
          <p14:tracePt t="19192" x="2217738" y="4529138"/>
          <p14:tracePt t="19199" x="2217738" y="4538663"/>
          <p14:tracePt t="19200" x="2208213" y="4546600"/>
          <p14:tracePt t="19216" x="2192338" y="4554538"/>
          <p14:tracePt t="19255" x="2182813" y="4564063"/>
          <p14:tracePt t="19270" x="2174875" y="4572000"/>
          <p14:tracePt t="19286" x="2166938" y="4579938"/>
          <p14:tracePt t="19321" x="2157413" y="4589463"/>
          <p14:tracePt t="19329" x="2149475" y="4597400"/>
          <p14:tracePt t="19382" x="2141538" y="4597400"/>
          <p14:tracePt t="19392" x="2132013" y="4597400"/>
          <p14:tracePt t="19405" x="2124075" y="4605338"/>
          <p14:tracePt t="19905" x="2132013" y="4605338"/>
          <p14:tracePt t="19915" x="2149475" y="4605338"/>
          <p14:tracePt t="19922" x="2174875" y="4605338"/>
          <p14:tracePt t="19931" x="2208213" y="4605338"/>
          <p14:tracePt t="19949" x="2286000" y="4605338"/>
          <p14:tracePt t="19950" x="2311400" y="4605338"/>
          <p14:tracePt t="19965" x="2395538" y="4579938"/>
          <p14:tracePt t="19966" x="2430463" y="4579938"/>
          <p14:tracePt t="19982" x="2633663" y="4564063"/>
          <p14:tracePt t="19998" x="2905125" y="4564063"/>
          <p14:tracePt t="20015" x="3254375" y="4572000"/>
          <p14:tracePt t="20032" x="3636963" y="4579938"/>
          <p14:tracePt t="20048" x="3951288" y="4579938"/>
          <p14:tracePt t="20065" x="4230688" y="4605338"/>
          <p14:tracePt t="20081" x="4562475" y="4673600"/>
          <p14:tracePt t="20099" x="4953000" y="4733925"/>
          <p14:tracePt t="20100" x="5064125" y="4741863"/>
          <p14:tracePt t="20115" x="5403850" y="4749800"/>
          <p14:tracePt t="20116" x="5505450" y="4749800"/>
          <p14:tracePt t="20132" x="5870575" y="4749800"/>
          <p14:tracePt t="20149" x="6210300" y="4749800"/>
          <p14:tracePt t="20151" x="6286500" y="4749800"/>
          <p14:tracePt t="20165" x="6473825" y="4749800"/>
          <p14:tracePt t="20167" x="6542088" y="4749800"/>
          <p14:tracePt t="20170" x="6600825" y="4749800"/>
          <p14:tracePt t="20182" x="6823075" y="4741863"/>
          <p14:tracePt t="20198" x="7170738" y="4741863"/>
          <p14:tracePt t="20215" x="7586663" y="4741863"/>
          <p14:tracePt t="20232" x="8105775" y="4741863"/>
          <p14:tracePt t="20248" x="8462963" y="4741863"/>
          <p14:tracePt t="20265" x="8716963" y="4741863"/>
          <p14:tracePt t="20282" x="8886825" y="4741863"/>
          <p14:tracePt t="20299" x="8980488" y="4741863"/>
          <p14:tracePt t="20315" x="8988425" y="4741863"/>
          <p14:tracePt t="20332" x="8997950" y="4741863"/>
          <p14:tracePt t="21618" x="8980488" y="4749800"/>
          <p14:tracePt t="21634" x="8972550" y="4749800"/>
          <p14:tracePt t="21650" x="8963025" y="4749800"/>
          <p14:tracePt t="21653" x="8947150" y="4759325"/>
          <p14:tracePt t="21671" x="8937625" y="4759325"/>
          <p14:tracePt t="21711" x="8921750" y="4759325"/>
          <p14:tracePt t="21765" x="8912225" y="4759325"/>
          <p14:tracePt t="23141" x="8894763" y="4775200"/>
          <p14:tracePt t="23146" x="8886825" y="4792663"/>
          <p14:tracePt t="23164" x="8802688" y="4843463"/>
          <p14:tracePt t="23166" x="8785225" y="4860925"/>
          <p14:tracePt t="23180" x="8691563" y="4911725"/>
          <p14:tracePt t="23182" x="8658225" y="4929188"/>
          <p14:tracePt t="23197" x="8445500" y="5013325"/>
          <p14:tracePt t="23213" x="8240713" y="5091113"/>
          <p14:tracePt t="23230" x="7850188" y="5200650"/>
          <p14:tracePt t="23247" x="7502525" y="5286375"/>
          <p14:tracePt t="23248" x="7400925" y="5319713"/>
          <p14:tracePt t="23263" x="7102475" y="5387975"/>
          <p14:tracePt t="23264" x="7018338" y="5413375"/>
          <p14:tracePt t="23280" x="6669088" y="5472113"/>
          <p14:tracePt t="23297" x="6321425" y="5532438"/>
          <p14:tracePt t="23313" x="5997575" y="5591175"/>
          <p14:tracePt t="23329" x="5692775" y="5608638"/>
          <p14:tracePt t="23346" x="5302250" y="5608638"/>
          <p14:tracePt t="23363" x="5013325" y="5626100"/>
          <p14:tracePt t="23380" x="4706938" y="5626100"/>
          <p14:tracePt t="23397" x="4476750" y="5626100"/>
          <p14:tracePt t="23398" x="4435475" y="5626100"/>
          <p14:tracePt t="23413" x="4349750" y="5616575"/>
          <p14:tracePt t="23414" x="4332288" y="5616575"/>
          <p14:tracePt t="23430" x="4230688" y="5608638"/>
          <p14:tracePt t="23447" x="4111625" y="5591175"/>
          <p14:tracePt t="23463" x="4017963" y="5583238"/>
          <p14:tracePt t="23479" x="3763963" y="5583238"/>
          <p14:tracePt t="23496" x="3467100" y="5583238"/>
          <p14:tracePt t="23513" x="3160713" y="5565775"/>
          <p14:tracePt t="23530" x="2879725" y="5507038"/>
          <p14:tracePt t="23546" x="2524125" y="5430838"/>
          <p14:tracePt t="23563" x="2268538" y="5370513"/>
          <p14:tracePt t="23581" x="2055813" y="5327650"/>
          <p14:tracePt t="23583" x="2022475" y="5319713"/>
          <p14:tracePt t="23596" x="1920875" y="5319713"/>
          <p14:tracePt t="23597" x="1893888" y="5319713"/>
          <p14:tracePt t="23613" x="1827213" y="5319713"/>
          <p14:tracePt t="23630" x="1758950" y="5319713"/>
          <p14:tracePt t="23646" x="1724025" y="5319713"/>
          <p14:tracePt t="23662" x="1698625" y="5319713"/>
          <p14:tracePt t="23679" x="1665288" y="5319713"/>
          <p14:tracePt t="23696" x="1647825" y="5319713"/>
          <p14:tracePt t="23713" x="1606550" y="5319713"/>
          <p14:tracePt t="23730" x="1546225" y="5319713"/>
          <p14:tracePt t="23746" x="1495425" y="5319713"/>
          <p14:tracePt t="23763" x="1462088" y="5319713"/>
          <p14:tracePt t="23780" x="1435100" y="5319713"/>
          <p14:tracePt t="23796" x="1419225" y="5319713"/>
          <p14:tracePt t="23813" x="1409700" y="5319713"/>
          <p14:tracePt t="23830" x="1384300" y="5319713"/>
          <p14:tracePt t="23855" x="1368425" y="5319713"/>
          <p14:tracePt t="23863" x="1350963" y="5327650"/>
          <p14:tracePt t="23879" x="1325563" y="5327650"/>
          <p14:tracePt t="23883" x="1325563" y="5337175"/>
          <p14:tracePt t="23884" x="1308100" y="5337175"/>
          <p14:tracePt t="23896" x="1290638" y="5337175"/>
          <p14:tracePt t="23913" x="1265238" y="5345113"/>
          <p14:tracePt t="23930" x="1249363" y="5345113"/>
          <p14:tracePt t="23946" x="1231900" y="5345113"/>
          <p14:tracePt t="23963" x="1214438" y="5345113"/>
          <p14:tracePt t="23981" x="1206500" y="5345113"/>
          <p14:tracePt t="23996" x="1189038" y="5353050"/>
          <p14:tracePt t="24250" x="1206500" y="5362575"/>
          <p14:tracePt t="24253" x="1214438" y="5362575"/>
          <p14:tracePt t="24269" x="1249363" y="5362575"/>
          <p14:tracePt t="24281" x="1257300" y="5370513"/>
          <p14:tracePt t="24285" x="1274763" y="5370513"/>
          <p14:tracePt t="24287" x="1290638" y="5370513"/>
          <p14:tracePt t="24296" x="1308100" y="5380038"/>
          <p14:tracePt t="24313" x="1350963" y="5387975"/>
          <p14:tracePt t="24329" x="1419225" y="5405438"/>
          <p14:tracePt t="24346" x="1520825" y="5430838"/>
          <p14:tracePt t="24362" x="1716088" y="5464175"/>
          <p14:tracePt t="24379" x="1920875" y="5514975"/>
          <p14:tracePt t="24396" x="2090738" y="5549900"/>
          <p14:tracePt t="24413" x="2225675" y="5575300"/>
          <p14:tracePt t="24414" x="2251075" y="5575300"/>
          <p14:tracePt t="24429" x="2301875" y="5591175"/>
          <p14:tracePt t="24430" x="2319338" y="5600700"/>
          <p14:tracePt t="24445" x="2387600" y="5600700"/>
          <p14:tracePt t="24463" x="2446338" y="5608638"/>
          <p14:tracePt t="24464" x="2471738" y="5608638"/>
          <p14:tracePt t="24479" x="2549525" y="5608638"/>
          <p14:tracePt t="24479" x="2574925" y="5608638"/>
          <p14:tracePt t="24496" x="2676525" y="5608638"/>
          <p14:tracePt t="24512" x="2760663" y="5608638"/>
          <p14:tracePt t="24529" x="2811463" y="5608638"/>
          <p14:tracePt t="24546" x="2846388" y="5608638"/>
          <p14:tracePt t="24562" x="2897188" y="5616575"/>
          <p14:tracePt t="24579" x="2973388" y="5641975"/>
          <p14:tracePt t="24596" x="3067050" y="5659438"/>
          <p14:tracePt t="24613" x="3203575" y="5684838"/>
          <p14:tracePt t="24629" x="3279775" y="5702300"/>
          <p14:tracePt t="24646" x="3424238" y="5727700"/>
          <p14:tracePt t="24663" x="3525838" y="5727700"/>
          <p14:tracePt t="24664" x="3543300" y="5735638"/>
          <p14:tracePt t="24678" x="3619500" y="5761038"/>
          <p14:tracePt t="24695" x="3729038" y="5770563"/>
          <p14:tracePt t="24712" x="3840163" y="5770563"/>
          <p14:tracePt t="24729" x="3951288" y="5770563"/>
          <p14:tracePt t="24745" x="4035425" y="5770563"/>
          <p14:tracePt t="24762" x="4146550" y="5788025"/>
          <p14:tracePt t="24779" x="4240213" y="5788025"/>
          <p14:tracePt t="24796" x="4324350" y="5795963"/>
          <p14:tracePt t="24812" x="4418013" y="5821363"/>
          <p14:tracePt t="24813" x="4443413" y="5821363"/>
          <p14:tracePt t="24829" x="4511675" y="5838825"/>
          <p14:tracePt t="24846" x="4595813" y="5838825"/>
          <p14:tracePt t="24862" x="4673600" y="5838825"/>
          <p14:tracePt t="24879" x="4689475" y="5838825"/>
          <p14:tracePt t="24895" x="4706938" y="5838825"/>
          <p14:tracePt t="24912" x="4724400" y="5838825"/>
          <p14:tracePt t="24929" x="4740275" y="5838825"/>
          <p14:tracePt t="24945" x="4765675" y="5838825"/>
          <p14:tracePt t="24962" x="4800600" y="5838825"/>
          <p14:tracePt t="24979" x="4843463" y="5838825"/>
          <p14:tracePt t="24995" x="4851400" y="5829300"/>
          <p14:tracePt t="25012" x="4876800" y="5829300"/>
          <p14:tracePt t="25034" x="4894263" y="5829300"/>
          <p14:tracePt t="25046" x="4902200" y="5829300"/>
          <p14:tracePt t="25063" x="4910138" y="5829300"/>
          <p14:tracePt t="25087" x="4927600" y="5829300"/>
          <p14:tracePt t="25117" x="4945063" y="5829300"/>
          <p14:tracePt t="25127" x="4953000" y="5829300"/>
          <p14:tracePt t="25135" x="4962525" y="5829300"/>
          <p14:tracePt t="25151" x="4970463" y="5821363"/>
          <p14:tracePt t="25193" x="4978400" y="5821363"/>
          <p14:tracePt t="25806" x="4987925" y="5813425"/>
          <p14:tracePt t="25821" x="5003800" y="5803900"/>
          <p14:tracePt t="25845" x="5013325" y="5795963"/>
          <p14:tracePt t="25907" x="5021263" y="5795963"/>
          <p14:tracePt t="25916" x="5029200" y="5795963"/>
          <p14:tracePt t="25997" x="5029200" y="5788025"/>
          <p14:tracePt t="26006" x="5029200" y="5778500"/>
          <p14:tracePt t="26013" x="5038725" y="5778500"/>
          <p14:tracePt t="26028" x="5046663" y="5778500"/>
          <p14:tracePt t="26046" x="5046663" y="5770563"/>
          <p14:tracePt t="26062" x="5046663" y="5761038"/>
          <p14:tracePt t="26082" x="5054600" y="5761038"/>
          <p14:tracePt t="26116" x="5064125" y="5753100"/>
          <p14:tracePt t="26135" x="5072063" y="5753100"/>
          <p14:tracePt t="26148" x="5080000" y="5745163"/>
          <p14:tracePt t="26164" x="5089525" y="5735638"/>
          <p14:tracePt t="26175" x="5097463" y="5735638"/>
          <p14:tracePt t="26187" x="5097463" y="5727700"/>
          <p14:tracePt t="26199" x="5114925" y="5719763"/>
          <p14:tracePt t="26216" x="5132388" y="5710238"/>
          <p14:tracePt t="26257" x="5148263" y="5710238"/>
          <p14:tracePt t="26264" x="5148263" y="5702300"/>
          <p14:tracePt t="26278" x="5157788" y="5702300"/>
          <p14:tracePt t="26295" x="5165725" y="5694363"/>
          <p14:tracePt t="26312" x="5173663" y="5694363"/>
          <p14:tracePt t="26328" x="5199063" y="5694363"/>
          <p14:tracePt t="26344" x="5224463" y="5684838"/>
          <p14:tracePt t="26361" x="5249863" y="5676900"/>
          <p14:tracePt t="26377" x="5276850" y="5668963"/>
          <p14:tracePt t="26395" x="5284788" y="5668963"/>
          <p14:tracePt t="26396" x="5302250" y="5668963"/>
          <p14:tracePt t="26411" x="5310188" y="5659438"/>
          <p14:tracePt t="26412" x="5318125" y="5659438"/>
          <p14:tracePt t="26428" x="5335588" y="5659438"/>
          <p14:tracePt t="26445" x="5378450" y="5641975"/>
          <p14:tracePt t="26461" x="5403850" y="5641975"/>
          <p14:tracePt t="26462" x="5411788" y="5641975"/>
          <p14:tracePt t="26478" x="5462588" y="5641975"/>
          <p14:tracePt t="26494" x="5505450" y="5641975"/>
          <p14:tracePt t="26511" x="5556250" y="5641975"/>
          <p14:tracePt t="26527" x="5607050" y="5641975"/>
          <p14:tracePt t="26544" x="5649913" y="5641975"/>
          <p14:tracePt t="26561" x="5683250" y="5641975"/>
          <p14:tracePt t="26578" x="5700713" y="5641975"/>
          <p14:tracePt t="26596" x="5735638" y="5641975"/>
          <p14:tracePt t="26611" x="5751513" y="5641975"/>
          <p14:tracePt t="26612" x="5761038" y="5641975"/>
          <p14:tracePt t="26628" x="5786438" y="5641975"/>
          <p14:tracePt t="26646" x="5811838" y="5641975"/>
          <p14:tracePt t="26648" x="5827713" y="5641975"/>
          <p14:tracePt t="26661" x="5837238" y="5651500"/>
          <p14:tracePt t="26662" x="5845175" y="5651500"/>
          <p14:tracePt t="26678" x="5870575" y="5659438"/>
          <p14:tracePt t="26695" x="5913438" y="5659438"/>
          <p14:tracePt t="26711" x="5938838" y="5676900"/>
          <p14:tracePt t="26728" x="5997575" y="5676900"/>
          <p14:tracePt t="26744" x="6057900" y="5684838"/>
          <p14:tracePt t="26761" x="6116638" y="5684838"/>
          <p14:tracePt t="26778" x="6184900" y="5684838"/>
          <p14:tracePt t="26794" x="6261100" y="5684838"/>
          <p14:tracePt t="26795" x="6270625" y="5684838"/>
          <p14:tracePt t="26811" x="6311900" y="5684838"/>
          <p14:tracePt t="26828" x="6364288" y="5694363"/>
          <p14:tracePt t="26844" x="6430963" y="5694363"/>
          <p14:tracePt t="26845" x="6448425" y="5702300"/>
          <p14:tracePt t="26861" x="6508750" y="5702300"/>
          <p14:tracePt t="26878" x="6584950" y="5719763"/>
          <p14:tracePt t="26894" x="6653213" y="5719763"/>
          <p14:tracePt t="26904" x="6704013" y="5719763"/>
          <p14:tracePt t="26914" x="6719888" y="5719763"/>
          <p14:tracePt t="26927" x="6737350" y="5719763"/>
          <p14:tracePt t="26945" x="6770688" y="5719763"/>
          <p14:tracePt t="26961" x="6780213" y="5719763"/>
          <p14:tracePt t="26977" x="6813550" y="5719763"/>
          <p14:tracePt t="26994" x="6838950" y="5719763"/>
          <p14:tracePt t="26995" x="6848475" y="5719763"/>
          <p14:tracePt t="27011" x="6873875" y="5719763"/>
          <p14:tracePt t="27028" x="6889750" y="5719763"/>
          <p14:tracePt t="27044" x="6924675" y="5719763"/>
          <p14:tracePt t="27061" x="6932613" y="5719763"/>
          <p14:tracePt t="27062" x="6942138" y="5719763"/>
          <p14:tracePt t="27077" x="6975475" y="5719763"/>
          <p14:tracePt t="27094" x="7018338" y="5719763"/>
          <p14:tracePt t="27111" x="7077075" y="5719763"/>
          <p14:tracePt t="27128" x="7119938" y="5719763"/>
          <p14:tracePt t="27144" x="7162800" y="5710238"/>
          <p14:tracePt t="27161" x="7213600" y="5702300"/>
          <p14:tracePt t="27178" x="7239000" y="5694363"/>
          <p14:tracePt t="27194" x="7281863" y="5694363"/>
          <p14:tracePt t="27195" x="7289800" y="5694363"/>
          <p14:tracePt t="27211" x="7323138" y="5676900"/>
          <p14:tracePt t="27212" x="7332663" y="5676900"/>
          <p14:tracePt t="27227" x="7340600" y="5676900"/>
          <p14:tracePt t="27245" x="7358063" y="5676900"/>
          <p14:tracePt t="27263" x="7366000" y="5676900"/>
          <p14:tracePt t="27277" x="7383463" y="5676900"/>
          <p14:tracePt t="27294" x="7434263" y="5668963"/>
          <p14:tracePt t="27310" x="7477125" y="5651500"/>
          <p14:tracePt t="27328" x="7527925" y="5634038"/>
          <p14:tracePt t="27344" x="7561263" y="5626100"/>
          <p14:tracePt t="27361" x="7596188" y="5616575"/>
          <p14:tracePt t="27377" x="7646988" y="5608638"/>
          <p14:tracePt t="27394" x="7756525" y="5583238"/>
          <p14:tracePt t="27411" x="7842250" y="5583238"/>
          <p14:tracePt t="27412" x="7850188" y="5583238"/>
          <p14:tracePt t="27428" x="7885113" y="5583238"/>
          <p14:tracePt t="27429" x="7893050" y="5583238"/>
          <p14:tracePt t="27444" x="7900988" y="5583238"/>
          <p14:tracePt t="27461" x="7918450" y="5575300"/>
          <p14:tracePt t="27509" x="7926388" y="5575300"/>
          <p14:tracePt t="27545" x="7935913" y="5565775"/>
          <p14:tracePt t="27561" x="7943850" y="5549900"/>
          <p14:tracePt t="27569" x="7961313" y="5540375"/>
          <p14:tracePt t="27577" x="7969250" y="5540375"/>
          <p14:tracePt t="27579" x="7986713" y="5540375"/>
          <p14:tracePt t="27594" x="8045450" y="5497513"/>
          <p14:tracePt t="27611" x="8121650" y="5456238"/>
          <p14:tracePt t="27612" x="8131175" y="5446713"/>
          <p14:tracePt t="27627" x="8199438" y="5413375"/>
          <p14:tracePt t="27643" x="8326438" y="5362575"/>
          <p14:tracePt t="27661" x="8445500" y="5337175"/>
          <p14:tracePt t="27677" x="8555038" y="5302250"/>
          <p14:tracePt t="27694" x="8674100" y="5251450"/>
          <p14:tracePt t="27696" x="8709025" y="5235575"/>
          <p14:tracePt t="27711" x="8836025" y="5183188"/>
          <p14:tracePt t="27712" x="8894763" y="5157788"/>
          <p14:tracePt t="27727" x="9175750" y="5099050"/>
          <p14:tracePt t="27743" x="9464675" y="5013325"/>
          <p14:tracePt t="27761" x="9761538" y="4946650"/>
          <p14:tracePt t="27777" x="9948863" y="4894263"/>
          <p14:tracePt t="27794" x="10194925" y="4827588"/>
          <p14:tracePt t="27810" x="10313988" y="4792663"/>
          <p14:tracePt t="27827" x="10382250" y="4775200"/>
          <p14:tracePt t="27828" x="10399713" y="4767263"/>
          <p14:tracePt t="27844" x="10493375" y="4724400"/>
          <p14:tracePt t="27860" x="10663238" y="4691063"/>
          <p14:tracePt t="27877" x="10901363" y="4630738"/>
          <p14:tracePt t="27894" x="11129963" y="4572000"/>
          <p14:tracePt t="27895" x="11180763" y="4546600"/>
          <p14:tracePt t="27910" x="11307763" y="4513263"/>
          <p14:tracePt t="27911" x="11342688" y="4513263"/>
          <p14:tracePt t="27928" x="11410950" y="4486275"/>
          <p14:tracePt t="27929" x="11452225" y="4486275"/>
          <p14:tracePt t="27944" x="11487150" y="4470400"/>
          <p14:tracePt t="27960" x="11495088" y="4470400"/>
          <p14:tracePt t="27961" x="11503025" y="4470400"/>
          <p14:tracePt t="27977" x="11512550" y="4460875"/>
          <p14:tracePt t="27978" x="11520488" y="4460875"/>
          <p14:tracePt t="27993" x="11563350" y="4435475"/>
          <p14:tracePt t="28010" x="11631613" y="4427538"/>
          <p14:tracePt t="28027" x="11699875" y="4384675"/>
          <p14:tracePt t="28043" x="11791950" y="4351338"/>
          <p14:tracePt t="28060" x="11903075" y="4316413"/>
          <p14:tracePt t="28076" x="12022138" y="4283075"/>
          <p14:tracePt t="28094" x="12141200" y="4257675"/>
          <p14:tracePt t="28095" x="12149138" y="42576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2" name="Rectangle 1"/>
          <p:cNvSpPr/>
          <p:nvPr/>
        </p:nvSpPr>
        <p:spPr>
          <a:xfrm>
            <a:off x="2603891" y="234295"/>
            <a:ext cx="6660734" cy="523220"/>
          </a:xfrm>
          <a:prstGeom prst="rect">
            <a:avLst/>
          </a:prstGeom>
        </p:spPr>
        <p:txBody>
          <a:bodyPr wrap="none">
            <a:spAutoFit/>
          </a:bodyPr>
          <a:lstStyle/>
          <a:p>
            <a:r>
              <a:rPr lang="en-GB" sz="2800" b="1" u="sng" dirty="0">
                <a:solidFill>
                  <a:srgbClr val="171923"/>
                </a:solidFill>
                <a:latin typeface="Times New Roman" panose="02020603050405020304" pitchFamily="18" charset="0"/>
                <a:cs typeface="Times New Roman" panose="02020603050405020304" pitchFamily="18" charset="0"/>
              </a:rPr>
              <a:t>Which Concept of Marketing Is The Best?</a:t>
            </a:r>
            <a:endParaRPr lang="en-GB" sz="2800" b="1" i="0" u="sng" dirty="0">
              <a:solidFill>
                <a:srgbClr val="171923"/>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307980" y="1179601"/>
            <a:ext cx="11646649" cy="5009064"/>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The concept of marketing you choose depends on your business nature, your product or service, and your relationship with your customers.</a:t>
            </a:r>
          </a:p>
          <a:p>
            <a:pPr marL="342900" indent="-342900">
              <a:lnSpc>
                <a:spcPct val="150000"/>
              </a:lnSpc>
              <a:buFont typeface="Wingdings" panose="05000000000000000000" pitchFamily="2" charset="2"/>
              <a:buChar char="§"/>
            </a:pPr>
            <a:r>
              <a:rPr lang="en-GB" sz="2400" dirty="0">
                <a:latin typeface="Times New Roman" panose="02020603050405020304" pitchFamily="18" charset="0"/>
                <a:cs typeface="Times New Roman" panose="02020603050405020304" pitchFamily="18" charset="0"/>
              </a:rPr>
              <a:t>There are also many other factors to consider. </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For example, the concept of mass production Mass production has many issues. </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It is often environmentally destructive and may involve exploitation of the workers who make the product. </a:t>
            </a:r>
          </a:p>
          <a:p>
            <a:pPr marL="342900" indent="-342900">
              <a:lnSpc>
                <a:spcPct val="150000"/>
              </a:lnSpc>
              <a:buFont typeface="Wingdings" panose="05000000000000000000" pitchFamily="2" charset="2"/>
              <a:buChar char="ü"/>
            </a:pPr>
            <a:r>
              <a:rPr lang="en-GB" sz="2300" dirty="0">
                <a:latin typeface="Times New Roman" panose="02020603050405020304" pitchFamily="18" charset="0"/>
                <a:cs typeface="Times New Roman" panose="02020603050405020304" pitchFamily="18" charset="0"/>
              </a:rPr>
              <a:t>This is not to say that this is the case for all mass-produced items, but it is true in many cases. </a:t>
            </a:r>
          </a:p>
          <a:p>
            <a:pPr marL="342900" indent="-342900">
              <a:lnSpc>
                <a:spcPct val="150000"/>
              </a:lnSpc>
              <a:buFont typeface="Wingdings" panose="05000000000000000000" pitchFamily="2" charset="2"/>
              <a:buChar char="ü"/>
            </a:pPr>
            <a:r>
              <a:rPr lang="en-GB" sz="2300" dirty="0">
                <a:latin typeface="Times New Roman" panose="02020603050405020304" pitchFamily="18" charset="0"/>
                <a:cs typeface="Times New Roman" panose="02020603050405020304" pitchFamily="18" charset="0"/>
              </a:rPr>
              <a:t>Using this concept as the basis for any marketing effort assumes that consumers are primarily interested in the ease of access to your product and the low price.</a:t>
            </a:r>
            <a:endParaRPr lang="en-GB" sz="2300"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D4347A72-F9B4-2D9B-5B86-611E33C99984}"/>
                  </a:ext>
                </a:extLst>
              </p14:cNvPr>
              <p14:cNvContentPartPr/>
              <p14:nvPr/>
            </p14:nvContentPartPr>
            <p14:xfrm>
              <a:off x="5386680" y="1589040"/>
              <a:ext cx="3849120" cy="59760"/>
            </p14:xfrm>
          </p:contentPart>
        </mc:Choice>
        <mc:Fallback xmlns="">
          <p:pic>
            <p:nvPicPr>
              <p:cNvPr id="4" name="Ink 3">
                <a:extLst>
                  <a:ext uri="{FF2B5EF4-FFF2-40B4-BE49-F238E27FC236}">
                    <a16:creationId xmlns:a16="http://schemas.microsoft.com/office/drawing/2014/main" id="{D4347A72-F9B4-2D9B-5B86-611E33C99984}"/>
                  </a:ext>
                </a:extLst>
              </p:cNvPr>
              <p:cNvPicPr/>
              <p:nvPr/>
            </p:nvPicPr>
            <p:blipFill>
              <a:blip r:embed="rId6"/>
              <a:stretch>
                <a:fillRect/>
              </a:stretch>
            </p:blipFill>
            <p:spPr>
              <a:xfrm>
                <a:off x="5370840" y="1525680"/>
                <a:ext cx="3880440" cy="1864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BA8275E7-1AC4-69A5-EDD0-F701C30D5826}"/>
                  </a:ext>
                </a:extLst>
              </p14:cNvPr>
              <p14:cNvContentPartPr/>
              <p14:nvPr/>
            </p14:nvContentPartPr>
            <p14:xfrm>
              <a:off x="4868280" y="3212280"/>
              <a:ext cx="3501000" cy="178920"/>
            </p14:xfrm>
          </p:contentPart>
        </mc:Choice>
        <mc:Fallback xmlns="">
          <p:pic>
            <p:nvPicPr>
              <p:cNvPr id="5" name="Ink 4">
                <a:extLst>
                  <a:ext uri="{FF2B5EF4-FFF2-40B4-BE49-F238E27FC236}">
                    <a16:creationId xmlns:a16="http://schemas.microsoft.com/office/drawing/2014/main" id="{BA8275E7-1AC4-69A5-EDD0-F701C30D5826}"/>
                  </a:ext>
                </a:extLst>
              </p:cNvPr>
              <p:cNvPicPr/>
              <p:nvPr/>
            </p:nvPicPr>
            <p:blipFill>
              <a:blip r:embed="rId8"/>
              <a:stretch>
                <a:fillRect/>
              </a:stretch>
            </p:blipFill>
            <p:spPr>
              <a:xfrm>
                <a:off x="4852440" y="3148920"/>
                <a:ext cx="3532320" cy="3056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a:extLst>
                  <a:ext uri="{FF2B5EF4-FFF2-40B4-BE49-F238E27FC236}">
                    <a16:creationId xmlns:a16="http://schemas.microsoft.com/office/drawing/2014/main" id="{5AA78747-624D-852B-C6A6-51327B2E41C8}"/>
                  </a:ext>
                </a:extLst>
              </p14:cNvPr>
              <p14:cNvContentPartPr/>
              <p14:nvPr/>
            </p14:nvContentPartPr>
            <p14:xfrm>
              <a:off x="2302560" y="3594600"/>
              <a:ext cx="1104840" cy="51480"/>
            </p14:xfrm>
          </p:contentPart>
        </mc:Choice>
        <mc:Fallback xmlns="">
          <p:pic>
            <p:nvPicPr>
              <p:cNvPr id="6" name="Ink 5">
                <a:extLst>
                  <a:ext uri="{FF2B5EF4-FFF2-40B4-BE49-F238E27FC236}">
                    <a16:creationId xmlns:a16="http://schemas.microsoft.com/office/drawing/2014/main" id="{5AA78747-624D-852B-C6A6-51327B2E41C8}"/>
                  </a:ext>
                </a:extLst>
              </p:cNvPr>
              <p:cNvPicPr/>
              <p:nvPr/>
            </p:nvPicPr>
            <p:blipFill>
              <a:blip r:embed="rId10"/>
              <a:stretch>
                <a:fillRect/>
              </a:stretch>
            </p:blipFill>
            <p:spPr>
              <a:xfrm>
                <a:off x="2286720" y="3531240"/>
                <a:ext cx="1136160" cy="178200"/>
              </a:xfrm>
              <a:prstGeom prst="rect">
                <a:avLst/>
              </a:prstGeom>
            </p:spPr>
          </p:pic>
        </mc:Fallback>
      </mc:AlternateContent>
      <p:pic>
        <p:nvPicPr>
          <p:cNvPr id="10"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F1D860C3-D762-FAC9-3B11-FA1671672782}"/>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6"/>
            <a:ext cx="2801972" cy="1030340"/>
          </a:xfrm>
          <a:prstGeom prst="rect">
            <a:avLst/>
          </a:prstGeom>
        </p:spPr>
      </p:pic>
    </p:spTree>
    <p:extLst>
      <p:ext uri="{BB962C8B-B14F-4D97-AF65-F5344CB8AC3E}">
        <p14:creationId xmlns:p14="http://schemas.microsoft.com/office/powerpoint/2010/main" val="3885267230"/>
      </p:ext>
    </p:extLst>
  </p:cSld>
  <p:clrMapOvr>
    <a:masterClrMapping/>
  </p:clrMapOvr>
  <mc:AlternateContent xmlns:mc="http://schemas.openxmlformats.org/markup-compatibility/2006" xmlns:p14="http://schemas.microsoft.com/office/powerpoint/2010/main">
    <mc:Choice Requires="p14">
      <p:transition p14:dur="10" advTm="167872"/>
    </mc:Choice>
    <mc:Fallback xmlns="">
      <p:transition advTm="167872"/>
    </mc:Fallback>
  </mc:AlternateContent>
  <p:extLst>
    <p:ext uri="{3A86A75C-4F4B-4683-9AE1-C65F6400EC91}">
      <p14:laserTraceLst xmlns:p14="http://schemas.microsoft.com/office/powerpoint/2010/main">
        <p14:tracePtLst>
          <p14:tracePt t="809" x="11953875" y="3603625"/>
          <p14:tracePt t="816" x="11860213" y="3603625"/>
          <p14:tracePt t="833" x="11360150" y="3603625"/>
          <p14:tracePt t="850" x="10858500" y="3560763"/>
          <p14:tracePt t="866" x="10526713" y="3502025"/>
          <p14:tracePt t="883" x="9906000" y="3416300"/>
          <p14:tracePt t="902" x="9413875" y="3408363"/>
          <p14:tracePt t="905" x="9302750" y="3408363"/>
          <p14:tracePt t="916" x="8963025" y="3408363"/>
          <p14:tracePt t="920" x="8853488" y="3408363"/>
          <p14:tracePt t="935" x="8453438" y="3408363"/>
          <p14:tracePt t="950" x="8139113" y="3408363"/>
          <p14:tracePt t="954" x="8088313" y="3408363"/>
          <p14:tracePt t="967" x="7926388" y="3408363"/>
          <p14:tracePt t="983" x="7791450" y="3408363"/>
          <p14:tracePt t="985" x="7773988" y="3408363"/>
          <p14:tracePt t="1000" x="7723188" y="3408363"/>
          <p14:tracePt t="1001" x="7705725" y="3408363"/>
          <p14:tracePt t="1016" x="7680325" y="3408363"/>
          <p14:tracePt t="1033" x="7654925" y="3408363"/>
          <p14:tracePt t="1050" x="7629525" y="3408363"/>
          <p14:tracePt t="1067" x="7604125" y="3408363"/>
          <p14:tracePt t="1070" x="7596188" y="3408363"/>
          <p14:tracePt t="1072" x="7586663" y="3408363"/>
          <p14:tracePt t="1084" x="7553325" y="3408363"/>
          <p14:tracePt t="1101" x="7502525" y="3398838"/>
          <p14:tracePt t="1117" x="7467600" y="3398838"/>
          <p14:tracePt t="1119" x="7451725" y="3398838"/>
          <p14:tracePt t="1135" x="7408863" y="3398838"/>
          <p14:tracePt t="1138" x="7391400" y="3398838"/>
          <p14:tracePt t="1150" x="7289800" y="3416300"/>
          <p14:tracePt t="1153" x="7264400" y="3416300"/>
          <p14:tracePt t="1166" x="7196138" y="3424238"/>
          <p14:tracePt t="1183" x="7069138" y="3449638"/>
          <p14:tracePt t="1184" x="7034213" y="3459163"/>
          <p14:tracePt t="1199" x="6942138" y="3475038"/>
          <p14:tracePt t="1216" x="6848475" y="3502025"/>
          <p14:tracePt t="1217" x="6823075" y="3509963"/>
          <p14:tracePt t="1233" x="6762750" y="3509963"/>
          <p14:tracePt t="1249" x="6719888" y="3509963"/>
          <p14:tracePt t="1266" x="6694488" y="3509963"/>
          <p14:tracePt t="1267" x="6686550" y="3509963"/>
          <p14:tracePt t="1283" x="6678613" y="3509963"/>
          <p14:tracePt t="1300" x="6669088" y="3509963"/>
          <p14:tracePt t="1343" x="6661150" y="3517900"/>
          <p14:tracePt t="19484" x="6653213" y="3517900"/>
          <p14:tracePt t="19628" x="6643688" y="3517900"/>
          <p14:tracePt t="19635" x="6643688" y="3492500"/>
          <p14:tracePt t="19642" x="6643688" y="3475038"/>
          <p14:tracePt t="19654" x="6653213" y="3408363"/>
          <p14:tracePt t="19671" x="6678613" y="3297238"/>
          <p14:tracePt t="19688" x="6711950" y="3160713"/>
          <p14:tracePt t="19704" x="6729413" y="3059113"/>
          <p14:tracePt t="19721" x="6729413" y="3025775"/>
          <p14:tracePt t="19723" x="6729413" y="3008313"/>
          <p14:tracePt t="19744" x="6729413" y="3000375"/>
          <p14:tracePt t="19773" x="6719888" y="3000375"/>
          <p14:tracePt t="19784" x="6711950" y="3000375"/>
          <p14:tracePt t="19789" x="6704013" y="3000375"/>
          <p14:tracePt t="19805" x="6669088" y="3000375"/>
          <p14:tracePt t="19807" x="6653213" y="3000375"/>
          <p14:tracePt t="19810" x="6635750" y="3000375"/>
          <p14:tracePt t="19822" x="6610350" y="3016250"/>
          <p14:tracePt t="19839" x="6592888" y="3041650"/>
          <p14:tracePt t="19856" x="6592888" y="3067050"/>
          <p14:tracePt t="19858" x="6584950" y="3067050"/>
          <p14:tracePt t="19861" x="6575425" y="3076575"/>
          <p14:tracePt t="19934" x="6567488" y="3076575"/>
          <p14:tracePt t="37525" x="6559550" y="3076575"/>
          <p14:tracePt t="37534" x="6524625" y="3076575"/>
          <p14:tracePt t="37546" x="6491288" y="3059113"/>
          <p14:tracePt t="37561" x="6499225" y="2982913"/>
          <p14:tracePt t="37563" x="6534150" y="2932113"/>
          <p14:tracePt t="37579" x="6610350" y="2838450"/>
          <p14:tracePt t="37581" x="6626225" y="2813050"/>
          <p14:tracePt t="37594" x="6653213" y="2770188"/>
          <p14:tracePt t="37596" x="6669088" y="2752725"/>
          <p14:tracePt t="37610" x="6678613" y="2719388"/>
          <p14:tracePt t="37644" x="6686550" y="2701925"/>
          <p14:tracePt t="37650" x="6694488" y="2693988"/>
          <p14:tracePt t="37660" x="6729413" y="2651125"/>
          <p14:tracePt t="37677" x="6950075" y="2328863"/>
          <p14:tracePt t="37693" x="7188200" y="2005013"/>
          <p14:tracePt t="37710" x="7373938" y="1708150"/>
          <p14:tracePt t="37727" x="7527925" y="1452563"/>
          <p14:tracePt t="37745" x="7662863" y="1266825"/>
          <p14:tracePt t="37748" x="7672388" y="1241425"/>
          <p14:tracePt t="37760" x="7740650" y="1198563"/>
          <p14:tracePt t="37777" x="7799388" y="1104900"/>
          <p14:tracePt t="37794" x="7893050" y="1011238"/>
          <p14:tracePt t="37810" x="7900988" y="1011238"/>
          <p14:tracePt t="37827" x="7910513" y="1003300"/>
          <p14:tracePt t="37967" x="7900988" y="1011238"/>
          <p14:tracePt t="37976" x="7875588" y="1044575"/>
          <p14:tracePt t="37982" x="7859713" y="1062038"/>
          <p14:tracePt t="38011" x="7773988" y="1189038"/>
          <p14:tracePt t="38027" x="7672388" y="1300163"/>
          <p14:tracePt t="38044" x="7578725" y="1376363"/>
          <p14:tracePt t="38048" x="7553325" y="1401763"/>
          <p14:tracePt t="38060" x="7442200" y="1487488"/>
          <p14:tracePt t="38062" x="7400925" y="1512888"/>
          <p14:tracePt t="38076" x="7196138" y="1674813"/>
          <p14:tracePt t="38093" x="6873875" y="1878013"/>
          <p14:tracePt t="38110" x="6559550" y="2047875"/>
          <p14:tracePt t="38127" x="6261100" y="2192338"/>
          <p14:tracePt t="38129" x="6202363" y="2227263"/>
          <p14:tracePt t="38145" x="5997575" y="2303463"/>
          <p14:tracePt t="38160" x="5888038" y="2362200"/>
          <p14:tracePt t="38164" x="5870575" y="2379663"/>
          <p14:tracePt t="38167" x="5862638" y="2387600"/>
          <p14:tracePt t="38176" x="5837238" y="2397125"/>
          <p14:tracePt t="38193" x="5802313" y="2413000"/>
          <p14:tracePt t="38210" x="5786438" y="2413000"/>
          <p14:tracePt t="38333" x="5794375" y="2413000"/>
          <p14:tracePt t="38342" x="5811838" y="2413000"/>
          <p14:tracePt t="38347" x="5819775" y="2413000"/>
          <p14:tracePt t="38353" x="5827713" y="2413000"/>
          <p14:tracePt t="38362" x="5845175" y="2405063"/>
          <p14:tracePt t="38363" x="5862638" y="2397125"/>
          <p14:tracePt t="38377" x="5895975" y="2397125"/>
          <p14:tracePt t="38379" x="5913438" y="2379663"/>
          <p14:tracePt t="38393" x="5972175" y="2336800"/>
          <p14:tracePt t="38394" x="5997575" y="2328863"/>
          <p14:tracePt t="38410" x="6126163" y="2286000"/>
          <p14:tracePt t="38411" x="6184900" y="2278063"/>
          <p14:tracePt t="38426" x="6389688" y="2227263"/>
          <p14:tracePt t="38428" x="6483350" y="2200275"/>
          <p14:tracePt t="38443" x="6831013" y="2098675"/>
          <p14:tracePt t="38460" x="7229475" y="1997075"/>
          <p14:tracePt t="38476" x="7416800" y="1928813"/>
          <p14:tracePt t="38477" x="7451725" y="1911350"/>
          <p14:tracePt t="38493" x="7561263" y="1878013"/>
          <p14:tracePt t="38509" x="7612063" y="1835150"/>
          <p14:tracePt t="38526" x="7646988" y="1819275"/>
          <p14:tracePt t="38543" x="7654925" y="1819275"/>
          <p14:tracePt t="38559" x="7688263" y="1809750"/>
          <p14:tracePt t="38576" x="7705725" y="1809750"/>
          <p14:tracePt t="38593" x="7715250" y="1801813"/>
          <p14:tracePt t="38619" x="7723188" y="1793875"/>
          <p14:tracePt t="38627" x="7740650" y="1784350"/>
          <p14:tracePt t="38629" x="7748588" y="1776413"/>
          <p14:tracePt t="38644" x="7867650" y="1733550"/>
          <p14:tracePt t="38661" x="7977188" y="1700213"/>
          <p14:tracePt t="38665" x="7994650" y="1690688"/>
          <p14:tracePt t="38667" x="8004175" y="1682750"/>
          <p14:tracePt t="38677" x="8020050" y="1682750"/>
          <p14:tracePt t="38803" x="8012113" y="1690688"/>
          <p14:tracePt t="38812" x="7994650" y="1700213"/>
          <p14:tracePt t="38819" x="7969250" y="1708150"/>
          <p14:tracePt t="38843" x="7867650" y="1751013"/>
          <p14:tracePt t="38860" x="7791450" y="1776413"/>
          <p14:tracePt t="38877" x="7715250" y="1801813"/>
          <p14:tracePt t="38880" x="7697788" y="1809750"/>
          <p14:tracePt t="38882" x="7680325" y="1809750"/>
          <p14:tracePt t="38893" x="7662863" y="1809750"/>
          <p14:tracePt t="38910" x="7621588" y="1819275"/>
          <p14:tracePt t="38928" x="7612063" y="1819275"/>
          <p14:tracePt t="38946" x="7586663" y="1819275"/>
          <p14:tracePt t="38961" x="7578725" y="1827213"/>
          <p14:tracePt t="38963" x="7570788" y="1827213"/>
          <p14:tracePt t="38977" x="7553325" y="1835150"/>
          <p14:tracePt t="38979" x="7545388" y="1835150"/>
          <p14:tracePt t="38993" x="7527925" y="1844675"/>
          <p14:tracePt t="39121" x="7535863" y="1844675"/>
          <p14:tracePt t="39130" x="7553325" y="1844675"/>
          <p14:tracePt t="39134" x="7604125" y="1844675"/>
          <p14:tracePt t="39138" x="7637463" y="1844675"/>
          <p14:tracePt t="39142" x="7672388" y="1844675"/>
          <p14:tracePt t="39150" x="7748588" y="1844675"/>
          <p14:tracePt t="39161" x="7900988" y="1844675"/>
          <p14:tracePt t="39176" x="8062913" y="1844675"/>
          <p14:tracePt t="39193" x="8207375" y="1844675"/>
          <p14:tracePt t="39210" x="8334375" y="1835150"/>
          <p14:tracePt t="39211" x="8359775" y="1835150"/>
          <p14:tracePt t="39226" x="8420100" y="1835150"/>
          <p14:tracePt t="39243" x="8445500" y="1835150"/>
          <p14:tracePt t="39245" x="8453438" y="1835150"/>
          <p14:tracePt t="39261" x="8478838" y="1835150"/>
          <p14:tracePt t="39276" x="8496300" y="1835150"/>
          <p14:tracePt t="39407" x="8496300" y="1827213"/>
          <p14:tracePt t="39413" x="8488363" y="1827213"/>
          <p14:tracePt t="39428" x="8462963" y="1827213"/>
          <p14:tracePt t="39433" x="8435975" y="1827213"/>
          <p14:tracePt t="39437" x="8428038" y="1827213"/>
          <p14:tracePt t="39443" x="8410575" y="1827213"/>
          <p14:tracePt t="39445" x="8402638" y="1827213"/>
          <p14:tracePt t="39458" x="8351838" y="1827213"/>
          <p14:tracePt t="39475" x="8334375" y="1827213"/>
          <p14:tracePt t="39492" x="8326438" y="1835150"/>
          <p14:tracePt t="39549" x="8326438" y="1844675"/>
          <p14:tracePt t="39562" x="8334375" y="1844675"/>
          <p14:tracePt t="39570" x="8351838" y="1844675"/>
          <p14:tracePt t="39578" x="8377238" y="1844675"/>
          <p14:tracePt t="39580" x="8445500" y="1844675"/>
          <p14:tracePt t="39593" x="8564563" y="1844675"/>
          <p14:tracePt t="39595" x="8623300" y="1844675"/>
          <p14:tracePt t="39609" x="8750300" y="1844675"/>
          <p14:tracePt t="39626" x="8937625" y="1827213"/>
          <p14:tracePt t="39627" x="8980488" y="1809750"/>
          <p14:tracePt t="39642" x="9124950" y="1776413"/>
          <p14:tracePt t="39644" x="9167813" y="1751013"/>
          <p14:tracePt t="39659" x="9251950" y="1725613"/>
          <p14:tracePt t="39773" x="9236075" y="1725613"/>
          <p14:tracePt t="39783" x="9193213" y="1725613"/>
          <p14:tracePt t="39785" x="9150350" y="1725613"/>
          <p14:tracePt t="39787" x="9107488" y="1725613"/>
          <p14:tracePt t="39791" x="9048750" y="1725613"/>
          <p14:tracePt t="39809" x="8750300" y="1725613"/>
          <p14:tracePt t="39811" x="8666163" y="1725613"/>
          <p14:tracePt t="39827" x="8385175" y="1766888"/>
          <p14:tracePt t="39843" x="8207375" y="1793875"/>
          <p14:tracePt t="39845" x="8156575" y="1801813"/>
          <p14:tracePt t="39860" x="8054975" y="1827213"/>
          <p14:tracePt t="39877" x="8020050" y="1835150"/>
          <p14:tracePt t="39949" x="8037513" y="1835150"/>
          <p14:tracePt t="39955" x="8045450" y="1835150"/>
          <p14:tracePt t="39961" x="8062913" y="1835150"/>
          <p14:tracePt t="39965" x="8088313" y="1835150"/>
          <p14:tracePt t="39967" x="8113713" y="1827213"/>
          <p14:tracePt t="39977" x="8258175" y="1793875"/>
          <p14:tracePt t="39992" x="8488363" y="1741488"/>
          <p14:tracePt t="40009" x="8709025" y="1708150"/>
          <p14:tracePt t="40027" x="8886825" y="1708150"/>
          <p14:tracePt t="40042" x="8980488" y="1690688"/>
          <p14:tracePt t="40043" x="9005888" y="1690688"/>
          <p14:tracePt t="40059" x="9039225" y="1690688"/>
          <p14:tracePt t="40085" x="9048750" y="1690688"/>
          <p14:tracePt t="40120" x="9039225" y="1700213"/>
          <p14:tracePt t="40124" x="9023350" y="1708150"/>
          <p14:tracePt t="40132" x="9005888" y="1716088"/>
          <p14:tracePt t="40142" x="8988425" y="1725613"/>
          <p14:tracePt t="40159" x="8894763" y="1751013"/>
          <p14:tracePt t="40176" x="8716963" y="1776413"/>
          <p14:tracePt t="40192" x="8589963" y="1784350"/>
          <p14:tracePt t="40196" x="8580438" y="1784350"/>
          <p14:tracePt t="40209" x="8547100" y="1784350"/>
          <p14:tracePt t="40263" x="8547100" y="1793875"/>
          <p14:tracePt t="40305" x="8555038" y="1793875"/>
          <p14:tracePt t="40311" x="8572500" y="1793875"/>
          <p14:tracePt t="40318" x="8632825" y="1793875"/>
          <p14:tracePt t="40343" x="8843963" y="1793875"/>
          <p14:tracePt t="40359" x="8980488" y="1793875"/>
          <p14:tracePt t="40361" x="9013825" y="1793875"/>
          <p14:tracePt t="40377" x="9142413" y="1793875"/>
          <p14:tracePt t="40392" x="9277350" y="1809750"/>
          <p14:tracePt t="40395" x="9312275" y="1827213"/>
          <p14:tracePt t="40408" x="9413875" y="1844675"/>
          <p14:tracePt t="40411" x="9439275" y="1844675"/>
          <p14:tracePt t="40425" x="9498013" y="1852613"/>
          <p14:tracePt t="40427" x="9515475" y="1860550"/>
          <p14:tracePt t="40443" x="9575800" y="1860550"/>
          <p14:tracePt t="40444" x="9591675" y="1860550"/>
          <p14:tracePt t="40459" x="9634538" y="1860550"/>
          <p14:tracePt t="40476" x="9677400" y="1860550"/>
          <p14:tracePt t="40480" x="9685338" y="1852613"/>
          <p14:tracePt t="40493" x="9694863" y="1852613"/>
          <p14:tracePt t="40509" x="9702800" y="1852613"/>
          <p14:tracePt t="40526" x="9736138" y="1852613"/>
          <p14:tracePt t="40543" x="9771063" y="1852613"/>
          <p14:tracePt t="40546" x="9779000" y="1852613"/>
          <p14:tracePt t="40559" x="9812338" y="1852613"/>
          <p14:tracePt t="40561" x="9821863" y="1852613"/>
          <p14:tracePt t="40577" x="9923463" y="1852613"/>
          <p14:tracePt t="40592" x="10042525" y="1860550"/>
          <p14:tracePt t="40595" x="10144125" y="1878013"/>
          <p14:tracePt t="40608" x="10263188" y="1878013"/>
          <p14:tracePt t="40611" x="10306050" y="1878013"/>
          <p14:tracePt t="40625" x="10382250" y="1878013"/>
          <p14:tracePt t="40626" x="10407650" y="1878013"/>
          <p14:tracePt t="40642" x="10501313" y="1878013"/>
          <p14:tracePt t="40659" x="10569575" y="1878013"/>
          <p14:tracePt t="40660" x="10594975" y="1870075"/>
          <p14:tracePt t="40675" x="10645775" y="1870075"/>
          <p14:tracePt t="40692" x="10671175" y="1870075"/>
          <p14:tracePt t="40708" x="10714038" y="1852613"/>
          <p14:tracePt t="40710" x="10721975" y="1844675"/>
          <p14:tracePt t="40725" x="10739438" y="1844675"/>
          <p14:tracePt t="40895" x="10729913" y="1844675"/>
          <p14:tracePt t="40902" x="10714038" y="1844675"/>
          <p14:tracePt t="40910" x="10696575" y="1844675"/>
          <p14:tracePt t="40913" x="10679113" y="1844675"/>
          <p14:tracePt t="40925" x="10612438" y="1844675"/>
          <p14:tracePt t="40942" x="10501313" y="1852613"/>
          <p14:tracePt t="40958" x="10331450" y="1911350"/>
          <p14:tracePt t="40962" x="10280650" y="1920875"/>
          <p14:tracePt t="40975" x="10144125" y="1971675"/>
          <p14:tracePt t="40977" x="10093325" y="1979613"/>
          <p14:tracePt t="40993" x="9915525" y="2014538"/>
          <p14:tracePt t="41009" x="9829800" y="2039938"/>
          <p14:tracePt t="41012" x="9821863" y="2047875"/>
          <p14:tracePt t="41145" x="9839325" y="2047875"/>
          <p14:tracePt t="41154" x="9864725" y="2047875"/>
          <p14:tracePt t="41158" x="9898063" y="2047875"/>
          <p14:tracePt t="41165" x="9966325" y="2047875"/>
          <p14:tracePt t="41175" x="10050463" y="2030413"/>
          <p14:tracePt t="41193" x="10288588" y="1954213"/>
          <p14:tracePt t="41208" x="10425113" y="1903413"/>
          <p14:tracePt t="41225" x="10526713" y="1870075"/>
          <p14:tracePt t="41227" x="10560050" y="1860550"/>
          <p14:tracePt t="41243" x="10628313" y="1852613"/>
          <p14:tracePt t="41259" x="10696575" y="1835150"/>
          <p14:tracePt t="41260" x="10714038" y="1827213"/>
          <p14:tracePt t="41264" x="10729913" y="1819275"/>
          <p14:tracePt t="41275" x="10782300" y="1809750"/>
          <p14:tracePt t="41291" x="10807700" y="1801813"/>
          <p14:tracePt t="41308" x="10815638" y="1793875"/>
          <p14:tracePt t="41349" x="10815638" y="1784350"/>
          <p14:tracePt t="41385" x="10807700" y="1784350"/>
          <p14:tracePt t="41389" x="10790238" y="1784350"/>
          <p14:tracePt t="41393" x="10772775" y="1784350"/>
          <p14:tracePt t="41408" x="10714038" y="1801813"/>
          <p14:tracePt t="41411" x="10663238" y="1819275"/>
          <p14:tracePt t="41425" x="10585450" y="1835150"/>
          <p14:tracePt t="41442" x="10509250" y="1870075"/>
          <p14:tracePt t="41463" x="10501313" y="1870075"/>
          <p14:tracePt t="41549" x="10509250" y="1870075"/>
          <p14:tracePt t="41556" x="10526713" y="1870075"/>
          <p14:tracePt t="41561" x="10577513" y="1870075"/>
          <p14:tracePt t="41575" x="10696575" y="1870075"/>
          <p14:tracePt t="41577" x="10739438" y="1870075"/>
          <p14:tracePt t="41591" x="10934700" y="1827213"/>
          <p14:tracePt t="41592" x="10985500" y="1809750"/>
          <p14:tracePt t="41609" x="11172825" y="1776413"/>
          <p14:tracePt t="41613" x="11291888" y="1766888"/>
          <p14:tracePt t="41625" x="11393488" y="1751013"/>
          <p14:tracePt t="41627" x="11418888" y="1741488"/>
          <p14:tracePt t="41641" x="11436350" y="1733550"/>
          <p14:tracePt t="41687" x="11426825" y="1733550"/>
          <p14:tracePt t="41693" x="11418888" y="1733550"/>
          <p14:tracePt t="41695" x="11410950" y="1733550"/>
          <p14:tracePt t="41708" x="11350625" y="1733550"/>
          <p14:tracePt t="41724" x="11282363" y="1758950"/>
          <p14:tracePt t="41726" x="11256963" y="1766888"/>
          <p14:tracePt t="41741" x="11180763" y="1827213"/>
          <p14:tracePt t="41757" x="11053763" y="1938338"/>
          <p14:tracePt t="41774" x="10823575" y="2005013"/>
          <p14:tracePt t="41791" x="10526713" y="2065338"/>
          <p14:tracePt t="41808" x="10331450" y="2108200"/>
          <p14:tracePt t="41810" x="10288588" y="2116138"/>
          <p14:tracePt t="41824" x="10245725" y="2133600"/>
          <p14:tracePt t="41859" x="10263188" y="2133600"/>
          <p14:tracePt t="41864" x="10271125" y="2133600"/>
          <p14:tracePt t="41875" x="10331450" y="2124075"/>
          <p14:tracePt t="41877" x="10364788" y="2116138"/>
          <p14:tracePt t="41880" x="10407650" y="2108200"/>
          <p14:tracePt t="41891" x="10602913" y="2039938"/>
          <p14:tracePt t="41908" x="10807700" y="1997075"/>
          <p14:tracePt t="41925" x="10874375" y="1971675"/>
          <p14:tracePt t="41927" x="10891838" y="1971675"/>
          <p14:tracePt t="41985" x="10883900" y="1971675"/>
          <p14:tracePt t="41992" x="10874375" y="1971675"/>
          <p14:tracePt t="41994" x="10866438" y="1971675"/>
          <p14:tracePt t="41998" x="10841038" y="1971675"/>
          <p14:tracePt t="42025" x="10433050" y="2055813"/>
          <p14:tracePt t="42029" x="10339388" y="2098675"/>
          <p14:tracePt t="42044" x="9736138" y="2252663"/>
          <p14:tracePt t="42049" x="9515475" y="2293938"/>
          <p14:tracePt t="42051" x="9294813" y="2319338"/>
          <p14:tracePt t="42059" x="8759825" y="2438400"/>
          <p14:tracePt t="42074" x="7842250" y="2574925"/>
          <p14:tracePt t="42090" x="6329363" y="2762250"/>
          <p14:tracePt t="42107" x="5046663" y="2881313"/>
          <p14:tracePt t="42124" x="3652838" y="3008313"/>
          <p14:tracePt t="42125" x="3363913" y="3008313"/>
          <p14:tracePt t="42141" x="2327275" y="3051175"/>
          <p14:tracePt t="42157" x="1571625" y="3094038"/>
          <p14:tracePt t="42174" x="1044575" y="3109913"/>
          <p14:tracePt t="42191" x="765175" y="3109913"/>
          <p14:tracePt t="42207" x="704850" y="3109913"/>
          <p14:tracePt t="42299" x="714375" y="3109913"/>
          <p14:tracePt t="42305" x="739775" y="3109913"/>
          <p14:tracePt t="42313" x="790575" y="3084513"/>
          <p14:tracePt t="42325" x="950913" y="3016250"/>
          <p14:tracePt t="42327" x="1019175" y="2982913"/>
          <p14:tracePt t="42342" x="1198563" y="2932113"/>
          <p14:tracePt t="42346" x="1290638" y="2897188"/>
          <p14:tracePt t="42350" x="1333500" y="2863850"/>
          <p14:tracePt t="42352" x="1376363" y="2846388"/>
          <p14:tracePt t="42357" x="1409700" y="2830513"/>
          <p14:tracePt t="42374" x="1520825" y="2744788"/>
          <p14:tracePt t="42391" x="1597025" y="2701925"/>
          <p14:tracePt t="42393" x="1614488" y="2693988"/>
          <p14:tracePt t="42408" x="1631950" y="2676525"/>
          <p14:tracePt t="42409" x="1639888" y="2668588"/>
          <p14:tracePt t="42424" x="1647825" y="2651125"/>
          <p14:tracePt t="42441" x="1657350" y="2625725"/>
          <p14:tracePt t="42523" x="1647825" y="2625725"/>
          <p14:tracePt t="42530" x="1614488" y="2625725"/>
          <p14:tracePt t="42542" x="1546225" y="2625725"/>
          <p14:tracePt t="42546" x="1477963" y="2625725"/>
          <p14:tracePt t="42549" x="1427163" y="2617788"/>
          <p14:tracePt t="42558" x="1333500" y="2592388"/>
          <p14:tracePt t="42575" x="1290638" y="2582863"/>
          <p14:tracePt t="42579" x="1282700" y="2574925"/>
          <p14:tracePt t="42644" x="1282700" y="2566988"/>
          <p14:tracePt t="42656" x="1282700" y="2557463"/>
          <p14:tracePt t="42668" x="1290638" y="2549525"/>
          <p14:tracePt t="42680" x="1300163" y="2541588"/>
          <p14:tracePt t="42691" x="1333500" y="2516188"/>
          <p14:tracePt t="42692" x="1358900" y="2506663"/>
          <p14:tracePt t="42695" x="1393825" y="2489200"/>
          <p14:tracePt t="42707" x="1538288" y="2405063"/>
          <p14:tracePt t="42724" x="1817688" y="2311400"/>
          <p14:tracePt t="42741" x="2098675" y="2235200"/>
          <p14:tracePt t="42742" x="2157413" y="2227263"/>
          <p14:tracePt t="42758" x="2286000" y="2192338"/>
          <p14:tracePt t="42775" x="2293938" y="2192338"/>
          <p14:tracePt t="42805" x="2286000" y="2192338"/>
          <p14:tracePt t="42809" x="2260600" y="2192338"/>
          <p14:tracePt t="42824" x="2149475" y="2192338"/>
          <p14:tracePt t="42826" x="2090738" y="2192338"/>
          <p14:tracePt t="42841" x="1776413" y="2260600"/>
          <p14:tracePt t="42844" x="1690688" y="2278063"/>
          <p14:tracePt t="42847" x="1589088" y="2303463"/>
          <p14:tracePt t="42857" x="1401763" y="2344738"/>
          <p14:tracePt t="42859" x="1300163" y="2371725"/>
          <p14:tracePt t="42874" x="1062038" y="2447925"/>
          <p14:tracePt t="42875" x="1003300" y="2455863"/>
          <p14:tracePt t="42890" x="909638" y="2481263"/>
          <p14:tracePt t="42891" x="892175" y="2489200"/>
          <p14:tracePt t="42907" x="884238" y="2498725"/>
          <p14:tracePt t="42942" x="892175" y="2498725"/>
          <p14:tracePt t="42948" x="909638" y="2498725"/>
          <p14:tracePt t="42957" x="925513" y="2489200"/>
          <p14:tracePt t="42974" x="1003300" y="2438400"/>
          <p14:tracePt t="42990" x="1173163" y="2371725"/>
          <p14:tracePt t="43007" x="1470025" y="2286000"/>
          <p14:tracePt t="43024" x="1979613" y="2141538"/>
          <p14:tracePt t="43040" x="2192338" y="2090738"/>
          <p14:tracePt t="43057" x="2217738" y="2082800"/>
          <p14:tracePt t="43086" x="2208213" y="2082800"/>
          <p14:tracePt t="43092" x="2200275" y="2082800"/>
          <p14:tracePt t="43107" x="2124075" y="2124075"/>
          <p14:tracePt t="43124" x="2055813" y="2166938"/>
          <p14:tracePt t="43128" x="2030413" y="2174875"/>
          <p14:tracePt t="43140" x="1979613" y="2192338"/>
          <p14:tracePt t="43142" x="1962150" y="2200275"/>
          <p14:tracePt t="43157" x="1843088" y="2235200"/>
          <p14:tracePt t="43174" x="1741488" y="2268538"/>
          <p14:tracePt t="43179" x="1724025" y="2268538"/>
          <p14:tracePt t="43181" x="1708150" y="2268538"/>
          <p14:tracePt t="43190" x="1690688" y="2268538"/>
          <p14:tracePt t="43275" x="1698625" y="2268538"/>
          <p14:tracePt t="43287" x="1716088" y="2268538"/>
          <p14:tracePt t="43296" x="1724025" y="2260600"/>
          <p14:tracePt t="43307" x="1741488" y="2260600"/>
          <p14:tracePt t="43349" x="1741488" y="2252663"/>
          <p14:tracePt t="43362" x="1724025" y="2252663"/>
          <p14:tracePt t="43367" x="1698625" y="2252663"/>
          <p14:tracePt t="43369" x="1682750" y="2252663"/>
          <p14:tracePt t="43374" x="1657350" y="2260600"/>
          <p14:tracePt t="43378" x="1631950" y="2268538"/>
          <p14:tracePt t="43381" x="1597025" y="2278063"/>
          <p14:tracePt t="43390" x="1546225" y="2286000"/>
          <p14:tracePt t="43393" x="1512888" y="2293938"/>
          <p14:tracePt t="43406" x="1444625" y="2319338"/>
          <p14:tracePt t="43423" x="1401763" y="2336800"/>
          <p14:tracePt t="43478" x="1419225" y="2336800"/>
          <p14:tracePt t="43485" x="1427163" y="2336800"/>
          <p14:tracePt t="43490" x="1435100" y="2328863"/>
          <p14:tracePt t="43492" x="1452563" y="2319338"/>
          <p14:tracePt t="43508" x="1487488" y="2293938"/>
          <p14:tracePt t="43512" x="1520825" y="2278063"/>
          <p14:tracePt t="43515" x="1528763" y="2268538"/>
          <p14:tracePt t="43524" x="1554163" y="2260600"/>
          <p14:tracePt t="43540" x="1571625" y="2252663"/>
          <p14:tracePt t="43589" x="1563688" y="2252663"/>
          <p14:tracePt t="43597" x="1546225" y="2252663"/>
          <p14:tracePt t="43609" x="1520825" y="2252663"/>
          <p14:tracePt t="43624" x="1503363" y="2278063"/>
          <p14:tracePt t="43640" x="1487488" y="2286000"/>
          <p14:tracePt t="43657" x="1487488" y="2293938"/>
          <p14:tracePt t="43659" x="1503363" y="2293938"/>
          <p14:tracePt t="43675" x="1554163" y="2293938"/>
          <p14:tracePt t="43690" x="1606550" y="2293938"/>
          <p14:tracePt t="43692" x="1622425" y="2293938"/>
          <p14:tracePt t="43707" x="1639888" y="2293938"/>
          <p14:tracePt t="43724" x="1647825" y="2293938"/>
          <p14:tracePt t="45688" x="1657350" y="2293938"/>
          <p14:tracePt t="45694" x="1673225" y="2293938"/>
          <p14:tracePt t="45707" x="1690688" y="2278063"/>
          <p14:tracePt t="45711" x="1698625" y="2278063"/>
          <p14:tracePt t="45724" x="1716088" y="2278063"/>
          <p14:tracePt t="45740" x="1749425" y="2278063"/>
          <p14:tracePt t="45745" x="1776413" y="2278063"/>
          <p14:tracePt t="45747" x="1792288" y="2278063"/>
          <p14:tracePt t="45755" x="1817688" y="2278063"/>
          <p14:tracePt t="45758" x="1835150" y="2278063"/>
          <p14:tracePt t="45772" x="1885950" y="2278063"/>
          <p14:tracePt t="45773" x="1903413" y="2278063"/>
          <p14:tracePt t="45788" x="1954213" y="2278063"/>
          <p14:tracePt t="45805" x="2073275" y="2278063"/>
          <p14:tracePt t="45822" x="2208213" y="2268538"/>
          <p14:tracePt t="45838" x="2327275" y="2268538"/>
          <p14:tracePt t="45855" x="2413000" y="2268538"/>
          <p14:tracePt t="45856" x="2438400" y="2268538"/>
          <p14:tracePt t="45872" x="2524125" y="2260600"/>
          <p14:tracePt t="45888" x="2709863" y="2260600"/>
          <p14:tracePt t="45905" x="2998788" y="2260600"/>
          <p14:tracePt t="45906" x="3067050" y="2260600"/>
          <p14:tracePt t="45922" x="3287713" y="2252663"/>
          <p14:tracePt t="45924" x="3338513" y="2252663"/>
          <p14:tracePt t="45939" x="3517900" y="2252663"/>
          <p14:tracePt t="45954" x="3678238" y="2252663"/>
          <p14:tracePt t="45972" x="3771900" y="2252663"/>
          <p14:tracePt t="46000" x="3789363" y="2252663"/>
          <p14:tracePt t="46009" x="3797300" y="2252663"/>
          <p14:tracePt t="46022" x="3822700" y="2252663"/>
          <p14:tracePt t="46038" x="3848100" y="2252663"/>
          <p14:tracePt t="46055" x="3890963" y="2252663"/>
          <p14:tracePt t="46072" x="3908425" y="2252663"/>
          <p14:tracePt t="46089" x="3925888" y="2252663"/>
          <p14:tracePt t="46425" x="3900488" y="2252663"/>
          <p14:tracePt t="46431" x="3890963" y="2252663"/>
          <p14:tracePt t="46440" x="3873500" y="2252663"/>
          <p14:tracePt t="46442" x="3865563" y="2252663"/>
          <p14:tracePt t="46455" x="3832225" y="2252663"/>
          <p14:tracePt t="46458" x="3814763" y="2252663"/>
          <p14:tracePt t="46472" x="3763963" y="2252663"/>
          <p14:tracePt t="46473" x="3729038" y="2252663"/>
          <p14:tracePt t="46488" x="3533775" y="2268538"/>
          <p14:tracePt t="46505" x="3244850" y="2286000"/>
          <p14:tracePt t="46523" x="2770188" y="2354263"/>
          <p14:tracePt t="46538" x="2514600" y="2362200"/>
          <p14:tracePt t="46540" x="2430463" y="2362200"/>
          <p14:tracePt t="46555" x="2174875" y="2362200"/>
          <p14:tracePt t="46572" x="2081213" y="2371725"/>
          <p14:tracePt t="46653" x="2090738" y="2371725"/>
          <p14:tracePt t="46665" x="2098675" y="2362200"/>
          <p14:tracePt t="46674" x="2106613" y="2362200"/>
          <p14:tracePt t="46679" x="2124075" y="2362200"/>
          <p14:tracePt t="46688" x="2166938" y="2344738"/>
          <p14:tracePt t="46692" x="2192338" y="2336800"/>
          <p14:tracePt t="46694" x="2243138" y="2328863"/>
          <p14:tracePt t="46708" x="2463800" y="2293938"/>
          <p14:tracePt t="46712" x="2557463" y="2293938"/>
          <p14:tracePt t="46715" x="2659063" y="2293938"/>
          <p14:tracePt t="46721" x="2770188" y="2293938"/>
          <p14:tracePt t="46722" x="2897188" y="2293938"/>
          <p14:tracePt t="46738" x="3279775" y="2293938"/>
          <p14:tracePt t="46754" x="3873500" y="2286000"/>
          <p14:tracePt t="46771" x="4281488" y="2278063"/>
          <p14:tracePt t="46788" x="4595813" y="2278063"/>
          <p14:tracePt t="46804" x="4724400" y="2252663"/>
          <p14:tracePt t="46865" x="4732338" y="2252663"/>
          <p14:tracePt t="46891" x="4714875" y="2252663"/>
          <p14:tracePt t="46895" x="4706938" y="2260600"/>
          <p14:tracePt t="46905" x="4646613" y="2268538"/>
          <p14:tracePt t="46907" x="4613275" y="2278063"/>
          <p14:tracePt t="46921" x="4476750" y="2311400"/>
          <p14:tracePt t="46922" x="4425950" y="2319338"/>
          <p14:tracePt t="46938" x="4248150" y="2371725"/>
          <p14:tracePt t="46939" x="4187825" y="2379663"/>
          <p14:tracePt t="46954" x="3925888" y="2430463"/>
          <p14:tracePt t="46971" x="3644900" y="2481263"/>
          <p14:tracePt t="46988" x="3457575" y="2532063"/>
          <p14:tracePt t="46989" x="3406775" y="2549525"/>
          <p14:tracePt t="47004" x="3373438" y="2549525"/>
          <p14:tracePt t="47021" x="3348038" y="2549525"/>
          <p14:tracePt t="47091" x="3355975" y="2549525"/>
          <p14:tracePt t="47098" x="3381375" y="2549525"/>
          <p14:tracePt t="47100" x="3414713" y="2549525"/>
          <p14:tracePt t="47108" x="3525838" y="2549525"/>
          <p14:tracePt t="47114" x="3602038" y="2532063"/>
          <p14:tracePt t="47116" x="3670300" y="2524125"/>
          <p14:tracePt t="47123" x="3857625" y="2489200"/>
          <p14:tracePt t="47138" x="4162425" y="2447925"/>
          <p14:tracePt t="47139" x="4265613" y="2422525"/>
          <p14:tracePt t="47154" x="4511675" y="2362200"/>
          <p14:tracePt t="47156" x="4587875" y="2336800"/>
          <p14:tracePt t="47171" x="4818063" y="2278063"/>
          <p14:tracePt t="47188" x="4945063" y="2243138"/>
          <p14:tracePt t="47190" x="4962525" y="2235200"/>
          <p14:tracePt t="47205" x="4970463" y="2235200"/>
          <p14:tracePt t="47295" x="4962525" y="2235200"/>
          <p14:tracePt t="47302" x="4935538" y="2235200"/>
          <p14:tracePt t="47307" x="4876800" y="2235200"/>
          <p14:tracePt t="47321" x="4757738" y="2243138"/>
          <p14:tracePt t="47323" x="4706938" y="2252663"/>
          <p14:tracePt t="47339" x="4468813" y="2319338"/>
          <p14:tracePt t="47355" x="4273550" y="2354263"/>
          <p14:tracePt t="47357" x="4197350" y="2371725"/>
          <p14:tracePt t="47371" x="3933825" y="2430463"/>
          <p14:tracePt t="47388" x="3789363" y="2481263"/>
          <p14:tracePt t="47392" x="3771900" y="2489200"/>
          <p14:tracePt t="47394" x="3763963" y="2498725"/>
          <p14:tracePt t="47405" x="3756025" y="2498725"/>
          <p14:tracePt t="47406" x="3746500" y="2498725"/>
          <p14:tracePt t="47493" x="3756025" y="2498725"/>
          <p14:tracePt t="47496" x="3771900" y="2498725"/>
          <p14:tracePt t="47504" x="3865563" y="2481263"/>
          <p14:tracePt t="47508" x="3951288" y="2473325"/>
          <p14:tracePt t="47512" x="4052888" y="2455863"/>
          <p14:tracePt t="47516" x="4171950" y="2438400"/>
          <p14:tracePt t="47521" x="4298950" y="2430463"/>
          <p14:tracePt t="47523" x="4435475" y="2430463"/>
          <p14:tracePt t="47537" x="4919663" y="2405063"/>
          <p14:tracePt t="47554" x="5538788" y="2405063"/>
          <p14:tracePt t="47555" x="5692775" y="2405063"/>
          <p14:tracePt t="47571" x="6235700" y="2422525"/>
          <p14:tracePt t="47588" x="6653213" y="2430463"/>
          <p14:tracePt t="47605" x="6864350" y="2473325"/>
          <p14:tracePt t="47625" x="6881813" y="2481263"/>
          <p14:tracePt t="47658" x="6864350" y="2481263"/>
          <p14:tracePt t="47661" x="6864350" y="2489200"/>
          <p14:tracePt t="47670" x="6831013" y="2498725"/>
          <p14:tracePt t="47688" x="6770688" y="2524125"/>
          <p14:tracePt t="47689" x="6754813" y="2524125"/>
          <p14:tracePt t="47704" x="6711950" y="2541588"/>
          <p14:tracePt t="47721" x="6678613" y="2557463"/>
          <p14:tracePt t="47739" x="6610350" y="2566988"/>
          <p14:tracePt t="47754" x="6567488" y="2566988"/>
          <p14:tracePt t="47756" x="6550025" y="2566988"/>
          <p14:tracePt t="47771" x="6491288" y="2566988"/>
          <p14:tracePt t="47788" x="6456363" y="2566988"/>
          <p14:tracePt t="47805" x="6430963" y="2566988"/>
          <p14:tracePt t="47821" x="6423025" y="2566988"/>
          <p14:tracePt t="47838" x="6415088" y="2566988"/>
          <p14:tracePt t="47861" x="6405563" y="2566988"/>
          <p14:tracePt t="55529" x="6321425" y="2566988"/>
          <p14:tracePt t="55535" x="6253163" y="2574925"/>
          <p14:tracePt t="55549" x="5819775" y="2633663"/>
          <p14:tracePt t="55566" x="5368925" y="2711450"/>
          <p14:tracePt t="55582" x="4826000" y="2830513"/>
          <p14:tracePt t="55599" x="4375150" y="2906713"/>
          <p14:tracePt t="55616" x="4010025" y="3000375"/>
          <p14:tracePt t="55619" x="3925888" y="3016250"/>
          <p14:tracePt t="55632" x="3729038" y="3059113"/>
          <p14:tracePt t="55634" x="3687763" y="3076575"/>
          <p14:tracePt t="55649" x="3576638" y="3101975"/>
          <p14:tracePt t="55666" x="3533775" y="3127375"/>
          <p14:tracePt t="55685" x="3492500" y="3144838"/>
          <p14:tracePt t="55690" x="3482975" y="3144838"/>
          <p14:tracePt t="55699" x="3475038" y="3144838"/>
          <p14:tracePt t="55716" x="3457575" y="3144838"/>
          <p14:tracePt t="55734" x="3449638" y="3144838"/>
          <p14:tracePt t="55736" x="3432175" y="3144838"/>
          <p14:tracePt t="55749" x="3424238" y="3144838"/>
          <p14:tracePt t="55766" x="3414713" y="3144838"/>
          <p14:tracePt t="55783" x="3406775" y="3144838"/>
          <p14:tracePt t="55786" x="3389313" y="3144838"/>
          <p14:tracePt t="55788" x="3381375" y="3144838"/>
          <p14:tracePt t="55800" x="3363913" y="3144838"/>
          <p14:tracePt t="55815" x="3330575" y="3127375"/>
          <p14:tracePt t="55832" x="3313113" y="3101975"/>
          <p14:tracePt t="55833" x="3305175" y="3101975"/>
          <p14:tracePt t="55849" x="3287713" y="3084513"/>
          <p14:tracePt t="55865" x="3270250" y="3084513"/>
          <p14:tracePt t="55882" x="3254375" y="3084513"/>
          <p14:tracePt t="55899" x="3244850" y="3084513"/>
          <p14:tracePt t="55916" x="3228975" y="3084513"/>
          <p14:tracePt t="55933" x="3211513" y="3084513"/>
          <p14:tracePt t="55935" x="3203575" y="3084513"/>
          <p14:tracePt t="55951" x="3194050" y="3084513"/>
          <p14:tracePt t="55952" x="3186113" y="3084513"/>
          <p14:tracePt t="55966" x="3178175" y="3084513"/>
          <p14:tracePt t="55987" x="3168650" y="3084513"/>
          <p14:tracePt t="55999" x="3160713" y="3084513"/>
          <p14:tracePt t="56039" x="3152775" y="3084513"/>
          <p14:tracePt t="56619" x="3152775" y="3076575"/>
          <p14:tracePt t="56625" x="3160713" y="3076575"/>
          <p14:tracePt t="56656" x="3168650" y="3076575"/>
          <p14:tracePt t="56669" x="3186113" y="3076575"/>
          <p14:tracePt t="56680" x="3203575" y="3067050"/>
          <p14:tracePt t="56685" x="3211513" y="3059113"/>
          <p14:tracePt t="56698" x="3244850" y="3051175"/>
          <p14:tracePt t="56715" x="3338513" y="3033713"/>
          <p14:tracePt t="56732" x="3482975" y="3000375"/>
          <p14:tracePt t="56733" x="3533775" y="2990850"/>
          <p14:tracePt t="56749" x="3670300" y="2990850"/>
          <p14:tracePt t="56765" x="3771900" y="2965450"/>
          <p14:tracePt t="56767" x="3806825" y="2965450"/>
          <p14:tracePt t="56782" x="3865563" y="2965450"/>
          <p14:tracePt t="56783" x="3873500" y="2965450"/>
          <p14:tracePt t="56799" x="3925888" y="2965450"/>
          <p14:tracePt t="56816" x="3967163" y="2965450"/>
          <p14:tracePt t="56820" x="3984625" y="2965450"/>
          <p14:tracePt t="56823" x="4002088" y="2965450"/>
          <p14:tracePt t="56832" x="4052888" y="2965450"/>
          <p14:tracePt t="56836" x="4086225" y="2965450"/>
          <p14:tracePt t="56849" x="4230688" y="2965450"/>
          <p14:tracePt t="56850" x="4291013" y="2965450"/>
          <p14:tracePt t="56865" x="4519613" y="2965450"/>
          <p14:tracePt t="56882" x="4724400" y="2965450"/>
          <p14:tracePt t="56899" x="4859338" y="2965450"/>
          <p14:tracePt t="56902" x="4884738" y="2965450"/>
          <p14:tracePt t="56915" x="4953000" y="2965450"/>
          <p14:tracePt t="56917" x="4970463" y="2974975"/>
          <p14:tracePt t="56933" x="5003800" y="2982913"/>
          <p14:tracePt t="56949" x="5038725" y="2990850"/>
          <p14:tracePt t="56968" x="5148263" y="2990850"/>
          <p14:tracePt t="56972" x="5191125" y="2990850"/>
          <p14:tracePt t="56975" x="5224463" y="2990850"/>
          <p14:tracePt t="56983" x="5259388" y="2990850"/>
          <p14:tracePt t="56985" x="5292725" y="2990850"/>
          <p14:tracePt t="56999" x="5394325" y="3000375"/>
          <p14:tracePt t="57001" x="5421313" y="3008313"/>
          <p14:tracePt t="57004" x="5446713" y="3008313"/>
          <p14:tracePt t="57015" x="5522913" y="3008313"/>
          <p14:tracePt t="57032" x="5581650" y="3008313"/>
          <p14:tracePt t="57049" x="5641975" y="3008313"/>
          <p14:tracePt t="57065" x="5683250" y="2990850"/>
          <p14:tracePt t="57082" x="5751513" y="2990850"/>
          <p14:tracePt t="57087" x="5776913" y="2982913"/>
          <p14:tracePt t="57089" x="5811838" y="2982913"/>
          <p14:tracePt t="57099" x="5880100" y="2982913"/>
          <p14:tracePt t="57102" x="5946775" y="2974975"/>
          <p14:tracePt t="57115" x="6134100" y="2965450"/>
          <p14:tracePt t="57117" x="6202363" y="2965450"/>
          <p14:tracePt t="57133" x="6430963" y="2922588"/>
          <p14:tracePt t="57148" x="6575425" y="2914650"/>
          <p14:tracePt t="57165" x="6661150" y="2897188"/>
          <p14:tracePt t="57182" x="6694488" y="2889250"/>
          <p14:tracePt t="57198" x="6704013" y="2889250"/>
          <p14:tracePt t="57215" x="6711950" y="2889250"/>
          <p14:tracePt t="57233" x="6719888" y="2889250"/>
          <p14:tracePt t="57249" x="6737350" y="2889250"/>
          <p14:tracePt t="68904" x="6729413" y="2871788"/>
          <p14:tracePt t="68908" x="6719888" y="2871788"/>
          <p14:tracePt t="68911" x="6704013" y="2846388"/>
          <p14:tracePt t="68941" x="6610350" y="2778125"/>
          <p14:tracePt t="68970" x="6600825" y="2778125"/>
          <p14:tracePt t="68986" x="6600825" y="2787650"/>
          <p14:tracePt t="68991" x="6610350" y="2795588"/>
          <p14:tracePt t="69008" x="6661150" y="2871788"/>
          <p14:tracePt t="69012" x="6678613" y="2889250"/>
          <p14:tracePt t="69015" x="6704013" y="2914650"/>
          <p14:tracePt t="69025" x="6745288" y="2965450"/>
          <p14:tracePt t="69041" x="6831013" y="3059113"/>
          <p14:tracePt t="69042" x="6856413" y="3084513"/>
          <p14:tracePt t="69058" x="7043738" y="3228975"/>
          <p14:tracePt t="69074" x="7281863" y="3314700"/>
          <p14:tracePt t="69091" x="7416800" y="3365500"/>
          <p14:tracePt t="69109" x="7502525" y="3416300"/>
          <p14:tracePt t="69263" x="7518400" y="3416300"/>
          <p14:tracePt t="69273" x="7535863" y="3416300"/>
          <p14:tracePt t="69280" x="7545388" y="3416300"/>
          <p14:tracePt t="69282" x="7553325" y="3416300"/>
          <p14:tracePt t="69291" x="7578725" y="3416300"/>
          <p14:tracePt t="69293" x="7596188" y="3416300"/>
          <p14:tracePt t="69308" x="7612063" y="3416300"/>
          <p14:tracePt t="69309" x="7629525" y="3416300"/>
          <p14:tracePt t="69324" x="7654925" y="3416300"/>
          <p14:tracePt t="69340" x="7672388" y="3408363"/>
          <p14:tracePt t="69357" x="7680325" y="3398838"/>
          <p14:tracePt t="69374" x="7715250" y="3373438"/>
          <p14:tracePt t="69375" x="7723188" y="3373438"/>
          <p14:tracePt t="69391" x="7807325" y="3340100"/>
          <p14:tracePt t="69407" x="7910513" y="3305175"/>
          <p14:tracePt t="69424" x="7994650" y="3297238"/>
          <p14:tracePt t="69428" x="8004175" y="3289300"/>
          <p14:tracePt t="69430" x="8012113" y="3289300"/>
          <p14:tracePt t="69441" x="8020050" y="3279775"/>
          <p14:tracePt t="69444" x="8020050" y="3271838"/>
          <p14:tracePt t="69685" x="8012113" y="3271838"/>
          <p14:tracePt t="69692" x="8004175" y="3271838"/>
          <p14:tracePt t="69697" x="7994650" y="3271838"/>
          <p14:tracePt t="69724" x="7935913" y="3271838"/>
          <p14:tracePt t="69740" x="7910513" y="3271838"/>
          <p14:tracePt t="69742" x="7900988" y="3271838"/>
          <p14:tracePt t="69757" x="7859713" y="3271838"/>
          <p14:tracePt t="69774" x="7807325" y="3271838"/>
          <p14:tracePt t="69791" x="7731125" y="3271838"/>
          <p14:tracePt t="69792" x="7723188" y="3271838"/>
          <p14:tracePt t="69808" x="7646988" y="3271838"/>
          <p14:tracePt t="69824" x="7570788" y="3271838"/>
          <p14:tracePt t="69827" x="7553325" y="3271838"/>
          <p14:tracePt t="69840" x="7502525" y="3271838"/>
          <p14:tracePt t="69843" x="7485063" y="3271838"/>
          <p14:tracePt t="69858" x="7442200" y="3279775"/>
          <p14:tracePt t="69874" x="7408863" y="3279775"/>
          <p14:tracePt t="69875" x="7391400" y="3279775"/>
          <p14:tracePt t="69890" x="7332663" y="3279775"/>
          <p14:tracePt t="69907" x="7264400" y="3271838"/>
          <p14:tracePt t="69924" x="7221538" y="3271838"/>
          <p14:tracePt t="69925" x="7196138" y="3271838"/>
          <p14:tracePt t="69941" x="7145338" y="3271838"/>
          <p14:tracePt t="69958" x="7069138" y="3271838"/>
          <p14:tracePt t="69974" x="7026275" y="3271838"/>
          <p14:tracePt t="69978" x="7008813" y="3271838"/>
          <p14:tracePt t="69981" x="6992938" y="3271838"/>
          <p14:tracePt t="69983" x="6983413" y="3271838"/>
          <p14:tracePt t="69990" x="6967538" y="3271838"/>
          <p14:tracePt t="69992" x="6958013" y="3271838"/>
          <p14:tracePt t="70007" x="6899275" y="3271838"/>
          <p14:tracePt t="70023" x="6848475" y="3279775"/>
          <p14:tracePt t="70040" x="6797675" y="3279775"/>
          <p14:tracePt t="70057" x="6737350" y="3279775"/>
          <p14:tracePt t="70074" x="6643688" y="3279775"/>
          <p14:tracePt t="70090" x="6575425" y="3279775"/>
          <p14:tracePt t="70107" x="6508750" y="3279775"/>
          <p14:tracePt t="70125" x="6430963" y="3279775"/>
          <p14:tracePt t="70140" x="6389688" y="3279775"/>
          <p14:tracePt t="70142" x="6372225" y="3279775"/>
          <p14:tracePt t="70157" x="6321425" y="3279775"/>
          <p14:tracePt t="70174" x="6286500" y="3279775"/>
          <p14:tracePt t="70191" x="6253163" y="3279775"/>
          <p14:tracePt t="70209" x="6227763" y="3289300"/>
          <p14:tracePt t="70224" x="6202363" y="3289300"/>
          <p14:tracePt t="70240" x="6176963" y="3297238"/>
          <p14:tracePt t="70257" x="6142038" y="3305175"/>
          <p14:tracePt t="70273" x="6108700" y="3305175"/>
          <p14:tracePt t="70290" x="6083300" y="3322638"/>
          <p14:tracePt t="70307" x="6065838" y="3322638"/>
          <p14:tracePt t="70309" x="6049963" y="3322638"/>
          <p14:tracePt t="70325" x="6032500" y="3322638"/>
          <p14:tracePt t="70328" x="6024563" y="3322638"/>
          <p14:tracePt t="70342" x="6015038" y="3322638"/>
          <p14:tracePt t="70356" x="5997575" y="3322638"/>
          <p14:tracePt t="70373" x="5972175" y="3340100"/>
          <p14:tracePt t="70390" x="5946775" y="3340100"/>
          <p14:tracePt t="70391" x="5938838" y="3340100"/>
          <p14:tracePt t="70407" x="5913438" y="3340100"/>
          <p14:tracePt t="70423" x="5888038" y="3340100"/>
          <p14:tracePt t="76381" x="5880100" y="3340100"/>
          <p14:tracePt t="76410" x="5862638" y="3348038"/>
          <p14:tracePt t="76418" x="5853113" y="3355975"/>
          <p14:tracePt t="76426" x="5845175" y="3365500"/>
          <p14:tracePt t="76436" x="5837238" y="3382963"/>
          <p14:tracePt t="76453" x="5819775" y="3416300"/>
          <p14:tracePt t="76454" x="5811838" y="3424238"/>
          <p14:tracePt t="76470" x="5802313" y="3441700"/>
          <p14:tracePt t="76487" x="5794375" y="3459163"/>
          <p14:tracePt t="76489" x="5786438" y="3475038"/>
          <p14:tracePt t="76503" x="5768975" y="3484563"/>
          <p14:tracePt t="76520" x="5751513" y="3502025"/>
          <p14:tracePt t="76522" x="5751513" y="3509963"/>
          <p14:tracePt t="76537" x="5743575" y="3527425"/>
          <p14:tracePt t="76553" x="5708650" y="3568700"/>
          <p14:tracePt t="76570" x="5683250" y="3586163"/>
          <p14:tracePt t="76574" x="5675313" y="3594100"/>
          <p14:tracePt t="76587" x="5649913" y="3619500"/>
          <p14:tracePt t="76589" x="5641975" y="3619500"/>
          <p14:tracePt t="76603" x="5616575" y="3636963"/>
          <p14:tracePt t="76620" x="5591175" y="3662363"/>
          <p14:tracePt t="76623" x="5573713" y="3671888"/>
          <p14:tracePt t="76637" x="5556250" y="3679825"/>
          <p14:tracePt t="76639" x="5538788" y="3687763"/>
          <p14:tracePt t="76653" x="5530850" y="3697288"/>
          <p14:tracePt t="76655" x="5513388" y="3697288"/>
          <p14:tracePt t="76670" x="5480050" y="3722688"/>
          <p14:tracePt t="76686" x="5454650" y="3738563"/>
          <p14:tracePt t="76703" x="5421313" y="3748088"/>
          <p14:tracePt t="76720" x="5360988" y="3773488"/>
          <p14:tracePt t="76736" x="5310188" y="3781425"/>
          <p14:tracePt t="76737" x="5284788" y="3790950"/>
          <p14:tracePt t="76753" x="5216525" y="3816350"/>
          <p14:tracePt t="76769" x="5122863" y="3841750"/>
          <p14:tracePt t="76786" x="5046663" y="3857625"/>
          <p14:tracePt t="76789" x="5038725" y="3857625"/>
          <p14:tracePt t="76803" x="4995863" y="3892550"/>
          <p14:tracePt t="76804" x="4978400" y="3900488"/>
          <p14:tracePt t="76807" x="4962525" y="3917950"/>
          <p14:tracePt t="76820" x="4910138" y="3943350"/>
          <p14:tracePt t="76836" x="4843463" y="3976688"/>
          <p14:tracePt t="76852" x="4800600" y="4011613"/>
          <p14:tracePt t="76869" x="4783138" y="4027488"/>
          <p14:tracePt t="76886" x="4757738" y="4044950"/>
          <p14:tracePt t="76902" x="4749800" y="4062413"/>
          <p14:tracePt t="76919" x="4740275" y="4062413"/>
          <p14:tracePt t="76936" x="4740275" y="4070350"/>
          <p14:tracePt t="76953" x="4740275" y="4079875"/>
          <p14:tracePt t="91985" x="4749800" y="4079875"/>
          <p14:tracePt t="91991" x="4757738" y="4079875"/>
          <p14:tracePt t="91998" x="4808538" y="4079875"/>
          <p14:tracePt t="92029" x="5276850" y="4070350"/>
          <p14:tracePt t="92044" x="5768975" y="4070350"/>
          <p14:tracePt t="92048" x="5905500" y="4087813"/>
          <p14:tracePt t="92051" x="6049963" y="4095750"/>
          <p14:tracePt t="92061" x="6346825" y="4095750"/>
          <p14:tracePt t="92064" x="6483350" y="4095750"/>
          <p14:tracePt t="92067" x="6610350" y="4105275"/>
          <p14:tracePt t="92077" x="6889750" y="4105275"/>
          <p14:tracePt t="92094" x="7527925" y="4130675"/>
          <p14:tracePt t="92110" x="7867650" y="4130675"/>
          <p14:tracePt t="92111" x="7977188" y="4130675"/>
          <p14:tracePt t="92126" x="8470900" y="4130675"/>
          <p14:tracePt t="92143" x="9064625" y="4130675"/>
          <p14:tracePt t="92160" x="9745663" y="4146550"/>
          <p14:tracePt t="92176" x="10450513" y="4146550"/>
          <p14:tracePt t="92193" x="10772775" y="4087813"/>
          <p14:tracePt t="92210" x="10891838" y="4044950"/>
          <p14:tracePt t="92227" x="10909300" y="4044950"/>
          <p14:tracePt t="92244" x="10917238" y="4027488"/>
          <p14:tracePt t="92261" x="10917238" y="4019550"/>
          <p14:tracePt t="92277" x="10942638" y="4002088"/>
          <p14:tracePt t="92279" x="10952163" y="3994150"/>
          <p14:tracePt t="92293" x="10968038" y="3994150"/>
          <p14:tracePt t="92311" x="10993438" y="3986213"/>
          <p14:tracePt t="92393" x="10985500" y="3986213"/>
          <p14:tracePt t="92400" x="10968038" y="3986213"/>
          <p14:tracePt t="92402" x="10952163" y="3986213"/>
          <p14:tracePt t="92410" x="10901363" y="3986213"/>
          <p14:tracePt t="92413" x="10874375" y="3986213"/>
          <p14:tracePt t="92426" x="10782300" y="3986213"/>
          <p14:tracePt t="92427" x="10756900" y="3986213"/>
          <p14:tracePt t="92443" x="10612438" y="3986213"/>
          <p14:tracePt t="92459" x="10475913" y="3986213"/>
          <p14:tracePt t="92476" x="10339388" y="3994150"/>
          <p14:tracePt t="92493" x="10255250" y="4019550"/>
          <p14:tracePt t="92510" x="10220325" y="4027488"/>
          <p14:tracePt t="92621" x="10229850" y="4027488"/>
          <p14:tracePt t="92629" x="10255250" y="4027488"/>
          <p14:tracePt t="92635" x="10280650" y="4027488"/>
          <p14:tracePt t="92660" x="10390188" y="3994150"/>
          <p14:tracePt t="92677" x="10433050" y="3986213"/>
          <p14:tracePt t="92680" x="10442575" y="3976688"/>
          <p14:tracePt t="92785" x="10433050" y="3976688"/>
          <p14:tracePt t="92793" x="10399713" y="3976688"/>
          <p14:tracePt t="92810" x="10179050" y="4002088"/>
          <p14:tracePt t="92815" x="10110788" y="4011613"/>
          <p14:tracePt t="92818" x="10034588" y="4019550"/>
          <p14:tracePt t="92827" x="9855200" y="4062413"/>
          <p14:tracePt t="92830" x="9771063" y="4079875"/>
          <p14:tracePt t="92843" x="9472613" y="4138613"/>
          <p14:tracePt t="92860" x="9328150" y="4164013"/>
          <p14:tracePt t="92886" x="9337675" y="4164013"/>
          <p14:tracePt t="92895" x="9405938" y="4164013"/>
          <p14:tracePt t="92910" x="9617075" y="4164013"/>
          <p14:tracePt t="92912" x="9720263" y="4156075"/>
          <p14:tracePt t="92926" x="10101263" y="4121150"/>
          <p14:tracePt t="92942" x="10848975" y="4019550"/>
          <p14:tracePt t="92959" x="11418888" y="3935413"/>
          <p14:tracePt t="92976" x="11818938" y="3867150"/>
          <p14:tracePt t="92977" x="11895138" y="3857625"/>
          <p14:tracePt t="92992" x="12039600" y="3832225"/>
          <p14:tracePt t="93032" x="12030075" y="3832225"/>
          <p14:tracePt t="93036" x="12014200" y="3832225"/>
          <p14:tracePt t="93043" x="11988800" y="3832225"/>
          <p14:tracePt t="93045" x="11953875" y="3832225"/>
          <p14:tracePt t="93061" x="11826875" y="3857625"/>
          <p14:tracePt t="93077" x="11682413" y="3883025"/>
          <p14:tracePt t="93079" x="11580813" y="3925888"/>
          <p14:tracePt t="93093" x="11368088" y="3986213"/>
          <p14:tracePt t="93095" x="11291888" y="4011613"/>
          <p14:tracePt t="93110" x="10968038" y="4105275"/>
          <p14:tracePt t="93128" x="10729913" y="4138613"/>
          <p14:tracePt t="93133" x="10585450" y="4146550"/>
          <p14:tracePt t="93136" x="10518775" y="4146550"/>
          <p14:tracePt t="93143" x="10374313" y="4146550"/>
          <p14:tracePt t="93159" x="10212388" y="4146550"/>
          <p14:tracePt t="93176" x="10186988" y="4146550"/>
          <p14:tracePt t="93265" x="10204450" y="4146550"/>
          <p14:tracePt t="93272" x="10220325" y="4146550"/>
          <p14:tracePt t="93277" x="10229850" y="4138613"/>
          <p14:tracePt t="93279" x="10255250" y="4130675"/>
          <p14:tracePt t="93293" x="10323513" y="4105275"/>
          <p14:tracePt t="93295" x="10374313" y="4087813"/>
          <p14:tracePt t="93311" x="10442575" y="4079875"/>
          <p14:tracePt t="93363" x="10450513" y="4079875"/>
          <p14:tracePt t="93401" x="10450513" y="4070350"/>
          <p14:tracePt t="93413" x="10433050" y="4070350"/>
          <p14:tracePt t="93417" x="10425113" y="4070350"/>
          <p14:tracePt t="93426" x="10364788" y="4070350"/>
          <p14:tracePt t="93429" x="10339388" y="4070350"/>
          <p14:tracePt t="93444" x="10237788" y="4070350"/>
          <p14:tracePt t="93447" x="10204450" y="4079875"/>
          <p14:tracePt t="93459" x="10101263" y="4105275"/>
          <p14:tracePt t="93476" x="9999663" y="4121150"/>
          <p14:tracePt t="93477" x="9991725" y="4121150"/>
          <p14:tracePt t="93551" x="9999663" y="4121150"/>
          <p14:tracePt t="93559" x="10017125" y="4121150"/>
          <p14:tracePt t="93565" x="10025063" y="4121150"/>
          <p14:tracePt t="93568" x="10050463" y="4121150"/>
          <p14:tracePt t="93577" x="10075863" y="4121150"/>
          <p14:tracePt t="93580" x="10093325" y="4121150"/>
          <p14:tracePt t="93593" x="10161588" y="4113213"/>
          <p14:tracePt t="93595" x="10169525" y="4113213"/>
          <p14:tracePt t="93609" x="10229850" y="4095750"/>
          <p14:tracePt t="93626" x="10280650" y="4079875"/>
          <p14:tracePt t="93643" x="10331450" y="4062413"/>
          <p14:tracePt t="93645" x="10339388" y="4062413"/>
          <p14:tracePt t="93660" x="10356850" y="4044950"/>
          <p14:tracePt t="93677" x="10364788" y="4044950"/>
          <p14:tracePt t="93743" x="10356850" y="4044950"/>
          <p14:tracePt t="93749" x="10348913" y="4044950"/>
          <p14:tracePt t="93760" x="10323513" y="4027488"/>
          <p14:tracePt t="93776" x="10271125" y="4037013"/>
          <p14:tracePt t="93792" x="10220325" y="4037013"/>
          <p14:tracePt t="93809" x="10186988" y="4044950"/>
          <p14:tracePt t="93873" x="10194925" y="4044950"/>
          <p14:tracePt t="93883" x="10229850" y="4044950"/>
          <p14:tracePt t="93885" x="10263188" y="4044950"/>
          <p14:tracePt t="93894" x="10288588" y="4044950"/>
          <p14:tracePt t="93900" x="10382250" y="4037013"/>
          <p14:tracePt t="93901" x="10442575" y="4027488"/>
          <p14:tracePt t="93910" x="10560050" y="3994150"/>
          <p14:tracePt t="93912" x="10620375" y="3994150"/>
          <p14:tracePt t="93926" x="10866438" y="3976688"/>
          <p14:tracePt t="93942" x="10985500" y="3976688"/>
          <p14:tracePt t="93943" x="11002963" y="3976688"/>
          <p14:tracePt t="93959" x="11010900" y="3976688"/>
          <p14:tracePt t="93982" x="11002963" y="3976688"/>
          <p14:tracePt t="93992" x="10968038" y="3976688"/>
          <p14:tracePt t="94010" x="10688638" y="3994150"/>
          <p14:tracePt t="94026" x="10390188" y="4027488"/>
          <p14:tracePt t="94030" x="10331450" y="4037013"/>
          <p14:tracePt t="94033" x="10263188" y="4044950"/>
          <p14:tracePt t="94042" x="10169525" y="4079875"/>
          <p14:tracePt t="94046" x="10136188" y="4095750"/>
          <p14:tracePt t="94059" x="10075863" y="4113213"/>
          <p14:tracePt t="94060" x="10067925" y="4113213"/>
          <p14:tracePt t="94077" x="10034588" y="4113213"/>
          <p14:tracePt t="94080" x="10025063" y="4121150"/>
          <p14:tracePt t="94171" x="10034588" y="4121150"/>
          <p14:tracePt t="94181" x="10075863" y="4113213"/>
          <p14:tracePt t="94187" x="10118725" y="4079875"/>
          <p14:tracePt t="94209" x="10364788" y="4011613"/>
          <p14:tracePt t="94212" x="10425113" y="4002088"/>
          <p14:tracePt t="94227" x="10612438" y="3986213"/>
          <p14:tracePt t="94243" x="10714038" y="3968750"/>
          <p14:tracePt t="94245" x="10729913" y="3968750"/>
          <p14:tracePt t="94325" x="10721975" y="3968750"/>
          <p14:tracePt t="94332" x="10714038" y="3968750"/>
          <p14:tracePt t="94333" x="10696575" y="3968750"/>
          <p14:tracePt t="94343" x="10663238" y="3968750"/>
          <p14:tracePt t="94359" x="10552113" y="3976688"/>
          <p14:tracePt t="94361" x="10518775" y="3986213"/>
          <p14:tracePt t="94376" x="10374313" y="4027488"/>
          <p14:tracePt t="94392" x="10237788" y="4062413"/>
          <p14:tracePt t="94409" x="10169525" y="4087813"/>
          <p14:tracePt t="94411" x="10153650" y="4087813"/>
          <p14:tracePt t="94477" x="10169525" y="4087813"/>
          <p14:tracePt t="94486" x="10194925" y="4087813"/>
          <p14:tracePt t="94493" x="10204450" y="4087813"/>
          <p14:tracePt t="94495" x="10212388" y="4087813"/>
          <p14:tracePt t="94509" x="10237788" y="4087813"/>
          <p14:tracePt t="94511" x="10255250" y="4087813"/>
          <p14:tracePt t="94525" x="10263188" y="4087813"/>
          <p14:tracePt t="116689" x="10255250" y="4087813"/>
          <p14:tracePt t="116696" x="10245725" y="4087813"/>
          <p14:tracePt t="116700" x="10237788" y="4087813"/>
          <p14:tracePt t="116728" x="10179050" y="4087813"/>
          <p14:tracePt t="116744" x="10153650" y="4079875"/>
          <p14:tracePt t="116762" x="10101263" y="4079875"/>
          <p14:tracePt t="116778" x="10075863" y="4087813"/>
          <p14:tracePt t="116779" x="10067925" y="4095750"/>
          <p14:tracePt t="116795" x="10034588" y="4095750"/>
          <p14:tracePt t="116811" x="9999663" y="4105275"/>
          <p14:tracePt t="116829" x="9991725" y="4105275"/>
          <p14:tracePt t="116845" x="9983788" y="4105275"/>
          <p14:tracePt t="116862" x="9966325" y="4113213"/>
          <p14:tracePt t="116866" x="9948863" y="4113213"/>
          <p14:tracePt t="116878" x="9915525" y="4121150"/>
          <p14:tracePt t="116881" x="9898063" y="4130675"/>
          <p14:tracePt t="116895" x="9847263" y="4138613"/>
          <p14:tracePt t="116911" x="9796463" y="4156075"/>
          <p14:tracePt t="116928" x="9771063" y="4156075"/>
          <p14:tracePt t="116945" x="9745663" y="4164013"/>
          <p14:tracePt t="116962" x="9710738" y="4164013"/>
          <p14:tracePt t="116978" x="9685338" y="4164013"/>
          <p14:tracePt t="116996" x="9667875" y="4164013"/>
          <p14:tracePt t="117000" x="9652000" y="4164013"/>
          <p14:tracePt t="117012" x="9642475" y="4164013"/>
          <p14:tracePt t="117028" x="9634538" y="4164013"/>
          <p14:tracePt t="117045" x="9626600" y="4164013"/>
          <p14:tracePt t="117062" x="9617075" y="4164013"/>
          <p14:tracePt t="117066" x="9609138" y="4164013"/>
          <p14:tracePt t="119271" x="9591675" y="4164013"/>
          <p14:tracePt t="119283" x="9575800" y="4171950"/>
          <p14:tracePt t="119291" x="9566275" y="4181475"/>
          <p14:tracePt t="119310" x="9558338" y="4197350"/>
          <p14:tracePt t="119329" x="9550400" y="4197350"/>
          <p14:tracePt t="119346" x="9532938" y="4214813"/>
          <p14:tracePt t="119381" x="9532938" y="4224338"/>
          <p14:tracePt t="119402" x="9523413" y="4224338"/>
          <p14:tracePt t="119535" x="9515475" y="4232275"/>
          <p14:tracePt t="120027" x="9507538" y="4240213"/>
          <p14:tracePt t="120034" x="9498013" y="4240213"/>
          <p14:tracePt t="120042" x="9490075" y="4240213"/>
          <p14:tracePt t="120059" x="9464675" y="4240213"/>
          <p14:tracePt t="120077" x="9447213" y="4240213"/>
          <p14:tracePt t="120079" x="9439275" y="4240213"/>
          <p14:tracePt t="120092" x="9396413" y="4249738"/>
          <p14:tracePt t="120094" x="9371013" y="4257675"/>
          <p14:tracePt t="120110" x="9277350" y="4257675"/>
          <p14:tracePt t="120126" x="9201150" y="4275138"/>
          <p14:tracePt t="120127" x="9193213" y="4275138"/>
          <p14:tracePt t="120143" x="9107488" y="4291013"/>
          <p14:tracePt t="120145" x="9099550" y="4300538"/>
          <p14:tracePt t="120160" x="9056688" y="4308475"/>
          <p14:tracePt t="120162" x="9039225" y="4308475"/>
          <p14:tracePt t="120176" x="9005888" y="4316413"/>
          <p14:tracePt t="120193" x="8972550" y="4325938"/>
          <p14:tracePt t="120209" x="8955088" y="4325938"/>
          <p14:tracePt t="120226" x="8937625" y="4325938"/>
          <p14:tracePt t="120229" x="8929688" y="4325938"/>
          <p14:tracePt t="120243" x="8912225" y="4325938"/>
          <p14:tracePt t="120260" x="8886825" y="4325938"/>
          <p14:tracePt t="120277" x="8878888" y="4325938"/>
          <p14:tracePt t="120293" x="8869363" y="4325938"/>
          <p14:tracePt t="120295" x="8861425" y="4325938"/>
          <p14:tracePt t="120311" x="8843963" y="4325938"/>
          <p14:tracePt t="120327" x="8818563" y="4333875"/>
          <p14:tracePt t="120343" x="8802688" y="4333875"/>
          <p14:tracePt t="120361" x="8793163" y="4333875"/>
          <p14:tracePt t="139235" x="8802688" y="4333875"/>
          <p14:tracePt t="139241" x="8810625" y="4333875"/>
          <p14:tracePt t="139248" x="8828088" y="4333875"/>
          <p14:tracePt t="139251" x="8843963" y="4333875"/>
          <p14:tracePt t="139264" x="8894763" y="4316413"/>
          <p14:tracePt t="139281" x="9005888" y="4316413"/>
          <p14:tracePt t="139282" x="9039225" y="4316413"/>
          <p14:tracePt t="139297" x="9226550" y="4300538"/>
          <p14:tracePt t="139314" x="9515475" y="4291013"/>
          <p14:tracePt t="139331" x="9872663" y="4206875"/>
          <p14:tracePt t="139332" x="9974263" y="4181475"/>
          <p14:tracePt t="139348" x="10237788" y="4105275"/>
          <p14:tracePt t="139350" x="10323513" y="4095750"/>
          <p14:tracePt t="139364" x="10569575" y="4044950"/>
          <p14:tracePt t="139366" x="10628313" y="4027488"/>
          <p14:tracePt t="139381" x="10823575" y="3968750"/>
          <p14:tracePt t="139399" x="11028363" y="3908425"/>
          <p14:tracePt t="139414" x="11129963" y="3857625"/>
          <p14:tracePt t="139415" x="11163300" y="3841750"/>
          <p14:tracePt t="139431" x="11410950" y="3781425"/>
          <p14:tracePt t="139447" x="11690350" y="3705225"/>
          <p14:tracePt t="139464" x="12030075" y="3603625"/>
          <p14:tracePt t="139467" x="12106275" y="3586163"/>
          <p14:tracePt t="161779" x="12123738" y="3849688"/>
          <p14:tracePt t="161782" x="12080875" y="3857625"/>
          <p14:tracePt t="161787" x="12047538" y="3857625"/>
          <p14:tracePt t="161789" x="12004675" y="3857625"/>
          <p14:tracePt t="161800" x="11928475" y="3857625"/>
          <p14:tracePt t="161802" x="11885613" y="3857625"/>
          <p14:tracePt t="161817" x="11725275" y="3857625"/>
          <p14:tracePt t="161833" x="11596688" y="3857625"/>
          <p14:tracePt t="161834" x="11571288" y="3857625"/>
          <p14:tracePt t="161850" x="11503025" y="3857625"/>
          <p14:tracePt t="161851" x="11503025" y="3849688"/>
          <p14:tracePt t="161867" x="11469688" y="3832225"/>
          <p14:tracePt t="161883" x="11452225" y="3816350"/>
          <p14:tracePt t="161900" x="11452225" y="3806825"/>
          <p14:tracePt t="162111" x="11452225" y="3798888"/>
          <p14:tracePt t="162118" x="11452225" y="3790950"/>
          <p14:tracePt t="162121" x="11469688" y="3781425"/>
          <p14:tracePt t="162127" x="11495088" y="3763963"/>
          <p14:tracePt t="162151" x="11758613" y="3578225"/>
          <p14:tracePt t="162155" x="11809413" y="3535363"/>
          <p14:tracePt t="162169" x="11979275" y="3433763"/>
          <p14:tracePt t="162184" x="12039600" y="3398838"/>
          <p14:tracePt t="162200" x="12055475" y="3398838"/>
          <p14:tracePt t="162201" x="12072938" y="3390900"/>
          <p14:tracePt t="162216" x="12090400" y="3382963"/>
          <p14:tracePt t="162233" x="12098338" y="3382963"/>
          <p14:tracePt t="162250" x="12106275" y="3382963"/>
          <p14:tracePt t="162266" x="12115800" y="3382963"/>
          <p14:tracePt t="162283" x="12123738" y="3382963"/>
          <p14:tracePt t="162300" x="12141200" y="3373438"/>
          <p14:tracePt t="162425" x="12133263" y="3373438"/>
          <p14:tracePt t="162433" x="12133263" y="3382963"/>
          <p14:tracePt t="162440" x="12123738" y="3382963"/>
          <p14:tracePt t="162467" x="12022138" y="3459163"/>
          <p14:tracePt t="162484" x="11928475" y="3509963"/>
          <p14:tracePt t="162487" x="11903075" y="3535363"/>
          <p14:tracePt t="162500" x="11776075" y="3619500"/>
          <p14:tracePt t="162503" x="11733213" y="3646488"/>
          <p14:tracePt t="162517" x="11545888" y="3748088"/>
          <p14:tracePt t="162519" x="11477625" y="3790950"/>
          <p14:tracePt t="162534" x="11241088" y="3935413"/>
          <p14:tracePt t="162549" x="11071225" y="4044950"/>
          <p14:tracePt t="162566" x="10968038" y="4105275"/>
          <p14:tracePt t="162583" x="10926763" y="4130675"/>
          <p14:tracePt t="162584" x="10909300" y="4130675"/>
          <p14:tracePt t="162599" x="10891838" y="4138613"/>
          <p14:tracePt t="162617" x="10874375" y="4146550"/>
          <p14:tracePt t="166543" x="10874375" y="4138613"/>
          <p14:tracePt t="166561" x="10874375" y="4130675"/>
          <p14:tracePt t="166569" x="10874375" y="4121150"/>
          <p14:tracePt t="166580" x="10883900" y="4113213"/>
          <p14:tracePt t="166598" x="10960100" y="4044950"/>
          <p14:tracePt t="166614" x="10985500" y="4019550"/>
          <p14:tracePt t="166615" x="10993438" y="4011613"/>
          <p14:tracePt t="166630" x="11061700" y="3968750"/>
          <p14:tracePt t="166648" x="11129963" y="3917950"/>
          <p14:tracePt t="166664" x="11172825" y="3900488"/>
          <p14:tracePt t="166665" x="11188700" y="3892550"/>
          <p14:tracePt t="166680" x="11231563" y="3867150"/>
          <p14:tracePt t="166698" x="11299825" y="3849688"/>
          <p14:tracePt t="166714" x="11360150" y="3832225"/>
          <p14:tracePt t="166717" x="11376025" y="3824288"/>
          <p14:tracePt t="166730" x="11487150" y="3798888"/>
          <p14:tracePt t="166748" x="11596688" y="3773488"/>
          <p14:tracePt t="166751" x="11622088" y="3763963"/>
          <p14:tracePt t="166764" x="11715750" y="3748088"/>
          <p14:tracePt t="166767" x="11750675" y="3730625"/>
          <p14:tracePt t="166780" x="11852275" y="3722688"/>
          <p14:tracePt t="166797" x="12022138" y="37052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2" name="Rectangle 1"/>
          <p:cNvSpPr/>
          <p:nvPr/>
        </p:nvSpPr>
        <p:spPr>
          <a:xfrm>
            <a:off x="423745" y="1453210"/>
            <a:ext cx="11162369" cy="4524315"/>
          </a:xfrm>
          <a:prstGeom prst="rect">
            <a:avLst/>
          </a:prstGeom>
        </p:spPr>
        <p:txBody>
          <a:bodyPr wrap="square">
            <a:spAutoFit/>
          </a:bodyPr>
          <a:lstStyle/>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If you are looking to build a long-term business, you must consider the needs of your customers.</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In this age of mass consumption, you need to ensure that your business practices are ethical. Also, that your product is environmentally friendly, and that you are addressing a real need of your customer.</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By incorporating the concepts of social marketing and community marketing into your marketing strategy, you are creating a solid foundation to foster the long-term growth of your business.</a:t>
            </a:r>
          </a:p>
        </p:txBody>
      </p:sp>
      <p:sp>
        <p:nvSpPr>
          <p:cNvPr id="10" name="Rectangle 9"/>
          <p:cNvSpPr/>
          <p:nvPr/>
        </p:nvSpPr>
        <p:spPr>
          <a:xfrm>
            <a:off x="2603891" y="234295"/>
            <a:ext cx="6660734" cy="523220"/>
          </a:xfrm>
          <a:prstGeom prst="rect">
            <a:avLst/>
          </a:prstGeom>
        </p:spPr>
        <p:txBody>
          <a:bodyPr wrap="none">
            <a:spAutoFit/>
          </a:bodyPr>
          <a:lstStyle/>
          <a:p>
            <a:r>
              <a:rPr lang="en-GB" sz="2800" b="1" u="sng" dirty="0">
                <a:solidFill>
                  <a:srgbClr val="171923"/>
                </a:solidFill>
                <a:latin typeface="Times New Roman" panose="02020603050405020304" pitchFamily="18" charset="0"/>
                <a:cs typeface="Times New Roman" panose="02020603050405020304" pitchFamily="18" charset="0"/>
              </a:rPr>
              <a:t>Which Concept of Marketing Is The Best?</a:t>
            </a:r>
            <a:endParaRPr lang="en-GB" sz="2800" b="1" i="0" u="sng" dirty="0">
              <a:solidFill>
                <a:srgbClr val="171923"/>
              </a:solidFill>
              <a:effectLst/>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3" name="Ink 2">
                <a:extLst>
                  <a:ext uri="{FF2B5EF4-FFF2-40B4-BE49-F238E27FC236}">
                    <a16:creationId xmlns:a16="http://schemas.microsoft.com/office/drawing/2014/main" id="{93B0DB45-A2AB-6B61-900D-E35AFDFC0D2A}"/>
                  </a:ext>
                </a:extLst>
              </p14:cNvPr>
              <p14:cNvContentPartPr/>
              <p14:nvPr/>
            </p14:nvContentPartPr>
            <p14:xfrm>
              <a:off x="4375800" y="1784520"/>
              <a:ext cx="1019880" cy="59760"/>
            </p14:xfrm>
          </p:contentPart>
        </mc:Choice>
        <mc:Fallback xmlns="">
          <p:pic>
            <p:nvPicPr>
              <p:cNvPr id="3" name="Ink 2">
                <a:extLst>
                  <a:ext uri="{FF2B5EF4-FFF2-40B4-BE49-F238E27FC236}">
                    <a16:creationId xmlns:a16="http://schemas.microsoft.com/office/drawing/2014/main" id="{93B0DB45-A2AB-6B61-900D-E35AFDFC0D2A}"/>
                  </a:ext>
                </a:extLst>
              </p:cNvPr>
              <p:cNvPicPr/>
              <p:nvPr/>
            </p:nvPicPr>
            <p:blipFill>
              <a:blip r:embed="rId6"/>
              <a:stretch>
                <a:fillRect/>
              </a:stretch>
            </p:blipFill>
            <p:spPr>
              <a:xfrm>
                <a:off x="4359960" y="1721160"/>
                <a:ext cx="1051200" cy="1864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4" name="Ink 3">
                <a:extLst>
                  <a:ext uri="{FF2B5EF4-FFF2-40B4-BE49-F238E27FC236}">
                    <a16:creationId xmlns:a16="http://schemas.microsoft.com/office/drawing/2014/main" id="{19C81D76-B81B-065C-B47A-2C8D0DE30FA0}"/>
                  </a:ext>
                </a:extLst>
              </p14:cNvPr>
              <p14:cNvContentPartPr/>
              <p14:nvPr/>
            </p14:nvContentPartPr>
            <p14:xfrm>
              <a:off x="9558360" y="1733400"/>
              <a:ext cx="1053720" cy="501840"/>
            </p14:xfrm>
          </p:contentPart>
        </mc:Choice>
        <mc:Fallback xmlns="">
          <p:pic>
            <p:nvPicPr>
              <p:cNvPr id="4" name="Ink 3">
                <a:extLst>
                  <a:ext uri="{FF2B5EF4-FFF2-40B4-BE49-F238E27FC236}">
                    <a16:creationId xmlns:a16="http://schemas.microsoft.com/office/drawing/2014/main" id="{19C81D76-B81B-065C-B47A-2C8D0DE30FA0}"/>
                  </a:ext>
                </a:extLst>
              </p:cNvPr>
              <p:cNvPicPr/>
              <p:nvPr/>
            </p:nvPicPr>
            <p:blipFill>
              <a:blip r:embed="rId8"/>
              <a:stretch>
                <a:fillRect/>
              </a:stretch>
            </p:blipFill>
            <p:spPr>
              <a:xfrm>
                <a:off x="9542520" y="1670040"/>
                <a:ext cx="1085040" cy="62856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5" name="Ink 4">
                <a:extLst>
                  <a:ext uri="{FF2B5EF4-FFF2-40B4-BE49-F238E27FC236}">
                    <a16:creationId xmlns:a16="http://schemas.microsoft.com/office/drawing/2014/main" id="{8E7D6CF5-B13F-28C9-EEFD-B13DD2FD69A9}"/>
                  </a:ext>
                </a:extLst>
              </p14:cNvPr>
              <p14:cNvContentPartPr/>
              <p14:nvPr/>
            </p14:nvContentPartPr>
            <p14:xfrm>
              <a:off x="688320" y="2302920"/>
              <a:ext cx="1580760" cy="34200"/>
            </p14:xfrm>
          </p:contentPart>
        </mc:Choice>
        <mc:Fallback xmlns="">
          <p:pic>
            <p:nvPicPr>
              <p:cNvPr id="5" name="Ink 4">
                <a:extLst>
                  <a:ext uri="{FF2B5EF4-FFF2-40B4-BE49-F238E27FC236}">
                    <a16:creationId xmlns:a16="http://schemas.microsoft.com/office/drawing/2014/main" id="{8E7D6CF5-B13F-28C9-EEFD-B13DD2FD69A9}"/>
                  </a:ext>
                </a:extLst>
              </p:cNvPr>
              <p:cNvPicPr/>
              <p:nvPr/>
            </p:nvPicPr>
            <p:blipFill>
              <a:blip r:embed="rId10"/>
              <a:stretch>
                <a:fillRect/>
              </a:stretch>
            </p:blipFill>
            <p:spPr>
              <a:xfrm>
                <a:off x="672480" y="2239560"/>
                <a:ext cx="1612080" cy="1609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6" name="Ink 5">
                <a:extLst>
                  <a:ext uri="{FF2B5EF4-FFF2-40B4-BE49-F238E27FC236}">
                    <a16:creationId xmlns:a16="http://schemas.microsoft.com/office/drawing/2014/main" id="{FF96E80D-3824-5D3E-1F8A-E5BF677D4642}"/>
                  </a:ext>
                </a:extLst>
              </p14:cNvPr>
              <p14:cNvContentPartPr/>
              <p14:nvPr/>
            </p14:nvContentPartPr>
            <p14:xfrm>
              <a:off x="4953240" y="4555080"/>
              <a:ext cx="1784880" cy="42840"/>
            </p14:xfrm>
          </p:contentPart>
        </mc:Choice>
        <mc:Fallback xmlns="">
          <p:pic>
            <p:nvPicPr>
              <p:cNvPr id="6" name="Ink 5">
                <a:extLst>
                  <a:ext uri="{FF2B5EF4-FFF2-40B4-BE49-F238E27FC236}">
                    <a16:creationId xmlns:a16="http://schemas.microsoft.com/office/drawing/2014/main" id="{FF96E80D-3824-5D3E-1F8A-E5BF677D4642}"/>
                  </a:ext>
                </a:extLst>
              </p:cNvPr>
              <p:cNvPicPr/>
              <p:nvPr/>
            </p:nvPicPr>
            <p:blipFill>
              <a:blip r:embed="rId12"/>
              <a:stretch>
                <a:fillRect/>
              </a:stretch>
            </p:blipFill>
            <p:spPr>
              <a:xfrm>
                <a:off x="4937400" y="4491720"/>
                <a:ext cx="1816200" cy="1695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7" name="Ink 6">
                <a:extLst>
                  <a:ext uri="{FF2B5EF4-FFF2-40B4-BE49-F238E27FC236}">
                    <a16:creationId xmlns:a16="http://schemas.microsoft.com/office/drawing/2014/main" id="{4C2C1F0C-719F-041F-6B8D-84A8E95942FB}"/>
                  </a:ext>
                </a:extLst>
              </p14:cNvPr>
              <p14:cNvContentPartPr/>
              <p14:nvPr/>
            </p14:nvContentPartPr>
            <p14:xfrm>
              <a:off x="7595640" y="4580280"/>
              <a:ext cx="2064960" cy="136440"/>
            </p14:xfrm>
          </p:contentPart>
        </mc:Choice>
        <mc:Fallback xmlns="">
          <p:pic>
            <p:nvPicPr>
              <p:cNvPr id="7" name="Ink 6">
                <a:extLst>
                  <a:ext uri="{FF2B5EF4-FFF2-40B4-BE49-F238E27FC236}">
                    <a16:creationId xmlns:a16="http://schemas.microsoft.com/office/drawing/2014/main" id="{4C2C1F0C-719F-041F-6B8D-84A8E95942FB}"/>
                  </a:ext>
                </a:extLst>
              </p:cNvPr>
              <p:cNvPicPr/>
              <p:nvPr/>
            </p:nvPicPr>
            <p:blipFill>
              <a:blip r:embed="rId14"/>
              <a:stretch>
                <a:fillRect/>
              </a:stretch>
            </p:blipFill>
            <p:spPr>
              <a:xfrm>
                <a:off x="7579800" y="4516920"/>
                <a:ext cx="2096280" cy="2631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8" name="Ink 7">
                <a:extLst>
                  <a:ext uri="{FF2B5EF4-FFF2-40B4-BE49-F238E27FC236}">
                    <a16:creationId xmlns:a16="http://schemas.microsoft.com/office/drawing/2014/main" id="{59C7368D-ECD7-B680-A4DF-94A2B17BACAB}"/>
                  </a:ext>
                </a:extLst>
              </p14:cNvPr>
              <p14:cNvContentPartPr/>
              <p14:nvPr/>
            </p14:nvContentPartPr>
            <p14:xfrm>
              <a:off x="934560" y="5056200"/>
              <a:ext cx="2124720" cy="68400"/>
            </p14:xfrm>
          </p:contentPart>
        </mc:Choice>
        <mc:Fallback xmlns="">
          <p:pic>
            <p:nvPicPr>
              <p:cNvPr id="8" name="Ink 7">
                <a:extLst>
                  <a:ext uri="{FF2B5EF4-FFF2-40B4-BE49-F238E27FC236}">
                    <a16:creationId xmlns:a16="http://schemas.microsoft.com/office/drawing/2014/main" id="{59C7368D-ECD7-B680-A4DF-94A2B17BACAB}"/>
                  </a:ext>
                </a:extLst>
              </p:cNvPr>
              <p:cNvPicPr/>
              <p:nvPr/>
            </p:nvPicPr>
            <p:blipFill>
              <a:blip r:embed="rId16"/>
              <a:stretch>
                <a:fillRect/>
              </a:stretch>
            </p:blipFill>
            <p:spPr>
              <a:xfrm>
                <a:off x="918720" y="4992840"/>
                <a:ext cx="2156040" cy="195120"/>
              </a:xfrm>
              <a:prstGeom prst="rect">
                <a:avLst/>
              </a:prstGeom>
            </p:spPr>
          </p:pic>
        </mc:Fallback>
      </mc:AlternateContent>
      <p:pic>
        <p:nvPicPr>
          <p:cNvPr id="1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71EA08C7-0485-3AC2-195D-743B90435E35}"/>
              </a:ext>
            </a:extLst>
          </p:cNvPr>
          <p:cNvPicPr>
            <a:picLocks noChangeAspect="1"/>
          </p:cNvPicPr>
          <p:nvPr/>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23119"/>
            <a:ext cx="2801972" cy="1030340"/>
          </a:xfrm>
          <a:prstGeom prst="rect">
            <a:avLst/>
          </a:prstGeom>
        </p:spPr>
      </p:pic>
    </p:spTree>
    <p:extLst>
      <p:ext uri="{BB962C8B-B14F-4D97-AF65-F5344CB8AC3E}">
        <p14:creationId xmlns:p14="http://schemas.microsoft.com/office/powerpoint/2010/main" val="871719267"/>
      </p:ext>
    </p:extLst>
  </p:cSld>
  <p:clrMapOvr>
    <a:masterClrMapping/>
  </p:clrMapOvr>
  <mc:AlternateContent xmlns:mc="http://schemas.openxmlformats.org/markup-compatibility/2006" xmlns:p14="http://schemas.microsoft.com/office/powerpoint/2010/main">
    <mc:Choice Requires="p14">
      <p:transition p14:dur="10" advTm="121299"/>
    </mc:Choice>
    <mc:Fallback xmlns="">
      <p:transition advTm="121299"/>
    </mc:Fallback>
  </mc:AlternateContent>
  <p:extLst>
    <p:ext uri="{3A86A75C-4F4B-4683-9AE1-C65F6400EC91}">
      <p14:laserTraceLst xmlns:p14="http://schemas.microsoft.com/office/powerpoint/2010/main">
        <p14:tracePtLst>
          <p14:tracePt t="624" x="11971338" y="3824288"/>
          <p14:tracePt t="630" x="11869738" y="3857625"/>
          <p14:tracePt t="645" x="11333163" y="4002088"/>
          <p14:tracePt t="662" x="10739438" y="4171950"/>
          <p14:tracePt t="665" x="10585450" y="4224338"/>
          <p14:tracePt t="679" x="10169525" y="4333875"/>
          <p14:tracePt t="680" x="10025063" y="4368800"/>
          <p14:tracePt t="696" x="9490075" y="4521200"/>
          <p14:tracePt t="711" x="9124950" y="4640263"/>
          <p14:tracePt t="730" x="8767763" y="4741863"/>
          <p14:tracePt t="733" x="8734425" y="4749800"/>
          <p14:tracePt t="734" x="8724900" y="4749800"/>
          <p14:tracePt t="745" x="8699500" y="4767263"/>
          <p14:tracePt t="864" x="8691563" y="4767263"/>
          <p14:tracePt t="10887" x="8691563" y="4759325"/>
          <p14:tracePt t="10894" x="8691563" y="4749800"/>
          <p14:tracePt t="10896" x="8691563" y="4733925"/>
          <p14:tracePt t="10905" x="8683625" y="4708525"/>
          <p14:tracePt t="10922" x="8666163" y="4691063"/>
          <p14:tracePt t="10938" x="8632825" y="4683125"/>
          <p14:tracePt t="10955" x="8435975" y="4683125"/>
          <p14:tracePt t="10956" x="8351838" y="4683125"/>
          <p14:tracePt t="10972" x="7885113" y="4683125"/>
          <p14:tracePt t="10990" x="7281863" y="4683125"/>
          <p14:tracePt t="11005" x="6942138" y="4683125"/>
          <p14:tracePt t="11006" x="6831013" y="4683125"/>
          <p14:tracePt t="11022" x="6423025" y="4683125"/>
          <p14:tracePt t="11040" x="5972175" y="4683125"/>
          <p14:tracePt t="11055" x="5573713" y="4683125"/>
          <p14:tracePt t="11059" x="5487988" y="4683125"/>
          <p14:tracePt t="11062" x="5403850" y="4683125"/>
          <p14:tracePt t="11073" x="5259388" y="4683125"/>
          <p14:tracePt t="11074" x="5191125" y="4683125"/>
          <p14:tracePt t="11090" x="4927600" y="4683125"/>
          <p14:tracePt t="11105" x="4765675" y="4657725"/>
          <p14:tracePt t="11106" x="4714875" y="4630738"/>
          <p14:tracePt t="11122" x="4630738" y="4605338"/>
          <p14:tracePt t="11123" x="4613275" y="4605338"/>
          <p14:tracePt t="11126" x="4587875" y="4597400"/>
          <p14:tracePt t="11138" x="4554538" y="4579938"/>
          <p14:tracePt t="11155" x="4494213" y="4546600"/>
          <p14:tracePt t="11156" x="4486275" y="4546600"/>
          <p14:tracePt t="11172" x="4418013" y="4529138"/>
          <p14:tracePt t="11173" x="4410075" y="4529138"/>
          <p14:tracePt t="11176" x="4384675" y="4503738"/>
          <p14:tracePt t="11189" x="4341813" y="4478338"/>
          <p14:tracePt t="11205" x="4256088" y="4394200"/>
          <p14:tracePt t="11222" x="4146550" y="4206875"/>
          <p14:tracePt t="11240" x="3967163" y="3917950"/>
          <p14:tracePt t="11255" x="3822700" y="3697288"/>
          <p14:tracePt t="11256" x="3771900" y="3619500"/>
          <p14:tracePt t="11271" x="3611563" y="3382963"/>
          <p14:tracePt t="11273" x="3568700" y="3297238"/>
          <p14:tracePt t="11288" x="3363913" y="2974975"/>
          <p14:tracePt t="11305" x="3194050" y="2701925"/>
          <p14:tracePt t="11321" x="3067050" y="2455863"/>
          <p14:tracePt t="11323" x="3049588" y="2387600"/>
          <p14:tracePt t="11338" x="2998788" y="2200275"/>
          <p14:tracePt t="11355" x="2998788" y="2090738"/>
          <p14:tracePt t="11371" x="2998788" y="2014538"/>
          <p14:tracePt t="11388" x="2998788" y="1971675"/>
          <p14:tracePt t="11405" x="2998788" y="1946275"/>
          <p14:tracePt t="11435" x="2998788" y="1938338"/>
          <p14:tracePt t="11447" x="2998788" y="1928813"/>
          <p14:tracePt t="11457" x="3008313" y="1920875"/>
          <p14:tracePt t="11473" x="3016250" y="1911350"/>
          <p14:tracePt t="11475" x="3016250" y="1903413"/>
          <p14:tracePt t="11478" x="3024188" y="1903413"/>
          <p14:tracePt t="11489" x="3033713" y="1895475"/>
          <p14:tracePt t="11708" x="3033713" y="1885950"/>
          <p14:tracePt t="11716" x="3049588" y="1885950"/>
          <p14:tracePt t="11723" x="3067050" y="1878013"/>
          <p14:tracePt t="11738" x="3143250" y="1844675"/>
          <p14:tracePt t="11755" x="3186113" y="1827213"/>
          <p14:tracePt t="11771" x="3211513" y="1827213"/>
          <p14:tracePt t="11788" x="3236913" y="1819275"/>
          <p14:tracePt t="11791" x="3254375" y="1819275"/>
          <p14:tracePt t="11805" x="3287713" y="1819275"/>
          <p14:tracePt t="11806" x="3305175" y="1819275"/>
          <p14:tracePt t="11821" x="3381375" y="1819275"/>
          <p14:tracePt t="11822" x="3406775" y="1827213"/>
          <p14:tracePt t="11838" x="3533775" y="1870075"/>
          <p14:tracePt t="11840" x="3586163" y="1885950"/>
          <p14:tracePt t="11855" x="3763963" y="1911350"/>
          <p14:tracePt t="11871" x="4060825" y="1938338"/>
          <p14:tracePt t="11872" x="4154488" y="1954213"/>
          <p14:tracePt t="11888" x="4545013" y="2022475"/>
          <p14:tracePt t="11905" x="4868863" y="2098675"/>
          <p14:tracePt t="11922" x="5106988" y="2159000"/>
          <p14:tracePt t="11925" x="5157788" y="2166938"/>
          <p14:tracePt t="11938" x="5259388" y="2192338"/>
          <p14:tracePt t="11955" x="5327650" y="2209800"/>
          <p14:tracePt t="11972" x="5343525" y="2217738"/>
          <p14:tracePt t="11988" x="5360988" y="2227263"/>
          <p14:tracePt t="12006" x="5403850" y="2235200"/>
          <p14:tracePt t="12021" x="5429250" y="2243138"/>
          <p14:tracePt t="12023" x="5437188" y="2243138"/>
          <p14:tracePt t="12038" x="5454650" y="2252663"/>
          <p14:tracePt t="12054" x="5472113" y="2268538"/>
          <p14:tracePt t="12072" x="5472113" y="2278063"/>
          <p14:tracePt t="12089" x="5472113" y="2293938"/>
          <p14:tracePt t="12104" x="5472113" y="2303463"/>
          <p14:tracePt t="12121" x="5487988" y="2319338"/>
          <p14:tracePt t="12138" x="5497513" y="2319338"/>
          <p14:tracePt t="12156" x="5497513" y="2328863"/>
          <p14:tracePt t="12172" x="5497513" y="2344738"/>
          <p14:tracePt t="12189" x="5505450" y="2344738"/>
          <p14:tracePt t="15581" x="5497513" y="2344738"/>
          <p14:tracePt t="15587" x="5480050" y="2354263"/>
          <p14:tracePt t="15594" x="5462588" y="2362200"/>
          <p14:tracePt t="15618" x="5411788" y="2387600"/>
          <p14:tracePt t="15635" x="5403850" y="2387600"/>
          <p14:tracePt t="15636" x="5386388" y="2387600"/>
          <p14:tracePt t="15652" x="5353050" y="2379663"/>
          <p14:tracePt t="15669" x="5302250" y="2354263"/>
          <p14:tracePt t="15685" x="5276850" y="2344738"/>
          <p14:tracePt t="15687" x="5267325" y="2344738"/>
          <p14:tracePt t="15702" x="5233988" y="2319338"/>
          <p14:tracePt t="15719" x="5216525" y="2319338"/>
          <p14:tracePt t="15722" x="5199063" y="2319338"/>
          <p14:tracePt t="15735" x="5165725" y="2319338"/>
          <p14:tracePt t="15738" x="5157788" y="2328863"/>
          <p14:tracePt t="15752" x="5080000" y="2344738"/>
          <p14:tracePt t="15769" x="5013325" y="2344738"/>
          <p14:tracePt t="15785" x="4978400" y="2371725"/>
          <p14:tracePt t="15802" x="4945063" y="2379663"/>
          <p14:tracePt t="15820" x="4876800" y="2344738"/>
          <p14:tracePt t="15836" x="4843463" y="2328863"/>
          <p14:tracePt t="15837" x="4818063" y="2311400"/>
          <p14:tracePt t="15853" x="4775200" y="2278063"/>
          <p14:tracePt t="15854" x="4765675" y="2278063"/>
          <p14:tracePt t="15870" x="4714875" y="2252663"/>
          <p14:tracePt t="15872" x="4714875" y="2243138"/>
          <p14:tracePt t="15886" x="4689475" y="2227263"/>
          <p14:tracePt t="15887" x="4681538" y="2227263"/>
          <p14:tracePt t="15903" x="4664075" y="2209800"/>
          <p14:tracePt t="15919" x="4646613" y="2200275"/>
          <p14:tracePt t="15923" x="4638675" y="2200275"/>
          <p14:tracePt t="15936" x="4630738" y="2184400"/>
          <p14:tracePt t="15939" x="4621213" y="2184400"/>
          <p14:tracePt t="16165" x="4630738" y="2184400"/>
          <p14:tracePt t="16188" x="4638675" y="2184400"/>
          <p14:tracePt t="16196" x="4646613" y="2184400"/>
          <p14:tracePt t="16202" x="4664075" y="2184400"/>
          <p14:tracePt t="16203" x="4673600" y="2184400"/>
          <p14:tracePt t="16219" x="4740275" y="2166938"/>
          <p14:tracePt t="16235" x="4791075" y="2166938"/>
          <p14:tracePt t="16236" x="4808538" y="2166938"/>
          <p14:tracePt t="16251" x="4876800" y="2159000"/>
          <p14:tracePt t="16268" x="4910138" y="2149475"/>
          <p14:tracePt t="16285" x="4935538" y="2149475"/>
          <p14:tracePt t="16302" x="4970463" y="2149475"/>
          <p14:tracePt t="16319" x="5029200" y="2149475"/>
          <p14:tracePt t="16323" x="5054600" y="2149475"/>
          <p14:tracePt t="16335" x="5122863" y="2141538"/>
          <p14:tracePt t="16338" x="5132388" y="2133600"/>
          <p14:tracePt t="16352" x="5191125" y="2133600"/>
          <p14:tracePt t="16368" x="5267325" y="2124075"/>
          <p14:tracePt t="16385" x="5292725" y="2116138"/>
          <p14:tracePt t="16402" x="5327650" y="2116138"/>
          <p14:tracePt t="16420" x="5411788" y="2116138"/>
          <p14:tracePt t="16435" x="5505450" y="2090738"/>
          <p14:tracePt t="16437" x="5556250" y="2082800"/>
          <p14:tracePt t="16452" x="5683250" y="2065338"/>
          <p14:tracePt t="16454" x="5735638" y="2065338"/>
          <p14:tracePt t="16457" x="5786438" y="2065338"/>
          <p14:tracePt t="16468" x="5905500" y="2065338"/>
          <p14:tracePt t="16470" x="5946775" y="2065338"/>
          <p14:tracePt t="16485" x="6015038" y="2055813"/>
          <p14:tracePt t="16487" x="6040438" y="2055813"/>
          <p14:tracePt t="16502" x="6091238" y="2047875"/>
          <p14:tracePt t="16519" x="6116638" y="2039938"/>
          <p14:tracePt t="16562" x="6126163" y="2039938"/>
          <p14:tracePt t="16565" x="6142038" y="2039938"/>
          <p14:tracePt t="16580" x="6159500" y="2039938"/>
          <p14:tracePt t="16592" x="6167438" y="2039938"/>
          <p14:tracePt t="16607" x="6176963" y="2039938"/>
          <p14:tracePt t="16618" x="6184900" y="2039938"/>
          <p14:tracePt t="16619" x="6194425" y="2039938"/>
          <p14:tracePt t="16635" x="6210300" y="2039938"/>
          <p14:tracePt t="16652" x="6235700" y="2039938"/>
          <p14:tracePt t="16653" x="6245225" y="2039938"/>
          <p14:tracePt t="16656" x="6253163" y="2039938"/>
          <p14:tracePt t="16668" x="6278563" y="2039938"/>
          <p14:tracePt t="16669" x="6286500" y="2039938"/>
          <p14:tracePt t="16685" x="6311900" y="2055813"/>
          <p14:tracePt t="16687" x="6338888" y="2065338"/>
          <p14:tracePt t="16703" x="6430963" y="2082800"/>
          <p14:tracePt t="16719" x="6516688" y="2108200"/>
          <p14:tracePt t="16735" x="6610350" y="2133600"/>
          <p14:tracePt t="16739" x="6626225" y="2141538"/>
          <p14:tracePt t="16742" x="6635750" y="2149475"/>
          <p14:tracePt t="16752" x="6653213" y="2159000"/>
          <p14:tracePt t="16768" x="6678613" y="2166938"/>
          <p14:tracePt t="16785" x="6704013" y="2174875"/>
          <p14:tracePt t="16802" x="6719888" y="2184400"/>
          <p14:tracePt t="57954" x="6719888" y="2192338"/>
          <p14:tracePt t="57958" x="6719888" y="2200275"/>
          <p14:tracePt t="57961" x="6711950" y="2209800"/>
          <p14:tracePt t="57975" x="6704013" y="2209800"/>
          <p14:tracePt t="57992" x="6653213" y="2252663"/>
          <p14:tracePt t="58009" x="6550025" y="2311400"/>
          <p14:tracePt t="58026" x="6364288" y="2438400"/>
          <p14:tracePt t="58043" x="6176963" y="2592388"/>
          <p14:tracePt t="58059" x="5946775" y="2830513"/>
          <p14:tracePt t="58062" x="5895975" y="2897188"/>
          <p14:tracePt t="58076" x="5751513" y="3059113"/>
          <p14:tracePt t="58078" x="5692775" y="3119438"/>
          <p14:tracePt t="58093" x="5581650" y="3263900"/>
          <p14:tracePt t="58095" x="5556250" y="3314700"/>
          <p14:tracePt t="58110" x="5462588" y="3441700"/>
          <p14:tracePt t="58113" x="5446713" y="3459163"/>
          <p14:tracePt t="58116" x="5437188" y="3484563"/>
          <p14:tracePt t="58126" x="5411788" y="3517900"/>
          <p14:tracePt t="58128" x="5403850" y="3517900"/>
          <p14:tracePt t="58144" x="5403850" y="3552825"/>
          <p14:tracePt t="58160" x="5403850" y="3560763"/>
          <p14:tracePt t="58161" x="5403850" y="3568700"/>
          <p14:tracePt t="58165" x="5403850" y="3586163"/>
          <p14:tracePt t="58176" x="5403850" y="3594100"/>
          <p14:tracePt t="58193" x="5403850" y="3603625"/>
          <p14:tracePt t="58211" x="5403850" y="3611563"/>
          <p14:tracePt t="59908" x="5403850" y="3619500"/>
          <p14:tracePt t="59915" x="5378450" y="3619500"/>
          <p14:tracePt t="59924" x="5343525" y="3619500"/>
          <p14:tracePt t="59941" x="5276850" y="3619500"/>
          <p14:tracePt t="59958" x="5208588" y="3636963"/>
          <p14:tracePt t="59959" x="5199063" y="3646488"/>
          <p14:tracePt t="59975" x="5132388" y="3662363"/>
          <p14:tracePt t="59975" x="5114925" y="3662363"/>
          <p14:tracePt t="59991" x="5054600" y="3679825"/>
          <p14:tracePt t="59993" x="5029200" y="3679825"/>
          <p14:tracePt t="60008" x="4978400" y="3679825"/>
          <p14:tracePt t="60009" x="4970463" y="3679825"/>
          <p14:tracePt t="60025" x="4868863" y="3713163"/>
          <p14:tracePt t="60042" x="4826000" y="3722688"/>
          <p14:tracePt t="60043" x="4800600" y="3722688"/>
          <p14:tracePt t="60058" x="4706938" y="3748088"/>
          <p14:tracePt t="60076" x="4638675" y="3756025"/>
          <p14:tracePt t="60080" x="4630738" y="3756025"/>
          <p14:tracePt t="60083" x="4613275" y="3756025"/>
          <p14:tracePt t="60086" x="4587875" y="3756025"/>
          <p14:tracePt t="60092" x="4579938" y="3763963"/>
          <p14:tracePt t="60094" x="4562475" y="3763963"/>
          <p14:tracePt t="60097" x="4545013" y="3773488"/>
          <p14:tracePt t="60108" x="4511675" y="3781425"/>
          <p14:tracePt t="60125" x="4443413" y="3806825"/>
          <p14:tracePt t="60141" x="4341813" y="3824288"/>
          <p14:tracePt t="60143" x="4298950" y="3824288"/>
          <p14:tracePt t="60158" x="4129088" y="3857625"/>
          <p14:tracePt t="60160" x="4060825" y="3867150"/>
          <p14:tracePt t="60176" x="3713163" y="3976688"/>
          <p14:tracePt t="60192" x="3492500" y="4019550"/>
          <p14:tracePt t="60194" x="3406775" y="4037013"/>
          <p14:tracePt t="60209" x="3160713" y="4062413"/>
          <p14:tracePt t="60210" x="3100388" y="4062413"/>
          <p14:tracePt t="60225" x="2955925" y="4070350"/>
          <p14:tracePt t="60227" x="2914650" y="4070350"/>
          <p14:tracePt t="60241" x="2846388" y="4070350"/>
          <p14:tracePt t="60243" x="2828925" y="4070350"/>
          <p14:tracePt t="60246" x="2803525" y="4070350"/>
          <p14:tracePt t="60257" x="2744788" y="4070350"/>
          <p14:tracePt t="60274" x="2676525" y="4037013"/>
          <p14:tracePt t="60291" x="2514600" y="4002088"/>
          <p14:tracePt t="60308" x="2225675" y="3935413"/>
          <p14:tracePt t="60324" x="2005013" y="3917950"/>
          <p14:tracePt t="60341" x="1827213" y="3900488"/>
          <p14:tracePt t="60358" x="1758950" y="3867150"/>
          <p14:tracePt t="60375" x="1690688" y="3841750"/>
          <p14:tracePt t="60391" x="1589088" y="3816350"/>
          <p14:tracePt t="60408" x="1343025" y="3773488"/>
          <p14:tracePt t="60426" x="1069975" y="3697288"/>
          <p14:tracePt t="60441" x="917575" y="3654425"/>
          <p14:tracePt t="60443" x="892175" y="3646488"/>
          <p14:tracePt t="60447" x="866775" y="3636963"/>
          <p14:tracePt t="60458" x="815975" y="3629025"/>
          <p14:tracePt t="60475" x="781050" y="3619500"/>
          <p14:tracePt t="60479" x="773113" y="3619500"/>
          <p14:tracePt t="60482" x="765175" y="3611563"/>
          <p14:tracePt t="60491" x="755650" y="3611563"/>
          <p14:tracePt t="60508" x="722313" y="3603625"/>
          <p14:tracePt t="60531" x="722313" y="3594100"/>
          <p14:tracePt t="60541" x="722313" y="3578225"/>
          <p14:tracePt t="60558" x="722313" y="3560763"/>
          <p14:tracePt t="60575" x="722313" y="3535363"/>
          <p14:tracePt t="60591" x="722313" y="3517900"/>
          <p14:tracePt t="60608" x="722313" y="3484563"/>
          <p14:tracePt t="60625" x="730250" y="3459163"/>
          <p14:tracePt t="60642" x="730250" y="3449638"/>
          <p14:tracePt t="60659" x="730250" y="3433763"/>
          <p14:tracePt t="60677" x="730250" y="3416300"/>
          <p14:tracePt t="60697" x="730250" y="3408363"/>
          <p14:tracePt t="60815" x="739775" y="3408363"/>
          <p14:tracePt t="60832" x="747713" y="3398838"/>
          <p14:tracePt t="60838" x="747713" y="3390900"/>
          <p14:tracePt t="60843" x="765175" y="3390900"/>
          <p14:tracePt t="60858" x="773113" y="3390900"/>
          <p14:tracePt t="60859" x="781050" y="3390900"/>
          <p14:tracePt t="60874" x="798513" y="3390900"/>
          <p14:tracePt t="60891" x="823913" y="3390900"/>
          <p14:tracePt t="60908" x="858838" y="3390900"/>
          <p14:tracePt t="60926" x="874713" y="3390900"/>
          <p14:tracePt t="61005" x="892175" y="3390900"/>
          <p14:tracePt t="61031" x="900113" y="3390900"/>
          <p14:tracePt t="61310" x="909638" y="3390900"/>
          <p14:tracePt t="61333" x="917575" y="3390900"/>
          <p14:tracePt t="61340" x="925513" y="3390900"/>
          <p14:tracePt t="61348" x="935038" y="3390900"/>
          <p14:tracePt t="61360" x="942975" y="3390900"/>
          <p14:tracePt t="61387" x="950913" y="3390900"/>
          <p14:tracePt t="61396" x="968375" y="3390900"/>
          <p14:tracePt t="61408" x="968375" y="3382963"/>
          <p14:tracePt t="61409" x="976313" y="3373438"/>
          <p14:tracePt t="61412" x="985838" y="3373438"/>
          <p14:tracePt t="61424" x="1003300" y="3365500"/>
          <p14:tracePt t="61442" x="1044575" y="3340100"/>
          <p14:tracePt t="61457" x="1087438" y="3340100"/>
          <p14:tracePt t="61474" x="1112838" y="3330575"/>
          <p14:tracePt t="61492" x="1138238" y="3322638"/>
          <p14:tracePt t="61494" x="1138238" y="3314700"/>
          <p14:tracePt t="61508" x="1155700" y="3314700"/>
          <p14:tracePt t="61525" x="1173163" y="3305175"/>
          <p14:tracePt t="61540" x="1189038" y="3305175"/>
          <p14:tracePt t="61557" x="1214438" y="3297238"/>
          <p14:tracePt t="61560" x="1231900" y="3297238"/>
          <p14:tracePt t="61574" x="1249363" y="3297238"/>
          <p14:tracePt t="61591" x="1274763" y="3297238"/>
          <p14:tracePt t="61608" x="1290638" y="3297238"/>
          <p14:tracePt t="61632" x="1300163" y="3297238"/>
          <p14:tracePt t="61642" x="1308100" y="3297238"/>
          <p14:tracePt t="61657" x="1325563" y="3297238"/>
          <p14:tracePt t="61674" x="1343025" y="3297238"/>
          <p14:tracePt t="61690" x="1376363" y="3297238"/>
          <p14:tracePt t="61707" x="1393825" y="3297238"/>
          <p14:tracePt t="61711" x="1401763" y="3297238"/>
          <p14:tracePt t="61714" x="1409700" y="3297238"/>
          <p14:tracePt t="61724" x="1419225" y="3297238"/>
          <p14:tracePt t="61741" x="1435100" y="3297238"/>
          <p14:tracePt t="61744" x="1452563" y="3297238"/>
          <p14:tracePt t="61757" x="1470025" y="3297238"/>
          <p14:tracePt t="61760" x="1477963" y="3297238"/>
          <p14:tracePt t="61774" x="1487488" y="3297238"/>
          <p14:tracePt t="61796" x="1503363" y="3297238"/>
          <p14:tracePt t="61810" x="1512888" y="3297238"/>
          <p14:tracePt t="61826" x="1520825" y="3297238"/>
          <p14:tracePt t="61842" x="1538288" y="3297238"/>
          <p14:tracePt t="61845" x="1546225" y="3297238"/>
          <p14:tracePt t="61858" x="1563688" y="3297238"/>
          <p14:tracePt t="61874" x="1606550" y="3297238"/>
          <p14:tracePt t="61890" x="1614488" y="3297238"/>
          <p14:tracePt t="61907" x="1639888" y="3297238"/>
          <p14:tracePt t="61924" x="1673225" y="3297238"/>
          <p14:tracePt t="61941" x="1741488" y="3297238"/>
          <p14:tracePt t="61957" x="1817688" y="3297238"/>
          <p14:tracePt t="61961" x="1827213" y="3297238"/>
          <p14:tracePt t="61964" x="1852613" y="3297238"/>
          <p14:tracePt t="61974" x="1878013" y="3297238"/>
          <p14:tracePt t="61991" x="1911350" y="3297238"/>
          <p14:tracePt t="62020" x="1920875" y="3297238"/>
          <p14:tracePt t="62049" x="1928813" y="3297238"/>
          <p14:tracePt t="62054" x="1936750" y="3297238"/>
          <p14:tracePt t="62058" x="1946275" y="3297238"/>
          <p14:tracePt t="62074" x="1971675" y="3297238"/>
          <p14:tracePt t="62075" x="1987550" y="3297238"/>
          <p14:tracePt t="62078" x="1997075" y="3297238"/>
          <p14:tracePt t="62090" x="2012950" y="3297238"/>
          <p14:tracePt t="62107" x="2047875" y="3297238"/>
          <p14:tracePt t="62124" x="2081213" y="3297238"/>
          <p14:tracePt t="62141" x="2116138" y="3297238"/>
          <p14:tracePt t="62158" x="2132013" y="3297238"/>
          <p14:tracePt t="62174" x="2157413" y="3297238"/>
          <p14:tracePt t="62176" x="2166938" y="3297238"/>
          <p14:tracePt t="62192" x="2243138" y="3297238"/>
          <p14:tracePt t="62207" x="2301875" y="3297238"/>
          <p14:tracePt t="62208" x="2319338" y="3297238"/>
          <p14:tracePt t="62223" x="2370138" y="3297238"/>
          <p14:tracePt t="62240" x="2430463" y="3297238"/>
          <p14:tracePt t="62257" x="2446338" y="3297238"/>
          <p14:tracePt t="62259" x="2455863" y="3297238"/>
          <p14:tracePt t="62290" x="2463800" y="3297238"/>
          <p14:tracePt t="62297" x="2481263" y="3297238"/>
          <p14:tracePt t="62310" x="2497138" y="3297238"/>
          <p14:tracePt t="62323" x="2532063" y="3297238"/>
          <p14:tracePt t="62340" x="2582863" y="3305175"/>
          <p14:tracePt t="62342" x="2600325" y="3305175"/>
          <p14:tracePt t="62357" x="2633663" y="3305175"/>
          <p14:tracePt t="62361" x="2641600" y="3305175"/>
          <p14:tracePt t="62373" x="2668588" y="3305175"/>
          <p14:tracePt t="62376" x="2676525" y="3305175"/>
          <p14:tracePt t="62390" x="2709863" y="3305175"/>
          <p14:tracePt t="62391" x="2719388" y="3305175"/>
          <p14:tracePt t="62407" x="2727325" y="3305175"/>
          <p14:tracePt t="62424" x="2752725" y="3305175"/>
          <p14:tracePt t="62440" x="2786063" y="3305175"/>
          <p14:tracePt t="62457" x="2811463" y="3305175"/>
          <p14:tracePt t="62461" x="2820988" y="3305175"/>
          <p14:tracePt t="62462" x="2828925" y="3305175"/>
          <p14:tracePt t="62473" x="2846388" y="3305175"/>
          <p14:tracePt t="62474" x="2854325" y="3305175"/>
          <p14:tracePt t="62490" x="2879725" y="3305175"/>
          <p14:tracePt t="62509" x="2889250" y="3297238"/>
          <p14:tracePt t="62524" x="2905125" y="3289300"/>
          <p14:tracePt t="62542" x="2930525" y="3279775"/>
          <p14:tracePt t="62557" x="2955925" y="3279775"/>
          <p14:tracePt t="62574" x="2982913" y="3279775"/>
          <p14:tracePt t="62576" x="2990850" y="3279775"/>
          <p14:tracePt t="62592" x="3008313" y="3279775"/>
          <p14:tracePt t="62595" x="3024188" y="3279775"/>
          <p14:tracePt t="62608" x="3067050" y="3271838"/>
          <p14:tracePt t="62623" x="3109913" y="3254375"/>
          <p14:tracePt t="62625" x="3135313" y="3246438"/>
          <p14:tracePt t="62640" x="3211513" y="3238500"/>
          <p14:tracePt t="62656" x="3254375" y="3238500"/>
          <p14:tracePt t="62673" x="3287713" y="3238500"/>
          <p14:tracePt t="62674" x="3297238" y="3238500"/>
          <p14:tracePt t="62690" x="3305175" y="3228975"/>
          <p14:tracePt t="62707" x="3330575" y="3221038"/>
          <p14:tracePt t="62724" x="3348038" y="3211513"/>
          <p14:tracePt t="62740" x="3363913" y="3211513"/>
          <p14:tracePt t="62758" x="3381375" y="3211513"/>
          <p14:tracePt t="62774" x="3389313" y="3211513"/>
          <p14:tracePt t="62776" x="3398838" y="3211513"/>
          <p14:tracePt t="62790" x="3432175" y="3211513"/>
          <p14:tracePt t="62809" x="3475038" y="3211513"/>
          <p14:tracePt t="62823" x="3517900" y="3211513"/>
          <p14:tracePt t="62824" x="3533775" y="3211513"/>
          <p14:tracePt t="62839" x="3576638" y="3203575"/>
          <p14:tracePt t="62857" x="3594100" y="3203575"/>
          <p14:tracePt t="62873" x="3611563" y="3203575"/>
          <p14:tracePt t="62875" x="3619500" y="3203575"/>
          <p14:tracePt t="62891" x="3627438" y="3203575"/>
          <p14:tracePt t="62895" x="3644900" y="3203575"/>
          <p14:tracePt t="62906" x="3652838" y="3203575"/>
          <p14:tracePt t="62924" x="3678238" y="3203575"/>
          <p14:tracePt t="62926" x="3695700" y="3203575"/>
          <p14:tracePt t="62940" x="3746500" y="3211513"/>
          <p14:tracePt t="62942" x="3771900" y="3221038"/>
          <p14:tracePt t="62959" x="3848100" y="3221038"/>
          <p14:tracePt t="62964" x="3873500" y="3221038"/>
          <p14:tracePt t="62968" x="3916363" y="3221038"/>
          <p14:tracePt t="62973" x="3941763" y="3221038"/>
          <p14:tracePt t="62976" x="3959225" y="3221038"/>
          <p14:tracePt t="62990" x="3992563" y="3221038"/>
          <p14:tracePt t="63006" x="4044950" y="3221038"/>
          <p14:tracePt t="63007" x="4052888" y="3221038"/>
          <p14:tracePt t="63023" x="4060825" y="3221038"/>
          <p14:tracePt t="63024" x="4070350" y="3221038"/>
          <p14:tracePt t="63163" x="4078288" y="3221038"/>
          <p14:tracePt t="63822" x="4095750" y="3221038"/>
          <p14:tracePt t="63831" x="4121150" y="3221038"/>
          <p14:tracePt t="63835" x="4137025" y="3221038"/>
          <p14:tracePt t="63842" x="4154488" y="3221038"/>
          <p14:tracePt t="63856" x="4197350" y="3221038"/>
          <p14:tracePt t="63873" x="4230688" y="3221038"/>
          <p14:tracePt t="63889" x="4273550" y="3221038"/>
          <p14:tracePt t="63893" x="4281488" y="3221038"/>
          <p14:tracePt t="63906" x="4291013" y="3221038"/>
          <p14:tracePt t="63923" x="4316413" y="3221038"/>
          <p14:tracePt t="63940" x="4332288" y="3221038"/>
          <p14:tracePt t="63956" x="4367213" y="3221038"/>
          <p14:tracePt t="63958" x="4375150" y="3221038"/>
          <p14:tracePt t="63974" x="4410075" y="3221038"/>
          <p14:tracePt t="63989" x="4425950" y="3221038"/>
          <p14:tracePt t="63991" x="4443413" y="3221038"/>
          <p14:tracePt t="64006" x="4460875" y="3221038"/>
          <p14:tracePt t="64023" x="4503738" y="3221038"/>
          <p14:tracePt t="64040" x="4519613" y="3221038"/>
          <p14:tracePt t="64056" x="4537075" y="3203575"/>
          <p14:tracePt t="64073" x="4554538" y="3203575"/>
          <p14:tracePt t="64089" x="4562475" y="3203575"/>
          <p14:tracePt t="64091" x="4562475" y="3195638"/>
          <p14:tracePt t="64106" x="4570413" y="3195638"/>
          <p14:tracePt t="64123" x="4605338" y="3195638"/>
          <p14:tracePt t="64139" x="4630738" y="3186113"/>
          <p14:tracePt t="64141" x="4638675" y="3186113"/>
          <p14:tracePt t="64156" x="4664075" y="3170238"/>
          <p14:tracePt t="64173" x="4689475" y="3170238"/>
          <p14:tracePt t="64230" x="4699000" y="3170238"/>
          <p14:tracePt t="64243" x="4706938" y="3170238"/>
          <p14:tracePt t="64250" x="4714875" y="3170238"/>
          <p14:tracePt t="64258" x="4724400" y="3170238"/>
          <p14:tracePt t="64272" x="4740275" y="3170238"/>
          <p14:tracePt t="64289" x="4757738" y="3170238"/>
          <p14:tracePt t="64305" x="4775200" y="3170238"/>
          <p14:tracePt t="64322" x="4783138" y="3170238"/>
          <p14:tracePt t="64339" x="4791075" y="3170238"/>
          <p14:tracePt t="64356" x="4808538" y="3170238"/>
          <p14:tracePt t="64374" x="4808538" y="3160713"/>
          <p14:tracePt t="64389" x="4818063" y="3160713"/>
          <p14:tracePt t="64407" x="4826000" y="3152775"/>
          <p14:tracePt t="64628" x="4833938" y="3152775"/>
          <p14:tracePt t="64630" x="4843463" y="3152775"/>
          <p14:tracePt t="64638" x="4851400" y="3152775"/>
          <p14:tracePt t="64648" x="4859338" y="3152775"/>
          <p14:tracePt t="64669" x="4868863" y="3152775"/>
          <p14:tracePt t="64756" x="4876800" y="3160713"/>
          <p14:tracePt t="64766" x="4884738" y="3160713"/>
          <p14:tracePt t="64769" x="4894263" y="3160713"/>
          <p14:tracePt t="64780" x="4902200" y="3170238"/>
          <p14:tracePt t="64789" x="4919663" y="3170238"/>
          <p14:tracePt t="64793" x="4927600" y="3170238"/>
          <p14:tracePt t="64805" x="4945063" y="3178175"/>
          <p14:tracePt t="64821" x="4962525" y="3178175"/>
          <p14:tracePt t="64839" x="4995863" y="3186113"/>
          <p14:tracePt t="64855" x="5013325" y="3186113"/>
          <p14:tracePt t="64858" x="5038725" y="3186113"/>
          <p14:tracePt t="64872" x="5046663" y="3195638"/>
          <p14:tracePt t="64874" x="5054600" y="3195638"/>
          <p14:tracePt t="64888" x="5080000" y="3195638"/>
          <p14:tracePt t="64905" x="5106988" y="3195638"/>
          <p14:tracePt t="64922" x="5114925" y="3195638"/>
          <p14:tracePt t="64939" x="5132388" y="3195638"/>
          <p14:tracePt t="64958" x="5148263" y="3195638"/>
          <p14:tracePt t="64971" x="5173663" y="3195638"/>
          <p14:tracePt t="64988" x="5233988" y="3195638"/>
          <p14:tracePt t="65005" x="5259388" y="3195638"/>
          <p14:tracePt t="65021" x="5292725" y="3195638"/>
          <p14:tracePt t="65038" x="5310188" y="3195638"/>
          <p14:tracePt t="65081" x="5318125" y="3195638"/>
          <p14:tracePt t="65094" x="5327650" y="3195638"/>
          <p14:tracePt t="65107" x="5335588" y="3195638"/>
          <p14:tracePt t="65111" x="5343525" y="3195638"/>
          <p14:tracePt t="65117" x="5360988" y="3186113"/>
          <p14:tracePt t="65134" x="5378450" y="3186113"/>
          <p14:tracePt t="65142" x="5386388" y="3186113"/>
          <p14:tracePt t="65156" x="5394325" y="3186113"/>
          <p14:tracePt t="65172" x="5403850" y="3186113"/>
          <p14:tracePt t="65334" x="5411788" y="3186113"/>
          <p14:tracePt t="84988" x="5429250" y="3186113"/>
          <p14:tracePt t="84995" x="5437188" y="3186113"/>
          <p14:tracePt t="85001" x="5462588" y="3195638"/>
          <p14:tracePt t="85026" x="5505450" y="3221038"/>
          <p14:tracePt t="85043" x="5522913" y="3221038"/>
          <p14:tracePt t="85045" x="5522913" y="3228975"/>
          <p14:tracePt t="85078" x="5538788" y="3238500"/>
          <p14:tracePt t="85086" x="5573713" y="3254375"/>
          <p14:tracePt t="85094" x="5599113" y="3254375"/>
          <p14:tracePt t="85097" x="5624513" y="3271838"/>
          <p14:tracePt t="85110" x="5692775" y="3340100"/>
          <p14:tracePt t="85112" x="5700713" y="3355975"/>
          <p14:tracePt t="85126" x="5761038" y="3416300"/>
          <p14:tracePt t="85143" x="5776913" y="3449638"/>
          <p14:tracePt t="85160" x="5802313" y="3484563"/>
          <p14:tracePt t="85177" x="5819775" y="3502025"/>
          <p14:tracePt t="85182" x="5819775" y="3509963"/>
          <p14:tracePt t="85185" x="5827713" y="3517900"/>
          <p14:tracePt t="85193" x="5827713" y="3527425"/>
          <p14:tracePt t="85210" x="5845175" y="3560763"/>
          <p14:tracePt t="85213" x="5845175" y="3568700"/>
          <p14:tracePt t="85226" x="5880100" y="3603625"/>
          <p14:tracePt t="85228" x="5888038" y="3611563"/>
          <p14:tracePt t="85244" x="5930900" y="3671888"/>
          <p14:tracePt t="85259" x="5972175" y="3722688"/>
          <p14:tracePt t="85260" x="5972175" y="3738563"/>
          <p14:tracePt t="85276" x="6024563" y="3781425"/>
          <p14:tracePt t="85294" x="6075363" y="3824288"/>
          <p14:tracePt t="85295" x="6091238" y="3832225"/>
          <p14:tracePt t="85309" x="6151563" y="3857625"/>
          <p14:tracePt t="85311" x="6167438" y="3867150"/>
          <p14:tracePt t="85326" x="6270625" y="3892550"/>
          <p14:tracePt t="85343" x="6430963" y="3935413"/>
          <p14:tracePt t="85359" x="6618288" y="3986213"/>
          <p14:tracePt t="85362" x="6653213" y="3994150"/>
          <p14:tracePt t="85376" x="6770688" y="4011613"/>
          <p14:tracePt t="85393" x="7034213" y="4027488"/>
          <p14:tracePt t="85396" x="7094538" y="4027488"/>
          <p14:tracePt t="85409" x="7340600" y="4027488"/>
          <p14:tracePt t="85426" x="7662863" y="4027488"/>
          <p14:tracePt t="85427" x="7731125" y="4027488"/>
          <p14:tracePt t="85443" x="8012113" y="4044950"/>
          <p14:tracePt t="85459" x="8240713" y="4087813"/>
          <p14:tracePt t="85461" x="8334375" y="4105275"/>
          <p14:tracePt t="85476" x="8632825" y="4105275"/>
          <p14:tracePt t="85494" x="8988425" y="4105275"/>
          <p14:tracePt t="85510" x="9150350" y="4105275"/>
          <p14:tracePt t="85512" x="9193213" y="4105275"/>
          <p14:tracePt t="85526" x="9312275" y="4070350"/>
          <p14:tracePt t="85542" x="9464675" y="4027488"/>
          <p14:tracePt t="85559" x="9634538" y="3976688"/>
          <p14:tracePt t="85563" x="9677400" y="3968750"/>
          <p14:tracePt t="85565" x="9728200" y="3960813"/>
          <p14:tracePt t="85575" x="9812338" y="3925888"/>
          <p14:tracePt t="85592" x="9906000" y="3892550"/>
          <p14:tracePt t="85609" x="9956800" y="3883025"/>
          <p14:tracePt t="85625" x="9999663" y="3883025"/>
          <p14:tracePt t="85642" x="10025063" y="3883025"/>
          <p14:tracePt t="85643" x="10042525" y="3883025"/>
          <p14:tracePt t="85659" x="10075863" y="3883025"/>
          <p14:tracePt t="85660" x="10093325" y="3883025"/>
          <p14:tracePt t="85676" x="10136188" y="3883025"/>
          <p14:tracePt t="85694" x="10186988" y="3883025"/>
          <p14:tracePt t="85709" x="10220325" y="3883025"/>
          <p14:tracePt t="85711" x="10229850" y="3883025"/>
          <p14:tracePt t="85715" x="10237788" y="3883025"/>
          <p14:tracePt t="85717" x="10255250" y="3892550"/>
          <p14:tracePt t="85727" x="10263188" y="3900488"/>
          <p14:tracePt t="85728" x="10271125" y="3900488"/>
          <p14:tracePt t="85732" x="10288588" y="3900488"/>
          <p14:tracePt t="85824" x="10288588" y="3908425"/>
          <p14:tracePt t="85938" x="10280650" y="3908425"/>
          <p14:tracePt t="85946" x="10271125" y="3908425"/>
          <p14:tracePt t="85950" x="10263188" y="3908425"/>
          <p14:tracePt t="85976" x="10144125" y="3908425"/>
          <p14:tracePt t="85992" x="10059988" y="3908425"/>
          <p14:tracePt t="86009" x="10034588" y="3908425"/>
          <p14:tracePt t="86026" x="10025063" y="3908425"/>
          <p14:tracePt t="86043" x="10017125" y="3908425"/>
          <p14:tracePt t="86062" x="10009188" y="3908425"/>
          <p14:tracePt t="86077" x="9999663" y="3908425"/>
          <p14:tracePt t="86081" x="9983788" y="3908425"/>
          <p14:tracePt t="86085" x="9974263" y="3908425"/>
          <p14:tracePt t="86094" x="9940925" y="3925888"/>
          <p14:tracePt t="86109" x="9906000" y="3951288"/>
          <p14:tracePt t="86110" x="9898063" y="3951288"/>
          <p14:tracePt t="86125" x="9872663" y="3951288"/>
          <p14:tracePt t="86208" x="9864725" y="3951288"/>
          <p14:tracePt t="86224" x="9855200" y="3951288"/>
          <p14:tracePt t="86232" x="9847263" y="3951288"/>
          <p14:tracePt t="86350" x="9839325" y="3951288"/>
          <p14:tracePt t="86357" x="9829800" y="3951288"/>
          <p14:tracePt t="86612" x="9839325" y="3951288"/>
          <p14:tracePt t="86624" x="9839325" y="3943350"/>
          <p14:tracePt t="86639" x="9855200" y="3935413"/>
          <p14:tracePt t="86647" x="9864725" y="3935413"/>
          <p14:tracePt t="86659" x="9872663" y="3935413"/>
          <p14:tracePt t="86675" x="9890125" y="3917950"/>
          <p14:tracePt t="86676" x="9890125" y="3908425"/>
          <p14:tracePt t="86691" x="9898063" y="3908425"/>
          <p14:tracePt t="86709" x="9906000" y="3900488"/>
          <p14:tracePt t="86725" x="9940925" y="3900488"/>
          <p14:tracePt t="86726" x="9956800" y="3892550"/>
          <p14:tracePt t="86742" x="10050463" y="3892550"/>
          <p14:tracePt t="86758" x="10161588" y="3892550"/>
          <p14:tracePt t="86775" x="10245725" y="3892550"/>
          <p14:tracePt t="86778" x="10271125" y="3892550"/>
          <p14:tracePt t="86792" x="10306050" y="3883025"/>
          <p14:tracePt t="86794" x="10313988" y="3883025"/>
          <p14:tracePt t="86809" x="10323513" y="3883025"/>
          <p14:tracePt t="86831" x="10331450" y="3883025"/>
          <p14:tracePt t="86914" x="10339388" y="3875088"/>
          <p14:tracePt t="87008" x="10331450" y="3875088"/>
          <p14:tracePt t="87015" x="10323513" y="3875088"/>
          <p14:tracePt t="87027" x="10263188" y="3875088"/>
          <p14:tracePt t="87029" x="10237788" y="3883025"/>
          <p14:tracePt t="87042" x="10085388" y="3908425"/>
          <p14:tracePt t="87044" x="10017125" y="3917950"/>
          <p14:tracePt t="87058" x="9736138" y="3986213"/>
          <p14:tracePt t="87059" x="9609138" y="4011613"/>
          <p14:tracePt t="87075" x="8912225" y="4156075"/>
          <p14:tracePt t="87091" x="8250238" y="4275138"/>
          <p14:tracePt t="87092" x="7994650" y="4316413"/>
          <p14:tracePt t="87108" x="6899275" y="4460875"/>
          <p14:tracePt t="87125" x="5888038" y="4657725"/>
          <p14:tracePt t="87126" x="5667375" y="4699000"/>
          <p14:tracePt t="87141" x="5072063" y="4827588"/>
          <p14:tracePt t="87158" x="4435475" y="4946650"/>
          <p14:tracePt t="87175" x="4095750" y="4954588"/>
          <p14:tracePt t="87179" x="4010025" y="4954588"/>
          <p14:tracePt t="87191" x="3789363" y="4987925"/>
          <p14:tracePt t="87194" x="3721100" y="4997450"/>
          <p14:tracePt t="87208" x="3517900" y="4997450"/>
          <p14:tracePt t="87209" x="3449638" y="4997450"/>
          <p14:tracePt t="87225" x="3160713" y="5013325"/>
          <p14:tracePt t="87241" x="2982913" y="5013325"/>
          <p14:tracePt t="87258" x="2879725" y="5022850"/>
          <p14:tracePt t="87275" x="2735263" y="5064125"/>
          <p14:tracePt t="87291" x="2625725" y="5099050"/>
          <p14:tracePt t="87292" x="2574925" y="5106988"/>
          <p14:tracePt t="87308" x="2405063" y="5149850"/>
          <p14:tracePt t="87325" x="2235200" y="5157788"/>
          <p14:tracePt t="87341" x="2098675" y="5157788"/>
          <p14:tracePt t="87342" x="2055813" y="5157788"/>
          <p14:tracePt t="87358" x="1971675" y="5116513"/>
          <p14:tracePt t="87374" x="1928813" y="5099050"/>
          <p14:tracePt t="87391" x="1893888" y="5073650"/>
          <p14:tracePt t="87394" x="1885950" y="5056188"/>
          <p14:tracePt t="87408" x="1852613" y="5030788"/>
          <p14:tracePt t="87424" x="1792288" y="4997450"/>
          <p14:tracePt t="87441" x="1776413" y="4954588"/>
          <p14:tracePt t="87444" x="1758950" y="4946650"/>
          <p14:tracePt t="87459" x="1733550" y="4911725"/>
          <p14:tracePt t="87461" x="1716088" y="4894263"/>
          <p14:tracePt t="87476" x="1682750" y="4868863"/>
          <p14:tracePt t="87492" x="1657350" y="4835525"/>
          <p14:tracePt t="87493" x="1639888" y="4835525"/>
          <p14:tracePt t="87508" x="1606550" y="4802188"/>
          <p14:tracePt t="87526" x="1571625" y="4784725"/>
          <p14:tracePt t="87542" x="1554163" y="4775200"/>
          <p14:tracePt t="87558" x="1554163" y="4759325"/>
          <p14:tracePt t="87574" x="1528763" y="4733925"/>
          <p14:tracePt t="87591" x="1512888" y="4708525"/>
          <p14:tracePt t="87607" x="1503363" y="4691063"/>
          <p14:tracePt t="87624" x="1495425" y="4665663"/>
          <p14:tracePt t="87641" x="1477963" y="4648200"/>
          <p14:tracePt t="87658" x="1462088" y="4614863"/>
          <p14:tracePt t="87675" x="1444625" y="4597400"/>
          <p14:tracePt t="87692" x="1435100" y="4589463"/>
          <p14:tracePt t="87709" x="1419225" y="4564063"/>
          <p14:tracePt t="87738" x="1419225" y="4554538"/>
          <p14:tracePt t="87856" x="1419225" y="4546600"/>
          <p14:tracePt t="87885" x="1419225" y="4538663"/>
          <p14:tracePt t="87894" x="1419225" y="4529138"/>
          <p14:tracePt t="87899" x="1427163" y="4521200"/>
          <p14:tracePt t="87913" x="1435100" y="4521200"/>
          <p14:tracePt t="87919" x="1452563" y="4513263"/>
          <p14:tracePt t="87930" x="1462088" y="4495800"/>
          <p14:tracePt t="87949" x="1470025" y="4486275"/>
          <p14:tracePt t="87957" x="1477963" y="4486275"/>
          <p14:tracePt t="87959" x="1487488" y="4486275"/>
          <p14:tracePt t="87974" x="1512888" y="4470400"/>
          <p14:tracePt t="87991" x="1528763" y="4460875"/>
          <p14:tracePt t="88008" x="1538288" y="4460875"/>
          <p14:tracePt t="88024" x="1546225" y="4452938"/>
          <p14:tracePt t="88041" x="1571625" y="4445000"/>
          <p14:tracePt t="88058" x="1579563" y="4435475"/>
          <p14:tracePt t="88074" x="1606550" y="4419600"/>
          <p14:tracePt t="88091" x="1639888" y="4410075"/>
          <p14:tracePt t="88107" x="1665288" y="4402138"/>
          <p14:tracePt t="88109" x="1673225" y="4402138"/>
          <p14:tracePt t="88125" x="1682750" y="4394200"/>
          <p14:tracePt t="88142" x="1690688" y="4394200"/>
          <p14:tracePt t="88158" x="1698625" y="4394200"/>
          <p14:tracePt t="88175" x="1716088" y="4394200"/>
          <p14:tracePt t="88180" x="1733550" y="4394200"/>
          <p14:tracePt t="88191" x="1758950" y="4384675"/>
          <p14:tracePt t="88195" x="1766888" y="4384675"/>
          <p14:tracePt t="88208" x="1792288" y="4376738"/>
          <p14:tracePt t="88210" x="1809750" y="4376738"/>
          <p14:tracePt t="88224" x="1817688" y="4368800"/>
          <p14:tracePt t="88240" x="1835150" y="4368800"/>
          <p14:tracePt t="88257" x="1843088" y="4368800"/>
          <p14:tracePt t="88274" x="1852613" y="4368800"/>
          <p14:tracePt t="88291" x="1878013" y="4368800"/>
          <p14:tracePt t="88308" x="1911350" y="4368800"/>
          <p14:tracePt t="88309" x="1928813" y="4368800"/>
          <p14:tracePt t="88324" x="1971675" y="4368800"/>
          <p14:tracePt t="88341" x="2022475" y="4368800"/>
          <p14:tracePt t="88344" x="2030413" y="4368800"/>
          <p14:tracePt t="88358" x="2055813" y="4368800"/>
          <p14:tracePt t="88361" x="2073275" y="4368800"/>
          <p14:tracePt t="88375" x="2098675" y="4376738"/>
          <p14:tracePt t="88391" x="2124075" y="4376738"/>
          <p14:tracePt t="88407" x="2149475" y="4376738"/>
          <p14:tracePt t="88424" x="2182813" y="4384675"/>
          <p14:tracePt t="88425" x="2192338" y="4384675"/>
          <p14:tracePt t="88441" x="2217738" y="4394200"/>
          <p14:tracePt t="88445" x="2225675" y="4394200"/>
          <p14:tracePt t="88457" x="2243138" y="4394200"/>
          <p14:tracePt t="88460" x="2260600" y="4402138"/>
          <p14:tracePt t="88474" x="2276475" y="4410075"/>
          <p14:tracePt t="88476" x="2286000" y="4410075"/>
          <p14:tracePt t="88492" x="2311400" y="4410075"/>
          <p14:tracePt t="88507" x="2344738" y="4410075"/>
          <p14:tracePt t="88509" x="2362200" y="4410075"/>
          <p14:tracePt t="88524" x="2405063" y="4410075"/>
          <p14:tracePt t="88541" x="2430463" y="4427538"/>
          <p14:tracePt t="88558" x="2446338" y="4427538"/>
          <p14:tracePt t="88561" x="2446338" y="4435475"/>
          <p14:tracePt t="88575" x="2463800" y="4445000"/>
          <p14:tracePt t="88591" x="2481263" y="4445000"/>
          <p14:tracePt t="88595" x="2489200" y="4445000"/>
          <p14:tracePt t="88607" x="2497138" y="4452938"/>
          <p14:tracePt t="88624" x="2514600" y="4452938"/>
          <p14:tracePt t="88640" x="2549525" y="4460875"/>
          <p14:tracePt t="88766" x="2557463" y="4460875"/>
          <p14:tracePt t="88786" x="2565400" y="4460875"/>
          <p14:tracePt t="88798" x="2574925" y="4460875"/>
          <p14:tracePt t="88807" x="2590800" y="4460875"/>
          <p14:tracePt t="88824" x="2608263" y="4460875"/>
          <p14:tracePt t="88840" x="2625725" y="4445000"/>
          <p14:tracePt t="88856" x="2641600" y="4435475"/>
          <p14:tracePt t="88873" x="2659063" y="4435475"/>
          <p14:tracePt t="88890" x="2676525" y="4435475"/>
          <p14:tracePt t="88891" x="2693988" y="4435475"/>
          <p14:tracePt t="88906" x="2727325" y="4427538"/>
          <p14:tracePt t="88908" x="2735263" y="4419600"/>
          <p14:tracePt t="88923" x="2760663" y="4419600"/>
          <p14:tracePt t="88942" x="2795588" y="4410075"/>
          <p14:tracePt t="88957" x="2811463" y="4410075"/>
          <p14:tracePt t="88974" x="2854325" y="4394200"/>
          <p14:tracePt t="88991" x="2879725" y="4384675"/>
          <p14:tracePt t="88994" x="2889250" y="4384675"/>
          <p14:tracePt t="89007" x="2914650" y="4376738"/>
          <p14:tracePt t="89010" x="2930525" y="4376738"/>
          <p14:tracePt t="89024" x="2973388" y="4368800"/>
          <p14:tracePt t="89026" x="2982913" y="4359275"/>
          <p14:tracePt t="89042" x="3049588" y="4341813"/>
          <p14:tracePt t="89057" x="3117850" y="4325938"/>
          <p14:tracePt t="89073" x="3168650" y="4308475"/>
          <p14:tracePt t="89090" x="3219450" y="4300538"/>
          <p14:tracePt t="89092" x="3236913" y="4300538"/>
          <p14:tracePt t="89107" x="3279775" y="4300538"/>
          <p14:tracePt t="89109" x="3287713" y="4300538"/>
          <p14:tracePt t="89124" x="3338513" y="4300538"/>
          <p14:tracePt t="89125" x="3363913" y="4300538"/>
          <p14:tracePt t="89141" x="3467100" y="4300538"/>
          <p14:tracePt t="89145" x="3482975" y="4300538"/>
          <p14:tracePt t="89148" x="3508375" y="4300538"/>
          <p14:tracePt t="89150" x="3533775" y="4308475"/>
          <p14:tracePt t="89158" x="3568700" y="4316413"/>
          <p14:tracePt t="89159" x="3602038" y="4325938"/>
          <p14:tracePt t="89173" x="3678238" y="4341813"/>
          <p14:tracePt t="89175" x="3703638" y="4351338"/>
          <p14:tracePt t="89190" x="3781425" y="4359275"/>
          <p14:tracePt t="89206" x="3848100" y="4368800"/>
          <p14:tracePt t="89223" x="3890963" y="4368800"/>
          <p14:tracePt t="89240" x="3908425" y="4368800"/>
          <p14:tracePt t="89257" x="3933825" y="4341813"/>
          <p14:tracePt t="89274" x="3959225" y="4325938"/>
          <p14:tracePt t="89276" x="3967163" y="4316413"/>
          <p14:tracePt t="89290" x="3992563" y="4291013"/>
          <p14:tracePt t="89307" x="4002088" y="4275138"/>
          <p14:tracePt t="89326" x="4017963" y="4275138"/>
          <p14:tracePt t="89341" x="4017963" y="4265613"/>
          <p14:tracePt t="89346" x="4035425" y="4265613"/>
          <p14:tracePt t="89349" x="4044950" y="4265613"/>
          <p14:tracePt t="89364" x="4052888" y="4265613"/>
          <p14:tracePt t="89373" x="4060825" y="4265613"/>
          <p14:tracePt t="89390" x="4086225" y="4265613"/>
          <p14:tracePt t="89406" x="4111625" y="4265613"/>
          <p14:tracePt t="89423" x="4129088" y="4265613"/>
          <p14:tracePt t="89440" x="4137025" y="4265613"/>
          <p14:tracePt t="89544" x="4146550" y="4265613"/>
          <p14:tracePt t="89564" x="4154488" y="4265613"/>
          <p14:tracePt t="89569" x="4162425" y="4265613"/>
          <p14:tracePt t="89581" x="4179888" y="4265613"/>
          <p14:tracePt t="89597" x="4187825" y="4275138"/>
          <p14:tracePt t="89613" x="4197350" y="4283075"/>
          <p14:tracePt t="89649" x="4214813" y="4283075"/>
          <p14:tracePt t="89664" x="4222750" y="4283075"/>
          <p14:tracePt t="89688" x="4230688" y="4283075"/>
          <p14:tracePt t="89982" x="4240213" y="4283075"/>
          <p14:tracePt t="93074" x="4230688" y="4291013"/>
          <p14:tracePt t="93082" x="4222750" y="4300538"/>
          <p14:tracePt t="93085" x="4205288" y="4316413"/>
          <p14:tracePt t="93094" x="4179888" y="4341813"/>
          <p14:tracePt t="93105" x="4154488" y="4376738"/>
          <p14:tracePt t="93108" x="4146550" y="4384675"/>
          <p14:tracePt t="93121" x="4111625" y="4419600"/>
          <p14:tracePt t="93137" x="4095750" y="4435475"/>
          <p14:tracePt t="93154" x="4052888" y="4470400"/>
          <p14:tracePt t="93171" x="4017963" y="4503738"/>
          <p14:tracePt t="93172" x="4017963" y="4513263"/>
          <p14:tracePt t="93188" x="3967163" y="4564063"/>
          <p14:tracePt t="93205" x="3890963" y="4630738"/>
          <p14:tracePt t="93221" x="3840163" y="4683125"/>
          <p14:tracePt t="93222" x="3814763" y="4708525"/>
          <p14:tracePt t="93238" x="3738563" y="4759325"/>
          <p14:tracePt t="93254" x="3678238" y="4810125"/>
          <p14:tracePt t="93271" x="3611563" y="4878388"/>
          <p14:tracePt t="93274" x="3594100" y="4894263"/>
          <p14:tracePt t="93287" x="3543300" y="4937125"/>
          <p14:tracePt t="93304" x="3492500" y="4997450"/>
          <p14:tracePt t="93321" x="3441700" y="5048250"/>
          <p14:tracePt t="93338" x="3398838" y="5081588"/>
          <p14:tracePt t="93356" x="3373438" y="5099050"/>
          <p14:tracePt t="93358" x="3355975" y="5106988"/>
          <p14:tracePt t="93371" x="3348038" y="5106988"/>
          <p14:tracePt t="93373" x="3338513" y="5116513"/>
          <p14:tracePt t="93390" x="3313113" y="5132388"/>
          <p14:tracePt t="93394" x="3305175" y="5141913"/>
          <p14:tracePt t="93405" x="3297238" y="5149850"/>
          <p14:tracePt t="93420" x="3287713" y="5157788"/>
          <p14:tracePt t="93437" x="3270250" y="5183188"/>
          <p14:tracePt t="93454" x="3254375" y="5192713"/>
          <p14:tracePt t="93471" x="3244850" y="5200650"/>
          <p14:tracePt t="108088" x="3236913" y="5200650"/>
          <p14:tracePt t="108095" x="3228975" y="5200650"/>
          <p14:tracePt t="108100" x="3211513" y="5218113"/>
          <p14:tracePt t="108129" x="2990850" y="5362575"/>
          <p14:tracePt t="108145" x="2803525" y="5489575"/>
          <p14:tracePt t="108162" x="2574925" y="5702300"/>
          <p14:tracePt t="108178" x="2208213" y="5991225"/>
          <p14:tracePt t="108195" x="1920875" y="6178550"/>
          <p14:tracePt t="108212" x="1724025" y="6323013"/>
          <p14:tracePt t="108214" x="1673225" y="6348413"/>
          <p14:tracePt t="108230" x="1554163" y="6432550"/>
          <p14:tracePt t="108245" x="1495425" y="6457950"/>
          <p14:tracePt t="108247" x="1487488" y="6467475"/>
          <p14:tracePt t="108262" x="1462088" y="6475413"/>
          <p14:tracePt t="108279" x="1444625" y="6475413"/>
          <p14:tracePt t="108295" x="1427163" y="6475413"/>
          <p14:tracePt t="108296" x="1419225" y="6475413"/>
          <p14:tracePt t="108312" x="1409700" y="6475413"/>
          <p14:tracePt t="108329" x="1368425" y="6475413"/>
          <p14:tracePt t="108345" x="1350963" y="6475413"/>
          <p14:tracePt t="108362" x="1333500" y="6475413"/>
          <p14:tracePt t="108378" x="1333500" y="6432550"/>
          <p14:tracePt t="108395" x="1333500" y="6348413"/>
          <p14:tracePt t="108399" x="1333500" y="6323013"/>
          <p14:tracePt t="108402" x="1333500" y="6297613"/>
          <p14:tracePt t="108412" x="1343025" y="6262688"/>
          <p14:tracePt t="108414" x="1343025" y="6246813"/>
          <p14:tracePt t="108429" x="1384300" y="6161088"/>
          <p14:tracePt t="108445" x="1427163" y="6110288"/>
          <p14:tracePt t="108446" x="1427163" y="6092825"/>
          <p14:tracePt t="108462" x="1487488" y="6059488"/>
          <p14:tracePt t="108464" x="1495425" y="6049963"/>
          <p14:tracePt t="108479" x="1622425" y="5991225"/>
          <p14:tracePt t="108495" x="1801813" y="5897563"/>
          <p14:tracePt t="108496" x="1878013" y="5864225"/>
          <p14:tracePt t="108511" x="2116138" y="5778500"/>
          <p14:tracePt t="108528" x="2489200" y="5600700"/>
          <p14:tracePt t="108545" x="2727325" y="5446713"/>
          <p14:tracePt t="108562" x="2940050" y="5319713"/>
          <p14:tracePt t="108578" x="3168650" y="5192713"/>
          <p14:tracePt t="108595" x="3363913" y="5099050"/>
          <p14:tracePt t="108599" x="3414713" y="5073650"/>
          <p14:tracePt t="108612" x="3543300" y="5030788"/>
          <p14:tracePt t="108614" x="3602038" y="5022850"/>
          <p14:tracePt t="108630" x="3781425" y="4962525"/>
          <p14:tracePt t="108646" x="3857625" y="4946650"/>
          <p14:tracePt t="108649" x="3883025" y="4937125"/>
          <p14:tracePt t="108651" x="3908425" y="4919663"/>
          <p14:tracePt t="108654" x="3916363" y="4911725"/>
          <p14:tracePt t="108661" x="3933825" y="4903788"/>
          <p14:tracePt t="108663" x="3941763" y="4894263"/>
          <p14:tracePt t="108678" x="3992563" y="4878388"/>
          <p14:tracePt t="108679" x="4010025" y="4868863"/>
          <p14:tracePt t="108695" x="4086225" y="4835525"/>
          <p14:tracePt t="108695" x="4121150" y="4827588"/>
          <p14:tracePt t="108714" x="4240213" y="4792663"/>
          <p14:tracePt t="108718" x="4332288" y="4775200"/>
          <p14:tracePt t="108729" x="4460875" y="4724400"/>
          <p14:tracePt t="108733" x="4503738" y="4708525"/>
          <p14:tracePt t="108735" x="4537075" y="4699000"/>
          <p14:tracePt t="108747" x="4595813" y="4673600"/>
          <p14:tracePt t="108749" x="4621213" y="4673600"/>
          <p14:tracePt t="108761" x="4656138" y="4673600"/>
          <p14:tracePt t="108838" x="4664075" y="4673600"/>
          <p14:tracePt t="108849" x="4673600" y="4673600"/>
          <p14:tracePt t="108884" x="4681538" y="4673600"/>
          <p14:tracePt t="108887" x="4689475" y="4673600"/>
          <p14:tracePt t="108895" x="4699000" y="4683125"/>
          <p14:tracePt t="108911" x="4757738" y="4699000"/>
          <p14:tracePt t="108913" x="4791075" y="4716463"/>
          <p14:tracePt t="108928" x="4910138" y="4784725"/>
          <p14:tracePt t="108944" x="5046663" y="4827588"/>
          <p14:tracePt t="108961" x="5114925" y="4852988"/>
          <p14:tracePt t="108964" x="5132388" y="4852988"/>
          <p14:tracePt t="108978" x="5157788" y="4852988"/>
          <p14:tracePt t="108994" x="5165725" y="4852988"/>
          <p14:tracePt t="109011" x="5173663" y="4852988"/>
          <p14:tracePt t="109027" x="5183188" y="4852988"/>
          <p14:tracePt t="109044" x="5216525" y="4852988"/>
          <p14:tracePt t="109061" x="5233988" y="4852988"/>
          <p14:tracePt t="109062" x="5249863" y="4852988"/>
          <p14:tracePt t="109078" x="5267325" y="4852988"/>
          <p14:tracePt t="109094" x="5276850" y="4852988"/>
          <p14:tracePt t="109111" x="5292725" y="4852988"/>
          <p14:tracePt t="109128" x="5310188" y="4852988"/>
          <p14:tracePt t="109145" x="5368925" y="4852988"/>
          <p14:tracePt t="109149" x="5386388" y="4852988"/>
          <p14:tracePt t="109152" x="5411788" y="4852988"/>
          <p14:tracePt t="109161" x="5446713" y="4852988"/>
          <p14:tracePt t="109165" x="5472113" y="4843463"/>
          <p14:tracePt t="109178" x="5505450" y="4843463"/>
          <p14:tracePt t="109180" x="5530850" y="4827588"/>
          <p14:tracePt t="109195" x="5573713" y="4810125"/>
          <p14:tracePt t="109212" x="5599113" y="4802188"/>
          <p14:tracePt t="109228" x="5616575" y="4802188"/>
          <p14:tracePt t="109246" x="5649913" y="4792663"/>
          <p14:tracePt t="109262" x="5675313" y="4784725"/>
          <p14:tracePt t="109278" x="5708650" y="4749800"/>
          <p14:tracePt t="109294" x="5743575" y="4741863"/>
          <p14:tracePt t="109311" x="5802313" y="4724400"/>
          <p14:tracePt t="109313" x="5827713" y="4724400"/>
          <p14:tracePt t="109327" x="5880100" y="4716463"/>
          <p14:tracePt t="109344" x="5938838" y="4708525"/>
          <p14:tracePt t="109360" x="5989638" y="4708525"/>
          <p14:tracePt t="109377" x="6032500" y="4708525"/>
          <p14:tracePt t="109394" x="6075363" y="4699000"/>
          <p14:tracePt t="109411" x="6134100" y="4683125"/>
          <p14:tracePt t="109412" x="6142038" y="4683125"/>
          <p14:tracePt t="109414" x="6151563" y="4683125"/>
          <p14:tracePt t="109427" x="6184900" y="4683125"/>
          <p14:tracePt t="109445" x="6219825" y="4665663"/>
          <p14:tracePt t="109461" x="6227763" y="4665663"/>
          <p14:tracePt t="109483" x="6235700" y="4665663"/>
          <p14:tracePt t="109495" x="6245225" y="4665663"/>
          <p14:tracePt t="109499" x="6261100" y="4665663"/>
          <p14:tracePt t="109511" x="6286500" y="4665663"/>
          <p14:tracePt t="109514" x="6311900" y="4665663"/>
          <p14:tracePt t="109527" x="6372225" y="4665663"/>
          <p14:tracePt t="109529" x="6389688" y="4665663"/>
          <p14:tracePt t="109532" x="6405563" y="4665663"/>
          <p14:tracePt t="109544" x="6465888" y="4665663"/>
          <p14:tracePt t="109561" x="6550025" y="4665663"/>
          <p14:tracePt t="109578" x="6592888" y="4665663"/>
          <p14:tracePt t="109580" x="6600825" y="4665663"/>
          <p14:tracePt t="109594" x="6618288" y="4665663"/>
          <p14:tracePt t="109612" x="6635750" y="4665663"/>
          <p14:tracePt t="109628" x="6669088" y="4665663"/>
          <p14:tracePt t="109629" x="6678613" y="4665663"/>
          <p14:tracePt t="109645" x="6770688" y="4673600"/>
          <p14:tracePt t="109661" x="6838950" y="4691063"/>
          <p14:tracePt t="109663" x="6848475" y="4691063"/>
          <p14:tracePt t="109678" x="6889750" y="4699000"/>
          <p14:tracePt t="109679" x="6907213" y="4699000"/>
          <p14:tracePt t="109683" x="6915150" y="4699000"/>
          <p14:tracePt t="109693" x="6942138" y="4699000"/>
          <p14:tracePt t="109733" x="6958013" y="4699000"/>
          <p14:tracePt t="109748" x="6967538" y="4699000"/>
          <p14:tracePt t="109751" x="6967538" y="4708525"/>
          <p14:tracePt t="109760" x="6975475" y="4708525"/>
          <p14:tracePt t="109777" x="6992938" y="4708525"/>
          <p14:tracePt t="109794" x="7000875" y="4708525"/>
          <p14:tracePt t="109812" x="7008813" y="4708525"/>
          <p14:tracePt t="109829" x="7018338" y="4708525"/>
          <p14:tracePt t="109856" x="7034213" y="4708525"/>
          <p14:tracePt t="109882" x="7043738" y="4716463"/>
          <p14:tracePt t="109898" x="7051675" y="4716463"/>
          <p14:tracePt t="109900" x="7051675" y="4724400"/>
          <p14:tracePt t="109913" x="7059613" y="4733925"/>
          <p14:tracePt t="109927" x="7069138" y="4741863"/>
          <p14:tracePt t="109944" x="7102475" y="4767263"/>
          <p14:tracePt t="109946" x="7119938" y="4767263"/>
          <p14:tracePt t="109961" x="7145338" y="4775200"/>
          <p14:tracePt t="109964" x="7162800" y="4784725"/>
          <p14:tracePt t="109978" x="7170738" y="4792663"/>
          <p14:tracePt t="109994" x="7213600" y="4802188"/>
          <p14:tracePt t="109995" x="7229475" y="4810125"/>
          <p14:tracePt t="110011" x="7307263" y="4818063"/>
          <p14:tracePt t="110027" x="7400925" y="4835525"/>
          <p14:tracePt t="110028" x="7416800" y="4835525"/>
          <p14:tracePt t="110044" x="7535863" y="4835525"/>
          <p14:tracePt t="110061" x="7672388" y="4843463"/>
          <p14:tracePt t="110077" x="7715250" y="4843463"/>
          <p14:tracePt t="110078" x="7731125" y="4843463"/>
          <p14:tracePt t="110094" x="7773988" y="4843463"/>
          <p14:tracePt t="110110" x="7816850" y="4843463"/>
          <p14:tracePt t="110127" x="7850188" y="4843463"/>
          <p14:tracePt t="110144" x="7918450" y="4843463"/>
          <p14:tracePt t="110145" x="7943850" y="4843463"/>
          <p14:tracePt t="110161" x="7977188" y="4843463"/>
          <p14:tracePt t="110162" x="7994650" y="4843463"/>
          <p14:tracePt t="110164" x="8012113" y="4843463"/>
          <p14:tracePt t="110177" x="8037513" y="4843463"/>
          <p14:tracePt t="110180" x="8054975" y="4843463"/>
          <p14:tracePt t="110194" x="8062913" y="4843463"/>
          <p14:tracePt t="110196" x="8070850" y="4843463"/>
          <p14:tracePt t="110212" x="8080375" y="4843463"/>
          <p14:tracePt t="110213" x="8088313" y="4843463"/>
          <p14:tracePt t="110229" x="8096250" y="4843463"/>
          <p14:tracePt t="110252" x="8113713" y="4843463"/>
          <p14:tracePt t="111096" x="8121650" y="4843463"/>
          <p14:tracePt t="115054" x="8121650" y="4860925"/>
          <p14:tracePt t="115056" x="8121650" y="4878388"/>
          <p14:tracePt t="115061" x="8105775" y="4886325"/>
          <p14:tracePt t="115073" x="8054975" y="4962525"/>
          <p14:tracePt t="115090" x="7951788" y="5056188"/>
          <p14:tracePt t="115107" x="7842250" y="5167313"/>
          <p14:tracePt t="115124" x="7766050" y="5251450"/>
          <p14:tracePt t="115141" x="7705725" y="5302250"/>
          <p14:tracePt t="115142" x="7697788" y="5311775"/>
          <p14:tracePt t="115157" x="7672388" y="5345113"/>
          <p14:tracePt t="115158" x="7662863" y="5353050"/>
          <p14:tracePt t="115174" x="7637463" y="5387975"/>
          <p14:tracePt t="115191" x="7578725" y="5446713"/>
          <p14:tracePt t="115208" x="7570788" y="5464175"/>
          <p14:tracePt t="115210" x="7561263" y="5472113"/>
          <p14:tracePt t="115225" x="7553325" y="5481638"/>
          <p14:tracePt t="115229" x="7553325" y="5489575"/>
          <p14:tracePt t="115241" x="7545388" y="5497513"/>
          <p14:tracePt t="115258" x="7527925" y="5507038"/>
          <p14:tracePt t="115260" x="7518400" y="5514975"/>
          <p14:tracePt t="115274" x="7518400" y="5524500"/>
          <p14:tracePt t="115291" x="7518400" y="5540375"/>
          <p14:tracePt t="115293" x="7510463" y="5540375"/>
          <p14:tracePt t="115307" x="7502525" y="5557838"/>
          <p14:tracePt t="118664" x="7502525" y="5565775"/>
          <p14:tracePt t="118676" x="7510463" y="5565775"/>
          <p14:tracePt t="118680" x="7518400" y="5565775"/>
          <p14:tracePt t="118705" x="7596188" y="5565775"/>
          <p14:tracePt t="118721" x="7637463" y="5557838"/>
          <p14:tracePt t="118739" x="7740650" y="5557838"/>
          <p14:tracePt t="118755" x="7875588" y="5532438"/>
          <p14:tracePt t="118756" x="7935913" y="5524500"/>
          <p14:tracePt t="118757" x="7994650" y="5507038"/>
          <p14:tracePt t="118771" x="8164513" y="5507038"/>
          <p14:tracePt t="118789" x="8420100" y="5481638"/>
          <p14:tracePt t="118805" x="8521700" y="5464175"/>
          <p14:tracePt t="118821" x="8589963" y="5438775"/>
          <p14:tracePt t="118838" x="8623300" y="5438775"/>
          <p14:tracePt t="118855" x="8648700" y="5438775"/>
          <p14:tracePt t="118872" x="8691563" y="5438775"/>
          <p14:tracePt t="118889" x="8750300" y="5438775"/>
          <p14:tracePt t="118906" x="8836025" y="5438775"/>
          <p14:tracePt t="118910" x="8861425" y="5438775"/>
          <p14:tracePt t="118922" x="8921750" y="5438775"/>
          <p14:tracePt t="118924" x="8937625" y="5430838"/>
          <p14:tracePt t="118938" x="8980488" y="5421313"/>
          <p14:tracePt t="118955" x="8997950" y="5413375"/>
          <p14:tracePt t="119001" x="9005888" y="5413375"/>
          <p14:tracePt t="119009" x="9013825" y="5405438"/>
          <p14:tracePt t="119022" x="9048750" y="5387975"/>
          <p14:tracePt t="119038" x="9117013" y="5327650"/>
          <p14:tracePt t="119055" x="9193213" y="5276850"/>
          <p14:tracePt t="119072" x="9380538" y="5157788"/>
          <p14:tracePt t="119088" x="9659938" y="5005388"/>
          <p14:tracePt t="119105" x="10017125" y="4860925"/>
          <p14:tracePt t="119109" x="10118725" y="4818063"/>
          <p14:tracePt t="119112" x="10220325" y="4784725"/>
          <p14:tracePt t="119121" x="10433050" y="4683125"/>
          <p14:tracePt t="119138" x="10909300" y="4486275"/>
          <p14:tracePt t="119155" x="11368088" y="4300538"/>
          <p14:tracePt t="119171" x="11725275" y="4130675"/>
          <p14:tracePt t="119188" x="11936413" y="4052888"/>
          <p14:tracePt t="119189" x="11988800" y="4019550"/>
          <p14:tracePt t="119205" x="12133263" y="3951288"/>
          <p14:tracePt t="119206" x="12166600" y="393541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2" name="Rectangle 1"/>
          <p:cNvSpPr/>
          <p:nvPr/>
        </p:nvSpPr>
        <p:spPr>
          <a:xfrm>
            <a:off x="332716" y="1219859"/>
            <a:ext cx="11576238" cy="5201424"/>
          </a:xfrm>
          <a:prstGeom prst="rect">
            <a:avLst/>
          </a:prstGeom>
        </p:spPr>
        <p:txBody>
          <a:bodyPr wrap="square">
            <a:spAutoFit/>
          </a:bodyPr>
          <a:lstStyle/>
          <a:p>
            <a:pPr marL="342900" indent="-342900">
              <a:buFont typeface="Wingdings" panose="05000000000000000000" pitchFamily="2" charset="2"/>
              <a:buChar char="§"/>
            </a:pPr>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Use these marketing concepts to get customers’ attention</a:t>
            </a:r>
          </a:p>
          <a:p>
            <a:pPr marL="342900" indent="-342900">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To build a strong marketing campaign for your business, it’s essential to understand the five marketing concepts. If you don’t know what your customers need, your marketing efforts are unlikely to succeed.</a:t>
            </a:r>
          </a:p>
          <a:p>
            <a:pPr marL="342900" indent="-342900">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Trying to close a sale with a reluctant buyer will never end well, and you may see a higher rate of returns and refunds, which can negatively impact your business’s reputation.</a:t>
            </a:r>
          </a:p>
          <a:p>
            <a:pPr marL="342900" indent="-342900">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On the other hand, if you’re trying to sell a product that isn’t in demand or customers who aren’t ready to buy, you won’t have a viable business.</a:t>
            </a:r>
          </a:p>
          <a:p>
            <a:pPr marL="342900" indent="-342900">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To avoid these pitfalls, you should focus your marketing efforts on targeting the right people, understanding the buyer’s journey, and offering customers products and services that solve their problems.</a:t>
            </a:r>
          </a:p>
          <a:p>
            <a:pPr marL="342900" indent="-342900">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Being trustworthy isn’t just the right thing to do, it also makes the most sense for your business.</a:t>
            </a:r>
          </a:p>
          <a:p>
            <a:pPr marL="342900" indent="-342900">
              <a:buFont typeface="Wingdings" panose="05000000000000000000" pitchFamily="2" charset="2"/>
              <a:buChar char="q"/>
            </a:pPr>
            <a:r>
              <a:rPr lang="en-GB" sz="2000" b="1" dirty="0">
                <a:solidFill>
                  <a:srgbClr val="C00000"/>
                </a:solidFill>
                <a:latin typeface="Times New Roman" panose="02020603050405020304" pitchFamily="18" charset="0"/>
                <a:cs typeface="Times New Roman" panose="02020603050405020304" pitchFamily="18" charset="0"/>
              </a:rPr>
              <a:t>Are you ready to implement these marketing concepts and convert buyers to action at full speed?</a:t>
            </a:r>
          </a:p>
        </p:txBody>
      </p:sp>
      <p:sp>
        <p:nvSpPr>
          <p:cNvPr id="3" name="Rectangle 2"/>
          <p:cNvSpPr/>
          <p:nvPr/>
        </p:nvSpPr>
        <p:spPr>
          <a:xfrm>
            <a:off x="4597526" y="254737"/>
            <a:ext cx="2231701" cy="523220"/>
          </a:xfrm>
          <a:prstGeom prst="rect">
            <a:avLst/>
          </a:prstGeom>
        </p:spPr>
        <p:txBody>
          <a:bodyPr wrap="none">
            <a:spAutoFit/>
          </a:bodyPr>
          <a:lstStyle/>
          <a:p>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Pay attention</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836E9BD5-0616-CA88-B8F5-FAA94C923C5E}"/>
                  </a:ext>
                </a:extLst>
              </p14:cNvPr>
              <p14:cNvContentPartPr/>
              <p14:nvPr/>
            </p14:nvContentPartPr>
            <p14:xfrm>
              <a:off x="4426560" y="1427760"/>
              <a:ext cx="3263040" cy="110520"/>
            </p14:xfrm>
          </p:contentPart>
        </mc:Choice>
        <mc:Fallback xmlns="">
          <p:pic>
            <p:nvPicPr>
              <p:cNvPr id="4" name="Ink 3">
                <a:extLst>
                  <a:ext uri="{FF2B5EF4-FFF2-40B4-BE49-F238E27FC236}">
                    <a16:creationId xmlns:a16="http://schemas.microsoft.com/office/drawing/2014/main" id="{836E9BD5-0616-CA88-B8F5-FAA94C923C5E}"/>
                  </a:ext>
                </a:extLst>
              </p:cNvPr>
              <p:cNvPicPr/>
              <p:nvPr/>
            </p:nvPicPr>
            <p:blipFill>
              <a:blip r:embed="rId6"/>
              <a:stretch>
                <a:fillRect/>
              </a:stretch>
            </p:blipFill>
            <p:spPr>
              <a:xfrm>
                <a:off x="4410720" y="1364400"/>
                <a:ext cx="3294360" cy="2372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3C3678D6-87D4-B934-B008-C5A2D4C68ECD}"/>
                  </a:ext>
                </a:extLst>
              </p14:cNvPr>
              <p14:cNvContentPartPr/>
              <p14:nvPr/>
            </p14:nvContentPartPr>
            <p14:xfrm>
              <a:off x="858240" y="1775880"/>
              <a:ext cx="6669720" cy="85680"/>
            </p14:xfrm>
          </p:contentPart>
        </mc:Choice>
        <mc:Fallback xmlns="">
          <p:pic>
            <p:nvPicPr>
              <p:cNvPr id="5" name="Ink 4">
                <a:extLst>
                  <a:ext uri="{FF2B5EF4-FFF2-40B4-BE49-F238E27FC236}">
                    <a16:creationId xmlns:a16="http://schemas.microsoft.com/office/drawing/2014/main" id="{3C3678D6-87D4-B934-B008-C5A2D4C68ECD}"/>
                  </a:ext>
                </a:extLst>
              </p:cNvPr>
              <p:cNvPicPr/>
              <p:nvPr/>
            </p:nvPicPr>
            <p:blipFill>
              <a:blip r:embed="rId8"/>
              <a:stretch>
                <a:fillRect/>
              </a:stretch>
            </p:blipFill>
            <p:spPr>
              <a:xfrm>
                <a:off x="842400" y="1712520"/>
                <a:ext cx="6701040" cy="2124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a:extLst>
                  <a:ext uri="{FF2B5EF4-FFF2-40B4-BE49-F238E27FC236}">
                    <a16:creationId xmlns:a16="http://schemas.microsoft.com/office/drawing/2014/main" id="{47833AF8-D761-7B0B-441F-FEBF60B928AA}"/>
                  </a:ext>
                </a:extLst>
              </p14:cNvPr>
              <p14:cNvContentPartPr/>
              <p14:nvPr/>
            </p14:nvContentPartPr>
            <p14:xfrm>
              <a:off x="790200" y="2855160"/>
              <a:ext cx="10986120" cy="145080"/>
            </p14:xfrm>
          </p:contentPart>
        </mc:Choice>
        <mc:Fallback xmlns="">
          <p:pic>
            <p:nvPicPr>
              <p:cNvPr id="6" name="Ink 5">
                <a:extLst>
                  <a:ext uri="{FF2B5EF4-FFF2-40B4-BE49-F238E27FC236}">
                    <a16:creationId xmlns:a16="http://schemas.microsoft.com/office/drawing/2014/main" id="{47833AF8-D761-7B0B-441F-FEBF60B928AA}"/>
                  </a:ext>
                </a:extLst>
              </p:cNvPr>
              <p:cNvPicPr/>
              <p:nvPr/>
            </p:nvPicPr>
            <p:blipFill>
              <a:blip r:embed="rId10"/>
              <a:stretch>
                <a:fillRect/>
              </a:stretch>
            </p:blipFill>
            <p:spPr>
              <a:xfrm>
                <a:off x="774360" y="2791800"/>
                <a:ext cx="11017440" cy="271800"/>
              </a:xfrm>
              <a:prstGeom prst="rect">
                <a:avLst/>
              </a:prstGeom>
            </p:spPr>
          </p:pic>
        </mc:Fallback>
      </mc:AlternateContent>
      <p:pic>
        <p:nvPicPr>
          <p:cNvPr id="10"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00ACE94E-E1A2-EB97-9EF8-54621EC2FE8C}"/>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6"/>
            <a:ext cx="2801972" cy="1030340"/>
          </a:xfrm>
          <a:prstGeom prst="rect">
            <a:avLst/>
          </a:prstGeom>
        </p:spPr>
      </p:pic>
    </p:spTree>
    <p:extLst>
      <p:ext uri="{BB962C8B-B14F-4D97-AF65-F5344CB8AC3E}">
        <p14:creationId xmlns:p14="http://schemas.microsoft.com/office/powerpoint/2010/main" val="763986563"/>
      </p:ext>
    </p:extLst>
  </p:cSld>
  <p:clrMapOvr>
    <a:masterClrMapping/>
  </p:clrMapOvr>
  <mc:AlternateContent xmlns:mc="http://schemas.openxmlformats.org/markup-compatibility/2006" xmlns:p14="http://schemas.microsoft.com/office/powerpoint/2010/main">
    <mc:Choice Requires="p14">
      <p:transition p14:dur="10" advTm="284702"/>
    </mc:Choice>
    <mc:Fallback xmlns="">
      <p:transition advTm="284702"/>
    </mc:Fallback>
  </mc:AlternateContent>
  <p:extLst>
    <p:ext uri="{3A86A75C-4F4B-4683-9AE1-C65F6400EC91}">
      <p14:laserTraceLst xmlns:p14="http://schemas.microsoft.com/office/powerpoint/2010/main">
        <p14:tracePtLst>
          <p14:tracePt t="939" x="11988800" y="3756025"/>
          <p14:tracePt t="952" x="11682413" y="3824288"/>
          <p14:tracePt t="968" x="11342688" y="3917950"/>
          <p14:tracePt t="985" x="11061700" y="3994150"/>
          <p14:tracePt t="1003" x="10628313" y="4121150"/>
          <p14:tracePt t="1019" x="10407650" y="4189413"/>
          <p14:tracePt t="1020" x="10331450" y="4214813"/>
          <p14:tracePt t="1023" x="10255250" y="4232275"/>
          <p14:tracePt t="1035" x="10059988" y="4275138"/>
          <p14:tracePt t="1053" x="9880600" y="4325938"/>
          <p14:tracePt t="1069" x="9829800" y="4341813"/>
          <p14:tracePt t="1070" x="9812338" y="4341813"/>
          <p14:tracePt t="1088" x="9804400" y="4351338"/>
          <p14:tracePt t="1092" x="9796463" y="4351338"/>
          <p14:tracePt t="9441" x="9796463" y="4341813"/>
          <p14:tracePt t="9452" x="9796463" y="4325938"/>
          <p14:tracePt t="9630" x="9796463" y="4316413"/>
          <p14:tracePt t="9634" x="9779000" y="4316413"/>
          <p14:tracePt t="9646" x="9677400" y="4257675"/>
          <p14:tracePt t="9663" x="9269413" y="4027488"/>
          <p14:tracePt t="9679" x="8275638" y="3646488"/>
          <p14:tracePt t="9696" x="7951788" y="3543300"/>
          <p14:tracePt t="9698" x="7926388" y="3517900"/>
          <p14:tracePt t="9713" x="7875588" y="3502025"/>
          <p14:tracePt t="9730" x="7766050" y="3484563"/>
          <p14:tracePt t="9747" x="7459663" y="3509963"/>
          <p14:tracePt t="9748" x="7315200" y="3543300"/>
          <p14:tracePt t="9752" x="7153275" y="3586163"/>
          <p14:tracePt t="9763" x="6600825" y="3748088"/>
          <p14:tracePt t="9781" x="5888038" y="3925888"/>
          <p14:tracePt t="9785" x="5403850" y="4044950"/>
          <p14:tracePt t="9796" x="4630738" y="4257675"/>
          <p14:tracePt t="9800" x="4281488" y="4351338"/>
          <p14:tracePt t="9813" x="3636963" y="4478338"/>
          <p14:tracePt t="9831" x="3008313" y="4572000"/>
          <p14:tracePt t="9847" x="2651125" y="4572000"/>
          <p14:tracePt t="9850" x="2565400" y="4572000"/>
          <p14:tracePt t="9863" x="2344738" y="4521200"/>
          <p14:tracePt t="9881" x="2030413" y="4427538"/>
          <p14:tracePt t="9898" x="1903413" y="4341813"/>
          <p14:tracePt t="9901" x="1868488" y="4308475"/>
          <p14:tracePt t="9904" x="1843088" y="4275138"/>
          <p14:tracePt t="9905" x="1817688" y="4249738"/>
          <p14:tracePt t="9913" x="1809750" y="4249738"/>
          <p14:tracePt t="9914" x="1801813" y="4232275"/>
          <p14:tracePt t="9930" x="1758950" y="4146550"/>
          <p14:tracePt t="9947" x="1698625" y="3908425"/>
          <p14:tracePt t="9948" x="1673225" y="3832225"/>
          <p14:tracePt t="9951" x="1657350" y="3748088"/>
          <p14:tracePt t="9962" x="1589088" y="3552825"/>
          <p14:tracePt t="9979" x="1487488" y="3382963"/>
          <p14:tracePt t="9996" x="773113" y="2676525"/>
          <p14:tracePt t="10013" x="339725" y="2387600"/>
          <p14:tracePt t="10029" x="58738" y="2192338"/>
          <p14:tracePt t="10030" x="33338" y="2166938"/>
          <p14:tracePt t="10046" x="7938" y="2133600"/>
          <p14:tracePt t="10048" x="7938" y="2124075"/>
          <p14:tracePt t="10063" x="7938" y="2116138"/>
          <p14:tracePt t="10081" x="17463" y="2073275"/>
          <p14:tracePt t="10097" x="33338" y="2030413"/>
          <p14:tracePt t="10114" x="50800" y="2014538"/>
          <p14:tracePt t="10119" x="58738" y="1997075"/>
          <p14:tracePt t="10130" x="85725" y="1963738"/>
          <p14:tracePt t="10146" x="127000" y="1885950"/>
          <p14:tracePt t="10149" x="136525" y="1860550"/>
          <p14:tracePt t="10162" x="169863" y="1819275"/>
          <p14:tracePt t="10164" x="169863" y="1801813"/>
          <p14:tracePt t="10179" x="195263" y="1766888"/>
          <p14:tracePt t="10196" x="195263" y="1725613"/>
          <p14:tracePt t="10213" x="195263" y="1700213"/>
          <p14:tracePt t="10230" x="195263" y="1631950"/>
          <p14:tracePt t="10246" x="195263" y="1589088"/>
          <p14:tracePt t="10264" x="195263" y="1495425"/>
          <p14:tracePt t="10266" x="203200" y="1470025"/>
          <p14:tracePt t="10281" x="246063" y="1368425"/>
          <p14:tracePt t="10286" x="255588" y="1343025"/>
          <p14:tracePt t="10290" x="255588" y="1325563"/>
          <p14:tracePt t="10292" x="263525" y="1317625"/>
          <p14:tracePt t="10302" x="271463" y="1308100"/>
          <p14:tracePt t="10331" x="280988" y="1308100"/>
          <p14:tracePt t="10338" x="288925" y="1308100"/>
          <p14:tracePt t="10346" x="288925" y="1317625"/>
          <p14:tracePt t="10363" x="296863" y="1343025"/>
          <p14:tracePt t="10364" x="306388" y="1360488"/>
          <p14:tracePt t="10367" x="314325" y="1376363"/>
          <p14:tracePt t="10379" x="322263" y="1419225"/>
          <p14:tracePt t="10396" x="331788" y="1462088"/>
          <p14:tracePt t="10397" x="347663" y="1470025"/>
          <p14:tracePt t="10413" x="357188" y="1487488"/>
          <p14:tracePt t="10414" x="357188" y="1495425"/>
          <p14:tracePt t="10429" x="382588" y="1504950"/>
          <p14:tracePt t="10446" x="407988" y="1530350"/>
          <p14:tracePt t="10463" x="433388" y="1546225"/>
          <p14:tracePt t="10480" x="450850" y="1546225"/>
          <p14:tracePt t="10496" x="476250" y="1563688"/>
          <p14:tracePt t="10523" x="492125" y="1563688"/>
          <p14:tracePt t="10532" x="501650" y="1563688"/>
          <p14:tracePt t="10547" x="534988" y="1563688"/>
          <p14:tracePt t="10563" x="569913" y="1563688"/>
          <p14:tracePt t="10563" x="577850" y="1563688"/>
          <p14:tracePt t="10579" x="595313" y="1555750"/>
          <p14:tracePt t="10596" x="611188" y="1555750"/>
          <p14:tracePt t="10613" x="628650" y="1555750"/>
          <p14:tracePt t="10641" x="646113" y="1555750"/>
          <p14:tracePt t="10649" x="654050" y="1555750"/>
          <p14:tracePt t="10663" x="688975" y="1555750"/>
          <p14:tracePt t="10666" x="696913" y="1546225"/>
          <p14:tracePt t="10681" x="730250" y="1546225"/>
          <p14:tracePt t="10696" x="747713" y="1546225"/>
          <p14:tracePt t="10713" x="773113" y="1546225"/>
          <p14:tracePt t="10731" x="798513" y="1546225"/>
          <p14:tracePt t="10747" x="831850" y="1546225"/>
          <p14:tracePt t="10763" x="858838" y="1546225"/>
          <p14:tracePt t="10764" x="874713" y="1546225"/>
          <p14:tracePt t="10780" x="892175" y="1546225"/>
          <p14:tracePt t="11498" x="900113" y="1546225"/>
          <p14:tracePt t="11505" x="909638" y="1555750"/>
          <p14:tracePt t="11512" x="917575" y="1555750"/>
          <p14:tracePt t="11528" x="935038" y="1571625"/>
          <p14:tracePt t="11559" x="942975" y="1571625"/>
          <p14:tracePt t="11564" x="942975" y="1581150"/>
          <p14:tracePt t="11589" x="950913" y="1581150"/>
          <p14:tracePt t="11596" x="950913" y="1589088"/>
          <p14:tracePt t="11618" x="950913" y="1597025"/>
          <p14:tracePt t="11630" x="960438" y="1606550"/>
          <p14:tracePt t="11634" x="960438" y="1614488"/>
          <p14:tracePt t="11661" x="968375" y="1614488"/>
          <p14:tracePt t="11669" x="985838" y="1622425"/>
          <p14:tracePt t="11687" x="993775" y="1631950"/>
          <p14:tracePt t="11696" x="1011238" y="1631950"/>
          <p14:tracePt t="11712" x="1028700" y="1631950"/>
          <p14:tracePt t="11729" x="1036638" y="1631950"/>
          <p14:tracePt t="11732" x="1044575" y="1631950"/>
          <p14:tracePt t="11767" x="1054100" y="1639888"/>
          <p14:tracePt t="11784" x="1062038" y="1649413"/>
          <p14:tracePt t="11788" x="1069975" y="1649413"/>
          <p14:tracePt t="11794" x="1079500" y="1649413"/>
          <p14:tracePt t="11811" x="1104900" y="1649413"/>
          <p14:tracePt t="11828" x="1120775" y="1649413"/>
          <p14:tracePt t="11845" x="1147763" y="1649413"/>
          <p14:tracePt t="11861" x="1163638" y="1649413"/>
          <p14:tracePt t="11878" x="1173163" y="1649413"/>
          <p14:tracePt t="11895" x="1189038" y="1649413"/>
          <p14:tracePt t="11936" x="1198563" y="1649413"/>
          <p14:tracePt t="11943" x="1206500" y="1649413"/>
          <p14:tracePt t="11955" x="1214438" y="1649413"/>
          <p14:tracePt t="11963" x="1223963" y="1649413"/>
          <p14:tracePt t="11979" x="1239838" y="1649413"/>
          <p14:tracePt t="11995" x="1265238" y="1649413"/>
          <p14:tracePt t="12011" x="1282700" y="1649413"/>
          <p14:tracePt t="12012" x="1290638" y="1649413"/>
          <p14:tracePt t="12028" x="1317625" y="1649413"/>
          <p14:tracePt t="12045" x="1393825" y="1665288"/>
          <p14:tracePt t="12061" x="1427163" y="1665288"/>
          <p14:tracePt t="12078" x="1462088" y="1665288"/>
          <p14:tracePt t="12095" x="1487488" y="1665288"/>
          <p14:tracePt t="12112" x="1503363" y="1665288"/>
          <p14:tracePt t="12129" x="1538288" y="1665288"/>
          <p14:tracePt t="12145" x="1546225" y="1665288"/>
          <p14:tracePt t="12148" x="1554163" y="1665288"/>
          <p14:tracePt t="12163" x="1579563" y="1665288"/>
          <p14:tracePt t="12183" x="1597025" y="1665288"/>
          <p14:tracePt t="12195" x="1614488" y="1665288"/>
          <p14:tracePt t="12197" x="1622425" y="1665288"/>
          <p14:tracePt t="12212" x="1639888" y="1665288"/>
          <p14:tracePt t="12228" x="1665288" y="1665288"/>
          <p14:tracePt t="12229" x="1673225" y="1665288"/>
          <p14:tracePt t="12244" x="1698625" y="1665288"/>
          <p14:tracePt t="12245" x="1708150" y="1665288"/>
          <p14:tracePt t="12261" x="1741488" y="1665288"/>
          <p14:tracePt t="12278" x="1776413" y="1665288"/>
          <p14:tracePt t="12295" x="1817688" y="1665288"/>
          <p14:tracePt t="12312" x="1852613" y="1665288"/>
          <p14:tracePt t="12328" x="1903413" y="1665288"/>
          <p14:tracePt t="12331" x="1920875" y="1665288"/>
          <p14:tracePt t="12345" x="1962150" y="1665288"/>
          <p14:tracePt t="12347" x="1979613" y="1665288"/>
          <p14:tracePt t="12363" x="2047875" y="1665288"/>
          <p14:tracePt t="12378" x="2073275" y="1665288"/>
          <p14:tracePt t="12379" x="2081213" y="1665288"/>
          <p14:tracePt t="12394" x="2124075" y="1665288"/>
          <p14:tracePt t="12411" x="2157413" y="1657350"/>
          <p14:tracePt t="12428" x="2192338" y="1649413"/>
          <p14:tracePt t="12429" x="2208213" y="1649413"/>
          <p14:tracePt t="12445" x="2243138" y="1649413"/>
          <p14:tracePt t="12447" x="2251075" y="1649413"/>
          <p14:tracePt t="12450" x="2268538" y="1649413"/>
          <p14:tracePt t="12461" x="2311400" y="1649413"/>
          <p14:tracePt t="12479" x="2370138" y="1649413"/>
          <p14:tracePt t="12482" x="2379663" y="1649413"/>
          <p14:tracePt t="12486" x="2387600" y="1649413"/>
          <p14:tracePt t="12489" x="2405063" y="1649413"/>
          <p14:tracePt t="12496" x="2420938" y="1649413"/>
          <p14:tracePt t="12500" x="2430463" y="1649413"/>
          <p14:tracePt t="12511" x="2446338" y="1649413"/>
          <p14:tracePt t="12528" x="2463800" y="1649413"/>
          <p14:tracePt t="12544" x="2481263" y="1649413"/>
          <p14:tracePt t="12561" x="2514600" y="1649413"/>
          <p14:tracePt t="12563" x="2524125" y="1649413"/>
          <p14:tracePt t="12579" x="2549525" y="1649413"/>
          <p14:tracePt t="12580" x="2557463" y="1639888"/>
          <p14:tracePt t="12595" x="2582863" y="1639888"/>
          <p14:tracePt t="12597" x="2608263" y="1631950"/>
          <p14:tracePt t="12611" x="2625725" y="1631950"/>
          <p14:tracePt t="12613" x="2633663" y="1631950"/>
          <p14:tracePt t="12629" x="2684463" y="1631950"/>
          <p14:tracePt t="12644" x="2719388" y="1622425"/>
          <p14:tracePt t="12646" x="2735263" y="1622425"/>
          <p14:tracePt t="12661" x="2786063" y="1614488"/>
          <p14:tracePt t="12678" x="2854325" y="1614488"/>
          <p14:tracePt t="12695" x="2897188" y="1614488"/>
          <p14:tracePt t="12712" x="2990850" y="1589088"/>
          <p14:tracePt t="12728" x="3041650" y="1589088"/>
          <p14:tracePt t="12746" x="3074988" y="1589088"/>
          <p14:tracePt t="12761" x="3117850" y="1589088"/>
          <p14:tracePt t="12779" x="3186113" y="1571625"/>
          <p14:tracePt t="12795" x="3244850" y="1571625"/>
          <p14:tracePt t="12797" x="3287713" y="1571625"/>
          <p14:tracePt t="12811" x="3363913" y="1571625"/>
          <p14:tracePt t="12828" x="3492500" y="1563688"/>
          <p14:tracePt t="12844" x="3551238" y="1563688"/>
          <p14:tracePt t="12845" x="3568700" y="1563688"/>
          <p14:tracePt t="12861" x="3627438" y="1563688"/>
          <p14:tracePt t="12878" x="3652838" y="1563688"/>
          <p14:tracePt t="12881" x="3662363" y="1563688"/>
          <p14:tracePt t="12895" x="3695700" y="1563688"/>
          <p14:tracePt t="12898" x="3713163" y="1563688"/>
          <p14:tracePt t="12900" x="3721100" y="1563688"/>
          <p14:tracePt t="12911" x="3781425" y="1563688"/>
          <p14:tracePt t="12929" x="3865563" y="1571625"/>
          <p14:tracePt t="12931" x="3883025" y="1571625"/>
          <p14:tracePt t="12944" x="3933825" y="1581150"/>
          <p14:tracePt t="12948" x="3941763" y="1581150"/>
          <p14:tracePt t="12951" x="3959225" y="1581150"/>
          <p14:tracePt t="12960" x="3976688" y="1581150"/>
          <p14:tracePt t="12979" x="4010025" y="1581150"/>
          <p14:tracePt t="12994" x="4035425" y="1581150"/>
          <p14:tracePt t="13010" x="4060825" y="1581150"/>
          <p14:tracePt t="13013" x="4070350" y="1581150"/>
          <p14:tracePt t="13028" x="4086225" y="1581150"/>
          <p14:tracePt t="13045" x="4095750" y="1581150"/>
          <p14:tracePt t="13047" x="4111625" y="1581150"/>
          <p14:tracePt t="13062" x="4111625" y="1571625"/>
          <p14:tracePt t="13064" x="4129088" y="1571625"/>
          <p14:tracePt t="13079" x="4146550" y="1571625"/>
          <p14:tracePt t="13082" x="4154488" y="1571625"/>
          <p14:tracePt t="13095" x="4179888" y="1571625"/>
          <p14:tracePt t="13111" x="4214813" y="1571625"/>
          <p14:tracePt t="13127" x="4256088" y="1571625"/>
          <p14:tracePt t="13144" x="4298950" y="1571625"/>
          <p14:tracePt t="13160" x="4341813" y="1571625"/>
          <p14:tracePt t="13182" x="4359275" y="1571625"/>
          <p14:tracePt t="13204" x="4375150" y="1571625"/>
          <p14:tracePt t="13224" x="4384675" y="1571625"/>
          <p14:tracePt t="13244" x="4392613" y="1571625"/>
          <p14:tracePt t="13298" x="4410075" y="1571625"/>
          <p14:tracePt t="13380" x="4418013" y="1571625"/>
          <p14:tracePt t="13388" x="4425950" y="1571625"/>
          <p14:tracePt t="13395" x="4435475" y="1571625"/>
          <p14:tracePt t="13411" x="4443413" y="1571625"/>
          <p14:tracePt t="13413" x="4451350" y="1571625"/>
          <p14:tracePt t="13427" x="4460875" y="1571625"/>
          <p14:tracePt t="13444" x="4468813" y="1571625"/>
          <p14:tracePt t="13445" x="4486275" y="1571625"/>
          <p14:tracePt t="13461" x="4503738" y="1571625"/>
          <p14:tracePt t="13477" x="4511675" y="1571625"/>
          <p14:tracePt t="13494" x="4519613" y="1571625"/>
          <p14:tracePt t="13511" x="4529138" y="1571625"/>
          <p14:tracePt t="13527" x="4537075" y="1571625"/>
          <p14:tracePt t="13547" x="4545013" y="1571625"/>
          <p14:tracePt t="13561" x="4554538" y="1571625"/>
          <p14:tracePt t="13579" x="4579938" y="1571625"/>
          <p14:tracePt t="13595" x="4595813" y="1571625"/>
          <p14:tracePt t="13597" x="4605338" y="1571625"/>
          <p14:tracePt t="13611" x="4630738" y="1571625"/>
          <p14:tracePt t="13628" x="4646613" y="1571625"/>
          <p14:tracePt t="13645" x="4656138" y="1571625"/>
          <p14:tracePt t="13661" x="4664075" y="1571625"/>
          <p14:tracePt t="13677" x="4681538" y="1571625"/>
          <p14:tracePt t="13694" x="4706938" y="1571625"/>
          <p14:tracePt t="13711" x="4724400" y="1571625"/>
          <p14:tracePt t="13727" x="4757738" y="1571625"/>
          <p14:tracePt t="13744" x="4775200" y="1571625"/>
          <p14:tracePt t="13760" x="4800600" y="1571625"/>
          <p14:tracePt t="13777" x="4843463" y="1571625"/>
          <p14:tracePt t="13778" x="4859338" y="1571625"/>
          <p14:tracePt t="13794" x="4894263" y="1571625"/>
          <p14:tracePt t="13810" x="4927600" y="1571625"/>
          <p14:tracePt t="13827" x="4962525" y="1581150"/>
          <p14:tracePt t="13844" x="4987925" y="1589088"/>
          <p14:tracePt t="13860" x="5013325" y="1597025"/>
          <p14:tracePt t="13861" x="5038725" y="1606550"/>
          <p14:tracePt t="13877" x="5072063" y="1606550"/>
          <p14:tracePt t="13894" x="5089525" y="1606550"/>
          <p14:tracePt t="13911" x="5097463" y="1606550"/>
          <p14:tracePt t="13954" x="5106988" y="1606550"/>
          <p14:tracePt t="13959" x="5122863" y="1606550"/>
          <p14:tracePt t="13980" x="5140325" y="1606550"/>
          <p14:tracePt t="13999" x="5157788" y="1614488"/>
          <p14:tracePt t="14050" x="5165725" y="1622425"/>
          <p14:tracePt t="14056" x="5173663" y="1622425"/>
          <p14:tracePt t="14084" x="5191125" y="1622425"/>
          <p14:tracePt t="14093" x="5199063" y="1631950"/>
          <p14:tracePt t="14151" x="5208588" y="1631950"/>
          <p14:tracePt t="14179" x="5216525" y="1631950"/>
          <p14:tracePt t="14225" x="5224463" y="1631950"/>
          <p14:tracePt t="14258" x="5233988" y="1639888"/>
          <p14:tracePt t="14269" x="5249863" y="1639888"/>
          <p14:tracePt t="14285" x="5267325" y="1639888"/>
          <p14:tracePt t="14327" x="5284788" y="1639888"/>
          <p14:tracePt t="14343" x="5292725" y="1639888"/>
          <p14:tracePt t="14354" x="5302250" y="1639888"/>
          <p14:tracePt t="14363" x="5310188" y="1639888"/>
          <p14:tracePt t="14377" x="5327650" y="1649413"/>
          <p14:tracePt t="14393" x="5343525" y="1657350"/>
          <p14:tracePt t="14394" x="5360988" y="1657350"/>
          <p14:tracePt t="14410" x="5368925" y="1657350"/>
          <p14:tracePt t="14411" x="5378450" y="1657350"/>
          <p14:tracePt t="14427" x="5411788" y="1665288"/>
          <p14:tracePt t="14444" x="5437188" y="1665288"/>
          <p14:tracePt t="14446" x="5446713" y="1665288"/>
          <p14:tracePt t="14460" x="5472113" y="1665288"/>
          <p14:tracePt t="14477" x="5487988" y="1665288"/>
          <p14:tracePt t="14498" x="5505450" y="1665288"/>
          <p14:tracePt t="14510" x="5513388" y="1665288"/>
          <p14:tracePt t="14527" x="5556250" y="1665288"/>
          <p14:tracePt t="14529" x="5573713" y="1665288"/>
          <p14:tracePt t="14544" x="5616575" y="1665288"/>
          <p14:tracePt t="14560" x="5641975" y="1665288"/>
          <p14:tracePt t="14564" x="5657850" y="1665288"/>
          <p14:tracePt t="14579" x="5675313" y="1665288"/>
          <p14:tracePt t="14595" x="5692775" y="1665288"/>
          <p14:tracePt t="14611" x="5700713" y="1665288"/>
          <p14:tracePt t="14628" x="5708650" y="1665288"/>
          <p14:tracePt t="14630" x="5718175" y="1665288"/>
          <p14:tracePt t="14643" x="5735638" y="1665288"/>
          <p14:tracePt t="14645" x="5751513" y="1665288"/>
          <p14:tracePt t="14692" x="5768975" y="1665288"/>
          <p14:tracePt t="14717" x="5776913" y="1665288"/>
          <p14:tracePt t="14725" x="5786438" y="1665288"/>
          <p14:tracePt t="14732" x="5802313" y="1665288"/>
          <p14:tracePt t="14744" x="5837238" y="1665288"/>
          <p14:tracePt t="14761" x="5888038" y="1665288"/>
          <p14:tracePt t="14766" x="5913438" y="1665288"/>
          <p14:tracePt t="14777" x="5956300" y="1665288"/>
          <p14:tracePt t="14793" x="5989638" y="1682750"/>
          <p14:tracePt t="14810" x="6024563" y="1682750"/>
          <p14:tracePt t="14827" x="6032500" y="1682750"/>
          <p14:tracePt t="14844" x="6065838" y="1682750"/>
          <p14:tracePt t="14845" x="6075363" y="1682750"/>
          <p14:tracePt t="14860" x="6134100" y="1690688"/>
          <p14:tracePt t="14863" x="6159500" y="1690688"/>
          <p14:tracePt t="14866" x="6176963" y="1690688"/>
          <p14:tracePt t="14877" x="6227763" y="1690688"/>
          <p14:tracePt t="14880" x="6245225" y="1690688"/>
          <p14:tracePt t="14894" x="6354763" y="1690688"/>
          <p14:tracePt t="14899" x="6380163" y="1690688"/>
          <p14:tracePt t="14901" x="6397625" y="1690688"/>
          <p14:tracePt t="14910" x="6440488" y="1690688"/>
          <p14:tracePt t="14914" x="6448425" y="1690688"/>
          <p14:tracePt t="14926" x="6483350" y="1690688"/>
          <p14:tracePt t="14943" x="6508750" y="1690688"/>
          <p14:tracePt t="14960" x="6516688" y="1690688"/>
          <p14:tracePt t="14976" x="6550025" y="1690688"/>
          <p14:tracePt t="14993" x="6592888" y="1690688"/>
          <p14:tracePt t="14995" x="6600825" y="1700213"/>
          <p14:tracePt t="15011" x="6626225" y="1708150"/>
          <p14:tracePt t="15027" x="6643688" y="1716088"/>
          <p14:tracePt t="15061" x="6653213" y="1716088"/>
          <p14:tracePt t="19197" x="6653213" y="1708150"/>
          <p14:tracePt t="19204" x="6653213" y="1700213"/>
          <p14:tracePt t="19212" x="6653213" y="1690688"/>
          <p14:tracePt t="19224" x="6653213" y="1682750"/>
          <p14:tracePt t="19240" x="6643688" y="1657350"/>
          <p14:tracePt t="19257" x="6610350" y="1631950"/>
          <p14:tracePt t="19274" x="6550025" y="1614488"/>
          <p14:tracePt t="19290" x="6524625" y="1597025"/>
          <p14:tracePt t="19292" x="6499225" y="1589088"/>
          <p14:tracePt t="19307" x="6456363" y="1589088"/>
          <p14:tracePt t="19323" x="6372225" y="1589088"/>
          <p14:tracePt t="19340" x="6303963" y="1571625"/>
          <p14:tracePt t="19341" x="6296025" y="1571625"/>
          <p14:tracePt t="19357" x="6278563" y="1563688"/>
          <p14:tracePt t="19373" x="6270625" y="1563688"/>
          <p14:tracePt t="19390" x="6270625" y="1555750"/>
          <p14:tracePt t="19407" x="6261100" y="1546225"/>
          <p14:tracePt t="19425" x="6227763" y="1530350"/>
          <p14:tracePt t="19441" x="6202363" y="1520825"/>
          <p14:tracePt t="19444" x="6194425" y="1520825"/>
          <p14:tracePt t="19447" x="6176963" y="1520825"/>
          <p14:tracePt t="19458" x="6167438" y="1504950"/>
          <p14:tracePt t="19475" x="6151563" y="1504950"/>
          <p14:tracePt t="19490" x="6126163" y="1504950"/>
          <p14:tracePt t="19507" x="6108700" y="1504950"/>
          <p14:tracePt t="19523" x="6083300" y="1504950"/>
          <p14:tracePt t="19540" x="6032500" y="1512888"/>
          <p14:tracePt t="19541" x="6007100" y="1520825"/>
          <p14:tracePt t="19557" x="5946775" y="1530350"/>
          <p14:tracePt t="19574" x="5895975" y="1530350"/>
          <p14:tracePt t="19590" x="5853113" y="1530350"/>
          <p14:tracePt t="19594" x="5837238" y="1530350"/>
          <p14:tracePt t="19597" x="5827713" y="1530350"/>
          <p14:tracePt t="19607" x="5819775" y="1530350"/>
          <p14:tracePt t="19624" x="5802313" y="1530350"/>
          <p14:tracePt t="19641" x="5786438" y="1530350"/>
          <p14:tracePt t="27641" x="5768975" y="1538288"/>
          <p14:tracePt t="27647" x="5735638" y="1555750"/>
          <p14:tracePt t="27648" x="5700713" y="1571625"/>
          <p14:tracePt t="27652" x="5667375" y="1597025"/>
          <p14:tracePt t="27668" x="5538788" y="1639888"/>
          <p14:tracePt t="27685" x="5140325" y="1809750"/>
          <p14:tracePt t="27702" x="4699000" y="2047875"/>
          <p14:tracePt t="27718" x="4265613" y="2268538"/>
          <p14:tracePt t="27735" x="3848100" y="2489200"/>
          <p14:tracePt t="27736" x="3729038" y="2549525"/>
          <p14:tracePt t="27752" x="3244850" y="2762250"/>
          <p14:tracePt t="27768" x="2786063" y="2889250"/>
          <p14:tracePt t="27785" x="2362200" y="2990850"/>
          <p14:tracePt t="27802" x="1954213" y="3101975"/>
          <p14:tracePt t="27818" x="1852613" y="3119438"/>
          <p14:tracePt t="27835" x="1758950" y="3144838"/>
          <p14:tracePt t="27852" x="1733550" y="3144838"/>
          <p14:tracePt t="27869" x="1733550" y="3152775"/>
          <p14:tracePt t="27892" x="1724025" y="3152775"/>
          <p14:tracePt t="27906" x="1724025" y="3144838"/>
          <p14:tracePt t="27908" x="1724025" y="3127375"/>
          <p14:tracePt t="27918" x="1724025" y="3094038"/>
          <p14:tracePt t="27937" x="1741488" y="2957513"/>
          <p14:tracePt t="27952" x="1784350" y="2846388"/>
          <p14:tracePt t="27969" x="1801813" y="2762250"/>
          <p14:tracePt t="27971" x="1809750" y="2744788"/>
          <p14:tracePt t="27985" x="1809750" y="2719388"/>
          <p14:tracePt t="28002" x="1827213" y="2668588"/>
          <p14:tracePt t="28018" x="1835150" y="2643188"/>
          <p14:tracePt t="28019" x="1835150" y="2625725"/>
          <p14:tracePt t="28035" x="1860550" y="2592388"/>
          <p14:tracePt t="28053" x="1936750" y="2489200"/>
          <p14:tracePt t="28069" x="2012950" y="2422525"/>
          <p14:tracePt t="28070" x="2038350" y="2405063"/>
          <p14:tracePt t="28084" x="2124075" y="2344738"/>
          <p14:tracePt t="28101" x="2192338" y="2303463"/>
          <p14:tracePt t="28118" x="2276475" y="2235200"/>
          <p14:tracePt t="28135" x="2344738" y="2174875"/>
          <p14:tracePt t="28153" x="2430463" y="2116138"/>
          <p14:tracePt t="28156" x="2446338" y="2108200"/>
          <p14:tracePt t="28168" x="2481263" y="2090738"/>
          <p14:tracePt t="28187" x="2497138" y="2090738"/>
          <p14:tracePt t="28203" x="2524125" y="2090738"/>
          <p14:tracePt t="28219" x="2590800" y="2090738"/>
          <p14:tracePt t="28220" x="2625725" y="2108200"/>
          <p14:tracePt t="28224" x="2659063" y="2124075"/>
          <p14:tracePt t="28235" x="2854325" y="2159000"/>
          <p14:tracePt t="28252" x="3178175" y="2235200"/>
          <p14:tracePt t="28268" x="3525838" y="2268538"/>
          <p14:tracePt t="28270" x="3611563" y="2268538"/>
          <p14:tracePt t="28285" x="3797300" y="2268538"/>
          <p14:tracePt t="28302" x="3848100" y="2268538"/>
          <p14:tracePt t="28319" x="3865563" y="2268538"/>
          <p14:tracePt t="28335" x="3883025" y="2268538"/>
          <p14:tracePt t="28338" x="3900488" y="2268538"/>
          <p14:tracePt t="28341" x="3916363" y="2260600"/>
          <p14:tracePt t="28353" x="3992563" y="2260600"/>
          <p14:tracePt t="28368" x="4137025" y="2260600"/>
          <p14:tracePt t="28371" x="4179888" y="2260600"/>
          <p14:tracePt t="28385" x="4265613" y="2260600"/>
          <p14:tracePt t="28387" x="4281488" y="2260600"/>
          <p14:tracePt t="28392" x="4306888" y="2260600"/>
          <p14:tracePt t="28403" x="4349750" y="2260600"/>
          <p14:tracePt t="28420" x="4392613" y="2260600"/>
          <p14:tracePt t="28422" x="4400550" y="2260600"/>
          <p14:tracePt t="28426" x="4410075" y="2260600"/>
          <p14:tracePt t="28436" x="4418013" y="2260600"/>
          <p14:tracePt t="28438" x="4435475" y="2260600"/>
          <p14:tracePt t="28452" x="4468813" y="2260600"/>
          <p14:tracePt t="28456" x="4476750" y="2260600"/>
          <p14:tracePt t="28468" x="4545013" y="2260600"/>
          <p14:tracePt t="28469" x="4570413" y="2260600"/>
          <p14:tracePt t="28484" x="4673600" y="2260600"/>
          <p14:tracePt t="28486" x="4714875" y="2260600"/>
          <p14:tracePt t="28501" x="4876800" y="2260600"/>
          <p14:tracePt t="28518" x="5013325" y="2260600"/>
          <p14:tracePt t="28534" x="5097463" y="2252663"/>
          <p14:tracePt t="28551" x="5132388" y="2243138"/>
          <p14:tracePt t="28568" x="5148263" y="2235200"/>
          <p14:tracePt t="28584" x="5165725" y="2209800"/>
          <p14:tracePt t="28601" x="5183188" y="2192338"/>
          <p14:tracePt t="28618" x="5191125" y="2184400"/>
          <p14:tracePt t="28642" x="5199063" y="2174875"/>
          <p14:tracePt t="28686" x="5208588" y="2166938"/>
          <p14:tracePt t="28718" x="5208588" y="2159000"/>
          <p14:tracePt t="28729" x="5216525" y="2149475"/>
          <p14:tracePt t="28741" x="5233988" y="2141538"/>
          <p14:tracePt t="28756" x="5241925" y="2124075"/>
          <p14:tracePt t="28868" x="5249863" y="2108200"/>
          <p14:tracePt t="29212" x="5259388" y="2098675"/>
          <p14:tracePt t="29214" x="5267325" y="2098675"/>
          <p14:tracePt t="29223" x="5276850" y="2098675"/>
          <p14:tracePt t="29235" x="5292725" y="2098675"/>
          <p14:tracePt t="29251" x="5310188" y="2098675"/>
          <p14:tracePt t="29253" x="5318125" y="2098675"/>
          <p14:tracePt t="29268" x="5327650" y="2098675"/>
          <p14:tracePt t="29284" x="5343525" y="2098675"/>
          <p14:tracePt t="29301" x="5360988" y="2098675"/>
          <p14:tracePt t="29342" x="5368925" y="2098675"/>
          <p14:tracePt t="29421" x="5386388" y="2098675"/>
          <p14:tracePt t="29487" x="5403850" y="2098675"/>
          <p14:tracePt t="29493" x="5411788" y="2090738"/>
          <p14:tracePt t="29515" x="5411788" y="2082800"/>
          <p14:tracePt t="29541" x="5421313" y="2082800"/>
          <p14:tracePt t="29605" x="5437188" y="2082800"/>
          <p14:tracePt t="29641" x="5446713" y="2082800"/>
          <p14:tracePt t="29669" x="5454650" y="2082800"/>
          <p14:tracePt t="29755" x="5472113" y="2082800"/>
          <p14:tracePt t="29776" x="5480050" y="2082800"/>
          <p14:tracePt t="29800" x="5487988" y="2082800"/>
          <p14:tracePt t="29956" x="5497513" y="2082800"/>
          <p14:tracePt t="29972" x="5505450" y="2082800"/>
          <p14:tracePt t="29991" x="5513388" y="2082800"/>
          <p14:tracePt t="29998" x="5530850" y="2082800"/>
          <p14:tracePt t="30028" x="5548313" y="2082800"/>
          <p14:tracePt t="30052" x="5565775" y="2082800"/>
          <p14:tracePt t="30064" x="5573713" y="2082800"/>
          <p14:tracePt t="30072" x="5581650" y="2082800"/>
          <p14:tracePt t="30084" x="5591175" y="2082800"/>
          <p14:tracePt t="30101" x="5624513" y="2082800"/>
          <p14:tracePt t="30118" x="5641975" y="2082800"/>
          <p14:tracePt t="30135" x="5675313" y="2082800"/>
          <p14:tracePt t="30151" x="5708650" y="2082800"/>
          <p14:tracePt t="30153" x="5726113" y="2082800"/>
          <p14:tracePt t="30168" x="5786438" y="2082800"/>
          <p14:tracePt t="30184" x="5837238" y="2082800"/>
          <p14:tracePt t="30200" x="5862638" y="2082800"/>
          <p14:tracePt t="30218" x="5880100" y="2082800"/>
          <p14:tracePt t="30234" x="5913438" y="2082800"/>
          <p14:tracePt t="30238" x="5930900" y="2082800"/>
          <p14:tracePt t="30250" x="5964238" y="2082800"/>
          <p14:tracePt t="30254" x="5981700" y="2073275"/>
          <p14:tracePt t="30267" x="6049963" y="2065338"/>
          <p14:tracePt t="30269" x="6065838" y="2065338"/>
          <p14:tracePt t="30285" x="6159500" y="2055813"/>
          <p14:tracePt t="30300" x="6219825" y="2039938"/>
          <p14:tracePt t="30301" x="6227763" y="2039938"/>
          <p14:tracePt t="30317" x="6270625" y="2039938"/>
          <p14:tracePt t="30334" x="6286500" y="2022475"/>
          <p14:tracePt t="30350" x="6311900" y="2022475"/>
          <p14:tracePt t="30352" x="6321425" y="2022475"/>
          <p14:tracePt t="30367" x="6405563" y="2005013"/>
          <p14:tracePt t="30384" x="6516688" y="1997075"/>
          <p14:tracePt t="30401" x="6653213" y="1997075"/>
          <p14:tracePt t="30404" x="6686550" y="1997075"/>
          <p14:tracePt t="30407" x="6719888" y="1997075"/>
          <p14:tracePt t="30417" x="6770688" y="1989138"/>
          <p14:tracePt t="30420" x="6797675" y="1979613"/>
          <p14:tracePt t="30433" x="6856413" y="1979613"/>
          <p14:tracePt t="30435" x="6864350" y="1979613"/>
          <p14:tracePt t="30450" x="6899275" y="1963738"/>
          <p14:tracePt t="30467" x="6915150" y="1963738"/>
          <p14:tracePt t="30484" x="6924675" y="1963738"/>
          <p14:tracePt t="30501" x="6932613" y="1963738"/>
          <p14:tracePt t="30549" x="6942138" y="1963738"/>
          <p14:tracePt t="30559" x="6950075" y="1963738"/>
          <p14:tracePt t="30569" x="6958013" y="1963738"/>
          <p14:tracePt t="30583" x="6983413" y="1963738"/>
          <p14:tracePt t="30600" x="7000875" y="1963738"/>
          <p14:tracePt t="30604" x="7008813" y="1963738"/>
          <p14:tracePt t="30617" x="7034213" y="1963738"/>
          <p14:tracePt t="30633" x="7059613" y="1963738"/>
          <p14:tracePt t="30635" x="7069138" y="1963738"/>
          <p14:tracePt t="30650" x="7077075" y="1963738"/>
          <p14:tracePt t="30651" x="7085013" y="1963738"/>
          <p14:tracePt t="30667" x="7102475" y="1963738"/>
          <p14:tracePt t="30684" x="7112000" y="1963738"/>
          <p14:tracePt t="30700" x="7119938" y="1963738"/>
          <p14:tracePt t="30702" x="7137400" y="1963738"/>
          <p14:tracePt t="30722" x="7145338" y="1963738"/>
          <p14:tracePt t="30739" x="7153275" y="1963738"/>
          <p14:tracePt t="30783" x="7162800" y="1963738"/>
          <p14:tracePt t="30799" x="7170738" y="1963738"/>
          <p14:tracePt t="30828" x="7188200" y="1963738"/>
          <p14:tracePt t="35191" x="7204075" y="1963738"/>
          <p14:tracePt t="35200" x="7213600" y="1963738"/>
          <p14:tracePt t="35206" x="7221538" y="1963738"/>
          <p14:tracePt t="35231" x="7246938" y="1979613"/>
          <p14:tracePt t="35248" x="7264400" y="1979613"/>
          <p14:tracePt t="35268" x="7272338" y="1979613"/>
          <p14:tracePt t="35282" x="7281863" y="1979613"/>
          <p14:tracePt t="35313" x="7289800" y="1989138"/>
          <p14:tracePt t="35349" x="7297738" y="1997075"/>
          <p14:tracePt t="35391" x="7307263" y="1997075"/>
          <p14:tracePt t="35402" x="7315200" y="1997075"/>
          <p14:tracePt t="35411" x="7323138" y="1997075"/>
          <p14:tracePt t="35431" x="7340600" y="1997075"/>
          <p14:tracePt t="37635" x="7383463" y="1997075"/>
          <p14:tracePt t="37644" x="7408863" y="2005013"/>
          <p14:tracePt t="37648" x="7459663" y="2005013"/>
          <p14:tracePt t="37663" x="7553325" y="2005013"/>
          <p14:tracePt t="37664" x="7586663" y="2005013"/>
          <p14:tracePt t="37679" x="7688263" y="2005013"/>
          <p14:tracePt t="37697" x="7799388" y="2005013"/>
          <p14:tracePt t="37712" x="7832725" y="2005013"/>
          <p14:tracePt t="37714" x="7842250" y="2005013"/>
          <p14:tracePt t="37729" x="7859713" y="2005013"/>
          <p14:tracePt t="37779" x="7875588" y="2005013"/>
          <p14:tracePt t="37843" x="7885113" y="2005013"/>
          <p14:tracePt t="37975" x="7893050" y="2005013"/>
          <p14:tracePt t="37984" x="7900988" y="2005013"/>
          <p14:tracePt t="37991" x="7910513" y="1997075"/>
          <p14:tracePt t="38012" x="7943850" y="1963738"/>
          <p14:tracePt t="38029" x="7969250" y="1954213"/>
          <p14:tracePt t="38047" x="7994650" y="1938338"/>
          <p14:tracePt t="38049" x="8004175" y="1938338"/>
          <p14:tracePt t="38062" x="8020050" y="1928813"/>
          <p14:tracePt t="38079" x="8045450" y="1928813"/>
          <p14:tracePt t="38096" x="8062913" y="1928813"/>
          <p14:tracePt t="38099" x="8080375" y="1928813"/>
          <p14:tracePt t="38112" x="8088313" y="1920875"/>
          <p14:tracePt t="38300" x="8096250" y="1920875"/>
          <p14:tracePt t="38308" x="8105775" y="1911350"/>
          <p14:tracePt t="38741" x="8096250" y="1903413"/>
          <p14:tracePt t="38747" x="8096250" y="1895475"/>
          <p14:tracePt t="38754" x="8139113" y="1895475"/>
          <p14:tracePt t="38756" x="8164513" y="1895475"/>
          <p14:tracePt t="38778" x="8291513" y="1852613"/>
          <p14:tracePt t="38795" x="8377238" y="1835150"/>
          <p14:tracePt t="38811" x="8428038" y="1827213"/>
          <p14:tracePt t="38828" x="8453438" y="1819275"/>
          <p14:tracePt t="40048" x="8462963" y="1819275"/>
          <p14:tracePt t="40056" x="8478838" y="1819275"/>
          <p14:tracePt t="40058" x="8488363" y="1819275"/>
          <p14:tracePt t="40069" x="8504238" y="1819275"/>
          <p14:tracePt t="40078" x="8513763" y="1819275"/>
          <p14:tracePt t="40094" x="8529638" y="1835150"/>
          <p14:tracePt t="40110" x="8555038" y="1852613"/>
          <p14:tracePt t="40127" x="8615363" y="1860550"/>
          <p14:tracePt t="40128" x="8632825" y="1860550"/>
          <p14:tracePt t="40144" x="8674100" y="1878013"/>
          <p14:tracePt t="40160" x="8734425" y="1895475"/>
          <p14:tracePt t="40177" x="8777288" y="1903413"/>
          <p14:tracePt t="40194" x="8802688" y="1903413"/>
          <p14:tracePt t="40195" x="8818563" y="1903413"/>
          <p14:tracePt t="40211" x="8843963" y="1903413"/>
          <p14:tracePt t="40228" x="8861425" y="1903413"/>
          <p14:tracePt t="40244" x="8869363" y="1903413"/>
          <p14:tracePt t="40267" x="8886825" y="1903413"/>
          <p14:tracePt t="40278" x="8894763" y="1903413"/>
          <p14:tracePt t="40294" x="8929688" y="1903413"/>
          <p14:tracePt t="40298" x="8955088" y="1903413"/>
          <p14:tracePt t="40310" x="8997950" y="1903413"/>
          <p14:tracePt t="40313" x="9023350" y="1903413"/>
          <p14:tracePt t="40327" x="9064625" y="1903413"/>
          <p14:tracePt t="40328" x="9074150" y="1903413"/>
          <p14:tracePt t="40344" x="9099550" y="1903413"/>
          <p14:tracePt t="40345" x="9117013" y="1903413"/>
          <p14:tracePt t="40360" x="9142413" y="1903413"/>
          <p14:tracePt t="40378" x="9167813" y="1903413"/>
          <p14:tracePt t="40394" x="9244013" y="1903413"/>
          <p14:tracePt t="40397" x="9261475" y="1903413"/>
          <p14:tracePt t="40399" x="9286875" y="1903413"/>
          <p14:tracePt t="40411" x="9345613" y="1903413"/>
          <p14:tracePt t="40412" x="9371013" y="1911350"/>
          <p14:tracePt t="40428" x="9507538" y="1911350"/>
          <p14:tracePt t="40444" x="9634538" y="1911350"/>
          <p14:tracePt t="40461" x="9728200" y="1911350"/>
          <p14:tracePt t="40463" x="9753600" y="1911350"/>
          <p14:tracePt t="40478" x="9779000" y="1911350"/>
          <p14:tracePt t="40480" x="9786938" y="1911350"/>
          <p14:tracePt t="40495" x="9796463" y="1903413"/>
          <p14:tracePt t="40496" x="9804400" y="1903413"/>
          <p14:tracePt t="40511" x="9821863" y="1903413"/>
          <p14:tracePt t="40528" x="9839325" y="1895475"/>
          <p14:tracePt t="40531" x="9855200" y="1895475"/>
          <p14:tracePt t="40544" x="9872663" y="1885950"/>
          <p14:tracePt t="40561" x="9880600" y="1885950"/>
          <p14:tracePt t="40562" x="9890125" y="1885950"/>
          <p14:tracePt t="40581" x="9898063" y="1885950"/>
          <p14:tracePt t="40597" x="9915525" y="1885950"/>
          <p14:tracePt t="40616" x="9923463" y="1885950"/>
          <p14:tracePt t="40628" x="9931400" y="1885950"/>
          <p14:tracePt t="40757" x="9923463" y="1885950"/>
          <p14:tracePt t="40763" x="9915525" y="1895475"/>
          <p14:tracePt t="40769" x="9890125" y="1928813"/>
          <p14:tracePt t="40794" x="9601200" y="2005013"/>
          <p14:tracePt t="40811" x="9236075" y="2108200"/>
          <p14:tracePt t="40813" x="9132888" y="2133600"/>
          <p14:tracePt t="40827" x="8648700" y="2252663"/>
          <p14:tracePt t="40844" x="8080375" y="2397125"/>
          <p14:tracePt t="40861" x="7553325" y="2447925"/>
          <p14:tracePt t="40864" x="7416800" y="2463800"/>
          <p14:tracePt t="40877" x="7000875" y="2473325"/>
          <p14:tracePt t="40894" x="6626225" y="2506663"/>
          <p14:tracePt t="40895" x="6600825" y="2506663"/>
          <p14:tracePt t="40910" x="6261100" y="2506663"/>
          <p14:tracePt t="40927" x="6065838" y="2516188"/>
          <p14:tracePt t="40945" x="5591175" y="2541588"/>
          <p14:tracePt t="40961" x="5335588" y="2541588"/>
          <p14:tracePt t="40977" x="5003800" y="2541588"/>
          <p14:tracePt t="40994" x="4826000" y="2541588"/>
          <p14:tracePt t="40998" x="4783138" y="2541588"/>
          <p14:tracePt t="41001" x="4765675" y="2541588"/>
          <p14:tracePt t="41010" x="4706938" y="2541588"/>
          <p14:tracePt t="41012" x="4689475" y="2541588"/>
          <p14:tracePt t="41026" x="4587875" y="2541588"/>
          <p14:tracePt t="41043" x="4486275" y="2541588"/>
          <p14:tracePt t="41060" x="4359275" y="2541588"/>
          <p14:tracePt t="41077" x="4197350" y="2541588"/>
          <p14:tracePt t="41079" x="4154488" y="2541588"/>
          <p14:tracePt t="41093" x="4035425" y="2541588"/>
          <p14:tracePt t="41110" x="3832225" y="2549525"/>
          <p14:tracePt t="41127" x="3611563" y="2549525"/>
          <p14:tracePt t="41144" x="3322638" y="2549525"/>
          <p14:tracePt t="41160" x="3127375" y="2549525"/>
          <p14:tracePt t="41177" x="2795588" y="2549525"/>
          <p14:tracePt t="41193" x="2540000" y="2549525"/>
          <p14:tracePt t="41210" x="2301875" y="2549525"/>
          <p14:tracePt t="41212" x="2243138" y="2549525"/>
          <p14:tracePt t="41227" x="2038350" y="2532063"/>
          <p14:tracePt t="41244" x="1860550" y="2524125"/>
          <p14:tracePt t="41261" x="1690688" y="2524125"/>
          <p14:tracePt t="41264" x="1639888" y="2524125"/>
          <p14:tracePt t="41267" x="1614488" y="2524125"/>
          <p14:tracePt t="41277" x="1563688" y="2516188"/>
          <p14:tracePt t="41279" x="1554163" y="2516188"/>
          <p14:tracePt t="41295" x="1452563" y="2516188"/>
          <p14:tracePt t="41310" x="1384300" y="2498725"/>
          <p14:tracePt t="41313" x="1343025" y="2489200"/>
          <p14:tracePt t="41327" x="1308100" y="2473325"/>
          <p14:tracePt t="41343" x="1249363" y="2455863"/>
          <p14:tracePt t="41344" x="1239838" y="2455863"/>
          <p14:tracePt t="41360" x="1206500" y="2447925"/>
          <p14:tracePt t="41376" x="1173163" y="2430463"/>
          <p14:tracePt t="41393" x="1147763" y="2430463"/>
          <p14:tracePt t="41410" x="1112838" y="2422525"/>
          <p14:tracePt t="41426" x="1069975" y="2422525"/>
          <p14:tracePt t="41443" x="1003300" y="2405063"/>
          <p14:tracePt t="41460" x="950913" y="2405063"/>
          <p14:tracePt t="41477" x="935038" y="2405063"/>
          <p14:tracePt t="41605" x="942975" y="2397125"/>
          <p14:tracePt t="41612" x="942975" y="2387600"/>
          <p14:tracePt t="41619" x="968375" y="2379663"/>
          <p14:tracePt t="41644" x="1019175" y="2344738"/>
          <p14:tracePt t="41660" x="1087438" y="2319338"/>
          <p14:tracePt t="41663" x="1104900" y="2303463"/>
          <p14:tracePt t="41676" x="1173163" y="2268538"/>
          <p14:tracePt t="41694" x="1300163" y="2235200"/>
          <p14:tracePt t="41710" x="1376363" y="2227263"/>
          <p14:tracePt t="41712" x="1393825" y="2227263"/>
          <p14:tracePt t="41727" x="1452563" y="2200275"/>
          <p14:tracePt t="41730" x="1470025" y="2192338"/>
          <p14:tracePt t="41743" x="1495425" y="2192338"/>
          <p14:tracePt t="41745" x="1503363" y="2192338"/>
          <p14:tracePt t="41761" x="1528763" y="2184400"/>
          <p14:tracePt t="41776" x="1546225" y="2174875"/>
          <p14:tracePt t="41778" x="1554163" y="2174875"/>
          <p14:tracePt t="41793" x="1579563" y="2174875"/>
          <p14:tracePt t="41810" x="1614488" y="2159000"/>
          <p14:tracePt t="41827" x="1639888" y="2159000"/>
          <p14:tracePt t="41843" x="1673225" y="2159000"/>
          <p14:tracePt t="41860" x="1708150" y="2159000"/>
          <p14:tracePt t="41877" x="1749425" y="2159000"/>
          <p14:tracePt t="41880" x="1758950" y="2159000"/>
          <p14:tracePt t="41895" x="1817688" y="2159000"/>
          <p14:tracePt t="41911" x="1878013" y="2159000"/>
          <p14:tracePt t="41927" x="1946275" y="2159000"/>
          <p14:tracePt t="41930" x="1962150" y="2159000"/>
          <p14:tracePt t="41943" x="2022475" y="2159000"/>
          <p14:tracePt t="41944" x="2047875" y="2159000"/>
          <p14:tracePt t="41961" x="2116138" y="2159000"/>
          <p14:tracePt t="41962" x="2141538" y="2159000"/>
          <p14:tracePt t="41977" x="2217738" y="2166938"/>
          <p14:tracePt t="41978" x="2251075" y="2166938"/>
          <p14:tracePt t="41993" x="2352675" y="2174875"/>
          <p14:tracePt t="42010" x="2446338" y="2200275"/>
          <p14:tracePt t="42013" x="2471738" y="2209800"/>
          <p14:tracePt t="42027" x="2540000" y="2227263"/>
          <p14:tracePt t="42029" x="2565400" y="2227263"/>
          <p14:tracePt t="42043" x="2676525" y="2243138"/>
          <p14:tracePt t="42060" x="2752725" y="2252663"/>
          <p14:tracePt t="42065" x="2770188" y="2260600"/>
          <p14:tracePt t="42067" x="2786063" y="2268538"/>
          <p14:tracePt t="42077" x="2811463" y="2278063"/>
          <p14:tracePt t="42080" x="2828925" y="2278063"/>
          <p14:tracePt t="42093" x="2863850" y="2286000"/>
          <p14:tracePt t="42095" x="2871788" y="2286000"/>
          <p14:tracePt t="42109" x="2905125" y="2293938"/>
          <p14:tracePt t="42126" x="2955925" y="2303463"/>
          <p14:tracePt t="42143" x="3016250" y="2303463"/>
          <p14:tracePt t="42160" x="3059113" y="2319338"/>
          <p14:tracePt t="42176" x="3074988" y="2319338"/>
          <p14:tracePt t="42178" x="3084513" y="2319338"/>
          <p14:tracePt t="42193" x="3117850" y="2328863"/>
          <p14:tracePt t="42210" x="3143250" y="2336800"/>
          <p14:tracePt t="42214" x="3152775" y="2336800"/>
          <p14:tracePt t="42227" x="3186113" y="2336800"/>
          <p14:tracePt t="42230" x="3194050" y="2336800"/>
          <p14:tracePt t="42232" x="3211513" y="2336800"/>
          <p14:tracePt t="42243" x="3254375" y="2336800"/>
          <p14:tracePt t="42259" x="3305175" y="2336800"/>
          <p14:tracePt t="42277" x="3330575" y="2336800"/>
          <p14:tracePt t="42280" x="3348038" y="2336800"/>
          <p14:tracePt t="42293" x="3363913" y="2336800"/>
          <p14:tracePt t="42310" x="3389313" y="2336800"/>
          <p14:tracePt t="42328" x="3432175" y="2362200"/>
          <p14:tracePt t="42333" x="3457575" y="2371725"/>
          <p14:tracePt t="42335" x="3482975" y="2371725"/>
          <p14:tracePt t="42337" x="3492500" y="2379663"/>
          <p14:tracePt t="42343" x="3517900" y="2379663"/>
          <p14:tracePt t="42345" x="3533775" y="2379663"/>
          <p14:tracePt t="42359" x="3586163" y="2405063"/>
          <p14:tracePt t="42361" x="3611563" y="2405063"/>
          <p14:tracePt t="42376" x="3652838" y="2405063"/>
          <p14:tracePt t="42377" x="3670300" y="2405063"/>
          <p14:tracePt t="42393" x="3713163" y="2405063"/>
          <p14:tracePt t="42409" x="3729038" y="2405063"/>
          <p14:tracePt t="42426" x="3729038" y="2397125"/>
          <p14:tracePt t="45877" x="3738563" y="2397125"/>
          <p14:tracePt t="45883" x="3746500" y="2397125"/>
          <p14:tracePt t="45890" x="3756025" y="2397125"/>
          <p14:tracePt t="45907" x="3797300" y="2387600"/>
          <p14:tracePt t="45923" x="3865563" y="2379663"/>
          <p14:tracePt t="45941" x="3916363" y="2354263"/>
          <p14:tracePt t="45957" x="3976688" y="2344738"/>
          <p14:tracePt t="45973" x="4027488" y="2328863"/>
          <p14:tracePt t="45990" x="4060825" y="2319338"/>
          <p14:tracePt t="46009" x="4070350" y="2319338"/>
          <p14:tracePt t="46025" x="4086225" y="2311400"/>
          <p14:tracePt t="46062" x="4103688" y="2311400"/>
          <p14:tracePt t="46363" x="4121150" y="2311400"/>
          <p14:tracePt t="46386" x="4129088" y="2311400"/>
          <p14:tracePt t="46395" x="4137025" y="2311400"/>
          <p14:tracePt t="46412" x="4154488" y="2311400"/>
          <p14:tracePt t="46424" x="4171950" y="2311400"/>
          <p14:tracePt t="46436" x="4179888" y="2311400"/>
          <p14:tracePt t="46441" x="4187825" y="2311400"/>
          <p14:tracePt t="46457" x="4197350" y="2319338"/>
          <p14:tracePt t="46474" x="4222750" y="2328863"/>
          <p14:tracePt t="46491" x="4230688" y="2336800"/>
          <p14:tracePt t="46508" x="4248150" y="2336800"/>
          <p14:tracePt t="46524" x="4273550" y="2336800"/>
          <p14:tracePt t="46540" x="4281488" y="2336800"/>
          <p14:tracePt t="46557" x="4291013" y="2336800"/>
          <p14:tracePt t="46559" x="4298950" y="2336800"/>
          <p14:tracePt t="46576" x="4306888" y="2336800"/>
          <p14:tracePt t="46591" x="4324350" y="2336800"/>
          <p14:tracePt t="46608" x="4349750" y="2344738"/>
          <p14:tracePt t="46609" x="4359275" y="2354263"/>
          <p14:tracePt t="46623" x="4375150" y="2354263"/>
          <p14:tracePt t="46624" x="4384675" y="2354263"/>
          <p14:tracePt t="46640" x="4400550" y="2354263"/>
          <p14:tracePt t="46657" x="4435475" y="2354263"/>
          <p14:tracePt t="46674" x="4451350" y="2362200"/>
          <p14:tracePt t="46691" x="4460875" y="2362200"/>
          <p14:tracePt t="46694" x="4468813" y="2362200"/>
          <p14:tracePt t="46708" x="4476750" y="2362200"/>
          <p14:tracePt t="46712" x="4494213" y="2362200"/>
          <p14:tracePt t="46724" x="4511675" y="2362200"/>
          <p14:tracePt t="46741" x="4529138" y="2362200"/>
          <p14:tracePt t="46757" x="4545013" y="2362200"/>
          <p14:tracePt t="46776" x="4570413" y="2362200"/>
          <p14:tracePt t="46796" x="4587875" y="2362200"/>
          <p14:tracePt t="46814" x="4595813" y="2362200"/>
          <p14:tracePt t="46824" x="4605338" y="2362200"/>
          <p14:tracePt t="46841" x="4613275" y="2362200"/>
          <p14:tracePt t="46872" x="4621213" y="2362200"/>
          <p14:tracePt t="46907" x="4638675" y="2362200"/>
          <p14:tracePt t="46928" x="4646613" y="2362200"/>
          <p14:tracePt t="46938" x="4656138" y="2362200"/>
          <p14:tracePt t="46954" x="4664075" y="2362200"/>
          <p14:tracePt t="46963" x="4673600" y="2362200"/>
          <p14:tracePt t="46973" x="4681538" y="2362200"/>
          <p14:tracePt t="46990" x="4714875" y="2362200"/>
          <p14:tracePt t="47008" x="4740275" y="2362200"/>
          <p14:tracePt t="47023" x="4757738" y="2362200"/>
          <p14:tracePt t="47040" x="4800600" y="2362200"/>
          <p14:tracePt t="47041" x="4808538" y="2362200"/>
          <p14:tracePt t="47057" x="4833938" y="2362200"/>
          <p14:tracePt t="47058" x="4851400" y="2362200"/>
          <p14:tracePt t="47073" x="4876800" y="2362200"/>
          <p14:tracePt t="47090" x="4919663" y="2362200"/>
          <p14:tracePt t="47109" x="4935538" y="2362200"/>
          <p14:tracePt t="47124" x="4953000" y="2362200"/>
          <p14:tracePt t="47128" x="4962525" y="2362200"/>
          <p14:tracePt t="47131" x="4970463" y="2362200"/>
          <p14:tracePt t="47139" x="4978400" y="2362200"/>
          <p14:tracePt t="47156" x="5021263" y="2362200"/>
          <p14:tracePt t="47173" x="5046663" y="2362200"/>
          <p14:tracePt t="47175" x="5054600" y="2362200"/>
          <p14:tracePt t="47190" x="5080000" y="2362200"/>
          <p14:tracePt t="47207" x="5089525" y="2362200"/>
          <p14:tracePt t="47223" x="5106988" y="2362200"/>
          <p14:tracePt t="47240" x="5132388" y="2362200"/>
          <p14:tracePt t="47257" x="5148263" y="2362200"/>
          <p14:tracePt t="47274" x="5173663" y="2362200"/>
          <p14:tracePt t="47278" x="5183188" y="2362200"/>
          <p14:tracePt t="47281" x="5191125" y="2362200"/>
          <p14:tracePt t="47290" x="5199063" y="2362200"/>
          <p14:tracePt t="47307" x="5224463" y="2362200"/>
          <p14:tracePt t="47324" x="5259388" y="2362200"/>
          <p14:tracePt t="47341" x="5276850" y="2362200"/>
          <p14:tracePt t="47345" x="5292725" y="2362200"/>
          <p14:tracePt t="47357" x="5318125" y="2362200"/>
          <p14:tracePt t="47359" x="5327650" y="2362200"/>
          <p14:tracePt t="47375" x="5368925" y="2362200"/>
          <p14:tracePt t="47389" x="5394325" y="2362200"/>
          <p14:tracePt t="47406" x="5411788" y="2362200"/>
          <p14:tracePt t="47423" x="5446713" y="2362200"/>
          <p14:tracePt t="47441" x="5480050" y="2362200"/>
          <p14:tracePt t="47457" x="5530850" y="2362200"/>
          <p14:tracePt t="47459" x="5548313" y="2362200"/>
          <p14:tracePt t="47473" x="5616575" y="2362200"/>
          <p14:tracePt t="47490" x="5683250" y="2362200"/>
          <p14:tracePt t="47507" x="5743575" y="2362200"/>
          <p14:tracePt t="47509" x="5761038" y="2362200"/>
          <p14:tracePt t="47523" x="5794375" y="2362200"/>
          <p14:tracePt t="47540" x="5827713" y="2362200"/>
          <p14:tracePt t="47556" x="5895975" y="2362200"/>
          <p14:tracePt t="47559" x="5921375" y="2362200"/>
          <p14:tracePt t="47573" x="5989638" y="2362200"/>
          <p14:tracePt t="47575" x="6015038" y="2362200"/>
          <p14:tracePt t="47591" x="6100763" y="2362200"/>
          <p14:tracePt t="47606" x="6176963" y="2354263"/>
          <p14:tracePt t="47608" x="6194425" y="2354263"/>
          <p14:tracePt t="47623" x="6278563" y="2336800"/>
          <p14:tracePt t="47640" x="6372225" y="2336800"/>
          <p14:tracePt t="47641" x="6389688" y="2336800"/>
          <p14:tracePt t="47656" x="6448425" y="2328863"/>
          <p14:tracePt t="47657" x="6465888" y="2328863"/>
          <p14:tracePt t="47673" x="6559550" y="2303463"/>
          <p14:tracePt t="47690" x="6643688" y="2286000"/>
          <p14:tracePt t="47706" x="6719888" y="2286000"/>
          <p14:tracePt t="47709" x="6737350" y="2286000"/>
          <p14:tracePt t="47723" x="6813550" y="2286000"/>
          <p14:tracePt t="47740" x="6924675" y="2286000"/>
          <p14:tracePt t="47756" x="7051675" y="2286000"/>
          <p14:tracePt t="47773" x="7178675" y="2286000"/>
          <p14:tracePt t="47776" x="7213600" y="2286000"/>
          <p14:tracePt t="47791" x="7348538" y="2286000"/>
          <p14:tracePt t="47806" x="7442200" y="2286000"/>
          <p14:tracePt t="47808" x="7477125" y="2286000"/>
          <p14:tracePt t="47824" x="7553325" y="2268538"/>
          <p14:tracePt t="47827" x="7604125" y="2268538"/>
          <p14:tracePt t="47842" x="7680325" y="2268538"/>
          <p14:tracePt t="47846" x="7715250" y="2268538"/>
          <p14:tracePt t="47849" x="7766050" y="2268538"/>
          <p14:tracePt t="47856" x="7799388" y="2268538"/>
          <p14:tracePt t="47858" x="7832725" y="2268538"/>
          <p14:tracePt t="47873" x="7926388" y="2268538"/>
          <p14:tracePt t="47889" x="8020050" y="2268538"/>
          <p14:tracePt t="47906" x="8113713" y="2268538"/>
          <p14:tracePt t="47922" x="8199438" y="2268538"/>
          <p14:tracePt t="47927" x="8258175" y="2268538"/>
          <p14:tracePt t="47939" x="8351838" y="2268538"/>
          <p14:tracePt t="47956" x="8504238" y="2268538"/>
          <p14:tracePt t="47960" x="8547100" y="2268538"/>
          <p14:tracePt t="47962" x="8589963" y="2268538"/>
          <p14:tracePt t="47972" x="8683625" y="2268538"/>
          <p14:tracePt t="47989" x="8818563" y="2268538"/>
          <p14:tracePt t="48006" x="8904288" y="2268538"/>
          <p14:tracePt t="48007" x="8921750" y="2268538"/>
          <p14:tracePt t="48022" x="8947150" y="2268538"/>
          <p14:tracePt t="48039" x="8980488" y="2268538"/>
          <p14:tracePt t="48056" x="8997950" y="2268538"/>
          <p14:tracePt t="48074" x="9023350" y="2268538"/>
          <p14:tracePt t="48091" x="9031288" y="2268538"/>
          <p14:tracePt t="48095" x="9039225" y="2268538"/>
          <p14:tracePt t="48163" x="9048750" y="2268538"/>
          <p14:tracePt t="48181" x="9056688" y="2268538"/>
          <p14:tracePt t="48192" x="9074150" y="2268538"/>
          <p14:tracePt t="48213" x="9082088" y="2268538"/>
          <p14:tracePt t="48218" x="9091613" y="2278063"/>
          <p14:tracePt t="48237" x="9091613" y="2286000"/>
          <p14:tracePt t="48252" x="9099550" y="2286000"/>
          <p14:tracePt t="48261" x="9107488" y="2293938"/>
          <p14:tracePt t="48280" x="9117013" y="2303463"/>
          <p14:tracePt t="48300" x="9124950" y="2303463"/>
          <p14:tracePt t="48310" x="9132888" y="2311400"/>
          <p14:tracePt t="48322" x="9132888" y="2319338"/>
          <p14:tracePt t="48325" x="9142413" y="2319338"/>
          <p14:tracePt t="48339" x="9150350" y="2328863"/>
          <p14:tracePt t="48356" x="9150350" y="2336800"/>
          <p14:tracePt t="48373" x="9150350" y="2344738"/>
          <p14:tracePt t="49063" x="9150350" y="2354263"/>
          <p14:tracePt t="49069" x="9117013" y="2354263"/>
          <p14:tracePt t="49071" x="9091613" y="2354263"/>
          <p14:tracePt t="49088" x="8988425" y="2371725"/>
          <p14:tracePt t="49105" x="8937625" y="2397125"/>
          <p14:tracePt t="49122" x="8912225" y="2405063"/>
          <p14:tracePt t="49123" x="8904288" y="2405063"/>
          <p14:tracePt t="49138" x="8869363" y="2413000"/>
          <p14:tracePt t="49267" x="8878888" y="2413000"/>
          <p14:tracePt t="49276" x="8894763" y="2413000"/>
          <p14:tracePt t="49279" x="8904288" y="2413000"/>
          <p14:tracePt t="49283" x="8912225" y="2413000"/>
          <p14:tracePt t="49305" x="8988425" y="2413000"/>
          <p14:tracePt t="49308" x="9005888" y="2413000"/>
          <p14:tracePt t="49322" x="9074150" y="2413000"/>
          <p14:tracePt t="49338" x="9142413" y="2413000"/>
          <p14:tracePt t="49355" x="9226550" y="2405063"/>
          <p14:tracePt t="49372" x="9244013" y="2405063"/>
          <p14:tracePt t="49503" x="9236075" y="2405063"/>
          <p14:tracePt t="49510" x="9226550" y="2405063"/>
          <p14:tracePt t="49523" x="9193213" y="2397125"/>
          <p14:tracePt t="49526" x="9175750" y="2397125"/>
          <p14:tracePt t="49529" x="9167813" y="2397125"/>
          <p14:tracePt t="49531" x="9132888" y="2397125"/>
          <p14:tracePt t="49538" x="9091613" y="2397125"/>
          <p14:tracePt t="49540" x="9056688" y="2397125"/>
          <p14:tracePt t="49556" x="8886825" y="2397125"/>
          <p14:tracePt t="49572" x="8709025" y="2397125"/>
          <p14:tracePt t="49576" x="8674100" y="2397125"/>
          <p14:tracePt t="49579" x="8648700" y="2397125"/>
          <p14:tracePt t="49580" x="8623300" y="2397125"/>
          <p14:tracePt t="49588" x="8589963" y="2397125"/>
          <p14:tracePt t="49605" x="8513763" y="2397125"/>
          <p14:tracePt t="49621" x="8478838" y="2397125"/>
          <p14:tracePt t="49703" x="8478838" y="2405063"/>
          <p14:tracePt t="49719" x="8478838" y="2413000"/>
          <p14:tracePt t="49731" x="8488363" y="2413000"/>
          <p14:tracePt t="49739" x="8496300" y="2413000"/>
          <p14:tracePt t="49741" x="8504238" y="2413000"/>
          <p14:tracePt t="49755" x="8539163" y="2413000"/>
          <p14:tracePt t="49772" x="8580438" y="2413000"/>
          <p14:tracePt t="49788" x="8632825" y="2397125"/>
          <p14:tracePt t="49790" x="8648700" y="2397125"/>
          <p14:tracePt t="49805" x="8716963" y="2387600"/>
          <p14:tracePt t="49821" x="8836025" y="2387600"/>
          <p14:tracePt t="49838" x="8947150" y="2387600"/>
          <p14:tracePt t="49856" x="9031288" y="2387600"/>
          <p14:tracePt t="49873" x="9056688" y="2387600"/>
          <p14:tracePt t="49891" x="9064625" y="2379663"/>
          <p14:tracePt t="50021" x="9056688" y="2379663"/>
          <p14:tracePt t="50030" x="9048750" y="2379663"/>
          <p14:tracePt t="50040" x="9039225" y="2379663"/>
          <p14:tracePt t="50043" x="9031288" y="2379663"/>
          <p14:tracePt t="50055" x="8997950" y="2379663"/>
          <p14:tracePt t="50057" x="8988425" y="2379663"/>
          <p14:tracePt t="50073" x="8937625" y="2387600"/>
          <p14:tracePt t="50088" x="8921750" y="2387600"/>
          <p14:tracePt t="50089" x="8904288" y="2397125"/>
          <p14:tracePt t="50105" x="8878888" y="2397125"/>
          <p14:tracePt t="50121" x="8878888" y="2405063"/>
          <p14:tracePt t="50205" x="8878888" y="2413000"/>
          <p14:tracePt t="50241" x="8886825" y="2413000"/>
          <p14:tracePt t="50265" x="8904288" y="2413000"/>
          <p14:tracePt t="50270" x="8912225" y="2413000"/>
          <p14:tracePt t="50278" x="8929688" y="2413000"/>
          <p14:tracePt t="50288" x="8947150" y="2413000"/>
          <p14:tracePt t="50289" x="8963025" y="2413000"/>
          <p14:tracePt t="50304" x="9023350" y="2413000"/>
          <p14:tracePt t="50307" x="9048750" y="2413000"/>
          <p14:tracePt t="50321" x="9099550" y="2413000"/>
          <p14:tracePt t="50323" x="9107488" y="2413000"/>
          <p14:tracePt t="50338" x="9124950" y="2413000"/>
          <p14:tracePt t="50355" x="9142413" y="2413000"/>
          <p14:tracePt t="50477" x="9132888" y="2413000"/>
          <p14:tracePt t="50484" x="9124950" y="2413000"/>
          <p14:tracePt t="50487" x="9117013" y="2413000"/>
          <p14:tracePt t="50495" x="9091613" y="2413000"/>
          <p14:tracePt t="50506" x="9048750" y="2413000"/>
          <p14:tracePt t="50508" x="9023350" y="2413000"/>
          <p14:tracePt t="50512" x="8980488" y="2413000"/>
          <p14:tracePt t="50521" x="8912225" y="2413000"/>
          <p14:tracePt t="50523" x="8886825" y="2413000"/>
          <p14:tracePt t="50538" x="8767763" y="2413000"/>
          <p14:tracePt t="50555" x="8691563" y="2413000"/>
          <p14:tracePt t="50556" x="8666163" y="2413000"/>
          <p14:tracePt t="50571" x="8589963" y="2413000"/>
          <p14:tracePt t="50588" x="8555038" y="2430463"/>
          <p14:tracePt t="50592" x="8547100" y="2430463"/>
          <p14:tracePt t="50645" x="8539163" y="2430463"/>
          <p14:tracePt t="50713" x="8547100" y="2430463"/>
          <p14:tracePt t="50723" x="8564563" y="2430463"/>
          <p14:tracePt t="50732" x="8580438" y="2430463"/>
          <p14:tracePt t="50741" x="8605838" y="2430463"/>
          <p14:tracePt t="50754" x="8640763" y="2430463"/>
          <p14:tracePt t="50755" x="8658225" y="2430463"/>
          <p14:tracePt t="50771" x="8742363" y="2430463"/>
          <p14:tracePt t="50787" x="8836025" y="2422525"/>
          <p14:tracePt t="50804" x="8929688" y="2422525"/>
          <p14:tracePt t="50821" x="9013825" y="2422525"/>
          <p14:tracePt t="50838" x="9048750" y="2422525"/>
          <p14:tracePt t="57897" x="9039225" y="2422525"/>
          <p14:tracePt t="57906" x="9013825" y="2422525"/>
          <p14:tracePt t="57912" x="8980488" y="2422525"/>
          <p14:tracePt t="57935" x="8785225" y="2422525"/>
          <p14:tracePt t="57950" x="8623300" y="2422525"/>
          <p14:tracePt t="57966" x="8496300" y="2422525"/>
          <p14:tracePt t="57967" x="8453438" y="2422525"/>
          <p14:tracePt t="57982" x="8189913" y="2422525"/>
          <p14:tracePt t="58002" x="7910513" y="2422525"/>
          <p14:tracePt t="58005" x="7832725" y="2422525"/>
          <p14:tracePt t="58018" x="7612063" y="2397125"/>
          <p14:tracePt t="58021" x="7545388" y="2397125"/>
          <p14:tracePt t="58034" x="7256463" y="2397125"/>
          <p14:tracePt t="58050" x="6942138" y="2397125"/>
          <p14:tracePt t="58053" x="6873875" y="2397125"/>
          <p14:tracePt t="58066" x="6669088" y="2397125"/>
          <p14:tracePt t="58083" x="6456363" y="2397125"/>
          <p14:tracePt t="58100" x="6253163" y="2397125"/>
          <p14:tracePt t="58117" x="6235700" y="2397125"/>
          <p14:tracePt t="58133" x="6134100" y="2397125"/>
          <p14:tracePt t="58135" x="6116638" y="2397125"/>
          <p14:tracePt t="58151" x="6057900" y="2413000"/>
          <p14:tracePt t="58166" x="6032500" y="2413000"/>
          <p14:tracePt t="58168" x="6024563" y="2413000"/>
          <p14:tracePt t="58183" x="5997575" y="2413000"/>
          <p14:tracePt t="58203" x="5981700" y="2413000"/>
          <p14:tracePt t="58230" x="5981700" y="2422525"/>
          <p14:tracePt t="58269" x="5972175" y="2422525"/>
          <p14:tracePt t="58276" x="5964238" y="2422525"/>
          <p14:tracePt t="58291" x="5956300" y="2422525"/>
          <p14:tracePt t="58301" x="5946775" y="2422525"/>
          <p14:tracePt t="58317" x="5930900" y="2422525"/>
          <p14:tracePt t="58318" x="5913438" y="2422525"/>
          <p14:tracePt t="58333" x="5895975" y="2430463"/>
          <p14:tracePt t="58351" x="5870575" y="2438400"/>
          <p14:tracePt t="58367" x="5853113" y="2447925"/>
          <p14:tracePt t="58383" x="5827713" y="2463800"/>
          <p14:tracePt t="58400" x="5802313" y="2463800"/>
          <p14:tracePt t="58405" x="5794375" y="2463800"/>
          <p14:tracePt t="58408" x="5786438" y="2463800"/>
          <p14:tracePt t="58416" x="5776913" y="2473325"/>
          <p14:tracePt t="58419" x="5768975" y="2473325"/>
          <p14:tracePt t="58433" x="5743575" y="2473325"/>
          <p14:tracePt t="58450" x="5726113" y="2481263"/>
          <p14:tracePt t="58467" x="5708650" y="2481263"/>
          <p14:tracePt t="58484" x="5692775" y="2481263"/>
          <p14:tracePt t="58508" x="5683250" y="2481263"/>
          <p14:tracePt t="64358" x="5667375" y="2481263"/>
          <p14:tracePt t="64366" x="5649913" y="2481263"/>
          <p14:tracePt t="64369" x="5632450" y="2481263"/>
          <p14:tracePt t="64373" x="5616575" y="2489200"/>
          <p14:tracePt t="64396" x="5513388" y="2506663"/>
          <p14:tracePt t="64413" x="5446713" y="2516188"/>
          <p14:tracePt t="64414" x="5421313" y="2524125"/>
          <p14:tracePt t="64429" x="5318125" y="2541588"/>
          <p14:tracePt t="64446" x="5208588" y="2574925"/>
          <p14:tracePt t="64450" x="5183188" y="2574925"/>
          <p14:tracePt t="64453" x="5148263" y="2574925"/>
          <p14:tracePt t="64463" x="5097463" y="2574925"/>
          <p14:tracePt t="64465" x="5072063" y="2574925"/>
          <p14:tracePt t="64479" x="4935538" y="2574925"/>
          <p14:tracePt t="64496" x="4775200" y="2574925"/>
          <p14:tracePt t="64500" x="4732338" y="2574925"/>
          <p14:tracePt t="64513" x="4605338" y="2608263"/>
          <p14:tracePt t="64514" x="4570413" y="2617788"/>
          <p14:tracePt t="64529" x="4435475" y="2643188"/>
          <p14:tracePt t="64547" x="4230688" y="2693988"/>
          <p14:tracePt t="64562" x="4095750" y="2744788"/>
          <p14:tracePt t="64564" x="4070350" y="2752725"/>
          <p14:tracePt t="64567" x="4017963" y="2770188"/>
          <p14:tracePt t="64568" x="3984625" y="2778125"/>
          <p14:tracePt t="64579" x="3890963" y="2795588"/>
          <p14:tracePt t="64597" x="3627438" y="2889250"/>
          <p14:tracePt t="64613" x="3475038" y="2922588"/>
          <p14:tracePt t="64614" x="3424238" y="2949575"/>
          <p14:tracePt t="64630" x="3219450" y="2982913"/>
          <p14:tracePt t="64646" x="3041650" y="3033713"/>
          <p14:tracePt t="64650" x="3008313" y="3041650"/>
          <p14:tracePt t="64652" x="2965450" y="3051175"/>
          <p14:tracePt t="64662" x="2897188" y="3059113"/>
          <p14:tracePt t="64665" x="2879725" y="3059113"/>
          <p14:tracePt t="64679" x="2786063" y="3076575"/>
          <p14:tracePt t="64696" x="2676525" y="3094038"/>
          <p14:tracePt t="64712" x="2574925" y="3094038"/>
          <p14:tracePt t="64715" x="2540000" y="3101975"/>
          <p14:tracePt t="64729" x="2446338" y="3127375"/>
          <p14:tracePt t="64731" x="2395538" y="3127375"/>
          <p14:tracePt t="64746" x="2200275" y="3152775"/>
          <p14:tracePt t="64762" x="2038350" y="3186113"/>
          <p14:tracePt t="64764" x="1987550" y="3195638"/>
          <p14:tracePt t="64779" x="1903413" y="3203575"/>
          <p14:tracePt t="64797" x="1724025" y="3238500"/>
          <p14:tracePt t="64813" x="1622425" y="3263900"/>
          <p14:tracePt t="64814" x="1606550" y="3263900"/>
          <p14:tracePt t="64829" x="1477963" y="3289300"/>
          <p14:tracePt t="64846" x="1358900" y="3297238"/>
          <p14:tracePt t="64849" x="1333500" y="3305175"/>
          <p14:tracePt t="64862" x="1231900" y="3314700"/>
          <p14:tracePt t="64866" x="1206500" y="3322638"/>
          <p14:tracePt t="64879" x="1138238" y="3340100"/>
          <p14:tracePt t="64881" x="1130300" y="3340100"/>
          <p14:tracePt t="64897" x="1054100" y="3340100"/>
          <p14:tracePt t="64912" x="1019175" y="3340100"/>
          <p14:tracePt t="65093" x="1011238" y="3340100"/>
          <p14:tracePt t="65130" x="1011238" y="3330575"/>
          <p14:tracePt t="65135" x="1011238" y="3322638"/>
          <p14:tracePt t="65169" x="1011238" y="3314700"/>
          <p14:tracePt t="65174" x="1011238" y="3297238"/>
          <p14:tracePt t="65190" x="1019175" y="3297238"/>
          <p14:tracePt t="65200" x="1028700" y="3279775"/>
          <p14:tracePt t="65212" x="1036638" y="3271838"/>
          <p14:tracePt t="65230" x="1036638" y="3263900"/>
          <p14:tracePt t="65232" x="1044575" y="3254375"/>
          <p14:tracePt t="65246" x="1062038" y="3238500"/>
          <p14:tracePt t="65263" x="1079500" y="3211513"/>
          <p14:tracePt t="65267" x="1087438" y="3211513"/>
          <p14:tracePt t="65279" x="1095375" y="3203575"/>
          <p14:tracePt t="65295" x="1112838" y="3186113"/>
          <p14:tracePt t="65312" x="1120775" y="3178175"/>
          <p14:tracePt t="65313" x="1130300" y="3178175"/>
          <p14:tracePt t="65329" x="1138238" y="3178175"/>
          <p14:tracePt t="65346" x="1147763" y="3170238"/>
          <p14:tracePt t="65362" x="1163638" y="3160713"/>
          <p14:tracePt t="65366" x="1173163" y="3152775"/>
          <p14:tracePt t="65379" x="1181100" y="3144838"/>
          <p14:tracePt t="65395" x="1206500" y="3144838"/>
          <p14:tracePt t="65412" x="1223963" y="3144838"/>
          <p14:tracePt t="65429" x="1239838" y="3127375"/>
          <p14:tracePt t="65447" x="1274763" y="3119438"/>
          <p14:tracePt t="65462" x="1300163" y="3109913"/>
          <p14:tracePt t="65464" x="1308100" y="3109913"/>
          <p14:tracePt t="65479" x="1333500" y="3101975"/>
          <p14:tracePt t="65495" x="1368425" y="3094038"/>
          <p14:tracePt t="65497" x="1376363" y="3084513"/>
          <p14:tracePt t="65512" x="1384300" y="3084513"/>
          <p14:tracePt t="65513" x="1401763" y="3084513"/>
          <p14:tracePt t="65529" x="1419225" y="3084513"/>
          <p14:tracePt t="65531" x="1435100" y="3084513"/>
          <p14:tracePt t="65546" x="1477963" y="3084513"/>
          <p14:tracePt t="65562" x="1538288" y="3084513"/>
          <p14:tracePt t="65579" x="1606550" y="3084513"/>
          <p14:tracePt t="65581" x="1622425" y="3084513"/>
          <p14:tracePt t="65595" x="1665288" y="3084513"/>
          <p14:tracePt t="65612" x="1741488" y="3084513"/>
          <p14:tracePt t="65615" x="1758950" y="3084513"/>
          <p14:tracePt t="65628" x="1792288" y="3076575"/>
          <p14:tracePt t="65631" x="1809750" y="3067050"/>
          <p14:tracePt t="65645" x="1860550" y="3067050"/>
          <p14:tracePt t="65647" x="1878013" y="3059113"/>
          <p14:tracePt t="65663" x="1911350" y="3051175"/>
          <p14:tracePt t="65679" x="1936750" y="3051175"/>
          <p14:tracePt t="65695" x="1962150" y="3051175"/>
          <p14:tracePt t="65712" x="1979613" y="3094038"/>
          <p14:tracePt t="65729" x="1987550" y="3127375"/>
          <p14:tracePt t="65730" x="1997075" y="3127375"/>
          <p14:tracePt t="65733" x="2005013" y="3135313"/>
          <p14:tracePt t="65745" x="2047875" y="3135313"/>
          <p14:tracePt t="65763" x="2073275" y="3135313"/>
          <p14:tracePt t="65767" x="2090738" y="3135313"/>
          <p14:tracePt t="65769" x="2098675" y="3135313"/>
          <p14:tracePt t="65779" x="2106613" y="3135313"/>
          <p14:tracePt t="65797" x="2174875" y="3135313"/>
          <p14:tracePt t="65801" x="2182813" y="3135313"/>
          <p14:tracePt t="65811" x="2235200" y="3135313"/>
          <p14:tracePt t="65813" x="2243138" y="3135313"/>
          <p14:tracePt t="65828" x="2311400" y="3135313"/>
          <p14:tracePt t="65845" x="2370138" y="3119438"/>
          <p14:tracePt t="65862" x="2420938" y="3119438"/>
          <p14:tracePt t="65878" x="2446338" y="3101975"/>
          <p14:tracePt t="65895" x="2471738" y="3101975"/>
          <p14:tracePt t="65912" x="2506663" y="3101975"/>
          <p14:tracePt t="65928" x="2549525" y="3101975"/>
          <p14:tracePt t="65932" x="2565400" y="3101975"/>
          <p14:tracePt t="65933" x="2574925" y="3101975"/>
          <p14:tracePt t="65945" x="2616200" y="3101975"/>
          <p14:tracePt t="65963" x="2668588" y="3109913"/>
          <p14:tracePt t="65979" x="2701925" y="3109913"/>
          <p14:tracePt t="65997" x="2727325" y="3109913"/>
          <p14:tracePt t="66013" x="2760663" y="3109913"/>
          <p14:tracePt t="66028" x="2778125" y="3109913"/>
          <p14:tracePt t="66029" x="2786063" y="3109913"/>
          <p14:tracePt t="66045" x="2838450" y="3101975"/>
          <p14:tracePt t="66047" x="2846388" y="3101975"/>
          <p14:tracePt t="66061" x="2879725" y="3094038"/>
          <p14:tracePt t="66078" x="2914650" y="3094038"/>
          <p14:tracePt t="66095" x="2930525" y="3094038"/>
          <p14:tracePt t="66111" x="2947988" y="3094038"/>
          <p14:tracePt t="66129" x="2965450" y="3094038"/>
          <p14:tracePt t="66146" x="2982913" y="3094038"/>
          <p14:tracePt t="66147" x="2990850" y="3094038"/>
          <p14:tracePt t="66161" x="3008313" y="3094038"/>
          <p14:tracePt t="66178" x="3033713" y="3084513"/>
          <p14:tracePt t="66195" x="3041650" y="3084513"/>
          <p14:tracePt t="66213" x="3059113" y="3076575"/>
          <p14:tracePt t="66237" x="3067050" y="3076575"/>
          <p14:tracePt t="66254" x="3074988" y="3076575"/>
          <p14:tracePt t="66263" x="3074988" y="3067050"/>
          <p14:tracePt t="66278" x="3084513" y="3067050"/>
          <p14:tracePt t="66296" x="3092450" y="3067050"/>
          <p14:tracePt t="66316" x="3100388" y="3067050"/>
          <p14:tracePt t="66343" x="3109913" y="3059113"/>
          <p14:tracePt t="66351" x="3117850" y="3051175"/>
          <p14:tracePt t="66387" x="3127375" y="3051175"/>
          <p14:tracePt t="66432" x="3135313" y="3051175"/>
          <p14:tracePt t="66466" x="3152775" y="3051175"/>
          <p14:tracePt t="66591" x="3168650" y="3051175"/>
          <p14:tracePt t="66637" x="3186113" y="3051175"/>
          <p14:tracePt t="66649" x="3194050" y="3051175"/>
          <p14:tracePt t="66669" x="3203575" y="3051175"/>
          <p14:tracePt t="66692" x="3219450" y="3051175"/>
          <p14:tracePt t="66718" x="3228975" y="3051175"/>
          <p14:tracePt t="66734" x="3228975" y="3059113"/>
          <p14:tracePt t="66742" x="3236913" y="3059113"/>
          <p14:tracePt t="66774" x="3244850" y="3067050"/>
          <p14:tracePt t="66780" x="3254375" y="3067050"/>
          <p14:tracePt t="66796" x="3262313" y="3076575"/>
          <p14:tracePt t="66812" x="3270250" y="3076575"/>
          <p14:tracePt t="66829" x="3279775" y="3084513"/>
          <p14:tracePt t="66831" x="3287713" y="3084513"/>
          <p14:tracePt t="66847" x="3305175" y="3094038"/>
          <p14:tracePt t="66865" x="3313113" y="3101975"/>
          <p14:tracePt t="66878" x="3322638" y="3109913"/>
          <p14:tracePt t="66901" x="3330575" y="3109913"/>
          <p14:tracePt t="66913" x="3348038" y="3109913"/>
          <p14:tracePt t="66928" x="3373438" y="3119438"/>
          <p14:tracePt t="66931" x="3373438" y="3127375"/>
          <p14:tracePt t="66945" x="3381375" y="3127375"/>
          <p14:tracePt t="66948" x="3389313" y="3127375"/>
          <p14:tracePt t="66950" x="3398838" y="3127375"/>
          <p14:tracePt t="66962" x="3406775" y="3127375"/>
          <p14:tracePt t="66978" x="3424238" y="3127375"/>
          <p14:tracePt t="67018" x="3441700" y="3127375"/>
          <p14:tracePt t="67041" x="3457575" y="3127375"/>
          <p14:tracePt t="67053" x="3467100" y="3127375"/>
          <p14:tracePt t="67072" x="3475038" y="3127375"/>
          <p14:tracePt t="67084" x="3492500" y="3127375"/>
          <p14:tracePt t="67100" x="3508375" y="3127375"/>
          <p14:tracePt t="67110" x="3517900" y="3127375"/>
          <p14:tracePt t="67112" x="3525838" y="3127375"/>
          <p14:tracePt t="67128" x="3533775" y="3127375"/>
          <p14:tracePt t="67144" x="3568700" y="3109913"/>
          <p14:tracePt t="67161" x="3586163" y="3094038"/>
          <p14:tracePt t="67178" x="3611563" y="3076575"/>
          <p14:tracePt t="67195" x="3619500" y="3067050"/>
          <p14:tracePt t="67212" x="3644900" y="3059113"/>
          <p14:tracePt t="67228" x="3662363" y="3051175"/>
          <p14:tracePt t="67244" x="3670300" y="3051175"/>
          <p14:tracePt t="67247" x="3678238" y="3051175"/>
          <p14:tracePt t="67261" x="3695700" y="3051175"/>
          <p14:tracePt t="67278" x="3729038" y="3041650"/>
          <p14:tracePt t="67295" x="3738563" y="3041650"/>
          <p14:tracePt t="67298" x="3746500" y="3041650"/>
          <p14:tracePt t="67310" x="3756025" y="3033713"/>
          <p14:tracePt t="67327" x="3763963" y="3033713"/>
          <p14:tracePt t="67328" x="3763963" y="3025775"/>
          <p14:tracePt t="67345" x="3771900" y="3025775"/>
          <p14:tracePt t="67361" x="3789363" y="3025775"/>
          <p14:tracePt t="67377" x="3814763" y="3016250"/>
          <p14:tracePt t="67394" x="3822700" y="3016250"/>
          <p14:tracePt t="67411" x="3840163" y="3016250"/>
          <p14:tracePt t="67428" x="3848100" y="3016250"/>
          <p14:tracePt t="67444" x="3857625" y="3016250"/>
          <p14:tracePt t="67472" x="3865563" y="3016250"/>
          <p14:tracePt t="67494" x="3873500" y="3016250"/>
          <p14:tracePt t="67500" x="3883025" y="3016250"/>
          <p14:tracePt t="67513" x="3890963" y="3016250"/>
          <p14:tracePt t="67527" x="3900488" y="3016250"/>
          <p14:tracePt t="67529" x="3908425" y="3008313"/>
          <p14:tracePt t="67544" x="3916363" y="3008313"/>
          <p14:tracePt t="67561" x="3925888" y="3008313"/>
          <p14:tracePt t="67577" x="3933825" y="3008313"/>
          <p14:tracePt t="67594" x="3941763" y="3008313"/>
          <p14:tracePt t="67611" x="3951288" y="3008313"/>
          <p14:tracePt t="67628" x="3976688" y="3008313"/>
          <p14:tracePt t="67632" x="3984625" y="3016250"/>
          <p14:tracePt t="67644" x="4010025" y="3025775"/>
          <p14:tracePt t="67648" x="4027488" y="3033713"/>
          <p14:tracePt t="67661" x="4044950" y="3033713"/>
          <p14:tracePt t="67664" x="4060825" y="3033713"/>
          <p14:tracePt t="67677" x="4070350" y="3041650"/>
          <p14:tracePt t="67694" x="4111625" y="3051175"/>
          <p14:tracePt t="67720" x="4121150" y="3051175"/>
          <p14:tracePt t="67729" x="4129088" y="3051175"/>
          <p14:tracePt t="67745" x="4137025" y="3051175"/>
          <p14:tracePt t="67761" x="4137025" y="3059113"/>
          <p14:tracePt t="67764" x="4146550" y="3059113"/>
          <p14:tracePt t="67792" x="4154488" y="3059113"/>
          <p14:tracePt t="67819" x="4162425" y="3067050"/>
          <p14:tracePt t="67826" x="4171950" y="3067050"/>
          <p14:tracePt t="67838" x="4179888" y="3076575"/>
          <p14:tracePt t="67851" x="4187825" y="3084513"/>
          <p14:tracePt t="67860" x="4205288" y="3084513"/>
          <p14:tracePt t="67877" x="4222750" y="3084513"/>
          <p14:tracePt t="67894" x="4230688" y="3084513"/>
          <p14:tracePt t="67896" x="4248150" y="3084513"/>
          <p14:tracePt t="67912" x="4256088" y="3101975"/>
          <p14:tracePt t="67928" x="4265613" y="3101975"/>
          <p14:tracePt t="67950" x="4273550" y="3101975"/>
          <p14:tracePt t="68013" x="4281488" y="3101975"/>
          <p14:tracePt t="68511" x="4291013" y="3101975"/>
          <p14:tracePt t="104308" x="4298950" y="3101975"/>
          <p14:tracePt t="108942" x="4298950" y="3109913"/>
          <p14:tracePt t="108945" x="4298950" y="3119438"/>
          <p14:tracePt t="108958" x="4298950" y="3127375"/>
          <p14:tracePt t="108968" x="4306888" y="3135313"/>
          <p14:tracePt t="108985" x="4306888" y="3144838"/>
          <p14:tracePt t="109003" x="4324350" y="3160713"/>
          <p14:tracePt t="109019" x="4324350" y="3178175"/>
          <p14:tracePt t="109035" x="4332288" y="3195638"/>
          <p14:tracePt t="109053" x="4341813" y="3221038"/>
          <p14:tracePt t="109055" x="4341813" y="3228975"/>
          <p14:tracePt t="109069" x="4341813" y="3246438"/>
          <p14:tracePt t="109091" x="4341813" y="3289300"/>
          <p14:tracePt t="109102" x="4341813" y="3305175"/>
          <p14:tracePt t="109105" x="4341813" y="3314700"/>
          <p14:tracePt t="109119" x="4341813" y="3340100"/>
          <p14:tracePt t="109135" x="4341813" y="3365500"/>
          <p14:tracePt t="109137" x="4341813" y="3373438"/>
          <p14:tracePt t="109153" x="4341813" y="3398838"/>
          <p14:tracePt t="109168" x="4341813" y="3433763"/>
          <p14:tracePt t="109185" x="4341813" y="3459163"/>
          <p14:tracePt t="109203" x="4341813" y="3509963"/>
          <p14:tracePt t="109218" x="4341813" y="3527425"/>
          <p14:tracePt t="109220" x="4341813" y="3535363"/>
          <p14:tracePt t="109223" x="4341813" y="3543300"/>
          <p14:tracePt t="109235" x="4341813" y="3560763"/>
          <p14:tracePt t="109252" x="4341813" y="3586163"/>
          <p14:tracePt t="109256" x="4341813" y="3603625"/>
          <p14:tracePt t="109268" x="4332288" y="3629025"/>
          <p14:tracePt t="109270" x="4324350" y="3636963"/>
          <p14:tracePt t="109284" x="4316413" y="3679825"/>
          <p14:tracePt t="109302" x="4298950" y="3730625"/>
          <p14:tracePt t="109318" x="4291013" y="3763963"/>
          <p14:tracePt t="109321" x="4281488" y="3781425"/>
          <p14:tracePt t="109335" x="4281488" y="3824288"/>
          <p14:tracePt t="109337" x="4281488" y="3832225"/>
          <p14:tracePt t="109353" x="4256088" y="3857625"/>
          <p14:tracePt t="109367" x="4248150" y="3883025"/>
          <p14:tracePt t="109384" x="4240213" y="3900488"/>
          <p14:tracePt t="109402" x="4230688" y="3908425"/>
          <p14:tracePt t="109426" x="4230688" y="3917950"/>
          <p14:tracePt t="109442" x="4230688" y="3925888"/>
          <p14:tracePt t="109452" x="4222750" y="3925888"/>
          <p14:tracePt t="109468" x="4214813" y="3925888"/>
          <p14:tracePt t="109485" x="4205288" y="3943350"/>
          <p14:tracePt t="109503" x="4197350" y="3951288"/>
          <p14:tracePt t="109518" x="4187825" y="3960813"/>
          <p14:tracePt t="109534" x="4187825" y="3968750"/>
          <p14:tracePt t="109560" x="4179888" y="3968750"/>
          <p14:tracePt t="121961" x="4179888" y="3976688"/>
          <p14:tracePt t="121966" x="4197350" y="3976688"/>
          <p14:tracePt t="121976" x="4222750" y="3976688"/>
          <p14:tracePt t="121993" x="4291013" y="3960813"/>
          <p14:tracePt t="122010" x="4324350" y="3935413"/>
          <p14:tracePt t="122011" x="4332288" y="3935413"/>
          <p14:tracePt t="122027" x="4359275" y="3908425"/>
          <p14:tracePt t="122044" x="4375150" y="3883025"/>
          <p14:tracePt t="122046" x="4384675" y="3867150"/>
          <p14:tracePt t="122059" x="4384675" y="3832225"/>
          <p14:tracePt t="122076" x="4384675" y="3798888"/>
          <p14:tracePt t="122093" x="4384675" y="3790950"/>
          <p14:tracePt t="156439" x="4375150" y="3798888"/>
          <p14:tracePt t="156443" x="4367213" y="3798888"/>
          <p14:tracePt t="156456" x="4341813" y="3816350"/>
          <p14:tracePt t="156457" x="4341813" y="3832225"/>
          <p14:tracePt t="156471" x="4291013" y="3857625"/>
          <p14:tracePt t="156488" x="4248150" y="3900488"/>
          <p14:tracePt t="156506" x="4197350" y="3935413"/>
          <p14:tracePt t="156507" x="4179888" y="3943350"/>
          <p14:tracePt t="156522" x="4146550" y="3968750"/>
          <p14:tracePt t="156539" x="4060825" y="4019550"/>
          <p14:tracePt t="156555" x="4002088" y="4062413"/>
          <p14:tracePt t="156572" x="3933825" y="4105275"/>
          <p14:tracePt t="156573" x="3916363" y="4121150"/>
          <p14:tracePt t="156589" x="3806825" y="4197350"/>
          <p14:tracePt t="156605" x="3652838" y="4283075"/>
          <p14:tracePt t="156622" x="3441700" y="4410075"/>
          <p14:tracePt t="156625" x="3373438" y="4435475"/>
          <p14:tracePt t="156639" x="3219450" y="4521200"/>
          <p14:tracePt t="156640" x="3178175" y="4546600"/>
          <p14:tracePt t="156656" x="3049588" y="4597400"/>
          <p14:tracePt t="156658" x="3016250" y="4605338"/>
          <p14:tracePt t="156673" x="2854325" y="4648200"/>
          <p14:tracePt t="156691" x="2709863" y="4683125"/>
          <p14:tracePt t="156707" x="2608263" y="4708525"/>
          <p14:tracePt t="156722" x="2524125" y="4733925"/>
          <p14:tracePt t="156723" x="2489200" y="4741863"/>
          <p14:tracePt t="156738" x="2362200" y="4775200"/>
          <p14:tracePt t="156755" x="2225675" y="4810125"/>
          <p14:tracePt t="156772" x="2106613" y="4835525"/>
          <p14:tracePt t="156774" x="2090738" y="4835525"/>
          <p14:tracePt t="156776" x="2065338" y="4843463"/>
          <p14:tracePt t="156788" x="1997075" y="4843463"/>
          <p14:tracePt t="156805" x="1903413" y="4843463"/>
          <p14:tracePt t="156822" x="1835150" y="4843463"/>
          <p14:tracePt t="156839" x="1766888" y="4843463"/>
          <p14:tracePt t="156856" x="1741488" y="4843463"/>
          <p14:tracePt t="156856" x="1733550" y="4843463"/>
          <p14:tracePt t="156872" x="1724025" y="4835525"/>
          <p14:tracePt t="156873" x="1716088" y="4835525"/>
          <p14:tracePt t="156890" x="1708150" y="4835525"/>
          <p14:tracePt t="156905" x="1698625" y="4835525"/>
          <p14:tracePt t="157085" x="1698625" y="4827588"/>
          <p14:tracePt t="157097" x="1698625" y="4818063"/>
          <p14:tracePt t="157107" x="1708150" y="4818063"/>
          <p14:tracePt t="157124" x="1733550" y="4802188"/>
          <p14:tracePt t="157128" x="1766888" y="4784725"/>
          <p14:tracePt t="157131" x="1784350" y="4784725"/>
          <p14:tracePt t="157139" x="1801813" y="4775200"/>
          <p14:tracePt t="157140" x="1817688" y="4775200"/>
          <p14:tracePt t="157143" x="1835150" y="4767263"/>
          <p14:tracePt t="157155" x="1920875" y="4733925"/>
          <p14:tracePt t="157171" x="2012950" y="4699000"/>
          <p14:tracePt t="157188" x="2098675" y="4691063"/>
          <p14:tracePt t="157205" x="2149475" y="4673600"/>
          <p14:tracePt t="157221" x="2192338" y="4665663"/>
          <p14:tracePt t="157222" x="2200275" y="4665663"/>
          <p14:tracePt t="157238" x="2268538" y="4648200"/>
          <p14:tracePt t="157255" x="2370138" y="4630738"/>
          <p14:tracePt t="157272" x="2514600" y="4605338"/>
          <p14:tracePt t="157273" x="2557463" y="4605338"/>
          <p14:tracePt t="157288" x="2668588" y="4605338"/>
          <p14:tracePt t="157290" x="2701925" y="4605338"/>
          <p14:tracePt t="157305" x="2803525" y="4605338"/>
          <p14:tracePt t="157322" x="2879725" y="4605338"/>
          <p14:tracePt t="157339" x="2897188" y="4605338"/>
          <p14:tracePt t="157435" x="2905125" y="4605338"/>
          <p14:tracePt t="157456" x="2914650" y="4605338"/>
          <p14:tracePt t="157473" x="2914650" y="4614863"/>
          <p14:tracePt t="157484" x="2922588" y="4622800"/>
          <p14:tracePt t="157493" x="2922588" y="4630738"/>
          <p14:tracePt t="157505" x="2922588" y="4648200"/>
          <p14:tracePt t="157521" x="2930525" y="4673600"/>
          <p14:tracePt t="157538" x="2955925" y="4699000"/>
          <p14:tracePt t="157555" x="2973388" y="4724400"/>
          <p14:tracePt t="157556" x="2973388" y="4733925"/>
          <p14:tracePt t="157572" x="2998788" y="4759325"/>
          <p14:tracePt t="157576" x="2998788" y="4767263"/>
          <p14:tracePt t="157578" x="3008313" y="4784725"/>
          <p14:tracePt t="157591" x="3016250" y="4792663"/>
          <p14:tracePt t="157605" x="3024188" y="4802188"/>
          <p14:tracePt t="157622" x="3024188" y="4818063"/>
          <p14:tracePt t="157639" x="3024188" y="4827588"/>
          <p14:tracePt t="158157" x="3024188" y="4818063"/>
          <p14:tracePt t="158178" x="3024188" y="4802188"/>
          <p14:tracePt t="158185" x="3033713" y="4802188"/>
          <p14:tracePt t="158192" x="3033713" y="4784725"/>
          <p14:tracePt t="158205" x="3033713" y="4775200"/>
          <p14:tracePt t="158221" x="3049588" y="4749800"/>
          <p14:tracePt t="158238" x="3049588" y="4741863"/>
          <p14:tracePt t="158254" x="3049588" y="4724400"/>
          <p14:tracePt t="158271" x="3049588" y="4691063"/>
          <p14:tracePt t="158291" x="3049588" y="4683125"/>
          <p14:tracePt t="158323" x="3059113" y="4673600"/>
          <p14:tracePt t="196835" x="3074988" y="4673600"/>
          <p14:tracePt t="196841" x="3084513" y="4673600"/>
          <p14:tracePt t="196849" x="3100388" y="4673600"/>
          <p14:tracePt t="196866" x="3109913" y="4673600"/>
          <p14:tracePt t="196894" x="3117850" y="4683125"/>
          <p14:tracePt t="196903" x="3127375" y="4691063"/>
          <p14:tracePt t="196914" x="3135313" y="4699000"/>
          <p14:tracePt t="196930" x="3186113" y="4708525"/>
          <p14:tracePt t="196948" x="3270250" y="4733925"/>
          <p14:tracePt t="196948" x="3322638" y="4749800"/>
          <p14:tracePt t="196964" x="3441700" y="4827588"/>
          <p14:tracePt t="196980" x="3781425" y="5048250"/>
          <p14:tracePt t="196997" x="4027488" y="5192713"/>
          <p14:tracePt t="197014" x="4222750" y="5251450"/>
          <p14:tracePt t="197017" x="4248150" y="5260975"/>
          <p14:tracePt t="197031" x="4332288" y="5268913"/>
          <p14:tracePt t="197033" x="4349750" y="5268913"/>
          <p14:tracePt t="197038" x="4375150" y="5268913"/>
          <p14:tracePt t="197040" x="4400550" y="5268913"/>
          <p14:tracePt t="197048" x="4443413" y="5268913"/>
          <p14:tracePt t="197050" x="4460875" y="5268913"/>
          <p14:tracePt t="197063" x="4503738" y="5268913"/>
          <p14:tracePt t="197080" x="4646613" y="5276850"/>
          <p14:tracePt t="197097" x="4978400" y="5380038"/>
          <p14:tracePt t="197113" x="5233988" y="5481638"/>
          <p14:tracePt t="197130" x="5624513" y="5616575"/>
          <p14:tracePt t="197149" x="5895975" y="5694363"/>
          <p14:tracePt t="197155" x="6015038" y="5719763"/>
          <p14:tracePt t="197158" x="6065838" y="5727700"/>
          <p14:tracePt t="197165" x="6126163" y="5745163"/>
          <p14:tracePt t="197166" x="6167438" y="5745163"/>
          <p14:tracePt t="197180" x="6329363" y="5745163"/>
          <p14:tracePt t="197197" x="6542088" y="5710238"/>
          <p14:tracePt t="197214" x="6729413" y="5651500"/>
          <p14:tracePt t="197230" x="6899275" y="5608638"/>
          <p14:tracePt t="197248" x="7026275" y="5565775"/>
          <p14:tracePt t="197264" x="7102475" y="5532438"/>
          <p14:tracePt t="197268" x="7119938" y="5524500"/>
          <p14:tracePt t="197270" x="7127875" y="5514975"/>
          <p14:tracePt t="197280" x="7145338" y="5507038"/>
          <p14:tracePt t="197299" x="7204075" y="5464175"/>
          <p14:tracePt t="197304" x="7221538" y="5456238"/>
          <p14:tracePt t="197307" x="7239000" y="5438775"/>
          <p14:tracePt t="197314" x="7264400" y="5430838"/>
          <p14:tracePt t="197316" x="7289800" y="5413375"/>
          <p14:tracePt t="197320" x="7307263" y="5395913"/>
          <p14:tracePt t="197323" x="7323138" y="5380038"/>
          <p14:tracePt t="197330" x="7348538" y="5362575"/>
          <p14:tracePt t="197332" x="7366000" y="5337175"/>
          <p14:tracePt t="197335" x="7383463" y="5311775"/>
          <p14:tracePt t="197346" x="7442200" y="5268913"/>
          <p14:tracePt t="197363" x="7493000" y="5226050"/>
          <p14:tracePt t="197380" x="7553325" y="5200650"/>
          <p14:tracePt t="197397" x="7578725" y="5183188"/>
          <p14:tracePt t="197414" x="7596188" y="5167313"/>
          <p14:tracePt t="197431" x="7621588" y="5157788"/>
          <p14:tracePt t="197433" x="7629525" y="5149850"/>
          <p14:tracePt t="197449" x="7662863" y="5141913"/>
          <p14:tracePt t="197464" x="7680325" y="5141913"/>
          <p14:tracePt t="197468" x="7680325" y="5132388"/>
          <p14:tracePt t="197479" x="7688263" y="5124450"/>
          <p14:tracePt t="197497" x="7697788" y="5124450"/>
          <p14:tracePt t="197514" x="7705725" y="5116513"/>
          <p14:tracePt t="197515" x="7715250" y="5106988"/>
          <p14:tracePt t="197530" x="7731125" y="5099050"/>
          <p14:tracePt t="197547" x="7766050" y="5073650"/>
          <p14:tracePt t="197564" x="7816850" y="5073650"/>
          <p14:tracePt t="197566" x="7816850" y="5064125"/>
          <p14:tracePt t="197570" x="7832725" y="5056188"/>
          <p14:tracePt t="197581" x="7850188" y="5056188"/>
          <p14:tracePt t="197583" x="7859713" y="5056188"/>
          <p14:tracePt t="197585" x="7875588" y="5056188"/>
          <p14:tracePt t="197598" x="7893050" y="5056188"/>
          <p14:tracePt t="197602" x="7910513" y="5056188"/>
          <p14:tracePt t="197614" x="7926388" y="5056188"/>
          <p14:tracePt t="197630" x="7951788" y="5056188"/>
          <p14:tracePt t="197647" x="7977188" y="5056188"/>
          <p14:tracePt t="197648" x="7986713" y="5056188"/>
          <p14:tracePt t="197664" x="8020050" y="5056188"/>
          <p14:tracePt t="197680" x="8054975" y="5056188"/>
          <p14:tracePt t="197697" x="8088313" y="5056188"/>
          <p14:tracePt t="197698" x="8096250" y="5064125"/>
          <p14:tracePt t="197714" x="8139113" y="5073650"/>
          <p14:tracePt t="197715" x="8147050" y="5073650"/>
          <p14:tracePt t="197730" x="8174038" y="5091113"/>
          <p14:tracePt t="197732" x="8189913" y="5091113"/>
          <p14:tracePt t="197747" x="8232775" y="5099050"/>
          <p14:tracePt t="197764" x="8291513" y="5116513"/>
          <p14:tracePt t="197766" x="8308975" y="5124450"/>
          <p14:tracePt t="197780" x="8351838" y="5141913"/>
          <p14:tracePt t="197782" x="8359775" y="5149850"/>
          <p14:tracePt t="197797" x="8410575" y="5175250"/>
          <p14:tracePt t="197814" x="8453438" y="5175250"/>
          <p14:tracePt t="197830" x="8478838" y="5200650"/>
          <p14:tracePt t="197847" x="8513763" y="5208588"/>
          <p14:tracePt t="197848" x="8521700" y="5208588"/>
          <p14:tracePt t="197865" x="8564563" y="5218113"/>
          <p14:tracePt t="197880" x="8589963" y="5226050"/>
          <p14:tracePt t="197883" x="8605838" y="5226050"/>
          <p14:tracePt t="197897" x="8658225" y="5235575"/>
          <p14:tracePt t="197915" x="8734425" y="5268913"/>
          <p14:tracePt t="197930" x="8785225" y="5276850"/>
          <p14:tracePt t="197947" x="8886825" y="5311775"/>
          <p14:tracePt t="197964" x="8947150" y="5319713"/>
          <p14:tracePt t="197981" x="8980488" y="5327650"/>
          <p14:tracePt t="197982" x="8997950" y="5327650"/>
          <p14:tracePt t="198020" x="9005888" y="5327650"/>
          <p14:tracePt t="198023" x="9013825" y="5327650"/>
          <p14:tracePt t="198035" x="9023350" y="5327650"/>
          <p14:tracePt t="198051" x="9031288" y="5327650"/>
          <p14:tracePt t="198064" x="9039225" y="5327650"/>
          <p14:tracePt t="198080" x="9064625" y="5327650"/>
          <p14:tracePt t="198097" x="9082088" y="5327650"/>
          <p14:tracePt t="198113" x="9091613" y="5327650"/>
          <p14:tracePt t="198131" x="9099550" y="5327650"/>
          <p14:tracePt t="198148" x="9107488" y="5327650"/>
          <p14:tracePt t="198164" x="9117013" y="5327650"/>
          <p14:tracePt t="198181" x="9124950" y="5327650"/>
          <p14:tracePt t="198197" x="9150350" y="5327650"/>
          <p14:tracePt t="198198" x="9167813" y="5327650"/>
          <p14:tracePt t="198213" x="9201150" y="5327650"/>
          <p14:tracePt t="198232" x="9218613" y="5337175"/>
          <p14:tracePt t="198529" x="9226550" y="5337175"/>
          <p14:tracePt t="211807" x="9218613" y="5337175"/>
          <p14:tracePt t="211814" x="9201150" y="5327650"/>
          <p14:tracePt t="211822" x="9183688" y="5327650"/>
          <p14:tracePt t="211825" x="9175750" y="5327650"/>
          <p14:tracePt t="211838" x="9091613" y="5327650"/>
          <p14:tracePt t="211841" x="9064625" y="5337175"/>
          <p14:tracePt t="211854" x="8955088" y="5387975"/>
          <p14:tracePt t="211872" x="8734425" y="5557838"/>
          <p14:tracePt t="211888" x="8539163" y="5702300"/>
          <p14:tracePt t="211889" x="8462963" y="5770563"/>
          <p14:tracePt t="211893" x="8377238" y="5838825"/>
          <p14:tracePt t="211904" x="8105775" y="6049963"/>
          <p14:tracePt t="211910" x="8004175" y="6102350"/>
          <p14:tracePt t="211922" x="7596188" y="6365875"/>
          <p14:tracePt t="211938" x="7297738" y="6483350"/>
          <p14:tracePt t="211954" x="6831013" y="6611938"/>
          <p14:tracePt t="211971" x="6473825" y="6696075"/>
          <p14:tracePt t="211988" x="6167438" y="6772275"/>
          <p14:tracePt t="212005" x="5845175" y="6840538"/>
          <p14:tracePt t="212006" x="5768975" y="6850063"/>
          <p14:tracePt t="212093" x="4621213" y="6832600"/>
          <p14:tracePt t="212104" x="4579938" y="6799263"/>
          <p14:tracePt t="212121" x="4511675" y="6756400"/>
          <p14:tracePt t="212138" x="4400550" y="6738938"/>
          <p14:tracePt t="212154" x="4205288" y="6688138"/>
          <p14:tracePt t="212171" x="3967163" y="6645275"/>
          <p14:tracePt t="212188" x="3746500" y="6569075"/>
          <p14:tracePt t="212191" x="3695700" y="6551613"/>
          <p14:tracePt t="212194" x="3652838" y="6543675"/>
          <p14:tracePt t="212204" x="3559175" y="6510338"/>
          <p14:tracePt t="212207" x="3492500" y="6475413"/>
          <p14:tracePt t="212222" x="3270250" y="6330950"/>
          <p14:tracePt t="212238" x="3074988" y="6178550"/>
          <p14:tracePt t="212239" x="3024188" y="6127750"/>
          <p14:tracePt t="212254" x="2820988" y="5880100"/>
          <p14:tracePt t="212272" x="2701925" y="5694363"/>
          <p14:tracePt t="212288" x="2676525" y="5668963"/>
          <p14:tracePt t="212289" x="2676525" y="5659438"/>
          <p14:tracePt t="212304" x="2659063" y="5626100"/>
          <p14:tracePt t="212321" x="2625725" y="5600700"/>
          <p14:tracePt t="212338" x="2608263" y="5583238"/>
          <p14:tracePt t="212355" x="2600325" y="5565775"/>
          <p14:tracePt t="212372" x="2600325" y="5549900"/>
          <p14:tracePt t="212432" x="2600325" y="5540375"/>
          <p14:tracePt t="212441" x="2600325" y="5524500"/>
          <p14:tracePt t="212450" x="2600325" y="5507038"/>
          <p14:tracePt t="212474" x="2600325" y="5472113"/>
          <p14:tracePt t="212488" x="2600325" y="5464175"/>
          <p14:tracePt t="212504" x="2600325" y="5456238"/>
          <p14:tracePt t="212915" x="2600325" y="5446713"/>
          <p14:tracePt t="212965" x="2608263" y="5446713"/>
          <p14:tracePt t="212977" x="2616200" y="5456238"/>
          <p14:tracePt t="212984" x="2616200" y="5464175"/>
          <p14:tracePt t="213038" x="2625725" y="5464175"/>
          <p14:tracePt t="213070" x="2625725" y="5472113"/>
          <p14:tracePt t="213125" x="2633663" y="5481638"/>
          <p14:tracePt t="213131" x="2633663" y="5489575"/>
          <p14:tracePt t="213223" x="2633663" y="5497513"/>
          <p14:tracePt t="213287" x="2641600" y="5507038"/>
          <p14:tracePt t="213427" x="2651125" y="5514975"/>
          <p14:tracePt t="213519" x="2651125" y="5524500"/>
          <p14:tracePt t="213543" x="2659063" y="5532438"/>
          <p14:tracePt t="213635" x="2659063" y="5540375"/>
          <p14:tracePt t="213657" x="2659063" y="5549900"/>
          <p14:tracePt t="213662" x="2668588" y="5549900"/>
          <p14:tracePt t="213676" x="2668588" y="5557838"/>
          <p14:tracePt t="213691" x="2676525" y="5565775"/>
          <p14:tracePt t="213693" x="2676525" y="5575300"/>
          <p14:tracePt t="213717" x="2684463" y="5583238"/>
          <p14:tracePt t="213752" x="2684463" y="5591175"/>
          <p14:tracePt t="213785" x="2693988" y="5591175"/>
          <p14:tracePt t="213825" x="2701925" y="5608638"/>
          <p14:tracePt t="213833" x="2701925" y="5616575"/>
          <p14:tracePt t="213847" x="2709863" y="5616575"/>
          <p14:tracePt t="213860" x="2719388" y="5626100"/>
          <p14:tracePt t="213870" x="2719388" y="5641975"/>
          <p14:tracePt t="213887" x="2727325" y="5651500"/>
          <p14:tracePt t="213904" x="2735263" y="5659438"/>
          <p14:tracePt t="213931" x="2744788" y="5668963"/>
          <p14:tracePt t="213947" x="2744788" y="5676900"/>
          <p14:tracePt t="213976" x="2752725" y="5676900"/>
          <p14:tracePt t="213988" x="2770188" y="5676900"/>
          <p14:tracePt t="214000" x="2770188" y="5684838"/>
          <p14:tracePt t="214051" x="2778125" y="5684838"/>
          <p14:tracePt t="216695" x="2854325" y="5684838"/>
          <p14:tracePt t="216701" x="2914650" y="5684838"/>
          <p14:tracePt t="216704" x="2998788" y="5702300"/>
          <p14:tracePt t="216735" x="4070350" y="5719763"/>
          <p14:tracePt t="216751" x="4545013" y="5719763"/>
          <p14:tracePt t="216768" x="4740275" y="5727700"/>
          <p14:tracePt t="216785" x="4765675" y="5735638"/>
          <p14:tracePt t="216802" x="4664075" y="5778500"/>
          <p14:tracePt t="216805" x="4595813" y="5795963"/>
          <p14:tracePt t="216819" x="4392613" y="5846763"/>
          <p14:tracePt t="216820" x="4298950" y="5880100"/>
          <p14:tracePt t="216836" x="4035425" y="5948363"/>
          <p14:tracePt t="216838" x="3951288" y="5973763"/>
          <p14:tracePt t="216851" x="3687763" y="6024563"/>
          <p14:tracePt t="216853" x="3602038" y="6049963"/>
          <p14:tracePt t="216868" x="3363913" y="6067425"/>
          <p14:tracePt t="216869" x="3297238" y="6067425"/>
          <p14:tracePt t="216885" x="2982913" y="6067425"/>
          <p14:tracePt t="216886" x="2922588" y="6067425"/>
          <p14:tracePt t="216901" x="2778125" y="6067425"/>
          <p14:tracePt t="216902" x="2752725" y="6059488"/>
          <p14:tracePt t="216918" x="2709863" y="6049963"/>
          <p14:tracePt t="216920" x="2701925" y="6049963"/>
          <p14:tracePt t="216923" x="2676525" y="6042025"/>
          <p14:tracePt t="216934" x="2651125" y="6024563"/>
          <p14:tracePt t="216951" x="2625725" y="5999163"/>
          <p14:tracePt t="216969" x="2616200" y="5991225"/>
          <p14:tracePt t="216985" x="2608263" y="5991225"/>
          <p14:tracePt t="217002" x="2600325" y="5983288"/>
          <p14:tracePt t="217095" x="2608263" y="5973763"/>
          <p14:tracePt t="217107" x="2684463" y="5948363"/>
          <p14:tracePt t="217117" x="2795588" y="5905500"/>
          <p14:tracePt t="217134" x="3143250" y="5803900"/>
          <p14:tracePt t="217151" x="3406775" y="5745163"/>
          <p14:tracePt t="217168" x="3551238" y="5702300"/>
          <p14:tracePt t="217184" x="3559175" y="5694363"/>
          <p14:tracePt t="217205" x="3551238" y="5694363"/>
          <p14:tracePt t="217218" x="3457575" y="5694363"/>
          <p14:tracePt t="217222" x="3398838" y="5702300"/>
          <p14:tracePt t="217235" x="3178175" y="5753100"/>
          <p14:tracePt t="217236" x="3092450" y="5770563"/>
          <p14:tracePt t="217253" x="2786063" y="5821363"/>
          <p14:tracePt t="217268" x="2506663" y="5872163"/>
          <p14:tracePt t="217270" x="2420938" y="5889625"/>
          <p14:tracePt t="217285" x="2116138" y="5948363"/>
          <p14:tracePt t="217302" x="1936750" y="5983288"/>
          <p14:tracePt t="217366" x="1946275" y="5983288"/>
          <p14:tracePt t="217374" x="1962150" y="5973763"/>
          <p14:tracePt t="217387" x="2038350" y="5932488"/>
          <p14:tracePt t="217402" x="2157413" y="5838825"/>
          <p14:tracePt t="217406" x="2192338" y="5821363"/>
          <p14:tracePt t="217409" x="2235200" y="5803900"/>
          <p14:tracePt t="217418" x="2344738" y="5761038"/>
          <p14:tracePt t="217421" x="2395538" y="5753100"/>
          <p14:tracePt t="217434" x="2590800" y="5702300"/>
          <p14:tracePt t="217437" x="2651125" y="5684838"/>
          <p14:tracePt t="217452" x="2854325" y="5659438"/>
          <p14:tracePt t="217468" x="2930525" y="5659438"/>
          <p14:tracePt t="217484" x="2947988" y="5659438"/>
          <p14:tracePt t="217514" x="2955925" y="5659438"/>
          <p14:tracePt t="217539" x="2947988" y="5659438"/>
          <p14:tracePt t="217542" x="2940050" y="5659438"/>
          <p14:tracePt t="217552" x="2930525" y="5659438"/>
          <p14:tracePt t="217556" x="2922588" y="5659438"/>
          <p14:tracePt t="217559" x="2914650" y="5668963"/>
          <p14:tracePt t="217569" x="2905125" y="5676900"/>
          <p14:tracePt t="217571" x="2897188" y="5676900"/>
          <p14:tracePt t="217575" x="2879725" y="5684838"/>
          <p14:tracePt t="217585" x="2846388" y="5702300"/>
          <p14:tracePt t="217602" x="2786063" y="5719763"/>
          <p14:tracePt t="217618" x="2770188" y="5727700"/>
          <p14:tracePt t="217634" x="2760663" y="5735638"/>
          <p14:tracePt t="217680" x="2752725" y="5735638"/>
          <p14:tracePt t="217712" x="2760663" y="5735638"/>
          <p14:tracePt t="217721" x="2770188" y="5735638"/>
          <p14:tracePt t="217726" x="2786063" y="5735638"/>
          <p14:tracePt t="217737" x="2803525" y="5727700"/>
          <p14:tracePt t="217740" x="2811463" y="5719763"/>
          <p14:tracePt t="217751" x="2846388" y="5702300"/>
          <p14:tracePt t="218895" x="2854325" y="5702300"/>
          <p14:tracePt t="218905" x="2871788" y="5702300"/>
          <p14:tracePt t="218911" x="2889250" y="5702300"/>
          <p14:tracePt t="218933" x="2930525" y="5702300"/>
          <p14:tracePt t="218950" x="2965450" y="5702300"/>
          <p14:tracePt t="218966" x="2998788" y="5719763"/>
          <p14:tracePt t="218983" x="3024188" y="5719763"/>
          <p14:tracePt t="219000" x="3049588" y="5719763"/>
          <p14:tracePt t="219003" x="3059113" y="5719763"/>
          <p14:tracePt t="219017" x="3074988" y="5719763"/>
          <p14:tracePt t="219034" x="3092450" y="5719763"/>
          <p14:tracePt t="219051" x="3100388" y="5719763"/>
          <p14:tracePt t="219068" x="3109913" y="5719763"/>
          <p14:tracePt t="219085" x="3117850" y="5719763"/>
          <p14:tracePt t="221729" x="3127375" y="5719763"/>
          <p14:tracePt t="221734" x="3152775" y="5719763"/>
          <p14:tracePt t="221737" x="3178175" y="5719763"/>
          <p14:tracePt t="221766" x="3244850" y="5719763"/>
          <p14:tracePt t="221781" x="3279775" y="5719763"/>
          <p14:tracePt t="221798" x="3297238" y="5719763"/>
          <p14:tracePt t="221815" x="3305175" y="5719763"/>
          <p14:tracePt t="221869" x="3313113" y="5719763"/>
          <p14:tracePt t="221883" x="3330575" y="5719763"/>
          <p14:tracePt t="222025" x="3338513" y="5719763"/>
          <p14:tracePt t="222401" x="3348038" y="5719763"/>
          <p14:tracePt t="222407" x="3363913" y="5719763"/>
          <p14:tracePt t="222414" x="3373438" y="5719763"/>
          <p14:tracePt t="222432" x="3432175" y="5719763"/>
          <p14:tracePt t="222448" x="3467100" y="5727700"/>
          <p14:tracePt t="222465" x="3492500" y="5735638"/>
          <p14:tracePt t="222481" x="3508375" y="5745163"/>
          <p14:tracePt t="222498" x="3517900" y="5745163"/>
          <p14:tracePt t="222522" x="3533775" y="5753100"/>
          <p14:tracePt t="222535" x="3543300" y="5753100"/>
          <p14:tracePt t="222550" x="3551238" y="5753100"/>
          <p14:tracePt t="222565" x="3559175" y="5753100"/>
          <p14:tracePt t="222566" x="3568700" y="5753100"/>
          <p14:tracePt t="222583" x="3576638" y="5761038"/>
          <p14:tracePt t="222598" x="3594100" y="5761038"/>
          <p14:tracePt t="222616" x="3611563" y="5761038"/>
          <p14:tracePt t="222632" x="3636963" y="5778500"/>
          <p14:tracePt t="222634" x="3644900" y="5778500"/>
          <p14:tracePt t="222648" x="3687763" y="5778500"/>
          <p14:tracePt t="222650" x="3703638" y="5778500"/>
          <p14:tracePt t="222664" x="3746500" y="5778500"/>
          <p14:tracePt t="222681" x="3797300" y="5778500"/>
          <p14:tracePt t="222698" x="3840163" y="5778500"/>
          <p14:tracePt t="222699" x="3857625" y="5778500"/>
          <p14:tracePt t="222715" x="3890963" y="5778500"/>
          <p14:tracePt t="222731" x="3900488" y="5778500"/>
          <p14:tracePt t="222748" x="3908425" y="5778500"/>
          <p14:tracePt t="222765" x="3925888" y="5778500"/>
          <p14:tracePt t="222869" x="3941763" y="5778500"/>
          <p14:tracePt t="222877" x="3951288" y="5778500"/>
          <p14:tracePt t="222883" x="3959225" y="5778500"/>
          <p14:tracePt t="222886" x="3976688" y="5778500"/>
          <p14:tracePt t="222900" x="4002088" y="5761038"/>
          <p14:tracePt t="222904" x="4010025" y="5761038"/>
          <p14:tracePt t="222906" x="4017963" y="5761038"/>
          <p14:tracePt t="222915" x="4035425" y="5761038"/>
          <p14:tracePt t="222931" x="4070350" y="5745163"/>
          <p14:tracePt t="222947" x="4078288" y="5745163"/>
          <p14:tracePt t="222964" x="4086225" y="5745163"/>
          <p14:tracePt t="222981" x="4103688" y="5745163"/>
          <p14:tracePt t="222998" x="4146550" y="5745163"/>
          <p14:tracePt t="223014" x="4179888" y="5745163"/>
          <p14:tracePt t="223032" x="4240213" y="5753100"/>
          <p14:tracePt t="223048" x="4256088" y="5753100"/>
          <p14:tracePt t="223065" x="4265613" y="5753100"/>
          <p14:tracePt t="223082" x="4298950" y="5753100"/>
          <p14:tracePt t="223097" x="4332288" y="5753100"/>
          <p14:tracePt t="223099" x="4349750" y="5753100"/>
          <p14:tracePt t="223115" x="4410075" y="5745163"/>
          <p14:tracePt t="223131" x="4451350" y="5727700"/>
          <p14:tracePt t="223148" x="4494213" y="5719763"/>
          <p14:tracePt t="223151" x="4511675" y="5710238"/>
          <p14:tracePt t="223164" x="4529138" y="5710238"/>
          <p14:tracePt t="223181" x="4537075" y="5702300"/>
          <p14:tracePt t="223183" x="4545013" y="5694363"/>
          <p14:tracePt t="223198" x="4570413" y="5694363"/>
          <p14:tracePt t="223201" x="4587875" y="5694363"/>
          <p14:tracePt t="223215" x="4621213" y="5694363"/>
          <p14:tracePt t="223232" x="4673600" y="5668963"/>
          <p14:tracePt t="223248" x="4706938" y="5659438"/>
          <p14:tracePt t="223249" x="4714875" y="5659438"/>
          <p14:tracePt t="223265" x="4732338" y="5659438"/>
          <p14:tracePt t="223281" x="4740275" y="5659438"/>
          <p14:tracePt t="223298" x="4749800" y="5651500"/>
          <p14:tracePt t="223317" x="4757738" y="5641975"/>
          <p14:tracePt t="223333" x="4783138" y="5641975"/>
          <p14:tracePt t="223348" x="4800600" y="5641975"/>
          <p14:tracePt t="223364" x="4808538" y="5641975"/>
          <p14:tracePt t="223381" x="4818063" y="5641975"/>
          <p14:tracePt t="223398" x="4833938" y="5641975"/>
          <p14:tracePt t="238163" x="4843463" y="5634038"/>
          <p14:tracePt t="238170" x="4851400" y="5634038"/>
          <p14:tracePt t="238171" x="4859338" y="5626100"/>
          <p14:tracePt t="238178" x="4884738" y="5626100"/>
          <p14:tracePt t="238207" x="4945063" y="5608638"/>
          <p14:tracePt t="238232" x="4962525" y="5608638"/>
          <p14:tracePt t="238244" x="4978400" y="5608638"/>
          <p14:tracePt t="238256" x="5013325" y="5608638"/>
          <p14:tracePt t="238271" x="5072063" y="5608638"/>
          <p14:tracePt t="238288" x="5208588" y="5608638"/>
          <p14:tracePt t="238305" x="5310188" y="5608638"/>
          <p14:tracePt t="238321" x="5386388" y="5616575"/>
          <p14:tracePt t="238338" x="5429250" y="5616575"/>
          <p14:tracePt t="238355" x="5472113" y="5616575"/>
          <p14:tracePt t="238372" x="5522913" y="5634038"/>
          <p14:tracePt t="238375" x="5538788" y="5634038"/>
          <p14:tracePt t="238389" x="5573713" y="5634038"/>
          <p14:tracePt t="238391" x="5599113" y="5641975"/>
          <p14:tracePt t="238407" x="5667375" y="5659438"/>
          <p14:tracePt t="238422" x="5700713" y="5659438"/>
          <p14:tracePt t="238439" x="5735638" y="5659438"/>
          <p14:tracePt t="238455" x="5751513" y="5659438"/>
          <p14:tracePt t="238484" x="5761038" y="5659438"/>
          <p14:tracePt t="238490" x="5768975" y="5659438"/>
          <p14:tracePt t="238506" x="5786438" y="5659438"/>
          <p14:tracePt t="238511" x="5794375" y="5659438"/>
          <p14:tracePt t="238513" x="5802313" y="5668963"/>
          <p14:tracePt t="238521" x="5802313" y="5676900"/>
          <p14:tracePt t="238554" x="5811838" y="5676900"/>
          <p14:tracePt t="238559" x="5819775" y="5676900"/>
          <p14:tracePt t="238572" x="5845175" y="5676900"/>
          <p14:tracePt t="238575" x="5853113" y="5676900"/>
          <p14:tracePt t="238589" x="5870575" y="5676900"/>
          <p14:tracePt t="238605" x="5895975" y="5684838"/>
          <p14:tracePt t="238606" x="5895975" y="5694363"/>
          <p14:tracePt t="238622" x="5913438" y="5694363"/>
          <p14:tracePt t="238638" x="5921375" y="5694363"/>
          <p14:tracePt t="262387" x="5913438" y="5702300"/>
          <p14:tracePt t="262395" x="5905500" y="5710238"/>
          <p14:tracePt t="262397" x="5895975" y="5710238"/>
          <p14:tracePt t="262400" x="5880100" y="5719763"/>
          <p14:tracePt t="262409" x="5870575" y="5719763"/>
          <p14:tracePt t="262413" x="5853113" y="5719763"/>
          <p14:tracePt t="262417" x="5837238" y="5727700"/>
          <p14:tracePt t="262419" x="5827713" y="5727700"/>
          <p14:tracePt t="262425" x="5811838" y="5735638"/>
          <p14:tracePt t="262427" x="5794375" y="5735638"/>
          <p14:tracePt t="262440" x="5743575" y="5753100"/>
          <p14:tracePt t="262457" x="5683250" y="5788025"/>
          <p14:tracePt t="262458" x="5683250" y="5795963"/>
          <p14:tracePt t="262474" x="5641975" y="5821363"/>
          <p14:tracePt t="262476" x="5624513" y="5829300"/>
          <p14:tracePt t="262489" x="5530850" y="5889625"/>
          <p14:tracePt t="262506" x="5394325" y="5973763"/>
          <p14:tracePt t="262523" x="5249863" y="6067425"/>
          <p14:tracePt t="262540" x="5122863" y="6143625"/>
          <p14:tracePt t="262541" x="5097463" y="6161088"/>
          <p14:tracePt t="262556" x="4995863" y="6229350"/>
          <p14:tracePt t="262573" x="4876800" y="6305550"/>
          <p14:tracePt t="262590" x="4689475" y="6407150"/>
          <p14:tracePt t="262606" x="4410075" y="6526213"/>
          <p14:tracePt t="262623" x="4179888" y="6586538"/>
          <p14:tracePt t="262640" x="3992563" y="6654800"/>
          <p14:tracePt t="262643" x="3941763" y="6662738"/>
          <p14:tracePt t="262657" x="3848100" y="6688138"/>
          <p14:tracePt t="262658" x="3814763" y="6696075"/>
          <p14:tracePt t="262674" x="3746500" y="6713538"/>
          <p14:tracePt t="262675" x="3721100" y="6721475"/>
          <p14:tracePt t="262690" x="3670300" y="6738938"/>
          <p14:tracePt t="262692" x="3644900" y="6738938"/>
          <p14:tracePt t="262695" x="3627438" y="6738938"/>
          <p14:tracePt t="262707" x="3559175" y="6756400"/>
          <p14:tracePt t="262713" x="3543300" y="6764338"/>
          <p14:tracePt t="262714" x="3517900" y="6772275"/>
          <p14:tracePt t="262724" x="3457575" y="6789738"/>
          <p14:tracePt t="262725" x="3424238" y="6799263"/>
          <p14:tracePt t="262740" x="3270250" y="6850063"/>
          <p14:tracePt t="262994" x="1801813" y="6840538"/>
          <p14:tracePt t="263008" x="1792288" y="6832600"/>
          <p14:tracePt t="263023" x="1776413" y="6824663"/>
          <p14:tracePt t="263040" x="1776413" y="6815138"/>
          <p14:tracePt t="263061" x="1776413" y="6807200"/>
          <p14:tracePt t="263074" x="1776413" y="6799263"/>
          <p14:tracePt t="263089" x="1776413" y="6789738"/>
          <p14:tracePt t="263107" x="1776413" y="6781800"/>
          <p14:tracePt t="263123" x="1776413" y="6756400"/>
          <p14:tracePt t="263141" x="1784350" y="6746875"/>
          <p14:tracePt t="263157" x="1792288" y="6731000"/>
          <p14:tracePt t="263175" x="1835150" y="6696075"/>
          <p14:tracePt t="263177" x="1852613" y="6696075"/>
          <p14:tracePt t="263189" x="1893888" y="6670675"/>
          <p14:tracePt t="263192" x="1903413" y="6654800"/>
          <p14:tracePt t="263206" x="1962150" y="6619875"/>
          <p14:tracePt t="263224" x="2030413" y="6569075"/>
          <p14:tracePt t="263239" x="2047875" y="6551613"/>
          <p14:tracePt t="263241" x="2055813" y="6551613"/>
          <p14:tracePt t="263256" x="2073275" y="6551613"/>
          <p14:tracePt t="263257" x="2081213" y="6551613"/>
          <p14:tracePt t="263273" x="2098675" y="6543675"/>
          <p14:tracePt t="263290" x="2116138" y="6543675"/>
          <p14:tracePt t="263306" x="2132013" y="6535738"/>
          <p14:tracePt t="263307" x="2141538" y="6526213"/>
          <p14:tracePt t="263323" x="2174875" y="6526213"/>
          <p14:tracePt t="263340" x="2192338" y="6526213"/>
          <p14:tracePt t="263357" x="2208213" y="6510338"/>
          <p14:tracePt t="263373" x="2243138" y="6500813"/>
          <p14:tracePt t="263389" x="2268538" y="6492875"/>
          <p14:tracePt t="263393" x="2286000" y="6483350"/>
          <p14:tracePt t="263396" x="2293938" y="6483350"/>
          <p14:tracePt t="263405" x="2319338" y="6483350"/>
          <p14:tracePt t="263422" x="2370138" y="6467475"/>
          <p14:tracePt t="263439" x="2430463" y="6457950"/>
          <p14:tracePt t="263440" x="2455863" y="6450013"/>
          <p14:tracePt t="263456" x="2489200" y="6450013"/>
          <p14:tracePt t="263473" x="2514600" y="6450013"/>
          <p14:tracePt t="263489" x="2540000" y="6450013"/>
          <p14:tracePt t="263506" x="2574925" y="6450013"/>
          <p14:tracePt t="263508" x="2582863" y="6450013"/>
          <p14:tracePt t="263511" x="2590800" y="6450013"/>
          <p14:tracePt t="263523" x="2633663" y="6450013"/>
          <p14:tracePt t="263540" x="2668588" y="6450013"/>
          <p14:tracePt t="263556" x="2701925" y="6450013"/>
          <p14:tracePt t="263559" x="2709863" y="6450013"/>
          <p14:tracePt t="263573" x="2735263" y="6450013"/>
          <p14:tracePt t="263590" x="2770188" y="6450013"/>
          <p14:tracePt t="263591" x="2778125" y="6450013"/>
          <p14:tracePt t="263606" x="2820988" y="6450013"/>
          <p14:tracePt t="263625" x="2854325" y="6450013"/>
          <p14:tracePt t="263629" x="2871788" y="6450013"/>
          <p14:tracePt t="263639" x="2889250" y="6450013"/>
          <p14:tracePt t="263657" x="2955925" y="6450013"/>
          <p14:tracePt t="263659" x="2965450" y="6450013"/>
          <p14:tracePt t="263661" x="2990850" y="6450013"/>
          <p14:tracePt t="263672" x="3033713" y="6450013"/>
          <p14:tracePt t="263689" x="3092450" y="6450013"/>
          <p14:tracePt t="263706" x="3135313" y="6450013"/>
          <p14:tracePt t="263723" x="3186113" y="6450013"/>
          <p14:tracePt t="263739" x="3254375" y="6450013"/>
          <p14:tracePt t="263742" x="3262313" y="6450013"/>
          <p14:tracePt t="263756" x="3322638" y="6450013"/>
          <p14:tracePt t="263772" x="3398838" y="6450013"/>
          <p14:tracePt t="263790" x="3475038" y="6450013"/>
          <p14:tracePt t="263806" x="3508375" y="6450013"/>
          <p14:tracePt t="263822" x="3568700" y="6450013"/>
          <p14:tracePt t="263839" x="3594100" y="6450013"/>
          <p14:tracePt t="263840" x="3602038" y="6450013"/>
          <p14:tracePt t="263856" x="3636963" y="6450013"/>
          <p14:tracePt t="263858" x="3644900" y="6450013"/>
          <p14:tracePt t="263872" x="3695700" y="6450013"/>
          <p14:tracePt t="263889" x="3738563" y="6450013"/>
          <p14:tracePt t="263905" x="3771900" y="6450013"/>
          <p14:tracePt t="263922" x="3789363" y="6450013"/>
          <p14:tracePt t="263970" x="3806825" y="6450013"/>
          <p14:tracePt t="264017" x="3822700" y="6450013"/>
          <p14:tracePt t="264037" x="3832225" y="6450013"/>
          <p14:tracePt t="264052" x="3840163" y="6450013"/>
          <p14:tracePt t="264062" x="3848100" y="6450013"/>
          <p14:tracePt t="264072" x="3865563" y="6450013"/>
          <p14:tracePt t="264089" x="3883025" y="6450013"/>
          <p14:tracePt t="264108" x="3900488" y="6450013"/>
          <p14:tracePt t="264122" x="3908425" y="6450013"/>
          <p14:tracePt t="264139" x="3925888" y="6450013"/>
          <p14:tracePt t="264171" x="3933825" y="6450013"/>
          <p14:tracePt t="276631" x="3976688" y="6450013"/>
          <p14:tracePt t="276634" x="4010025" y="6450013"/>
          <p14:tracePt t="276640" x="4129088" y="6432550"/>
          <p14:tracePt t="276647" x="4187825" y="6424613"/>
          <p14:tracePt t="276664" x="4529138" y="6424613"/>
          <p14:tracePt t="276681" x="4851400" y="6391275"/>
          <p14:tracePt t="276698" x="4995863" y="6391275"/>
          <p14:tracePt t="276699" x="5038725" y="6391275"/>
          <p14:tracePt t="276702" x="5064125" y="6391275"/>
          <p14:tracePt t="276714" x="5183188" y="6391275"/>
          <p14:tracePt t="276731" x="5513388" y="6365875"/>
          <p14:tracePt t="276748" x="5880100" y="6313488"/>
          <p14:tracePt t="276764" x="6194425" y="6288088"/>
          <p14:tracePt t="276766" x="6278563" y="6288088"/>
          <p14:tracePt t="276782" x="6567488" y="6272213"/>
          <p14:tracePt t="276798" x="6770688" y="6262688"/>
          <p14:tracePt t="276800" x="6823075" y="6254750"/>
          <p14:tracePt t="276815" x="6958013" y="6211888"/>
          <p14:tracePt t="276816" x="7000875" y="6211888"/>
          <p14:tracePt t="276832" x="7239000" y="6161088"/>
          <p14:tracePt t="276848" x="7426325" y="6118225"/>
          <p14:tracePt t="276850" x="7485063" y="6110288"/>
          <p14:tracePt t="276853" x="7545388" y="6092825"/>
          <p14:tracePt t="276864" x="7723188" y="6059488"/>
          <p14:tracePt t="276881" x="7918450" y="5999163"/>
          <p14:tracePt t="276898" x="8147050" y="5940425"/>
          <p14:tracePt t="276914" x="8359775" y="5889625"/>
          <p14:tracePt t="276931" x="8445500" y="5872163"/>
          <p14:tracePt t="276948" x="8539163" y="5872163"/>
          <p14:tracePt t="276964" x="8658225" y="5872163"/>
          <p14:tracePt t="276982" x="8767763" y="5872163"/>
          <p14:tracePt t="276998" x="8878888" y="5846763"/>
          <p14:tracePt t="277001" x="8912225" y="5838825"/>
          <p14:tracePt t="277014" x="9048750" y="5829300"/>
          <p14:tracePt t="277016" x="9091613" y="5829300"/>
          <p14:tracePt t="277032" x="9277350" y="5803900"/>
          <p14:tracePt t="277047" x="9413875" y="5788025"/>
          <p14:tracePt t="277048" x="9472613" y="5778500"/>
          <p14:tracePt t="277064" x="9710738" y="5727700"/>
          <p14:tracePt t="277081" x="10009188" y="5702300"/>
          <p14:tracePt t="277097" x="10331450" y="5684838"/>
          <p14:tracePt t="277098" x="10382250" y="5684838"/>
          <p14:tracePt t="277114" x="10612438" y="5651500"/>
          <p14:tracePt t="277131" x="10739438" y="5626100"/>
          <p14:tracePt t="277147" x="10823575" y="5616575"/>
          <p14:tracePt t="277229" x="10841038" y="5616575"/>
          <p14:tracePt t="277257" x="10848975" y="5616575"/>
          <p14:tracePt t="277270" x="10858500" y="5616575"/>
          <p14:tracePt t="277277" x="10866438" y="5616575"/>
          <p14:tracePt t="277281" x="10883900" y="5616575"/>
          <p14:tracePt t="277298" x="10968038" y="5616575"/>
          <p14:tracePt t="277302" x="10985500" y="5616575"/>
          <p14:tracePt t="277303" x="11010900" y="5626100"/>
          <p14:tracePt t="277314" x="11071225" y="5634038"/>
          <p14:tracePt t="277315" x="11096625" y="5641975"/>
          <p14:tracePt t="277331" x="11188700" y="5668963"/>
          <p14:tracePt t="277347" x="11274425" y="5684838"/>
          <p14:tracePt t="277364" x="11325225" y="5702300"/>
          <p14:tracePt t="277381" x="11342688" y="5702300"/>
          <p14:tracePt t="277397" x="11360150" y="5710238"/>
          <p14:tracePt t="277415" x="11376025" y="5719763"/>
          <p14:tracePt t="277416" x="11385550" y="5719763"/>
          <p14:tracePt t="277431" x="11401425" y="5719763"/>
          <p14:tracePt t="277448" x="11436350" y="5719763"/>
          <p14:tracePt t="277465" x="11469688" y="5719763"/>
          <p14:tracePt t="277482" x="11512550" y="5702300"/>
          <p14:tracePt t="277485" x="11512550" y="5694363"/>
          <p14:tracePt t="277497" x="11555413" y="5651500"/>
          <p14:tracePt t="277514" x="11639550" y="5532438"/>
          <p14:tracePt t="277515" x="11682413" y="5489575"/>
          <p14:tracePt t="277518" x="11725275" y="5438775"/>
          <p14:tracePt t="277531" x="11860213" y="5251450"/>
          <p14:tracePt t="277547" x="12072938" y="494665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2" name="Rectangle 1"/>
          <p:cNvSpPr/>
          <p:nvPr/>
        </p:nvSpPr>
        <p:spPr>
          <a:xfrm>
            <a:off x="500871" y="2166910"/>
            <a:ext cx="11222903" cy="2862322"/>
          </a:xfrm>
          <a:prstGeom prst="rect">
            <a:avLst/>
          </a:prstGeom>
        </p:spPr>
        <p:txBody>
          <a:bodyPr wrap="square">
            <a:spAutoFit/>
          </a:bodyPr>
          <a:lstStyle/>
          <a:p>
            <a:pPr algn="ctr">
              <a:lnSpc>
                <a:spcPct val="250000"/>
              </a:lnSpc>
            </a:pP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 can certainly distinguish which concept is better according to the criteria of the nature of the business and your relationship with customers, if we discuss the advantages and disadvantages of each concept? Agreed?</a:t>
            </a:r>
          </a:p>
        </p:txBody>
      </p:sp>
      <p:sp>
        <p:nvSpPr>
          <p:cNvPr id="3" name="Rectangle 2"/>
          <p:cNvSpPr/>
          <p:nvPr/>
        </p:nvSpPr>
        <p:spPr>
          <a:xfrm>
            <a:off x="4432387" y="308826"/>
            <a:ext cx="2928943" cy="523220"/>
          </a:xfrm>
          <a:prstGeom prst="rect">
            <a:avLst/>
          </a:prstGeom>
        </p:spPr>
        <p:txBody>
          <a:bodyPr wrap="none">
            <a:spAutoFit/>
          </a:bodyPr>
          <a:lstStyle/>
          <a:p>
            <a:r>
              <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Let's agree that…</a:t>
            </a:r>
          </a:p>
        </p:txBody>
      </p:sp>
      <p:pic>
        <p:nvPicPr>
          <p:cNvPr id="6"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E109E9D9-ECDE-2667-39FA-9488F48A66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1638" y="23119"/>
            <a:ext cx="2801972" cy="1030340"/>
          </a:xfrm>
          <a:prstGeom prst="rect">
            <a:avLst/>
          </a:prstGeom>
        </p:spPr>
      </p:pic>
    </p:spTree>
    <p:extLst>
      <p:ext uri="{BB962C8B-B14F-4D97-AF65-F5344CB8AC3E}">
        <p14:creationId xmlns:p14="http://schemas.microsoft.com/office/powerpoint/2010/main" val="3884072352"/>
      </p:ext>
    </p:extLst>
  </p:cSld>
  <p:clrMapOvr>
    <a:masterClrMapping/>
  </p:clrMapOvr>
  <mc:AlternateContent xmlns:mc="http://schemas.openxmlformats.org/markup-compatibility/2006" xmlns:p14="http://schemas.microsoft.com/office/powerpoint/2010/main">
    <mc:Choice Requires="p14">
      <p:transition p14:dur="10" advTm="57818"/>
    </mc:Choice>
    <mc:Fallback xmlns="">
      <p:transition advTm="57818"/>
    </mc:Fallback>
  </mc:AlternateContent>
  <p:extLst>
    <p:ext uri="{3A86A75C-4F4B-4683-9AE1-C65F6400EC91}">
      <p14:laserTraceLst xmlns:p14="http://schemas.microsoft.com/office/powerpoint/2010/main">
        <p14:tracePtLst>
          <p14:tracePt t="42007" x="11791950" y="4564063"/>
          <p14:tracePt t="42021" x="11418888" y="4657725"/>
          <p14:tracePt t="42023" x="11317288" y="4683125"/>
          <p14:tracePt t="42026" x="11231563" y="4699000"/>
          <p14:tracePt t="42028" x="11155363" y="4708525"/>
          <p14:tracePt t="42036" x="11028363" y="4724400"/>
          <p14:tracePt t="42039" x="10993438" y="4724400"/>
          <p14:tracePt t="42053" x="10942638" y="4749800"/>
          <p14:tracePt t="42070" x="10934700" y="4749800"/>
          <p14:tracePt t="42087" x="10934700" y="4741863"/>
          <p14:tracePt t="42107" x="10934700" y="4733925"/>
          <p14:tracePt t="42120" x="10934700" y="4716463"/>
          <p14:tracePt t="42137" x="10934700" y="4648200"/>
          <p14:tracePt t="42141" x="10926763" y="4640263"/>
          <p14:tracePt t="42143" x="10926763" y="4630738"/>
          <p14:tracePt t="42153" x="10917238" y="4622800"/>
          <p14:tracePt t="42169" x="10848975" y="4564063"/>
          <p14:tracePt t="42186" x="10739438" y="4521200"/>
          <p14:tracePt t="42203" x="10637838" y="4495800"/>
          <p14:tracePt t="42205" x="10612438" y="4495800"/>
          <p14:tracePt t="42221" x="10534650" y="4460875"/>
          <p14:tracePt t="42237" x="10483850" y="4445000"/>
          <p14:tracePt t="42239" x="10467975" y="4445000"/>
          <p14:tracePt t="42242" x="10450513" y="4445000"/>
          <p14:tracePt t="42244" x="10425113" y="4427538"/>
          <p14:tracePt t="42253" x="10415588" y="4427538"/>
          <p14:tracePt t="42255" x="10390188" y="4410075"/>
          <p14:tracePt t="42257" x="10382250" y="4402138"/>
          <p14:tracePt t="42269" x="10348913" y="4368800"/>
          <p14:tracePt t="42286" x="10306050" y="4325938"/>
          <p14:tracePt t="42302" x="10220325" y="4265613"/>
          <p14:tracePt t="42319" x="10161588" y="4232275"/>
          <p14:tracePt t="42336" x="10059988" y="4189413"/>
          <p14:tracePt t="42353" x="9999663" y="4171950"/>
          <p14:tracePt t="42371" x="9940925" y="4156075"/>
          <p14:tracePt t="42386" x="9880600" y="4156075"/>
          <p14:tracePt t="42403" x="9847263" y="4156075"/>
          <p14:tracePt t="42420" x="9786938" y="4156075"/>
          <p14:tracePt t="42436" x="9753600" y="4156075"/>
          <p14:tracePt t="42438" x="9745663" y="4156075"/>
          <p14:tracePt t="42442" x="9728200" y="4156075"/>
          <p14:tracePt t="42453" x="9694863" y="4156075"/>
          <p14:tracePt t="42469" x="9634538" y="4138613"/>
          <p14:tracePt t="42486" x="9617075" y="4121150"/>
          <p14:tracePt t="42488" x="9601200" y="4105275"/>
          <p14:tracePt t="42503" x="9566275" y="4105275"/>
          <p14:tracePt t="42505" x="9540875" y="4105275"/>
          <p14:tracePt t="42508" x="9540875" y="4095750"/>
          <p14:tracePt t="42519" x="9490075" y="4095750"/>
          <p14:tracePt t="42536" x="9405938" y="4095750"/>
          <p14:tracePt t="42539" x="9396413" y="4087813"/>
          <p14:tracePt t="42553" x="9371013" y="4079875"/>
          <p14:tracePt t="42569" x="9337675" y="4062413"/>
          <p14:tracePt t="42586" x="9294813" y="4062413"/>
          <p14:tracePt t="42587" x="9286875" y="4062413"/>
          <p14:tracePt t="42589" x="9269413" y="4062413"/>
          <p14:tracePt t="42602" x="9244013" y="4052888"/>
          <p14:tracePt t="42619" x="9218613" y="4044950"/>
          <p14:tracePt t="42636" x="9209088" y="4044950"/>
          <p14:tracePt t="42638" x="9201150" y="4044950"/>
          <p14:tracePt t="42654" x="9183688" y="4037013"/>
          <p14:tracePt t="42669" x="9150350" y="4037013"/>
          <p14:tracePt t="42686" x="9013825" y="4070350"/>
          <p14:tracePt t="42703" x="8699500" y="4156075"/>
          <p14:tracePt t="42704" x="8580438" y="4189413"/>
          <p14:tracePt t="42719" x="8012113" y="4351338"/>
          <p14:tracePt t="42736" x="7434263" y="4503738"/>
          <p14:tracePt t="42753" x="6881813" y="4630738"/>
          <p14:tracePt t="42771" x="6286500" y="4749800"/>
          <p14:tracePt t="42787" x="5956300" y="4818063"/>
          <p14:tracePt t="42789" x="5827713" y="4843463"/>
          <p14:tracePt t="42803" x="5183188" y="4979988"/>
          <p14:tracePt t="42805" x="4962525" y="5030788"/>
          <p14:tracePt t="42819" x="4306888" y="5175250"/>
          <p14:tracePt t="42836" x="3449638" y="5337175"/>
          <p14:tracePt t="42838" x="3219450" y="5380038"/>
          <p14:tracePt t="42852" x="2651125" y="5464175"/>
          <p14:tracePt t="42854" x="2497138" y="5481638"/>
          <p14:tracePt t="42857" x="2352675" y="5489575"/>
          <p14:tracePt t="42869" x="1987550" y="5489575"/>
          <p14:tracePt t="42885" x="1690688" y="5489575"/>
          <p14:tracePt t="42902" x="1563688" y="5489575"/>
          <p14:tracePt t="42919" x="1538288" y="5489575"/>
          <p14:tracePt t="42994" x="1520825" y="5489575"/>
          <p14:tracePt t="43008" x="1503363" y="5489575"/>
          <p14:tracePt t="43016" x="1495425" y="5489575"/>
          <p14:tracePt t="43021" x="1477963" y="5489575"/>
          <p14:tracePt t="43036" x="1452563" y="5489575"/>
          <p14:tracePt t="43038" x="1444625" y="5489575"/>
          <p14:tracePt t="43041" x="1427163" y="5489575"/>
          <p14:tracePt t="43052" x="1393825" y="5489575"/>
          <p14:tracePt t="43054" x="1368425" y="5489575"/>
          <p14:tracePt t="43069" x="1308100" y="5489575"/>
          <p14:tracePt t="43086" x="1257300" y="5489575"/>
          <p14:tracePt t="43102" x="1239838" y="5489575"/>
          <p14:tracePt t="43104" x="1239838" y="5481638"/>
          <p14:tracePt t="43119" x="1239838" y="5472113"/>
          <p14:tracePt t="43136" x="1239838" y="5464175"/>
          <p14:tracePt t="43141" x="1239838" y="5456238"/>
          <p14:tracePt t="43153" x="1239838" y="5438775"/>
          <p14:tracePt t="43171" x="1239838" y="5413375"/>
          <p14:tracePt t="43187" x="1249363" y="5395913"/>
          <p14:tracePt t="43204" x="1265238" y="5380038"/>
          <p14:tracePt t="43206" x="1274763" y="5362575"/>
          <p14:tracePt t="43219" x="1308100" y="5345113"/>
          <p14:tracePt t="43220" x="1317625" y="5337175"/>
          <p14:tracePt t="43237" x="1384300" y="5311775"/>
          <p14:tracePt t="43252" x="1419225" y="5294313"/>
          <p14:tracePt t="43269" x="1435100" y="5268913"/>
          <p14:tracePt t="43286" x="1452563" y="5268913"/>
          <p14:tracePt t="43290" x="1462088" y="5260975"/>
          <p14:tracePt t="43292" x="1470025" y="5251450"/>
          <p14:tracePt t="43302" x="1477963" y="5243513"/>
          <p14:tracePt t="43305" x="1487488" y="5243513"/>
          <p14:tracePt t="43308" x="1487488" y="5235575"/>
          <p14:tracePt t="43318" x="1512888" y="5226050"/>
          <p14:tracePt t="43335" x="1528763" y="5208588"/>
          <p14:tracePt t="43353" x="1546225" y="5200650"/>
          <p14:tracePt t="43355" x="1563688" y="5192713"/>
          <p14:tracePt t="43369" x="1579563" y="5192713"/>
          <p14:tracePt t="43386" x="1597025" y="5175250"/>
          <p14:tracePt t="43403" x="1606550" y="5175250"/>
          <p14:tracePt t="43421" x="1614488" y="5175250"/>
          <p14:tracePt t="43832" x="1622425" y="5175250"/>
          <p14:tracePt t="43840" x="1631950" y="5175250"/>
          <p14:tracePt t="43890" x="1639888" y="5167313"/>
          <p14:tracePt t="43898" x="1639888" y="5157788"/>
          <p14:tracePt t="43922" x="1657350" y="5149850"/>
          <p14:tracePt t="43958" x="1665288" y="5149850"/>
          <p14:tracePt t="43974" x="1673225" y="5141913"/>
          <p14:tracePt t="43998" x="1682750" y="5132388"/>
          <p14:tracePt t="44018" x="1690688" y="5132388"/>
          <p14:tracePt t="44030" x="1698625" y="5132388"/>
          <p14:tracePt t="44039" x="1716088" y="5132388"/>
          <p14:tracePt t="44053" x="1733550" y="5124450"/>
          <p14:tracePt t="44069" x="1749425" y="5124450"/>
          <p14:tracePt t="44086" x="1766888" y="5116513"/>
          <p14:tracePt t="44091" x="1776413" y="5116513"/>
          <p14:tracePt t="44094" x="1784350" y="5116513"/>
          <p14:tracePt t="44122" x="1801813" y="5116513"/>
          <p14:tracePt t="44127" x="1809750" y="5106988"/>
          <p14:tracePt t="44148" x="1817688" y="5106988"/>
          <p14:tracePt t="44151" x="1827213" y="5106988"/>
          <p14:tracePt t="44168" x="1860550" y="5106988"/>
          <p14:tracePt t="44185" x="1893888" y="5106988"/>
          <p14:tracePt t="44204" x="1920875" y="5106988"/>
          <p14:tracePt t="44219" x="1928813" y="5106988"/>
          <p14:tracePt t="44221" x="1936750" y="5106988"/>
          <p14:tracePt t="44237" x="1954213" y="5106988"/>
          <p14:tracePt t="44258" x="1971675" y="5106988"/>
          <p14:tracePt t="44268" x="1979613" y="5106988"/>
          <p14:tracePt t="44285" x="1987550" y="5106988"/>
          <p14:tracePt t="44301" x="2005013" y="5106988"/>
          <p14:tracePt t="44318" x="2022475" y="5106988"/>
          <p14:tracePt t="44335" x="2030413" y="5106988"/>
          <p14:tracePt t="44352" x="2047875" y="5106988"/>
          <p14:tracePt t="44369" x="2055813" y="5106988"/>
          <p14:tracePt t="44387" x="2065338" y="5106988"/>
          <p14:tracePt t="44402" x="2090738" y="5099050"/>
          <p14:tracePt t="44424" x="2098675" y="5099050"/>
          <p14:tracePt t="44447" x="2116138" y="5099050"/>
          <p14:tracePt t="44475" x="2132013" y="5099050"/>
          <p14:tracePt t="44492" x="2141538" y="5099050"/>
          <p14:tracePt t="44505" x="2149475" y="5099050"/>
          <p14:tracePt t="44512" x="2157413" y="5099050"/>
          <p14:tracePt t="44521" x="2166938" y="5099050"/>
          <p14:tracePt t="44535" x="2192338" y="5099050"/>
          <p14:tracePt t="44553" x="2217738" y="5099050"/>
          <p14:tracePt t="44569" x="2225675" y="5099050"/>
          <p14:tracePt t="44571" x="2235200" y="5099050"/>
          <p14:tracePt t="44586" x="2243138" y="5099050"/>
          <p14:tracePt t="44602" x="2251075" y="5099050"/>
          <p14:tracePt t="44618" x="2268538" y="5099050"/>
          <p14:tracePt t="44620" x="2286000" y="5099050"/>
          <p14:tracePt t="44635" x="2301875" y="5099050"/>
          <p14:tracePt t="44651" x="2319338" y="5099050"/>
          <p14:tracePt t="44668" x="2336800" y="5099050"/>
          <p14:tracePt t="44685" x="2352675" y="5099050"/>
          <p14:tracePt t="44701" x="2370138" y="5099050"/>
          <p14:tracePt t="44718" x="2405063" y="5099050"/>
          <p14:tracePt t="44737" x="2438400" y="5099050"/>
          <p14:tracePt t="44753" x="2481263" y="5099050"/>
          <p14:tracePt t="44755" x="2489200" y="5099050"/>
          <p14:tracePt t="44769" x="2514600" y="5099050"/>
          <p14:tracePt t="44770" x="2524125" y="5099050"/>
          <p14:tracePt t="44785" x="2557463" y="5099050"/>
          <p14:tracePt t="44787" x="2565400" y="5099050"/>
          <p14:tracePt t="44790" x="2582863" y="5099050"/>
          <p14:tracePt t="44791" x="2600325" y="5099050"/>
          <p14:tracePt t="44801" x="2633663" y="5099050"/>
          <p14:tracePt t="44802" x="2651125" y="5099050"/>
          <p14:tracePt t="44818" x="2719388" y="5099050"/>
          <p14:tracePt t="44819" x="2735263" y="5099050"/>
          <p14:tracePt t="44835" x="2795588" y="5099050"/>
          <p14:tracePt t="44836" x="2820988" y="5099050"/>
          <p14:tracePt t="44839" x="2838450" y="5099050"/>
          <p14:tracePt t="44851" x="2897188" y="5099050"/>
          <p14:tracePt t="44868" x="2955925" y="5099050"/>
          <p14:tracePt t="44885" x="2990850" y="5099050"/>
          <p14:tracePt t="44901" x="3033713" y="5099050"/>
          <p14:tracePt t="44919" x="3059113" y="5099050"/>
          <p14:tracePt t="44936" x="3067050" y="5099050"/>
          <p14:tracePt t="44939" x="3074988" y="5099050"/>
          <p14:tracePt t="44952" x="3100388" y="5091113"/>
          <p14:tracePt t="44968" x="3117850" y="5091113"/>
          <p14:tracePt t="44985" x="3135313" y="5081588"/>
          <p14:tracePt t="45001" x="3160713" y="5081588"/>
          <p14:tracePt t="45018" x="3194050" y="5081588"/>
          <p14:tracePt t="45035" x="3211513" y="5081588"/>
          <p14:tracePt t="45052" x="3228975" y="5081588"/>
          <p14:tracePt t="45069" x="3270250" y="5073650"/>
          <p14:tracePt t="45071" x="3279775" y="5064125"/>
          <p14:tracePt t="45085" x="3305175" y="5056188"/>
          <p14:tracePt t="45087" x="3322638" y="5056188"/>
          <p14:tracePt t="45101" x="3355975" y="5048250"/>
          <p14:tracePt t="45118" x="3389313" y="5038725"/>
          <p14:tracePt t="45119" x="3398838" y="5038725"/>
          <p14:tracePt t="45134" x="3432175" y="5030788"/>
          <p14:tracePt t="45151" x="3492500" y="5013325"/>
          <p14:tracePt t="45153" x="3508375" y="5005388"/>
          <p14:tracePt t="45169" x="3559175" y="5005388"/>
          <p14:tracePt t="45184" x="3602038" y="5005388"/>
          <p14:tracePt t="45186" x="3611563" y="5005388"/>
          <p14:tracePt t="45201" x="3687763" y="5005388"/>
          <p14:tracePt t="45218" x="3771900" y="5005388"/>
          <p14:tracePt t="45221" x="3789363" y="5005388"/>
          <p14:tracePt t="45234" x="3832225" y="5005388"/>
          <p14:tracePt t="45251" x="3900488" y="5005388"/>
          <p14:tracePt t="45267" x="3967163" y="5005388"/>
          <p14:tracePt t="45284" x="4010025" y="5005388"/>
          <p14:tracePt t="45301" x="4070350" y="5005388"/>
          <p14:tracePt t="45318" x="4129088" y="5005388"/>
          <p14:tracePt t="45334" x="4154488" y="5005388"/>
          <p14:tracePt t="45335" x="4162425" y="5005388"/>
          <p14:tracePt t="45351" x="4197350" y="5005388"/>
          <p14:tracePt t="45369" x="4256088" y="5005388"/>
          <p14:tracePt t="45384" x="4291013" y="5005388"/>
          <p14:tracePt t="45386" x="4306888" y="5005388"/>
          <p14:tracePt t="45402" x="4349750" y="4997450"/>
          <p14:tracePt t="45418" x="4410075" y="4987925"/>
          <p14:tracePt t="45435" x="4460875" y="4987925"/>
          <p14:tracePt t="45437" x="4476750" y="4987925"/>
          <p14:tracePt t="45451" x="4537075" y="4987925"/>
          <p14:tracePt t="45468" x="4630738" y="4987925"/>
          <p14:tracePt t="45484" x="4699000" y="4987925"/>
          <p14:tracePt t="45488" x="4714875" y="4987925"/>
          <p14:tracePt t="45502" x="4765675" y="4987925"/>
          <p14:tracePt t="45504" x="4775200" y="4987925"/>
          <p14:tracePt t="45519" x="4843463" y="4987925"/>
          <p14:tracePt t="45534" x="4902200" y="4987925"/>
          <p14:tracePt t="45535" x="4910138" y="4987925"/>
          <p14:tracePt t="45551" x="4995863" y="4987925"/>
          <p14:tracePt t="45567" x="5080000" y="4987925"/>
          <p14:tracePt t="45584" x="5165725" y="4987925"/>
          <p14:tracePt t="45586" x="5191125" y="4987925"/>
          <p14:tracePt t="45600" x="5259388" y="4987925"/>
          <p14:tracePt t="45617" x="5327650" y="4979988"/>
          <p14:tracePt t="45634" x="5386388" y="4972050"/>
          <p14:tracePt t="45651" x="5462588" y="4972050"/>
          <p14:tracePt t="45653" x="5487988" y="4972050"/>
          <p14:tracePt t="45669" x="5548313" y="4972050"/>
          <p14:tracePt t="45684" x="5591175" y="4962525"/>
          <p14:tracePt t="45686" x="5607050" y="4962525"/>
          <p14:tracePt t="45701" x="5657850" y="4962525"/>
          <p14:tracePt t="45717" x="5726113" y="4962525"/>
          <p14:tracePt t="45719" x="5735638" y="4962525"/>
          <p14:tracePt t="45734" x="5768975" y="4954588"/>
          <p14:tracePt t="45736" x="5776913" y="4954588"/>
          <p14:tracePt t="45751" x="5811838" y="4954588"/>
          <p14:tracePt t="45753" x="5819775" y="4954588"/>
          <p14:tracePt t="45756" x="5827713" y="4954588"/>
          <p14:tracePt t="45768" x="5870575" y="4954588"/>
          <p14:tracePt t="45786" x="5921375" y="4954588"/>
          <p14:tracePt t="45788" x="5930900" y="4954588"/>
          <p14:tracePt t="45801" x="5981700" y="4954588"/>
          <p14:tracePt t="45803" x="5997575" y="4954588"/>
          <p14:tracePt t="45806" x="6007100" y="4954588"/>
          <p14:tracePt t="45817" x="6049963" y="4954588"/>
          <p14:tracePt t="45834" x="6091238" y="4954588"/>
          <p14:tracePt t="45851" x="6142038" y="4954588"/>
          <p14:tracePt t="45869" x="6202363" y="4954588"/>
          <p14:tracePt t="45885" x="6227763" y="4954588"/>
          <p14:tracePt t="45886" x="6245225" y="4954588"/>
          <p14:tracePt t="45901" x="6286500" y="4954588"/>
          <p14:tracePt t="45917" x="6354763" y="4954588"/>
          <p14:tracePt t="45919" x="6364288" y="4954588"/>
          <p14:tracePt t="45934" x="6430963" y="4946650"/>
          <p14:tracePt t="45938" x="6448425" y="4946650"/>
          <p14:tracePt t="45940" x="6473825" y="4937125"/>
          <p14:tracePt t="45951" x="6508750" y="4929188"/>
          <p14:tracePt t="45953" x="6524625" y="4929188"/>
          <p14:tracePt t="45956" x="6534150" y="4929188"/>
          <p14:tracePt t="45960" x="6559550" y="4929188"/>
          <p14:tracePt t="45967" x="6584950" y="4929188"/>
          <p14:tracePt t="45984" x="6643688" y="4903788"/>
          <p14:tracePt t="46001" x="6686550" y="4903788"/>
          <p14:tracePt t="46017" x="6737350" y="4903788"/>
          <p14:tracePt t="46035" x="6805613" y="4903788"/>
          <p14:tracePt t="46038" x="6813550" y="4903788"/>
          <p14:tracePt t="46042" x="6831013" y="4903788"/>
          <p14:tracePt t="46050" x="6873875" y="4903788"/>
          <p14:tracePt t="46067" x="6942138" y="4903788"/>
          <p14:tracePt t="46069" x="6958013" y="4903788"/>
          <p14:tracePt t="46084" x="7026275" y="4886325"/>
          <p14:tracePt t="46101" x="7077075" y="4886325"/>
          <p14:tracePt t="46102" x="7094538" y="4886325"/>
          <p14:tracePt t="46106" x="7102475" y="4886325"/>
          <p14:tracePt t="46119" x="7153275" y="4886325"/>
          <p14:tracePt t="46134" x="7188200" y="4886325"/>
          <p14:tracePt t="46136" x="7213600" y="4886325"/>
          <p14:tracePt t="46151" x="7281863" y="4886325"/>
          <p14:tracePt t="46152" x="7307263" y="4878388"/>
          <p14:tracePt t="46168" x="7416800" y="4852988"/>
          <p14:tracePt t="46184" x="7535863" y="4843463"/>
          <p14:tracePt t="46188" x="7561263" y="4843463"/>
          <p14:tracePt t="46201" x="7637463" y="4843463"/>
          <p14:tracePt t="46203" x="7654925" y="4843463"/>
          <p14:tracePt t="46219" x="7756525" y="4843463"/>
          <p14:tracePt t="46222" x="7781925" y="4843463"/>
          <p14:tracePt t="46233" x="7867650" y="4843463"/>
          <p14:tracePt t="46250" x="7935913" y="4843463"/>
          <p14:tracePt t="46267" x="7994650" y="4843463"/>
          <p14:tracePt t="46269" x="8020050" y="4843463"/>
          <p14:tracePt t="46285" x="8121650" y="4835525"/>
          <p14:tracePt t="46301" x="8240713" y="4827588"/>
          <p14:tracePt t="46302" x="8275638" y="4818063"/>
          <p14:tracePt t="46318" x="8420100" y="4818063"/>
          <p14:tracePt t="46335" x="8564563" y="4818063"/>
          <p14:tracePt t="46337" x="8589963" y="4818063"/>
          <p14:tracePt t="46351" x="8691563" y="4818063"/>
          <p14:tracePt t="46352" x="8709025" y="4818063"/>
          <p14:tracePt t="46367" x="8793163" y="4818063"/>
          <p14:tracePt t="46383" x="8861425" y="4818063"/>
          <p14:tracePt t="46400" x="8912225" y="4810125"/>
          <p14:tracePt t="46417" x="8980488" y="4810125"/>
          <p14:tracePt t="46419" x="8988425" y="4810125"/>
          <p14:tracePt t="46434" x="9039225" y="4810125"/>
          <p14:tracePt t="46451" x="9082088" y="4810125"/>
          <p14:tracePt t="46467" x="9124950" y="4810125"/>
          <p14:tracePt t="46469" x="9142413" y="4810125"/>
          <p14:tracePt t="46485" x="9201150" y="4810125"/>
          <p14:tracePt t="46501" x="9269413" y="4810125"/>
          <p14:tracePt t="46502" x="9286875" y="4810125"/>
          <p14:tracePt t="46506" x="9320213" y="4810125"/>
          <p14:tracePt t="46517" x="9405938" y="4810125"/>
          <p14:tracePt t="46535" x="9550400" y="4810125"/>
          <p14:tracePt t="46550" x="9634538" y="4810125"/>
          <p14:tracePt t="46552" x="9652000" y="4810125"/>
          <p14:tracePt t="46555" x="9677400" y="4810125"/>
          <p14:tracePt t="46567" x="9728200" y="4810125"/>
          <p14:tracePt t="46584" x="9779000" y="4810125"/>
          <p14:tracePt t="46588" x="9796463" y="4810125"/>
          <p14:tracePt t="46591" x="9812338" y="4810125"/>
          <p14:tracePt t="46600" x="9839325" y="4810125"/>
          <p14:tracePt t="46616" x="9890125" y="4810125"/>
          <p14:tracePt t="46633" x="9991725" y="4810125"/>
          <p14:tracePt t="46652" x="9999663" y="4810125"/>
          <p14:tracePt t="46667" x="10075863" y="4810125"/>
          <p14:tracePt t="46683" x="10101263" y="4810125"/>
          <p14:tracePt t="50087" x="10110788" y="4810125"/>
          <p14:tracePt t="55395" x="10136188" y="4792663"/>
          <p14:tracePt t="55402" x="10161588" y="4775200"/>
          <p14:tracePt t="55414" x="10298113" y="4691063"/>
          <p14:tracePt t="55416" x="10348913" y="4657725"/>
          <p14:tracePt t="55422" x="10382250" y="4630738"/>
          <p14:tracePt t="55424" x="10433050" y="4605338"/>
          <p14:tracePt t="55431" x="10544175" y="4538663"/>
          <p14:tracePt t="55434" x="10602913" y="4513263"/>
          <p14:tracePt t="55445" x="10721975" y="4445000"/>
          <p14:tracePt t="55446" x="10764838" y="4419600"/>
          <p14:tracePt t="55461" x="10960100" y="4341813"/>
          <p14:tracePt t="55478" x="11087100" y="4283075"/>
          <p14:tracePt t="55494" x="11172825" y="4224338"/>
          <p14:tracePt t="55512" x="11266488" y="4171950"/>
          <p14:tracePt t="55514" x="11291888" y="4164013"/>
          <p14:tracePt t="55528" x="11350625" y="4113213"/>
          <p14:tracePt t="55529" x="11376025" y="4105275"/>
          <p14:tracePt t="55545" x="11503025" y="4019550"/>
          <p14:tracePt t="55547" x="11545888" y="3994150"/>
          <p14:tracePt t="55563" x="11647488" y="3917950"/>
          <p14:tracePt t="55579" x="11725275" y="3883025"/>
          <p14:tracePt t="55581" x="11733213" y="3875088"/>
          <p14:tracePt t="55595" x="11766550" y="3857625"/>
          <p14:tracePt t="55597" x="11776075" y="3849688"/>
          <p14:tracePt t="55611" x="11809413" y="3824288"/>
          <p14:tracePt t="55628" x="11826875" y="3824288"/>
          <p14:tracePt t="55645" x="11852275" y="3816350"/>
          <p14:tracePt t="55662" x="11928475" y="3816350"/>
          <p14:tracePt t="55666" x="11945938" y="3816350"/>
          <p14:tracePt t="55678" x="12039600" y="3816350"/>
          <p14:tracePt t="55682" x="12055475" y="3816350"/>
          <p14:tracePt t="55685" x="12080875" y="3816350"/>
          <p14:tracePt t="55695" x="12141200" y="3816350"/>
          <p14:tracePt t="55697" x="12166600" y="38163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2" name="Rectangle 1"/>
          <p:cNvSpPr/>
          <p:nvPr/>
        </p:nvSpPr>
        <p:spPr>
          <a:xfrm>
            <a:off x="3905273" y="182406"/>
            <a:ext cx="3950056" cy="523220"/>
          </a:xfrm>
          <a:prstGeom prst="rect">
            <a:avLst/>
          </a:prstGeom>
        </p:spPr>
        <p:txBody>
          <a:bodyPr wrap="none">
            <a:spAutoFit/>
          </a:bodyPr>
          <a:lstStyle/>
          <a:p>
            <a:r>
              <a:rPr lang="en-GB" sz="2800" b="1" u="sng" dirty="0">
                <a:latin typeface="Times New Roman" panose="02020603050405020304" pitchFamily="18" charset="0"/>
                <a:cs typeface="Times New Roman" panose="02020603050405020304" pitchFamily="18" charset="0"/>
              </a:rPr>
              <a:t>The Production Concept</a:t>
            </a:r>
            <a:endParaRPr lang="en-GB" sz="2800" b="1" i="0" u="sng" dirty="0">
              <a:effectLst/>
              <a:latin typeface="Times New Roman" panose="02020603050405020304" pitchFamily="18" charset="0"/>
              <a:cs typeface="Times New Roman" panose="02020603050405020304" pitchFamily="18" charset="0"/>
            </a:endParaRPr>
          </a:p>
        </p:txBody>
      </p:sp>
      <p:sp>
        <p:nvSpPr>
          <p:cNvPr id="3" name="Rectangle 2"/>
          <p:cNvSpPr/>
          <p:nvPr/>
        </p:nvSpPr>
        <p:spPr>
          <a:xfrm>
            <a:off x="365660" y="1176217"/>
            <a:ext cx="6096000" cy="3176319"/>
          </a:xfrm>
          <a:prstGeom prst="rect">
            <a:avLst/>
          </a:prstGeom>
          <a:solidFill>
            <a:schemeClr val="accent4">
              <a:lumMod val="20000"/>
              <a:lumOff val="80000"/>
            </a:schemeClr>
          </a:solidFill>
        </p:spPr>
        <p:txBody>
          <a:bodyPr>
            <a:spAutoFit/>
          </a:bodyPr>
          <a:lstStyle/>
          <a:p>
            <a:pPr algn="ct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a:t>
            </a:r>
          </a:p>
          <a:p>
            <a:pPr algn="l">
              <a:lnSpc>
                <a:spcPct val="150000"/>
              </a:lnSpc>
              <a:buFont typeface="Arial" panose="020B0604020202020204" pitchFamily="34" charset="0"/>
              <a:buChar char="•"/>
            </a:pPr>
            <a:r>
              <a:rPr lang="en-US" sz="2000" b="0" i="0" dirty="0">
                <a:solidFill>
                  <a:srgbClr val="0F172A"/>
                </a:solidFill>
                <a:effectLst/>
                <a:latin typeface="Times New Roman" panose="02020603050405020304" pitchFamily="18" charset="0"/>
                <a:cs typeface="Times New Roman" panose="02020603050405020304" pitchFamily="18" charset="0"/>
              </a:rPr>
              <a:t>The existence of mass production can lower product prices and benefits for consumers.</a:t>
            </a:r>
          </a:p>
          <a:p>
            <a:pPr algn="l">
              <a:lnSpc>
                <a:spcPct val="150000"/>
              </a:lnSpc>
              <a:buFont typeface="Arial" panose="020B0604020202020204" pitchFamily="34" charset="0"/>
              <a:buChar char="•"/>
            </a:pPr>
            <a:r>
              <a:rPr lang="en-US" sz="2000" b="0" i="0" dirty="0">
                <a:solidFill>
                  <a:srgbClr val="0F172A"/>
                </a:solidFill>
                <a:effectLst/>
                <a:latin typeface="Times New Roman" panose="02020603050405020304" pitchFamily="18" charset="0"/>
                <a:cs typeface="Times New Roman" panose="02020603050405020304" pitchFamily="18" charset="0"/>
              </a:rPr>
              <a:t>The availability of abundant products allows consumers to purchase at an affordable price.</a:t>
            </a:r>
          </a:p>
          <a:p>
            <a:pPr algn="l">
              <a:lnSpc>
                <a:spcPct val="150000"/>
              </a:lnSpc>
              <a:buFont typeface="Arial" panose="020B0604020202020204" pitchFamily="34" charset="0"/>
              <a:buChar char="•"/>
            </a:pPr>
            <a:r>
              <a:rPr lang="en-US" sz="2000" b="0" i="0" dirty="0">
                <a:solidFill>
                  <a:srgbClr val="0F172A"/>
                </a:solidFill>
                <a:effectLst/>
                <a:latin typeface="Times New Roman" panose="02020603050405020304" pitchFamily="18" charset="0"/>
                <a:cs typeface="Times New Roman" panose="02020603050405020304" pitchFamily="18" charset="0"/>
              </a:rPr>
              <a:t>Developing a positive relationship between the supplier and the primary producer.</a:t>
            </a:r>
          </a:p>
        </p:txBody>
      </p:sp>
      <p:sp>
        <p:nvSpPr>
          <p:cNvPr id="4" name="Rectangle 3"/>
          <p:cNvSpPr/>
          <p:nvPr/>
        </p:nvSpPr>
        <p:spPr>
          <a:xfrm>
            <a:off x="6701194" y="1234879"/>
            <a:ext cx="5179631" cy="4849404"/>
          </a:xfrm>
          <a:prstGeom prst="rect">
            <a:avLst/>
          </a:prstGeom>
          <a:solidFill>
            <a:schemeClr val="accent2">
              <a:lumMod val="20000"/>
              <a:lumOff val="80000"/>
            </a:schemeClr>
          </a:solidFill>
        </p:spPr>
        <p:txBody>
          <a:bodyPr wrap="square">
            <a:spAutoFit/>
          </a:bodyPr>
          <a:lstStyle/>
          <a:p>
            <a:pPr algn="ctr"/>
            <a:r>
              <a:rPr lang="en-GB"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a:t>
            </a:r>
          </a:p>
          <a:p>
            <a:pPr algn="l">
              <a:lnSpc>
                <a:spcPct val="150000"/>
              </a:lnSpc>
              <a:buFont typeface="Arial" panose="020B0604020202020204" pitchFamily="34" charset="0"/>
              <a:buChar char="•"/>
            </a:pPr>
            <a:r>
              <a:rPr lang="en-US" sz="1600" b="1" i="0" dirty="0">
                <a:solidFill>
                  <a:srgbClr val="0F172A"/>
                </a:solidFill>
                <a:effectLst/>
                <a:latin typeface="Times New Roman" panose="02020603050405020304" pitchFamily="18" charset="0"/>
                <a:cs typeface="Times New Roman" panose="02020603050405020304" pitchFamily="18" charset="0"/>
              </a:rPr>
              <a:t>The excessive focus on the production process's efficiency can cause the product's quality to be less guaranteed. </a:t>
            </a:r>
          </a:p>
          <a:p>
            <a:pPr algn="l">
              <a:lnSpc>
                <a:spcPct val="150000"/>
              </a:lnSpc>
              <a:buFont typeface="Arial" panose="020B0604020202020204" pitchFamily="34" charset="0"/>
              <a:buChar char="•"/>
            </a:pPr>
            <a:r>
              <a:rPr lang="en-US" sz="1600" b="1" i="0" dirty="0">
                <a:solidFill>
                  <a:srgbClr val="0F172A"/>
                </a:solidFill>
                <a:effectLst/>
                <a:latin typeface="Times New Roman" panose="02020603050405020304" pitchFamily="18" charset="0"/>
                <a:cs typeface="Times New Roman" panose="02020603050405020304" pitchFamily="18" charset="0"/>
              </a:rPr>
              <a:t>Not targeting specific market niches and producing goods generally because basic needs become a secondary interest to the production concept.</a:t>
            </a:r>
          </a:p>
          <a:p>
            <a:pPr algn="l">
              <a:lnSpc>
                <a:spcPct val="150000"/>
              </a:lnSpc>
              <a:buFont typeface="Arial" panose="020B0604020202020204" pitchFamily="34" charset="0"/>
              <a:buChar char="•"/>
            </a:pPr>
            <a:r>
              <a:rPr lang="en-US" sz="1600" b="1" i="0" dirty="0">
                <a:solidFill>
                  <a:srgbClr val="0F172A"/>
                </a:solidFill>
                <a:effectLst/>
                <a:latin typeface="Times New Roman" panose="02020603050405020304" pitchFamily="18" charset="0"/>
                <a:cs typeface="Times New Roman" panose="02020603050405020304" pitchFamily="18" charset="0"/>
              </a:rPr>
              <a:t>It is less relevant to existing market conditions because the product is mass-produced.</a:t>
            </a:r>
          </a:p>
          <a:p>
            <a:pPr algn="l">
              <a:lnSpc>
                <a:spcPct val="150000"/>
              </a:lnSpc>
            </a:pPr>
            <a:r>
              <a:rPr lang="en-US" sz="1600" b="0" i="0" dirty="0">
                <a:solidFill>
                  <a:srgbClr val="0F172A"/>
                </a:solidFill>
                <a:effectLst/>
                <a:latin typeface="Times New Roman" panose="02020603050405020304" pitchFamily="18" charset="0"/>
                <a:cs typeface="Times New Roman" panose="02020603050405020304" pitchFamily="18" charset="0"/>
              </a:rPr>
              <a:t>One of the countries that implemented this kind of marketing concept is China. The majority of companies in China produce goods to fulfill consumer desires. The company produces electronic equipment at low prices. </a:t>
            </a:r>
          </a:p>
        </p:txBody>
      </p:sp>
      <mc:AlternateContent xmlns:mc="http://schemas.openxmlformats.org/markup-compatibility/2006" xmlns:p14="http://schemas.microsoft.com/office/powerpoint/2010/main">
        <mc:Choice Requires="p14">
          <p:contentPart p14:bwMode="auto" r:id="rId2">
            <p14:nvContentPartPr>
              <p14:cNvPr id="5" name="Ink 4">
                <a:extLst>
                  <a:ext uri="{FF2B5EF4-FFF2-40B4-BE49-F238E27FC236}">
                    <a16:creationId xmlns:a16="http://schemas.microsoft.com/office/drawing/2014/main" id="{48FBCB79-E2E8-D836-F7B6-4786F4A802BB}"/>
                  </a:ext>
                </a:extLst>
              </p14:cNvPr>
              <p14:cNvContentPartPr/>
              <p14:nvPr/>
            </p14:nvContentPartPr>
            <p14:xfrm>
              <a:off x="2616840" y="1308600"/>
              <a:ext cx="1393920" cy="178920"/>
            </p14:xfrm>
          </p:contentPart>
        </mc:Choice>
        <mc:Fallback xmlns="">
          <p:pic>
            <p:nvPicPr>
              <p:cNvPr id="5" name="Ink 4">
                <a:extLst>
                  <a:ext uri="{FF2B5EF4-FFF2-40B4-BE49-F238E27FC236}">
                    <a16:creationId xmlns:a16="http://schemas.microsoft.com/office/drawing/2014/main" id="{48FBCB79-E2E8-D836-F7B6-4786F4A802BB}"/>
                  </a:ext>
                </a:extLst>
              </p:cNvPr>
              <p:cNvPicPr/>
              <p:nvPr/>
            </p:nvPicPr>
            <p:blipFill>
              <a:blip r:embed="rId6"/>
              <a:stretch>
                <a:fillRect/>
              </a:stretch>
            </p:blipFill>
            <p:spPr>
              <a:xfrm>
                <a:off x="2601000" y="1245240"/>
                <a:ext cx="1425240" cy="3056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6" name="Ink 5">
                <a:extLst>
                  <a:ext uri="{FF2B5EF4-FFF2-40B4-BE49-F238E27FC236}">
                    <a16:creationId xmlns:a16="http://schemas.microsoft.com/office/drawing/2014/main" id="{AB0D1318-71B4-FD05-4323-472DD2B418D9}"/>
                  </a:ext>
                </a:extLst>
              </p14:cNvPr>
              <p14:cNvContentPartPr/>
              <p14:nvPr/>
            </p14:nvContentPartPr>
            <p14:xfrm>
              <a:off x="4944960" y="467280"/>
              <a:ext cx="985680" cy="68400"/>
            </p14:xfrm>
          </p:contentPart>
        </mc:Choice>
        <mc:Fallback xmlns="">
          <p:pic>
            <p:nvPicPr>
              <p:cNvPr id="6" name="Ink 5">
                <a:extLst>
                  <a:ext uri="{FF2B5EF4-FFF2-40B4-BE49-F238E27FC236}">
                    <a16:creationId xmlns:a16="http://schemas.microsoft.com/office/drawing/2014/main" id="{AB0D1318-71B4-FD05-4323-472DD2B418D9}"/>
                  </a:ext>
                </a:extLst>
              </p:cNvPr>
              <p:cNvPicPr/>
              <p:nvPr/>
            </p:nvPicPr>
            <p:blipFill>
              <a:blip r:embed="rId8"/>
              <a:stretch>
                <a:fillRect/>
              </a:stretch>
            </p:blipFill>
            <p:spPr>
              <a:xfrm>
                <a:off x="4929120" y="403920"/>
                <a:ext cx="1017000" cy="19512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7" name="Ink 6">
                <a:extLst>
                  <a:ext uri="{FF2B5EF4-FFF2-40B4-BE49-F238E27FC236}">
                    <a16:creationId xmlns:a16="http://schemas.microsoft.com/office/drawing/2014/main" id="{0847DCE6-1E9F-2F3B-8FDA-F72AA3739BF3}"/>
                  </a:ext>
                </a:extLst>
              </p14:cNvPr>
              <p14:cNvContentPartPr/>
              <p14:nvPr/>
            </p14:nvContentPartPr>
            <p14:xfrm>
              <a:off x="543960" y="2184120"/>
              <a:ext cx="3424320" cy="170280"/>
            </p14:xfrm>
          </p:contentPart>
        </mc:Choice>
        <mc:Fallback xmlns="">
          <p:pic>
            <p:nvPicPr>
              <p:cNvPr id="7" name="Ink 6">
                <a:extLst>
                  <a:ext uri="{FF2B5EF4-FFF2-40B4-BE49-F238E27FC236}">
                    <a16:creationId xmlns:a16="http://schemas.microsoft.com/office/drawing/2014/main" id="{0847DCE6-1E9F-2F3B-8FDA-F72AA3739BF3}"/>
                  </a:ext>
                </a:extLst>
              </p:cNvPr>
              <p:cNvPicPr/>
              <p:nvPr/>
            </p:nvPicPr>
            <p:blipFill>
              <a:blip r:embed="rId10"/>
              <a:stretch>
                <a:fillRect/>
              </a:stretch>
            </p:blipFill>
            <p:spPr>
              <a:xfrm>
                <a:off x="528120" y="2120760"/>
                <a:ext cx="3455640" cy="297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8" name="Ink 7">
                <a:extLst>
                  <a:ext uri="{FF2B5EF4-FFF2-40B4-BE49-F238E27FC236}">
                    <a16:creationId xmlns:a16="http://schemas.microsoft.com/office/drawing/2014/main" id="{31DBE3A9-F6D9-A93C-B2B9-4E192802094E}"/>
                  </a:ext>
                </a:extLst>
              </p14:cNvPr>
              <p14:cNvContentPartPr/>
              <p14:nvPr/>
            </p14:nvContentPartPr>
            <p14:xfrm>
              <a:off x="1113120" y="3169800"/>
              <a:ext cx="2736000" cy="110880"/>
            </p14:xfrm>
          </p:contentPart>
        </mc:Choice>
        <mc:Fallback xmlns="">
          <p:pic>
            <p:nvPicPr>
              <p:cNvPr id="8" name="Ink 7">
                <a:extLst>
                  <a:ext uri="{FF2B5EF4-FFF2-40B4-BE49-F238E27FC236}">
                    <a16:creationId xmlns:a16="http://schemas.microsoft.com/office/drawing/2014/main" id="{31DBE3A9-F6D9-A93C-B2B9-4E192802094E}"/>
                  </a:ext>
                </a:extLst>
              </p:cNvPr>
              <p:cNvPicPr/>
              <p:nvPr/>
            </p:nvPicPr>
            <p:blipFill>
              <a:blip r:embed="rId12"/>
              <a:stretch>
                <a:fillRect/>
              </a:stretch>
            </p:blipFill>
            <p:spPr>
              <a:xfrm>
                <a:off x="1097280" y="3106440"/>
                <a:ext cx="2767320" cy="2376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0" name="Ink 9">
                <a:extLst>
                  <a:ext uri="{FF2B5EF4-FFF2-40B4-BE49-F238E27FC236}">
                    <a16:creationId xmlns:a16="http://schemas.microsoft.com/office/drawing/2014/main" id="{5D614CB5-1EB3-4E29-7AF5-A68D0AA9F3ED}"/>
                  </a:ext>
                </a:extLst>
              </p14:cNvPr>
              <p14:cNvContentPartPr/>
              <p14:nvPr/>
            </p14:nvContentPartPr>
            <p14:xfrm>
              <a:off x="9677160" y="2234880"/>
              <a:ext cx="1487160" cy="34560"/>
            </p14:xfrm>
          </p:contentPart>
        </mc:Choice>
        <mc:Fallback xmlns="">
          <p:pic>
            <p:nvPicPr>
              <p:cNvPr id="10" name="Ink 9">
                <a:extLst>
                  <a:ext uri="{FF2B5EF4-FFF2-40B4-BE49-F238E27FC236}">
                    <a16:creationId xmlns:a16="http://schemas.microsoft.com/office/drawing/2014/main" id="{5D614CB5-1EB3-4E29-7AF5-A68D0AA9F3ED}"/>
                  </a:ext>
                </a:extLst>
              </p:cNvPr>
              <p:cNvPicPr/>
              <p:nvPr/>
            </p:nvPicPr>
            <p:blipFill>
              <a:blip r:embed="rId14"/>
              <a:stretch>
                <a:fillRect/>
              </a:stretch>
            </p:blipFill>
            <p:spPr>
              <a:xfrm>
                <a:off x="9661320" y="2171520"/>
                <a:ext cx="1518480" cy="16128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1" name="Ink 10">
                <a:extLst>
                  <a:ext uri="{FF2B5EF4-FFF2-40B4-BE49-F238E27FC236}">
                    <a16:creationId xmlns:a16="http://schemas.microsoft.com/office/drawing/2014/main" id="{D9720F1D-23FD-827F-7AB1-C6AE7DCA9904}"/>
                  </a:ext>
                </a:extLst>
              </p14:cNvPr>
              <p14:cNvContentPartPr/>
              <p14:nvPr/>
            </p14:nvContentPartPr>
            <p14:xfrm>
              <a:off x="6814080" y="2515320"/>
              <a:ext cx="1019880" cy="93960"/>
            </p14:xfrm>
          </p:contentPart>
        </mc:Choice>
        <mc:Fallback xmlns="">
          <p:pic>
            <p:nvPicPr>
              <p:cNvPr id="11" name="Ink 10">
                <a:extLst>
                  <a:ext uri="{FF2B5EF4-FFF2-40B4-BE49-F238E27FC236}">
                    <a16:creationId xmlns:a16="http://schemas.microsoft.com/office/drawing/2014/main" id="{D9720F1D-23FD-827F-7AB1-C6AE7DCA9904}"/>
                  </a:ext>
                </a:extLst>
              </p:cNvPr>
              <p:cNvPicPr/>
              <p:nvPr/>
            </p:nvPicPr>
            <p:blipFill>
              <a:blip r:embed="rId16"/>
              <a:stretch>
                <a:fillRect/>
              </a:stretch>
            </p:blipFill>
            <p:spPr>
              <a:xfrm>
                <a:off x="6798240" y="2451960"/>
                <a:ext cx="1051200" cy="22068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2" name="Ink 11">
                <a:extLst>
                  <a:ext uri="{FF2B5EF4-FFF2-40B4-BE49-F238E27FC236}">
                    <a16:creationId xmlns:a16="http://schemas.microsoft.com/office/drawing/2014/main" id="{FD810C2B-420E-9A75-615C-54FB7B0BA7B7}"/>
                  </a:ext>
                </a:extLst>
              </p14:cNvPr>
              <p14:cNvContentPartPr/>
              <p14:nvPr/>
            </p14:nvContentPartPr>
            <p14:xfrm>
              <a:off x="6932880" y="2940120"/>
              <a:ext cx="4299480" cy="102600"/>
            </p14:xfrm>
          </p:contentPart>
        </mc:Choice>
        <mc:Fallback xmlns="">
          <p:pic>
            <p:nvPicPr>
              <p:cNvPr id="12" name="Ink 11">
                <a:extLst>
                  <a:ext uri="{FF2B5EF4-FFF2-40B4-BE49-F238E27FC236}">
                    <a16:creationId xmlns:a16="http://schemas.microsoft.com/office/drawing/2014/main" id="{FD810C2B-420E-9A75-615C-54FB7B0BA7B7}"/>
                  </a:ext>
                </a:extLst>
              </p:cNvPr>
              <p:cNvPicPr/>
              <p:nvPr/>
            </p:nvPicPr>
            <p:blipFill>
              <a:blip r:embed="rId18"/>
              <a:stretch>
                <a:fillRect/>
              </a:stretch>
            </p:blipFill>
            <p:spPr>
              <a:xfrm>
                <a:off x="6917040" y="2876760"/>
                <a:ext cx="4330800" cy="22932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4" name="Ink 13">
                <a:extLst>
                  <a:ext uri="{FF2B5EF4-FFF2-40B4-BE49-F238E27FC236}">
                    <a16:creationId xmlns:a16="http://schemas.microsoft.com/office/drawing/2014/main" id="{83E9C04B-7C7E-58FD-FA7F-3D00E10C3D18}"/>
                  </a:ext>
                </a:extLst>
              </p14:cNvPr>
              <p14:cNvContentPartPr/>
              <p14:nvPr/>
            </p14:nvContentPartPr>
            <p14:xfrm>
              <a:off x="6856560" y="3883680"/>
              <a:ext cx="1818360" cy="161640"/>
            </p14:xfrm>
          </p:contentPart>
        </mc:Choice>
        <mc:Fallback xmlns="">
          <p:pic>
            <p:nvPicPr>
              <p:cNvPr id="14" name="Ink 13">
                <a:extLst>
                  <a:ext uri="{FF2B5EF4-FFF2-40B4-BE49-F238E27FC236}">
                    <a16:creationId xmlns:a16="http://schemas.microsoft.com/office/drawing/2014/main" id="{83E9C04B-7C7E-58FD-FA7F-3D00E10C3D18}"/>
                  </a:ext>
                </a:extLst>
              </p:cNvPr>
              <p:cNvPicPr/>
              <p:nvPr/>
            </p:nvPicPr>
            <p:blipFill>
              <a:blip r:embed="rId20"/>
              <a:stretch>
                <a:fillRect/>
              </a:stretch>
            </p:blipFill>
            <p:spPr>
              <a:xfrm>
                <a:off x="6840720" y="3820320"/>
                <a:ext cx="1849680" cy="28836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5" name="Ink 14">
                <a:extLst>
                  <a:ext uri="{FF2B5EF4-FFF2-40B4-BE49-F238E27FC236}">
                    <a16:creationId xmlns:a16="http://schemas.microsoft.com/office/drawing/2014/main" id="{C3A5D187-6BCE-8CFF-38EC-F2333FF4A3EE}"/>
                  </a:ext>
                </a:extLst>
              </p14:cNvPr>
              <p14:cNvContentPartPr/>
              <p14:nvPr/>
            </p14:nvContentPartPr>
            <p14:xfrm>
              <a:off x="6780240" y="4784400"/>
              <a:ext cx="4843080" cy="119160"/>
            </p14:xfrm>
          </p:contentPart>
        </mc:Choice>
        <mc:Fallback xmlns="">
          <p:pic>
            <p:nvPicPr>
              <p:cNvPr id="15" name="Ink 14">
                <a:extLst>
                  <a:ext uri="{FF2B5EF4-FFF2-40B4-BE49-F238E27FC236}">
                    <a16:creationId xmlns:a16="http://schemas.microsoft.com/office/drawing/2014/main" id="{C3A5D187-6BCE-8CFF-38EC-F2333FF4A3EE}"/>
                  </a:ext>
                </a:extLst>
              </p:cNvPr>
              <p:cNvPicPr/>
              <p:nvPr/>
            </p:nvPicPr>
            <p:blipFill>
              <a:blip r:embed="rId22"/>
              <a:stretch>
                <a:fillRect/>
              </a:stretch>
            </p:blipFill>
            <p:spPr>
              <a:xfrm>
                <a:off x="6764400" y="4721040"/>
                <a:ext cx="4874400" cy="24588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6" name="Ink 15">
                <a:extLst>
                  <a:ext uri="{FF2B5EF4-FFF2-40B4-BE49-F238E27FC236}">
                    <a16:creationId xmlns:a16="http://schemas.microsoft.com/office/drawing/2014/main" id="{66566872-F8A6-87B8-C8E2-159A91A6EAE8}"/>
                  </a:ext>
                </a:extLst>
              </p14:cNvPr>
              <p14:cNvContentPartPr/>
              <p14:nvPr/>
            </p14:nvContentPartPr>
            <p14:xfrm>
              <a:off x="7553160" y="5107320"/>
              <a:ext cx="680040" cy="42840"/>
            </p14:xfrm>
          </p:contentPart>
        </mc:Choice>
        <mc:Fallback xmlns="">
          <p:pic>
            <p:nvPicPr>
              <p:cNvPr id="16" name="Ink 15">
                <a:extLst>
                  <a:ext uri="{FF2B5EF4-FFF2-40B4-BE49-F238E27FC236}">
                    <a16:creationId xmlns:a16="http://schemas.microsoft.com/office/drawing/2014/main" id="{66566872-F8A6-87B8-C8E2-159A91A6EAE8}"/>
                  </a:ext>
                </a:extLst>
              </p:cNvPr>
              <p:cNvPicPr/>
              <p:nvPr/>
            </p:nvPicPr>
            <p:blipFill>
              <a:blip r:embed="rId24"/>
              <a:stretch>
                <a:fillRect/>
              </a:stretch>
            </p:blipFill>
            <p:spPr>
              <a:xfrm>
                <a:off x="7537320" y="5043960"/>
                <a:ext cx="711360" cy="169560"/>
              </a:xfrm>
              <a:prstGeom prst="rect">
                <a:avLst/>
              </a:prstGeom>
            </p:spPr>
          </p:pic>
        </mc:Fallback>
      </mc:AlternateContent>
      <p:pic>
        <p:nvPicPr>
          <p:cNvPr id="19"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9C356BBC-3B97-F2D0-7005-D38432A1D40C}"/>
              </a:ext>
            </a:extLst>
          </p:cNvPr>
          <p:cNvPicPr>
            <a:picLocks noChangeAspect="1"/>
          </p:cNvPicPr>
          <p:nvPr/>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9511" y="32765"/>
            <a:ext cx="2801972" cy="1030340"/>
          </a:xfrm>
          <a:prstGeom prst="rect">
            <a:avLst/>
          </a:prstGeom>
        </p:spPr>
      </p:pic>
    </p:spTree>
    <p:extLst>
      <p:ext uri="{BB962C8B-B14F-4D97-AF65-F5344CB8AC3E}">
        <p14:creationId xmlns:p14="http://schemas.microsoft.com/office/powerpoint/2010/main" val="1698113818"/>
      </p:ext>
    </p:extLst>
  </p:cSld>
  <p:clrMapOvr>
    <a:masterClrMapping/>
  </p:clrMapOvr>
  <mc:AlternateContent xmlns:mc="http://schemas.openxmlformats.org/markup-compatibility/2006" xmlns:p14="http://schemas.microsoft.com/office/powerpoint/2010/main">
    <mc:Choice Requires="p14">
      <p:transition p14:dur="10" advTm="454598"/>
    </mc:Choice>
    <mc:Fallback xmlns="">
      <p:transition advTm="454598"/>
    </mc:Fallback>
  </mc:AlternateContent>
  <p:extLst>
    <p:ext uri="{3A86A75C-4F4B-4683-9AE1-C65F6400EC91}">
      <p14:laserTraceLst xmlns:p14="http://schemas.microsoft.com/office/powerpoint/2010/main">
        <p14:tracePtLst>
          <p14:tracePt t="117488" x="11520488" y="1885950"/>
          <p14:tracePt t="117499" x="10764838" y="1885950"/>
          <p14:tracePt t="117515" x="9771063" y="2005013"/>
          <p14:tracePt t="117532" x="8174038" y="2387600"/>
          <p14:tracePt t="117548" x="7127875" y="2805113"/>
          <p14:tracePt t="117564" x="6440488" y="3144838"/>
          <p14:tracePt t="117582" x="5888038" y="3502025"/>
          <p14:tracePt t="117598" x="5530850" y="3763963"/>
          <p14:tracePt t="117614" x="5302250" y="3976688"/>
          <p14:tracePt t="117632" x="5114925" y="4146550"/>
          <p14:tracePt t="117649" x="4995863" y="4316413"/>
          <p14:tracePt t="117650" x="4953000" y="4359275"/>
          <p14:tracePt t="117664" x="4833938" y="4513263"/>
          <p14:tracePt t="117666" x="4791075" y="4564063"/>
          <p14:tracePt t="117681" x="4554538" y="4827588"/>
          <p14:tracePt t="117699" x="4291013" y="5073650"/>
          <p14:tracePt t="117700" x="4230688" y="5132388"/>
          <p14:tracePt t="117714" x="4078288" y="5276850"/>
          <p14:tracePt t="117715" x="4052888" y="5294313"/>
          <p14:tracePt t="117732" x="3967163" y="5380038"/>
          <p14:tracePt t="117748" x="3933825" y="5395913"/>
          <p14:tracePt t="117764" x="3908425" y="5421313"/>
          <p14:tracePt t="117782" x="3848100" y="5446713"/>
          <p14:tracePt t="117798" x="3781425" y="5464175"/>
          <p14:tracePt t="117815" x="3687763" y="5481638"/>
          <p14:tracePt t="117832" x="3568700" y="5497513"/>
          <p14:tracePt t="117848" x="3457575" y="5489575"/>
          <p14:tracePt t="117849" x="3449638" y="5489575"/>
          <p14:tracePt t="117865" x="3381375" y="5464175"/>
          <p14:tracePt t="117882" x="3279775" y="5438775"/>
          <p14:tracePt t="117898" x="3074988" y="5370513"/>
          <p14:tracePt t="117899" x="3016250" y="5345113"/>
          <p14:tracePt t="117915" x="2871788" y="5294313"/>
          <p14:tracePt t="117931" x="2786063" y="5218113"/>
          <p14:tracePt t="117933" x="2752725" y="5200650"/>
          <p14:tracePt t="117948" x="2668588" y="5141913"/>
          <p14:tracePt t="117965" x="2616200" y="5106988"/>
          <p14:tracePt t="117981" x="2574925" y="5056188"/>
          <p14:tracePt t="117998" x="2532063" y="4997450"/>
          <p14:tracePt t="118014" x="2471738" y="4937125"/>
          <p14:tracePt t="118031" x="2430463" y="4860925"/>
          <p14:tracePt t="118049" x="2370138" y="4792663"/>
          <p14:tracePt t="118050" x="2344738" y="4775200"/>
          <p14:tracePt t="118065" x="2311400" y="4741863"/>
          <p14:tracePt t="118066" x="2293938" y="4741863"/>
          <p14:tracePt t="118081" x="2268538" y="4716463"/>
          <p14:tracePt t="118083" x="2235200" y="4699000"/>
          <p14:tracePt t="118097" x="2192338" y="4665663"/>
          <p14:tracePt t="118115" x="2141538" y="4640263"/>
          <p14:tracePt t="118116" x="2116138" y="4622800"/>
          <p14:tracePt t="118131" x="2073275" y="4589463"/>
          <p14:tracePt t="118132" x="2047875" y="4579938"/>
          <p14:tracePt t="118148" x="1987550" y="4529138"/>
          <p14:tracePt t="118164" x="1936750" y="4470400"/>
          <p14:tracePt t="118182" x="1868488" y="4419600"/>
          <p14:tracePt t="118197" x="1792288" y="4376738"/>
          <p14:tracePt t="118214" x="1741488" y="4351338"/>
          <p14:tracePt t="118232" x="1698625" y="4316413"/>
          <p14:tracePt t="118248" x="1657350" y="4300538"/>
          <p14:tracePt t="118265" x="1614488" y="4283075"/>
          <p14:tracePt t="118266" x="1606550" y="4275138"/>
          <p14:tracePt t="118281" x="1579563" y="4249738"/>
          <p14:tracePt t="118299" x="1528763" y="4214813"/>
          <p14:tracePt t="118315" x="1495425" y="4197350"/>
          <p14:tracePt t="118331" x="1470025" y="4197350"/>
          <p14:tracePt t="118348" x="1452563" y="4181475"/>
          <p14:tracePt t="118364" x="1444625" y="4181475"/>
          <p14:tracePt t="118381" x="1427163" y="4171950"/>
          <p14:tracePt t="118398" x="1409700" y="4164013"/>
          <p14:tracePt t="118415" x="1401763" y="4156075"/>
          <p14:tracePt t="118431" x="1384300" y="4130675"/>
          <p14:tracePt t="118449" x="1368425" y="4121150"/>
          <p14:tracePt t="118465" x="1358900" y="4121150"/>
          <p14:tracePt t="118481" x="1333500" y="4105275"/>
          <p14:tracePt t="118498" x="1325563" y="4095750"/>
          <p14:tracePt t="118515" x="1317625" y="4095750"/>
          <p14:tracePt t="118531" x="1308100" y="4095750"/>
          <p14:tracePt t="118548" x="1300163" y="4087813"/>
          <p14:tracePt t="119148" x="1308100" y="4087813"/>
          <p14:tracePt t="119159" x="1325563" y="4087813"/>
          <p14:tracePt t="119168" x="1350963" y="4087813"/>
          <p14:tracePt t="119181" x="1376363" y="4087813"/>
          <p14:tracePt t="119184" x="1384300" y="4087813"/>
          <p14:tracePt t="119198" x="1427163" y="4087813"/>
          <p14:tracePt t="119214" x="1538288" y="4079875"/>
          <p14:tracePt t="119231" x="1673225" y="4052888"/>
          <p14:tracePt t="119247" x="1843088" y="4019550"/>
          <p14:tracePt t="119264" x="2124075" y="3968750"/>
          <p14:tracePt t="119265" x="2192338" y="3951288"/>
          <p14:tracePt t="119281" x="2497138" y="3935413"/>
          <p14:tracePt t="119297" x="2684463" y="3925888"/>
          <p14:tracePt t="119299" x="2744788" y="3925888"/>
          <p14:tracePt t="119313" x="2947988" y="3925888"/>
          <p14:tracePt t="119331" x="3143250" y="3935413"/>
          <p14:tracePt t="119331" x="3168650" y="3935413"/>
          <p14:tracePt t="119347" x="3270250" y="3960813"/>
          <p14:tracePt t="119363" x="3457575" y="4011613"/>
          <p14:tracePt t="119381" x="3576638" y="4044950"/>
          <p14:tracePt t="119397" x="3687763" y="4052888"/>
          <p14:tracePt t="119400" x="3713163" y="4062413"/>
          <p14:tracePt t="119413" x="3781425" y="4070350"/>
          <p14:tracePt t="119430" x="3890963" y="4095750"/>
          <p14:tracePt t="119447" x="3941763" y="4113213"/>
          <p14:tracePt t="119448" x="3959225" y="4121150"/>
          <p14:tracePt t="119450" x="3976688" y="4130675"/>
          <p14:tracePt t="119464" x="4017963" y="4130675"/>
          <p14:tracePt t="119465" x="4027488" y="4130675"/>
          <p14:tracePt t="119480" x="4060825" y="4138613"/>
          <p14:tracePt t="119481" x="4078288" y="4138613"/>
          <p14:tracePt t="119497" x="4111625" y="4138613"/>
          <p14:tracePt t="119513" x="4137025" y="4146550"/>
          <p14:tracePt t="119531" x="4162425" y="4146550"/>
          <p14:tracePt t="119547" x="4162425" y="4156075"/>
          <p14:tracePt t="119564" x="4171950" y="4156075"/>
          <p14:tracePt t="119928" x="4171950" y="4146550"/>
          <p14:tracePt t="119940" x="4171950" y="4138613"/>
          <p14:tracePt t="119954" x="4171950" y="4130675"/>
          <p14:tracePt t="119967" x="4171950" y="4121150"/>
          <p14:tracePt t="119980" x="4154488" y="4121150"/>
          <p14:tracePt t="119997" x="4146550" y="4105275"/>
          <p14:tracePt t="120013" x="4121150" y="4095750"/>
          <p14:tracePt t="120030" x="4078288" y="4079875"/>
          <p14:tracePt t="120047" x="4052888" y="4070350"/>
          <p14:tracePt t="120063" x="4017963" y="4062413"/>
          <p14:tracePt t="120080" x="4010025" y="4062413"/>
          <p14:tracePt t="120097" x="3984625" y="4052888"/>
          <p14:tracePt t="120113" x="3976688" y="4052888"/>
          <p14:tracePt t="120540" x="3984625" y="4052888"/>
          <p14:tracePt t="120555" x="4002088" y="4052888"/>
          <p14:tracePt t="120571" x="4017963" y="4052888"/>
          <p14:tracePt t="120580" x="4027488" y="4052888"/>
          <p14:tracePt t="120597" x="4035425" y="4052888"/>
          <p14:tracePt t="120613" x="4052888" y="4052888"/>
          <p14:tracePt t="120630" x="4095750" y="4052888"/>
          <p14:tracePt t="120646" x="4121150" y="4052888"/>
          <p14:tracePt t="120663" x="4162425" y="4037013"/>
          <p14:tracePt t="120680" x="4205288" y="4019550"/>
          <p14:tracePt t="120696" x="4240213" y="4011613"/>
          <p14:tracePt t="120713" x="4273550" y="4002088"/>
          <p14:tracePt t="120730" x="4298950" y="3994150"/>
          <p14:tracePt t="120747" x="4349750" y="3994150"/>
          <p14:tracePt t="120748" x="4375150" y="3994150"/>
          <p14:tracePt t="120763" x="4451350" y="3994150"/>
          <p14:tracePt t="120764" x="4468813" y="3994150"/>
          <p14:tracePt t="120779" x="4595813" y="3994150"/>
          <p14:tracePt t="120796" x="4714875" y="3994150"/>
          <p14:tracePt t="120813" x="4808538" y="3994150"/>
          <p14:tracePt t="120814" x="4818063" y="3994150"/>
          <p14:tracePt t="120830" x="4884738" y="3994150"/>
          <p14:tracePt t="120846" x="4894263" y="3994150"/>
          <p14:tracePt t="120863" x="4910138" y="3994150"/>
          <p14:tracePt t="120880" x="4919663" y="3994150"/>
          <p14:tracePt t="122810" x="4902200" y="3994150"/>
          <p14:tracePt t="122812" x="4894263" y="3994150"/>
          <p14:tracePt t="122824" x="4868863" y="3994150"/>
          <p14:tracePt t="122836" x="4818063" y="4002088"/>
          <p14:tracePt t="122845" x="4783138" y="4011613"/>
          <p14:tracePt t="122848" x="4749800" y="4019550"/>
          <p14:tracePt t="122861" x="4638675" y="4044950"/>
          <p14:tracePt t="122879" x="4298950" y="4130675"/>
          <p14:tracePt t="122881" x="4179888" y="4164013"/>
          <p14:tracePt t="122895" x="3781425" y="4257675"/>
          <p14:tracePt t="122896" x="3636963" y="4300538"/>
          <p14:tracePt t="122911" x="3287713" y="4341813"/>
          <p14:tracePt t="122929" x="2803525" y="4435475"/>
          <p14:tracePt t="122930" x="2693988" y="4460875"/>
          <p14:tracePt t="122945" x="2370138" y="4503738"/>
          <p14:tracePt t="122946" x="2286000" y="4513263"/>
          <p14:tracePt t="122961" x="2005013" y="4579938"/>
          <p14:tracePt t="122978" x="1843088" y="4622800"/>
          <p14:tracePt t="122995" x="1809750" y="4640263"/>
          <p14:tracePt t="123043" x="1801813" y="4640263"/>
          <p14:tracePt t="123065" x="1784350" y="4648200"/>
          <p14:tracePt t="123071" x="1766888" y="4665663"/>
          <p14:tracePt t="123079" x="1741488" y="4673600"/>
          <p14:tracePt t="123095" x="1708150" y="4708525"/>
          <p14:tracePt t="123097" x="1690688" y="4716463"/>
          <p14:tracePt t="123100" x="1673225" y="4724400"/>
          <p14:tracePt t="123113" x="1631950" y="4749800"/>
          <p14:tracePt t="123129" x="1563688" y="4792663"/>
          <p14:tracePt t="123145" x="1546225" y="4802188"/>
          <p14:tracePt t="123146" x="1538288" y="4810125"/>
          <p14:tracePt t="123161" x="1512888" y="4827588"/>
          <p14:tracePt t="123178" x="1477963" y="4852988"/>
          <p14:tracePt t="123195" x="1462088" y="4852988"/>
          <p14:tracePt t="123211" x="1444625" y="4860925"/>
          <p14:tracePt t="123382" x="1444625" y="4852988"/>
          <p14:tracePt t="123394" x="1462088" y="4843463"/>
          <p14:tracePt t="123405" x="1477963" y="4818063"/>
          <p14:tracePt t="123411" x="1487488" y="4802188"/>
          <p14:tracePt t="123428" x="1512888" y="4792663"/>
          <p14:tracePt t="123445" x="1538288" y="4767263"/>
          <p14:tracePt t="123461" x="1589088" y="4724400"/>
          <p14:tracePt t="123478" x="1708150" y="4648200"/>
          <p14:tracePt t="123478" x="1724025" y="4630738"/>
          <p14:tracePt t="123495" x="1809750" y="4597400"/>
          <p14:tracePt t="123511" x="1893888" y="4546600"/>
          <p14:tracePt t="123512" x="1920875" y="4529138"/>
          <p14:tracePt t="123529" x="1987550" y="4495800"/>
          <p14:tracePt t="123529" x="2005013" y="4486275"/>
          <p14:tracePt t="123544" x="2047875" y="4478338"/>
          <p14:tracePt t="123545" x="2065338" y="4478338"/>
          <p14:tracePt t="123561" x="2116138" y="4460875"/>
          <p14:tracePt t="123578" x="2200275" y="4435475"/>
          <p14:tracePt t="123595" x="2293938" y="4410075"/>
          <p14:tracePt t="123611" x="2395538" y="4394200"/>
          <p14:tracePt t="123628" x="2497138" y="4376738"/>
          <p14:tracePt t="123644" x="2557463" y="4368800"/>
          <p14:tracePt t="123661" x="2600325" y="4351338"/>
          <p14:tracePt t="123678" x="2641600" y="4351338"/>
          <p14:tracePt t="123695" x="2693988" y="4333875"/>
          <p14:tracePt t="123696" x="2709863" y="4333875"/>
          <p14:tracePt t="123711" x="2744788" y="4333875"/>
          <p14:tracePt t="123712" x="2752725" y="4333875"/>
          <p14:tracePt t="123728" x="2795588" y="4333875"/>
          <p14:tracePt t="123744" x="2846388" y="4325938"/>
          <p14:tracePt t="123761" x="2879725" y="4325938"/>
          <p14:tracePt t="123778" x="2922588" y="4325938"/>
          <p14:tracePt t="123794" x="2965450" y="4325938"/>
          <p14:tracePt t="123811" x="2998788" y="4325938"/>
          <p14:tracePt t="123828" x="3049588" y="4325938"/>
          <p14:tracePt t="123844" x="3100388" y="4325938"/>
          <p14:tracePt t="123861" x="3135313" y="4325938"/>
          <p14:tracePt t="123878" x="3152775" y="4325938"/>
          <p14:tracePt t="123895" x="3178175" y="4325938"/>
          <p14:tracePt t="123896" x="3194050" y="4325938"/>
          <p14:tracePt t="123911" x="3228975" y="4325938"/>
          <p14:tracePt t="123912" x="3236913" y="4325938"/>
          <p14:tracePt t="123928" x="3287713" y="4325938"/>
          <p14:tracePt t="123945" x="3338513" y="4333875"/>
          <p14:tracePt t="123946" x="3348038" y="4341813"/>
          <p14:tracePt t="123961" x="3381375" y="4351338"/>
          <p14:tracePt t="123979" x="3424238" y="4351338"/>
          <p14:tracePt t="123994" x="3441700" y="4351338"/>
          <p14:tracePt t="124011" x="3449638" y="4351338"/>
          <p14:tracePt t="124027" x="3467100" y="4351338"/>
          <p14:tracePt t="124044" x="3475038" y="4359275"/>
          <p14:tracePt t="124063" x="3492500" y="4359275"/>
          <p14:tracePt t="124077" x="3500438" y="4359275"/>
          <p14:tracePt t="124094" x="3517900" y="4368800"/>
          <p14:tracePt t="124113" x="3525838" y="4368800"/>
          <p14:tracePt t="124127" x="3533775" y="4368800"/>
          <p14:tracePt t="124149" x="3543300" y="4368800"/>
          <p14:tracePt t="160826" x="3559175" y="4376738"/>
          <p14:tracePt t="160835" x="3576638" y="4384675"/>
          <p14:tracePt t="160839" x="3594100" y="4394200"/>
          <p14:tracePt t="160854" x="3627438" y="4419600"/>
          <p14:tracePt t="160872" x="3644900" y="4427538"/>
          <p14:tracePt t="161286" x="3662363" y="4445000"/>
          <p14:tracePt t="161289" x="3678238" y="4470400"/>
          <p14:tracePt t="161304" x="3771900" y="4521200"/>
          <p14:tracePt t="161309" x="3806825" y="4529138"/>
          <p14:tracePt t="161314" x="3832225" y="4529138"/>
          <p14:tracePt t="161316" x="3865563" y="4529138"/>
          <p14:tracePt t="161325" x="3941763" y="4513263"/>
          <p14:tracePt t="161338" x="4027488" y="4470400"/>
          <p14:tracePt t="161339" x="4052888" y="4445000"/>
          <p14:tracePt t="161354" x="4078288" y="4376738"/>
          <p14:tracePt t="161371" x="4086225" y="4257675"/>
          <p14:tracePt t="161387" x="4086225" y="3943350"/>
          <p14:tracePt t="161405" x="4086225" y="3535363"/>
          <p14:tracePt t="161421" x="4086225" y="3246438"/>
          <p14:tracePt t="161437" x="4086225" y="3041650"/>
          <p14:tracePt t="161454" x="4070350" y="2949575"/>
          <p14:tracePt t="161471" x="4027488" y="2805113"/>
          <p14:tracePt t="161487" x="3959225" y="2701925"/>
          <p14:tracePt t="161504" x="3908425" y="2617788"/>
          <p14:tracePt t="161521" x="3738563" y="2524125"/>
          <p14:tracePt t="161523" x="3687763" y="2489200"/>
          <p14:tracePt t="161537" x="3457575" y="2405063"/>
          <p14:tracePt t="161554" x="3178175" y="2354263"/>
          <p14:tracePt t="161571" x="2940050" y="2328863"/>
          <p14:tracePt t="161588" x="2770188" y="2362200"/>
          <p14:tracePt t="161605" x="2659063" y="2405063"/>
          <p14:tracePt t="161606" x="2633663" y="2422525"/>
          <p14:tracePt t="161621" x="2557463" y="2481263"/>
          <p14:tracePt t="161639" x="2514600" y="2549525"/>
          <p14:tracePt t="161639" x="2506663" y="2566988"/>
          <p14:tracePt t="161655" x="2489200" y="2660650"/>
          <p14:tracePt t="161656" x="2481263" y="2693988"/>
          <p14:tracePt t="161671" x="2463800" y="2838450"/>
          <p14:tracePt t="161688" x="2471738" y="3119438"/>
          <p14:tracePt t="161704" x="2608263" y="3408363"/>
          <p14:tracePt t="161721" x="2846388" y="3646488"/>
          <p14:tracePt t="161721" x="2914650" y="3687763"/>
          <p14:tracePt t="161738" x="3143250" y="3763963"/>
          <p14:tracePt t="161754" x="3355975" y="3697288"/>
          <p14:tracePt t="161770" x="3568700" y="3509963"/>
          <p14:tracePt t="161787" x="3738563" y="3254375"/>
          <p14:tracePt t="161805" x="3941763" y="2949575"/>
          <p14:tracePt t="161821" x="4060825" y="2701925"/>
          <p14:tracePt t="161838" x="4129088" y="2481263"/>
          <p14:tracePt t="161855" x="4214813" y="2166938"/>
          <p14:tracePt t="161871" x="4256088" y="1971675"/>
          <p14:tracePt t="161887" x="4265613" y="1631950"/>
          <p14:tracePt t="161904" x="4265613" y="1393825"/>
          <p14:tracePt t="161921" x="4187825" y="1206500"/>
          <p14:tracePt t="161922" x="4146550" y="1163638"/>
          <p14:tracePt t="161937" x="4060825" y="1104900"/>
          <p14:tracePt t="161954" x="3865563" y="1069975"/>
          <p14:tracePt t="161971" x="3594100" y="1069975"/>
          <p14:tracePt t="161988" x="3297238" y="1122363"/>
          <p14:tracePt t="162005" x="3041650" y="1198563"/>
          <p14:tracePt t="162006" x="2982913" y="1206500"/>
          <p14:tracePt t="162020" x="2803525" y="1266825"/>
          <p14:tracePt t="162037" x="2641600" y="1350963"/>
          <p14:tracePt t="162055" x="2497138" y="1470025"/>
          <p14:tracePt t="162055" x="2481263" y="1495425"/>
          <p14:tracePt t="162070" x="2413000" y="1606550"/>
          <p14:tracePt t="162071" x="2395538" y="1639888"/>
          <p14:tracePt t="162087" x="2344738" y="1895475"/>
          <p14:tracePt t="162104" x="2327275" y="2209800"/>
          <p14:tracePt t="162120" x="2379663" y="2557463"/>
          <p14:tracePt t="162121" x="2420938" y="2625725"/>
          <p14:tracePt t="162137" x="2574925" y="2897188"/>
          <p14:tracePt t="162154" x="2752725" y="3144838"/>
          <p14:tracePt t="162158" x="2795588" y="3195638"/>
          <p14:tracePt t="162170" x="2905125" y="3322638"/>
          <p14:tracePt t="162187" x="3059113" y="3416300"/>
          <p14:tracePt t="162203" x="3211513" y="3433763"/>
          <p14:tracePt t="162205" x="3262313" y="3424238"/>
          <p14:tracePt t="162221" x="3406775" y="3365500"/>
          <p14:tracePt t="162237" x="3670300" y="3195638"/>
          <p14:tracePt t="162253" x="3848100" y="3008313"/>
          <p14:tracePt t="162271" x="4035425" y="2787650"/>
          <p14:tracePt t="162287" x="4197350" y="2506663"/>
          <p14:tracePt t="162288" x="4240213" y="2447925"/>
          <p14:tracePt t="162304" x="4332288" y="2184400"/>
          <p14:tracePt t="162321" x="4410075" y="1920875"/>
          <p14:tracePt t="162337" x="4468813" y="1649413"/>
          <p14:tracePt t="162353" x="4460875" y="1530350"/>
          <p14:tracePt t="162370" x="4400550" y="1401763"/>
          <p14:tracePt t="162387" x="4281488" y="1274763"/>
          <p14:tracePt t="162403" x="4197350" y="1231900"/>
          <p14:tracePt t="162404" x="4137025" y="1216025"/>
          <p14:tracePt t="162421" x="3967163" y="1147763"/>
          <p14:tracePt t="162437" x="3636963" y="1062038"/>
          <p14:tracePt t="162454" x="3355975" y="1019175"/>
          <p14:tracePt t="162455" x="3305175" y="1019175"/>
          <p14:tracePt t="162470" x="3127375" y="1019175"/>
          <p14:tracePt t="162472" x="3067050" y="1019175"/>
          <p14:tracePt t="162487" x="2914650" y="1062038"/>
          <p14:tracePt t="162488" x="2871788" y="1079500"/>
          <p14:tracePt t="162504" x="2676525" y="1181100"/>
          <p14:tracePt t="162520" x="2481263" y="1317625"/>
          <p14:tracePt t="162538" x="2327275" y="1487488"/>
          <p14:tracePt t="162539" x="2293938" y="1520825"/>
          <p14:tracePt t="162554" x="2166938" y="1725613"/>
          <p14:tracePt t="162571" x="2047875" y="1946275"/>
          <p14:tracePt t="162587" x="1962150" y="2192338"/>
          <p14:tracePt t="162590" x="1946275" y="2268538"/>
          <p14:tracePt t="162605" x="1860550" y="2549525"/>
          <p14:tracePt t="162621" x="1860550" y="2762250"/>
          <p14:tracePt t="162621" x="1860550" y="2838450"/>
          <p14:tracePt t="162638" x="1893888" y="3127375"/>
          <p14:tracePt t="162654" x="2055813" y="3398838"/>
          <p14:tracePt t="162655" x="2098675" y="3459163"/>
          <p14:tracePt t="162670" x="2293938" y="3636963"/>
          <p14:tracePt t="162671" x="2370138" y="3679825"/>
          <p14:tracePt t="162687" x="2633663" y="3738563"/>
          <p14:tracePt t="162704" x="3109913" y="3748088"/>
          <p14:tracePt t="162720" x="3449638" y="3611563"/>
          <p14:tracePt t="162737" x="3703638" y="3467100"/>
          <p14:tracePt t="162738" x="3738563" y="3433763"/>
          <p14:tracePt t="162754" x="3908425" y="3263900"/>
          <p14:tracePt t="162757" x="3951288" y="3228975"/>
          <p14:tracePt t="162770" x="4044950" y="3094038"/>
          <p14:tracePt t="162787" x="4154488" y="2881313"/>
          <p14:tracePt t="162804" x="4240213" y="2625725"/>
          <p14:tracePt t="162820" x="4306888" y="2344738"/>
          <p14:tracePt t="162836" x="4316413" y="2124075"/>
          <p14:tracePt t="162854" x="4316413" y="1766888"/>
          <p14:tracePt t="162871" x="4291013" y="1546225"/>
          <p14:tracePt t="162872" x="4265613" y="1520825"/>
          <p14:tracePt t="162886" x="4214813" y="1462088"/>
          <p14:tracePt t="162887" x="4205288" y="1444625"/>
          <p14:tracePt t="162904" x="4086225" y="1343025"/>
          <p14:tracePt t="162921" x="4002088" y="1292225"/>
          <p14:tracePt t="162922" x="3967163" y="1282700"/>
          <p14:tracePt t="162936" x="3822700" y="1257300"/>
          <p14:tracePt t="162937" x="3771900" y="1257300"/>
          <p14:tracePt t="162953" x="3533775" y="1257300"/>
          <p14:tracePt t="162970" x="3244850" y="1308100"/>
          <p14:tracePt t="162986" x="2990850" y="1385888"/>
          <p14:tracePt t="163004" x="2719388" y="1520825"/>
          <p14:tracePt t="163020" x="2446338" y="1674813"/>
          <p14:tracePt t="163036" x="2276475" y="1784350"/>
          <p14:tracePt t="163054" x="2141538" y="1895475"/>
          <p14:tracePt t="163070" x="2038350" y="2005013"/>
          <p14:tracePt t="163072" x="2012950" y="2030413"/>
          <p14:tracePt t="163087" x="1954213" y="2116138"/>
          <p14:tracePt t="163088" x="1928813" y="2141538"/>
          <p14:tracePt t="163103" x="1885950" y="2243138"/>
          <p14:tracePt t="163121" x="1852613" y="2387600"/>
          <p14:tracePt t="163136" x="1843088" y="2473325"/>
          <p14:tracePt t="163137" x="1843088" y="2498725"/>
          <p14:tracePt t="163153" x="1843088" y="2633663"/>
          <p14:tracePt t="163170" x="1852613" y="2778125"/>
          <p14:tracePt t="163173" x="1860550" y="2813050"/>
          <p14:tracePt t="163186" x="1911350" y="2940050"/>
          <p14:tracePt t="163203" x="2055813" y="3127375"/>
          <p14:tracePt t="163220" x="2293938" y="3340100"/>
          <p14:tracePt t="163236" x="2540000" y="3475038"/>
          <p14:tracePt t="163253" x="2795588" y="3543300"/>
          <p14:tracePt t="163271" x="3033713" y="3578225"/>
          <p14:tracePt t="163272" x="3074988" y="3578225"/>
          <p14:tracePt t="163286" x="3228975" y="3578225"/>
          <p14:tracePt t="163287" x="3279775" y="3578225"/>
          <p14:tracePt t="163303" x="3441700" y="3560763"/>
          <p14:tracePt t="163319" x="3602038" y="3517900"/>
          <p14:tracePt t="163320" x="3627438" y="3509963"/>
          <p14:tracePt t="163337" x="3687763" y="3492500"/>
          <p14:tracePt t="163353" x="3729038" y="3475038"/>
          <p14:tracePt t="163598" x="3738563" y="3467100"/>
          <p14:tracePt t="164230" x="3756025" y="3467100"/>
          <p14:tracePt t="164245" x="3806825" y="3484563"/>
          <p14:tracePt t="164253" x="3814763" y="3484563"/>
          <p14:tracePt t="164255" x="3822700" y="3492500"/>
          <p14:tracePt t="164283" x="3840163" y="3492500"/>
          <p14:tracePt t="164291" x="3840163" y="3502025"/>
          <p14:tracePt t="164302" x="3865563" y="3502025"/>
          <p14:tracePt t="164303" x="3890963" y="3502025"/>
          <p14:tracePt t="164319" x="4052888" y="3527425"/>
          <p14:tracePt t="164336" x="4451350" y="3527425"/>
          <p14:tracePt t="164353" x="4953000" y="3535363"/>
          <p14:tracePt t="164354" x="5013325" y="3535363"/>
          <p14:tracePt t="164369" x="5335588" y="3560763"/>
          <p14:tracePt t="164386" x="5802313" y="3560763"/>
          <p14:tracePt t="164402" x="6296025" y="3560763"/>
          <p14:tracePt t="164420" x="6838950" y="3560763"/>
          <p14:tracePt t="164421" x="7000875" y="3560763"/>
          <p14:tracePt t="164437" x="7637463" y="3535363"/>
          <p14:tracePt t="164452" x="8266113" y="3408363"/>
          <p14:tracePt t="164469" x="8683625" y="3279775"/>
          <p14:tracePt t="164485" x="8869363" y="3195638"/>
          <p14:tracePt t="164487" x="8894763" y="3178175"/>
          <p14:tracePt t="164503" x="8937625" y="3152775"/>
          <p14:tracePt t="164519" x="8980488" y="3109913"/>
          <p14:tracePt t="164535" x="9013825" y="3084513"/>
          <p14:tracePt t="164553" x="9039225" y="3067050"/>
          <p14:tracePt t="164569" x="9064625" y="3051175"/>
          <p14:tracePt t="164585" x="9082088" y="3033713"/>
          <p14:tracePt t="164602" x="9107488" y="3016250"/>
          <p14:tracePt t="164619" x="9142413" y="3000375"/>
          <p14:tracePt t="164636" x="9183688" y="2974975"/>
          <p14:tracePt t="164653" x="9218613" y="2949575"/>
          <p14:tracePt t="164669" x="9261475" y="2922588"/>
          <p14:tracePt t="164686" x="9312275" y="2889250"/>
          <p14:tracePt t="164687" x="9320213" y="2889250"/>
          <p14:tracePt t="164703" x="9328150" y="2871788"/>
          <p14:tracePt t="164704" x="9337675" y="2863850"/>
          <p14:tracePt t="164719" x="9345613" y="2863850"/>
          <p14:tracePt t="164735" x="9353550" y="2846388"/>
          <p14:tracePt t="164752" x="9363075" y="2846388"/>
          <p14:tracePt t="164769" x="9380538" y="2830513"/>
          <p14:tracePt t="164770" x="9396413" y="2820988"/>
          <p14:tracePt t="164948" x="9413875" y="2813050"/>
          <p14:tracePt t="165112" x="9413875" y="2805113"/>
          <p14:tracePt t="165478" x="9405938" y="2805113"/>
          <p14:tracePt t="165493" x="9396413" y="2805113"/>
          <p14:tracePt t="165503" x="9388475" y="2805113"/>
          <p14:tracePt t="165519" x="9371013" y="2805113"/>
          <p14:tracePt t="165535" x="9353550" y="2805113"/>
          <p14:tracePt t="165553" x="9320213" y="2805113"/>
          <p14:tracePt t="165569" x="9286875" y="2813050"/>
          <p14:tracePt t="165585" x="9244013" y="2813050"/>
          <p14:tracePt t="165602" x="9193213" y="2820988"/>
          <p14:tracePt t="165603" x="9183688" y="2830513"/>
          <p14:tracePt t="165619" x="9150350" y="2838450"/>
          <p14:tracePt t="165635" x="9074150" y="2838450"/>
          <p14:tracePt t="165636" x="9039225" y="2838450"/>
          <p14:tracePt t="165639" x="9023350" y="2838450"/>
          <p14:tracePt t="165651" x="8904288" y="2838450"/>
          <p14:tracePt t="165669" x="8777288" y="2838450"/>
          <p14:tracePt t="165685" x="8648700" y="2830513"/>
          <p14:tracePt t="165701" x="8547100" y="2795588"/>
          <p14:tracePt t="165718" x="8488363" y="2787650"/>
          <p14:tracePt t="165735" x="8453438" y="2752725"/>
          <p14:tracePt t="165751" x="8410575" y="2719388"/>
          <p14:tracePt t="165768" x="8359775" y="2668588"/>
          <p14:tracePt t="165785" x="8326438" y="2617788"/>
          <p14:tracePt t="165802" x="8291513" y="2566988"/>
          <p14:tracePt t="165803" x="8275638" y="2541588"/>
          <p14:tracePt t="165818" x="8266113" y="2489200"/>
          <p14:tracePt t="165819" x="8258175" y="2489200"/>
          <p14:tracePt t="165835" x="8240713" y="2455863"/>
          <p14:tracePt t="165836" x="8224838" y="2447925"/>
          <p14:tracePt t="165851" x="8207375" y="2397125"/>
          <p14:tracePt t="165868" x="8189913" y="2371725"/>
          <p14:tracePt t="165885" x="8189913" y="2311400"/>
          <p14:tracePt t="165886" x="8189913" y="2293938"/>
          <p14:tracePt t="165901" x="8189913" y="2184400"/>
          <p14:tracePt t="165918" x="8189913" y="2098675"/>
          <p14:tracePt t="165935" x="8189913" y="1979613"/>
          <p14:tracePt t="165953" x="8215313" y="1878013"/>
          <p14:tracePt t="165954" x="8224838" y="1852613"/>
          <p14:tracePt t="165968" x="8250238" y="1758950"/>
          <p14:tracePt t="165985" x="8275638" y="1682750"/>
          <p14:tracePt t="165987" x="8283575" y="1657350"/>
          <p14:tracePt t="166001" x="8318500" y="1581150"/>
          <p14:tracePt t="166019" x="8385175" y="1477963"/>
          <p14:tracePt t="166020" x="8402638" y="1452563"/>
          <p14:tracePt t="166034" x="8453438" y="1385888"/>
          <p14:tracePt t="166035" x="8470900" y="1368425"/>
          <p14:tracePt t="166051" x="8555038" y="1292225"/>
          <p14:tracePt t="166069" x="8623300" y="1241425"/>
          <p14:tracePt t="166084" x="8666163" y="1206500"/>
          <p14:tracePt t="166085" x="8683625" y="1198563"/>
          <p14:tracePt t="166101" x="8750300" y="1173163"/>
          <p14:tracePt t="166118" x="8843963" y="1130300"/>
          <p14:tracePt t="166134" x="8988425" y="1096963"/>
          <p14:tracePt t="166152" x="9175750" y="1054100"/>
          <p14:tracePt t="166168" x="9439275" y="1028700"/>
          <p14:tracePt t="166184" x="9566275" y="1028700"/>
          <p14:tracePt t="166202" x="9804400" y="1028700"/>
          <p14:tracePt t="166203" x="9847263" y="1036638"/>
          <p14:tracePt t="166218" x="9983788" y="1087438"/>
          <p14:tracePt t="166219" x="10025063" y="1104900"/>
          <p14:tracePt t="166235" x="10179050" y="1198563"/>
          <p14:tracePt t="166236" x="10212388" y="1223963"/>
          <p14:tracePt t="166251" x="10382250" y="1325563"/>
          <p14:tracePt t="166268" x="10544175" y="1436688"/>
          <p14:tracePt t="166284" x="10653713" y="1520825"/>
          <p14:tracePt t="166302" x="10729913" y="1631950"/>
          <p14:tracePt t="166318" x="10764838" y="1700213"/>
          <p14:tracePt t="166335" x="10782300" y="1758950"/>
          <p14:tracePt t="166352" x="10782300" y="1819275"/>
          <p14:tracePt t="166368" x="10782300" y="1885950"/>
          <p14:tracePt t="166369" x="10782300" y="1895475"/>
          <p14:tracePt t="166384" x="10782300" y="1946275"/>
          <p14:tracePt t="166385" x="10782300" y="1963738"/>
          <p14:tracePt t="166401" x="10772775" y="2022475"/>
          <p14:tracePt t="166418" x="10704513" y="2108200"/>
          <p14:tracePt t="166419" x="10679113" y="2133600"/>
          <p14:tracePt t="166434" x="10594975" y="2209800"/>
          <p14:tracePt t="166435" x="10569575" y="2243138"/>
          <p14:tracePt t="166451" x="10425113" y="2354263"/>
          <p14:tracePt t="166468" x="10280650" y="2438400"/>
          <p14:tracePt t="166484" x="10118725" y="2532063"/>
          <p14:tracePt t="166501" x="9890125" y="2608263"/>
          <p14:tracePt t="166518" x="9507538" y="2660650"/>
          <p14:tracePt t="166535" x="9099550" y="2660650"/>
          <p14:tracePt t="166551" x="8605838" y="2660650"/>
          <p14:tracePt t="166568" x="8147050" y="2600325"/>
          <p14:tracePt t="166585" x="7748588" y="2481263"/>
          <p14:tracePt t="166586" x="7662863" y="2463800"/>
          <p14:tracePt t="166601" x="7373938" y="2344738"/>
          <p14:tracePt t="166618" x="7307263" y="2278063"/>
          <p14:tracePt t="166634" x="7281863" y="2217738"/>
          <p14:tracePt t="166635" x="7281863" y="2200275"/>
          <p14:tracePt t="166652" x="7272338" y="2082800"/>
          <p14:tracePt t="166668" x="7272338" y="1954213"/>
          <p14:tracePt t="166685" x="7315200" y="1793875"/>
          <p14:tracePt t="166702" x="7391400" y="1639888"/>
          <p14:tracePt t="166718" x="7493000" y="1504950"/>
          <p14:tracePt t="166719" x="7518400" y="1477963"/>
          <p14:tracePt t="166734" x="7637463" y="1385888"/>
          <p14:tracePt t="166751" x="7850188" y="1266825"/>
          <p14:tracePt t="166767" x="8080375" y="1189038"/>
          <p14:tracePt t="166785" x="8359775" y="1155700"/>
          <p14:tracePt t="166786" x="8428038" y="1147763"/>
          <p14:tracePt t="166801" x="8699500" y="1147763"/>
          <p14:tracePt t="166802" x="8785225" y="1147763"/>
          <p14:tracePt t="166818" x="9158288" y="1155700"/>
          <p14:tracePt t="166834" x="9482138" y="1223963"/>
          <p14:tracePt t="166851" x="9710738" y="1325563"/>
          <p14:tracePt t="166868" x="9923463" y="1477963"/>
          <p14:tracePt t="166884" x="10034588" y="1639888"/>
          <p14:tracePt t="166901" x="10153650" y="1809750"/>
          <p14:tracePt t="166917" x="10237788" y="1979613"/>
          <p14:tracePt t="166934" x="10298113" y="2116138"/>
          <p14:tracePt t="166951" x="10323513" y="2260600"/>
          <p14:tracePt t="166968" x="10323513" y="2354263"/>
          <p14:tracePt t="166985" x="10323513" y="2387600"/>
          <p14:tracePt t="166986" x="10323513" y="2405063"/>
          <p14:tracePt t="167001" x="10323513" y="2473325"/>
          <p14:tracePt t="167002" x="10323513" y="2481263"/>
          <p14:tracePt t="167018" x="10298113" y="2541588"/>
          <p14:tracePt t="167035" x="10255250" y="2592388"/>
          <p14:tracePt t="167038" x="10245725" y="2608263"/>
          <p14:tracePt t="167051" x="10212388" y="2643188"/>
          <p14:tracePt t="167052" x="10204450" y="2660650"/>
          <p14:tracePt t="167067" x="10118725" y="2727325"/>
          <p14:tracePt t="167084" x="10042525" y="2805113"/>
          <p14:tracePt t="167101" x="9991725" y="2846388"/>
          <p14:tracePt t="167118" x="9974263" y="2846388"/>
          <p14:tracePt t="167119" x="9974263" y="2855913"/>
          <p14:tracePt t="234168" x="9940925" y="2855913"/>
          <p14:tracePt t="234173" x="9923463" y="2855913"/>
          <p14:tracePt t="234193" x="9720263" y="2838450"/>
          <p14:tracePt t="234209" x="9601200" y="2805113"/>
          <p14:tracePt t="234226" x="9575800" y="2805113"/>
          <p14:tracePt t="234317" x="9566275" y="2795588"/>
          <p14:tracePt t="234330" x="9583738" y="2752725"/>
          <p14:tracePt t="234343" x="9634538" y="2693988"/>
          <p14:tracePt t="234359" x="9736138" y="2600325"/>
          <p14:tracePt t="234361" x="9771063" y="2574925"/>
          <p14:tracePt t="234377" x="9864725" y="2498725"/>
          <p14:tracePt t="234378" x="9898063" y="2481263"/>
          <p14:tracePt t="234392" x="9974263" y="2430463"/>
          <p14:tracePt t="234409" x="9983788" y="2422525"/>
          <p14:tracePt t="234570" x="9991725" y="2405063"/>
          <p14:tracePt t="234622" x="9983788" y="2405063"/>
          <p14:tracePt t="234632" x="9974263" y="2405063"/>
          <p14:tracePt t="234643" x="9948863" y="2422525"/>
          <p14:tracePt t="234659" x="9931400" y="2430463"/>
          <p14:tracePt t="234676" x="9915525" y="2447925"/>
          <p14:tracePt t="234692" x="9906000" y="2447925"/>
          <p14:tracePt t="234745" x="9906000" y="2455863"/>
          <p14:tracePt t="234756" x="9915525" y="2455863"/>
          <p14:tracePt t="234764" x="9931400" y="2455863"/>
          <p14:tracePt t="234776" x="9948863" y="2463800"/>
          <p14:tracePt t="234776" x="9966325" y="2473325"/>
          <p14:tracePt t="234792" x="10009188" y="2473325"/>
          <p14:tracePt t="234808" x="10093325" y="2489200"/>
          <p14:tracePt t="234826" x="10237788" y="2489200"/>
          <p14:tracePt t="234842" x="10339388" y="2489200"/>
          <p14:tracePt t="234859" x="10493375" y="2489200"/>
          <p14:tracePt t="234875" x="10620375" y="2489200"/>
          <p14:tracePt t="234892" x="10688638" y="2473325"/>
          <p14:tracePt t="234909" x="10721975" y="2455863"/>
          <p14:tracePt t="234926" x="10756900" y="2447925"/>
          <p14:tracePt t="234928" x="10764838" y="2447925"/>
          <p14:tracePt t="234943" x="10772775" y="2438400"/>
          <p14:tracePt t="234945" x="10782300" y="2430463"/>
          <p14:tracePt t="234959" x="10790238" y="2422525"/>
          <p14:tracePt t="234976" x="10798175" y="2413000"/>
          <p14:tracePt t="234992" x="10807700" y="2405063"/>
          <p14:tracePt t="235203" x="10807700" y="2397125"/>
          <p14:tracePt t="235217" x="10798175" y="2397125"/>
          <p14:tracePt t="235226" x="10790238" y="2397125"/>
          <p14:tracePt t="235243" x="10729913" y="2397125"/>
          <p14:tracePt t="235244" x="10714038" y="2397125"/>
          <p14:tracePt t="235259" x="10645775" y="2422525"/>
          <p14:tracePt t="235260" x="10612438" y="2422525"/>
          <p14:tracePt t="235276" x="10509250" y="2447925"/>
          <p14:tracePt t="235292" x="10407650" y="2463800"/>
          <p14:tracePt t="235309" x="10339388" y="2481263"/>
          <p14:tracePt t="235326" x="10323513" y="2481263"/>
          <p14:tracePt t="235397" x="10331450" y="2481263"/>
          <p14:tracePt t="235407" x="10339388" y="2481263"/>
          <p14:tracePt t="235415" x="10364788" y="2481263"/>
          <p14:tracePt t="235425" x="10399713" y="2481263"/>
          <p14:tracePt t="235442" x="10493375" y="2481263"/>
          <p14:tracePt t="235459" x="10560050" y="2481263"/>
          <p14:tracePt t="235475" x="10653713" y="2481263"/>
          <p14:tracePt t="235492" x="10688638" y="2481263"/>
          <p14:tracePt t="235508" x="10696575" y="2481263"/>
          <p14:tracePt t="235630" x="10688638" y="2481263"/>
          <p14:tracePt t="235642" x="10653713" y="2481263"/>
          <p14:tracePt t="235659" x="10552113" y="2498725"/>
          <p14:tracePt t="235675" x="10339388" y="2532063"/>
          <p14:tracePt t="235693" x="10085388" y="2592388"/>
          <p14:tracePt t="235709" x="9745663" y="2668588"/>
          <p14:tracePt t="235711" x="9642475" y="2701925"/>
          <p14:tracePt t="235725" x="9320213" y="2787650"/>
          <p14:tracePt t="235728" x="9193213" y="2805113"/>
          <p14:tracePt t="235743" x="8716963" y="2932113"/>
          <p14:tracePt t="235758" x="8326438" y="3033713"/>
          <p14:tracePt t="235760" x="8199438" y="3051175"/>
          <p14:tracePt t="235775" x="7756525" y="3144838"/>
          <p14:tracePt t="235791" x="7332663" y="3246438"/>
          <p14:tracePt t="235808" x="6942138" y="3314700"/>
          <p14:tracePt t="235825" x="6592888" y="3365500"/>
          <p14:tracePt t="235841" x="6440488" y="3398838"/>
          <p14:tracePt t="235858" x="6405563" y="3416300"/>
          <p14:tracePt t="235944" x="6397625" y="3416300"/>
          <p14:tracePt t="235961" x="6405563" y="3416300"/>
          <p14:tracePt t="235964" x="6415088" y="3416300"/>
          <p14:tracePt t="235972" x="6465888" y="3382963"/>
          <p14:tracePt t="235979" x="6508750" y="3348038"/>
          <p14:tracePt t="235980" x="6559550" y="3322638"/>
          <p14:tracePt t="235991" x="6618288" y="3289300"/>
          <p14:tracePt t="236008" x="6711950" y="3211513"/>
          <p14:tracePt t="236009" x="6737350" y="3203575"/>
          <p14:tracePt t="236025" x="6788150" y="3152775"/>
          <p14:tracePt t="236041" x="6831013" y="3109913"/>
          <p14:tracePt t="236058" x="6838950" y="3084513"/>
          <p14:tracePt t="236075" x="6856413" y="3067050"/>
          <p14:tracePt t="236091" x="6881813" y="3051175"/>
          <p14:tracePt t="236108" x="6889750" y="3041650"/>
          <p14:tracePt t="236125" x="6907213" y="3016250"/>
          <p14:tracePt t="236154" x="6907213" y="3008313"/>
          <p14:tracePt t="236201" x="6907213" y="3000375"/>
          <p14:tracePt t="236213" x="6899275" y="3000375"/>
          <p14:tracePt t="236226" x="6899275" y="2990850"/>
          <p14:tracePt t="236227" x="6889750" y="2990850"/>
          <p14:tracePt t="236241" x="6881813" y="2990850"/>
          <p14:tracePt t="236259" x="6873875" y="2990850"/>
          <p14:tracePt t="236315" x="6873875" y="2982913"/>
          <p14:tracePt t="236324" x="6899275" y="2957513"/>
          <p14:tracePt t="236333" x="6932613" y="2932113"/>
          <p14:tracePt t="236341" x="6967538" y="2906713"/>
          <p14:tracePt t="236359" x="7043738" y="2863850"/>
          <p14:tracePt t="236360" x="7069138" y="2846388"/>
          <p14:tracePt t="236363" x="7094538" y="2830513"/>
          <p14:tracePt t="236375" x="7145338" y="2795588"/>
          <p14:tracePt t="236376" x="7178675" y="2778125"/>
          <p14:tracePt t="236391" x="7332663" y="2727325"/>
          <p14:tracePt t="236408" x="7434263" y="2676525"/>
          <p14:tracePt t="236425" x="7527925" y="2660650"/>
          <p14:tracePt t="236426" x="7545388" y="2660650"/>
          <p14:tracePt t="236441" x="7621588" y="2608263"/>
          <p14:tracePt t="236752" x="7629525" y="2608263"/>
          <p14:tracePt t="236765" x="7637463" y="2608263"/>
          <p14:tracePt t="236777" x="7646988" y="2608263"/>
          <p14:tracePt t="236804" x="7654925" y="2608263"/>
          <p14:tracePt t="236820" x="7662863" y="2617788"/>
          <p14:tracePt t="236847" x="7672388" y="2617788"/>
          <p14:tracePt t="236863" x="7672388" y="2625725"/>
          <p14:tracePt t="236868" x="7680325" y="2633663"/>
          <p14:tracePt t="236978" x="7688263" y="2633663"/>
          <p14:tracePt t="236998" x="7688263" y="2625725"/>
          <p14:tracePt t="237008" x="7697788" y="2617788"/>
          <p14:tracePt t="237025" x="7697788" y="2608263"/>
          <p14:tracePt t="239088" x="7697788" y="2625725"/>
          <p14:tracePt t="239099" x="7697788" y="2643188"/>
          <p14:tracePt t="239108" x="7697788" y="2651125"/>
          <p14:tracePt t="239112" x="7688263" y="2660650"/>
          <p14:tracePt t="239115" x="7688263" y="2668588"/>
          <p14:tracePt t="239124" x="7688263" y="2676525"/>
          <p14:tracePt t="239140" x="7688263" y="2701925"/>
          <p14:tracePt t="239156" x="7697788" y="2727325"/>
          <p14:tracePt t="239173" x="7705725" y="2744788"/>
          <p14:tracePt t="239190" x="7715250" y="2778125"/>
          <p14:tracePt t="239206" x="7715250" y="2795588"/>
          <p14:tracePt t="239223" x="7723188" y="2838450"/>
          <p14:tracePt t="239241" x="7723188" y="2889250"/>
          <p14:tracePt t="239256" x="7723188" y="2922588"/>
          <p14:tracePt t="239257" x="7723188" y="2940050"/>
          <p14:tracePt t="239273" x="7715250" y="3000375"/>
          <p14:tracePt t="239290" x="7688263" y="3127375"/>
          <p14:tracePt t="239306" x="7662863" y="3228975"/>
          <p14:tracePt t="239323" x="7637463" y="3330575"/>
          <p14:tracePt t="239339" x="7612063" y="3416300"/>
          <p14:tracePt t="239356" x="7604125" y="3449638"/>
          <p14:tracePt t="239372" x="7604125" y="3459163"/>
          <p14:tracePt t="433054" x="7604125" y="3467100"/>
          <p14:tracePt t="433092" x="7612063" y="3467100"/>
          <p14:tracePt t="433099" x="7621588" y="3467100"/>
          <p14:tracePt t="433100" x="7629525" y="3467100"/>
          <p14:tracePt t="433108" x="7637463" y="3467100"/>
          <p14:tracePt t="433119" x="7646988" y="3467100"/>
          <p14:tracePt t="433137" x="7672388" y="3467100"/>
          <p14:tracePt t="433158" x="7688263" y="3467100"/>
          <p14:tracePt t="433171" x="7697788" y="3467100"/>
          <p14:tracePt t="433187" x="7715250" y="3475038"/>
          <p14:tracePt t="433188" x="7715250" y="3484563"/>
          <p14:tracePt t="433203" x="7766050" y="3552825"/>
          <p14:tracePt t="433219" x="7842250" y="3629025"/>
          <p14:tracePt t="433236" x="7969250" y="3722688"/>
          <p14:tracePt t="433252" x="8275638" y="3917950"/>
          <p14:tracePt t="433270" x="8589963" y="4105275"/>
          <p14:tracePt t="433286" x="8878888" y="4291013"/>
          <p14:tracePt t="433302" x="9132888" y="4410075"/>
          <p14:tracePt t="433320" x="9328150" y="4546600"/>
          <p14:tracePt t="433321" x="9388475" y="4589463"/>
          <p14:tracePt t="433336" x="9507538" y="4673600"/>
          <p14:tracePt t="433338" x="9591675" y="4716463"/>
          <p14:tracePt t="433354" x="9720263" y="4802188"/>
          <p14:tracePt t="433354" x="9753600" y="4827588"/>
          <p14:tracePt t="433370" x="9948863" y="4946650"/>
          <p14:tracePt t="433386" x="10093325" y="5005388"/>
          <p14:tracePt t="433388" x="10118725" y="5022850"/>
          <p14:tracePt t="433391" x="10153650" y="5030788"/>
          <p14:tracePt t="433402" x="10237788" y="5073650"/>
          <p14:tracePt t="433420" x="10288588" y="5091113"/>
          <p14:tracePt t="433436" x="10306050" y="5091113"/>
          <p14:tracePt t="433453" x="10339388" y="5099050"/>
          <p14:tracePt t="433470" x="10399713" y="5099050"/>
          <p14:tracePt t="433486" x="10501313" y="5073650"/>
          <p14:tracePt t="433503" x="10585450" y="5056188"/>
          <p14:tracePt t="433520" x="10637838" y="5030788"/>
          <p14:tracePt t="433521" x="10653713" y="5022850"/>
          <p14:tracePt t="433536" x="10671175" y="5005388"/>
          <p14:tracePt t="433537" x="10679113" y="4997450"/>
          <p14:tracePt t="433553" x="10714038" y="4997450"/>
          <p14:tracePt t="433554" x="10714038" y="4987925"/>
          <p14:tracePt t="433570" x="10747375" y="4972050"/>
          <p14:tracePt t="433586" x="10790238" y="4954588"/>
          <p14:tracePt t="433602" x="10891838" y="4903788"/>
          <p14:tracePt t="433619" x="10952163" y="4860925"/>
          <p14:tracePt t="433635" x="11002963" y="4818063"/>
          <p14:tracePt t="433653" x="11129963" y="4749800"/>
          <p14:tracePt t="433669" x="11282363" y="4648200"/>
          <p14:tracePt t="433685" x="11401425" y="4572000"/>
          <p14:tracePt t="433703" x="11495088" y="4503738"/>
          <p14:tracePt t="433720" x="11563350" y="4470400"/>
          <p14:tracePt t="433721" x="11571288" y="4460875"/>
          <p14:tracePt t="433735" x="11580813" y="4452938"/>
          <p14:tracePt t="433753" x="11588750" y="4452938"/>
          <p14:tracePt t="433770" x="11606213" y="4435475"/>
          <p14:tracePt t="433770" x="11614150" y="4427538"/>
          <p14:tracePt t="433786" x="11639550" y="4410075"/>
          <p14:tracePt t="433803" x="11733213" y="4341813"/>
          <p14:tracePt t="433819" x="11766550" y="4325938"/>
          <p14:tracePt t="433836" x="11784013" y="4316413"/>
          <p14:tracePt t="433880" x="11791950" y="4316413"/>
          <p14:tracePt t="433885" x="11791950" y="4308475"/>
          <p14:tracePt t="433903" x="11826875" y="4291013"/>
          <p14:tracePt t="433904" x="11834813" y="4283075"/>
          <p14:tracePt t="433919" x="11869738" y="4249738"/>
          <p14:tracePt t="433920" x="11877675" y="4240213"/>
          <p14:tracePt t="433936" x="11903075" y="4224338"/>
          <p14:tracePt t="433953" x="11911013" y="4214813"/>
          <p14:tracePt t="433970" x="11920538" y="4206875"/>
          <p14:tracePt t="433985" x="11936413" y="4189413"/>
          <p14:tracePt t="433987" x="11953875" y="4181475"/>
          <p14:tracePt t="434002" x="11979275" y="4171950"/>
          <p14:tracePt t="434019" x="12039600" y="4130675"/>
          <p14:tracePt t="434036" x="12072938" y="4113213"/>
          <p14:tracePt t="434052" x="12098338" y="4087813"/>
          <p14:tracePt t="434069" x="12123738" y="4079875"/>
          <p14:tracePt t="434086" x="12149138" y="4062413"/>
          <p14:tracePt t="434103" x="12166600" y="4044950"/>
          <p14:tracePt t="434121" x="12174538" y="4044950"/>
          <p14:tracePt t="434122" x="12184063" y="4037013"/>
          <p14:tracePt t="434817" x="12174538" y="4037013"/>
          <p14:tracePt t="434828" x="12166600" y="4044950"/>
          <p14:tracePt t="434837" x="12158663" y="4052888"/>
          <p14:tracePt t="434852" x="12133263" y="4070350"/>
          <p14:tracePt t="434856" x="12123738" y="4079875"/>
          <p14:tracePt t="434868" x="12106275" y="4087813"/>
          <p14:tracePt t="434885" x="12098338" y="4087813"/>
          <p14:tracePt t="434902" x="12090400" y="4095750"/>
          <p14:tracePt t="434919" x="12080875" y="4105275"/>
          <p14:tracePt t="434935" x="12072938" y="4113213"/>
          <p14:tracePt t="434957" x="12065000" y="4130675"/>
          <p14:tracePt t="435165" x="12065000" y="4138613"/>
          <p14:tracePt t="435197" x="12072938" y="4138613"/>
          <p14:tracePt t="435209" x="12080875" y="4138613"/>
          <p14:tracePt t="435218" x="12090400" y="4138613"/>
          <p14:tracePt t="435235" x="12115800" y="4138613"/>
          <p14:tracePt t="435251" x="12133263" y="4138613"/>
          <p14:tracePt t="435268" x="12149138" y="4121150"/>
          <p14:tracePt t="435285" x="12184063" y="4105275"/>
          <p14:tracePt t="436767" x="12184063" y="4445000"/>
          <p14:tracePt t="436774" x="12166600" y="4452938"/>
          <p14:tracePt t="436777" x="12149138" y="4460875"/>
          <p14:tracePt t="436786" x="12141200" y="4460875"/>
          <p14:tracePt t="436818" x="12133263" y="4470400"/>
          <p14:tracePt t="436825" x="12123738" y="4478338"/>
          <p14:tracePt t="436941" x="12115800" y="4486275"/>
          <p14:tracePt t="449777" x="12133263" y="448627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TextBox 9">
            <a:extLst>
              <a:ext uri="{FF2B5EF4-FFF2-40B4-BE49-F238E27FC236}">
                <a16:creationId xmlns:a16="http://schemas.microsoft.com/office/drawing/2014/main" id="{EB2116A1-664E-4038-9B87-D274ECCF3EA2}"/>
              </a:ext>
            </a:extLst>
          </p:cNvPr>
          <p:cNvSpPr txBox="1"/>
          <p:nvPr/>
        </p:nvSpPr>
        <p:spPr>
          <a:xfrm>
            <a:off x="3213846" y="234295"/>
            <a:ext cx="5764307" cy="523220"/>
          </a:xfrm>
          <a:prstGeom prst="rect">
            <a:avLst/>
          </a:prstGeom>
          <a:noFill/>
        </p:spPr>
        <p:txBody>
          <a:bodyPr wrap="square">
            <a:spAutoFit/>
          </a:bodyPr>
          <a:lstStyle/>
          <a:p>
            <a:r>
              <a:rPr lang="en-US" sz="2800" b="1" u="sng" dirty="0">
                <a:latin typeface="Times New Roman" panose="02020603050405020304" pitchFamily="18" charset="0"/>
                <a:cs typeface="Times New Roman" panose="02020603050405020304" pitchFamily="18" charset="0"/>
              </a:rPr>
              <a:t>Production Concept Examples</a:t>
            </a:r>
          </a:p>
        </p:txBody>
      </p:sp>
      <p:sp>
        <p:nvSpPr>
          <p:cNvPr id="11" name="TextBox 10">
            <a:extLst>
              <a:ext uri="{FF2B5EF4-FFF2-40B4-BE49-F238E27FC236}">
                <a16:creationId xmlns:a16="http://schemas.microsoft.com/office/drawing/2014/main" id="{53087687-5C36-439D-87D6-5A446D65DF6F}"/>
              </a:ext>
            </a:extLst>
          </p:cNvPr>
          <p:cNvSpPr txBox="1"/>
          <p:nvPr/>
        </p:nvSpPr>
        <p:spPr>
          <a:xfrm>
            <a:off x="234780" y="1339440"/>
            <a:ext cx="11732479" cy="5115311"/>
          </a:xfrm>
          <a:prstGeom prst="rect">
            <a:avLst/>
          </a:prstGeom>
          <a:noFill/>
        </p:spPr>
        <p:txBody>
          <a:bodyPr wrap="square">
            <a:spAutoFit/>
          </a:bodyPr>
          <a:lstStyle/>
          <a:p>
            <a:pPr marL="342900" indent="-342900">
              <a:lnSpc>
                <a:spcPct val="150000"/>
              </a:lnSpc>
              <a:buFont typeface="Wingdings" panose="05000000000000000000" pitchFamily="2" charset="2"/>
              <a:buChar char="q"/>
            </a:pPr>
            <a:r>
              <a:rPr lang="en-US" sz="2000" dirty="0">
                <a:solidFill>
                  <a:srgbClr val="852F4A"/>
                </a:solidFill>
                <a:latin typeface="Times New Roman" panose="02020603050405020304" pitchFamily="18" charset="0"/>
                <a:cs typeface="Times New Roman" panose="02020603050405020304" pitchFamily="18" charset="0"/>
              </a:rPr>
              <a:t>On Amazon or retail stores, the market is flooded with cheap products from China. Everything from cheap plastic products from China is in the customer’s shopping cart right now.</a:t>
            </a:r>
          </a:p>
          <a:p>
            <a:pPr marL="342900" indent="-342900">
              <a:lnSpc>
                <a:spcPct val="150000"/>
              </a:lnSpc>
              <a:buFont typeface="Wingdings" panose="05000000000000000000" pitchFamily="2" charset="2"/>
              <a:buChar char="q"/>
            </a:pPr>
            <a:r>
              <a:rPr lang="en-US" sz="2000" dirty="0">
                <a:solidFill>
                  <a:srgbClr val="002060"/>
                </a:solidFill>
                <a:latin typeface="Times New Roman" panose="02020603050405020304" pitchFamily="18" charset="0"/>
                <a:cs typeface="Times New Roman" panose="02020603050405020304" pitchFamily="18" charset="0"/>
              </a:rPr>
              <a:t>The second best example of the production concept is a company outsourcing its production to another specialized company or investing in countries where it can produce in large quantities at a much lower cost. As you know, many American companies produce their products abroad for this reason. If you look at companies like Apple, their smartphones are produced in Asia where they can produce more at a lower cost.</a:t>
            </a:r>
          </a:p>
          <a:p>
            <a:pPr marL="342900" indent="-342900">
              <a:lnSpc>
                <a:spcPct val="150000"/>
              </a:lnSpc>
              <a:buFont typeface="Wingdings" panose="05000000000000000000" pitchFamily="2" charset="2"/>
              <a:buChar char="q"/>
            </a:pPr>
            <a:r>
              <a:rPr lang="en-US" sz="2000" dirty="0">
                <a:solidFill>
                  <a:srgbClr val="852F4A"/>
                </a:solidFill>
                <a:latin typeface="Times New Roman" panose="02020603050405020304" pitchFamily="18" charset="0"/>
                <a:cs typeface="Times New Roman" panose="02020603050405020304" pitchFamily="18" charset="0"/>
              </a:rPr>
              <a:t>The fourth example of the successful implementation of the production concept is when the Ford Motor Company began mass producing its cars. Ford believed that the more cars he produced, the more people would buy his products. In the early 20th century, the more he produced, the more people bought his products. So much so that simple increases in production, optimal distribution, and economies of scale led to the Ford Motor Company becoming one of the most successful companies in history.</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6247B84D-4C7F-8836-E92A-AB7088799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23119"/>
            <a:ext cx="2801972" cy="1030340"/>
          </a:xfrm>
          <a:prstGeom prst="rect">
            <a:avLst/>
          </a:prstGeom>
        </p:spPr>
      </p:pic>
    </p:spTree>
    <p:extLst>
      <p:ext uri="{BB962C8B-B14F-4D97-AF65-F5344CB8AC3E}">
        <p14:creationId xmlns:p14="http://schemas.microsoft.com/office/powerpoint/2010/main" val="569537830"/>
      </p:ext>
    </p:extLst>
  </p:cSld>
  <p:clrMapOvr>
    <a:masterClrMapping/>
  </p:clrMapOvr>
  <mc:AlternateContent xmlns:mc="http://schemas.openxmlformats.org/markup-compatibility/2006" xmlns:p14="http://schemas.microsoft.com/office/powerpoint/2010/main">
    <mc:Choice Requires="p14">
      <p:transition p14:dur="10" advTm="204365"/>
    </mc:Choice>
    <mc:Fallback xmlns="">
      <p:transition advTm="204365"/>
    </mc:Fallback>
  </mc:AlternateContent>
  <p:extLst>
    <p:ext uri="{3A86A75C-4F4B-4683-9AE1-C65F6400EC91}">
      <p14:laserTraceLst xmlns:p14="http://schemas.microsoft.com/office/powerpoint/2010/main">
        <p14:tracePtLst>
          <p14:tracePt t="56476" x="12004675" y="4164013"/>
          <p14:tracePt t="56479" x="11961813" y="4171950"/>
          <p14:tracePt t="56519" x="11936413" y="4181475"/>
          <p14:tracePt t="56529" x="11928475" y="4181475"/>
          <p14:tracePt t="56533" x="11911013" y="4181475"/>
          <p14:tracePt t="56544" x="11869738" y="4181475"/>
          <p14:tracePt t="56562" x="11674475" y="4206875"/>
          <p14:tracePt t="56579" x="11385550" y="4249738"/>
          <p14:tracePt t="56583" x="11188700" y="4283075"/>
          <p14:tracePt t="56595" x="10891838" y="4316413"/>
          <p14:tracePt t="56600" x="10790238" y="4341813"/>
          <p14:tracePt t="56603" x="10663238" y="4384675"/>
          <p14:tracePt t="56606" x="10560050" y="4410075"/>
          <p14:tracePt t="56612" x="10467975" y="4435475"/>
          <p14:tracePt t="56615" x="10390188" y="4470400"/>
          <p14:tracePt t="56627" x="10237788" y="4503738"/>
          <p14:tracePt t="56646" x="10204450" y="4529138"/>
          <p14:tracePt t="56662" x="10186988" y="4538663"/>
          <p14:tracePt t="56678" x="10169525" y="4538663"/>
          <p14:tracePt t="56694" x="10101263" y="4579938"/>
          <p14:tracePt t="56711" x="9948863" y="4614863"/>
          <p14:tracePt t="56712" x="9915525" y="4622800"/>
          <p14:tracePt t="56728" x="9847263" y="4630738"/>
          <p14:tracePt t="56729" x="9829800" y="4630738"/>
          <p14:tracePt t="56744" x="9779000" y="4614863"/>
          <p14:tracePt t="56761" x="9685338" y="4597400"/>
          <p14:tracePt t="56778" x="9507538" y="4546600"/>
          <p14:tracePt t="56780" x="9447213" y="4538663"/>
          <p14:tracePt t="56795" x="9150350" y="4470400"/>
          <p14:tracePt t="56811" x="8724900" y="4435475"/>
          <p14:tracePt t="56828" x="8318500" y="4316413"/>
          <p14:tracePt t="56831" x="8189913" y="4275138"/>
          <p14:tracePt t="56847" x="7697788" y="4146550"/>
          <p14:tracePt t="56862" x="7297738" y="4044950"/>
          <p14:tracePt t="56864" x="7162800" y="4011613"/>
          <p14:tracePt t="56868" x="7034213" y="3986213"/>
          <p14:tracePt t="56878" x="6805613" y="3935413"/>
          <p14:tracePt t="56879" x="6704013" y="3900488"/>
          <p14:tracePt t="56894" x="6338888" y="3841750"/>
          <p14:tracePt t="56912" x="6032500" y="3806825"/>
          <p14:tracePt t="56928" x="5921375" y="3781425"/>
          <p14:tracePt t="56945" x="5853113" y="3713163"/>
          <p14:tracePt t="56961" x="5794375" y="3619500"/>
          <p14:tracePt t="56979" x="5692775" y="3459163"/>
          <p14:tracePt t="56981" x="5667375" y="3424238"/>
          <p14:tracePt t="56994" x="5581650" y="3322638"/>
          <p14:tracePt t="57010" x="5530850" y="3314700"/>
          <p14:tracePt t="57027" x="5462588" y="3305175"/>
          <p14:tracePt t="57044" x="5353050" y="3305175"/>
          <p14:tracePt t="57062" x="5216525" y="3271838"/>
          <p14:tracePt t="57078" x="5165725" y="3254375"/>
          <p14:tracePt t="57079" x="5148263" y="3254375"/>
          <p14:tracePt t="57095" x="5072063" y="3238500"/>
          <p14:tracePt t="57113" x="5038725" y="3221038"/>
          <p14:tracePt t="57129" x="5021263" y="3203575"/>
          <p14:tracePt t="57146" x="5013325" y="3195638"/>
          <p14:tracePt t="57162" x="5013325" y="3186113"/>
          <p14:tracePt t="57177" x="5013325" y="3160713"/>
          <p14:tracePt t="57194" x="5072063" y="3094038"/>
          <p14:tracePt t="57211" x="5183188" y="2982913"/>
          <p14:tracePt t="57215" x="5208588" y="2965450"/>
          <p14:tracePt t="57228" x="5284788" y="2914650"/>
          <p14:tracePt t="57230" x="5302250" y="2906713"/>
          <p14:tracePt t="57245" x="5343525" y="2871788"/>
          <p14:tracePt t="57246" x="5353050" y="2871788"/>
          <p14:tracePt t="57263" x="5394325" y="2871788"/>
          <p14:tracePt t="57267" x="5421313" y="2871788"/>
          <p14:tracePt t="57270" x="5446713" y="2871788"/>
          <p14:tracePt t="57277" x="5462588" y="2871788"/>
          <p14:tracePt t="57279" x="5505450" y="2871788"/>
          <p14:tracePt t="57294" x="5794375" y="2855913"/>
          <p14:tracePt t="57311" x="6235700" y="2820988"/>
          <p14:tracePt t="57312" x="6354763" y="2813050"/>
          <p14:tracePt t="57327" x="6686550" y="2762250"/>
          <p14:tracePt t="57344" x="7059613" y="2701925"/>
          <p14:tracePt t="57362" x="7281863" y="2701925"/>
          <p14:tracePt t="57366" x="7323138" y="2701925"/>
          <p14:tracePt t="57369" x="7366000" y="2701925"/>
          <p14:tracePt t="57378" x="7477125" y="2711450"/>
          <p14:tracePt t="57382" x="7518400" y="2719388"/>
          <p14:tracePt t="57385" x="7553325" y="2727325"/>
          <p14:tracePt t="57394" x="7612063" y="2770188"/>
          <p14:tracePt t="57395" x="7646988" y="2778125"/>
          <p14:tracePt t="57411" x="7715250" y="2805113"/>
          <p14:tracePt t="57525" x="7705725" y="2805113"/>
          <p14:tracePt t="57534" x="7680325" y="2805113"/>
          <p14:tracePt t="57545" x="7654925" y="2805113"/>
          <p14:tracePt t="57546" x="7637463" y="2805113"/>
          <p14:tracePt t="57550" x="7612063" y="2805113"/>
          <p14:tracePt t="57553" x="7596188" y="2805113"/>
          <p14:tracePt t="57560" x="7535863" y="2795588"/>
          <p14:tracePt t="57577" x="7434263" y="2795588"/>
          <p14:tracePt t="57594" x="7272338" y="2795588"/>
          <p14:tracePt t="57610" x="6975475" y="2795588"/>
          <p14:tracePt t="57627" x="6711950" y="2795588"/>
          <p14:tracePt t="57644" x="6499225" y="2795588"/>
          <p14:tracePt t="57661" x="6338888" y="2795588"/>
          <p14:tracePt t="57662" x="6311900" y="2805113"/>
          <p14:tracePt t="57677" x="6253163" y="2813050"/>
          <p14:tracePt t="57694" x="6245225" y="2813050"/>
          <p14:tracePt t="57710" x="6245225" y="2820988"/>
          <p14:tracePt t="57727" x="6270625" y="2820988"/>
          <p14:tracePt t="57729" x="6286500" y="2820988"/>
          <p14:tracePt t="57744" x="6346825" y="2820988"/>
          <p14:tracePt t="57745" x="6372225" y="2820988"/>
          <p14:tracePt t="57748" x="6405563" y="2813050"/>
          <p14:tracePt t="57761" x="6516688" y="2805113"/>
          <p14:tracePt t="57777" x="6704013" y="2795588"/>
          <p14:tracePt t="57781" x="6762750" y="2787650"/>
          <p14:tracePt t="57794" x="6992938" y="2727325"/>
          <p14:tracePt t="57797" x="7059613" y="2711450"/>
          <p14:tracePt t="57799" x="7137400" y="2686050"/>
          <p14:tracePt t="57811" x="7307263" y="2643188"/>
          <p14:tracePt t="57827" x="7416800" y="2608263"/>
          <p14:tracePt t="57844" x="7451725" y="2600325"/>
          <p14:tracePt t="57885" x="7459663" y="2600325"/>
          <p14:tracePt t="57900" x="7467600" y="2600325"/>
          <p14:tracePt t="57904" x="7477125" y="2600325"/>
          <p14:tracePt t="57981" x="7459663" y="2600325"/>
          <p14:tracePt t="57986" x="7451725" y="2600325"/>
          <p14:tracePt t="57995" x="7416800" y="2600325"/>
          <p14:tracePt t="57998" x="7400925" y="2600325"/>
          <p14:tracePt t="58011" x="7272338" y="2633663"/>
          <p14:tracePt t="58028" x="7119938" y="2668588"/>
          <p14:tracePt t="58031" x="7085013" y="2686050"/>
          <p14:tracePt t="58044" x="6983413" y="2711450"/>
          <p14:tracePt t="58046" x="6958013" y="2719388"/>
          <p14:tracePt t="58060" x="6924675" y="2736850"/>
          <p14:tracePt t="58077" x="6915150" y="2752725"/>
          <p14:tracePt t="58094" x="6907213" y="2762250"/>
          <p14:tracePt t="58111" x="6907213" y="2770188"/>
          <p14:tracePt t="58128" x="6907213" y="2787650"/>
          <p14:tracePt t="58145" x="6907213" y="2795588"/>
          <p14:tracePt t="58161" x="6967538" y="2805113"/>
          <p14:tracePt t="58166" x="6983413" y="2805113"/>
          <p14:tracePt t="58169" x="7008813" y="2805113"/>
          <p14:tracePt t="58177" x="7077075" y="2820988"/>
          <p14:tracePt t="58181" x="7102475" y="2820988"/>
          <p14:tracePt t="58184" x="7137400" y="2820988"/>
          <p14:tracePt t="58193" x="7213600" y="2820988"/>
          <p14:tracePt t="58210" x="7416800" y="2778125"/>
          <p14:tracePt t="58227" x="7518400" y="2744788"/>
          <p14:tracePt t="58243" x="7561263" y="2736850"/>
          <p14:tracePt t="58321" x="7570788" y="2727325"/>
          <p14:tracePt t="58333" x="7578725" y="2727325"/>
          <p14:tracePt t="58350" x="7586663" y="2727325"/>
          <p14:tracePt t="59073" x="7596188" y="2727325"/>
          <p14:tracePt t="59085" x="7596188" y="2736850"/>
          <p14:tracePt t="59095" x="7604125" y="2736850"/>
          <p14:tracePt t="59111" x="7612063" y="2752725"/>
          <p14:tracePt t="59199" x="7612063" y="2762250"/>
          <p14:tracePt t="59231" x="7621588" y="2770188"/>
          <p14:tracePt t="59238" x="7629525" y="2778125"/>
          <p14:tracePt t="59252" x="7629525" y="2787650"/>
          <p14:tracePt t="59261" x="7637463" y="2795588"/>
          <p14:tracePt t="59277" x="7646988" y="2805113"/>
          <p14:tracePt t="59297" x="7646988" y="2820988"/>
          <p14:tracePt t="59310" x="7654925" y="2830513"/>
          <p14:tracePt t="59329" x="7662863" y="2830513"/>
          <p14:tracePt t="59344" x="7672388" y="2838450"/>
          <p14:tracePt t="59348" x="7680325" y="2846388"/>
          <p14:tracePt t="59366" x="7688263" y="2846388"/>
          <p14:tracePt t="59376" x="7697788" y="2846388"/>
          <p14:tracePt t="59393" x="7705725" y="2855913"/>
          <p14:tracePt t="59410" x="7715250" y="2855913"/>
          <p14:tracePt t="59411" x="7723188" y="2855913"/>
          <p14:tracePt t="59427" x="7740650" y="2855913"/>
          <p14:tracePt t="59444" x="7766050" y="2863850"/>
          <p14:tracePt t="59448" x="7773988" y="2863850"/>
          <p14:tracePt t="59461" x="7791450" y="2863850"/>
          <p14:tracePt t="59466" x="7799388" y="2863850"/>
          <p14:tracePt t="59470" x="7816850" y="2863850"/>
          <p14:tracePt t="59481" x="7832725" y="2863850"/>
          <p14:tracePt t="59496" x="7850188" y="2863850"/>
          <p14:tracePt t="59509" x="7867650" y="2863850"/>
          <p14:tracePt t="59526" x="7885113" y="2863850"/>
          <p14:tracePt t="59543" x="7918450" y="2863850"/>
          <p14:tracePt t="59544" x="7935913" y="2863850"/>
          <p14:tracePt t="59559" x="7994650" y="2863850"/>
          <p14:tracePt t="59576" x="8054975" y="2863850"/>
          <p14:tracePt t="59593" x="8088313" y="2863850"/>
          <p14:tracePt t="59594" x="8096250" y="2863850"/>
          <p14:tracePt t="59610" x="8105775" y="2863850"/>
          <p14:tracePt t="59611" x="8113713" y="2863850"/>
          <p14:tracePt t="59627" x="8121650" y="2863850"/>
          <p14:tracePt t="63019" x="8105775" y="2863850"/>
          <p14:tracePt t="63030" x="8096250" y="2863850"/>
          <p14:tracePt t="63040" x="8088313" y="2863850"/>
          <p14:tracePt t="63058" x="8080375" y="2863850"/>
          <p14:tracePt t="63061" x="8070850" y="2863850"/>
          <p14:tracePt t="63074" x="8062913" y="2863850"/>
          <p14:tracePt t="63092" x="8045450" y="2863850"/>
          <p14:tracePt t="63108" x="8037513" y="2863850"/>
          <p14:tracePt t="63111" x="8029575" y="2863850"/>
          <p14:tracePt t="63124" x="8004175" y="2871788"/>
          <p14:tracePt t="63141" x="7986713" y="2871788"/>
          <p14:tracePt t="63142" x="7977188" y="2871788"/>
          <p14:tracePt t="63158" x="7969250" y="2871788"/>
          <p14:tracePt t="63161" x="7961313" y="2871788"/>
          <p14:tracePt t="63174" x="7951788" y="2881313"/>
          <p14:tracePt t="63191" x="7926388" y="2889250"/>
          <p14:tracePt t="63208" x="7893050" y="2897188"/>
          <p14:tracePt t="63224" x="7875588" y="2897188"/>
          <p14:tracePt t="63241" x="7850188" y="2906713"/>
          <p14:tracePt t="63257" x="7824788" y="2906713"/>
          <p14:tracePt t="63261" x="7816850" y="2906713"/>
          <p14:tracePt t="63264" x="7799388" y="2906713"/>
          <p14:tracePt t="63274" x="7799388" y="2914650"/>
          <p14:tracePt t="63277" x="7781925" y="2922588"/>
          <p14:tracePt t="63291" x="7766050" y="2922588"/>
          <p14:tracePt t="63292" x="7756525" y="2922588"/>
          <p14:tracePt t="63308" x="7731125" y="2922588"/>
          <p14:tracePt t="63324" x="7705725" y="2922588"/>
          <p14:tracePt t="63326" x="7705725" y="2932113"/>
          <p14:tracePt t="63341" x="7688263" y="2940050"/>
          <p14:tracePt t="63359" x="7672388" y="2940050"/>
          <p14:tracePt t="63374" x="7662863" y="2940050"/>
          <p14:tracePt t="63391" x="7654925" y="2940050"/>
          <p14:tracePt t="63411" x="7646988" y="2940050"/>
          <p14:tracePt t="63695" x="7637463" y="2949575"/>
          <p14:tracePt t="69431" x="7629525" y="2957513"/>
          <p14:tracePt t="69436" x="7621588" y="2965450"/>
          <p14:tracePt t="69441" x="7604125" y="2974975"/>
          <p14:tracePt t="69470" x="7518400" y="3059113"/>
          <p14:tracePt t="69486" x="7434263" y="3127375"/>
          <p14:tracePt t="69503" x="7348538" y="3186113"/>
          <p14:tracePt t="69520" x="7246938" y="3238500"/>
          <p14:tracePt t="69521" x="7229475" y="3254375"/>
          <p14:tracePt t="69536" x="7119938" y="3297238"/>
          <p14:tracePt t="69553" x="7000875" y="3355975"/>
          <p14:tracePt t="69570" x="6848475" y="3408363"/>
          <p14:tracePt t="69587" x="6737350" y="3459163"/>
          <p14:tracePt t="69588" x="6711950" y="3475038"/>
          <p14:tracePt t="69604" x="6643688" y="3517900"/>
          <p14:tracePt t="69620" x="6618288" y="3535363"/>
          <p14:tracePt t="69645" x="6618288" y="3543300"/>
          <p14:tracePt t="69727" x="6618288" y="3552825"/>
          <p14:tracePt t="69735" x="6626225" y="3552825"/>
          <p14:tracePt t="69740" x="6635750" y="3552825"/>
          <p14:tracePt t="69753" x="6686550" y="3560763"/>
          <p14:tracePt t="69770" x="6848475" y="3594100"/>
          <p14:tracePt t="69789" x="7077075" y="3697288"/>
          <p14:tracePt t="69804" x="7315200" y="3730625"/>
          <p14:tracePt t="69806" x="7383463" y="3730625"/>
          <p14:tracePt t="69820" x="7629525" y="3738563"/>
          <p14:tracePt t="69822" x="7697788" y="3738563"/>
          <p14:tracePt t="69825" x="7781925" y="3738563"/>
          <p14:tracePt t="69837" x="7994650" y="3738563"/>
          <p14:tracePt t="69838" x="8070850" y="3738563"/>
          <p14:tracePt t="69854" x="8308975" y="3713163"/>
          <p14:tracePt t="69870" x="8470900" y="3679825"/>
          <p14:tracePt t="69871" x="8513763" y="3679825"/>
          <p14:tracePt t="69875" x="8547100" y="3671888"/>
          <p14:tracePt t="69886" x="8648700" y="3654425"/>
          <p14:tracePt t="69892" x="8691563" y="3654425"/>
          <p14:tracePt t="69903" x="8767763" y="3654425"/>
          <p14:tracePt t="69920" x="8853488" y="3654425"/>
          <p14:tracePt t="69923" x="8878888" y="3654425"/>
          <p14:tracePt t="69936" x="8929688" y="3654425"/>
          <p14:tracePt t="69953" x="8988425" y="3654425"/>
          <p14:tracePt t="69970" x="9023350" y="3654425"/>
          <p14:tracePt t="69988" x="9074150" y="3636963"/>
          <p14:tracePt t="70004" x="9099550" y="3611563"/>
          <p14:tracePt t="70020" x="9117013" y="3611563"/>
          <p14:tracePt t="70037" x="9124950" y="3603625"/>
          <p14:tracePt t="70123" x="9132888" y="3603625"/>
          <p14:tracePt t="70131" x="9142413" y="3594100"/>
          <p14:tracePt t="70139" x="9150350" y="3594100"/>
          <p14:tracePt t="70144" x="9167813" y="3594100"/>
          <p14:tracePt t="70145" x="9175750" y="3594100"/>
          <p14:tracePt t="70154" x="9218613" y="3594100"/>
          <p14:tracePt t="70157" x="9236075" y="3594100"/>
          <p14:tracePt t="70160" x="9251950" y="3594100"/>
          <p14:tracePt t="70171" x="9302750" y="3594100"/>
          <p14:tracePt t="70173" x="9328150" y="3594100"/>
          <p14:tracePt t="70186" x="9396413" y="3594100"/>
          <p14:tracePt t="70188" x="9421813" y="3594100"/>
          <p14:tracePt t="70204" x="9523413" y="3586163"/>
          <p14:tracePt t="70219" x="9591675" y="3586163"/>
          <p14:tracePt t="70236" x="9626600" y="3586163"/>
          <p14:tracePt t="70253" x="9634538" y="3586163"/>
          <p14:tracePt t="70254" x="9652000" y="3586163"/>
          <p14:tracePt t="70315" x="9667875" y="3586163"/>
          <p14:tracePt t="70364" x="9677400" y="3586163"/>
          <p14:tracePt t="70401" x="9685338" y="3586163"/>
          <p14:tracePt t="70408" x="9694863" y="3586163"/>
          <p14:tracePt t="70420" x="9702800" y="3586163"/>
          <p14:tracePt t="70449" x="9710738" y="3586163"/>
          <p14:tracePt t="70539" x="9728200" y="3586163"/>
          <p14:tracePt t="89319" x="9753600" y="3586163"/>
          <p14:tracePt t="89328" x="9771063" y="3611563"/>
          <p14:tracePt t="89330" x="9779000" y="3636963"/>
          <p14:tracePt t="89357" x="9685338" y="3798888"/>
          <p14:tracePt t="89374" x="9583738" y="3908425"/>
          <p14:tracePt t="89391" x="9464675" y="4052888"/>
          <p14:tracePt t="89408" x="9312275" y="4232275"/>
          <p14:tracePt t="89410" x="9269413" y="4300538"/>
          <p14:tracePt t="89413" x="9226550" y="4359275"/>
          <p14:tracePt t="89424" x="9082088" y="4597400"/>
          <p14:tracePt t="89441" x="8912225" y="4878388"/>
          <p14:tracePt t="89457" x="8759825" y="5157788"/>
          <p14:tracePt t="89474" x="8640763" y="5380038"/>
          <p14:tracePt t="89476" x="8605838" y="5430838"/>
          <p14:tracePt t="89492" x="8496300" y="5583238"/>
          <p14:tracePt t="89507" x="8428038" y="5702300"/>
          <p14:tracePt t="89508" x="8394700" y="5735638"/>
          <p14:tracePt t="89524" x="8308975" y="5872163"/>
          <p14:tracePt t="89541" x="8232775" y="5999163"/>
          <p14:tracePt t="89542" x="8215313" y="6024563"/>
          <p14:tracePt t="89557" x="8164513" y="6092825"/>
          <p14:tracePt t="89559" x="8147050" y="6127750"/>
          <p14:tracePt t="89574" x="8113713" y="6186488"/>
          <p14:tracePt t="89591" x="8105775" y="6221413"/>
          <p14:tracePt t="89873" x="8105775" y="6211888"/>
          <p14:tracePt t="89880" x="8105775" y="6194425"/>
          <p14:tracePt t="89883" x="8113713" y="6169025"/>
          <p14:tracePt t="89885" x="8131175" y="6153150"/>
          <p14:tracePt t="89893" x="8147050" y="6127750"/>
          <p14:tracePt t="89898" x="8174038" y="6092825"/>
          <p14:tracePt t="89901" x="8189913" y="6067425"/>
          <p14:tracePt t="89913" x="8232775" y="6016625"/>
          <p14:tracePt t="89924" x="8240713" y="5991225"/>
          <p14:tracePt t="89941" x="8250238" y="5973763"/>
          <p14:tracePt t="89957" x="8250238" y="5965825"/>
          <p14:tracePt t="89974" x="8250238" y="5957888"/>
          <p14:tracePt t="89975" x="8258175" y="5948363"/>
          <p14:tracePt t="89990" x="8258175" y="5922963"/>
          <p14:tracePt t="90008" x="8266113" y="5897563"/>
          <p14:tracePt t="90011" x="8266113" y="5889625"/>
          <p14:tracePt t="90027" x="8275638" y="5864225"/>
          <p14:tracePt t="90041" x="8291513" y="5838825"/>
          <p14:tracePt t="90058" x="8301038" y="5795963"/>
          <p14:tracePt t="90061" x="8308975" y="5788025"/>
          <p14:tracePt t="90074" x="8318500" y="5745163"/>
          <p14:tracePt t="90090" x="8326438" y="5676900"/>
          <p14:tracePt t="90107" x="8343900" y="5583238"/>
          <p14:tracePt t="90109" x="8351838" y="5557838"/>
          <p14:tracePt t="90124" x="8359775" y="5514975"/>
          <p14:tracePt t="90141" x="8359775" y="5497513"/>
          <p14:tracePt t="90158" x="8377238" y="5472113"/>
          <p14:tracePt t="90325" x="8377238" y="5481638"/>
          <p14:tracePt t="90333" x="8377238" y="5489575"/>
          <p14:tracePt t="90341" x="8377238" y="5497513"/>
          <p14:tracePt t="90360" x="8377238" y="5507038"/>
          <p14:tracePt t="90387" x="8377238" y="5514975"/>
          <p14:tracePt t="90392" x="8369300" y="5524500"/>
          <p14:tracePt t="90408" x="8369300" y="5532438"/>
          <p14:tracePt t="107711" x="8343900" y="5532438"/>
          <p14:tracePt t="107717" x="8326438" y="5532438"/>
          <p14:tracePt t="107721" x="8301038" y="5532438"/>
          <p14:tracePt t="107725" x="8291513" y="5524500"/>
          <p14:tracePt t="107729" x="8283575" y="5524500"/>
          <p14:tracePt t="107738" x="8250238" y="5514975"/>
          <p14:tracePt t="107747" x="8224838" y="5497513"/>
          <p14:tracePt t="107749" x="8207375" y="5497513"/>
          <p14:tracePt t="107764" x="8139113" y="5489575"/>
          <p14:tracePt t="107780" x="8080375" y="5464175"/>
          <p14:tracePt t="107781" x="8062913" y="5456238"/>
          <p14:tracePt t="107796" x="7977188" y="5438775"/>
          <p14:tracePt t="107813" x="7773988" y="5405438"/>
          <p14:tracePt t="107829" x="7570788" y="5370513"/>
          <p14:tracePt t="107846" x="7145338" y="5345113"/>
          <p14:tracePt t="107863" x="6754813" y="5276850"/>
          <p14:tracePt t="107880" x="6338888" y="5218113"/>
          <p14:tracePt t="107897" x="5888038" y="5141913"/>
          <p14:tracePt t="107898" x="5776913" y="5106988"/>
          <p14:tracePt t="107904" x="5667375" y="5064125"/>
          <p14:tracePt t="107913" x="5335588" y="4979988"/>
          <p14:tracePt t="107930" x="4884738" y="4868863"/>
          <p14:tracePt t="107932" x="4800600" y="4852988"/>
          <p14:tracePt t="107946" x="4519613" y="4784725"/>
          <p14:tracePt t="107962" x="4197350" y="4683125"/>
          <p14:tracePt t="107964" x="4121150" y="4665663"/>
          <p14:tracePt t="107979" x="3900488" y="4597400"/>
          <p14:tracePt t="107996" x="3517900" y="4513263"/>
          <p14:tracePt t="108014" x="3152775" y="4452938"/>
          <p14:tracePt t="108030" x="2947988" y="4452938"/>
          <p14:tracePt t="108031" x="2889250" y="4445000"/>
          <p14:tracePt t="108046" x="2659063" y="4445000"/>
          <p14:tracePt t="108062" x="2420938" y="4445000"/>
          <p14:tracePt t="108079" x="2192338" y="4445000"/>
          <p14:tracePt t="108096" x="2030413" y="4445000"/>
          <p14:tracePt t="108112" x="1809750" y="4435475"/>
          <p14:tracePt t="108129" x="1639888" y="4435475"/>
          <p14:tracePt t="108146" x="1487488" y="4435475"/>
          <p14:tracePt t="108162" x="1368425" y="4470400"/>
          <p14:tracePt t="108179" x="1290638" y="4486275"/>
          <p14:tracePt t="108181" x="1274763" y="4495800"/>
          <p14:tracePt t="108184" x="1257300" y="4495800"/>
          <p14:tracePt t="108196" x="1231900" y="4513263"/>
          <p14:tracePt t="108197" x="1206500" y="4521200"/>
          <p14:tracePt t="108213" x="1138238" y="4572000"/>
          <p14:tracePt t="108230" x="1112838" y="4589463"/>
          <p14:tracePt t="108247" x="1095375" y="4605338"/>
          <p14:tracePt t="108263" x="1054100" y="4640263"/>
          <p14:tracePt t="108267" x="1044575" y="4648200"/>
          <p14:tracePt t="108279" x="1036638" y="4683125"/>
          <p14:tracePt t="108282" x="1036638" y="4691063"/>
          <p14:tracePt t="108296" x="1003300" y="4733925"/>
          <p14:tracePt t="108299" x="1003300" y="4741863"/>
          <p14:tracePt t="108314" x="976313" y="4784725"/>
          <p14:tracePt t="108317" x="968375" y="4792663"/>
          <p14:tracePt t="108329" x="950913" y="4802188"/>
          <p14:tracePt t="108346" x="942975" y="4818063"/>
          <p14:tracePt t="108362" x="942975" y="4835525"/>
          <p14:tracePt t="108653" x="942975" y="4827588"/>
          <p14:tracePt t="108679" x="950913" y="4818063"/>
          <p14:tracePt t="108700" x="960438" y="4810125"/>
          <p14:tracePt t="108711" x="968375" y="4802188"/>
          <p14:tracePt t="108740" x="968375" y="4792663"/>
          <p14:tracePt t="108753" x="976313" y="4775200"/>
          <p14:tracePt t="108769" x="993775" y="4775200"/>
          <p14:tracePt t="108782" x="1003300" y="4767263"/>
          <p14:tracePt t="108793" x="1011238" y="4759325"/>
          <p14:tracePt t="108809" x="1019175" y="4749800"/>
          <p14:tracePt t="108813" x="1028700" y="4741863"/>
          <p14:tracePt t="108829" x="1028700" y="4733925"/>
          <p14:tracePt t="108846" x="1054100" y="4724400"/>
          <p14:tracePt t="108864" x="1069975" y="4716463"/>
          <p14:tracePt t="108879" x="1079500" y="4708525"/>
          <p14:tracePt t="108895" x="1095375" y="4699000"/>
          <p14:tracePt t="108912" x="1120775" y="4683125"/>
          <p14:tracePt t="108948" x="1130300" y="4665663"/>
          <p14:tracePt t="108954" x="1138238" y="4665663"/>
          <p14:tracePt t="108962" x="1155700" y="4665663"/>
          <p14:tracePt t="108979" x="1173163" y="4648200"/>
          <p14:tracePt t="109006" x="1189038" y="4648200"/>
          <p14:tracePt t="109014" x="1198563" y="4648200"/>
          <p14:tracePt t="109029" x="1206500" y="4648200"/>
          <p14:tracePt t="109045" x="1231900" y="4648200"/>
          <p14:tracePt t="109047" x="1249363" y="4640263"/>
          <p14:tracePt t="109050" x="1257300" y="4630738"/>
          <p14:tracePt t="109062" x="1282700" y="4622800"/>
          <p14:tracePt t="109078" x="1325563" y="4622800"/>
          <p14:tracePt t="109096" x="1376363" y="4622800"/>
          <p14:tracePt t="109097" x="1384300" y="4622800"/>
          <p14:tracePt t="109112" x="1444625" y="4622800"/>
          <p14:tracePt t="109129" x="1512888" y="4622800"/>
          <p14:tracePt t="109145" x="1606550" y="4622800"/>
          <p14:tracePt t="109162" x="1673225" y="4622800"/>
          <p14:tracePt t="109179" x="1708150" y="4622800"/>
          <p14:tracePt t="109196" x="1749425" y="4622800"/>
          <p14:tracePt t="109199" x="1758950" y="4622800"/>
          <p14:tracePt t="109202" x="1776413" y="4622800"/>
          <p14:tracePt t="109212" x="1792288" y="4630738"/>
          <p14:tracePt t="109214" x="1809750" y="4630738"/>
          <p14:tracePt t="109230" x="1843088" y="4640263"/>
          <p14:tracePt t="109245" x="1868488" y="4640263"/>
          <p14:tracePt t="109247" x="1878013" y="4640263"/>
          <p14:tracePt t="109262" x="1911350" y="4640263"/>
          <p14:tracePt t="109279" x="1954213" y="4640263"/>
          <p14:tracePt t="109296" x="1979613" y="4640263"/>
          <p14:tracePt t="109297" x="1987550" y="4648200"/>
          <p14:tracePt t="109317" x="1997075" y="4648200"/>
          <p14:tracePt t="109329" x="2005013" y="4648200"/>
          <p14:tracePt t="109455" x="1997075" y="4648200"/>
          <p14:tracePt t="109465" x="1979613" y="4648200"/>
          <p14:tracePt t="109476" x="1962150" y="4648200"/>
          <p14:tracePt t="109497" x="1885950" y="4665663"/>
          <p14:tracePt t="109513" x="1817688" y="4665663"/>
          <p14:tracePt t="109517" x="1758950" y="4665663"/>
          <p14:tracePt t="109528" x="1639888" y="4665663"/>
          <p14:tracePt t="109545" x="1409700" y="4640263"/>
          <p14:tracePt t="109562" x="1147763" y="4630738"/>
          <p14:tracePt t="109578" x="900113" y="4579938"/>
          <p14:tracePt t="109595" x="773113" y="4579938"/>
          <p14:tracePt t="109612" x="714375" y="4572000"/>
          <p14:tracePt t="109629" x="704850" y="4572000"/>
          <p14:tracePt t="109775" x="714375" y="4572000"/>
          <p14:tracePt t="109784" x="722313" y="4572000"/>
          <p14:tracePt t="109789" x="730250" y="4572000"/>
          <p14:tracePt t="109812" x="765175" y="4579938"/>
          <p14:tracePt t="109828" x="841375" y="4597400"/>
          <p14:tracePt t="109830" x="866775" y="4605338"/>
          <p14:tracePt t="109846" x="935038" y="4630738"/>
          <p14:tracePt t="109847" x="968375" y="4640263"/>
          <p14:tracePt t="109851" x="1003300" y="4648200"/>
          <p14:tracePt t="109862" x="1087438" y="4665663"/>
          <p14:tracePt t="109863" x="1147763" y="4673600"/>
          <p14:tracePt t="109878" x="1350963" y="4724400"/>
          <p14:tracePt t="109896" x="1631950" y="4759325"/>
          <p14:tracePt t="109912" x="1809750" y="4759325"/>
          <p14:tracePt t="109913" x="1835150" y="4759325"/>
          <p14:tracePt t="109928" x="2005013" y="4784725"/>
          <p14:tracePt t="109945" x="2141538" y="4784725"/>
          <p14:tracePt t="109961" x="2235200" y="4784725"/>
          <p14:tracePt t="109965" x="2251075" y="4784725"/>
          <p14:tracePt t="109978" x="2327275" y="4784725"/>
          <p14:tracePt t="109996" x="2430463" y="4802188"/>
          <p14:tracePt t="110000" x="2463800" y="4810125"/>
          <p14:tracePt t="110003" x="2481263" y="4810125"/>
          <p14:tracePt t="110011" x="2532063" y="4810125"/>
          <p14:tracePt t="110028" x="2608263" y="4810125"/>
          <p14:tracePt t="110046" x="2668588" y="4810125"/>
          <p14:tracePt t="110061" x="2693988" y="4810125"/>
          <p14:tracePt t="110078" x="2760663" y="4810125"/>
          <p14:tracePt t="110095" x="2811463" y="4810125"/>
          <p14:tracePt t="110096" x="2828925" y="4810125"/>
          <p14:tracePt t="110111" x="2871788" y="4810125"/>
          <p14:tracePt t="110128" x="2930525" y="4810125"/>
          <p14:tracePt t="110145" x="2965450" y="4810125"/>
          <p14:tracePt t="110162" x="3016250" y="4810125"/>
          <p14:tracePt t="110164" x="3024188" y="4810125"/>
          <p14:tracePt t="110178" x="3074988" y="4810125"/>
          <p14:tracePt t="110195" x="3117850" y="4810125"/>
          <p14:tracePt t="110212" x="3186113" y="4810125"/>
          <p14:tracePt t="110215" x="3194050" y="4810125"/>
          <p14:tracePt t="110228" x="3254375" y="4810125"/>
          <p14:tracePt t="110230" x="3270250" y="4810125"/>
          <p14:tracePt t="110245" x="3287713" y="4810125"/>
          <p14:tracePt t="110262" x="3330575" y="4810125"/>
          <p14:tracePt t="110263" x="3355975" y="4810125"/>
          <p14:tracePt t="110278" x="3398838" y="4810125"/>
          <p14:tracePt t="110280" x="3414713" y="4810125"/>
          <p14:tracePt t="110295" x="3432175" y="4810125"/>
          <p14:tracePt t="110312" x="3449638" y="4810125"/>
          <p14:tracePt t="110313" x="3457575" y="4810125"/>
          <p14:tracePt t="110329" x="3482975" y="4810125"/>
          <p14:tracePt t="110331" x="3492500" y="4810125"/>
          <p14:tracePt t="110333" x="3508375" y="4810125"/>
          <p14:tracePt t="110336" x="3517900" y="4810125"/>
          <p14:tracePt t="110344" x="3543300" y="4810125"/>
          <p14:tracePt t="110361" x="3611563" y="4810125"/>
          <p14:tracePt t="110378" x="3678238" y="4810125"/>
          <p14:tracePt t="110394" x="3781425" y="4818063"/>
          <p14:tracePt t="110411" x="3883025" y="4818063"/>
          <p14:tracePt t="110428" x="4002088" y="4818063"/>
          <p14:tracePt t="110445" x="4070350" y="4818063"/>
          <p14:tracePt t="110446" x="4095750" y="4818063"/>
          <p14:tracePt t="110461" x="4154488" y="4818063"/>
          <p14:tracePt t="110462" x="4171950" y="4827588"/>
          <p14:tracePt t="110478" x="4214813" y="4827588"/>
          <p14:tracePt t="110479" x="4240213" y="4827588"/>
          <p14:tracePt t="110482" x="4256088" y="4827588"/>
          <p14:tracePt t="110484" x="4265613" y="4827588"/>
          <p14:tracePt t="110495" x="4291013" y="4827588"/>
          <p14:tracePt t="110496" x="4306888" y="4827588"/>
          <p14:tracePt t="110511" x="4359275" y="4827588"/>
          <p14:tracePt t="110513" x="4367213" y="4827588"/>
          <p14:tracePt t="110528" x="4410075" y="4827588"/>
          <p14:tracePt t="110530" x="4425950" y="4827588"/>
          <p14:tracePt t="110545" x="4451350" y="4827588"/>
          <p14:tracePt t="110550" x="4468813" y="4827588"/>
          <p14:tracePt t="110562" x="4476750" y="4827588"/>
          <p14:tracePt t="110578" x="4486275" y="4827588"/>
          <p14:tracePt t="110581" x="4494213" y="4827588"/>
          <p14:tracePt t="110595" x="4503738" y="4827588"/>
          <p14:tracePt t="110611" x="4511675" y="4827588"/>
          <p14:tracePt t="110614" x="4519613" y="4827588"/>
          <p14:tracePt t="110628" x="4537075" y="4827588"/>
          <p14:tracePt t="110654" x="4554538" y="4818063"/>
          <p14:tracePt t="110704" x="4562475" y="4818063"/>
          <p14:tracePt t="110811" x="4570413" y="4818063"/>
          <p14:tracePt t="110819" x="4579938" y="4810125"/>
          <p14:tracePt t="110829" x="4595813" y="4802188"/>
          <p14:tracePt t="110859" x="4605338" y="4802188"/>
          <p14:tracePt t="110867" x="4613275" y="4802188"/>
          <p14:tracePt t="110878" x="4621213" y="4802188"/>
          <p14:tracePt t="110894" x="4689475" y="4784725"/>
          <p14:tracePt t="110900" x="4706938" y="4775200"/>
          <p14:tracePt t="110912" x="4724400" y="4767263"/>
          <p14:tracePt t="110928" x="4732338" y="4759325"/>
          <p14:tracePt t="110944" x="4749800" y="4759325"/>
          <p14:tracePt t="160699" x="4783138" y="4724400"/>
          <p14:tracePt t="160706" x="4818063" y="4683125"/>
          <p14:tracePt t="160713" x="4902200" y="4597400"/>
          <p14:tracePt t="160730" x="5072063" y="4460875"/>
          <p14:tracePt t="160747" x="5241925" y="4384675"/>
          <p14:tracePt t="160763" x="5353050" y="4376738"/>
          <p14:tracePt t="160765" x="5386388" y="4376738"/>
          <p14:tracePt t="160780" x="5565775" y="4394200"/>
          <p14:tracePt t="160797" x="5802313" y="4402138"/>
          <p14:tracePt t="160814" x="5989638" y="4402138"/>
          <p14:tracePt t="160815" x="6075363" y="4402138"/>
          <p14:tracePt t="160818" x="6151563" y="4402138"/>
          <p14:tracePt t="160831" x="6423025" y="4368800"/>
          <p14:tracePt t="160848" x="6823075" y="4308475"/>
          <p14:tracePt t="160851" x="6907213" y="4308475"/>
          <p14:tracePt t="160855" x="6983413" y="4308475"/>
          <p14:tracePt t="160858" x="7069138" y="4300538"/>
          <p14:tracePt t="160867" x="7221538" y="4291013"/>
          <p14:tracePt t="160880" x="7570788" y="4291013"/>
          <p14:tracePt t="160897" x="7943850" y="4368800"/>
          <p14:tracePt t="160901" x="8037513" y="4394200"/>
          <p14:tracePt t="160913" x="8232775" y="4402138"/>
          <p14:tracePt t="160930" x="8420100" y="4384675"/>
          <p14:tracePt t="160949" x="8580438" y="4341813"/>
          <p14:tracePt t="160964" x="8709025" y="4325938"/>
          <p14:tracePt t="160982" x="8963025" y="4325938"/>
          <p14:tracePt t="160998" x="9388475" y="4368800"/>
          <p14:tracePt t="161013" x="9677400" y="4435475"/>
          <p14:tracePt t="161015" x="9753600" y="4460875"/>
          <p14:tracePt t="161018" x="9821863" y="4470400"/>
          <p14:tracePt t="161030" x="9991725" y="4495800"/>
          <p14:tracePt t="161046" x="10153650" y="4495800"/>
          <p14:tracePt t="161063" x="10245725" y="4470400"/>
          <p14:tracePt t="161080" x="10288588" y="4435475"/>
          <p14:tracePt t="161096" x="10356850" y="4410075"/>
          <p14:tracePt t="161113" x="10450513" y="4351338"/>
          <p14:tracePt t="161130" x="10612438" y="4308475"/>
          <p14:tracePt t="161146" x="10790238" y="4291013"/>
          <p14:tracePt t="161147" x="10833100" y="4291013"/>
          <p14:tracePt t="161163" x="10909300" y="4275138"/>
          <p14:tracePt t="161164" x="10934700" y="4275138"/>
          <p14:tracePt t="161180" x="11028363" y="4240213"/>
          <p14:tracePt t="161197" x="11147425" y="4206875"/>
          <p14:tracePt t="161213" x="11282363" y="4146550"/>
          <p14:tracePt t="161230" x="11401425" y="4087813"/>
          <p14:tracePt t="161231" x="11410950" y="4079875"/>
          <p14:tracePt t="161247" x="11452225" y="4062413"/>
          <p14:tracePt t="161251" x="11461750" y="4062413"/>
          <p14:tracePt t="161264" x="11487150" y="4044950"/>
          <p14:tracePt t="161268" x="11495088" y="4044950"/>
          <p14:tracePt t="161271" x="11503025" y="4037013"/>
          <p14:tracePt t="161280" x="11520488" y="4027488"/>
          <p14:tracePt t="161282" x="11545888" y="4027488"/>
          <p14:tracePt t="161296" x="11614150" y="4019550"/>
          <p14:tracePt t="161298" x="11639550" y="4011613"/>
          <p14:tracePt t="161313" x="11707813" y="3994150"/>
          <p14:tracePt t="161314" x="11733213" y="3986213"/>
          <p14:tracePt t="161330" x="11826875" y="3960813"/>
          <p14:tracePt t="161346" x="11903075" y="3951288"/>
          <p14:tracePt t="161347" x="11911013" y="3943350"/>
          <p14:tracePt t="161363" x="11953875" y="3925888"/>
          <p14:tracePt t="161380" x="12004675" y="3900488"/>
          <p14:tracePt t="161396" x="12072938" y="3883025"/>
          <p14:tracePt t="161413" x="12158663" y="38671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Rectangle 2">
            <a:extLst>
              <a:ext uri="{FF2B5EF4-FFF2-40B4-BE49-F238E27FC236}">
                <a16:creationId xmlns:a16="http://schemas.microsoft.com/office/drawing/2014/main" id="{74F5F9B5-C721-41EB-987F-151ED947B534}"/>
              </a:ext>
            </a:extLst>
          </p:cNvPr>
          <p:cNvSpPr txBox="1">
            <a:spLocks noChangeArrowheads="1"/>
          </p:cNvSpPr>
          <p:nvPr/>
        </p:nvSpPr>
        <p:spPr>
          <a:xfrm>
            <a:off x="4195981" y="232139"/>
            <a:ext cx="3800037"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u="sng" dirty="0">
                <a:solidFill>
                  <a:schemeClr val="tx1"/>
                </a:solidFill>
              </a:rPr>
              <a:t> The Product Concept</a:t>
            </a:r>
          </a:p>
        </p:txBody>
      </p:sp>
      <p:sp>
        <p:nvSpPr>
          <p:cNvPr id="11" name="Rectangle 10">
            <a:extLst>
              <a:ext uri="{FF2B5EF4-FFF2-40B4-BE49-F238E27FC236}">
                <a16:creationId xmlns:a16="http://schemas.microsoft.com/office/drawing/2014/main" id="{8C5648B4-6D2B-455E-8FD0-D5FB806F1088}"/>
              </a:ext>
            </a:extLst>
          </p:cNvPr>
          <p:cNvSpPr/>
          <p:nvPr/>
        </p:nvSpPr>
        <p:spPr>
          <a:xfrm>
            <a:off x="365660" y="1176217"/>
            <a:ext cx="6096000" cy="2437655"/>
          </a:xfrm>
          <a:prstGeom prst="rect">
            <a:avLst/>
          </a:prstGeom>
          <a:solidFill>
            <a:schemeClr val="accent4">
              <a:lumMod val="20000"/>
              <a:lumOff val="80000"/>
            </a:schemeClr>
          </a:solidFill>
        </p:spPr>
        <p:txBody>
          <a:bodyPr>
            <a:spAutoFit/>
          </a:bodyPr>
          <a:lstStyle/>
          <a:p>
            <a:pPr algn="ctr">
              <a:lnSpc>
                <a:spcPct val="150000"/>
              </a:lnSpc>
            </a:pP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l">
              <a:lnSpc>
                <a:spcPct val="150000"/>
              </a:lnSpc>
              <a:buFont typeface="Wingdings" panose="05000000000000000000" pitchFamily="2" charset="2"/>
              <a:buChar char="ü"/>
            </a:pPr>
            <a:r>
              <a:rPr lang="en-US" sz="2000" b="0" i="0" dirty="0">
                <a:solidFill>
                  <a:srgbClr val="0F172A"/>
                </a:solidFill>
                <a:effectLst/>
                <a:latin typeface="Times New Roman" panose="02020603050405020304" pitchFamily="18" charset="0"/>
                <a:cs typeface="Times New Roman" panose="02020603050405020304" pitchFamily="18" charset="0"/>
              </a:rPr>
              <a:t>Giving priority to quality above quantity.</a:t>
            </a:r>
          </a:p>
          <a:p>
            <a:pPr marL="342900" indent="-342900" algn="l">
              <a:lnSpc>
                <a:spcPct val="150000"/>
              </a:lnSpc>
              <a:buFont typeface="Wingdings" panose="05000000000000000000" pitchFamily="2" charset="2"/>
              <a:buChar char="ü"/>
            </a:pPr>
            <a:r>
              <a:rPr lang="en-US" sz="2000" b="0" i="0" dirty="0">
                <a:solidFill>
                  <a:srgbClr val="0F172A"/>
                </a:solidFill>
                <a:effectLst/>
                <a:latin typeface="Times New Roman" panose="02020603050405020304" pitchFamily="18" charset="0"/>
                <a:cs typeface="Times New Roman" panose="02020603050405020304" pitchFamily="18" charset="0"/>
              </a:rPr>
              <a:t>Focusing on satisfying the customer's curiosity.</a:t>
            </a:r>
          </a:p>
          <a:p>
            <a:pPr marL="342900" indent="-342900" algn="l">
              <a:lnSpc>
                <a:spcPct val="150000"/>
              </a:lnSpc>
              <a:buFont typeface="Wingdings" panose="05000000000000000000" pitchFamily="2" charset="2"/>
              <a:buChar char="ü"/>
            </a:pPr>
            <a:r>
              <a:rPr lang="en-US" sz="2000" b="0" i="0" dirty="0">
                <a:solidFill>
                  <a:srgbClr val="0F172A"/>
                </a:solidFill>
                <a:effectLst/>
                <a:latin typeface="Times New Roman" panose="02020603050405020304" pitchFamily="18" charset="0"/>
                <a:cs typeface="Times New Roman" panose="02020603050405020304" pitchFamily="18" charset="0"/>
              </a:rPr>
              <a:t>Generates a high-profit margin with a product price comparable to quality</a:t>
            </a:r>
          </a:p>
        </p:txBody>
      </p:sp>
      <p:sp>
        <p:nvSpPr>
          <p:cNvPr id="12" name="Rectangle 11">
            <a:extLst>
              <a:ext uri="{FF2B5EF4-FFF2-40B4-BE49-F238E27FC236}">
                <a16:creationId xmlns:a16="http://schemas.microsoft.com/office/drawing/2014/main" id="{00C599FE-D99C-4FC8-B601-7FE8AA9716F2}"/>
              </a:ext>
            </a:extLst>
          </p:cNvPr>
          <p:cNvSpPr/>
          <p:nvPr/>
        </p:nvSpPr>
        <p:spPr>
          <a:xfrm>
            <a:off x="6701194" y="1234879"/>
            <a:ext cx="5179631" cy="4893647"/>
          </a:xfrm>
          <a:prstGeom prst="rect">
            <a:avLst/>
          </a:prstGeom>
          <a:solidFill>
            <a:schemeClr val="accent2">
              <a:lumMod val="20000"/>
              <a:lumOff val="80000"/>
            </a:schemeClr>
          </a:solidFill>
        </p:spPr>
        <p:txBody>
          <a:bodyPr wrap="square">
            <a:spAutoFit/>
          </a:bodyPr>
          <a:lstStyle/>
          <a:p>
            <a:pPr algn="ctr"/>
            <a:r>
              <a:rPr lang="en-GB"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a:t>
            </a:r>
            <a:endPar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1600" b="1" i="0" dirty="0">
                <a:solidFill>
                  <a:srgbClr val="0F172A"/>
                </a:solidFill>
                <a:effectLst/>
                <a:latin typeface="Times New Roman" panose="02020603050405020304" pitchFamily="18" charset="0"/>
                <a:cs typeface="Times New Roman" panose="02020603050405020304" pitchFamily="18" charset="0"/>
              </a:rPr>
              <a:t>This concept is less suitable for customers who prefer low prices.</a:t>
            </a:r>
          </a:p>
          <a:p>
            <a:pPr algn="l">
              <a:buFont typeface="Arial" panose="020B0604020202020204" pitchFamily="34" charset="0"/>
              <a:buChar char="•"/>
            </a:pPr>
            <a:r>
              <a:rPr lang="en-US" sz="1600" b="1" i="0" dirty="0">
                <a:solidFill>
                  <a:srgbClr val="0F172A"/>
                </a:solidFill>
                <a:effectLst/>
                <a:latin typeface="Times New Roman" panose="02020603050405020304" pitchFamily="18" charset="0"/>
                <a:cs typeface="Times New Roman" panose="02020603050405020304" pitchFamily="18" charset="0"/>
              </a:rPr>
              <a:t>The features are irrelevant and less practical. It is a lack of attention to the interests of customers.</a:t>
            </a:r>
          </a:p>
          <a:p>
            <a:pPr algn="l"/>
            <a:r>
              <a:rPr lang="en-US" sz="1600" b="0" i="0" dirty="0">
                <a:solidFill>
                  <a:srgbClr val="0F172A"/>
                </a:solidFill>
                <a:effectLst/>
                <a:latin typeface="Times New Roman" panose="02020603050405020304" pitchFamily="18" charset="0"/>
                <a:cs typeface="Times New Roman" panose="02020603050405020304" pitchFamily="18" charset="0"/>
              </a:rPr>
              <a:t>“</a:t>
            </a:r>
            <a:r>
              <a:rPr lang="en-US" sz="1600" b="0" i="0" dirty="0">
                <a:solidFill>
                  <a:srgbClr val="002060"/>
                </a:solidFill>
                <a:effectLst/>
                <a:latin typeface="Times New Roman" panose="02020603050405020304" pitchFamily="18" charset="0"/>
                <a:cs typeface="Times New Roman" panose="02020603050405020304" pitchFamily="18" charset="0"/>
              </a:rPr>
              <a:t>Apple” is a company that applies this marketing concept with great success. Apple products are famous for their excellent user experiences, such as the iPhone, TV, iPad, and Macbooks.</a:t>
            </a:r>
          </a:p>
          <a:p>
            <a:pPr algn="l"/>
            <a:r>
              <a:rPr lang="en-US" sz="1600" b="0" i="0" dirty="0">
                <a:solidFill>
                  <a:srgbClr val="002060"/>
                </a:solidFill>
                <a:effectLst/>
                <a:latin typeface="Times New Roman" panose="02020603050405020304" pitchFamily="18" charset="0"/>
                <a:cs typeface="Times New Roman" panose="02020603050405020304" pitchFamily="18" charset="0"/>
              </a:rPr>
              <a:t>This product is designed to be easy to use, set up, and update. Every part of their products, from the slim packaging to the sleek design and intuitive control, showcases luxury in their products.</a:t>
            </a:r>
          </a:p>
          <a:p>
            <a:pPr algn="l"/>
            <a:r>
              <a:rPr lang="en-US" sz="1600" b="0" i="0" dirty="0">
                <a:solidFill>
                  <a:srgbClr val="002060"/>
                </a:solidFill>
                <a:effectLst/>
                <a:latin typeface="Times New Roman" panose="02020603050405020304" pitchFamily="18" charset="0"/>
                <a:cs typeface="Times New Roman" panose="02020603050405020304" pitchFamily="18" charset="0"/>
              </a:rPr>
              <a:t>Apple sets premium prices for their products, but their loyal fans are willing to pay for the best quality and user experience they offer.</a:t>
            </a:r>
          </a:p>
          <a:p>
            <a:pPr algn="l"/>
            <a:r>
              <a:rPr lang="en-US" sz="1600" b="0" i="0" dirty="0">
                <a:solidFill>
                  <a:srgbClr val="002060"/>
                </a:solidFill>
                <a:effectLst/>
                <a:latin typeface="Times New Roman" panose="02020603050405020304" pitchFamily="18" charset="0"/>
                <a:cs typeface="Times New Roman" panose="02020603050405020304" pitchFamily="18" charset="0"/>
              </a:rPr>
              <a:t>When customers buy Apple products, they clearly understand what they get. Apple also prioritizes accessibility, which distinguishes its products in the market</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EADDA18F-C66B-45CC-C277-CDFD65A98F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6"/>
            <a:ext cx="2801972" cy="1030340"/>
          </a:xfrm>
          <a:prstGeom prst="rect">
            <a:avLst/>
          </a:prstGeom>
        </p:spPr>
      </p:pic>
    </p:spTree>
    <p:custDataLst>
      <p:tags r:id="rId1"/>
    </p:custDataLst>
    <p:extLst>
      <p:ext uri="{BB962C8B-B14F-4D97-AF65-F5344CB8AC3E}">
        <p14:creationId xmlns:p14="http://schemas.microsoft.com/office/powerpoint/2010/main" val="289189304"/>
      </p:ext>
    </p:extLst>
  </p:cSld>
  <p:clrMapOvr>
    <a:masterClrMapping/>
  </p:clrMapOvr>
  <mc:AlternateContent xmlns:mc="http://schemas.openxmlformats.org/markup-compatibility/2006" xmlns:p14="http://schemas.microsoft.com/office/powerpoint/2010/main">
    <mc:Choice Requires="p14">
      <p:transition p14:dur="10" advTm="307342"/>
    </mc:Choice>
    <mc:Fallback xmlns="">
      <p:transition advTm="3073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p:ext uri="{3A86A75C-4F4B-4683-9AE1-C65F6400EC91}">
      <p14:laserTraceLst xmlns:p14="http://schemas.microsoft.com/office/powerpoint/2010/main">
        <p14:tracePtLst>
          <p14:tracePt t="27410" x="12149138" y="3867150"/>
          <p14:tracePt t="27414" x="12133263" y="3867150"/>
          <p14:tracePt t="27429" x="12039600" y="3908425"/>
          <p14:tracePt t="27448" x="11936413" y="3960813"/>
          <p14:tracePt t="27450" x="11903075" y="3968750"/>
          <p14:tracePt t="27463" x="11750675" y="4027488"/>
          <p14:tracePt t="27480" x="11401425" y="4121150"/>
          <p14:tracePt t="27497" x="10993438" y="4232275"/>
          <p14:tracePt t="27515" x="10790238" y="4291013"/>
          <p14:tracePt t="27518" x="10782300" y="4283075"/>
          <p14:tracePt t="27532" x="10764838" y="4257675"/>
          <p14:tracePt t="27549" x="10756900" y="4240213"/>
          <p14:tracePt t="27551" x="10747375" y="4224338"/>
          <p14:tracePt t="27564" x="10704513" y="4197350"/>
          <p14:tracePt t="27566" x="10679113" y="4189413"/>
          <p14:tracePt t="27580" x="10577513" y="4121150"/>
          <p14:tracePt t="27581" x="10526713" y="4087813"/>
          <p14:tracePt t="27597" x="10212388" y="4011613"/>
          <p14:tracePt t="27613" x="9761538" y="3908425"/>
          <p14:tracePt t="27630" x="9107488" y="3738563"/>
          <p14:tracePt t="27631" x="8912225" y="3697288"/>
          <p14:tracePt t="27647" x="8240713" y="3517900"/>
          <p14:tracePt t="27663" x="7493000" y="3322638"/>
          <p14:tracePt t="27665" x="7358063" y="3289300"/>
          <p14:tracePt t="27680" x="6889750" y="3195638"/>
          <p14:tracePt t="27697" x="6559550" y="3152775"/>
          <p14:tracePt t="27700" x="6465888" y="3152775"/>
          <p14:tracePt t="27713" x="6134100" y="3152775"/>
          <p14:tracePt t="27729" x="5394325" y="3144838"/>
          <p14:tracePt t="27746" x="4749800" y="3101975"/>
          <p14:tracePt t="27763" x="4179888" y="3059113"/>
          <p14:tracePt t="27780" x="3797300" y="3033713"/>
          <p14:tracePt t="27797" x="3594100" y="3008313"/>
          <p14:tracePt t="27813" x="3576638" y="3000375"/>
          <p14:tracePt t="27815" x="3568700" y="3000375"/>
          <p14:tracePt t="27830" x="3559175" y="3000375"/>
          <p14:tracePt t="27852" x="3559175" y="2990850"/>
          <p14:tracePt t="27864" x="3559175" y="2974975"/>
          <p14:tracePt t="27866" x="3559175" y="2957513"/>
          <p14:tracePt t="27869" x="3559175" y="2940050"/>
          <p14:tracePt t="27872" x="3559175" y="2914650"/>
          <p14:tracePt t="27882" x="3559175" y="2855913"/>
          <p14:tracePt t="27885" x="3559175" y="2838450"/>
          <p14:tracePt t="27897" x="3559175" y="2770188"/>
          <p14:tracePt t="27914" x="3533775" y="2711450"/>
          <p14:tracePt t="27916" x="3533775" y="2701925"/>
          <p14:tracePt t="27931" x="3475038" y="2686050"/>
          <p14:tracePt t="27933" x="3457575" y="2676525"/>
          <p14:tracePt t="27937" x="3424238" y="2668588"/>
          <p14:tracePt t="27940" x="3389313" y="2660650"/>
          <p14:tracePt t="27948" x="3297238" y="2651125"/>
          <p14:tracePt t="27963" x="3194050" y="2592388"/>
          <p14:tracePt t="27979" x="3152775" y="2566988"/>
          <p14:tracePt t="27997" x="3117850" y="2524125"/>
          <p14:tracePt t="28013" x="3074988" y="2489200"/>
          <p14:tracePt t="28030" x="3059113" y="2447925"/>
          <p14:tracePt t="28046" x="3041650" y="2430463"/>
          <p14:tracePt t="28063" x="3033713" y="2413000"/>
          <p14:tracePt t="28079" x="3008313" y="2397125"/>
          <p14:tracePt t="28103" x="3008313" y="2387600"/>
          <p14:tracePt t="28113" x="2998788" y="2371725"/>
          <p14:tracePt t="28130" x="2990850" y="2371725"/>
          <p14:tracePt t="28147" x="2982913" y="2371725"/>
          <p14:tracePt t="28164" x="2965450" y="2362200"/>
          <p14:tracePt t="28312" x="2955925" y="2362200"/>
          <p14:tracePt t="28323" x="2930525" y="2344738"/>
          <p14:tracePt t="28325" x="2922588" y="2344738"/>
          <p14:tracePt t="28331" x="2897188" y="2344738"/>
          <p14:tracePt t="28332" x="2871788" y="2336800"/>
          <p14:tracePt t="28348" x="2752725" y="2303463"/>
          <p14:tracePt t="28363" x="2641600" y="2278063"/>
          <p14:tracePt t="28364" x="2600325" y="2278063"/>
          <p14:tracePt t="28379" x="2532063" y="2252663"/>
          <p14:tracePt t="28396" x="2514600" y="2235200"/>
          <p14:tracePt t="28413" x="2506663" y="2235200"/>
          <p14:tracePt t="28475" x="2506663" y="2227263"/>
          <p14:tracePt t="28485" x="2506663" y="2217738"/>
          <p14:tracePt t="28488" x="2514600" y="2209800"/>
          <p14:tracePt t="28491" x="2532063" y="2209800"/>
          <p14:tracePt t="28498" x="2549525" y="2200275"/>
          <p14:tracePt t="28513" x="2600325" y="2184400"/>
          <p14:tracePt t="28514" x="2625725" y="2174875"/>
          <p14:tracePt t="28529" x="2693988" y="2149475"/>
          <p14:tracePt t="28531" x="2709863" y="2149475"/>
          <p14:tracePt t="28547" x="2846388" y="2116138"/>
          <p14:tracePt t="28563" x="2940050" y="2098675"/>
          <p14:tracePt t="28565" x="2973388" y="2090738"/>
          <p14:tracePt t="28579" x="3008313" y="2082800"/>
          <p14:tracePt t="28596" x="3297238" y="2022475"/>
          <p14:tracePt t="28613" x="3414713" y="1997075"/>
          <p14:tracePt t="28616" x="3432175" y="1989138"/>
          <p14:tracePt t="28630" x="3467100" y="1971675"/>
          <p14:tracePt t="28706" x="3457575" y="1971675"/>
          <p14:tracePt t="28717" x="3441700" y="1971675"/>
          <p14:tracePt t="28720" x="3432175" y="1971675"/>
          <p14:tracePt t="28725" x="3414713" y="1971675"/>
          <p14:tracePt t="28749" x="3305175" y="1971675"/>
          <p14:tracePt t="28752" x="3279775" y="1971675"/>
          <p14:tracePt t="28763" x="3211513" y="1979613"/>
          <p14:tracePt t="28766" x="3178175" y="1989138"/>
          <p14:tracePt t="28779" x="3127375" y="2014538"/>
          <p14:tracePt t="28781" x="3092450" y="2022475"/>
          <p14:tracePt t="28796" x="2973388" y="2030413"/>
          <p14:tracePt t="28812" x="2889250" y="2055813"/>
          <p14:tracePt t="28829" x="2863850" y="2055813"/>
          <p14:tracePt t="28846" x="2854325" y="2065338"/>
          <p14:tracePt t="28863" x="2838450" y="2082800"/>
          <p14:tracePt t="28880" x="2820988" y="2082800"/>
          <p14:tracePt t="28901" x="2811463" y="2090738"/>
          <p14:tracePt t="28932" x="2811463" y="2098675"/>
          <p14:tracePt t="28938" x="2820988" y="2098675"/>
          <p14:tracePt t="28950" x="2838450" y="2098675"/>
          <p14:tracePt t="28962" x="2871788" y="2098675"/>
          <p14:tracePt t="28979" x="2930525" y="2098675"/>
          <p14:tracePt t="28995" x="3016250" y="2098675"/>
          <p14:tracePt t="28998" x="3024188" y="2098675"/>
          <p14:tracePt t="29013" x="3074988" y="2098675"/>
          <p14:tracePt t="29041" x="3084513" y="2098675"/>
          <p14:tracePt t="29094" x="3074988" y="2098675"/>
          <p14:tracePt t="29103" x="3067050" y="2108200"/>
          <p14:tracePt t="29107" x="3067050" y="2116138"/>
          <p14:tracePt t="29111" x="3049588" y="2124075"/>
          <p14:tracePt t="29119" x="3041650" y="2133600"/>
          <p14:tracePt t="29129" x="3024188" y="2141538"/>
          <p14:tracePt t="29155" x="3024188" y="2149475"/>
          <p14:tracePt t="29170" x="3024188" y="2159000"/>
          <p14:tracePt t="29180" x="3024188" y="2166938"/>
          <p14:tracePt t="29196" x="3041650" y="2166938"/>
          <p14:tracePt t="29213" x="3074988" y="2184400"/>
          <p14:tracePt t="29229" x="3152775" y="2209800"/>
          <p14:tracePt t="29245" x="3373438" y="2235200"/>
          <p14:tracePt t="29262" x="3687763" y="2252663"/>
          <p14:tracePt t="29279" x="4060825" y="2252663"/>
          <p14:tracePt t="29295" x="4375150" y="2252663"/>
          <p14:tracePt t="29312" x="4562475" y="2252663"/>
          <p14:tracePt t="29313" x="4605338" y="2252663"/>
          <p14:tracePt t="29329" x="4689475" y="2252663"/>
          <p14:tracePt t="29330" x="4706938" y="2252663"/>
          <p14:tracePt t="29345" x="4740275" y="2252663"/>
          <p14:tracePt t="29391" x="4749800" y="2252663"/>
          <p14:tracePt t="29415" x="4749800" y="2235200"/>
          <p14:tracePt t="29427" x="4775200" y="2217738"/>
          <p14:tracePt t="29448" x="4783138" y="2200275"/>
          <p14:tracePt t="29453" x="4791075" y="2200275"/>
          <p14:tracePt t="29466" x="4800600" y="2200275"/>
          <p14:tracePt t="29474" x="4808538" y="2192338"/>
          <p14:tracePt t="29480" x="4808538" y="2184400"/>
          <p14:tracePt t="29483" x="4818063" y="2184400"/>
          <p14:tracePt t="29495" x="4826000" y="2184400"/>
          <p14:tracePt t="29534" x="4826000" y="2166938"/>
          <p14:tracePt t="29537" x="4818063" y="2166938"/>
          <p14:tracePt t="29545" x="4775200" y="2166938"/>
          <p14:tracePt t="29562" x="4638675" y="2166938"/>
          <p14:tracePt t="29563" x="4595813" y="2166938"/>
          <p14:tracePt t="29579" x="4476750" y="2166938"/>
          <p14:tracePt t="29580" x="4435475" y="2166938"/>
          <p14:tracePt t="29596" x="4359275" y="2159000"/>
          <p14:tracePt t="29597" x="4349750" y="2159000"/>
          <p14:tracePt t="29612" x="4306888" y="2149475"/>
          <p14:tracePt t="29630" x="4298950" y="2149475"/>
          <p14:tracePt t="29756" x="4316413" y="2149475"/>
          <p14:tracePt t="29763" x="4324350" y="2149475"/>
          <p14:tracePt t="29764" x="4341813" y="2149475"/>
          <p14:tracePt t="29768" x="4359275" y="2149475"/>
          <p14:tracePt t="29796" x="4503738" y="2149475"/>
          <p14:tracePt t="29813" x="4587875" y="2149475"/>
          <p14:tracePt t="29829" x="4630738" y="2166938"/>
          <p14:tracePt t="29901" x="4613275" y="2166938"/>
          <p14:tracePt t="29905" x="4595813" y="2174875"/>
          <p14:tracePt t="29912" x="4587875" y="2174875"/>
          <p14:tracePt t="29929" x="4494213" y="2174875"/>
          <p14:tracePt t="29930" x="4468813" y="2174875"/>
          <p14:tracePt t="29944" x="4392613" y="2174875"/>
          <p14:tracePt t="29961" x="4306888" y="2174875"/>
          <p14:tracePt t="30042" x="4316413" y="2174875"/>
          <p14:tracePt t="30050" x="4332288" y="2174875"/>
          <p14:tracePt t="30058" x="4349750" y="2174875"/>
          <p14:tracePt t="30078" x="4435475" y="2200275"/>
          <p14:tracePt t="30095" x="4519613" y="2235200"/>
          <p14:tracePt t="30111" x="4613275" y="2235200"/>
          <p14:tracePt t="30129" x="4681538" y="2235200"/>
          <p14:tracePt t="30145" x="4699000" y="2235200"/>
          <p14:tracePt t="30240" x="4681538" y="2235200"/>
          <p14:tracePt t="30248" x="4673600" y="2227263"/>
          <p14:tracePt t="30265" x="4638675" y="2227263"/>
          <p14:tracePt t="30269" x="4630738" y="2227263"/>
          <p14:tracePt t="30272" x="4613275" y="2227263"/>
          <p14:tracePt t="30274" x="4595813" y="2227263"/>
          <p14:tracePt t="30279" x="4587875" y="2227263"/>
          <p14:tracePt t="30295" x="4545013" y="2227263"/>
          <p14:tracePt t="30311" x="4529138" y="2227263"/>
          <p14:tracePt t="30337" x="4519613" y="2227263"/>
          <p14:tracePt t="30353" x="4511675" y="2227263"/>
          <p14:tracePt t="30512" x="4503738" y="2227263"/>
          <p14:tracePt t="43740" x="4494213" y="2227263"/>
          <p14:tracePt t="43747" x="4486275" y="2227263"/>
          <p14:tracePt t="43755" x="4468813" y="2227263"/>
          <p14:tracePt t="43773" x="4443413" y="2227263"/>
          <p14:tracePt t="43777" x="4435475" y="2227263"/>
          <p14:tracePt t="43780" x="4425950" y="2227263"/>
          <p14:tracePt t="43787" x="4418013" y="2227263"/>
          <p14:tracePt t="43788" x="4400550" y="2227263"/>
          <p14:tracePt t="43803" x="4316413" y="2227263"/>
          <p14:tracePt t="43820" x="4187825" y="2227263"/>
          <p14:tracePt t="43822" x="4162425" y="2227263"/>
          <p14:tracePt t="43837" x="4010025" y="2243138"/>
          <p14:tracePt t="43854" x="3900488" y="2278063"/>
          <p14:tracePt t="43855" x="3873500" y="2286000"/>
          <p14:tracePt t="43870" x="3806825" y="2286000"/>
          <p14:tracePt t="43887" x="3678238" y="2344738"/>
          <p14:tracePt t="43891" x="3670300" y="2344738"/>
          <p14:tracePt t="43893" x="3636963" y="2354263"/>
          <p14:tracePt t="43903" x="3576638" y="2362200"/>
          <p14:tracePt t="43907" x="3559175" y="2362200"/>
          <p14:tracePt t="43920" x="3406775" y="2379663"/>
          <p14:tracePt t="43937" x="3297238" y="2387600"/>
          <p14:tracePt t="43953" x="3117850" y="2422525"/>
          <p14:tracePt t="43970" x="3024188" y="2455863"/>
          <p14:tracePt t="43971" x="2990850" y="2473325"/>
          <p14:tracePt t="43987" x="2930525" y="2506663"/>
          <p14:tracePt t="43988" x="2914650" y="2506663"/>
          <p14:tracePt t="44003" x="2838450" y="2524125"/>
          <p14:tracePt t="44004" x="2820988" y="2532063"/>
          <p14:tracePt t="44019" x="2719388" y="2557463"/>
          <p14:tracePt t="44036" x="2524125" y="2617788"/>
          <p14:tracePt t="44053" x="2301875" y="2668588"/>
          <p14:tracePt t="44069" x="1997075" y="2752725"/>
          <p14:tracePt t="44086" x="1698625" y="2855913"/>
          <p14:tracePt t="44103" x="1401763" y="2914650"/>
          <p14:tracePt t="44106" x="1343025" y="2922588"/>
          <p14:tracePt t="44120" x="1163638" y="2965450"/>
          <p14:tracePt t="44121" x="1112838" y="2982913"/>
          <p14:tracePt t="44138" x="968375" y="3016250"/>
          <p14:tracePt t="44153" x="874713" y="3033713"/>
          <p14:tracePt t="44156" x="866775" y="3033713"/>
          <p14:tracePt t="44195" x="858838" y="3033713"/>
          <p14:tracePt t="44220" x="849313" y="3025775"/>
          <p14:tracePt t="44226" x="849313" y="3016250"/>
          <p14:tracePt t="44238" x="841375" y="3000375"/>
          <p14:tracePt t="44241" x="831850" y="3000375"/>
          <p14:tracePt t="44254" x="798513" y="2990850"/>
          <p14:tracePt t="44257" x="781050" y="2990850"/>
          <p14:tracePt t="44270" x="755650" y="2965450"/>
          <p14:tracePt t="44272" x="747713" y="2965450"/>
          <p14:tracePt t="44287" x="722313" y="2965450"/>
          <p14:tracePt t="44288" x="714375" y="2965450"/>
          <p14:tracePt t="44303" x="696913" y="2957513"/>
          <p14:tracePt t="44320" x="688975" y="2957513"/>
          <p14:tracePt t="44337" x="679450" y="2949575"/>
          <p14:tracePt t="44354" x="679450" y="2932113"/>
          <p14:tracePt t="44355" x="671513" y="2922588"/>
          <p14:tracePt t="44370" x="671513" y="2914650"/>
          <p14:tracePt t="44388" x="671513" y="2906713"/>
          <p14:tracePt t="44404" x="671513" y="2897188"/>
          <p14:tracePt t="44421" x="671513" y="2889250"/>
          <p14:tracePt t="44436" x="671513" y="2871788"/>
          <p14:tracePt t="44455" x="671513" y="2863850"/>
          <p14:tracePt t="44470" x="671513" y="2855913"/>
          <p14:tracePt t="44491" x="671513" y="2846388"/>
          <p14:tracePt t="44504" x="679450" y="2838450"/>
          <p14:tracePt t="44520" x="704850" y="2813050"/>
          <p14:tracePt t="44536" x="730250" y="2795588"/>
          <p14:tracePt t="44553" x="765175" y="2787650"/>
          <p14:tracePt t="44571" x="781050" y="2770188"/>
          <p14:tracePt t="44587" x="790575" y="2770188"/>
          <p14:tracePt t="44590" x="798513" y="2770188"/>
          <p14:tracePt t="44604" x="806450" y="2770188"/>
          <p14:tracePt t="44627" x="815975" y="2762250"/>
          <p14:tracePt t="44637" x="823913" y="2762250"/>
          <p14:tracePt t="44653" x="841375" y="2762250"/>
          <p14:tracePt t="44655" x="858838" y="2762250"/>
          <p14:tracePt t="44669" x="874713" y="2762250"/>
          <p14:tracePt t="44687" x="925513" y="2762250"/>
          <p14:tracePt t="44704" x="985838" y="2762250"/>
          <p14:tracePt t="44705" x="993775" y="2762250"/>
          <p14:tracePt t="44720" x="1036638" y="2762250"/>
          <p14:tracePt t="44722" x="1054100" y="2762250"/>
          <p14:tracePt t="44737" x="1087438" y="2762250"/>
          <p14:tracePt t="44759" x="1104900" y="2762250"/>
          <p14:tracePt t="44772" x="1112838" y="2762250"/>
          <p14:tracePt t="44775" x="1120775" y="2762250"/>
          <p14:tracePt t="44778" x="1130300" y="2762250"/>
          <p14:tracePt t="44786" x="1147763" y="2762250"/>
          <p14:tracePt t="44803" x="1198563" y="2752725"/>
          <p14:tracePt t="44807" x="1223963" y="2752725"/>
          <p14:tracePt t="44810" x="1249363" y="2752725"/>
          <p14:tracePt t="44819" x="1282700" y="2736850"/>
          <p14:tracePt t="44822" x="1317625" y="2727325"/>
          <p14:tracePt t="44836" x="1384300" y="2711450"/>
          <p14:tracePt t="44853" x="1452563" y="2701925"/>
          <p14:tracePt t="44870" x="1477963" y="2701925"/>
          <p14:tracePt t="44872" x="1487488" y="2701925"/>
          <p14:tracePt t="44887" x="1495425" y="2701925"/>
          <p14:tracePt t="44903" x="1503363" y="2701925"/>
          <p14:tracePt t="100378" x="1503363" y="2693988"/>
          <p14:tracePt t="100396" x="1503363" y="2686050"/>
          <p14:tracePt t="100406" x="1495425" y="2676525"/>
          <p14:tracePt t="100419" x="1487488" y="2676525"/>
          <p14:tracePt t="100435" x="1477963" y="2676525"/>
          <p14:tracePt t="100452" x="1470025" y="2668588"/>
          <p14:tracePt t="100469" x="1452563" y="2660650"/>
          <p14:tracePt t="100486" x="1435100" y="2660650"/>
          <p14:tracePt t="100487" x="1427163" y="2660650"/>
          <p14:tracePt t="100504" x="1393825" y="2651125"/>
          <p14:tracePt t="100507" x="1384300" y="2633663"/>
          <p14:tracePt t="100519" x="1358900" y="2633663"/>
          <p14:tracePt t="100522" x="1350963" y="2633663"/>
          <p14:tracePt t="100535" x="1308100" y="2633663"/>
          <p14:tracePt t="100552" x="1274763" y="2633663"/>
          <p14:tracePt t="100568" x="1249363" y="2633663"/>
          <p14:tracePt t="100586" x="1239838" y="2633663"/>
          <p14:tracePt t="100648" x="1231900" y="2633663"/>
          <p14:tracePt t="100734" x="1223963" y="2643188"/>
          <p14:tracePt t="100746" x="1214438" y="2643188"/>
          <p14:tracePt t="100762" x="1214438" y="2651125"/>
          <p14:tracePt t="100774" x="1214438" y="2668588"/>
          <p14:tracePt t="100785" x="1214438" y="2686050"/>
          <p14:tracePt t="100802" x="1214438" y="2701925"/>
          <p14:tracePt t="100803" x="1214438" y="2711450"/>
          <p14:tracePt t="100820" x="1239838" y="2736850"/>
          <p14:tracePt t="100835" x="1274763" y="2752725"/>
          <p14:tracePt t="100837" x="1282700" y="2770188"/>
          <p14:tracePt t="100851" x="1317625" y="2787650"/>
          <p14:tracePt t="100868" x="1368425" y="2820988"/>
          <p14:tracePt t="100885" x="1401763" y="2830513"/>
          <p14:tracePt t="100902" x="1419225" y="2846388"/>
          <p14:tracePt t="100919" x="1435100" y="2846388"/>
          <p14:tracePt t="100935" x="1444625" y="2855913"/>
          <p14:tracePt t="100938" x="1452563" y="2855913"/>
          <p14:tracePt t="100951" x="1462088" y="2863850"/>
          <p14:tracePt t="100969" x="1487488" y="2881313"/>
          <p14:tracePt t="100985" x="1512888" y="2889250"/>
          <p14:tracePt t="101001" x="1528763" y="2889250"/>
          <p14:tracePt t="101003" x="1538288" y="2889250"/>
          <p14:tracePt t="101018" x="1563688" y="2897188"/>
          <p14:tracePt t="101035" x="1563688" y="2906713"/>
          <p14:tracePt t="101198" x="1571625" y="2906713"/>
          <p14:tracePt t="105346" x="1563688" y="2906713"/>
          <p14:tracePt t="105353" x="1546225" y="2922588"/>
          <p14:tracePt t="105355" x="1538288" y="2932113"/>
          <p14:tracePt t="105381" x="1427163" y="3008313"/>
          <p14:tracePt t="105398" x="1350963" y="3076575"/>
          <p14:tracePt t="105400" x="1325563" y="3094038"/>
          <p14:tracePt t="105415" x="1274763" y="3119438"/>
          <p14:tracePt t="105416" x="1257300" y="3135313"/>
          <p14:tracePt t="105431" x="1231900" y="3152775"/>
          <p14:tracePt t="105448" x="1206500" y="3170238"/>
          <p14:tracePt t="105465" x="1181100" y="3186113"/>
          <p14:tracePt t="105481" x="1163638" y="3195638"/>
          <p14:tracePt t="105498" x="1155700" y="3203575"/>
          <p14:tracePt t="105518" x="1155700" y="3211513"/>
          <p14:tracePt t="105541" x="1147763" y="3211513"/>
          <p14:tracePt t="105550" x="1130300" y="3221038"/>
          <p14:tracePt t="105565" x="1112838" y="3238500"/>
          <p14:tracePt t="105582" x="1087438" y="3271838"/>
          <p14:tracePt t="105599" x="1079500" y="3289300"/>
          <p14:tracePt t="105601" x="1062038" y="3289300"/>
          <p14:tracePt t="105986" x="1054100" y="3289300"/>
          <p14:tracePt t="106005" x="1062038" y="3289300"/>
          <p14:tracePt t="106011" x="1079500" y="3289300"/>
          <p14:tracePt t="106020" x="1087438" y="3289300"/>
          <p14:tracePt t="106031" x="1104900" y="3279775"/>
          <p14:tracePt t="106049" x="1163638" y="3246438"/>
          <p14:tracePt t="106065" x="1206500" y="3238500"/>
          <p14:tracePt t="106069" x="1223963" y="3238500"/>
          <p14:tracePt t="106081" x="1239838" y="3238500"/>
          <p14:tracePt t="106099" x="1265238" y="3228975"/>
          <p14:tracePt t="106114" x="1333500" y="3228975"/>
          <p14:tracePt t="106131" x="1419225" y="3228975"/>
          <p14:tracePt t="106148" x="1495425" y="3228975"/>
          <p14:tracePt t="106149" x="1512888" y="3228975"/>
          <p14:tracePt t="106164" x="1554163" y="3228975"/>
          <p14:tracePt t="106166" x="1563688" y="3228975"/>
          <p14:tracePt t="106181" x="1606550" y="3228975"/>
          <p14:tracePt t="106198" x="1639888" y="3228975"/>
          <p14:tracePt t="106215" x="1665288" y="3228975"/>
          <p14:tracePt t="106216" x="1682750" y="3228975"/>
          <p14:tracePt t="106232" x="1708150" y="3228975"/>
          <p14:tracePt t="106250" x="1733550" y="3228975"/>
          <p14:tracePt t="106253" x="1741488" y="3228975"/>
          <p14:tracePt t="106314" x="1758950" y="3228975"/>
          <p14:tracePt t="106353" x="1766888" y="3228975"/>
          <p14:tracePt t="106361" x="1776413" y="3228975"/>
          <p14:tracePt t="106370" x="1784350" y="3228975"/>
          <p14:tracePt t="106381" x="1792288" y="3228975"/>
          <p14:tracePt t="106397" x="1809750" y="3228975"/>
          <p14:tracePt t="106414" x="1868488" y="3238500"/>
          <p14:tracePt t="106415" x="1885950" y="3238500"/>
          <p14:tracePt t="106431" x="1946275" y="3238500"/>
          <p14:tracePt t="106448" x="2022475" y="3238500"/>
          <p14:tracePt t="106465" x="2081213" y="3238500"/>
          <p14:tracePt t="106467" x="2090738" y="3238500"/>
          <p14:tracePt t="106500" x="2098675" y="3238500"/>
          <p14:tracePt t="106708" x="2116138" y="3238500"/>
          <p14:tracePt t="106723" x="2132013" y="3238500"/>
          <p14:tracePt t="106728" x="2141538" y="3238500"/>
          <p14:tracePt t="106731" x="2149475" y="3238500"/>
          <p14:tracePt t="106739" x="2174875" y="3238500"/>
          <p14:tracePt t="106748" x="2208213" y="3238500"/>
          <p14:tracePt t="106750" x="2225675" y="3238500"/>
          <p14:tracePt t="106765" x="2268538" y="3238500"/>
          <p14:tracePt t="106767" x="2276475" y="3238500"/>
          <p14:tracePt t="106781" x="2327275" y="3238500"/>
          <p14:tracePt t="106783" x="2336800" y="3238500"/>
          <p14:tracePt t="106798" x="2387600" y="3238500"/>
          <p14:tracePt t="106814" x="2446338" y="3238500"/>
          <p14:tracePt t="106831" x="2506663" y="3238500"/>
          <p14:tracePt t="106833" x="2524125" y="3238500"/>
          <p14:tracePt t="106848" x="2574925" y="3238500"/>
          <p14:tracePt t="106865" x="2590800" y="3238500"/>
          <p14:tracePt t="106881" x="2616200" y="3238500"/>
          <p14:tracePt t="106884" x="2625725" y="3238500"/>
          <p14:tracePt t="106898" x="2641600" y="3238500"/>
          <p14:tracePt t="106899" x="2651125" y="3238500"/>
          <p14:tracePt t="106915" x="2668588" y="3238500"/>
          <p14:tracePt t="106917" x="2684463" y="3238500"/>
          <p14:tracePt t="106932" x="2709863" y="3238500"/>
          <p14:tracePt t="106948" x="2735263" y="3238500"/>
          <p14:tracePt t="106981" x="2744788" y="3238500"/>
          <p14:tracePt t="106987" x="2760663" y="3238500"/>
          <p14:tracePt t="106998" x="2795588" y="3238500"/>
          <p14:tracePt t="107015" x="2889250" y="3238500"/>
          <p14:tracePt t="107020" x="2922588" y="3238500"/>
          <p14:tracePt t="107024" x="2965450" y="3238500"/>
          <p14:tracePt t="107032" x="2982913" y="3238500"/>
          <p14:tracePt t="107037" x="3016250" y="3238500"/>
          <p14:tracePt t="107041" x="3033713" y="3238500"/>
          <p14:tracePt t="107044" x="3041650" y="3238500"/>
          <p14:tracePt t="107049" x="3059113" y="3238500"/>
          <p14:tracePt t="107064" x="3084513" y="3238500"/>
          <p14:tracePt t="107081" x="3100388" y="3238500"/>
          <p14:tracePt t="107097" x="3109913" y="3238500"/>
          <p14:tracePt t="107123" x="3117850" y="3238500"/>
          <p14:tracePt t="107131" x="3127375" y="3238500"/>
          <p14:tracePt t="107148" x="3135313" y="3238500"/>
          <p14:tracePt t="107149" x="3143250" y="3238500"/>
          <p14:tracePt t="107164" x="3160713" y="3238500"/>
          <p14:tracePt t="107187" x="3178175" y="3228975"/>
          <p14:tracePt t="107198" x="3186113" y="3221038"/>
          <p14:tracePt t="107215" x="3244850" y="3221038"/>
          <p14:tracePt t="107218" x="3262313" y="3221038"/>
          <p14:tracePt t="107232" x="3330575" y="3221038"/>
          <p14:tracePt t="107234" x="3355975" y="3221038"/>
          <p14:tracePt t="107237" x="3381375" y="3221038"/>
          <p14:tracePt t="107247" x="3414713" y="3211513"/>
          <p14:tracePt t="107249" x="3441700" y="3203575"/>
          <p14:tracePt t="107264" x="3508375" y="3178175"/>
          <p14:tracePt t="107268" x="3517900" y="3178175"/>
          <p14:tracePt t="107282" x="3543300" y="3170238"/>
          <p14:tracePt t="107284" x="3551238" y="3170238"/>
          <p14:tracePt t="107324" x="3568700" y="3170238"/>
          <p14:tracePt t="107335" x="3586163" y="3170238"/>
          <p14:tracePt t="107341" x="3594100" y="3170238"/>
          <p14:tracePt t="107348" x="3602038" y="3170238"/>
          <p14:tracePt t="107350" x="3611563" y="3170238"/>
          <p14:tracePt t="107364" x="3644900" y="3160713"/>
          <p14:tracePt t="107380" x="3662363" y="3144838"/>
          <p14:tracePt t="107381" x="3670300" y="3144838"/>
          <p14:tracePt t="107397" x="3687763" y="3135313"/>
          <p14:tracePt t="107414" x="3721100" y="3135313"/>
          <p14:tracePt t="107431" x="3746500" y="3135313"/>
          <p14:tracePt t="107432" x="3756025" y="3135313"/>
          <p14:tracePt t="107448" x="3789363" y="3135313"/>
          <p14:tracePt t="107465" x="3797300" y="3135313"/>
          <p14:tracePt t="107482" x="3806825" y="3127375"/>
          <p14:tracePt t="107512" x="3814763" y="3119438"/>
          <p14:tracePt t="107521" x="3822700" y="3119438"/>
          <p14:tracePt t="107524" x="3848100" y="3119438"/>
          <p14:tracePt t="107531" x="3857625" y="3119438"/>
          <p14:tracePt t="107534" x="3908425" y="3119438"/>
          <p14:tracePt t="107547" x="3976688" y="3135313"/>
          <p14:tracePt t="107563" x="4060825" y="3160713"/>
          <p14:tracePt t="107580" x="4111625" y="3170238"/>
          <p14:tracePt t="107582" x="4129088" y="3170238"/>
          <p14:tracePt t="107597" x="4146550" y="3178175"/>
          <p14:tracePt t="107614" x="4162425" y="3178175"/>
          <p14:tracePt t="107639" x="4171950" y="3178175"/>
          <p14:tracePt t="107653" x="4179888" y="3178175"/>
          <p14:tracePt t="107664" x="4205288" y="3178175"/>
          <p14:tracePt t="107682" x="4222750" y="3178175"/>
          <p14:tracePt t="107736" x="4230688" y="3178175"/>
          <p14:tracePt t="107746" x="4240213" y="3178175"/>
          <p14:tracePt t="107754" x="4248150" y="3178175"/>
          <p14:tracePt t="107764" x="4265613" y="3178175"/>
          <p14:tracePt t="107781" x="4281488" y="3178175"/>
          <p14:tracePt t="107797" x="4306888" y="3178175"/>
          <p14:tracePt t="107941" x="4316413" y="3178175"/>
          <p14:tracePt t="107950" x="4324350" y="3178175"/>
          <p14:tracePt t="107961" x="4332288" y="3178175"/>
          <p14:tracePt t="107965" x="4341813" y="3178175"/>
          <p14:tracePt t="108660" x="4349750" y="3178175"/>
          <p14:tracePt t="108666" x="4367213" y="3178175"/>
          <p14:tracePt t="108674" x="4375150" y="3178175"/>
          <p14:tracePt t="108696" x="4410075" y="3178175"/>
          <p14:tracePt t="108713" x="4425950" y="3178175"/>
          <p14:tracePt t="108730" x="4486275" y="3178175"/>
          <p14:tracePt t="108747" x="4529138" y="3178175"/>
          <p14:tracePt t="108748" x="4545013" y="3178175"/>
          <p14:tracePt t="108762" x="4570413" y="3178175"/>
          <p14:tracePt t="108763" x="4579938" y="3178175"/>
          <p14:tracePt t="108766" x="4587875" y="3178175"/>
          <p14:tracePt t="108779" x="4613275" y="3178175"/>
          <p14:tracePt t="108796" x="4638675" y="3178175"/>
          <p14:tracePt t="108813" x="4646613" y="3170238"/>
          <p14:tracePt t="108853" x="4656138" y="3170238"/>
          <p14:tracePt t="108861" x="4673600" y="3170238"/>
          <p14:tracePt t="108871" x="4689475" y="3170238"/>
          <p14:tracePt t="108879" x="4706938" y="3170238"/>
          <p14:tracePt t="108897" x="4749800" y="3160713"/>
          <p14:tracePt t="108912" x="4765675" y="3152775"/>
          <p14:tracePt t="108993" x="4783138" y="3152775"/>
          <p14:tracePt t="109001" x="4791075" y="3152775"/>
          <p14:tracePt t="109009" x="4800600" y="3152775"/>
          <p14:tracePt t="109030" x="4818063" y="3152775"/>
          <p14:tracePt t="109046" x="4843463" y="3152775"/>
          <p14:tracePt t="109063" x="4859338" y="3152775"/>
          <p14:tracePt t="109080" x="4935538" y="3152775"/>
          <p14:tracePt t="109096" x="5003800" y="3152775"/>
          <p14:tracePt t="109113" x="5046663" y="3152775"/>
          <p14:tracePt t="109117" x="5054600" y="3152775"/>
          <p14:tracePt t="109120" x="5064125" y="3152775"/>
          <p14:tracePt t="109130" x="5080000" y="3152775"/>
          <p14:tracePt t="109147" x="5106988" y="3152775"/>
          <p14:tracePt t="109150" x="5122863" y="3152775"/>
          <p14:tracePt t="109164" x="5173663" y="3152775"/>
          <p14:tracePt t="109167" x="5183188" y="3152775"/>
          <p14:tracePt t="109169" x="5199063" y="3152775"/>
          <p14:tracePt t="109180" x="5249863" y="3152775"/>
          <p14:tracePt t="109181" x="5276850" y="3152775"/>
          <p14:tracePt t="109197" x="5335588" y="3152775"/>
          <p14:tracePt t="109213" x="5394325" y="3152775"/>
          <p14:tracePt t="109214" x="5411788" y="3152775"/>
          <p14:tracePt t="109229" x="5454650" y="3152775"/>
          <p14:tracePt t="109246" x="5487988" y="3152775"/>
          <p14:tracePt t="109263" x="5505450" y="3152775"/>
          <p14:tracePt t="109280" x="5538788" y="3152775"/>
          <p14:tracePt t="109296" x="5565775" y="3152775"/>
          <p14:tracePt t="109313" x="5599113" y="3152775"/>
          <p14:tracePt t="109329" x="5616575" y="3152775"/>
          <p14:tracePt t="109346" x="5624513" y="3152775"/>
          <p14:tracePt t="109347" x="5632450" y="3152775"/>
          <p14:tracePt t="109363" x="5641975" y="3152775"/>
          <p14:tracePt t="109380" x="5649913" y="3152775"/>
          <p14:tracePt t="109396" x="5667375" y="3160713"/>
          <p14:tracePt t="109413" x="5675313" y="3160713"/>
          <p14:tracePt t="109430" x="5692775" y="3170238"/>
          <p14:tracePt t="109447" x="5708650" y="3170238"/>
          <p14:tracePt t="109451" x="5718175" y="3178175"/>
          <p14:tracePt t="109516" x="5726113" y="3186113"/>
          <p14:tracePt t="109854" x="5708650" y="3186113"/>
          <p14:tracePt t="109867" x="5692775" y="3186113"/>
          <p14:tracePt t="109873" x="5683250" y="3195638"/>
          <p14:tracePt t="109875" x="5675313" y="3203575"/>
          <p14:tracePt t="109881" x="5667375" y="3203575"/>
          <p14:tracePt t="109896" x="5616575" y="3211513"/>
          <p14:tracePt t="109912" x="5513388" y="3221038"/>
          <p14:tracePt t="109929" x="5259388" y="3289300"/>
          <p14:tracePt t="109932" x="5157788" y="3322638"/>
          <p14:tracePt t="109945" x="4783138" y="3390900"/>
          <p14:tracePt t="109963" x="4044950" y="3568700"/>
          <p14:tracePt t="109979" x="3619500" y="3679825"/>
          <p14:tracePt t="109980" x="3482975" y="3705225"/>
          <p14:tracePt t="109995" x="3008313" y="3816350"/>
          <p14:tracePt t="110013" x="2633663" y="3935413"/>
          <p14:tracePt t="110029" x="2532063" y="3976688"/>
          <p14:tracePt t="110029" x="2497138" y="3976688"/>
          <p14:tracePt t="110045" x="2405063" y="3994150"/>
          <p14:tracePt t="110062" x="2362200" y="4002088"/>
          <p14:tracePt t="110079" x="2268538" y="4027488"/>
          <p14:tracePt t="110095" x="2124075" y="4070350"/>
          <p14:tracePt t="110112" x="2012950" y="4079875"/>
          <p14:tracePt t="110129" x="1903413" y="4113213"/>
          <p14:tracePt t="110132" x="1868488" y="4113213"/>
          <p14:tracePt t="110146" x="1784350" y="4138613"/>
          <p14:tracePt t="110148" x="1758950" y="4146550"/>
          <p14:tracePt t="110163" x="1657350" y="4164013"/>
          <p14:tracePt t="110180" x="1579563" y="4197350"/>
          <p14:tracePt t="110183" x="1546225" y="4206875"/>
          <p14:tracePt t="110185" x="1520825" y="4214813"/>
          <p14:tracePt t="110196" x="1435100" y="4224338"/>
          <p14:tracePt t="110197" x="1401763" y="4232275"/>
          <p14:tracePt t="110213" x="1274763" y="4265613"/>
          <p14:tracePt t="110229" x="1181100" y="4275138"/>
          <p14:tracePt t="110230" x="1163638" y="4283075"/>
          <p14:tracePt t="110245" x="1069975" y="4291013"/>
          <p14:tracePt t="110262" x="1036638" y="4291013"/>
          <p14:tracePt t="110279" x="1019175" y="4291013"/>
          <p14:tracePt t="110296" x="1003300" y="4291013"/>
          <p14:tracePt t="110400" x="993775" y="4291013"/>
          <p14:tracePt t="110410" x="993775" y="4283075"/>
          <p14:tracePt t="110416" x="993775" y="4275138"/>
          <p14:tracePt t="110431" x="993775" y="4257675"/>
          <p14:tracePt t="110434" x="993775" y="4240213"/>
          <p14:tracePt t="110445" x="976313" y="4224338"/>
          <p14:tracePt t="110462" x="968375" y="4197350"/>
          <p14:tracePt t="110479" x="968375" y="4189413"/>
          <p14:tracePt t="110495" x="968375" y="4171950"/>
          <p14:tracePt t="110512" x="968375" y="4138613"/>
          <p14:tracePt t="110516" x="968375" y="4130675"/>
          <p14:tracePt t="110529" x="968375" y="4087813"/>
          <p14:tracePt t="110533" x="968375" y="4079875"/>
          <p14:tracePt t="110536" x="968375" y="4062413"/>
          <p14:tracePt t="110545" x="968375" y="4044950"/>
          <p14:tracePt t="110548" x="968375" y="4027488"/>
          <p14:tracePt t="110563" x="993775" y="3968750"/>
          <p14:tracePt t="110579" x="993775" y="3935413"/>
          <p14:tracePt t="110596" x="993775" y="3917950"/>
          <p14:tracePt t="110612" x="993775" y="3900488"/>
          <p14:tracePt t="110613" x="993775" y="3892550"/>
          <p14:tracePt t="110628" x="993775" y="3883025"/>
          <p14:tracePt t="110645" x="1019175" y="3849688"/>
          <p14:tracePt t="110662" x="1019175" y="3832225"/>
          <p14:tracePt t="110679" x="1019175" y="3806825"/>
          <p14:tracePt t="110707" x="1019175" y="3798888"/>
          <p14:tracePt t="111266" x="1036638" y="3798888"/>
          <p14:tracePt t="111275" x="1044575" y="3798888"/>
          <p14:tracePt t="111277" x="1054100" y="3790950"/>
          <p14:tracePt t="111284" x="1062038" y="3790950"/>
          <p14:tracePt t="111295" x="1079500" y="3790950"/>
          <p14:tracePt t="111296" x="1095375" y="3790950"/>
          <p14:tracePt t="111311" x="1147763" y="3781425"/>
          <p14:tracePt t="111328" x="1223963" y="3763963"/>
          <p14:tracePt t="111344" x="1300163" y="3756025"/>
          <p14:tracePt t="111361" x="1376363" y="3738563"/>
          <p14:tracePt t="111378" x="1452563" y="3738563"/>
          <p14:tracePt t="111394" x="1495425" y="3738563"/>
          <p14:tracePt t="111412" x="1520825" y="3738563"/>
          <p14:tracePt t="111429" x="1563688" y="3738563"/>
          <p14:tracePt t="111445" x="1589088" y="3738563"/>
          <p14:tracePt t="111446" x="1597025" y="3738563"/>
          <p14:tracePt t="111462" x="1639888" y="3738563"/>
          <p14:tracePt t="111479" x="1698625" y="3730625"/>
          <p14:tracePt t="111495" x="1724025" y="3722688"/>
          <p14:tracePt t="111497" x="1733550" y="3722688"/>
          <p14:tracePt t="111512" x="1776413" y="3722688"/>
          <p14:tracePt t="111528" x="1817688" y="3722688"/>
          <p14:tracePt t="111533" x="1843088" y="3722688"/>
          <p14:tracePt t="111535" x="1860550" y="3722688"/>
          <p14:tracePt t="111544" x="1903413" y="3722688"/>
          <p14:tracePt t="111561" x="1971675" y="3722688"/>
          <p14:tracePt t="111579" x="2073275" y="3738563"/>
          <p14:tracePt t="111582" x="2090738" y="3738563"/>
          <p14:tracePt t="111595" x="2141538" y="3738563"/>
          <p14:tracePt t="111598" x="2157413" y="3738563"/>
          <p14:tracePt t="111601" x="2166938" y="3738563"/>
          <p14:tracePt t="111611" x="2182813" y="3738563"/>
          <p14:tracePt t="111628" x="2217738" y="3738563"/>
          <p14:tracePt t="111629" x="2225675" y="3738563"/>
          <p14:tracePt t="111644" x="2235200" y="3730625"/>
          <p14:tracePt t="111661" x="2251075" y="3730625"/>
          <p14:tracePt t="111687" x="2268538" y="3730625"/>
          <p14:tracePt t="111700" x="2276475" y="3730625"/>
          <p14:tracePt t="111712" x="2286000" y="3730625"/>
          <p14:tracePt t="111714" x="2293938" y="3730625"/>
          <p14:tracePt t="111717" x="2301875" y="3730625"/>
          <p14:tracePt t="111728" x="2344738" y="3730625"/>
          <p14:tracePt t="111747" x="2387600" y="3730625"/>
          <p14:tracePt t="111749" x="2405063" y="3722688"/>
          <p14:tracePt t="111762" x="2438400" y="3705225"/>
          <p14:tracePt t="111763" x="2446338" y="3705225"/>
          <p14:tracePt t="111779" x="2489200" y="3697288"/>
          <p14:tracePt t="111794" x="2574925" y="3687763"/>
          <p14:tracePt t="111811" x="2651125" y="3687763"/>
          <p14:tracePt t="111828" x="2719388" y="3687763"/>
          <p14:tracePt t="111829" x="2735263" y="3687763"/>
          <p14:tracePt t="111845" x="2770188" y="3671888"/>
          <p14:tracePt t="111861" x="2786063" y="3671888"/>
          <p14:tracePt t="111899" x="2795588" y="3671888"/>
          <p14:tracePt t="111903" x="2803525" y="3671888"/>
          <p14:tracePt t="111913" x="2811463" y="3662363"/>
          <p14:tracePt t="111929" x="2828925" y="3662363"/>
          <p14:tracePt t="111945" x="2846388" y="3662363"/>
          <p14:tracePt t="112030" x="2863850" y="3662363"/>
          <p14:tracePt t="112047" x="2871788" y="3662363"/>
          <p14:tracePt t="112074" x="2879725" y="3662363"/>
          <p14:tracePt t="112100" x="2889250" y="3662363"/>
          <p14:tracePt t="112128" x="2897188" y="3662363"/>
          <p14:tracePt t="112144" x="2914650" y="3662363"/>
          <p14:tracePt t="112172" x="2930525" y="3662363"/>
          <p14:tracePt t="112177" x="2940050" y="3671888"/>
          <p14:tracePt t="118488" x="2930525" y="3671888"/>
          <p14:tracePt t="118494" x="2922588" y="3654425"/>
          <p14:tracePt t="118498" x="2905125" y="3646488"/>
          <p14:tracePt t="118523" x="2846388" y="3619500"/>
          <p14:tracePt t="118540" x="2786063" y="3603625"/>
          <p14:tracePt t="118557" x="2727325" y="3586163"/>
          <p14:tracePt t="118574" x="2651125" y="3560763"/>
          <p14:tracePt t="118590" x="2582863" y="3560763"/>
          <p14:tracePt t="118607" x="2524125" y="3560763"/>
          <p14:tracePt t="118624" x="2463800" y="3560763"/>
          <p14:tracePt t="118625" x="2455863" y="3560763"/>
          <p14:tracePt t="118642" x="2395538" y="3568700"/>
          <p14:tracePt t="118658" x="2327275" y="3568700"/>
          <p14:tracePt t="118674" x="2243138" y="3568700"/>
          <p14:tracePt t="118675" x="2217738" y="3568700"/>
          <p14:tracePt t="118691" x="2166938" y="3586163"/>
          <p14:tracePt t="118694" x="2149475" y="3594100"/>
          <p14:tracePt t="118708" x="2141538" y="3594100"/>
          <p14:tracePt t="118710" x="2132013" y="3594100"/>
          <p14:tracePt t="118756" x="2132013" y="3603625"/>
          <p14:tracePt t="118772" x="2132013" y="3611563"/>
          <p14:tracePt t="118782" x="2132013" y="3619500"/>
          <p14:tracePt t="118790" x="2141538" y="3629025"/>
          <p14:tracePt t="118807" x="2192338" y="3629025"/>
          <p14:tracePt t="118809" x="2208213" y="3636963"/>
          <p14:tracePt t="118823" x="2276475" y="3646488"/>
          <p14:tracePt t="118841" x="2395538" y="3646488"/>
          <p14:tracePt t="118857" x="2438400" y="3646488"/>
          <p14:tracePt t="118858" x="2446338" y="3646488"/>
          <p14:tracePt t="118874" x="2506663" y="3646488"/>
          <p14:tracePt t="118890" x="2540000" y="3646488"/>
          <p14:tracePt t="118907" x="2565400" y="3636963"/>
          <p14:tracePt t="118909" x="2574925" y="3629025"/>
          <p14:tracePt t="118923" x="2582863" y="3629025"/>
          <p14:tracePt t="118940" x="2600325" y="3629025"/>
          <p14:tracePt t="118964" x="2608263" y="3619500"/>
          <p14:tracePt t="119022" x="2608263" y="3611563"/>
          <p14:tracePt t="119037" x="2608263" y="3603625"/>
          <p14:tracePt t="119042" x="2600325" y="3603625"/>
          <p14:tracePt t="119057" x="2574925" y="3586163"/>
          <p14:tracePt t="119058" x="2574925" y="3578225"/>
          <p14:tracePt t="119073" x="2524125" y="3552825"/>
          <p14:tracePt t="119089" x="2497138" y="3543300"/>
          <p14:tracePt t="119106" x="2455863" y="3527425"/>
          <p14:tracePt t="119123" x="2438400" y="3517900"/>
          <p14:tracePt t="119163" x="2430463" y="3517900"/>
          <p14:tracePt t="119175" x="2430463" y="3527425"/>
          <p14:tracePt t="119179" x="2430463" y="3535363"/>
          <p14:tracePt t="119190" x="2413000" y="3552825"/>
          <p14:tracePt t="119206" x="2413000" y="3646488"/>
          <p14:tracePt t="119224" x="2446338" y="3713163"/>
          <p14:tracePt t="119225" x="2455863" y="3722688"/>
          <p14:tracePt t="119241" x="2489200" y="3763963"/>
          <p14:tracePt t="119257" x="2532063" y="3790950"/>
          <p14:tracePt t="119259" x="2540000" y="3790950"/>
          <p14:tracePt t="119262" x="2565400" y="3790950"/>
          <p14:tracePt t="119273" x="2590800" y="3798888"/>
          <p14:tracePt t="119290" x="2684463" y="3798888"/>
          <p14:tracePt t="119307" x="2709863" y="3798888"/>
          <p14:tracePt t="119308" x="2719388" y="3790950"/>
          <p14:tracePt t="119311" x="2735263" y="3781425"/>
          <p14:tracePt t="119324" x="2744788" y="3763963"/>
          <p14:tracePt t="119340" x="2752725" y="3763963"/>
          <p14:tracePt t="119357" x="2778125" y="3738563"/>
          <p14:tracePt t="119360" x="2786063" y="3722688"/>
          <p14:tracePt t="119373" x="2795588" y="3705225"/>
          <p14:tracePt t="119375" x="2803525" y="3697288"/>
          <p14:tracePt t="119390" x="2820988" y="3671888"/>
          <p14:tracePt t="119406" x="2838450" y="3629025"/>
          <p14:tracePt t="119423" x="2854325" y="3578225"/>
          <p14:tracePt t="119439" x="2863850" y="3517900"/>
          <p14:tracePt t="119456" x="2871788" y="3459163"/>
          <p14:tracePt t="119457" x="2871788" y="3441700"/>
          <p14:tracePt t="119473" x="2871788" y="3408363"/>
          <p14:tracePt t="119490" x="2854325" y="3365500"/>
          <p14:tracePt t="119506" x="2811463" y="3330575"/>
          <p14:tracePt t="119523" x="2770188" y="3314700"/>
          <p14:tracePt t="119540" x="2735263" y="3297238"/>
          <p14:tracePt t="119541" x="2719388" y="3297238"/>
          <p14:tracePt t="119557" x="2659063" y="3297238"/>
          <p14:tracePt t="119559" x="2651125" y="3297238"/>
          <p14:tracePt t="119573" x="2590800" y="3297238"/>
          <p14:tracePt t="119575" x="2565400" y="3297238"/>
          <p14:tracePt t="119578" x="2549525" y="3297238"/>
          <p14:tracePt t="119590" x="2506663" y="3297238"/>
          <p14:tracePt t="119606" x="2430463" y="3297238"/>
          <p14:tracePt t="119608" x="2413000" y="3305175"/>
          <p14:tracePt t="119623" x="2352675" y="3330575"/>
          <p14:tracePt t="119624" x="2344738" y="3340100"/>
          <p14:tracePt t="119640" x="2301875" y="3348038"/>
          <p14:tracePt t="119656" x="2276475" y="3365500"/>
          <p14:tracePt t="119673" x="2268538" y="3382963"/>
          <p14:tracePt t="119690" x="2243138" y="3408363"/>
          <p14:tracePt t="119691" x="2243138" y="3416300"/>
          <p14:tracePt t="119707" x="2243138" y="3475038"/>
          <p14:tracePt t="119722" x="2225675" y="3509963"/>
          <p14:tracePt t="119739" x="2225675" y="3543300"/>
          <p14:tracePt t="119756" x="2225675" y="3578225"/>
          <p14:tracePt t="119773" x="2235200" y="3619500"/>
          <p14:tracePt t="119774" x="2251075" y="3629025"/>
          <p14:tracePt t="119789" x="2293938" y="3654425"/>
          <p14:tracePt t="119807" x="2413000" y="3671888"/>
          <p14:tracePt t="119823" x="2497138" y="3671888"/>
          <p14:tracePt t="119825" x="2532063" y="3671888"/>
          <p14:tracePt t="119840" x="2633663" y="3671888"/>
          <p14:tracePt t="119856" x="2719388" y="3671888"/>
          <p14:tracePt t="119860" x="2727325" y="3671888"/>
          <p14:tracePt t="119873" x="2744788" y="3662363"/>
          <p14:tracePt t="119877" x="2752725" y="3654425"/>
          <p14:tracePt t="119903" x="2760663" y="3646488"/>
          <p14:tracePt t="119910" x="2770188" y="3646488"/>
          <p14:tracePt t="119923" x="2778125" y="3619500"/>
          <p14:tracePt t="119940" x="2786063" y="3568700"/>
          <p14:tracePt t="119958" x="2811463" y="3467100"/>
          <p14:tracePt t="119973" x="2828925" y="3416300"/>
          <p14:tracePt t="119975" x="2838450" y="3398838"/>
          <p14:tracePt t="119990" x="2846388" y="3340100"/>
          <p14:tracePt t="120007" x="2846388" y="3279775"/>
          <p14:tracePt t="120023" x="2846388" y="3238500"/>
          <p14:tracePt t="120039" x="2846388" y="3203575"/>
          <p14:tracePt t="120056" x="2820988" y="3178175"/>
          <p14:tracePt t="120073" x="2803525" y="3152775"/>
          <p14:tracePt t="120090" x="2778125" y="3109913"/>
          <p14:tracePt t="120092" x="2760663" y="3109913"/>
          <p14:tracePt t="120107" x="2709863" y="3109913"/>
          <p14:tracePt t="120111" x="2693988" y="3109913"/>
          <p14:tracePt t="120113" x="2668588" y="3109913"/>
          <p14:tracePt t="120123" x="2641600" y="3109913"/>
          <p14:tracePt t="120139" x="2582863" y="3119438"/>
          <p14:tracePt t="120157" x="2506663" y="3144838"/>
          <p14:tracePt t="120173" x="2471738" y="3160713"/>
          <p14:tracePt t="120174" x="2463800" y="3170238"/>
          <p14:tracePt t="120190" x="2413000" y="3195638"/>
          <p14:tracePt t="120206" x="2362200" y="3228975"/>
          <p14:tracePt t="120223" x="2301875" y="3279775"/>
          <p14:tracePt t="120226" x="2286000" y="3297238"/>
          <p14:tracePt t="120239" x="2243138" y="3322638"/>
          <p14:tracePt t="120256" x="2217738" y="3365500"/>
          <p14:tracePt t="120273" x="2182813" y="3408363"/>
          <p14:tracePt t="120276" x="2182813" y="3424238"/>
          <p14:tracePt t="120290" x="2174875" y="3467100"/>
          <p14:tracePt t="120290" x="2174875" y="3484563"/>
          <p14:tracePt t="120306" x="2174875" y="3517900"/>
          <p14:tracePt t="120323" x="2174875" y="3578225"/>
          <p14:tracePt t="120339" x="2182813" y="3636963"/>
          <p14:tracePt t="120356" x="2208213" y="3679825"/>
          <p14:tracePt t="120357" x="2225675" y="3687763"/>
          <p14:tracePt t="120373" x="2268538" y="3705225"/>
          <p14:tracePt t="120389" x="2301875" y="3722688"/>
          <p14:tracePt t="120390" x="2311400" y="3722688"/>
          <p14:tracePt t="120406" x="2327275" y="3722688"/>
          <p14:tracePt t="120423" x="2344738" y="3730625"/>
          <p14:tracePt t="120440" x="2362200" y="3730625"/>
          <p14:tracePt t="120456" x="2370138" y="3730625"/>
          <p14:tracePt t="120473" x="2395538" y="3730625"/>
          <p14:tracePt t="120490" x="2430463" y="3705225"/>
          <p14:tracePt t="120491" x="2438400" y="3705225"/>
          <p14:tracePt t="120508" x="2471738" y="3687763"/>
          <p14:tracePt t="120513" x="2471738" y="3679825"/>
          <p14:tracePt t="120523" x="2497138" y="3671888"/>
          <p14:tracePt t="120539" x="2524125" y="3654425"/>
          <p14:tracePt t="120542" x="2532063" y="3654425"/>
          <p14:tracePt t="120556" x="2557463" y="3636963"/>
          <p14:tracePt t="120557" x="2565400" y="3629025"/>
          <p14:tracePt t="120572" x="2582863" y="3619500"/>
          <p14:tracePt t="120573" x="2600325" y="3603625"/>
          <p14:tracePt t="120589" x="2625725" y="3586163"/>
          <p14:tracePt t="120591" x="2633663" y="3578225"/>
          <p14:tracePt t="120606" x="2668588" y="3552825"/>
          <p14:tracePt t="120623" x="2701925" y="3517900"/>
          <p14:tracePt t="120627" x="2709863" y="3517900"/>
          <p14:tracePt t="120629" x="2719388" y="3502025"/>
          <p14:tracePt t="120639" x="2719388" y="3492500"/>
          <p14:tracePt t="120656" x="2735263" y="3484563"/>
          <p14:tracePt t="120675" x="2744788" y="3475038"/>
          <p14:tracePt t="120699" x="2744788" y="3467100"/>
          <p14:tracePt t="120715" x="2744788" y="3459163"/>
          <p14:tracePt t="120722" x="2744788" y="3441700"/>
          <p14:tracePt t="120741" x="2744788" y="3424238"/>
          <p14:tracePt t="120756" x="2735263" y="3408363"/>
          <p14:tracePt t="120773" x="2735263" y="3398838"/>
          <p14:tracePt t="120775" x="2727325" y="3390900"/>
          <p14:tracePt t="120797" x="2727325" y="3382963"/>
          <p14:tracePt t="120806" x="2709863" y="3373438"/>
          <p14:tracePt t="120823" x="2701925" y="3365500"/>
          <p14:tracePt t="197628" x="2633663" y="3348038"/>
          <p14:tracePt t="197636" x="2506663" y="3322638"/>
          <p14:tracePt t="197645" x="2327275" y="3314700"/>
          <p14:tracePt t="197649" x="2225675" y="3314700"/>
          <p14:tracePt t="197651" x="2141538" y="3314700"/>
          <p14:tracePt t="197659" x="1954213" y="3314700"/>
          <p14:tracePt t="197662" x="1860550" y="3314700"/>
          <p14:tracePt t="197675" x="1639888" y="3314700"/>
          <p14:tracePt t="197691" x="1435100" y="3340100"/>
          <p14:tracePt t="197693" x="1384300" y="3348038"/>
          <p14:tracePt t="197708" x="1214438" y="3416300"/>
          <p14:tracePt t="197709" x="1155700" y="3424238"/>
          <p14:tracePt t="197725" x="942975" y="3484563"/>
          <p14:tracePt t="197726" x="874713" y="3509963"/>
          <p14:tracePt t="197741" x="577850" y="3578225"/>
          <p14:tracePt t="197758" x="390525" y="3619500"/>
          <p14:tracePt t="197776" x="322263" y="3629025"/>
          <p14:tracePt t="197792" x="280988" y="3629025"/>
          <p14:tracePt t="197808" x="212725" y="3629025"/>
          <p14:tracePt t="197812" x="195263" y="3619500"/>
          <p14:tracePt t="197815" x="177800" y="3619500"/>
          <p14:tracePt t="197825" x="136525" y="3619500"/>
          <p14:tracePt t="197828" x="111125" y="3603625"/>
          <p14:tracePt t="197841" x="101600" y="3603625"/>
          <p14:tracePt t="197866" x="111125" y="3603625"/>
          <p14:tracePt t="197876" x="195263" y="3543300"/>
          <p14:tracePt t="197878" x="314325" y="3484563"/>
          <p14:tracePt t="197891" x="841375" y="3271838"/>
          <p14:tracePt t="197892" x="1011238" y="3211513"/>
          <p14:tracePt t="197909" x="1911350" y="2974975"/>
          <p14:tracePt t="197925" x="2481263" y="2813050"/>
          <p14:tracePt t="197927" x="2651125" y="2778125"/>
          <p14:tracePt t="197941" x="3355975" y="2574925"/>
          <p14:tracePt t="197958" x="4171950" y="2463800"/>
          <p14:tracePt t="197962" x="4375150" y="2463800"/>
          <p14:tracePt t="197975" x="4987925" y="2463800"/>
          <p14:tracePt t="197978" x="5191125" y="2463800"/>
          <p14:tracePt t="197980" x="5394325" y="2463800"/>
          <p14:tracePt t="197991" x="6007100" y="2463800"/>
          <p14:tracePt t="198008" x="6661150" y="2463800"/>
          <p14:tracePt t="198025" x="7391400" y="2463800"/>
          <p14:tracePt t="198042" x="8012113" y="2463800"/>
          <p14:tracePt t="198043" x="8156575" y="2463800"/>
          <p14:tracePt t="198060" x="8580438" y="2463800"/>
          <p14:tracePt t="198076" x="8724900" y="2473325"/>
          <p14:tracePt t="198077" x="8759825" y="2481263"/>
          <p14:tracePt t="198091" x="8843963" y="2498725"/>
          <p14:tracePt t="198093" x="8853488" y="2506663"/>
          <p14:tracePt t="198109" x="8886825" y="2516188"/>
          <p14:tracePt t="198124" x="8894763" y="2516188"/>
          <p14:tracePt t="198126" x="8904288" y="2516188"/>
          <p14:tracePt t="198141" x="8921750" y="2516188"/>
          <p14:tracePt t="198158" x="8963025" y="2516188"/>
          <p14:tracePt t="198162" x="8972550" y="2516188"/>
          <p14:tracePt t="198185" x="8980488" y="2516188"/>
          <p14:tracePt t="198224" x="8972550" y="2516188"/>
          <p14:tracePt t="198229" x="8955088" y="2516188"/>
          <p14:tracePt t="198241" x="8929688" y="2516188"/>
          <p14:tracePt t="198259" x="8853488" y="2506663"/>
          <p14:tracePt t="198274" x="8785225" y="2498725"/>
          <p14:tracePt t="198275" x="8750300" y="2489200"/>
          <p14:tracePt t="198291" x="8640763" y="2455863"/>
          <p14:tracePt t="198308" x="8478838" y="2422525"/>
          <p14:tracePt t="198324" x="8385175" y="2397125"/>
          <p14:tracePt t="198341" x="8301038" y="2387600"/>
          <p14:tracePt t="198343" x="8301038" y="2379663"/>
          <p14:tracePt t="198358" x="8266113" y="2344738"/>
          <p14:tracePt t="198361" x="8258175" y="2336800"/>
          <p14:tracePt t="198375" x="8250238" y="2319338"/>
          <p14:tracePt t="198379" x="8240713" y="2311400"/>
          <p14:tracePt t="198450" x="8258175" y="2303463"/>
          <p14:tracePt t="198453" x="8266113" y="2293938"/>
          <p14:tracePt t="198462" x="8318500" y="2268538"/>
          <p14:tracePt t="198464" x="8351838" y="2260600"/>
          <p14:tracePt t="198474" x="8420100" y="2235200"/>
          <p14:tracePt t="198476" x="8462963" y="2227263"/>
          <p14:tracePt t="198491" x="8632825" y="2174875"/>
          <p14:tracePt t="198493" x="8674100" y="2166938"/>
          <p14:tracePt t="198497" x="8742363" y="2149475"/>
          <p14:tracePt t="198498" x="8785225" y="2141538"/>
          <p14:tracePt t="198507" x="8878888" y="2124075"/>
          <p14:tracePt t="198524" x="9023350" y="2090738"/>
          <p14:tracePt t="198541" x="9167813" y="2055813"/>
          <p14:tracePt t="198543" x="9218613" y="2047875"/>
          <p14:tracePt t="198546" x="9244013" y="2039938"/>
          <p14:tracePt t="198558" x="9328150" y="2014538"/>
          <p14:tracePt t="198574" x="9363075" y="2014538"/>
          <p14:tracePt t="198650" x="9371013" y="2005013"/>
          <p14:tracePt t="198667" x="9353550" y="2005013"/>
          <p14:tracePt t="198671" x="9328150" y="2005013"/>
          <p14:tracePt t="198692" x="9056688" y="1979613"/>
          <p14:tracePt t="198708" x="8640763" y="1979613"/>
          <p14:tracePt t="198713" x="8513763" y="1979613"/>
          <p14:tracePt t="198716" x="8394700" y="1979613"/>
          <p14:tracePt t="198724" x="8147050" y="1979613"/>
          <p14:tracePt t="198740" x="7781925" y="1979613"/>
          <p14:tracePt t="198757" x="7672388" y="1954213"/>
          <p14:tracePt t="198794" x="7680325" y="1954213"/>
          <p14:tracePt t="198797" x="7688263" y="1954213"/>
          <p14:tracePt t="198807" x="7731125" y="1954213"/>
          <p14:tracePt t="198825" x="7859713" y="1954213"/>
          <p14:tracePt t="198841" x="7977188" y="1997075"/>
          <p14:tracePt t="198842" x="8020050" y="2005013"/>
          <p14:tracePt t="198857" x="8275638" y="2055813"/>
          <p14:tracePt t="198874" x="8666163" y="2159000"/>
          <p14:tracePt t="198878" x="8793163" y="2166938"/>
          <p14:tracePt t="198880" x="8937625" y="2174875"/>
          <p14:tracePt t="198891" x="9218613" y="2174875"/>
          <p14:tracePt t="198892" x="9345613" y="2174875"/>
          <p14:tracePt t="198908" x="9855200" y="2174875"/>
          <p14:tracePt t="198924" x="10204450" y="2192338"/>
          <p14:tracePt t="198928" x="10280650" y="2192338"/>
          <p14:tracePt t="198931" x="10339388" y="2192338"/>
          <p14:tracePt t="198940" x="10425113" y="2192338"/>
          <p14:tracePt t="198957" x="10501313" y="2200275"/>
          <p14:tracePt t="199008" x="10493375" y="2200275"/>
          <p14:tracePt t="199013" x="10483850" y="2200275"/>
          <p14:tracePt t="199023" x="10433050" y="2200275"/>
          <p14:tracePt t="199040" x="10194925" y="2149475"/>
          <p14:tracePt t="199057" x="9642475" y="2055813"/>
          <p14:tracePt t="199074" x="9064625" y="1971675"/>
          <p14:tracePt t="199091" x="8462963" y="1911350"/>
          <p14:tracePt t="199094" x="8318500" y="1903413"/>
          <p14:tracePt t="199108" x="7935913" y="1878013"/>
          <p14:tracePt t="199125" x="7885113" y="1852613"/>
          <p14:tracePt t="199167" x="7893050" y="1852613"/>
          <p14:tracePt t="199171" x="7918450" y="1852613"/>
          <p14:tracePt t="199175" x="7935913" y="1852613"/>
          <p14:tracePt t="199190" x="8070850" y="1852613"/>
          <p14:tracePt t="199207" x="8410575" y="1870075"/>
          <p14:tracePt t="199225" x="8947150" y="1911350"/>
          <p14:tracePt t="199241" x="9337675" y="1938338"/>
          <p14:tracePt t="199242" x="9482138" y="1938338"/>
          <p14:tracePt t="199257" x="9974263" y="1946275"/>
          <p14:tracePt t="199274" x="10382250" y="1946275"/>
          <p14:tracePt t="199291" x="10585450" y="1946275"/>
          <p14:tracePt t="199294" x="10612438" y="1946275"/>
          <p14:tracePt t="199317" x="10628313" y="1938338"/>
          <p14:tracePt t="199335" x="10628313" y="1928813"/>
          <p14:tracePt t="199360" x="10620375" y="1928813"/>
          <p14:tracePt t="199364" x="10612438" y="1928813"/>
          <p14:tracePt t="199373" x="10585450" y="1928813"/>
          <p14:tracePt t="199391" x="10442575" y="1963738"/>
          <p14:tracePt t="199393" x="10382250" y="1979613"/>
          <p14:tracePt t="199396" x="10323513" y="1997075"/>
          <p14:tracePt t="199408" x="10153650" y="2022475"/>
          <p14:tracePt t="199410" x="10067925" y="2022475"/>
          <p14:tracePt t="199413" x="9983788" y="2022475"/>
          <p14:tracePt t="199415" x="9880600" y="2022475"/>
          <p14:tracePt t="199423" x="9677400" y="2039938"/>
          <p14:tracePt t="199440" x="9302750" y="2108200"/>
          <p14:tracePt t="199441" x="9218613" y="2133600"/>
          <p14:tracePt t="199457" x="8997950" y="2159000"/>
          <p14:tracePt t="199457" x="8955088" y="2166938"/>
          <p14:tracePt t="199473" x="8878888" y="2192338"/>
          <p14:tracePt t="199521" x="8886825" y="2192338"/>
          <p14:tracePt t="199532" x="8947150" y="2192338"/>
          <p14:tracePt t="199536" x="8980488" y="2192338"/>
          <p14:tracePt t="199539" x="9013825" y="2184400"/>
          <p14:tracePt t="199548" x="9099550" y="2149475"/>
          <p14:tracePt t="199558" x="9201150" y="2124075"/>
          <p14:tracePt t="199559" x="9261475" y="2116138"/>
          <p14:tracePt t="199573" x="9456738" y="2065338"/>
          <p14:tracePt t="199590" x="9804400" y="1997075"/>
          <p14:tracePt t="199591" x="9890125" y="1989138"/>
          <p14:tracePt t="199607" x="10153650" y="1954213"/>
          <p14:tracePt t="199608" x="10229850" y="1946275"/>
          <p14:tracePt t="199623" x="10425113" y="1903413"/>
          <p14:tracePt t="199640" x="10493375" y="1878013"/>
          <p14:tracePt t="199726" x="10483850" y="1878013"/>
          <p14:tracePt t="199736" x="10415588" y="1885950"/>
          <p14:tracePt t="199743" x="10339388" y="1903413"/>
          <p14:tracePt t="199757" x="10194925" y="1928813"/>
          <p14:tracePt t="199759" x="10126663" y="1946275"/>
          <p14:tracePt t="199773" x="9931400" y="1963738"/>
          <p14:tracePt t="199775" x="9880600" y="1963738"/>
          <p14:tracePt t="199791" x="9710738" y="2014538"/>
          <p14:tracePt t="199793" x="9659938" y="2030413"/>
          <p14:tracePt t="199807" x="9575800" y="2039938"/>
          <p14:tracePt t="199809" x="9558338" y="2039938"/>
          <p14:tracePt t="199824" x="9550400" y="2047875"/>
          <p14:tracePt t="199842" x="9550400" y="2055813"/>
          <p14:tracePt t="199870" x="9566275" y="2055813"/>
          <p14:tracePt t="199878" x="9591675" y="2055813"/>
          <p14:tracePt t="199881" x="9601200" y="2055813"/>
          <p14:tracePt t="199890" x="9642475" y="2055813"/>
          <p14:tracePt t="199907" x="9753600" y="2055813"/>
          <p14:tracePt t="199910" x="9796463" y="2055813"/>
          <p14:tracePt t="199923" x="9991725" y="2055813"/>
          <p14:tracePt t="199940" x="10501313" y="2065338"/>
          <p14:tracePt t="199957" x="10883900" y="2065338"/>
          <p14:tracePt t="199959" x="10968038" y="2065338"/>
          <p14:tracePt t="199974" x="11188700" y="2065338"/>
          <p14:tracePt t="199975" x="11241088" y="2065338"/>
          <p14:tracePt t="199991" x="11350625" y="2065338"/>
          <p14:tracePt t="199992" x="11368088" y="2073275"/>
          <p14:tracePt t="200008" x="11393488" y="2082800"/>
          <p14:tracePt t="200069" x="11376025" y="2082800"/>
          <p14:tracePt t="200075" x="11350625" y="2090738"/>
          <p14:tracePt t="200080" x="11317288" y="2090738"/>
          <p14:tracePt t="200081" x="11291888" y="2090738"/>
          <p14:tracePt t="200107" x="10815638" y="2159000"/>
          <p14:tracePt t="200124" x="10415588" y="2174875"/>
          <p14:tracePt t="200125" x="10313988" y="2174875"/>
          <p14:tracePt t="200141" x="10025063" y="2192338"/>
          <p14:tracePt t="200144" x="9855200" y="2217738"/>
          <p14:tracePt t="200157" x="9652000" y="2243138"/>
          <p14:tracePt t="200173" x="9507538" y="2286000"/>
          <p14:tracePt t="200191" x="9498013" y="2286000"/>
          <p14:tracePt t="200229" x="9490075" y="2286000"/>
          <p14:tracePt t="200251" x="9507538" y="2286000"/>
          <p14:tracePt t="200255" x="9523413" y="2286000"/>
          <p14:tracePt t="200259" x="9540875" y="2268538"/>
          <p14:tracePt t="200273" x="9720263" y="2209800"/>
          <p14:tracePt t="200291" x="9991725" y="2141538"/>
          <p14:tracePt t="200294" x="10067925" y="2116138"/>
          <p14:tracePt t="200306" x="10288588" y="2065338"/>
          <p14:tracePt t="200323" x="10475913" y="2014538"/>
          <p14:tracePt t="200339" x="10612438" y="1989138"/>
          <p14:tracePt t="200356" x="10663238" y="1971675"/>
          <p14:tracePt t="200452" x="10653713" y="1971675"/>
          <p14:tracePt t="200461" x="10645775" y="1971675"/>
          <p14:tracePt t="200477" x="10585450" y="1971675"/>
          <p14:tracePt t="200481" x="10560050" y="1979613"/>
          <p14:tracePt t="200485" x="10509250" y="2005013"/>
          <p14:tracePt t="200491" x="10483850" y="2014538"/>
          <p14:tracePt t="200506" x="10323513" y="2047875"/>
          <p14:tracePt t="200523" x="10169525" y="2082800"/>
          <p14:tracePt t="200539" x="9991725" y="2141538"/>
          <p14:tracePt t="200541" x="9966325" y="2141538"/>
          <p14:tracePt t="200556" x="9940925" y="2141538"/>
          <p14:tracePt t="200558" x="9923463" y="2149475"/>
          <p14:tracePt t="200574" x="9906000" y="2159000"/>
          <p14:tracePt t="200615" x="9915525" y="2159000"/>
          <p14:tracePt t="200621" x="9923463" y="2159000"/>
          <p14:tracePt t="200625" x="9940925" y="2166938"/>
          <p14:tracePt t="200628" x="9966325" y="2166938"/>
          <p14:tracePt t="200640" x="10059988" y="2166938"/>
          <p14:tracePt t="200656" x="10229850" y="2159000"/>
          <p14:tracePt t="200673" x="10382250" y="2141538"/>
          <p14:tracePt t="200689" x="10501313" y="2141538"/>
          <p14:tracePt t="200706" x="10653713" y="2108200"/>
          <p14:tracePt t="200723" x="10714038" y="2098675"/>
          <p14:tracePt t="200816" x="10696575" y="2098675"/>
          <p14:tracePt t="200826" x="10671175" y="2098675"/>
          <p14:tracePt t="200828" x="10653713" y="2098675"/>
          <p14:tracePt t="200840" x="10585450" y="2098675"/>
          <p14:tracePt t="200856" x="10467975" y="2098675"/>
          <p14:tracePt t="200873" x="10306050" y="2098675"/>
          <p14:tracePt t="200889" x="10059988" y="2124075"/>
          <p14:tracePt t="200891" x="9991725" y="2124075"/>
          <p14:tracePt t="200895" x="9915525" y="2124075"/>
          <p14:tracePt t="200906" x="9745663" y="2133600"/>
          <p14:tracePt t="200907" x="9659938" y="2133600"/>
          <p14:tracePt t="200923" x="9277350" y="2133600"/>
          <p14:tracePt t="200939" x="8894763" y="2133600"/>
          <p14:tracePt t="200941" x="8802688" y="2133600"/>
          <p14:tracePt t="200957" x="8504238" y="2133600"/>
          <p14:tracePt t="200959" x="8420100" y="2133600"/>
          <p14:tracePt t="200974" x="8156575" y="2133600"/>
          <p14:tracePt t="200975" x="8088313" y="2133600"/>
          <p14:tracePt t="200990" x="7824788" y="2133600"/>
          <p14:tracePt t="200994" x="7781925" y="2133600"/>
          <p14:tracePt t="200997" x="7740650" y="2133600"/>
          <p14:tracePt t="201006" x="7662863" y="2133600"/>
          <p14:tracePt t="201022" x="7578725" y="2133600"/>
          <p14:tracePt t="201023" x="7561263" y="2133600"/>
          <p14:tracePt t="201039" x="7518400" y="2133600"/>
          <p14:tracePt t="201056" x="7502525" y="2133600"/>
          <p14:tracePt t="201073" x="7485063" y="2133600"/>
          <p14:tracePt t="201089" x="7451725" y="2133600"/>
          <p14:tracePt t="201107" x="7391400" y="2133600"/>
          <p14:tracePt t="201123" x="7340600" y="2133600"/>
          <p14:tracePt t="201141" x="7221538" y="2133600"/>
          <p14:tracePt t="201157" x="7127875" y="2133600"/>
          <p14:tracePt t="201159" x="7102475" y="2133600"/>
          <p14:tracePt t="201163" x="7069138" y="2133600"/>
          <p14:tracePt t="201166" x="7043738" y="2133600"/>
          <p14:tracePt t="201173" x="7008813" y="2133600"/>
          <p14:tracePt t="201175" x="6983413" y="2133600"/>
          <p14:tracePt t="201189" x="6889750" y="2133600"/>
          <p14:tracePt t="201206" x="6831013" y="2133600"/>
          <p14:tracePt t="201223" x="6823075" y="2133600"/>
          <p14:tracePt t="201283" x="6823075" y="2124075"/>
          <p14:tracePt t="201288" x="6838950" y="2124075"/>
          <p14:tracePt t="201294" x="6848475" y="2124075"/>
          <p14:tracePt t="201322" x="6932613" y="2116138"/>
          <p14:tracePt t="201339" x="6983413" y="2116138"/>
          <p14:tracePt t="201356" x="7137400" y="2098675"/>
          <p14:tracePt t="201373" x="7297738" y="2098675"/>
          <p14:tracePt t="201373" x="7373938" y="2098675"/>
          <p14:tracePt t="201389" x="7697788" y="2098675"/>
          <p14:tracePt t="201406" x="8147050" y="2098675"/>
          <p14:tracePt t="201423" x="8547100" y="2124075"/>
          <p14:tracePt t="201424" x="8632825" y="2124075"/>
          <p14:tracePt t="201427" x="8716963" y="2133600"/>
          <p14:tracePt t="201439" x="8955088" y="2159000"/>
          <p14:tracePt t="201456" x="9158288" y="2174875"/>
          <p14:tracePt t="201473" x="9218613" y="2192338"/>
          <p14:tracePt t="201476" x="9236075" y="2200275"/>
          <p14:tracePt t="201558" x="9236075" y="2209800"/>
          <p14:tracePt t="201582" x="9236075" y="2217738"/>
          <p14:tracePt t="201588" x="9226550" y="2227263"/>
          <p14:tracePt t="201594" x="9201150" y="2227263"/>
          <p14:tracePt t="201606" x="9107488" y="2243138"/>
          <p14:tracePt t="201622" x="8904288" y="2303463"/>
          <p14:tracePt t="201638" x="8470900" y="2405063"/>
          <p14:tracePt t="201655" x="8080375" y="2473325"/>
          <p14:tracePt t="201672" x="7688263" y="2516188"/>
          <p14:tracePt t="201689" x="7373938" y="2524125"/>
          <p14:tracePt t="201705" x="7188200" y="2524125"/>
          <p14:tracePt t="201707" x="7162800" y="2532063"/>
          <p14:tracePt t="201722" x="7145338" y="2532063"/>
          <p14:tracePt t="201794" x="7153275" y="2532063"/>
          <p14:tracePt t="201799" x="7170738" y="2532063"/>
          <p14:tracePt t="201807" x="7188200" y="2532063"/>
          <p14:tracePt t="201813" x="7196138" y="2532063"/>
          <p14:tracePt t="201816" x="7221538" y="2532063"/>
          <p14:tracePt t="201818" x="7246938" y="2524125"/>
          <p14:tracePt t="201825" x="7315200" y="2498725"/>
          <p14:tracePt t="201828" x="7358063" y="2489200"/>
          <p14:tracePt t="201830" x="7400925" y="2489200"/>
          <p14:tracePt t="201838" x="7459663" y="2489200"/>
          <p14:tracePt t="201855" x="7832725" y="2481263"/>
          <p14:tracePt t="201872" x="8189913" y="2481263"/>
          <p14:tracePt t="201888" x="8504238" y="2481263"/>
          <p14:tracePt t="201905" x="8734425" y="2463800"/>
          <p14:tracePt t="201922" x="8828088" y="2455863"/>
          <p14:tracePt t="201923" x="8843963" y="2447925"/>
          <p14:tracePt t="201941" x="8843963" y="2438400"/>
          <p14:tracePt t="202902" x="8836025" y="2430463"/>
          <p14:tracePt t="202912" x="8818563" y="2405063"/>
          <p14:tracePt t="202914" x="8802688" y="2397125"/>
          <p14:tracePt t="202922" x="8793163" y="2397125"/>
          <p14:tracePt t="202939" x="8785225" y="2397125"/>
          <p14:tracePt t="203142" x="8777288" y="2397125"/>
          <p14:tracePt t="203162" x="8767763" y="2397125"/>
          <p14:tracePt t="222670" x="8759825" y="2397125"/>
          <p14:tracePt t="222676" x="8734425" y="2397125"/>
          <p14:tracePt t="222680" x="8709025" y="2397125"/>
          <p14:tracePt t="222692" x="8666163" y="2397125"/>
          <p14:tracePt t="222709" x="8539163" y="2413000"/>
          <p14:tracePt t="222726" x="8462963" y="2430463"/>
          <p14:tracePt t="222742" x="8410575" y="2430463"/>
          <p14:tracePt t="222759" x="8318500" y="2447925"/>
          <p14:tracePt t="222775" x="8275638" y="2455863"/>
          <p14:tracePt t="222792" x="8240713" y="2463800"/>
          <p14:tracePt t="222809" x="8215313" y="2463800"/>
          <p14:tracePt t="222810" x="8199438" y="2463800"/>
          <p14:tracePt t="222826" x="8147050" y="2489200"/>
          <p14:tracePt t="222843" x="8080375" y="2506663"/>
          <p14:tracePt t="222859" x="8004175" y="2524125"/>
          <p14:tracePt t="222861" x="7977188" y="2532063"/>
          <p14:tracePt t="222877" x="7900988" y="2532063"/>
          <p14:tracePt t="222879" x="7885113" y="2532063"/>
          <p14:tracePt t="222892" x="7791450" y="2549525"/>
          <p14:tracePt t="222893" x="7756525" y="2557463"/>
          <p14:tracePt t="222909" x="7672388" y="2566988"/>
          <p14:tracePt t="222914" x="7646988" y="2566988"/>
          <p14:tracePt t="222927" x="7604125" y="2582863"/>
          <p14:tracePt t="222943" x="7578725" y="2592388"/>
          <p14:tracePt t="222944" x="7570788" y="2592388"/>
          <p14:tracePt t="222959" x="7561263" y="2592388"/>
          <p14:tracePt t="222997" x="7553325" y="2592388"/>
          <p14:tracePt t="223001" x="7545388" y="2592388"/>
          <p14:tracePt t="223208" x="7553325" y="2592388"/>
          <p14:tracePt t="223227" x="7561263" y="2592388"/>
          <p14:tracePt t="223236" x="7578725" y="2592388"/>
          <p14:tracePt t="223248" x="7596188" y="2592388"/>
          <p14:tracePt t="223261" x="7612063" y="2582863"/>
          <p14:tracePt t="223275" x="7637463" y="2582863"/>
          <p14:tracePt t="223292" x="7705725" y="2566988"/>
          <p14:tracePt t="223309" x="7791450" y="2549525"/>
          <p14:tracePt t="223310" x="7816850" y="2541588"/>
          <p14:tracePt t="223326" x="7926388" y="2506663"/>
          <p14:tracePt t="223342" x="8062913" y="2473325"/>
          <p14:tracePt t="223344" x="8105775" y="2463800"/>
          <p14:tracePt t="223359" x="8224838" y="2447925"/>
          <p14:tracePt t="223360" x="8275638" y="2438400"/>
          <p14:tracePt t="223376" x="8488363" y="2397125"/>
          <p14:tracePt t="223392" x="8632825" y="2354263"/>
          <p14:tracePt t="223409" x="8742363" y="2319338"/>
          <p14:tracePt t="223427" x="8836025" y="2311400"/>
          <p14:tracePt t="223442" x="8878888" y="2303463"/>
          <p14:tracePt t="223458" x="8929688" y="2303463"/>
          <p14:tracePt t="223475" x="8972550" y="2303463"/>
          <p14:tracePt t="223492" x="9039225" y="2303463"/>
          <p14:tracePt t="223493" x="9064625" y="2303463"/>
          <p14:tracePt t="223508" x="9132888" y="2303463"/>
          <p14:tracePt t="223510" x="9158288" y="2303463"/>
          <p14:tracePt t="223525" x="9218613" y="2303463"/>
          <p14:tracePt t="223543" x="9261475" y="2303463"/>
          <p14:tracePt t="223543" x="9277350" y="2303463"/>
          <p14:tracePt t="223559" x="9337675" y="2303463"/>
          <p14:tracePt t="223560" x="9371013" y="2303463"/>
          <p14:tracePt t="223575" x="9507538" y="2303463"/>
          <p14:tracePt t="223592" x="9659938" y="2303463"/>
          <p14:tracePt t="223609" x="9761538" y="2303463"/>
          <p14:tracePt t="223626" x="9847263" y="2303463"/>
          <p14:tracePt t="223627" x="9872663" y="2303463"/>
          <p14:tracePt t="223642" x="9940925" y="2311400"/>
          <p14:tracePt t="223659" x="10034588" y="2319338"/>
          <p14:tracePt t="223678" x="10110788" y="2319338"/>
          <p14:tracePt t="223683" x="10118725" y="2319338"/>
          <p14:tracePt t="223685" x="10126663" y="2319338"/>
          <p14:tracePt t="223693" x="10136188" y="2319338"/>
          <p14:tracePt t="223708" x="10161588" y="2319338"/>
          <p14:tracePt t="223725" x="10179050" y="2319338"/>
          <p14:tracePt t="223743" x="10212388" y="2319338"/>
          <p14:tracePt t="223758" x="10237788" y="2319338"/>
          <p14:tracePt t="223759" x="10245725" y="2319338"/>
          <p14:tracePt t="223775" x="10288588" y="2319338"/>
          <p14:tracePt t="223792" x="10323513" y="2319338"/>
          <p14:tracePt t="223808" x="10348913" y="2319338"/>
          <p14:tracePt t="223825" x="10356850" y="2319338"/>
          <p14:tracePt t="223842" x="10374313" y="2328863"/>
          <p14:tracePt t="223858" x="10382250" y="2328863"/>
          <p14:tracePt t="223875" x="10390188" y="2328863"/>
          <p14:tracePt t="223892" x="10399713" y="2328863"/>
          <p14:tracePt t="223926" x="10407650" y="2328863"/>
          <p14:tracePt t="223944" x="10415588" y="2328863"/>
          <p14:tracePt t="224256" x="10407650" y="2328863"/>
          <p14:tracePt t="224262" x="10390188" y="2328863"/>
          <p14:tracePt t="224350" x="10374313" y="2328863"/>
          <p14:tracePt t="224369" x="10364788" y="2328863"/>
          <p14:tracePt t="224381" x="10356850" y="2328863"/>
          <p14:tracePt t="224388" x="10348913" y="2328863"/>
          <p14:tracePt t="224396" x="10339388" y="2328863"/>
          <p14:tracePt t="224408" x="10313988" y="2336800"/>
          <p14:tracePt t="224424" x="10298113" y="2336800"/>
          <p14:tracePt t="224441" x="10237788" y="2354263"/>
          <p14:tracePt t="224458" x="10204450" y="2362200"/>
          <p14:tracePt t="224459" x="10186988" y="2362200"/>
          <p14:tracePt t="224475" x="10144125" y="2379663"/>
          <p14:tracePt t="224476" x="10136188" y="2379663"/>
          <p14:tracePt t="224491" x="10075863" y="2379663"/>
          <p14:tracePt t="224508" x="10034588" y="2405063"/>
          <p14:tracePt t="224511" x="10017125" y="2405063"/>
          <p14:tracePt t="224525" x="9966325" y="2422525"/>
          <p14:tracePt t="224527" x="9948863" y="2422525"/>
          <p14:tracePt t="224543" x="9864725" y="2438400"/>
          <p14:tracePt t="224559" x="9786938" y="2447925"/>
          <p14:tracePt t="224562" x="9753600" y="2455863"/>
          <p14:tracePt t="224575" x="9652000" y="2463800"/>
          <p14:tracePt t="224577" x="9617075" y="2463800"/>
          <p14:tracePt t="224591" x="9498013" y="2489200"/>
          <p14:tracePt t="224593" x="9464675" y="2489200"/>
          <p14:tracePt t="224608" x="9345613" y="2498725"/>
          <p14:tracePt t="224609" x="9312275" y="2498725"/>
          <p14:tracePt t="224625" x="9218613" y="2498725"/>
          <p14:tracePt t="224626" x="9183688" y="2498725"/>
          <p14:tracePt t="224641" x="9099550" y="2498725"/>
          <p14:tracePt t="224642" x="9056688" y="2498725"/>
          <p14:tracePt t="224658" x="8947150" y="2506663"/>
          <p14:tracePt t="224659" x="8929688" y="2516188"/>
          <p14:tracePt t="224661" x="8894763" y="2524125"/>
          <p14:tracePt t="224675" x="8810625" y="2541588"/>
          <p14:tracePt t="224691" x="8699500" y="2541588"/>
          <p14:tracePt t="224693" x="8674100" y="2541588"/>
          <p14:tracePt t="224708" x="8589963" y="2541588"/>
          <p14:tracePt t="224724" x="8478838" y="2541588"/>
          <p14:tracePt t="224741" x="8385175" y="2541588"/>
          <p14:tracePt t="224758" x="8318500" y="2541588"/>
          <p14:tracePt t="224774" x="8266113" y="2541588"/>
          <p14:tracePt t="224791" x="8199438" y="2541588"/>
          <p14:tracePt t="224808" x="8113713" y="2541588"/>
          <p14:tracePt t="224825" x="8020050" y="2566988"/>
          <p14:tracePt t="224841" x="7951788" y="2566988"/>
          <p14:tracePt t="224843" x="7926388" y="2574925"/>
          <p14:tracePt t="224859" x="7850188" y="2582863"/>
          <p14:tracePt t="224860" x="7842250" y="2582863"/>
          <p14:tracePt t="224875" x="7781925" y="2600325"/>
          <p14:tracePt t="224876" x="7766050" y="2600325"/>
          <p14:tracePt t="224892" x="7731125" y="2608263"/>
          <p14:tracePt t="224908" x="7723188" y="2617788"/>
          <p14:tracePt t="225250" x="7723188" y="2608263"/>
          <p14:tracePt t="225258" x="7723188" y="2600325"/>
          <p14:tracePt t="225261" x="7723188" y="2592388"/>
          <p14:tracePt t="225296" x="7740650" y="2582863"/>
          <p14:tracePt t="225310" x="7756525" y="2574925"/>
          <p14:tracePt t="225314" x="7766050" y="2566988"/>
          <p14:tracePt t="225318" x="7773988" y="2557463"/>
          <p14:tracePt t="225327" x="7791450" y="2549525"/>
          <p14:tracePt t="225341" x="7816850" y="2541588"/>
          <p14:tracePt t="225358" x="7832725" y="2524125"/>
          <p14:tracePt t="225360" x="7842250" y="2524125"/>
          <p14:tracePt t="225374" x="7867650" y="2516188"/>
          <p14:tracePt t="225391" x="7893050" y="2506663"/>
          <p14:tracePt t="225392" x="7900988" y="2506663"/>
          <p14:tracePt t="225407" x="7951788" y="2489200"/>
          <p14:tracePt t="225424" x="8012113" y="2463800"/>
          <p14:tracePt t="225441" x="8062913" y="2447925"/>
          <p14:tracePt t="225442" x="8070850" y="2447925"/>
          <p14:tracePt t="225445" x="8080375" y="2447925"/>
          <p14:tracePt t="225458" x="8131175" y="2447925"/>
          <p14:tracePt t="225474" x="8189913" y="2430463"/>
          <p14:tracePt t="225478" x="8199438" y="2430463"/>
          <p14:tracePt t="225491" x="8250238" y="2422525"/>
          <p14:tracePt t="225493" x="8275638" y="2422525"/>
          <p14:tracePt t="225510" x="8343900" y="2422525"/>
          <p14:tracePt t="225524" x="8428038" y="2413000"/>
          <p14:tracePt t="225525" x="8435975" y="2413000"/>
          <p14:tracePt t="225541" x="8539163" y="2405063"/>
          <p14:tracePt t="225558" x="8648700" y="2379663"/>
          <p14:tracePt t="225560" x="8674100" y="2379663"/>
          <p14:tracePt t="225574" x="8750300" y="2379663"/>
          <p14:tracePt t="225576" x="8777288" y="2379663"/>
          <p14:tracePt t="225592" x="8818563" y="2379663"/>
          <p14:tracePt t="225593" x="8836025" y="2379663"/>
          <p14:tracePt t="225595" x="8843963" y="2379663"/>
          <p14:tracePt t="225608" x="8878888" y="2379663"/>
          <p14:tracePt t="225625" x="8929688" y="2371725"/>
          <p14:tracePt t="225629" x="8947150" y="2371725"/>
          <p14:tracePt t="225633" x="8963025" y="2362200"/>
          <p14:tracePt t="225641" x="8980488" y="2362200"/>
          <p14:tracePt t="225643" x="8988425" y="2362200"/>
          <p14:tracePt t="225657" x="9056688" y="2344738"/>
          <p14:tracePt t="225674" x="9124950" y="2328863"/>
          <p14:tracePt t="225690" x="9236075" y="2303463"/>
          <p14:tracePt t="225707" x="9353550" y="2278063"/>
          <p14:tracePt t="225725" x="9540875" y="2235200"/>
          <p14:tracePt t="225740" x="9685338" y="2217738"/>
          <p14:tracePt t="225757" x="9839325" y="2217738"/>
          <p14:tracePt t="225775" x="9974263" y="2184400"/>
          <p14:tracePt t="225791" x="10059988" y="2184400"/>
          <p14:tracePt t="225792" x="10075863" y="2184400"/>
          <p14:tracePt t="225807" x="10179050" y="2184400"/>
          <p14:tracePt t="225824" x="10263188" y="2174875"/>
          <p14:tracePt t="225828" x="10280650" y="2174875"/>
          <p14:tracePt t="225841" x="10323513" y="2174875"/>
          <p14:tracePt t="225843" x="10339388" y="2174875"/>
          <p14:tracePt t="225857" x="10374313" y="2174875"/>
          <p14:tracePt t="225875" x="10399713" y="2174875"/>
          <p14:tracePt t="225877" x="10415588" y="2174875"/>
          <p14:tracePt t="225891" x="10433050" y="2174875"/>
          <p14:tracePt t="225910" x="10458450" y="2174875"/>
          <p14:tracePt t="225925" x="10475913" y="2174875"/>
          <p14:tracePt t="225940" x="10493375" y="2174875"/>
          <p14:tracePt t="225958" x="10501313" y="2174875"/>
          <p14:tracePt t="225975" x="10509250" y="2174875"/>
          <p14:tracePt t="225977" x="10518775" y="2174875"/>
          <p14:tracePt t="225991" x="10544175" y="2174875"/>
          <p14:tracePt t="226012" x="10560050" y="2174875"/>
          <p14:tracePt t="226024" x="10569575" y="2184400"/>
          <p14:tracePt t="226114" x="10577513" y="2184400"/>
          <p14:tracePt t="226138" x="10585450" y="2192338"/>
          <p14:tracePt t="226144" x="10585450" y="2200275"/>
          <p14:tracePt t="226157" x="10594975" y="2200275"/>
          <p14:tracePt t="226175" x="10612438" y="2200275"/>
          <p14:tracePt t="226180" x="10620375" y="2200275"/>
          <p14:tracePt t="226190" x="10628313" y="2209800"/>
          <p14:tracePt t="226191" x="10628313" y="2217738"/>
          <p14:tracePt t="226207" x="10637838" y="2227263"/>
          <p14:tracePt t="226224" x="10637838" y="2235200"/>
          <p14:tracePt t="226242" x="10645775" y="2235200"/>
          <p14:tracePt t="226245" x="10645775" y="2243138"/>
          <p14:tracePt t="226273" x="10645775" y="2252663"/>
          <p14:tracePt t="226305" x="10645775" y="2260600"/>
          <p14:tracePt t="226327" x="10645775" y="2268538"/>
          <p14:tracePt t="226349" x="10645775" y="2286000"/>
          <p14:tracePt t="226383" x="10645775" y="2303463"/>
          <p14:tracePt t="226399" x="10645775" y="2311400"/>
          <p14:tracePt t="226409" x="10645775" y="2319338"/>
          <p14:tracePt t="226415" x="10645775" y="2328863"/>
          <p14:tracePt t="226431" x="10645775" y="2336800"/>
          <p14:tracePt t="226458" x="10645775" y="2344738"/>
          <p14:tracePt t="226481" x="10645775" y="2362200"/>
          <p14:tracePt t="226525" x="10645775" y="2379663"/>
          <p14:tracePt t="226567" x="10645775" y="2397125"/>
          <p14:tracePt t="226576" x="10645775" y="2405063"/>
          <p14:tracePt t="226759" x="10645775" y="2413000"/>
          <p14:tracePt t="226866" x="10637838" y="2422525"/>
          <p14:tracePt t="226901" x="10637838" y="2430463"/>
          <p14:tracePt t="226967" x="10628313" y="2438400"/>
          <p14:tracePt t="226993" x="10612438" y="2455863"/>
          <p14:tracePt t="227052" x="10594975" y="2463800"/>
          <p14:tracePt t="227065" x="10585450" y="2473325"/>
          <p14:tracePt t="227081" x="10585450" y="2481263"/>
          <p14:tracePt t="227091" x="10569575" y="2481263"/>
          <p14:tracePt t="227107" x="10552113" y="2489200"/>
          <p14:tracePt t="227123" x="10544175" y="2489200"/>
          <p14:tracePt t="227141" x="10518775" y="2498725"/>
          <p14:tracePt t="227157" x="10509250" y="2498725"/>
          <p14:tracePt t="227160" x="10501313" y="2498725"/>
          <p14:tracePt t="227173" x="10493375" y="2498725"/>
          <p14:tracePt t="227196" x="10483850" y="2498725"/>
          <p14:tracePt t="227215" x="10467975" y="2498725"/>
          <p14:tracePt t="227237" x="10458450" y="2498725"/>
          <p14:tracePt t="227250" x="10450513" y="2498725"/>
          <p14:tracePt t="227259" x="10442575" y="2498725"/>
          <p14:tracePt t="227274" x="10433050" y="2498725"/>
          <p14:tracePt t="227290" x="10425113" y="2506663"/>
          <p14:tracePt t="227307" x="10407650" y="2506663"/>
          <p14:tracePt t="227324" x="10399713" y="2506663"/>
          <p14:tracePt t="227341" x="10374313" y="2516188"/>
          <p14:tracePt t="227357" x="10356850" y="2516188"/>
          <p14:tracePt t="227358" x="10356850" y="2524125"/>
          <p14:tracePt t="227373" x="10331450" y="2524125"/>
          <p14:tracePt t="227376" x="10323513" y="2524125"/>
          <p14:tracePt t="227390" x="10306050" y="2532063"/>
          <p14:tracePt t="227407" x="10280650" y="2532063"/>
          <p14:tracePt t="227408" x="10271125" y="2532063"/>
          <p14:tracePt t="227423" x="10255250" y="2532063"/>
          <p14:tracePt t="227441" x="10237788" y="2541588"/>
          <p14:tracePt t="227446" x="10229850" y="2541588"/>
          <p14:tracePt t="227449" x="10220325" y="2541588"/>
          <p14:tracePt t="227464" x="10204450" y="2541588"/>
          <p14:tracePt t="227473" x="10194925" y="2549525"/>
          <p14:tracePt t="227490" x="10186988" y="2549525"/>
          <p14:tracePt t="227491" x="10179050" y="2549525"/>
          <p14:tracePt t="227506" x="10169525" y="2557463"/>
          <p14:tracePt t="227523" x="10153650" y="2557463"/>
          <p14:tracePt t="227539" x="10136188" y="2557463"/>
          <p14:tracePt t="227557" x="10126663" y="2557463"/>
          <p14:tracePt t="227558" x="10118725" y="2557463"/>
          <p14:tracePt t="227573" x="10110788" y="2557463"/>
          <p14:tracePt t="227575" x="10101263" y="2557463"/>
          <p14:tracePt t="227590" x="10085388" y="2557463"/>
          <p14:tracePt t="227606" x="10067925" y="2557463"/>
          <p14:tracePt t="227628" x="10059988" y="2557463"/>
          <p14:tracePt t="227644" x="10050463" y="2557463"/>
          <p14:tracePt t="227661" x="10034588" y="2557463"/>
          <p14:tracePt t="227676" x="10017125" y="2566988"/>
          <p14:tracePt t="227690" x="9999663" y="2566988"/>
          <p14:tracePt t="227694" x="9991725" y="2566988"/>
          <p14:tracePt t="227707" x="9974263" y="2566988"/>
          <p14:tracePt t="227723" x="9956800" y="2566988"/>
          <p14:tracePt t="227740" x="9931400" y="2566988"/>
          <p14:tracePt t="227741" x="9923463" y="2566988"/>
          <p14:tracePt t="227756" x="9906000" y="2566988"/>
          <p14:tracePt t="227773" x="9898063" y="2566988"/>
          <p14:tracePt t="227790" x="9880600" y="2557463"/>
          <p14:tracePt t="227812" x="9872663" y="2557463"/>
          <p14:tracePt t="227825" x="9855200" y="2557463"/>
          <p14:tracePt t="227851" x="9847263" y="2557463"/>
          <p14:tracePt t="227871" x="9839325" y="2557463"/>
          <p14:tracePt t="227913" x="9829800" y="2557463"/>
          <p14:tracePt t="227962" x="9821863" y="2557463"/>
          <p14:tracePt t="228044" x="9812338" y="2557463"/>
          <p14:tracePt t="231548" x="9796463" y="2557463"/>
          <p14:tracePt t="231555" x="9779000" y="2557463"/>
          <p14:tracePt t="231560" x="9771063" y="2557463"/>
          <p14:tracePt t="231587" x="9745663" y="2574925"/>
          <p14:tracePt t="231603" x="9728200" y="2582863"/>
          <p14:tracePt t="231620" x="9702800" y="2600325"/>
          <p14:tracePt t="231637" x="9667875" y="2617788"/>
          <p14:tracePt t="231655" x="9642475" y="2633663"/>
          <p14:tracePt t="231670" x="9626600" y="2651125"/>
          <p14:tracePt t="231687" x="9609138" y="2660650"/>
          <p14:tracePt t="231704" x="9583738" y="2676525"/>
          <p14:tracePt t="231721" x="9558338" y="2693988"/>
          <p14:tracePt t="231740" x="9532938" y="2711450"/>
          <p14:tracePt t="231754" x="9507538" y="2736850"/>
          <p14:tracePt t="231771" x="9472613" y="2762250"/>
          <p14:tracePt t="231787" x="9464675" y="2787650"/>
          <p14:tracePt t="231789" x="9456738" y="2787650"/>
          <p14:tracePt t="231805" x="9431338" y="2813050"/>
          <p14:tracePt t="231810" x="9421813" y="2820988"/>
          <p14:tracePt t="231821" x="9413875" y="2830513"/>
          <p14:tracePt t="231837" x="9396413" y="2838450"/>
          <p14:tracePt t="231855" x="9388475" y="2855913"/>
          <p14:tracePt t="231880" x="9388475" y="2863850"/>
          <p14:tracePt t="231888" x="9380538" y="2863850"/>
          <p14:tracePt t="231904" x="9380538" y="2871788"/>
          <p14:tracePt t="231931" x="9371013" y="2881313"/>
          <p14:tracePt t="231940" x="9363075" y="2889250"/>
          <p14:tracePt t="231954" x="9363075" y="2897188"/>
          <p14:tracePt t="231970" x="9337675" y="2932113"/>
          <p14:tracePt t="231987" x="9320213" y="2957513"/>
          <p14:tracePt t="231989" x="9320213" y="2965450"/>
          <p14:tracePt t="232003" x="9302750" y="2990850"/>
          <p14:tracePt t="232020" x="9286875" y="3025775"/>
          <p14:tracePt t="232021" x="9277350" y="3025775"/>
          <p14:tracePt t="232037" x="9261475" y="3059113"/>
          <p14:tracePt t="232054" x="9244013" y="3084513"/>
          <p14:tracePt t="232071" x="9236075" y="3094038"/>
          <p14:tracePt t="232087" x="9218613" y="3119438"/>
          <p14:tracePt t="232104" x="9218613" y="3135313"/>
          <p14:tracePt t="232108" x="9218613" y="3144838"/>
          <p14:tracePt t="232111" x="9218613" y="3152775"/>
          <p14:tracePt t="232120" x="9218613" y="3170238"/>
          <p14:tracePt t="232137" x="9201150" y="3203575"/>
          <p14:tracePt t="232153" x="9183688" y="3228975"/>
          <p14:tracePt t="232170" x="9175750" y="3246438"/>
          <p14:tracePt t="232187" x="9167813" y="3263900"/>
          <p14:tracePt t="232205" x="9167813" y="3279775"/>
          <p14:tracePt t="232221" x="9167813" y="3297238"/>
          <p14:tracePt t="232239" x="9167813" y="3314700"/>
          <p14:tracePt t="232254" x="9167813" y="3340100"/>
          <p14:tracePt t="232270" x="9167813" y="3348038"/>
          <p14:tracePt t="232287" x="9167813" y="3355975"/>
          <p14:tracePt t="232290" x="9167813" y="3365500"/>
          <p14:tracePt t="232304" x="9183688" y="3390900"/>
          <p14:tracePt t="232320" x="9236075" y="3433763"/>
          <p14:tracePt t="232336" x="9277350" y="3475038"/>
          <p14:tracePt t="232353" x="9320213" y="3502025"/>
          <p14:tracePt t="232355" x="9337675" y="3502025"/>
          <p14:tracePt t="232371" x="9371013" y="3509963"/>
          <p14:tracePt t="232387" x="9405938" y="3509963"/>
          <p14:tracePt t="232403" x="9464675" y="3509963"/>
          <p14:tracePt t="232421" x="9532938" y="3509963"/>
          <p14:tracePt t="232424" x="9558338" y="3509963"/>
          <p14:tracePt t="232427" x="9575800" y="3502025"/>
          <p14:tracePt t="232437" x="9591675" y="3492500"/>
          <p14:tracePt t="232439" x="9609138" y="3484563"/>
          <p14:tracePt t="232454" x="9659938" y="3459163"/>
          <p14:tracePt t="232458" x="9667875" y="3441700"/>
          <p14:tracePt t="232470" x="9685338" y="3433763"/>
          <p14:tracePt t="232474" x="9685338" y="3424238"/>
          <p14:tracePt t="232477" x="9702800" y="3416300"/>
          <p14:tracePt t="232487" x="9728200" y="3398838"/>
          <p14:tracePt t="232489" x="9745663" y="3382963"/>
          <p14:tracePt t="232503" x="9786938" y="3340100"/>
          <p14:tracePt t="232519" x="9839325" y="3289300"/>
          <p14:tracePt t="232536" x="9864725" y="3263900"/>
          <p14:tracePt t="232553" x="9880600" y="3221038"/>
          <p14:tracePt t="232571" x="9880600" y="3186113"/>
          <p14:tracePt t="232586" x="9880600" y="3135313"/>
          <p14:tracePt t="232587" x="9880600" y="3119438"/>
          <p14:tracePt t="232603" x="9864725" y="2974975"/>
          <p14:tracePt t="232620" x="9796463" y="2838450"/>
          <p14:tracePt t="232621" x="9779000" y="2813050"/>
          <p14:tracePt t="232636" x="9745663" y="2778125"/>
          <p14:tracePt t="232637" x="9736138" y="2770188"/>
          <p14:tracePt t="232653" x="9694863" y="2719388"/>
          <p14:tracePt t="232669" x="9652000" y="2701925"/>
          <p14:tracePt t="232686" x="9617075" y="2676525"/>
          <p14:tracePt t="232703" x="9583738" y="2660650"/>
          <p14:tracePt t="232720" x="9540875" y="2643188"/>
          <p14:tracePt t="232724" x="9532938" y="2643188"/>
          <p14:tracePt t="232737" x="9515475" y="2643188"/>
          <p14:tracePt t="232740" x="9498013" y="2643188"/>
          <p14:tracePt t="232753" x="9439275" y="2643188"/>
          <p14:tracePt t="232756" x="9413875" y="2643188"/>
          <p14:tracePt t="232770" x="9337675" y="2643188"/>
          <p14:tracePt t="232787" x="9269413" y="2643188"/>
          <p14:tracePt t="232789" x="9251950" y="2643188"/>
          <p14:tracePt t="232803" x="9132888" y="2643188"/>
          <p14:tracePt t="232821" x="8955088" y="2643188"/>
          <p14:tracePt t="232837" x="8836025" y="2643188"/>
          <p14:tracePt t="232839" x="8802688" y="2643188"/>
          <p14:tracePt t="232853" x="8674100" y="2660650"/>
          <p14:tracePt t="232855" x="8632825" y="2660650"/>
          <p14:tracePt t="232871" x="8435975" y="2701925"/>
          <p14:tracePt t="232876" x="8377238" y="2719388"/>
          <p14:tracePt t="232879" x="8334375" y="2727325"/>
          <p14:tracePt t="232886" x="8224838" y="2762250"/>
          <p14:tracePt t="232890" x="8181975" y="2770188"/>
          <p14:tracePt t="232903" x="8037513" y="2805113"/>
          <p14:tracePt t="232905" x="8004175" y="2813050"/>
          <p14:tracePt t="232919" x="7893050" y="2863850"/>
          <p14:tracePt t="232920" x="7859713" y="2871788"/>
          <p14:tracePt t="232923" x="7824788" y="2881313"/>
          <p14:tracePt t="232936" x="7723188" y="2897188"/>
          <p14:tracePt t="232953" x="7612063" y="2949575"/>
          <p14:tracePt t="232969" x="7518400" y="2974975"/>
          <p14:tracePt t="232986" x="7467600" y="3000375"/>
          <p14:tracePt t="233003" x="7426325" y="3025775"/>
          <p14:tracePt t="233019" x="7373938" y="3059113"/>
          <p14:tracePt t="233037" x="7332663" y="3101975"/>
          <p14:tracePt t="233038" x="7315200" y="3109913"/>
          <p14:tracePt t="233053" x="7289800" y="3135313"/>
          <p14:tracePt t="233069" x="7272338" y="3160713"/>
          <p14:tracePt t="233086" x="7246938" y="3178175"/>
          <p14:tracePt t="233103" x="7229475" y="3203575"/>
          <p14:tracePt t="233106" x="7221538" y="3211513"/>
          <p14:tracePt t="233121" x="7196138" y="3246438"/>
          <p14:tracePt t="233136" x="7170738" y="3289300"/>
          <p14:tracePt t="233140" x="7162800" y="3297238"/>
          <p14:tracePt t="233153" x="7153275" y="3330575"/>
          <p14:tracePt t="233171" x="7137400" y="3355975"/>
          <p14:tracePt t="233187" x="7112000" y="3382963"/>
          <p14:tracePt t="233202" x="7102475" y="3408363"/>
          <p14:tracePt t="233219" x="7069138" y="3441700"/>
          <p14:tracePt t="233236" x="7069138" y="3449638"/>
          <p14:tracePt t="233253" x="7059613" y="3467100"/>
          <p14:tracePt t="233269" x="7051675" y="3475038"/>
          <p14:tracePt t="233286" x="7043738" y="3475038"/>
          <p14:tracePt t="233303" x="7000875" y="3475038"/>
          <p14:tracePt t="233320" x="6983413" y="3459163"/>
          <p14:tracePt t="233321" x="6967538" y="3459163"/>
          <p14:tracePt t="233336" x="6942138" y="3449638"/>
          <p14:tracePt t="233338" x="6932613" y="3441700"/>
          <p14:tracePt t="233353" x="6915150" y="3424238"/>
          <p14:tracePt t="233369" x="6899275" y="3408363"/>
          <p14:tracePt t="233371" x="6899275" y="3398838"/>
          <p14:tracePt t="233386" x="6881813" y="3373438"/>
          <p14:tracePt t="233387" x="6873875" y="3365500"/>
          <p14:tracePt t="233403" x="6856413" y="3340100"/>
          <p14:tracePt t="233405" x="6856413" y="3330575"/>
          <p14:tracePt t="233420" x="6848475" y="3305175"/>
          <p14:tracePt t="233421" x="6848475" y="3297238"/>
          <p14:tracePt t="233436" x="6838950" y="3271838"/>
          <p14:tracePt t="233453" x="6831013" y="3238500"/>
          <p14:tracePt t="233469" x="6831013" y="3195638"/>
          <p14:tracePt t="233485" x="6848475" y="3144838"/>
          <p14:tracePt t="233502" x="6848475" y="3135313"/>
          <p14:tracePt t="233519" x="6856413" y="3101975"/>
          <p14:tracePt t="233536" x="6856413" y="3084513"/>
          <p14:tracePt t="233553" x="6864350" y="3067050"/>
          <p14:tracePt t="233619" x="6873875" y="3067050"/>
          <p14:tracePt t="233626" x="6881813" y="3067050"/>
          <p14:tracePt t="233644" x="6881813" y="3059113"/>
          <p14:tracePt t="233659" x="6889750" y="3051175"/>
          <p14:tracePt t="233670" x="6899275" y="3051175"/>
          <p14:tracePt t="233686" x="6924675" y="3051175"/>
          <p14:tracePt t="233702" x="6958013" y="3033713"/>
          <p14:tracePt t="233719" x="6983413" y="3016250"/>
          <p14:tracePt t="233736" x="7034213" y="3008313"/>
          <p14:tracePt t="233752" x="7059613" y="3000375"/>
          <p14:tracePt t="233754" x="7077075" y="3000375"/>
          <p14:tracePt t="233769" x="7162800" y="2974975"/>
          <p14:tracePt t="233786" x="7264400" y="2965450"/>
          <p14:tracePt t="233803" x="7493000" y="2965450"/>
          <p14:tracePt t="233805" x="7545388" y="2965450"/>
          <p14:tracePt t="233818" x="7791450" y="2940050"/>
          <p14:tracePt t="233835" x="8029575" y="2940050"/>
          <p14:tracePt t="233852" x="8326438" y="2940050"/>
          <p14:tracePt t="233869" x="8709025" y="2940050"/>
          <p14:tracePt t="233887" x="9269413" y="2940050"/>
          <p14:tracePt t="233891" x="9396413" y="2940050"/>
          <p14:tracePt t="233902" x="9796463" y="2932113"/>
          <p14:tracePt t="233919" x="10313988" y="2906713"/>
          <p14:tracePt t="233937" x="10739438" y="2906713"/>
          <p14:tracePt t="233938" x="10823575" y="2906713"/>
          <p14:tracePt t="233952" x="11010900" y="2897188"/>
          <p14:tracePt t="233970" x="11129963" y="2863850"/>
          <p14:tracePt t="233972" x="11137900" y="2863850"/>
          <p14:tracePt t="233986" x="11155363" y="2863850"/>
          <p14:tracePt t="234009" x="11163300" y="2855913"/>
          <p14:tracePt t="234330" x="11155363" y="2855913"/>
          <p14:tracePt t="234381" x="11137900" y="2855913"/>
          <p14:tracePt t="234456" x="11129963" y="2855913"/>
          <p14:tracePt t="252466" x="11112500" y="2871788"/>
          <p14:tracePt t="252472" x="11079163" y="2897188"/>
          <p14:tracePt t="252485" x="11061700" y="2914650"/>
          <p14:tracePt t="252509" x="11044238" y="2922588"/>
          <p14:tracePt t="252524" x="11044238" y="2932113"/>
          <p14:tracePt t="252526" x="11028363" y="2940050"/>
          <p14:tracePt t="252542" x="11018838" y="2957513"/>
          <p14:tracePt t="252543" x="11010900" y="2957513"/>
          <p14:tracePt t="252558" x="10993438" y="2982913"/>
          <p14:tracePt t="252575" x="10968038" y="3000375"/>
          <p14:tracePt t="252592" x="10952163" y="3016250"/>
          <p14:tracePt t="252594" x="10942638" y="3025775"/>
          <p14:tracePt t="252607" x="10934700" y="3033713"/>
          <p14:tracePt t="252625" x="10909300" y="3059113"/>
          <p14:tracePt t="252641" x="10901363" y="3076575"/>
          <p14:tracePt t="252658" x="10891838" y="3076575"/>
          <p14:tracePt t="252675" x="10891838" y="3094038"/>
          <p14:tracePt t="252690" x="10866438" y="3101975"/>
          <p14:tracePt t="252707" x="10858500" y="3109913"/>
          <p14:tracePt t="252724" x="10848975" y="3127375"/>
          <p14:tracePt t="252725" x="10833100" y="3135313"/>
          <p14:tracePt t="252740" x="10823575" y="3144838"/>
          <p14:tracePt t="252766" x="10823575" y="3152775"/>
          <p14:tracePt t="252775" x="10815638" y="3170238"/>
          <p14:tracePt t="252791" x="10807700" y="3170238"/>
          <p14:tracePt t="252831" x="10798175" y="3170238"/>
          <p14:tracePt t="252855" x="10798175" y="3178175"/>
          <p14:tracePt t="252886" x="10790238" y="3186113"/>
          <p14:tracePt t="252892" x="10782300" y="3195638"/>
          <p14:tracePt t="252908" x="10772775" y="3195638"/>
          <p14:tracePt t="252925" x="10764838" y="3203575"/>
          <p14:tracePt t="252942" x="10756900" y="3211513"/>
          <p14:tracePt t="252958" x="10747375" y="3221038"/>
          <p14:tracePt t="267726" x="10747375" y="3228975"/>
          <p14:tracePt t="267744" x="10747375" y="3238500"/>
          <p14:tracePt t="267764" x="10747375" y="3246438"/>
          <p14:tracePt t="267770" x="10764838" y="3246438"/>
          <p14:tracePt t="267781" x="10790238" y="3271838"/>
          <p14:tracePt t="267798" x="10926763" y="3322638"/>
          <p14:tracePt t="267799" x="10952163" y="3330575"/>
          <p14:tracePt t="267815" x="11044238" y="3382963"/>
          <p14:tracePt t="267816" x="11053763" y="3398838"/>
          <p14:tracePt t="267819" x="11071225" y="3408363"/>
          <p14:tracePt t="267831" x="11096625" y="3408363"/>
          <p14:tracePt t="267848" x="11104563" y="3416300"/>
          <p14:tracePt t="267865" x="11112500" y="3424238"/>
          <p14:tracePt t="267883" x="11137900" y="3475038"/>
          <p14:tracePt t="267899" x="11215688" y="3543300"/>
          <p14:tracePt t="267901" x="11241088" y="3560763"/>
          <p14:tracePt t="267915" x="11317288" y="3619500"/>
          <p14:tracePt t="267917" x="11360150" y="3636963"/>
          <p14:tracePt t="267933" x="11452225" y="3697288"/>
          <p14:tracePt t="267948" x="11537950" y="3748088"/>
          <p14:tracePt t="267964" x="11580813" y="3773488"/>
          <p14:tracePt t="267981" x="11622088" y="3798888"/>
          <p14:tracePt t="267998" x="11639550" y="3816350"/>
          <p14:tracePt t="268014" x="11664950" y="3824288"/>
          <p14:tracePt t="268016" x="11674475" y="3832225"/>
          <p14:tracePt t="268031" x="11741150" y="3857625"/>
          <p14:tracePt t="268048" x="11877675" y="3857625"/>
          <p14:tracePt t="268064" x="11971338" y="3857625"/>
          <p14:tracePt t="268081" x="12004675" y="3849688"/>
          <p14:tracePt t="268083" x="12022138" y="3849688"/>
          <p14:tracePt t="268130" x="12039600" y="3849688"/>
          <p14:tracePt t="268138" x="12055475" y="3849688"/>
          <p14:tracePt t="268149" x="12072938" y="3849688"/>
          <p14:tracePt t="268150" x="12090400" y="3849688"/>
          <p14:tracePt t="268164" x="12174538" y="38417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TextBox 9">
            <a:extLst>
              <a:ext uri="{FF2B5EF4-FFF2-40B4-BE49-F238E27FC236}">
                <a16:creationId xmlns:a16="http://schemas.microsoft.com/office/drawing/2014/main" id="{810B1563-3AF1-465E-A374-594C59C9B474}"/>
              </a:ext>
            </a:extLst>
          </p:cNvPr>
          <p:cNvSpPr txBox="1"/>
          <p:nvPr/>
        </p:nvSpPr>
        <p:spPr>
          <a:xfrm>
            <a:off x="410770" y="1134997"/>
            <a:ext cx="8473254" cy="2812565"/>
          </a:xfrm>
          <a:prstGeom prst="rect">
            <a:avLst/>
          </a:prstGeom>
          <a:noFill/>
        </p:spPr>
        <p:txBody>
          <a:bodyPr wrap="square">
            <a:spAutoFit/>
          </a:bodyPr>
          <a:lstStyle/>
          <a:p>
            <a:pPr algn="ctr"/>
            <a:r>
              <a:rPr lang="en-US" b="1" u="sng" dirty="0">
                <a:latin typeface="Times New Roman" panose="02020603050405020304" pitchFamily="18" charset="0"/>
                <a:cs typeface="Times New Roman" panose="02020603050405020304" pitchFamily="18" charset="0"/>
              </a:rPr>
              <a:t>Samsung’s folding screens</a:t>
            </a:r>
          </a:p>
          <a:p>
            <a:pPr>
              <a:lnSpc>
                <a:spcPct val="150000"/>
              </a:lnSpc>
            </a:pPr>
            <a:r>
              <a:rPr lang="en-US" dirty="0">
                <a:latin typeface="Times New Roman" panose="02020603050405020304" pitchFamily="18" charset="0"/>
                <a:cs typeface="Times New Roman" panose="02020603050405020304" pitchFamily="18" charset="0"/>
              </a:rPr>
              <a:t>Samsung wanted to supply customers with larger screen space, but also knew that portability was a key concern for its customers. In 2021, Samsung came up with a foldable screen – the S foldable — with a bi-fold design that opens to 7.2 inches.</a:t>
            </a:r>
          </a:p>
          <a:p>
            <a:pPr>
              <a:lnSpc>
                <a:spcPct val="150000"/>
              </a:lnSpc>
            </a:pPr>
            <a:r>
              <a:rPr lang="en-US" dirty="0">
                <a:latin typeface="Times New Roman" panose="02020603050405020304" pitchFamily="18" charset="0"/>
                <a:cs typeface="Times New Roman" panose="02020603050405020304" pitchFamily="18" charset="0"/>
              </a:rPr>
              <a:t>Now, Samsung could see the interest in foldable tech due to propositions from other manufacturers like LG, but by moving fast and getting a product concept to launch, they now lead the way within the telecommunications market.</a:t>
            </a:r>
          </a:p>
        </p:txBody>
      </p:sp>
      <p:pic>
        <p:nvPicPr>
          <p:cNvPr id="1026" name="Picture 2" descr="Image of the new Galaxy Fold layout">
            <a:extLst>
              <a:ext uri="{FF2B5EF4-FFF2-40B4-BE49-F238E27FC236}">
                <a16:creationId xmlns:a16="http://schemas.microsoft.com/office/drawing/2014/main" id="{C77722FC-2CB8-49E0-AEA7-961183C93F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6995" y="1210234"/>
            <a:ext cx="2734235" cy="312868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1911B3A-E5F9-4CBF-B6D3-8961D2AA38EA}"/>
              </a:ext>
            </a:extLst>
          </p:cNvPr>
          <p:cNvSpPr txBox="1"/>
          <p:nvPr/>
        </p:nvSpPr>
        <p:spPr>
          <a:xfrm>
            <a:off x="247799" y="4019282"/>
            <a:ext cx="8636225" cy="2633413"/>
          </a:xfrm>
          <a:prstGeom prst="rect">
            <a:avLst/>
          </a:prstGeom>
          <a:noFill/>
        </p:spPr>
        <p:txBody>
          <a:bodyPr wrap="square">
            <a:spAutoFit/>
          </a:bodyPr>
          <a:lstStyle/>
          <a:p>
            <a:pPr algn="ctr">
              <a:lnSpc>
                <a:spcPct val="150000"/>
              </a:lnSpc>
            </a:pPr>
            <a:r>
              <a:rPr lang="en-US" sz="1600" b="1" u="sng" dirty="0">
                <a:latin typeface="Times New Roman" panose="02020603050405020304" pitchFamily="18" charset="0"/>
                <a:cs typeface="Times New Roman" panose="02020603050405020304" pitchFamily="18" charset="0"/>
              </a:rPr>
              <a:t>Under </a:t>
            </a:r>
            <a:r>
              <a:rPr lang="en-US" sz="1600" b="1" u="sng" dirty="0" err="1">
                <a:latin typeface="Times New Roman" panose="02020603050405020304" pitchFamily="18" charset="0"/>
                <a:cs typeface="Times New Roman" panose="02020603050405020304" pitchFamily="18" charset="0"/>
              </a:rPr>
              <a:t>Armour</a:t>
            </a:r>
            <a:endParaRPr lang="en-US" sz="1600" b="1" u="sng" dirty="0">
              <a:latin typeface="Times New Roman" panose="02020603050405020304" pitchFamily="18" charset="0"/>
              <a:cs typeface="Times New Roman" panose="02020603050405020304" pitchFamily="18" charset="0"/>
            </a:endParaRPr>
          </a:p>
          <a:p>
            <a:pPr>
              <a:lnSpc>
                <a:spcPct val="150000"/>
              </a:lnSpc>
            </a:pPr>
            <a:r>
              <a:rPr lang="en-US" sz="1600" dirty="0">
                <a:latin typeface="Times New Roman" panose="02020603050405020304" pitchFamily="18" charset="0"/>
                <a:cs typeface="Times New Roman" panose="02020603050405020304" pitchFamily="18" charset="0"/>
              </a:rPr>
              <a:t>The HOVR Infinite shoe by Under </a:t>
            </a:r>
            <a:r>
              <a:rPr lang="en-US" sz="1600" dirty="0" err="1">
                <a:latin typeface="Times New Roman" panose="02020603050405020304" pitchFamily="18" charset="0"/>
                <a:cs typeface="Times New Roman" panose="02020603050405020304" pitchFamily="18" charset="0"/>
              </a:rPr>
              <a:t>Armour</a:t>
            </a:r>
            <a:r>
              <a:rPr lang="en-US" sz="1600" dirty="0">
                <a:latin typeface="Times New Roman" panose="02020603050405020304" pitchFamily="18" charset="0"/>
                <a:cs typeface="Times New Roman" panose="02020603050405020304" pitchFamily="18" charset="0"/>
              </a:rPr>
              <a:t> for runners is another great product concept.</a:t>
            </a:r>
          </a:p>
          <a:p>
            <a:pPr>
              <a:lnSpc>
                <a:spcPct val="150000"/>
              </a:lnSpc>
            </a:pPr>
            <a:r>
              <a:rPr lang="en-US" sz="1600" dirty="0">
                <a:latin typeface="Times New Roman" panose="02020603050405020304" pitchFamily="18" charset="0"/>
                <a:cs typeface="Times New Roman" panose="02020603050405020304" pitchFamily="18" charset="0"/>
              </a:rPr>
              <a:t>The team at Under </a:t>
            </a:r>
            <a:r>
              <a:rPr lang="en-US" sz="1600" dirty="0" err="1">
                <a:latin typeface="Times New Roman" panose="02020603050405020304" pitchFamily="18" charset="0"/>
                <a:cs typeface="Times New Roman" panose="02020603050405020304" pitchFamily="18" charset="0"/>
              </a:rPr>
              <a:t>Armour</a:t>
            </a:r>
            <a:r>
              <a:rPr lang="en-US" sz="1600" dirty="0">
                <a:latin typeface="Times New Roman" panose="02020603050405020304" pitchFamily="18" charset="0"/>
                <a:cs typeface="Times New Roman" panose="02020603050405020304" pitchFamily="18" charset="0"/>
              </a:rPr>
              <a:t> knew just how much runners obsess over their footwear. And why wouldn’t they? After all, every step a runner takes has the impact of 2-4x their body weight, holding them down and contributing to injury.</a:t>
            </a:r>
          </a:p>
          <a:p>
            <a:pPr>
              <a:lnSpc>
                <a:spcPct val="150000"/>
              </a:lnSpc>
            </a:pPr>
            <a:r>
              <a:rPr lang="en-US" sz="1600" dirty="0">
                <a:latin typeface="Times New Roman" panose="02020603050405020304" pitchFamily="18" charset="0"/>
                <a:cs typeface="Times New Roman" panose="02020603050405020304" pitchFamily="18" charset="0"/>
              </a:rPr>
              <a:t>With HOVR, Under </a:t>
            </a:r>
            <a:r>
              <a:rPr lang="en-US" sz="1600" dirty="0" err="1">
                <a:latin typeface="Times New Roman" panose="02020603050405020304" pitchFamily="18" charset="0"/>
                <a:cs typeface="Times New Roman" panose="02020603050405020304" pitchFamily="18" charset="0"/>
              </a:rPr>
              <a:t>Armour</a:t>
            </a:r>
            <a:r>
              <a:rPr lang="en-US" sz="1600" dirty="0">
                <a:latin typeface="Times New Roman" panose="02020603050405020304" pitchFamily="18" charset="0"/>
                <a:cs typeface="Times New Roman" panose="02020603050405020304" pitchFamily="18" charset="0"/>
              </a:rPr>
              <a:t> wanted to create a new product that combined both cushioning, responsiveness and energy return to essentially lift runners up. </a:t>
            </a:r>
          </a:p>
        </p:txBody>
      </p:sp>
      <p:pic>
        <p:nvPicPr>
          <p:cNvPr id="1028" name="Picture 4" descr="‪Under Armour Men's Ua Surge 3 Running Shoes Visual Cushioning, Pitch Gray,  41 EU : Amazon.eg: ملابس وأحذية ومجوهرات‬‏">
            <a:extLst>
              <a:ext uri="{FF2B5EF4-FFF2-40B4-BE49-F238E27FC236}">
                <a16:creationId xmlns:a16="http://schemas.microsoft.com/office/drawing/2014/main" id="{52AC8857-967C-407A-82D0-CA11A3A574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4024" y="4815455"/>
            <a:ext cx="3105150" cy="146685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16FB32E-8621-4DCB-A217-2AD3C92B501D}"/>
              </a:ext>
            </a:extLst>
          </p:cNvPr>
          <p:cNvSpPr txBox="1"/>
          <p:nvPr/>
        </p:nvSpPr>
        <p:spPr>
          <a:xfrm>
            <a:off x="3048000" y="205305"/>
            <a:ext cx="6096000" cy="523220"/>
          </a:xfrm>
          <a:prstGeom prst="rect">
            <a:avLst/>
          </a:prstGeom>
          <a:noFill/>
        </p:spPr>
        <p:txBody>
          <a:bodyPr wrap="square">
            <a:spAutoFit/>
          </a:bodyPr>
          <a:lstStyle/>
          <a:p>
            <a:pPr algn="ctr"/>
            <a:r>
              <a:rPr lang="en-US" sz="2800" b="1" u="sng" dirty="0">
                <a:latin typeface="Times New Roman" panose="02020603050405020304" pitchFamily="18" charset="0"/>
                <a:cs typeface="Times New Roman" panose="02020603050405020304" pitchFamily="18" charset="0"/>
              </a:rPr>
              <a:t>Product Concept Examples</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80122214-7CDB-1769-0438-30CB22C05F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02809" y="96946"/>
            <a:ext cx="2801972" cy="1030340"/>
          </a:xfrm>
          <a:prstGeom prst="rect">
            <a:avLst/>
          </a:prstGeom>
        </p:spPr>
      </p:pic>
    </p:spTree>
    <p:extLst>
      <p:ext uri="{BB962C8B-B14F-4D97-AF65-F5344CB8AC3E}">
        <p14:creationId xmlns:p14="http://schemas.microsoft.com/office/powerpoint/2010/main" val="3922073200"/>
      </p:ext>
    </p:extLst>
  </p:cSld>
  <p:clrMapOvr>
    <a:masterClrMapping/>
  </p:clrMapOvr>
  <mc:AlternateContent xmlns:mc="http://schemas.openxmlformats.org/markup-compatibility/2006" xmlns:p14="http://schemas.microsoft.com/office/powerpoint/2010/main">
    <mc:Choice Requires="p14">
      <p:transition p14:dur="10" advTm="117023"/>
    </mc:Choice>
    <mc:Fallback xmlns="">
      <p:transition advTm="117023"/>
    </mc:Fallback>
  </mc:AlternateContent>
  <p:extLst>
    <p:ext uri="{3A86A75C-4F4B-4683-9AE1-C65F6400EC91}">
      <p14:laserTraceLst xmlns:p14="http://schemas.microsoft.com/office/powerpoint/2010/main">
        <p14:tracePtLst>
          <p14:tracePt t="36096" x="12090400" y="4130675"/>
          <p14:tracePt t="36110" x="11979275" y="4164013"/>
          <p14:tracePt t="36112" x="11945938" y="4181475"/>
          <p14:tracePt t="36116" x="11911013" y="4189413"/>
          <p14:tracePt t="36119" x="11885613" y="4197350"/>
          <p14:tracePt t="36126" x="11844338" y="4206875"/>
          <p14:tracePt t="36143" x="11776075" y="4224338"/>
          <p14:tracePt t="36162" x="11690350" y="4240213"/>
          <p14:tracePt t="36166" x="11647488" y="4257675"/>
          <p14:tracePt t="36175" x="11596688" y="4275138"/>
          <p14:tracePt t="36192" x="11477625" y="4308475"/>
          <p14:tracePt t="36209" x="11307763" y="4351338"/>
          <p14:tracePt t="36211" x="11215688" y="4368800"/>
          <p14:tracePt t="36227" x="11112500" y="4402138"/>
          <p14:tracePt t="36228" x="11036300" y="4435475"/>
          <p14:tracePt t="36243" x="10815638" y="4503738"/>
          <p14:tracePt t="36259" x="10637838" y="4554538"/>
          <p14:tracePt t="36261" x="10560050" y="4579938"/>
          <p14:tracePt t="36264" x="10483850" y="4597400"/>
          <p14:tracePt t="36276" x="10255250" y="4648200"/>
          <p14:tracePt t="36293" x="9940925" y="4741863"/>
          <p14:tracePt t="36295" x="9855200" y="4759325"/>
          <p14:tracePt t="36309" x="9617075" y="4827588"/>
          <p14:tracePt t="36326" x="9218613" y="4911725"/>
          <p14:tracePt t="36342" x="8947150" y="4929188"/>
          <p14:tracePt t="36359" x="8666163" y="4954588"/>
          <p14:tracePt t="36376" x="8410575" y="4954588"/>
          <p14:tracePt t="36377" x="8351838" y="4954588"/>
          <p14:tracePt t="36393" x="8174038" y="4972050"/>
          <p14:tracePt t="36395" x="8113713" y="4972050"/>
          <p14:tracePt t="36409" x="7926388" y="4972050"/>
          <p14:tracePt t="36411" x="7875588" y="4972050"/>
          <p14:tracePt t="36426" x="7637463" y="5013325"/>
          <p14:tracePt t="36428" x="7578725" y="5013325"/>
          <p14:tracePt t="36443" x="7442200" y="5030788"/>
          <p14:tracePt t="36445" x="7400925" y="5030788"/>
          <p14:tracePt t="36460" x="7297738" y="5030788"/>
          <p14:tracePt t="36461" x="7281863" y="5038725"/>
          <p14:tracePt t="36476" x="7196138" y="5038725"/>
          <p14:tracePt t="36492" x="7162800" y="5038725"/>
          <p14:tracePt t="36509" x="7145338" y="5038725"/>
          <p14:tracePt t="36527" x="7137400" y="5038725"/>
          <p14:tracePt t="36888" x="7137400" y="5048250"/>
          <p14:tracePt t="37850" x="7137400" y="5056188"/>
          <p14:tracePt t="37857" x="7137400" y="5064125"/>
          <p14:tracePt t="40766" x="7137400" y="5073650"/>
          <p14:tracePt t="40774" x="7153275" y="5091113"/>
          <p14:tracePt t="40780" x="7188200" y="5116513"/>
          <p14:tracePt t="40808" x="7297738" y="5208588"/>
          <p14:tracePt t="40823" x="7315200" y="5260975"/>
          <p14:tracePt t="40839" x="7358063" y="5302250"/>
          <p14:tracePt t="40856" x="7373938" y="5337175"/>
          <p14:tracePt t="40873" x="7408863" y="5362575"/>
          <p14:tracePt t="40875" x="7426325" y="5370513"/>
          <p14:tracePt t="40890" x="7561263" y="5464175"/>
          <p14:tracePt t="40906" x="7773988" y="5608638"/>
          <p14:tracePt t="40923" x="7943850" y="5753100"/>
          <p14:tracePt t="40926" x="7977188" y="5788025"/>
          <p14:tracePt t="40940" x="8062913" y="5854700"/>
          <p14:tracePt t="40942" x="8088313" y="5872163"/>
          <p14:tracePt t="40957" x="8147050" y="5922963"/>
          <p14:tracePt t="40959" x="8174038" y="5940425"/>
          <p14:tracePt t="40974" x="8250238" y="5991225"/>
          <p14:tracePt t="40977" x="8291513" y="6024563"/>
          <p14:tracePt t="40990" x="8359775" y="6076950"/>
          <p14:tracePt t="40992" x="8394700" y="6092825"/>
          <p14:tracePt t="41007" x="8539163" y="6194425"/>
          <p14:tracePt t="41023" x="8658225" y="6262688"/>
          <p14:tracePt t="41024" x="8709025" y="6288088"/>
          <p14:tracePt t="41039" x="8912225" y="6373813"/>
          <p14:tracePt t="41057" x="9107488" y="6432550"/>
          <p14:tracePt t="41060" x="9150350" y="6442075"/>
          <p14:tracePt t="41072" x="9251950" y="6467475"/>
          <p14:tracePt t="41089" x="9345613" y="6492875"/>
          <p14:tracePt t="41106" x="9405938" y="6492875"/>
          <p14:tracePt t="41123" x="9515475" y="6510338"/>
          <p14:tracePt t="41140" x="9702800" y="6526213"/>
          <p14:tracePt t="41157" x="9956800" y="6569075"/>
          <p14:tracePt t="41163" x="10017125" y="6569075"/>
          <p14:tracePt t="41173" x="10118725" y="6569075"/>
          <p14:tracePt t="41174" x="10153650" y="6569075"/>
          <p14:tracePt t="41192" x="10298113" y="6569075"/>
          <p14:tracePt t="41207" x="10364788" y="6569075"/>
          <p14:tracePt t="41209" x="10382250" y="6569075"/>
          <p14:tracePt t="41223" x="10433050" y="6569075"/>
          <p14:tracePt t="41225" x="10450513" y="6569075"/>
          <p14:tracePt t="41240" x="10509250" y="6569075"/>
          <p14:tracePt t="41256" x="10569575" y="6569075"/>
          <p14:tracePt t="41273" x="10663238" y="6569075"/>
          <p14:tracePt t="41289" x="10790238" y="6569075"/>
          <p14:tracePt t="41306" x="10883900" y="6543675"/>
          <p14:tracePt t="41323" x="10968038" y="6518275"/>
          <p14:tracePt t="41340" x="11044238" y="6500813"/>
          <p14:tracePt t="41342" x="11071225" y="6492875"/>
          <p14:tracePt t="41357" x="11137900" y="6450013"/>
          <p14:tracePt t="41374" x="11163300" y="6442075"/>
          <p14:tracePt t="41375" x="11172825" y="6442075"/>
          <p14:tracePt t="41390" x="11206163" y="6432550"/>
          <p14:tracePt t="41392" x="11215688" y="6432550"/>
          <p14:tracePt t="41406" x="11231563" y="6407150"/>
          <p14:tracePt t="41422" x="11291888" y="6356350"/>
          <p14:tracePt t="41439" x="11342688" y="6305550"/>
          <p14:tracePt t="41456" x="11401425" y="6237288"/>
          <p14:tracePt t="41473" x="11444288" y="6203950"/>
          <p14:tracePt t="41475" x="11444288" y="6194425"/>
          <p14:tracePt t="41490" x="11477625" y="6153150"/>
          <p14:tracePt t="41506" x="11503025" y="6118225"/>
          <p14:tracePt t="41523" x="11520488" y="6092825"/>
          <p14:tracePt t="41526" x="11530013" y="6084888"/>
          <p14:tracePt t="41539" x="11537950" y="6067425"/>
          <p14:tracePt t="41556" x="11555413" y="6042025"/>
          <p14:tracePt t="41573" x="11563350" y="6008688"/>
          <p14:tracePt t="41574" x="11571288" y="5999163"/>
          <p14:tracePt t="41589" x="11580813" y="5973763"/>
          <p14:tracePt t="41608" x="11614150" y="5915025"/>
          <p14:tracePt t="41623" x="11622088" y="5889625"/>
          <p14:tracePt t="41639" x="11631613" y="5854700"/>
          <p14:tracePt t="41656" x="11647488" y="5803900"/>
          <p14:tracePt t="41673" x="11664950" y="5770563"/>
          <p14:tracePt t="41689" x="11664950" y="5753100"/>
          <p14:tracePt t="41706" x="11664950" y="5719763"/>
          <p14:tracePt t="41723" x="11664950" y="5702300"/>
          <p14:tracePt t="41739" x="11664950" y="5684838"/>
          <p14:tracePt t="41758" x="11647488" y="5659438"/>
          <p14:tracePt t="41773" x="11639550" y="5641975"/>
          <p14:tracePt t="41789" x="11639550" y="5608638"/>
          <p14:tracePt t="41793" x="11631613" y="5600700"/>
          <p14:tracePt t="41806" x="11622088" y="5575300"/>
          <p14:tracePt t="41807" x="11614150" y="5565775"/>
          <p14:tracePt t="41823" x="11596688" y="5532438"/>
          <p14:tracePt t="41825" x="11588750" y="5524500"/>
          <p14:tracePt t="41828" x="11571288" y="5514975"/>
          <p14:tracePt t="41839" x="11545888" y="5489575"/>
          <p14:tracePt t="41841" x="11545888" y="5481638"/>
          <p14:tracePt t="41856" x="11512550" y="5446713"/>
          <p14:tracePt t="41860" x="11487150" y="5438775"/>
          <p14:tracePt t="41873" x="11452225" y="5421313"/>
          <p14:tracePt t="41877" x="11436350" y="5405438"/>
          <p14:tracePt t="41880" x="11426825" y="5405438"/>
          <p14:tracePt t="41889" x="11401425" y="5395913"/>
          <p14:tracePt t="41890" x="11385550" y="5380038"/>
          <p14:tracePt t="41906" x="11350625" y="5362575"/>
          <p14:tracePt t="41922" x="11307763" y="5345113"/>
          <p14:tracePt t="41939" x="11266488" y="5337175"/>
          <p14:tracePt t="41956" x="11215688" y="5294313"/>
          <p14:tracePt t="41973" x="11180763" y="5286375"/>
          <p14:tracePt t="41975" x="11163300" y="5286375"/>
          <p14:tracePt t="41989" x="11122025" y="5268913"/>
          <p14:tracePt t="41990" x="11112500" y="5268913"/>
          <p14:tracePt t="42007" x="11053763" y="5251450"/>
          <p14:tracePt t="42009" x="11036300" y="5243513"/>
          <p14:tracePt t="42023" x="11002963" y="5235575"/>
          <p14:tracePt t="42027" x="10993438" y="5226050"/>
          <p14:tracePt t="42029" x="10993438" y="5218113"/>
          <p14:tracePt t="42039" x="10952163" y="5218113"/>
          <p14:tracePt t="42041" x="10952163" y="5208588"/>
          <p14:tracePt t="42056" x="10883900" y="5192713"/>
          <p14:tracePt t="42072" x="10798175" y="5167313"/>
          <p14:tracePt t="42089" x="10721975" y="5149850"/>
          <p14:tracePt t="42105" x="10679113" y="5132388"/>
          <p14:tracePt t="42122" x="10620375" y="5116513"/>
          <p14:tracePt t="42139" x="10552113" y="5106988"/>
          <p14:tracePt t="42156" x="10518775" y="5091113"/>
          <p14:tracePt t="42158" x="10509250" y="5081588"/>
          <p14:tracePt t="42173" x="10458450" y="5073650"/>
          <p14:tracePt t="42189" x="10425113" y="5064125"/>
          <p14:tracePt t="42191" x="10415588" y="5064125"/>
          <p14:tracePt t="42206" x="10348913" y="5064125"/>
          <p14:tracePt t="42224" x="10271125" y="5064125"/>
          <p14:tracePt t="42239" x="10212388" y="5064125"/>
          <p14:tracePt t="42241" x="10204450" y="5064125"/>
          <p14:tracePt t="42256" x="10126663" y="5064125"/>
          <p14:tracePt t="42273" x="10050463" y="5064125"/>
          <p14:tracePt t="42277" x="10025063" y="5064125"/>
          <p14:tracePt t="42280" x="9999663" y="5064125"/>
          <p14:tracePt t="42289" x="9956800" y="5064125"/>
          <p14:tracePt t="42305" x="9890125" y="5064125"/>
          <p14:tracePt t="42322" x="9804400" y="5099050"/>
          <p14:tracePt t="42339" x="9736138" y="5116513"/>
          <p14:tracePt t="42355" x="9667875" y="5132388"/>
          <p14:tracePt t="42373" x="9609138" y="5149850"/>
          <p14:tracePt t="42388" x="9591675" y="5149850"/>
          <p14:tracePt t="42405" x="9532938" y="5175250"/>
          <p14:tracePt t="42424" x="9490075" y="5192713"/>
          <p14:tracePt t="42439" x="9464675" y="5200650"/>
          <p14:tracePt t="42440" x="9456738" y="5208588"/>
          <p14:tracePt t="42456" x="9413875" y="5208588"/>
          <p14:tracePt t="42472" x="9388475" y="5218113"/>
          <p14:tracePt t="42490" x="9363075" y="5235575"/>
          <p14:tracePt t="42506" x="9345613" y="5243513"/>
          <p14:tracePt t="42525" x="9312275" y="5260975"/>
          <p14:tracePt t="42540" x="9286875" y="5286375"/>
          <p14:tracePt t="42556" x="9269413" y="5302250"/>
          <p14:tracePt t="42574" x="9236075" y="5311775"/>
          <p14:tracePt t="42589" x="9209088" y="5327650"/>
          <p14:tracePt t="42610" x="9193213" y="5337175"/>
          <p14:tracePt t="42622" x="9193213" y="5345113"/>
          <p14:tracePt t="42639" x="9167813" y="5353050"/>
          <p14:tracePt t="42641" x="9167813" y="5362575"/>
          <p14:tracePt t="42656" x="9158288" y="5370513"/>
          <p14:tracePt t="42674" x="9142413" y="5380038"/>
          <p14:tracePt t="42679" x="9132888" y="5387975"/>
          <p14:tracePt t="42691" x="9124950" y="5395913"/>
          <p14:tracePt t="42706" x="9107488" y="5413375"/>
          <p14:tracePt t="42722" x="9082088" y="5430838"/>
          <p14:tracePt t="42739" x="9064625" y="5456238"/>
          <p14:tracePt t="42743" x="9048750" y="5464175"/>
          <p14:tracePt t="42755" x="9039225" y="5481638"/>
          <p14:tracePt t="42758" x="9039225" y="5489575"/>
          <p14:tracePt t="42772" x="9031288" y="5507038"/>
          <p14:tracePt t="42774" x="9023350" y="5524500"/>
          <p14:tracePt t="42789" x="9005888" y="5549900"/>
          <p14:tracePt t="42806" x="8988425" y="5575300"/>
          <p14:tracePt t="42807" x="8988425" y="5583238"/>
          <p14:tracePt t="42822" x="8972550" y="5616575"/>
          <p14:tracePt t="42839" x="8955088" y="5659438"/>
          <p14:tracePt t="42841" x="8955088" y="5676900"/>
          <p14:tracePt t="42856" x="8929688" y="5702300"/>
          <p14:tracePt t="42858" x="8929688" y="5719763"/>
          <p14:tracePt t="42873" x="8929688" y="5753100"/>
          <p14:tracePt t="42889" x="8929688" y="5770563"/>
          <p14:tracePt t="42892" x="8929688" y="5778500"/>
          <p14:tracePt t="42906" x="8929688" y="5795963"/>
          <p14:tracePt t="42908" x="8929688" y="5803900"/>
          <p14:tracePt t="42923" x="8921750" y="5829300"/>
          <p14:tracePt t="42929" x="8921750" y="5854700"/>
          <p14:tracePt t="42938" x="8921750" y="5897563"/>
          <p14:tracePt t="42955" x="8947150" y="5957888"/>
          <p14:tracePt t="42958" x="8955088" y="5973763"/>
          <p14:tracePt t="42972" x="8963025" y="6016625"/>
          <p14:tracePt t="42989" x="9005888" y="6076950"/>
          <p14:tracePt t="43005" x="9031288" y="6110288"/>
          <p14:tracePt t="43006" x="9039225" y="6118225"/>
          <p14:tracePt t="43021" x="9056688" y="6143625"/>
          <p14:tracePt t="43038" x="9074150" y="6169025"/>
          <p14:tracePt t="43055" x="9082088" y="6186488"/>
          <p14:tracePt t="43056" x="9091613" y="6186488"/>
          <p14:tracePt t="43072" x="9167813" y="6237288"/>
          <p14:tracePt t="43088" x="9226550" y="6272213"/>
          <p14:tracePt t="43105" x="9337675" y="6288088"/>
          <p14:tracePt t="43108" x="9353550" y="6297613"/>
          <p14:tracePt t="43122" x="9413875" y="6305550"/>
          <p14:tracePt t="43124" x="9439275" y="6313488"/>
          <p14:tracePt t="43138" x="9532938" y="6330950"/>
          <p14:tracePt t="43155" x="9642475" y="6348413"/>
          <p14:tracePt t="43158" x="9667875" y="6348413"/>
          <p14:tracePt t="43172" x="9779000" y="6365875"/>
          <p14:tracePt t="43174" x="9821863" y="6365875"/>
          <p14:tracePt t="43190" x="9931400" y="6391275"/>
          <p14:tracePt t="43205" x="10025063" y="6399213"/>
          <p14:tracePt t="43207" x="10042525" y="6399213"/>
          <p14:tracePt t="43222" x="10144125" y="6399213"/>
          <p14:tracePt t="43240" x="10245725" y="6399213"/>
          <p14:tracePt t="43255" x="10306050" y="6399213"/>
          <p14:tracePt t="43258" x="10331450" y="6399213"/>
          <p14:tracePt t="43272" x="10407650" y="6399213"/>
          <p14:tracePt t="43288" x="10509250" y="6399213"/>
          <p14:tracePt t="43306" x="10602913" y="6373813"/>
          <p14:tracePt t="43308" x="10628313" y="6373813"/>
          <p14:tracePt t="43322" x="10696575" y="6373813"/>
          <p14:tracePt t="43324" x="10721975" y="6373813"/>
          <p14:tracePt t="43338" x="10807700" y="6365875"/>
          <p14:tracePt t="43355" x="10874375" y="6348413"/>
          <p14:tracePt t="43371" x="10960100" y="6323013"/>
          <p14:tracePt t="43389" x="11061700" y="6288088"/>
          <p14:tracePt t="43405" x="11104563" y="6262688"/>
          <p14:tracePt t="43421" x="11163300" y="6211888"/>
          <p14:tracePt t="43438" x="11206163" y="6169025"/>
          <p14:tracePt t="43454" x="11249025" y="6127750"/>
          <p14:tracePt t="43471" x="11274425" y="6076950"/>
          <p14:tracePt t="43488" x="11307763" y="6024563"/>
          <p14:tracePt t="43504" x="11350625" y="5940425"/>
          <p14:tracePt t="43521" x="11393488" y="5813425"/>
          <p14:tracePt t="43538" x="11410950" y="5710238"/>
          <p14:tracePt t="43539" x="11410950" y="5694363"/>
          <p14:tracePt t="43542" x="11410950" y="5668963"/>
          <p14:tracePt t="43555" x="11393488" y="5626100"/>
          <p14:tracePt t="43572" x="11376025" y="5549900"/>
          <p14:tracePt t="43574" x="11368088" y="5532438"/>
          <p14:tracePt t="43590" x="11333163" y="5497513"/>
          <p14:tracePt t="43605" x="11299825" y="5456238"/>
          <p14:tracePt t="43607" x="11291888" y="5446713"/>
          <p14:tracePt t="43622" x="11231563" y="5405438"/>
          <p14:tracePt t="43638" x="11180763" y="5370513"/>
          <p14:tracePt t="43655" x="11096625" y="5302250"/>
          <p14:tracePt t="43657" x="11079163" y="5302250"/>
          <p14:tracePt t="43672" x="10917238" y="5251450"/>
          <p14:tracePt t="43688" x="10747375" y="5200650"/>
          <p14:tracePt t="43705" x="10577513" y="5167313"/>
          <p14:tracePt t="43721" x="10390188" y="5167313"/>
          <p14:tracePt t="43739" x="10101263" y="5167313"/>
          <p14:tracePt t="43755" x="9880600" y="5167313"/>
          <p14:tracePt t="43771" x="9702800" y="5167313"/>
          <p14:tracePt t="43775" x="9659938" y="5167313"/>
          <p14:tracePt t="43777" x="9634538" y="5167313"/>
          <p14:tracePt t="43788" x="9566275" y="5167313"/>
          <p14:tracePt t="43790" x="9540875" y="5167313"/>
          <p14:tracePt t="43805" x="9447213" y="5167313"/>
          <p14:tracePt t="43806" x="9431338" y="5167313"/>
          <p14:tracePt t="43821" x="9363075" y="5167313"/>
          <p14:tracePt t="43822" x="9337675" y="5167313"/>
          <p14:tracePt t="43838" x="9251950" y="5175250"/>
          <p14:tracePt t="43855" x="9193213" y="5192713"/>
          <p14:tracePt t="43857" x="9183688" y="5200650"/>
          <p14:tracePt t="43872" x="9158288" y="5218113"/>
          <p14:tracePt t="43873" x="9150350" y="5218113"/>
          <p14:tracePt t="43889" x="9124950" y="5235575"/>
          <p14:tracePt t="43905" x="9091613" y="5260975"/>
          <p14:tracePt t="43908" x="9091613" y="5268913"/>
          <p14:tracePt t="43921" x="9064625" y="5286375"/>
          <p14:tracePt t="43938" x="9039225" y="5319713"/>
          <p14:tracePt t="43939" x="9031288" y="5327650"/>
          <p14:tracePt t="43955" x="8988425" y="5380038"/>
          <p14:tracePt t="43958" x="8972550" y="5395913"/>
          <p14:tracePt t="43971" x="8937625" y="5438775"/>
          <p14:tracePt t="43988" x="8912225" y="5497513"/>
          <p14:tracePt t="43990" x="8904288" y="5514975"/>
          <p14:tracePt t="44004" x="8878888" y="5583238"/>
          <p14:tracePt t="44005" x="8869363" y="5608638"/>
          <p14:tracePt t="44020" x="8861425" y="5676900"/>
          <p14:tracePt t="44037" x="8853488" y="5813425"/>
          <p14:tracePt t="44055" x="8853488" y="5957888"/>
          <p14:tracePt t="44071" x="8853488" y="6049963"/>
          <p14:tracePt t="44072" x="8861425" y="6084888"/>
          <p14:tracePt t="44087" x="8963025" y="6229350"/>
          <p14:tracePt t="44104" x="9039225" y="6330950"/>
          <p14:tracePt t="44121" x="9091613" y="6416675"/>
          <p14:tracePt t="44124" x="9107488" y="6432550"/>
          <p14:tracePt t="44138" x="9158288" y="6475413"/>
          <p14:tracePt t="44139" x="9167813" y="6492875"/>
          <p14:tracePt t="44155" x="9226550" y="6535738"/>
          <p14:tracePt t="44171" x="9277350" y="6551613"/>
          <p14:tracePt t="44174" x="9294813" y="6561138"/>
          <p14:tracePt t="44187" x="9337675" y="6577013"/>
          <p14:tracePt t="44205" x="9431338" y="6594475"/>
          <p14:tracePt t="44221" x="9456738" y="6594475"/>
          <p14:tracePt t="44223" x="9472613" y="6602413"/>
          <p14:tracePt t="44238" x="9507538" y="6611938"/>
          <p14:tracePt t="44256" x="9583738" y="6619875"/>
          <p14:tracePt t="44271" x="9634538" y="6619875"/>
          <p14:tracePt t="44273" x="9652000" y="6619875"/>
          <p14:tracePt t="44288" x="9745663" y="6627813"/>
          <p14:tracePt t="44304" x="9890125" y="6654800"/>
          <p14:tracePt t="44321" x="10050463" y="6654800"/>
          <p14:tracePt t="44324" x="10075863" y="6654800"/>
          <p14:tracePt t="44337" x="10179050" y="6654800"/>
          <p14:tracePt t="44354" x="10348913" y="6627813"/>
          <p14:tracePt t="44371" x="10415588" y="6602413"/>
          <p14:tracePt t="44387" x="10442575" y="6594475"/>
          <p14:tracePt t="44405" x="10509250" y="6569075"/>
          <p14:tracePt t="44421" x="10534650" y="6569075"/>
          <p14:tracePt t="44422" x="10552113" y="6561138"/>
          <p14:tracePt t="44437" x="10577513" y="6543675"/>
          <p14:tracePt t="44456" x="10637838" y="6510338"/>
          <p14:tracePt t="44472" x="10671175" y="6492875"/>
          <p14:tracePt t="44474" x="10688638" y="6483350"/>
          <p14:tracePt t="44487" x="10747375" y="6442075"/>
          <p14:tracePt t="44504" x="10833100" y="6381750"/>
          <p14:tracePt t="44521" x="10901363" y="6338888"/>
          <p14:tracePt t="44524" x="10909300" y="6330950"/>
          <p14:tracePt t="44538" x="10968038" y="6288088"/>
          <p14:tracePt t="44555" x="11044238" y="6237288"/>
          <p14:tracePt t="44559" x="11053763" y="6229350"/>
          <p14:tracePt t="44561" x="11061700" y="6211888"/>
          <p14:tracePt t="44571" x="11087100" y="6194425"/>
          <p14:tracePt t="44588" x="11122025" y="6161088"/>
          <p14:tracePt t="44605" x="11147425" y="6118225"/>
          <p14:tracePt t="44621" x="11172825" y="6092825"/>
          <p14:tracePt t="44622" x="11180763" y="6084888"/>
          <p14:tracePt t="44638" x="11198225" y="6042025"/>
          <p14:tracePt t="44655" x="11231563" y="5999163"/>
          <p14:tracePt t="44670" x="11256963" y="5957888"/>
          <p14:tracePt t="44671" x="11256963" y="5948363"/>
          <p14:tracePt t="44687" x="11274425" y="5915025"/>
          <p14:tracePt t="44704" x="11291888" y="5872163"/>
          <p14:tracePt t="44720" x="11291888" y="5838825"/>
          <p14:tracePt t="44737" x="11307763" y="5795963"/>
          <p14:tracePt t="44755" x="11325225" y="5745163"/>
          <p14:tracePt t="44771" x="11325225" y="5694363"/>
          <p14:tracePt t="44775" x="11325225" y="5684838"/>
          <p14:tracePt t="44788" x="11325225" y="5651500"/>
          <p14:tracePt t="44790" x="11325225" y="5634038"/>
          <p14:tracePt t="44806" x="11325225" y="5591175"/>
          <p14:tracePt t="44821" x="11325225" y="5565775"/>
          <p14:tracePt t="44823" x="11325225" y="5557838"/>
          <p14:tracePt t="44838" x="11325225" y="5540375"/>
          <p14:tracePt t="44839" x="11325225" y="5532438"/>
          <p14:tracePt t="44842" x="11325225" y="5524500"/>
          <p14:tracePt t="44854" x="11299825" y="5481638"/>
          <p14:tracePt t="44870" x="11299825" y="5456238"/>
          <p14:tracePt t="44887" x="11282363" y="5413375"/>
          <p14:tracePt t="44889" x="11274425" y="5405438"/>
          <p14:tracePt t="44904" x="11256963" y="5387975"/>
          <p14:tracePt t="44921" x="11241088" y="5353050"/>
          <p14:tracePt t="44925" x="11231563" y="5345113"/>
          <p14:tracePt t="44937" x="11223625" y="5319713"/>
          <p14:tracePt t="44940" x="11198225" y="5302250"/>
          <p14:tracePt t="44954" x="11172825" y="5268913"/>
          <p14:tracePt t="44971" x="11137900" y="5235575"/>
          <p14:tracePt t="44972" x="11129963" y="5226050"/>
          <p14:tracePt t="44987" x="11087100" y="5192713"/>
          <p14:tracePt t="45004" x="11018838" y="5175250"/>
          <p14:tracePt t="45021" x="10977563" y="5167313"/>
          <p14:tracePt t="45022" x="10960100" y="5157788"/>
          <p14:tracePt t="45037" x="10934700" y="5149850"/>
          <p14:tracePt t="45039" x="10917238" y="5132388"/>
          <p14:tracePt t="45054" x="10883900" y="5132388"/>
          <p14:tracePt t="45071" x="10833100" y="5106988"/>
          <p14:tracePt t="45074" x="10823575" y="5106988"/>
          <p14:tracePt t="45088" x="10790238" y="5091113"/>
          <p14:tracePt t="45089" x="10772775" y="5091113"/>
          <p14:tracePt t="45104" x="10704513" y="5073650"/>
          <p14:tracePt t="45109" x="10688638" y="5073650"/>
          <p14:tracePt t="45111" x="10671175" y="5056188"/>
          <p14:tracePt t="45120" x="10645775" y="5056188"/>
          <p14:tracePt t="45137" x="10585450" y="5056188"/>
          <p14:tracePt t="45153" x="10501313" y="5056188"/>
          <p14:tracePt t="45171" x="10433050" y="5056188"/>
          <p14:tracePt t="45187" x="10382250" y="5056188"/>
          <p14:tracePt t="45204" x="10348913" y="5056188"/>
          <p14:tracePt t="45220" x="10313988" y="5064125"/>
          <p14:tracePt t="45237" x="10280650" y="5073650"/>
          <p14:tracePt t="45239" x="10271125" y="5081588"/>
          <p14:tracePt t="45254" x="10237788" y="5091113"/>
          <p14:tracePt t="45271" x="10186988" y="5106988"/>
          <p14:tracePt t="45274" x="10179050" y="5106988"/>
          <p14:tracePt t="45286" x="10153650" y="5116513"/>
          <p14:tracePt t="45303" x="10118725" y="5124450"/>
          <p14:tracePt t="45320" x="10085388" y="5132388"/>
          <p14:tracePt t="45337" x="10075863" y="5132388"/>
          <p14:tracePt t="45353" x="10042525" y="5141913"/>
          <p14:tracePt t="45370" x="10017125" y="5149850"/>
          <p14:tracePt t="45387" x="9983788" y="5167313"/>
          <p14:tracePt t="45404" x="9948863" y="5183188"/>
          <p14:tracePt t="45421" x="9923463" y="5200650"/>
          <p14:tracePt t="45437" x="9906000" y="5218113"/>
          <p14:tracePt t="45439" x="9898063" y="5218113"/>
          <p14:tracePt t="45442" x="9880600" y="5218113"/>
          <p14:tracePt t="45454" x="9880600" y="5226050"/>
          <p14:tracePt t="45471" x="9847263" y="5243513"/>
          <p14:tracePt t="45487" x="9821863" y="5268913"/>
          <p14:tracePt t="45490" x="9804400" y="5276850"/>
          <p14:tracePt t="45503" x="9779000" y="5311775"/>
          <p14:tracePt t="45520" x="9720263" y="5370513"/>
          <p14:tracePt t="45537" x="9667875" y="5446713"/>
          <p14:tracePt t="45553" x="9626600" y="5514975"/>
          <p14:tracePt t="45556" x="9609138" y="5540375"/>
          <p14:tracePt t="45572" x="9575800" y="5591175"/>
          <p14:tracePt t="45587" x="9558338" y="5641975"/>
          <p14:tracePt t="45590" x="9540875" y="5676900"/>
          <p14:tracePt t="45604" x="9532938" y="5745163"/>
          <p14:tracePt t="45605" x="9523413" y="5753100"/>
          <p14:tracePt t="45621" x="9515475" y="5846763"/>
          <p14:tracePt t="45637" x="9515475" y="5932488"/>
          <p14:tracePt t="45654" x="9515475" y="6102350"/>
          <p14:tracePt t="45671" x="9515475" y="6254750"/>
          <p14:tracePt t="45674" x="9523413" y="6288088"/>
          <p14:tracePt t="45687" x="9550400" y="6373813"/>
          <p14:tracePt t="45691" x="9558338" y="6399213"/>
          <p14:tracePt t="45693" x="9566275" y="6416675"/>
          <p14:tracePt t="45704" x="9591675" y="6457950"/>
          <p14:tracePt t="45720" x="9609138" y="6475413"/>
          <p14:tracePt t="45737" x="9634538" y="6492875"/>
          <p14:tracePt t="45754" x="9642475" y="6492875"/>
          <p14:tracePt t="45771" x="9685338" y="6492875"/>
          <p14:tracePt t="45787" x="9728200" y="6510338"/>
          <p14:tracePt t="45788" x="9745663" y="6510338"/>
          <p14:tracePt t="45803" x="9821863" y="6510338"/>
          <p14:tracePt t="45821" x="9898063" y="6510338"/>
          <p14:tracePt t="45837" x="9940925" y="6510338"/>
          <p14:tracePt t="45839" x="9956800" y="6510338"/>
          <p14:tracePt t="45854" x="9991725" y="6510338"/>
          <p14:tracePt t="45855" x="9999663" y="6510338"/>
          <p14:tracePt t="45859" x="10017125" y="6510338"/>
          <p14:tracePt t="45871" x="10042525" y="6500813"/>
          <p14:tracePt t="45876" x="10050463" y="6500813"/>
          <p14:tracePt t="45878" x="10059988" y="6500813"/>
          <p14:tracePt t="45886" x="10085388" y="6500813"/>
          <p14:tracePt t="45903" x="10118725" y="6500813"/>
          <p14:tracePt t="45905" x="10126663" y="6500813"/>
          <p14:tracePt t="45908" x="10144125" y="6492875"/>
          <p14:tracePt t="45920" x="10204450" y="6475413"/>
          <p14:tracePt t="45937" x="10288588" y="6457950"/>
          <p14:tracePt t="45940" x="10306050" y="6450013"/>
          <p14:tracePt t="45957" x="10415588" y="6424613"/>
          <p14:tracePt t="45961" x="10442575" y="6416675"/>
          <p14:tracePt t="45964" x="10467975" y="6407150"/>
          <p14:tracePt t="45970" x="10493375" y="6399213"/>
          <p14:tracePt t="45987" x="10585450" y="6381750"/>
          <p14:tracePt t="45988" x="10594975" y="6373813"/>
          <p14:tracePt t="46003" x="10645775" y="6365875"/>
          <p14:tracePt t="46006" x="10679113" y="6356350"/>
          <p14:tracePt t="46020" x="10696575" y="6356350"/>
          <p14:tracePt t="46036" x="10729913" y="6338888"/>
          <p14:tracePt t="46038" x="10739438" y="6338888"/>
          <p14:tracePt t="46053" x="10756900" y="6338888"/>
          <p14:tracePt t="46054" x="10772775" y="6338888"/>
          <p14:tracePt t="46070" x="10823575" y="6313488"/>
          <p14:tracePt t="46087" x="10874375" y="6280150"/>
          <p14:tracePt t="46090" x="10891838" y="6272213"/>
          <p14:tracePt t="46104" x="10917238" y="6262688"/>
          <p14:tracePt t="46106" x="10934700" y="6262688"/>
          <p14:tracePt t="46120" x="10960100" y="6246813"/>
          <p14:tracePt t="46137" x="10985500" y="6221413"/>
          <p14:tracePt t="46154" x="10993438" y="6221413"/>
          <p14:tracePt t="46156" x="11010900" y="6211888"/>
          <p14:tracePt t="46171" x="11053763" y="6178550"/>
          <p14:tracePt t="46187" x="11079163" y="6153150"/>
          <p14:tracePt t="46203" x="11112500" y="6135688"/>
          <p14:tracePt t="46204" x="11129963" y="6127750"/>
          <p14:tracePt t="46220" x="11180763" y="6092825"/>
          <p14:tracePt t="46237" x="11231563" y="6049963"/>
          <p14:tracePt t="46253" x="11249025" y="6016625"/>
          <p14:tracePt t="46254" x="11256963" y="6008688"/>
          <p14:tracePt t="46270" x="11291888" y="5965825"/>
          <p14:tracePt t="46288" x="11317288" y="5932488"/>
          <p14:tracePt t="46291" x="11325225" y="5922963"/>
          <p14:tracePt t="46304" x="11342688" y="5889625"/>
          <p14:tracePt t="46320" x="11368088" y="5838825"/>
          <p14:tracePt t="46337" x="11376025" y="5803900"/>
          <p14:tracePt t="46353" x="11385550" y="5761038"/>
          <p14:tracePt t="46370" x="11401425" y="5694363"/>
          <p14:tracePt t="46388" x="11436350" y="5583238"/>
          <p14:tracePt t="46403" x="11436350" y="5540375"/>
          <p14:tracePt t="46405" x="11426825" y="5532438"/>
          <p14:tracePt t="46409" x="11426825" y="5524500"/>
          <p14:tracePt t="46419" x="11418888" y="5481638"/>
          <p14:tracePt t="46437" x="11401425" y="5446713"/>
          <p14:tracePt t="46453" x="11360150" y="5413375"/>
          <p14:tracePt t="46469" x="11333163" y="5380038"/>
          <p14:tracePt t="46486" x="11291888" y="5345113"/>
          <p14:tracePt t="46503" x="11241088" y="5319713"/>
          <p14:tracePt t="46520" x="11180763" y="5302250"/>
          <p14:tracePt t="46537" x="11122025" y="5276850"/>
          <p14:tracePt t="46540" x="11104563" y="5268913"/>
          <p14:tracePt t="46553" x="11071225" y="5251450"/>
          <p14:tracePt t="46556" x="11061700" y="5243513"/>
          <p14:tracePt t="46569" x="11036300" y="5226050"/>
          <p14:tracePt t="46573" x="11028363" y="5226050"/>
          <p14:tracePt t="46587" x="10968038" y="5200650"/>
          <p14:tracePt t="46603" x="10934700" y="5175250"/>
          <p14:tracePt t="46622" x="10874375" y="5157788"/>
          <p14:tracePt t="46636" x="10841038" y="5132388"/>
          <p14:tracePt t="46653" x="10815638" y="5124450"/>
          <p14:tracePt t="46654" x="10807700" y="5116513"/>
          <p14:tracePt t="46669" x="10764838" y="5106988"/>
          <p14:tracePt t="46686" x="10729913" y="5091113"/>
          <p14:tracePt t="46703" x="10704513" y="5091113"/>
          <p14:tracePt t="46704" x="10679113" y="5073650"/>
          <p14:tracePt t="46719" x="10620375" y="5073650"/>
          <p14:tracePt t="46736" x="10552113" y="5073650"/>
          <p14:tracePt t="46753" x="10442575" y="5081588"/>
          <p14:tracePt t="46756" x="10415588" y="5081588"/>
          <p14:tracePt t="46770" x="10364788" y="5081588"/>
          <p14:tracePt t="46787" x="10298113" y="5081588"/>
          <p14:tracePt t="46803" x="10263188" y="5081588"/>
          <p14:tracePt t="46804" x="10255250" y="5081588"/>
          <p14:tracePt t="46820" x="10220325" y="5099050"/>
          <p14:tracePt t="46822" x="10204450" y="5099050"/>
          <p14:tracePt t="46838" x="10169525" y="5124450"/>
          <p14:tracePt t="46854" x="10101263" y="5149850"/>
          <p14:tracePt t="46869" x="10050463" y="5183188"/>
          <p14:tracePt t="46871" x="10025063" y="5192713"/>
          <p14:tracePt t="46886" x="9974263" y="5218113"/>
          <p14:tracePt t="46902" x="9956800" y="5235575"/>
          <p14:tracePt t="46919" x="9915525" y="5260975"/>
          <p14:tracePt t="46936" x="9880600" y="5286375"/>
          <p14:tracePt t="46953" x="9855200" y="5294313"/>
          <p14:tracePt t="46969" x="9829800" y="5319713"/>
          <p14:tracePt t="46986" x="9796463" y="5362575"/>
          <p14:tracePt t="46987" x="9779000" y="5380038"/>
          <p14:tracePt t="47003" x="9745663" y="5395913"/>
          <p14:tracePt t="47004" x="9745663" y="5405438"/>
          <p14:tracePt t="47019" x="9720263" y="5456238"/>
          <p14:tracePt t="47022" x="9702800" y="5489575"/>
          <p14:tracePt t="47037" x="9667875" y="5540375"/>
          <p14:tracePt t="47053" x="9626600" y="5591175"/>
          <p14:tracePt t="47056" x="9609138" y="5616575"/>
          <p14:tracePt t="47071" x="9583738" y="5676900"/>
          <p14:tracePt t="47075" x="9566275" y="5710238"/>
          <p14:tracePt t="47078" x="9558338" y="5727700"/>
          <p14:tracePt t="47087" x="9550400" y="5778500"/>
          <p14:tracePt t="47102" x="9532938" y="5864225"/>
          <p14:tracePt t="47119" x="9532938" y="5948363"/>
          <p14:tracePt t="47122" x="9532938" y="5965825"/>
          <p14:tracePt t="47125" x="9532938" y="5973763"/>
          <p14:tracePt t="47136" x="9532938" y="6034088"/>
          <p14:tracePt t="47152" x="9575800" y="6102350"/>
          <p14:tracePt t="47169" x="9617075" y="6169025"/>
          <p14:tracePt t="47186" x="9652000" y="6237288"/>
          <p14:tracePt t="47187" x="9659938" y="6254750"/>
          <p14:tracePt t="47202" x="9677400" y="6288088"/>
          <p14:tracePt t="47204" x="9677400" y="6297613"/>
          <p14:tracePt t="47219" x="9694863" y="6313488"/>
          <p14:tracePt t="47221" x="9710738" y="6330950"/>
          <p14:tracePt t="47235" x="9745663" y="6356350"/>
          <p14:tracePt t="47253" x="9796463" y="6381750"/>
          <p14:tracePt t="47253" x="9804400" y="6381750"/>
          <p14:tracePt t="47269" x="9829800" y="6381750"/>
          <p14:tracePt t="47270" x="9839325" y="6391275"/>
          <p14:tracePt t="47286" x="9872663" y="6407150"/>
          <p14:tracePt t="47302" x="9931400" y="6407150"/>
          <p14:tracePt t="47319" x="9991725" y="6416675"/>
          <p14:tracePt t="47322" x="10009188" y="6416675"/>
          <p14:tracePt t="47336" x="10059988" y="6432550"/>
          <p14:tracePt t="47341" x="10067925" y="6432550"/>
          <p14:tracePt t="47344" x="10085388" y="6432550"/>
          <p14:tracePt t="47354" x="10110788" y="6450013"/>
          <p14:tracePt t="47359" x="10126663" y="6450013"/>
          <p14:tracePt t="47361" x="10153650" y="6457950"/>
          <p14:tracePt t="47369" x="10179050" y="6457950"/>
          <p14:tracePt t="47371" x="10186988" y="6457950"/>
          <p14:tracePt t="47385" x="10220325" y="6467475"/>
          <p14:tracePt t="47403" x="10313988" y="6492875"/>
          <p14:tracePt t="47419" x="10382250" y="6492875"/>
          <p14:tracePt t="47435" x="10509250" y="6492875"/>
          <p14:tracePt t="47438" x="10534650" y="6492875"/>
          <p14:tracePt t="47454" x="10628313" y="6492875"/>
          <p14:tracePt t="47469" x="10671175" y="6492875"/>
          <p14:tracePt t="47471" x="10679113" y="6492875"/>
          <p14:tracePt t="47487" x="10729913" y="6492875"/>
          <p14:tracePt t="47503" x="10764838" y="6483350"/>
          <p14:tracePt t="47507" x="10772775" y="6483350"/>
          <p14:tracePt t="47510" x="10782300" y="6483350"/>
          <p14:tracePt t="47519" x="10807700" y="6475413"/>
          <p14:tracePt t="47535" x="10841038" y="6457950"/>
          <p14:tracePt t="47552" x="10883900" y="6432550"/>
          <p14:tracePt t="47568" x="10942638" y="6407150"/>
          <p14:tracePt t="47585" x="11002963" y="6373813"/>
          <p14:tracePt t="47603" x="11044238" y="6338888"/>
          <p14:tracePt t="47619" x="11071225" y="6330950"/>
          <p14:tracePt t="47635" x="11112500" y="6297613"/>
          <p14:tracePt t="47653" x="11147425" y="6272213"/>
          <p14:tracePt t="47654" x="11155363" y="6262688"/>
          <p14:tracePt t="47669" x="11188700" y="6246813"/>
          <p14:tracePt t="47670" x="11206163" y="6229350"/>
          <p14:tracePt t="47685" x="11266488" y="6178550"/>
          <p14:tracePt t="47703" x="11325225" y="6118225"/>
          <p14:tracePt t="47719" x="11376025" y="6049963"/>
          <p14:tracePt t="47723" x="11393488" y="6042025"/>
          <p14:tracePt t="47736" x="11444288" y="5983288"/>
          <p14:tracePt t="47753" x="11487150" y="5915025"/>
          <p14:tracePt t="47757" x="11503025" y="5897563"/>
          <p14:tracePt t="47759" x="11512550" y="5872163"/>
          <p14:tracePt t="47769" x="11545888" y="5838825"/>
          <p14:tracePt t="47773" x="11545888" y="5821363"/>
          <p14:tracePt t="47786" x="11588750" y="5770563"/>
          <p14:tracePt t="47788" x="11596688" y="5745163"/>
          <p14:tracePt t="47804" x="11631613" y="5676900"/>
          <p14:tracePt t="47819" x="11657013" y="5616575"/>
          <p14:tracePt t="47821" x="11664950" y="5600700"/>
          <p14:tracePt t="47836" x="11682413" y="5532438"/>
          <p14:tracePt t="47838" x="11682413" y="5524500"/>
          <p14:tracePt t="47854" x="11699875" y="5456238"/>
          <p14:tracePt t="47869" x="11699875" y="5438775"/>
          <p14:tracePt t="47870" x="11699875" y="5421313"/>
          <p14:tracePt t="47885" x="11699875" y="5380038"/>
          <p14:tracePt t="47902" x="11690350" y="5345113"/>
          <p14:tracePt t="47918" x="11682413" y="5319713"/>
          <p14:tracePt t="47935" x="11674475" y="5302250"/>
          <p14:tracePt t="47952" x="11622088" y="5268913"/>
          <p14:tracePt t="47968" x="11588750" y="5251450"/>
          <p14:tracePt t="47985" x="11555413" y="5226050"/>
          <p14:tracePt t="47987" x="11545888" y="5218113"/>
          <p14:tracePt t="48003" x="11512550" y="5192713"/>
          <p14:tracePt t="48019" x="11487150" y="5183188"/>
          <p14:tracePt t="48021" x="11477625" y="5183188"/>
          <p14:tracePt t="48035" x="11444288" y="5157788"/>
          <p14:tracePt t="48052" x="11368088" y="5141913"/>
          <p14:tracePt t="48053" x="11350625" y="5132388"/>
          <p14:tracePt t="48069" x="11307763" y="5116513"/>
          <p14:tracePt t="48070" x="11291888" y="5106988"/>
          <p14:tracePt t="48086" x="11223625" y="5091113"/>
          <p14:tracePt t="48087" x="11206163" y="5091113"/>
          <p14:tracePt t="48091" x="11172825" y="5081588"/>
          <p14:tracePt t="48093" x="11147425" y="5073650"/>
          <p14:tracePt t="48102" x="11087100" y="5073650"/>
          <p14:tracePt t="48118" x="11002963" y="5038725"/>
          <p14:tracePt t="48135" x="10917238" y="5038725"/>
          <p14:tracePt t="48138" x="10891838" y="5038725"/>
          <p14:tracePt t="48152" x="10807700" y="5038725"/>
          <p14:tracePt t="48169" x="10688638" y="5030788"/>
          <p14:tracePt t="48173" x="10663238" y="5022850"/>
          <p14:tracePt t="48176" x="10628313" y="5022850"/>
          <p14:tracePt t="48185" x="10585450" y="5022850"/>
          <p14:tracePt t="48188" x="10552113" y="5022850"/>
          <p14:tracePt t="48202" x="10483850" y="5022850"/>
          <p14:tracePt t="48203" x="10467975" y="5022850"/>
          <p14:tracePt t="48219" x="10415588" y="5022850"/>
          <p14:tracePt t="48220" x="10399713" y="5022850"/>
          <p14:tracePt t="48235" x="10356850" y="5022850"/>
          <p14:tracePt t="48251" x="10306050" y="5022850"/>
          <p14:tracePt t="48269" x="10245725" y="5048250"/>
          <p14:tracePt t="48285" x="10204450" y="5056188"/>
          <p14:tracePt t="48301" x="10110788" y="5091113"/>
          <p14:tracePt t="48318" x="10042525" y="5132388"/>
          <p14:tracePt t="48336" x="9983788" y="5167313"/>
          <p14:tracePt t="48337" x="9983788" y="5175250"/>
          <p14:tracePt t="48352" x="9948863" y="5192713"/>
          <p14:tracePt t="48369" x="9906000" y="5226050"/>
          <p14:tracePt t="48372" x="9898063" y="5235575"/>
          <p14:tracePt t="48386" x="9872663" y="5243513"/>
          <p14:tracePt t="48388" x="9855200" y="5251450"/>
          <p14:tracePt t="48404" x="9812338" y="5294313"/>
          <p14:tracePt t="48408" x="9804400" y="5311775"/>
          <p14:tracePt t="48419" x="9771063" y="5353050"/>
          <p14:tracePt t="48421" x="9761538" y="5370513"/>
          <p14:tracePt t="48435" x="9728200" y="5430838"/>
          <p14:tracePt t="48437" x="9728200" y="5438775"/>
          <p14:tracePt t="48452" x="9685338" y="5532438"/>
          <p14:tracePt t="48469" x="9659938" y="5634038"/>
          <p14:tracePt t="48485" x="9652000" y="5694363"/>
          <p14:tracePt t="48487" x="9652000" y="5710238"/>
          <p14:tracePt t="48502" x="9634538" y="5770563"/>
          <p14:tracePt t="48518" x="9634538" y="5854700"/>
          <p14:tracePt t="48535" x="9652000" y="5932488"/>
          <p14:tracePt t="48538" x="9652000" y="5957888"/>
          <p14:tracePt t="48552" x="9728200" y="6076950"/>
          <p14:tracePt t="48568" x="9890125" y="6254750"/>
          <p14:tracePt t="48585" x="10034588" y="6450013"/>
          <p14:tracePt t="48601" x="10144125" y="6611938"/>
          <p14:tracePt t="48619" x="10263188" y="6680200"/>
          <p14:tracePt t="48620" x="10280650" y="6696075"/>
          <p14:tracePt t="48635" x="10331450" y="6713538"/>
          <p14:tracePt t="48651" x="10382250" y="6731000"/>
          <p14:tracePt t="48669" x="10450513" y="6731000"/>
          <p14:tracePt t="48685" x="10483850" y="6731000"/>
          <p14:tracePt t="48686" x="10509250" y="6731000"/>
          <p14:tracePt t="48690" x="10526713" y="6731000"/>
          <p14:tracePt t="48702" x="10560050" y="6731000"/>
          <p14:tracePt t="48718" x="10577513" y="6731000"/>
          <p14:tracePt t="48735" x="10602913" y="6731000"/>
          <p14:tracePt t="48738" x="10612438" y="6721475"/>
          <p14:tracePt t="48752" x="10653713" y="6705600"/>
          <p14:tracePt t="48769" x="10696575" y="6670675"/>
          <p14:tracePt t="48773" x="10714038" y="6662738"/>
          <p14:tracePt t="48775" x="10714038" y="6654800"/>
          <p14:tracePt t="48785" x="10739438" y="6654800"/>
          <p14:tracePt t="48789" x="10747375" y="6645275"/>
          <p14:tracePt t="48792" x="10756900" y="6637338"/>
          <p14:tracePt t="48801" x="10772775" y="6627813"/>
          <p14:tracePt t="48819" x="10807700" y="6594475"/>
          <p14:tracePt t="48835" x="10841038" y="6577013"/>
          <p14:tracePt t="48837" x="10848975" y="6569075"/>
          <p14:tracePt t="48841" x="10858500" y="6561138"/>
          <p14:tracePt t="48852" x="10883900" y="6543675"/>
          <p14:tracePt t="48854" x="10891838" y="6535738"/>
          <p14:tracePt t="48870" x="10952163" y="6475413"/>
          <p14:tracePt t="48885" x="11002963" y="6432550"/>
          <p14:tracePt t="48887" x="11018838" y="6416675"/>
          <p14:tracePt t="48901" x="11087100" y="6338888"/>
          <p14:tracePt t="48918" x="11163300" y="6246813"/>
          <p14:tracePt t="48922" x="11180763" y="6229350"/>
          <p14:tracePt t="48935" x="11215688" y="6169025"/>
          <p14:tracePt t="48951" x="11274425" y="6084888"/>
          <p14:tracePt t="48968" x="11325225" y="6008688"/>
          <p14:tracePt t="48985" x="11376025" y="5922963"/>
          <p14:tracePt t="49002" x="11436350" y="5821363"/>
          <p14:tracePt t="49020" x="11477625" y="5745163"/>
          <p14:tracePt t="49035" x="11495088" y="5659438"/>
          <p14:tracePt t="49053" x="11503025" y="5600700"/>
          <p14:tracePt t="49058" x="11503025" y="5575300"/>
          <p14:tracePt t="49059" x="11503025" y="5557838"/>
          <p14:tracePt t="49070" x="11503025" y="5497513"/>
          <p14:tracePt t="49085" x="11503025" y="5438775"/>
          <p14:tracePt t="49087" x="11503025" y="5430838"/>
          <p14:tracePt t="49102" x="11477625" y="5405438"/>
          <p14:tracePt t="49103" x="11477625" y="5395913"/>
          <p14:tracePt t="49107" x="11477625" y="5370513"/>
          <p14:tracePt t="49118" x="11461750" y="5345113"/>
          <p14:tracePt t="49135" x="11418888" y="5311775"/>
          <p14:tracePt t="49138" x="11418888" y="5302250"/>
          <p14:tracePt t="49152" x="11385550" y="5276850"/>
          <p14:tracePt t="49154" x="11385550" y="5268913"/>
          <p14:tracePt t="49168" x="11360150" y="5251450"/>
          <p14:tracePt t="49184" x="11299825" y="5243513"/>
          <p14:tracePt t="49201" x="11256963" y="5243513"/>
          <p14:tracePt t="49218" x="11180763" y="5243513"/>
          <p14:tracePt t="49234" x="11087100" y="5243513"/>
          <p14:tracePt t="49236" x="11071225" y="5243513"/>
          <p14:tracePt t="49251" x="10985500" y="5243513"/>
          <p14:tracePt t="49252" x="10968038" y="5243513"/>
          <p14:tracePt t="49269" x="10883900" y="5260975"/>
          <p14:tracePt t="49285" x="10815638" y="5268913"/>
          <p14:tracePt t="49287" x="10798175" y="5268913"/>
          <p14:tracePt t="49302" x="10721975" y="5302250"/>
          <p14:tracePt t="49303" x="10688638" y="5311775"/>
          <p14:tracePt t="49318" x="10585450" y="5345113"/>
          <p14:tracePt t="49322" x="10569575" y="5345113"/>
          <p14:tracePt t="49335" x="10518775" y="5362575"/>
          <p14:tracePt t="49338" x="10501313" y="5362575"/>
          <p14:tracePt t="49351" x="10467975" y="5362575"/>
          <p14:tracePt t="49354" x="10458450" y="5370513"/>
          <p14:tracePt t="49368" x="10450513" y="5380038"/>
          <p14:tracePt t="49385" x="10433050" y="5387975"/>
          <p14:tracePt t="49388" x="10433050" y="5395913"/>
          <p14:tracePt t="49401" x="10425113" y="5395913"/>
          <p14:tracePt t="49436" x="10407650" y="5395913"/>
          <p14:tracePt t="49581" x="10407650" y="5405438"/>
          <p14:tracePt t="61706" x="10399713" y="5405438"/>
          <p14:tracePt t="61736" x="10390188" y="5405438"/>
          <p14:tracePt t="61772" x="10382250" y="5405438"/>
          <p14:tracePt t="61892" x="10374313" y="5405438"/>
          <p14:tracePt t="61901" x="10374313" y="5395913"/>
          <p14:tracePt t="61909" x="10374313" y="5380038"/>
          <p14:tracePt t="61927" x="10356850" y="5353050"/>
          <p14:tracePt t="61943" x="10339388" y="5319713"/>
          <p14:tracePt t="61960" x="10331450" y="5268913"/>
          <p14:tracePt t="61977" x="10339388" y="5175250"/>
          <p14:tracePt t="61980" x="10348913" y="5141913"/>
          <p14:tracePt t="61994" x="10374313" y="5081588"/>
          <p14:tracePt t="61996" x="10382250" y="5056188"/>
          <p14:tracePt t="62012" x="10399713" y="4979988"/>
          <p14:tracePt t="62027" x="10407650" y="4954588"/>
          <p14:tracePt t="62028" x="10407650" y="4946650"/>
          <p14:tracePt t="62044" x="10425113" y="4919663"/>
          <p14:tracePt t="62061" x="10442575" y="4903788"/>
          <p14:tracePt t="62062" x="10450513" y="4894263"/>
          <p14:tracePt t="62077" x="10467975" y="4878388"/>
          <p14:tracePt t="62078" x="10475913" y="4868863"/>
          <p14:tracePt t="62093" x="10509250" y="4843463"/>
          <p14:tracePt t="62110" x="10620375" y="4759325"/>
          <p14:tracePt t="62127" x="10756900" y="4614863"/>
          <p14:tracePt t="62143" x="10883900" y="4513263"/>
          <p14:tracePt t="62160" x="10985500" y="4435475"/>
          <p14:tracePt t="62177" x="11036300" y="4394200"/>
          <p14:tracePt t="62193" x="11122025" y="4359275"/>
          <p14:tracePt t="62196" x="11147425" y="4341813"/>
          <p14:tracePt t="62209" x="11249025" y="4300538"/>
          <p14:tracePt t="62226" x="11385550" y="4249738"/>
          <p14:tracePt t="62243" x="11545888" y="4189413"/>
          <p14:tracePt t="62260" x="11826875" y="4113213"/>
          <p14:tracePt t="62277" x="12039600" y="4062413"/>
          <p14:tracePt t="62278" x="12072938" y="4052888"/>
          <p14:tracePt t="62293" x="12158663" y="4044950"/>
          <p14:tracePt t="62294" x="12184063" y="4044950"/>
          <p14:tracePt t="75482" x="12115800" y="4291013"/>
          <p14:tracePt t="75484" x="12080875" y="4316413"/>
          <p14:tracePt t="75489" x="12014200" y="4359275"/>
          <p14:tracePt t="75502" x="11953875" y="4402138"/>
          <p14:tracePt t="75503" x="11920538" y="4427538"/>
          <p14:tracePt t="75519" x="11715750" y="4572000"/>
          <p14:tracePt t="75520" x="11647488" y="4622800"/>
          <p14:tracePt t="75535" x="11401425" y="4792663"/>
          <p14:tracePt t="75536" x="11307763" y="4852988"/>
          <p14:tracePt t="75555" x="10917238" y="5116513"/>
          <p14:tracePt t="75558" x="10841038" y="5157788"/>
          <p14:tracePt t="75568" x="10704513" y="5251450"/>
          <p14:tracePt t="75585" x="10475913" y="5405438"/>
          <p14:tracePt t="75601" x="10229850" y="5549900"/>
          <p14:tracePt t="75618" x="10025063" y="5668963"/>
          <p14:tracePt t="75635" x="9786938" y="5803900"/>
          <p14:tracePt t="75651" x="9550400" y="5957888"/>
          <p14:tracePt t="75668" x="9345613" y="6076950"/>
          <p14:tracePt t="75685" x="9251950" y="6118225"/>
          <p14:tracePt t="75687" x="9226550" y="6127750"/>
          <p14:tracePt t="75702" x="9183688" y="6161088"/>
          <p14:tracePt t="75704" x="9175750" y="6169025"/>
          <p14:tracePt t="75719" x="9124950" y="6169025"/>
          <p14:tracePt t="75735" x="9064625" y="6186488"/>
          <p14:tracePt t="75736" x="9056688" y="6194425"/>
          <p14:tracePt t="75740" x="9048750" y="6194425"/>
          <p14:tracePt t="75751" x="8988425" y="6194425"/>
          <p14:tracePt t="75768" x="8853488" y="6221413"/>
          <p14:tracePt t="75784" x="8666163" y="6221413"/>
          <p14:tracePt t="75801" x="8377238" y="6221413"/>
          <p14:tracePt t="75818" x="8121650" y="6221413"/>
          <p14:tracePt t="75834" x="7791450" y="6221413"/>
          <p14:tracePt t="75851" x="7358063" y="6221413"/>
          <p14:tracePt t="75868" x="6745288" y="6221413"/>
          <p14:tracePt t="75885" x="6245225" y="6211888"/>
          <p14:tracePt t="75901" x="5692775" y="6161088"/>
          <p14:tracePt t="75919" x="4987925" y="6153150"/>
          <p14:tracePt t="75935" x="4587875" y="6153150"/>
          <p14:tracePt t="75938" x="4476750" y="6135688"/>
          <p14:tracePt t="75940" x="4349750" y="6135688"/>
          <p14:tracePt t="75952" x="4111625" y="6118225"/>
          <p14:tracePt t="75968" x="3652838" y="6118225"/>
          <p14:tracePt t="75984" x="3467100" y="6118225"/>
          <p14:tracePt t="75986" x="3398838" y="6118225"/>
          <p14:tracePt t="76001" x="3100388" y="6153150"/>
          <p14:tracePt t="76018" x="2838450" y="6211888"/>
          <p14:tracePt t="76035" x="2625725" y="6254750"/>
          <p14:tracePt t="76052" x="2506663" y="6254750"/>
          <p14:tracePt t="76054" x="2497138" y="6254750"/>
          <p14:tracePt t="76069" x="2446338" y="6254750"/>
          <p14:tracePt t="76085" x="2420938" y="6254750"/>
          <p14:tracePt t="76102" x="2395538" y="6254750"/>
          <p14:tracePt t="76118" x="2370138" y="6254750"/>
          <p14:tracePt t="76119" x="2352675" y="6254750"/>
          <p14:tracePt t="76135" x="2336800" y="6262688"/>
          <p14:tracePt t="76136" x="2327275" y="6262688"/>
          <p14:tracePt t="76151" x="2311400" y="6262688"/>
          <p14:tracePt t="76168" x="2286000" y="6280150"/>
          <p14:tracePt t="76244" x="2293938" y="6280150"/>
          <p14:tracePt t="76254" x="2327275" y="6280150"/>
          <p14:tracePt t="76269" x="2395538" y="6280150"/>
          <p14:tracePt t="76271" x="2420938" y="6280150"/>
          <p14:tracePt t="76285" x="2540000" y="6280150"/>
          <p14:tracePt t="76286" x="2582863" y="6280150"/>
          <p14:tracePt t="76301" x="2786063" y="6280150"/>
          <p14:tracePt t="76303" x="2854325" y="6262688"/>
          <p14:tracePt t="76306" x="2947988" y="6254750"/>
          <p14:tracePt t="76307" x="3033713" y="6254750"/>
          <p14:tracePt t="76318" x="3228975" y="6254750"/>
          <p14:tracePt t="76320" x="3313113" y="6254750"/>
          <p14:tracePt t="76335" x="3594100" y="6254750"/>
          <p14:tracePt t="76337" x="3670300" y="6254750"/>
          <p14:tracePt t="76352" x="3900488" y="6246813"/>
          <p14:tracePt t="76354" x="4010025" y="6246813"/>
          <p14:tracePt t="76368" x="4418013" y="6246813"/>
          <p14:tracePt t="76385" x="4775200" y="6246813"/>
          <p14:tracePt t="76388" x="4859338" y="6246813"/>
          <p14:tracePt t="76391" x="4962525" y="6246813"/>
          <p14:tracePt t="76402" x="5148263" y="6280150"/>
          <p14:tracePt t="76404" x="5224463" y="6305550"/>
          <p14:tracePt t="76407" x="5310188" y="6313488"/>
          <p14:tracePt t="76417" x="5472113" y="6330950"/>
          <p14:tracePt t="76434" x="5802313" y="6373813"/>
          <p14:tracePt t="76451" x="5981700" y="6381750"/>
          <p14:tracePt t="76468" x="6049963" y="6381750"/>
          <p14:tracePt t="76484" x="6057900" y="6381750"/>
          <p14:tracePt t="76556" x="6065838" y="6381750"/>
          <p14:tracePt t="76612" x="6057900" y="6381750"/>
          <p14:tracePt t="76620" x="6049963" y="6381750"/>
          <p14:tracePt t="76622" x="6024563" y="6381750"/>
          <p14:tracePt t="76624" x="6007100" y="6381750"/>
          <p14:tracePt t="76630" x="5981700" y="6381750"/>
          <p14:tracePt t="76651" x="5700713" y="6356350"/>
          <p14:tracePt t="76668" x="5378450" y="6288088"/>
          <p14:tracePt t="76669" x="5292725" y="6272213"/>
          <p14:tracePt t="76685" x="4902200" y="6169025"/>
          <p14:tracePt t="76701" x="4579938" y="6076950"/>
          <p14:tracePt t="76702" x="4468813" y="6049963"/>
          <p14:tracePt t="76718" x="4111625" y="5983288"/>
          <p14:tracePt t="76734" x="4027488" y="5983288"/>
          <p14:tracePt t="76751" x="3857625" y="5957888"/>
          <p14:tracePt t="76755" x="3840163" y="5957888"/>
          <p14:tracePt t="76757" x="3814763" y="5957888"/>
          <p14:tracePt t="76768" x="3797300" y="5957888"/>
          <p14:tracePt t="76823" x="3806825" y="5957888"/>
          <p14:tracePt t="76836" x="3822700" y="5957888"/>
          <p14:tracePt t="76843" x="3832225" y="5957888"/>
          <p14:tracePt t="76851" x="3848100" y="5957888"/>
          <p14:tracePt t="76868" x="3916363" y="5957888"/>
          <p14:tracePt t="76869" x="3951288" y="5957888"/>
          <p14:tracePt t="76886" x="4162425" y="5957888"/>
          <p14:tracePt t="76901" x="4451350" y="5965825"/>
          <p14:tracePt t="76903" x="4545013" y="5965825"/>
          <p14:tracePt t="76907" x="4673600" y="5965825"/>
          <p14:tracePt t="76918" x="5046663" y="5973763"/>
          <p14:tracePt t="76934" x="5538788" y="5973763"/>
          <p14:tracePt t="76951" x="5989638" y="5999163"/>
          <p14:tracePt t="76967" x="6338888" y="6024563"/>
          <p14:tracePt t="76985" x="6448425" y="6024563"/>
          <p14:tracePt t="76988" x="6465888" y="6024563"/>
          <p14:tracePt t="77001" x="6483350" y="6024563"/>
          <p14:tracePt t="77052" x="6491288" y="6024563"/>
          <p14:tracePt t="77074" x="6483350" y="6024563"/>
          <p14:tracePt t="77078" x="6473825" y="6034088"/>
          <p14:tracePt t="77086" x="6430963" y="6042025"/>
          <p14:tracePt t="77101" x="6354763" y="6067425"/>
          <p14:tracePt t="77102" x="6321425" y="6076950"/>
          <p14:tracePt t="77117" x="6151563" y="6118225"/>
          <p14:tracePt t="77134" x="5981700" y="6143625"/>
          <p14:tracePt t="77150" x="5776913" y="6194425"/>
          <p14:tracePt t="77167" x="5599113" y="6229350"/>
          <p14:tracePt t="77183" x="5446713" y="6254750"/>
          <p14:tracePt t="77200" x="5343525" y="6272213"/>
          <p14:tracePt t="77217" x="5249863" y="6297613"/>
          <p14:tracePt t="77234" x="5199063" y="6305550"/>
          <p14:tracePt t="77235" x="5183188" y="6305550"/>
          <p14:tracePt t="77250" x="5157788" y="6305550"/>
          <p14:tracePt t="77267" x="5140325" y="6313488"/>
          <p14:tracePt t="77350" x="5148263" y="6313488"/>
          <p14:tracePt t="77359" x="5165725" y="6313488"/>
          <p14:tracePt t="77363" x="5183188" y="6313488"/>
          <p14:tracePt t="77367" x="5208588" y="6313488"/>
          <p14:tracePt t="77371" x="5241925" y="6313488"/>
          <p14:tracePt t="77376" x="5276850" y="6313488"/>
          <p14:tracePt t="77378" x="5318125" y="6313488"/>
          <p14:tracePt t="77381" x="5360988" y="6313488"/>
          <p14:tracePt t="77385" x="5403850" y="6313488"/>
          <p14:tracePt t="77400" x="5591175" y="6313488"/>
          <p14:tracePt t="77417" x="5768975" y="6313488"/>
          <p14:tracePt t="77433" x="5930900" y="6313488"/>
          <p14:tracePt t="77450" x="6091238" y="6313488"/>
          <p14:tracePt t="77451" x="6134100" y="6313488"/>
          <p14:tracePt t="77467" x="6245225" y="6313488"/>
          <p14:tracePt t="77483" x="6380163" y="6313488"/>
          <p14:tracePt t="77500" x="6456363" y="6313488"/>
          <p14:tracePt t="77517" x="6473825" y="6313488"/>
          <p14:tracePt t="77534" x="6483350" y="6313488"/>
          <p14:tracePt t="77551" x="6491288" y="6313488"/>
          <p14:tracePt t="77587" x="6499225" y="6305550"/>
          <p14:tracePt t="78062" x="6508750" y="6305550"/>
          <p14:tracePt t="78074" x="6524625" y="6305550"/>
          <p14:tracePt t="78088" x="6534150" y="6305550"/>
          <p14:tracePt t="78102" x="6542088" y="6305550"/>
          <p14:tracePt t="78124" x="6550025" y="6305550"/>
          <p14:tracePt t="78140" x="6559550" y="6305550"/>
          <p14:tracePt t="78151" x="6567488" y="6305550"/>
          <p14:tracePt t="78167" x="6600825" y="6305550"/>
          <p14:tracePt t="78183" x="6635750" y="6305550"/>
          <p14:tracePt t="78200" x="6643688" y="6305550"/>
          <p14:tracePt t="78217" x="6653213" y="6305550"/>
          <p14:tracePt t="78235" x="6661150" y="6305550"/>
          <p14:tracePt t="78250" x="6669088" y="6305550"/>
          <p14:tracePt t="78268" x="6694488" y="6305550"/>
          <p14:tracePt t="78284" x="6729413" y="6305550"/>
          <p14:tracePt t="78303" x="6770688" y="6313488"/>
          <p14:tracePt t="78317" x="6788150" y="6313488"/>
          <p14:tracePt t="78333" x="6805613" y="6313488"/>
          <p14:tracePt t="78336" x="6813550" y="6313488"/>
          <p14:tracePt t="78350" x="6823075" y="6323013"/>
          <p14:tracePt t="78367" x="6838950" y="6323013"/>
          <p14:tracePt t="78383" x="6856413" y="6323013"/>
          <p14:tracePt t="78385" x="6864350" y="6323013"/>
          <p14:tracePt t="78400" x="6889750" y="6323013"/>
          <p14:tracePt t="78417" x="6907213" y="6323013"/>
          <p14:tracePt t="78434" x="6932613" y="6323013"/>
          <p14:tracePt t="78451" x="6950075" y="6323013"/>
          <p14:tracePt t="78457" x="6967538" y="6323013"/>
          <p14:tracePt t="78460" x="6975475" y="6323013"/>
          <p14:tracePt t="78467" x="6983413" y="6323013"/>
          <p14:tracePt t="78483" x="7000875" y="6323013"/>
          <p14:tracePt t="78500" x="7026275" y="6323013"/>
          <p14:tracePt t="78518" x="7043738" y="6323013"/>
          <p14:tracePt t="78534" x="7051675" y="6323013"/>
          <p14:tracePt t="78552" x="7077075" y="6323013"/>
          <p14:tracePt t="78568" x="7094538" y="6323013"/>
          <p14:tracePt t="78570" x="7112000" y="6323013"/>
          <p14:tracePt t="78583" x="7127875" y="6323013"/>
          <p14:tracePt t="78585" x="7145338" y="6323013"/>
          <p14:tracePt t="78600" x="7188200" y="6323013"/>
          <p14:tracePt t="78617" x="7221538" y="6323013"/>
          <p14:tracePt t="78633" x="7246938" y="6323013"/>
          <p14:tracePt t="78650" x="7281863" y="6323013"/>
          <p14:tracePt t="78667" x="7297738" y="6323013"/>
          <p14:tracePt t="78684" x="7315200" y="6323013"/>
          <p14:tracePt t="78686" x="7323138" y="6323013"/>
          <p14:tracePt t="78701" x="7332663" y="6323013"/>
          <p14:tracePt t="78717" x="7340600" y="6323013"/>
          <p14:tracePt t="78735" x="7348538" y="6323013"/>
          <p14:tracePt t="78767" x="7358063" y="6323013"/>
          <p14:tracePt t="78789" x="7373938" y="6323013"/>
          <p14:tracePt t="78819" x="7391400" y="6323013"/>
          <p14:tracePt t="78839" x="7400925" y="6323013"/>
          <p14:tracePt t="78948" x="7400925" y="6313488"/>
          <p14:tracePt t="79024" x="7391400" y="6313488"/>
          <p14:tracePt t="79031" x="7383463" y="6313488"/>
          <p14:tracePt t="79033" x="7373938" y="6313488"/>
          <p14:tracePt t="79039" x="7358063" y="6313488"/>
          <p14:tracePt t="79049" x="7323138" y="6313488"/>
          <p14:tracePt t="79066" x="7272338" y="6313488"/>
          <p14:tracePt t="79083" x="7196138" y="6313488"/>
          <p14:tracePt t="79099" x="7085013" y="6297613"/>
          <p14:tracePt t="79116" x="7008813" y="6280150"/>
          <p14:tracePt t="79117" x="6983413" y="6272213"/>
          <p14:tracePt t="79133" x="6942138" y="6272213"/>
          <p14:tracePt t="79134" x="6932613" y="6272213"/>
          <p14:tracePt t="79149" x="6873875" y="6262688"/>
          <p14:tracePt t="79168" x="6864350" y="6262688"/>
          <p14:tracePt t="79184" x="6848475" y="6262688"/>
          <p14:tracePt t="79202" x="6838950" y="6262688"/>
          <p14:tracePt t="79218" x="6831013" y="6262688"/>
          <p14:tracePt t="79342" x="6838950" y="6254750"/>
          <p14:tracePt t="79350" x="6881813" y="6246813"/>
          <p14:tracePt t="79353" x="6907213" y="6246813"/>
          <p14:tracePt t="79359" x="6983413" y="6246813"/>
          <p14:tracePt t="79383" x="7315200" y="6246813"/>
          <p14:tracePt t="79400" x="7477125" y="6246813"/>
          <p14:tracePt t="79401" x="7518400" y="6246813"/>
          <p14:tracePt t="79405" x="7561263" y="6246813"/>
          <p14:tracePt t="79407" x="7604125" y="6246813"/>
          <p14:tracePt t="79415" x="7672388" y="6246813"/>
          <p14:tracePt t="79432" x="7756525" y="6272213"/>
          <p14:tracePt t="79449" x="7791450" y="6272213"/>
          <p14:tracePt t="79466" x="7807325" y="6272213"/>
          <p14:tracePt t="79482" x="7816850" y="6288088"/>
          <p14:tracePt t="79499" x="7832725" y="6288088"/>
          <p14:tracePt t="79502" x="7842250" y="6288088"/>
          <p14:tracePt t="79516" x="7859713" y="6288088"/>
          <p14:tracePt t="79690" x="7850188" y="6288088"/>
          <p14:tracePt t="79696" x="7832725" y="6288088"/>
          <p14:tracePt t="79701" x="7832725" y="6297613"/>
          <p14:tracePt t="79717" x="7807325" y="6297613"/>
          <p14:tracePt t="79718" x="7791450" y="6297613"/>
          <p14:tracePt t="79733" x="7748588" y="6297613"/>
          <p14:tracePt t="79748" x="7705725" y="6297613"/>
          <p14:tracePt t="79765" x="7570788" y="6297613"/>
          <p14:tracePt t="79783" x="7383463" y="6297613"/>
          <p14:tracePt t="79799" x="7246938" y="6297613"/>
          <p14:tracePt t="79800" x="7204075" y="6297613"/>
          <p14:tracePt t="79815" x="7043738" y="6297613"/>
          <p14:tracePt t="79832" x="6924675" y="6297613"/>
          <p14:tracePt t="79849" x="6864350" y="6297613"/>
          <p14:tracePt t="79865" x="6838950" y="6297613"/>
          <p14:tracePt t="79882" x="6831013" y="6297613"/>
          <p14:tracePt t="80070" x="6838950" y="6297613"/>
          <p14:tracePt t="80078" x="6856413" y="6297613"/>
          <p14:tracePt t="80083" x="6864350" y="6297613"/>
          <p14:tracePt t="80100" x="6889750" y="6297613"/>
          <p14:tracePt t="80102" x="6899275" y="6297613"/>
          <p14:tracePt t="80116" x="6942138" y="6297613"/>
          <p14:tracePt t="80117" x="6958013" y="6297613"/>
          <p14:tracePt t="80133" x="7034213" y="6297613"/>
          <p14:tracePt t="80149" x="7102475" y="6297613"/>
          <p14:tracePt t="80150" x="7127875" y="6297613"/>
          <p14:tracePt t="80165" x="7221538" y="6297613"/>
          <p14:tracePt t="80183" x="7323138" y="6297613"/>
          <p14:tracePt t="80188" x="7340600" y="6297613"/>
          <p14:tracePt t="80199" x="7366000" y="6297613"/>
          <p14:tracePt t="80200" x="7373938" y="6297613"/>
          <p14:tracePt t="80215" x="7426325" y="6297613"/>
          <p14:tracePt t="80233" x="7459663" y="6297613"/>
          <p14:tracePt t="80236" x="7467600" y="6297613"/>
          <p14:tracePt t="80249" x="7485063" y="6297613"/>
          <p14:tracePt t="80266" x="7502525" y="6297613"/>
          <p14:tracePt t="80283" x="7518400" y="6297613"/>
          <p14:tracePt t="80300" x="7527925" y="6297613"/>
          <p14:tracePt t="80316" x="7535863" y="6297613"/>
          <p14:tracePt t="80334" x="7553325" y="6297613"/>
          <p14:tracePt t="80350" x="7570788" y="6297613"/>
          <p14:tracePt t="80353" x="7578725" y="6297613"/>
          <p14:tracePt t="80366" x="7586663" y="6297613"/>
          <p14:tracePt t="80368" x="7596188" y="6297613"/>
          <p14:tracePt t="80382" x="7604125" y="6297613"/>
          <p14:tracePt t="80400" x="7612063" y="6297613"/>
          <p14:tracePt t="81152" x="7596188" y="6297613"/>
          <p14:tracePt t="81154" x="7586663" y="6297613"/>
          <p14:tracePt t="81162" x="7578725" y="6297613"/>
          <p14:tracePt t="81168" x="7561263" y="6297613"/>
          <p14:tracePt t="81170" x="7553325" y="6297613"/>
          <p14:tracePt t="81173" x="7535863" y="6297613"/>
          <p14:tracePt t="81181" x="7502525" y="6297613"/>
          <p14:tracePt t="81198" x="7400925" y="6323013"/>
          <p14:tracePt t="81215" x="7272338" y="6338888"/>
          <p14:tracePt t="81216" x="7246938" y="6338888"/>
          <p14:tracePt t="81231" x="7085013" y="6338888"/>
          <p14:tracePt t="81248" x="6924675" y="6338888"/>
          <p14:tracePt t="81265" x="6762750" y="6338888"/>
          <p14:tracePt t="81268" x="6711950" y="6338888"/>
          <p14:tracePt t="81282" x="6567488" y="6338888"/>
          <p14:tracePt t="81283" x="6516688" y="6338888"/>
          <p14:tracePt t="81299" x="6202363" y="6348413"/>
          <p14:tracePt t="81315" x="5913438" y="6356350"/>
          <p14:tracePt t="81317" x="5802313" y="6356350"/>
          <p14:tracePt t="81332" x="5360988" y="6356350"/>
          <p14:tracePt t="81349" x="4800600" y="6356350"/>
          <p14:tracePt t="81364" x="4503738" y="6356350"/>
          <p14:tracePt t="81381" x="4256088" y="6338888"/>
          <p14:tracePt t="81398" x="3951288" y="6297613"/>
          <p14:tracePt t="81414" x="3857625" y="6297613"/>
          <p14:tracePt t="81431" x="3543300" y="6297613"/>
          <p14:tracePt t="81448" x="3270250" y="6297613"/>
          <p14:tracePt t="81464" x="2982913" y="6297613"/>
          <p14:tracePt t="81481" x="2727325" y="6297613"/>
          <p14:tracePt t="81499" x="2497138" y="6288088"/>
          <p14:tracePt t="81501" x="2438400" y="6280150"/>
          <p14:tracePt t="81515" x="2276475" y="6262688"/>
          <p14:tracePt t="81517" x="2235200" y="6262688"/>
          <p14:tracePt t="81531" x="2081213" y="6262688"/>
          <p14:tracePt t="81549" x="1903413" y="6262688"/>
          <p14:tracePt t="81565" x="1817688" y="6262688"/>
          <p14:tracePt t="81567" x="1792288" y="6262688"/>
          <p14:tracePt t="81582" x="1724025" y="6262688"/>
          <p14:tracePt t="81584" x="1698625" y="6262688"/>
          <p14:tracePt t="81598" x="1606550" y="6262688"/>
          <p14:tracePt t="81615" x="1503363" y="6262688"/>
          <p14:tracePt t="81618" x="1477963" y="6262688"/>
          <p14:tracePt t="81632" x="1409700" y="6262688"/>
          <p14:tracePt t="81634" x="1384300" y="6262688"/>
          <p14:tracePt t="81636" x="1368425" y="6262688"/>
          <p14:tracePt t="81648" x="1290638" y="6262688"/>
          <p14:tracePt t="81664" x="1147763" y="6288088"/>
          <p14:tracePt t="81681" x="1019175" y="6313488"/>
          <p14:tracePt t="81697" x="917575" y="6338888"/>
          <p14:tracePt t="81714" x="841375" y="6356350"/>
          <p14:tracePt t="81731" x="781050" y="6365875"/>
          <p14:tracePt t="81748" x="765175" y="6365875"/>
          <p14:tracePt t="81764" x="747713" y="6365875"/>
          <p14:tracePt t="81781" x="739775" y="6365875"/>
          <p14:tracePt t="81783" x="739775" y="6373813"/>
          <p14:tracePt t="81798" x="730250" y="6391275"/>
          <p14:tracePt t="81819" x="722313" y="6391275"/>
          <p14:tracePt t="81850" x="714375" y="6399213"/>
          <p14:tracePt t="81866" x="704850" y="6416675"/>
          <p14:tracePt t="81887" x="704850" y="6432550"/>
          <p14:tracePt t="81895" x="704850" y="6442075"/>
          <p14:tracePt t="81900" x="704850" y="6450013"/>
          <p14:tracePt t="81915" x="696913" y="6457950"/>
          <p14:tracePt t="81931" x="696913" y="6467475"/>
          <p14:tracePt t="81933" x="696913" y="6483350"/>
          <p14:tracePt t="81948" x="696913" y="6500813"/>
          <p14:tracePt t="81952" x="696913" y="6510338"/>
          <p14:tracePt t="81965" x="696913" y="6526213"/>
          <p14:tracePt t="81982" x="696913" y="6551613"/>
          <p14:tracePt t="82000" x="696913" y="6586538"/>
          <p14:tracePt t="82005" x="696913" y="6594475"/>
          <p14:tracePt t="82006" x="696913" y="6602413"/>
          <p14:tracePt t="82015" x="696913" y="6619875"/>
          <p14:tracePt t="82030" x="696913" y="6662738"/>
          <p14:tracePt t="82047" x="696913" y="6705600"/>
          <p14:tracePt t="82065" x="696913" y="6731000"/>
          <p14:tracePt t="82081" x="704850" y="6738938"/>
          <p14:tracePt t="82099" x="704850" y="6746875"/>
          <p14:tracePt t="82120" x="714375" y="6756400"/>
          <p14:tracePt t="82328" x="722313" y="6764338"/>
          <p14:tracePt t="82404" x="739775" y="6764338"/>
          <p14:tracePt t="82412" x="747713" y="6764338"/>
          <p14:tracePt t="82430" x="755650" y="6764338"/>
          <p14:tracePt t="82441" x="765175" y="6764338"/>
          <p14:tracePt t="82461" x="773113" y="6764338"/>
          <p14:tracePt t="82473" x="781050" y="6764338"/>
          <p14:tracePt t="82486" x="798513" y="6764338"/>
          <p14:tracePt t="82497" x="806450" y="6756400"/>
          <p14:tracePt t="82514" x="815975" y="6756400"/>
          <p14:tracePt t="82531" x="841375" y="6746875"/>
          <p14:tracePt t="82548" x="849313" y="6746875"/>
          <p14:tracePt t="82549" x="858838" y="6746875"/>
          <p14:tracePt t="82565" x="866775" y="6738938"/>
          <p14:tracePt t="82569" x="874713" y="6738938"/>
          <p14:tracePt t="82582" x="884238" y="6738938"/>
          <p14:tracePt t="82583" x="892175" y="6731000"/>
          <p14:tracePt t="82597" x="900113" y="6731000"/>
          <p14:tracePt t="82614" x="909638" y="6731000"/>
          <p14:tracePt t="82635" x="917575" y="6731000"/>
          <p14:tracePt t="82647" x="925513" y="6731000"/>
          <p14:tracePt t="82664" x="942975" y="6721475"/>
          <p14:tracePt t="82665" x="942975" y="6713538"/>
          <p14:tracePt t="82702" x="960438" y="6713538"/>
          <p14:tracePt t="82737" x="976313" y="6713538"/>
          <p14:tracePt t="82760" x="985838" y="6713538"/>
          <p14:tracePt t="82787" x="993775" y="6705600"/>
          <p14:tracePt t="82820" x="1003300" y="6696075"/>
          <p14:tracePt t="82838" x="1019175" y="6688138"/>
          <p14:tracePt t="82873" x="1028700" y="6688138"/>
          <p14:tracePt t="82914" x="1036638" y="6680200"/>
          <p14:tracePt t="82930" x="1044575" y="6670675"/>
          <p14:tracePt t="82939" x="1054100" y="6670675"/>
          <p14:tracePt t="82959" x="1062038" y="6670675"/>
          <p14:tracePt t="83003" x="1069975" y="6662738"/>
          <p14:tracePt t="83102" x="1079500" y="6662738"/>
          <p14:tracePt t="83180" x="1087438" y="6662738"/>
          <p14:tracePt t="83244" x="1095375" y="6654800"/>
          <p14:tracePt t="83270" x="1104900" y="6645275"/>
          <p14:tracePt t="83314" x="1112838" y="6645275"/>
          <p14:tracePt t="83392" x="1120775" y="6637338"/>
          <p14:tracePt t="83398" x="1120775" y="6627813"/>
          <p14:tracePt t="83421" x="1130300" y="6619875"/>
          <p14:tracePt t="83493" x="1138238" y="6619875"/>
          <p14:tracePt t="83562" x="1147763" y="6619875"/>
          <p14:tracePt t="83616" x="1155700" y="6611938"/>
          <p14:tracePt t="83623" x="1163638" y="6602413"/>
          <p14:tracePt t="83880" x="1173163" y="6594475"/>
          <p14:tracePt t="83904" x="1173163" y="6577013"/>
          <p14:tracePt t="83933" x="1189038" y="6569075"/>
          <p14:tracePt t="83953" x="1198563" y="6569075"/>
          <p14:tracePt t="83961" x="1206500" y="6561138"/>
          <p14:tracePt t="83973" x="1214438" y="6551613"/>
          <p14:tracePt t="83986" x="1231900" y="6543675"/>
          <p14:tracePt t="84005" x="1249363" y="6535738"/>
          <p14:tracePt t="84021" x="1257300" y="6526213"/>
          <p14:tracePt t="84030" x="1257300" y="6518275"/>
          <p14:tracePt t="84051" x="1265238" y="6518275"/>
          <p14:tracePt t="84064" x="1274763" y="6518275"/>
          <p14:tracePt t="84119" x="1282700" y="6518275"/>
          <p14:tracePt t="84134" x="1300163" y="6518275"/>
          <p14:tracePt t="84194" x="1317625" y="6518275"/>
          <p14:tracePt t="84300" x="1325563" y="6518275"/>
          <p14:tracePt t="84328" x="1333500" y="6518275"/>
          <p14:tracePt t="84350" x="1343025" y="6518275"/>
          <p14:tracePt t="84430" x="1350963" y="6518275"/>
          <p14:tracePt t="84710" x="1358900" y="6510338"/>
          <p14:tracePt t="85991" x="1376363" y="6500813"/>
          <p14:tracePt t="85999" x="1401763" y="6500813"/>
          <p14:tracePt t="86003" x="1427163" y="6500813"/>
          <p14:tracePt t="86028" x="1571625" y="6500813"/>
          <p14:tracePt t="86045" x="1614488" y="6500813"/>
          <p14:tracePt t="86047" x="1622425" y="6500813"/>
          <p14:tracePt t="86050" x="1639888" y="6500813"/>
          <p14:tracePt t="86062" x="1673225" y="6500813"/>
          <p14:tracePt t="86079" x="1733550" y="6500813"/>
          <p14:tracePt t="86082" x="1749425" y="6500813"/>
          <p14:tracePt t="86095" x="1817688" y="6518275"/>
          <p14:tracePt t="86099" x="1835150" y="6518275"/>
          <p14:tracePt t="86102" x="1860550" y="6518275"/>
          <p14:tracePt t="86111" x="1911350" y="6526213"/>
          <p14:tracePt t="86128" x="1997075" y="6543675"/>
          <p14:tracePt t="86145" x="2073275" y="6561138"/>
          <p14:tracePt t="86161" x="2124075" y="6561138"/>
          <p14:tracePt t="86178" x="2166938" y="6569075"/>
          <p14:tracePt t="86180" x="2174875" y="6569075"/>
          <p14:tracePt t="86195" x="2225675" y="6569075"/>
          <p14:tracePt t="86197" x="2243138" y="6569075"/>
          <p14:tracePt t="86212" x="2311400" y="6586538"/>
          <p14:tracePt t="86214" x="2327275" y="6586538"/>
          <p14:tracePt t="86229" x="2420938" y="6602413"/>
          <p14:tracePt t="86245" x="2471738" y="6611938"/>
          <p14:tracePt t="86248" x="2497138" y="6619875"/>
          <p14:tracePt t="86261" x="2557463" y="6637338"/>
          <p14:tracePt t="86278" x="2590800" y="6645275"/>
          <p14:tracePt t="86295" x="2625725" y="6645275"/>
          <p14:tracePt t="86312" x="2633663" y="6645275"/>
          <p14:tracePt t="86328" x="2641600" y="6645275"/>
          <p14:tracePt t="86346" x="2651125" y="6645275"/>
          <p14:tracePt t="86370" x="2659063" y="6645275"/>
          <p14:tracePt t="86417" x="2676525" y="6645275"/>
          <p14:tracePt t="86433" x="2684463" y="6645275"/>
          <p14:tracePt t="86451" x="2693988" y="6645275"/>
          <p14:tracePt t="86453" x="2701925" y="6645275"/>
          <p14:tracePt t="86469" x="2709863" y="6645275"/>
          <p14:tracePt t="86478" x="2719388" y="6645275"/>
          <p14:tracePt t="86495" x="2735263" y="6637338"/>
          <p14:tracePt t="86512" x="2760663" y="6637338"/>
          <p14:tracePt t="86513" x="2770188" y="6637338"/>
          <p14:tracePt t="86528" x="2786063" y="6637338"/>
          <p14:tracePt t="86545" x="2828925" y="6637338"/>
          <p14:tracePt t="86548" x="2838450" y="6637338"/>
          <p14:tracePt t="86562" x="2846388" y="6637338"/>
          <p14:tracePt t="86580" x="2871788" y="6627813"/>
          <p14:tracePt t="86596" x="2889250" y="6627813"/>
          <p14:tracePt t="86598" x="2897188" y="6627813"/>
          <p14:tracePt t="86612" x="2930525" y="6619875"/>
          <p14:tracePt t="86629" x="3008313" y="6619875"/>
          <p14:tracePt t="86644" x="3041650" y="6619875"/>
          <p14:tracePt t="86646" x="3059113" y="6619875"/>
          <p14:tracePt t="86661" x="3100388" y="6619875"/>
          <p14:tracePt t="86693" x="3109913" y="6611938"/>
          <p14:tracePt t="86820" x="3109913" y="6602413"/>
          <p14:tracePt t="86841" x="3100388" y="6602413"/>
          <p14:tracePt t="86846" x="3092450" y="6602413"/>
          <p14:tracePt t="86861" x="3059113" y="6602413"/>
          <p14:tracePt t="86879" x="2998788" y="6602413"/>
          <p14:tracePt t="86895" x="2965450" y="6602413"/>
          <p14:tracePt t="86899" x="2940050" y="6602413"/>
          <p14:tracePt t="86901" x="2922588" y="6602413"/>
          <p14:tracePt t="86912" x="2863850" y="6602413"/>
          <p14:tracePt t="86914" x="2828925" y="6602413"/>
          <p14:tracePt t="86927" x="2701925" y="6594475"/>
          <p14:tracePt t="86944" x="2590800" y="6569075"/>
          <p14:tracePt t="86961" x="2481263" y="6543675"/>
          <p14:tracePt t="86977" x="2352675" y="6535738"/>
          <p14:tracePt t="86994" x="2293938" y="6518275"/>
          <p14:tracePt t="86996" x="2268538" y="6518275"/>
          <p14:tracePt t="87011" x="2243138" y="6492875"/>
          <p14:tracePt t="87028" x="2225675" y="6492875"/>
          <p14:tracePt t="87029" x="2217738" y="6492875"/>
          <p14:tracePt t="87045" x="2208213" y="6492875"/>
          <p14:tracePt t="87046" x="2200275" y="6492875"/>
          <p14:tracePt t="87238" x="2217738" y="6492875"/>
          <p14:tracePt t="87244" x="2225675" y="6492875"/>
          <p14:tracePt t="87250" x="2268538" y="6492875"/>
          <p14:tracePt t="87280" x="2446338" y="6500813"/>
          <p14:tracePt t="87295" x="2540000" y="6526213"/>
          <p14:tracePt t="87298" x="2565400" y="6526213"/>
          <p14:tracePt t="87312" x="2641600" y="6543675"/>
          <p14:tracePt t="87314" x="2668588" y="6543675"/>
          <p14:tracePt t="87328" x="2735263" y="6561138"/>
          <p14:tracePt t="87329" x="2760663" y="6569075"/>
          <p14:tracePt t="87332" x="2778125" y="6569075"/>
          <p14:tracePt t="87344" x="2811463" y="6577013"/>
          <p14:tracePt t="87361" x="2854325" y="6586538"/>
          <p14:tracePt t="87378" x="2871788" y="6594475"/>
          <p14:tracePt t="87395" x="2879725" y="6594475"/>
          <p14:tracePt t="87498" x="2879725" y="6611938"/>
          <p14:tracePt t="87504" x="2871788" y="6619875"/>
          <p14:tracePt t="87515" x="2854325" y="6619875"/>
          <p14:tracePt t="87520" x="2838450" y="6627813"/>
          <p14:tracePt t="87523" x="2828925" y="6637338"/>
          <p14:tracePt t="87529" x="2803525" y="6637338"/>
          <p14:tracePt t="87543" x="2701925" y="6662738"/>
          <p14:tracePt t="87560" x="2590800" y="6662738"/>
          <p14:tracePt t="87577" x="2455863" y="6662738"/>
          <p14:tracePt t="87595" x="2327275" y="6662738"/>
          <p14:tracePt t="87611" x="2260600" y="6662738"/>
          <p14:tracePt t="87612" x="2235200" y="6662738"/>
          <p14:tracePt t="87628" x="2157413" y="6662738"/>
          <p14:tracePt t="87645" x="2106613" y="6637338"/>
          <p14:tracePt t="87661" x="2065338" y="6637338"/>
          <p14:tracePt t="87662" x="2047875" y="6637338"/>
          <p14:tracePt t="87677" x="2012950" y="6637338"/>
          <p14:tracePt t="87694" x="1987550" y="6637338"/>
          <p14:tracePt t="87719" x="1979613" y="6637338"/>
          <p14:tracePt t="87866" x="1971675" y="6637338"/>
          <p14:tracePt t="87883" x="1962150" y="6637338"/>
          <p14:tracePt t="87914" x="1946275" y="6637338"/>
          <p14:tracePt t="87951" x="1928813" y="6637338"/>
          <p14:tracePt t="87955" x="1920875" y="6637338"/>
          <p14:tracePt t="87963" x="1911350" y="6637338"/>
          <p14:tracePt t="87977" x="1903413" y="6637338"/>
          <p14:tracePt t="87995" x="1868488" y="6654800"/>
          <p14:tracePt t="88134" x="1868488" y="6662738"/>
          <p14:tracePt t="88204" x="1878013" y="6662738"/>
          <p14:tracePt t="88212" x="1885950" y="6662738"/>
          <p14:tracePt t="88224" x="1893888" y="6662738"/>
          <p14:tracePt t="88246" x="1928813" y="6662738"/>
          <p14:tracePt t="88261" x="1954213" y="6654800"/>
          <p14:tracePt t="88278" x="1987550" y="6654800"/>
          <p14:tracePt t="88294" x="2038350" y="6654800"/>
          <p14:tracePt t="88311" x="2106613" y="6637338"/>
          <p14:tracePt t="88314" x="2132013" y="6637338"/>
          <p14:tracePt t="88327" x="2192338" y="6637338"/>
          <p14:tracePt t="88330" x="2208213" y="6637338"/>
          <p14:tracePt t="88344" x="2251075" y="6637338"/>
          <p14:tracePt t="88345" x="2268538" y="6637338"/>
          <p14:tracePt t="88361" x="2319338" y="6637338"/>
          <p14:tracePt t="88378" x="2336800" y="6637338"/>
          <p14:tracePt t="88397" x="2352675" y="6637338"/>
          <p14:tracePt t="88419" x="2362200" y="6637338"/>
          <p14:tracePt t="88438" x="2370138" y="6637338"/>
          <p14:tracePt t="88456" x="2379663" y="6637338"/>
          <p14:tracePt t="88481" x="2387600" y="6637338"/>
          <p14:tracePt t="88501" x="2395538" y="6637338"/>
          <p14:tracePt t="88526" x="2405063" y="6637338"/>
          <p14:tracePt t="88538" x="2413000" y="6637338"/>
          <p14:tracePt t="88628" x="2420938" y="6637338"/>
          <p14:tracePt t="88702" x="2430463" y="6637338"/>
          <p14:tracePt t="88721" x="2438400" y="6637338"/>
          <p14:tracePt t="88733" x="2446338" y="6637338"/>
          <p14:tracePt t="88746" x="2455863" y="6637338"/>
          <p14:tracePt t="88759" x="2463800" y="6637338"/>
          <p14:tracePt t="88767" x="2481263" y="6637338"/>
          <p14:tracePt t="88783" x="2497138" y="6637338"/>
          <p14:tracePt t="88794" x="2506663" y="6637338"/>
          <p14:tracePt t="88797" x="2514600" y="6637338"/>
          <p14:tracePt t="88810" x="2532063" y="6637338"/>
          <p14:tracePt t="88827" x="2557463" y="6637338"/>
          <p14:tracePt t="88843" x="2574925" y="6637338"/>
          <p14:tracePt t="88860" x="2582863" y="6637338"/>
          <p14:tracePt t="89062" x="2574925" y="6637338"/>
          <p14:tracePt t="89068" x="2565400" y="6637338"/>
          <p14:tracePt t="89078" x="2532063" y="6637338"/>
          <p14:tracePt t="89080" x="2524125" y="6637338"/>
          <p14:tracePt t="89093" x="2430463" y="6645275"/>
          <p14:tracePt t="89110" x="2311400" y="6654800"/>
          <p14:tracePt t="89127" x="2182813" y="6654800"/>
          <p14:tracePt t="89131" x="2149475" y="6654800"/>
          <p14:tracePt t="89134" x="2124075" y="6654800"/>
          <p14:tracePt t="89144" x="2055813" y="6654800"/>
          <p14:tracePt t="89146" x="2030413" y="6654800"/>
          <p14:tracePt t="89150" x="2012950" y="6654800"/>
          <p14:tracePt t="89160" x="1962150" y="6654800"/>
          <p14:tracePt t="89161" x="1954213" y="6654800"/>
          <p14:tracePt t="89164" x="1936750" y="6654800"/>
          <p14:tracePt t="89176" x="1911350" y="6654800"/>
          <p14:tracePt t="89193" x="1903413" y="6654800"/>
          <p14:tracePt t="89326" x="1911350" y="6654800"/>
          <p14:tracePt t="89335" x="1928813" y="6654800"/>
          <p14:tracePt t="89347" x="1979613" y="6654800"/>
          <p14:tracePt t="89352" x="2005013" y="6645275"/>
          <p14:tracePt t="89355" x="2022475" y="6637338"/>
          <p14:tracePt t="89361" x="2081213" y="6637338"/>
          <p14:tracePt t="89376" x="2208213" y="6637338"/>
          <p14:tracePt t="89393" x="2344738" y="6637338"/>
          <p14:tracePt t="89410" x="2463800" y="6637338"/>
          <p14:tracePt t="89411" x="2481263" y="6637338"/>
          <p14:tracePt t="89427" x="2600325" y="6662738"/>
          <p14:tracePt t="89443" x="2676525" y="6670675"/>
          <p14:tracePt t="89444" x="2709863" y="6680200"/>
          <p14:tracePt t="89460" x="2838450" y="6721475"/>
          <p14:tracePt t="89477" x="2973388" y="6738938"/>
          <p14:tracePt t="89478" x="2998788" y="6738938"/>
          <p14:tracePt t="89494" x="3084513" y="6756400"/>
          <p14:tracePt t="89495" x="3100388" y="6756400"/>
          <p14:tracePt t="89510" x="3178175" y="6764338"/>
          <p14:tracePt t="89526" x="3194050" y="6764338"/>
          <p14:tracePt t="89543" x="3203575" y="6764338"/>
          <p14:tracePt t="89560" x="3211513" y="6764338"/>
          <p14:tracePt t="89674" x="3203575" y="6764338"/>
          <p14:tracePt t="89682" x="3194050" y="6764338"/>
          <p14:tracePt t="89688" x="3186113" y="6764338"/>
          <p14:tracePt t="89690" x="3178175" y="6764338"/>
          <p14:tracePt t="89712" x="3109913" y="6746875"/>
          <p14:tracePt t="89727" x="3049588" y="6731000"/>
          <p14:tracePt t="89730" x="3033713" y="6713538"/>
          <p14:tracePt t="89743" x="3008313" y="6705600"/>
          <p14:tracePt t="89746" x="2990850" y="6705600"/>
          <p14:tracePt t="89760" x="2973388" y="6688138"/>
          <p14:tracePt t="89776" x="2940050" y="6680200"/>
          <p14:tracePt t="89793" x="2922588" y="6662738"/>
          <p14:tracePt t="89810" x="2905125" y="6662738"/>
          <p14:tracePt t="89812" x="2897188" y="6645275"/>
          <p14:tracePt t="89962" x="2905125" y="6645275"/>
          <p14:tracePt t="89970" x="2914650" y="6645275"/>
          <p14:tracePt t="89978" x="2930525" y="6645275"/>
          <p14:tracePt t="89981" x="2947988" y="6645275"/>
          <p14:tracePt t="89993" x="2998788" y="6645275"/>
          <p14:tracePt t="89997" x="3024188" y="6645275"/>
          <p14:tracePt t="89999" x="3041650" y="6645275"/>
          <p14:tracePt t="90009" x="3067050" y="6645275"/>
          <p14:tracePt t="90026" x="3135313" y="6645275"/>
          <p14:tracePt t="90027" x="3152775" y="6645275"/>
          <p14:tracePt t="90042" x="3203575" y="6654800"/>
          <p14:tracePt t="90059" x="3279775" y="6670675"/>
          <p14:tracePt t="90076" x="3373438" y="6696075"/>
          <p14:tracePt t="90077" x="3398838" y="6696075"/>
          <p14:tracePt t="90092" x="3441700" y="6713538"/>
          <p14:tracePt t="90093" x="3449638" y="6713538"/>
          <p14:tracePt t="90109" x="3482975" y="6721475"/>
          <p14:tracePt t="90126" x="3517900" y="6721475"/>
          <p14:tracePt t="90143" x="3525838" y="6721475"/>
          <p14:tracePt t="90248" x="3533775" y="6721475"/>
          <p14:tracePt t="90354" x="3543300" y="6721475"/>
          <p14:tracePt t="90574" x="3551238" y="6721475"/>
          <p14:tracePt t="90624" x="3559175" y="6721475"/>
          <p14:tracePt t="90630" x="3576638" y="6713538"/>
          <p14:tracePt t="90650" x="3576638" y="6705600"/>
          <p14:tracePt t="90662" x="3586163" y="6705600"/>
          <p14:tracePt t="90687" x="3594100" y="6696075"/>
          <p14:tracePt t="93026" x="3594100" y="6680200"/>
          <p14:tracePt t="93038" x="3586163" y="6680200"/>
          <p14:tracePt t="93054" x="3576638" y="6680200"/>
          <p14:tracePt t="93066" x="3568700" y="6680200"/>
          <p14:tracePt t="93075" x="3559175" y="6680200"/>
          <p14:tracePt t="93090" x="3533775" y="6680200"/>
          <p14:tracePt t="93107" x="3517900" y="6680200"/>
          <p14:tracePt t="93124" x="3508375" y="6680200"/>
          <p14:tracePt t="93406" x="3517900" y="6680200"/>
          <p14:tracePt t="93414" x="3525838" y="6680200"/>
          <p14:tracePt t="93425" x="3533775" y="6680200"/>
          <p14:tracePt t="93441" x="3559175" y="6680200"/>
          <p14:tracePt t="93458" x="3602038" y="6670675"/>
          <p14:tracePt t="93501" x="3611563" y="6670675"/>
          <p14:tracePt t="93510" x="3619500" y="6670675"/>
          <p14:tracePt t="93514" x="3636963" y="6670675"/>
          <p14:tracePt t="93530" x="3652838" y="6670675"/>
          <p14:tracePt t="93540" x="3670300" y="6670675"/>
          <p14:tracePt t="93557" x="3687763" y="6670675"/>
          <p14:tracePt t="93575" x="3729038" y="6670675"/>
          <p14:tracePt t="93592" x="3746500" y="6670675"/>
          <p14:tracePt t="93607" x="3771900" y="6670675"/>
          <p14:tracePt t="93624" x="3806825" y="6670675"/>
          <p14:tracePt t="93642" x="3814763" y="6670675"/>
          <p14:tracePt t="93648" x="3822700" y="6670675"/>
          <p14:tracePt t="93650" x="3832225" y="6670675"/>
          <p14:tracePt t="93658" x="3840163" y="6670675"/>
          <p14:tracePt t="93674" x="3857625" y="6670675"/>
          <p14:tracePt t="93690" x="3883025" y="6662738"/>
          <p14:tracePt t="93710" x="3890963" y="6662738"/>
          <p14:tracePt t="93729" x="3900488" y="6662738"/>
          <p14:tracePt t="93751" x="3908425" y="6662738"/>
          <p14:tracePt t="93759" x="3916363" y="6654800"/>
          <p14:tracePt t="93774" x="3933825" y="6654800"/>
          <p14:tracePt t="93791" x="3959225" y="6645275"/>
          <p14:tracePt t="93793" x="3967163" y="6645275"/>
          <p14:tracePt t="93807" x="3984625" y="6645275"/>
          <p14:tracePt t="93809" x="3992563" y="6645275"/>
          <p14:tracePt t="93812" x="4010025" y="6637338"/>
          <p14:tracePt t="93823" x="4027488" y="6627813"/>
          <p14:tracePt t="93840" x="4044950" y="6627813"/>
          <p14:tracePt t="93857" x="4060825" y="6627813"/>
          <p14:tracePt t="93874" x="4078288" y="6627813"/>
          <p14:tracePt t="93897" x="4078288" y="6619875"/>
          <p14:tracePt t="93917" x="4095750" y="6619875"/>
          <p14:tracePt t="93946" x="4103688" y="6619875"/>
          <p14:tracePt t="93959" x="4111625" y="6619875"/>
          <p14:tracePt t="93999" x="4121150" y="6619875"/>
          <p14:tracePt t="94028" x="4129088" y="6619875"/>
          <p14:tracePt t="94040" x="4137025" y="6619875"/>
          <p14:tracePt t="94058" x="4154488" y="6619875"/>
          <p14:tracePt t="94110" x="4171950" y="6619875"/>
          <p14:tracePt t="94122" x="4179888" y="6619875"/>
          <p14:tracePt t="94131" x="4187825" y="6619875"/>
          <p14:tracePt t="94141" x="4197350" y="6619875"/>
          <p14:tracePt t="94157" x="4214813" y="6619875"/>
          <p14:tracePt t="94158" x="4222750" y="6619875"/>
          <p14:tracePt t="94174" x="4240213" y="6619875"/>
          <p14:tracePt t="94191" x="4248150" y="6619875"/>
          <p14:tracePt t="94193" x="4256088" y="6619875"/>
          <p14:tracePt t="94207" x="4265613" y="6619875"/>
          <p14:tracePt t="94224" x="4273550" y="6619875"/>
          <p14:tracePt t="94240" x="4298950" y="6619875"/>
          <p14:tracePt t="94258" x="4316413" y="6619875"/>
          <p14:tracePt t="94274" x="4332288" y="6619875"/>
          <p14:tracePt t="94291" x="4341813" y="6619875"/>
          <p14:tracePt t="94307" x="4349750" y="6619875"/>
          <p14:tracePt t="94324" x="4367213" y="6619875"/>
          <p14:tracePt t="94340" x="4375150" y="6619875"/>
          <p14:tracePt t="94357" x="4392613" y="6619875"/>
          <p14:tracePt t="94375" x="4400550" y="6619875"/>
          <p14:tracePt t="94390" x="4410075" y="6619875"/>
          <p14:tracePt t="94407" x="4418013" y="6619875"/>
          <p14:tracePt t="94424" x="4425950" y="6619875"/>
          <p14:tracePt t="94441" x="4443413" y="6611938"/>
          <p14:tracePt t="94444" x="4460875" y="6611938"/>
          <p14:tracePt t="94469" x="4476750" y="6611938"/>
          <p14:tracePt t="94481" x="4486275" y="6611938"/>
          <p14:tracePt t="94496" x="4494213" y="6611938"/>
          <p14:tracePt t="94506" x="4503738" y="6611938"/>
          <p14:tracePt t="94523" x="4511675" y="6611938"/>
          <p14:tracePt t="94541" x="4537075" y="6602413"/>
          <p14:tracePt t="94557" x="4562475" y="6602413"/>
          <p14:tracePt t="94558" x="4570413" y="6602413"/>
          <p14:tracePt t="94573" x="4595813" y="6602413"/>
          <p14:tracePt t="94591" x="4621213" y="6602413"/>
          <p14:tracePt t="94607" x="4638675" y="6602413"/>
          <p14:tracePt t="94625" x="4656138" y="6602413"/>
          <p14:tracePt t="94630" x="4664075" y="6602413"/>
          <p14:tracePt t="94632" x="4681538" y="6602413"/>
          <p14:tracePt t="94650" x="4699000" y="6602413"/>
          <p14:tracePt t="94659" x="4706938" y="6602413"/>
          <p14:tracePt t="94673" x="4714875" y="6602413"/>
          <p14:tracePt t="94689" x="4732338" y="6602413"/>
          <p14:tracePt t="94706" x="4740275" y="6602413"/>
          <p14:tracePt t="94724" x="4757738" y="6602413"/>
          <p14:tracePt t="94753" x="4775200" y="6602413"/>
          <p14:tracePt t="94796" x="4791075" y="6602413"/>
          <p14:tracePt t="94816" x="4800600" y="6602413"/>
          <p14:tracePt t="94840" x="4808538" y="6602413"/>
          <p14:tracePt t="94856" x="4826000" y="6602413"/>
          <p14:tracePt t="94914" x="4843463" y="6602413"/>
          <p14:tracePt t="95876" x="4851400" y="6602413"/>
          <p14:tracePt t="95884" x="4859338" y="6602413"/>
          <p14:tracePt t="95900" x="4868863" y="6602413"/>
          <p14:tracePt t="95910" x="4876800" y="6602413"/>
          <p14:tracePt t="95930" x="4884738" y="6602413"/>
          <p14:tracePt t="96007" x="4894263" y="6602413"/>
          <p14:tracePt t="96030" x="4902200" y="6602413"/>
          <p14:tracePt t="96032" x="4910138" y="6611938"/>
          <p14:tracePt t="96042" x="4919663" y="6611938"/>
          <p14:tracePt t="96048" x="4927600" y="6611938"/>
          <p14:tracePt t="96057" x="4935538" y="6611938"/>
          <p14:tracePt t="96072" x="4945063" y="6619875"/>
          <p14:tracePt t="96089" x="4953000" y="6619875"/>
          <p14:tracePt t="96133" x="4970463" y="6619875"/>
          <p14:tracePt t="96172" x="4978400" y="6619875"/>
          <p14:tracePt t="96208" x="4987925" y="6619875"/>
          <p14:tracePt t="96231" x="4995863" y="6619875"/>
          <p14:tracePt t="96245" x="5003800" y="6619875"/>
          <p14:tracePt t="96249" x="5013325" y="6627813"/>
          <p14:tracePt t="96265" x="5021263" y="6627813"/>
          <p14:tracePt t="96297" x="5038725" y="6627813"/>
          <p14:tracePt t="96324" x="5054600" y="6627813"/>
          <p14:tracePt t="96336" x="5064125" y="6627813"/>
          <p14:tracePt t="96344" x="5072063" y="6627813"/>
          <p14:tracePt t="96355" x="5080000" y="6627813"/>
          <p14:tracePt t="96372" x="5097463" y="6627813"/>
          <p14:tracePt t="96389" x="5114925" y="6627813"/>
          <p14:tracePt t="96408" x="5140325" y="6627813"/>
          <p14:tracePt t="96424" x="5165725" y="6627813"/>
          <p14:tracePt t="96439" x="5183188" y="6627813"/>
          <p14:tracePt t="96440" x="5191125" y="6627813"/>
          <p14:tracePt t="96443" x="5199063" y="6627813"/>
          <p14:tracePt t="96455" x="5224463" y="6627813"/>
          <p14:tracePt t="96473" x="5259388" y="6627813"/>
          <p14:tracePt t="96489" x="5267325" y="6627813"/>
          <p14:tracePt t="96492" x="5276850" y="6627813"/>
          <p14:tracePt t="96505" x="5284788" y="6627813"/>
          <p14:tracePt t="96522" x="5302250" y="6627813"/>
          <p14:tracePt t="96539" x="5310188" y="6627813"/>
          <p14:tracePt t="96542" x="5318125" y="6627813"/>
          <p14:tracePt t="96565" x="5335588" y="6627813"/>
          <p14:tracePt t="96616" x="5353050" y="6627813"/>
          <p14:tracePt t="96627" x="5360988" y="6627813"/>
          <p14:tracePt t="96635" x="5368925" y="6627813"/>
          <p14:tracePt t="96656" x="5394325" y="6627813"/>
          <p14:tracePt t="96673" x="5411788" y="6627813"/>
          <p14:tracePt t="96689" x="5429250" y="6627813"/>
          <p14:tracePt t="96706" x="5437188" y="6627813"/>
          <p14:tracePt t="96722" x="5446713" y="6627813"/>
          <p14:tracePt t="96740" x="5462588" y="6627813"/>
          <p14:tracePt t="96757" x="5497513" y="6627813"/>
          <p14:tracePt t="96774" x="5522913" y="6627813"/>
          <p14:tracePt t="96789" x="5538788" y="6627813"/>
          <p14:tracePt t="96805" x="5556250" y="6627813"/>
          <p14:tracePt t="96822" x="5616575" y="6627813"/>
          <p14:tracePt t="96823" x="5624513" y="6627813"/>
          <p14:tracePt t="96839" x="5675313" y="6627813"/>
          <p14:tracePt t="96840" x="5683250" y="6627813"/>
          <p14:tracePt t="96855" x="5743575" y="6627813"/>
          <p14:tracePt t="96857" x="5761038" y="6627813"/>
          <p14:tracePt t="96873" x="5827713" y="6627813"/>
          <p14:tracePt t="96877" x="5845175" y="6627813"/>
          <p14:tracePt t="96880" x="5853113" y="6627813"/>
          <p14:tracePt t="96889" x="5862638" y="6619875"/>
          <p14:tracePt t="96893" x="5870575" y="6619875"/>
          <p14:tracePt t="96905" x="5888038" y="6619875"/>
          <p14:tracePt t="96922" x="5895975" y="6611938"/>
          <p14:tracePt t="96938" x="5905500" y="6611938"/>
          <p14:tracePt t="97000" x="5905500" y="6602413"/>
          <p14:tracePt t="100296" x="5946775" y="6594475"/>
          <p14:tracePt t="100305" x="6015038" y="6577013"/>
          <p14:tracePt t="100321" x="6134100" y="6569075"/>
          <p14:tracePt t="100326" x="6151563" y="6569075"/>
          <p14:tracePt t="100338" x="6194425" y="6569075"/>
          <p14:tracePt t="100353" x="6219825" y="6569075"/>
          <p14:tracePt t="100369" x="6270625" y="6569075"/>
          <p14:tracePt t="100387" x="6465888" y="6577013"/>
          <p14:tracePt t="100403" x="6653213" y="6594475"/>
          <p14:tracePt t="100406" x="6686550" y="6602413"/>
          <p14:tracePt t="100420" x="6762750" y="6619875"/>
          <p14:tracePt t="100421" x="6788150" y="6619875"/>
          <p14:tracePt t="100437" x="6864350" y="6637338"/>
          <p14:tracePt t="100453" x="6924675" y="6654800"/>
          <p14:tracePt t="100455" x="6950075" y="6654800"/>
          <p14:tracePt t="100469" x="7051675" y="6654800"/>
          <p14:tracePt t="100486" x="7153275" y="6654800"/>
          <p14:tracePt t="100503" x="7272338" y="6645275"/>
          <p14:tracePt t="100504" x="7307263" y="6637338"/>
          <p14:tracePt t="100520" x="7459663" y="6602413"/>
          <p14:tracePt t="100536" x="7637463" y="6551613"/>
          <p14:tracePt t="100553" x="7850188" y="6500813"/>
          <p14:tracePt t="100556" x="7893050" y="6492875"/>
          <p14:tracePt t="100559" x="7951788" y="6483350"/>
          <p14:tracePt t="100569" x="8070850" y="6457950"/>
          <p14:tracePt t="100587" x="8445500" y="6391275"/>
          <p14:tracePt t="100603" x="8810625" y="6305550"/>
          <p14:tracePt t="100620" x="9142413" y="6254750"/>
          <p14:tracePt t="100621" x="9218613" y="6237288"/>
          <p14:tracePt t="100637" x="9431338" y="6178550"/>
          <p14:tracePt t="100654" x="9558338" y="6127750"/>
          <p14:tracePt t="100658" x="9591675" y="6110288"/>
          <p14:tracePt t="100660" x="9626600" y="6102350"/>
          <p14:tracePt t="100661" x="9659938" y="6092825"/>
          <p14:tracePt t="100670" x="9710738" y="6067425"/>
          <p14:tracePt t="100686" x="9786938" y="6008688"/>
          <p14:tracePt t="100703" x="9855200" y="5965825"/>
          <p14:tracePt t="100704" x="9864725" y="5957888"/>
          <p14:tracePt t="100719" x="9931400" y="5915025"/>
          <p14:tracePt t="100736" x="10042525" y="5854700"/>
          <p14:tracePt t="100753" x="10169525" y="5803900"/>
          <p14:tracePt t="100756" x="10179050" y="5803900"/>
          <p14:tracePt t="100770" x="10237788" y="5778500"/>
          <p14:tracePt t="100772" x="10245725" y="5761038"/>
          <p14:tracePt t="100822" x="10263188" y="5753100"/>
          <p14:tracePt t="100924" x="10288588" y="5745163"/>
          <p14:tracePt t="100931" x="10407650" y="5676900"/>
          <p14:tracePt t="100937" x="10483850" y="5616575"/>
          <p14:tracePt t="100940" x="10569575" y="5565775"/>
          <p14:tracePt t="100954" x="10823575" y="5380038"/>
          <p14:tracePt t="100957" x="10917238" y="5327650"/>
          <p14:tracePt t="100969" x="11122025" y="5208588"/>
          <p14:tracePt t="100972" x="11155363" y="5183188"/>
          <p14:tracePt t="100986" x="11241088" y="5116513"/>
          <p14:tracePt t="100987" x="11266488" y="5099050"/>
          <p14:tracePt t="101002" x="11342688" y="5048250"/>
          <p14:tracePt t="101003" x="11350625" y="5038725"/>
          <p14:tracePt t="101019" x="11444288" y="4987925"/>
          <p14:tracePt t="101036" x="11571288" y="4886325"/>
          <p14:tracePt t="101037" x="11596688" y="4868863"/>
          <p14:tracePt t="101052" x="11715750" y="4792663"/>
          <p14:tracePt t="101054" x="11766550" y="4759325"/>
          <p14:tracePt t="101069" x="11895138" y="4673600"/>
          <p14:tracePt t="101086" x="12004675" y="4589463"/>
          <p14:tracePt t="101103" x="12106275" y="4503738"/>
          <p14:tracePt t="101106" x="12115800" y="4495800"/>
          <p14:tracePt t="101119" x="12184063" y="44450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Rectangle 2">
            <a:extLst>
              <a:ext uri="{FF2B5EF4-FFF2-40B4-BE49-F238E27FC236}">
                <a16:creationId xmlns:a16="http://schemas.microsoft.com/office/drawing/2014/main" id="{B14C4A8F-79E9-4622-BA82-4245EC1C7F6C}"/>
              </a:ext>
            </a:extLst>
          </p:cNvPr>
          <p:cNvSpPr txBox="1">
            <a:spLocks noChangeArrowheads="1"/>
          </p:cNvSpPr>
          <p:nvPr/>
        </p:nvSpPr>
        <p:spPr>
          <a:xfrm>
            <a:off x="3084044" y="182406"/>
            <a:ext cx="5184228" cy="523220"/>
          </a:xfrm>
          <a:prstGeom prst="rect">
            <a:avLst/>
          </a:prstGeom>
          <a:noFill/>
        </p:spPr>
        <p:txBody>
          <a:bodyPr wrap="square" rtlCol="0">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The Selling Concept </a:t>
            </a:r>
          </a:p>
        </p:txBody>
      </p:sp>
      <p:sp>
        <p:nvSpPr>
          <p:cNvPr id="11" name="Rectangle 10">
            <a:extLst>
              <a:ext uri="{FF2B5EF4-FFF2-40B4-BE49-F238E27FC236}">
                <a16:creationId xmlns:a16="http://schemas.microsoft.com/office/drawing/2014/main" id="{594DB482-799B-4550-85AE-CF19B6F7091B}"/>
              </a:ext>
            </a:extLst>
          </p:cNvPr>
          <p:cNvSpPr/>
          <p:nvPr/>
        </p:nvSpPr>
        <p:spPr>
          <a:xfrm>
            <a:off x="365660" y="1176217"/>
            <a:ext cx="6096000" cy="5078313"/>
          </a:xfrm>
          <a:prstGeom prst="rect">
            <a:avLst/>
          </a:prstGeom>
          <a:solidFill>
            <a:schemeClr val="accent4">
              <a:lumMod val="20000"/>
              <a:lumOff val="80000"/>
            </a:schemeClr>
          </a:solidFill>
        </p:spPr>
        <p:txBody>
          <a:bodyPr>
            <a:spAutoFit/>
          </a:bodyPr>
          <a:lstStyle/>
          <a:p>
            <a:pPr algn="ct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a:t>
            </a:r>
          </a:p>
          <a:p>
            <a:pPr marL="285750" indent="-285750" algn="l" fontAlgn="base">
              <a:buFont typeface="Wingdings" panose="05000000000000000000" pitchFamily="2" charset="2"/>
              <a:buChar char="ü"/>
            </a:pPr>
            <a:r>
              <a:rPr lang="en-US" sz="1600" b="1" i="0" dirty="0">
                <a:solidFill>
                  <a:srgbClr val="252525"/>
                </a:solidFill>
                <a:effectLst/>
                <a:latin typeface="Times New Roman" panose="02020603050405020304" pitchFamily="18" charset="0"/>
                <a:cs typeface="Times New Roman" panose="02020603050405020304" pitchFamily="18" charset="0"/>
              </a:rPr>
              <a:t>Increase in Sales</a:t>
            </a:r>
          </a:p>
          <a:p>
            <a:pPr algn="l" fontAlgn="base"/>
            <a:r>
              <a:rPr lang="en-US" sz="1600" b="0" i="0" dirty="0">
                <a:solidFill>
                  <a:srgbClr val="000000"/>
                </a:solidFill>
                <a:effectLst/>
                <a:latin typeface="Times New Roman" panose="02020603050405020304" pitchFamily="18" charset="0"/>
                <a:cs typeface="Times New Roman" panose="02020603050405020304" pitchFamily="18" charset="0"/>
              </a:rPr>
              <a:t>This type of marketing philosophy helps companies to increase their sales volume. Markets are competitive everywhere, and if the companies are unable to pursue customers for their products and services, then it will be difficult for the businesses to survive.</a:t>
            </a:r>
          </a:p>
          <a:p>
            <a:pPr marL="285750" indent="-285750" algn="l" fontAlgn="base">
              <a:buFont typeface="Wingdings" panose="05000000000000000000" pitchFamily="2" charset="2"/>
              <a:buChar char="ü"/>
            </a:pPr>
            <a:r>
              <a:rPr lang="en-US" sz="1600" b="1" i="0" dirty="0">
                <a:solidFill>
                  <a:srgbClr val="252525"/>
                </a:solidFill>
                <a:effectLst/>
                <a:latin typeface="Times New Roman" panose="02020603050405020304" pitchFamily="18" charset="0"/>
                <a:cs typeface="Times New Roman" panose="02020603050405020304" pitchFamily="18" charset="0"/>
              </a:rPr>
              <a:t>Focus on Sales and Marketing</a:t>
            </a:r>
          </a:p>
          <a:p>
            <a:pPr algn="l" fontAlgn="base"/>
            <a:r>
              <a:rPr lang="en-US" sz="1600" b="0" i="0" dirty="0">
                <a:solidFill>
                  <a:srgbClr val="000000"/>
                </a:solidFill>
                <a:effectLst/>
                <a:latin typeface="Times New Roman" panose="02020603050405020304" pitchFamily="18" charset="0"/>
                <a:cs typeface="Times New Roman" panose="02020603050405020304" pitchFamily="18" charset="0"/>
              </a:rPr>
              <a:t>Since the companies try to target the majority of customers in the market, it is understandable that the products would be visible to these targeted people. So, there are two benefits i.e., selling and marketing the products at the same time. If the companies do not follow this concept, then customers’ minds will never change, and they will always buy established brands.</a:t>
            </a:r>
          </a:p>
          <a:p>
            <a:pPr marL="285750" indent="-285750" algn="l" fontAlgn="base">
              <a:buFont typeface="Wingdings" panose="05000000000000000000" pitchFamily="2" charset="2"/>
              <a:buChar char="ü"/>
            </a:pPr>
            <a:r>
              <a:rPr lang="en-US" sz="1600" b="1" i="0" dirty="0">
                <a:solidFill>
                  <a:srgbClr val="252525"/>
                </a:solidFill>
                <a:effectLst/>
                <a:latin typeface="Times New Roman" panose="02020603050405020304" pitchFamily="18" charset="0"/>
                <a:cs typeface="Times New Roman" panose="02020603050405020304" pitchFamily="18" charset="0"/>
              </a:rPr>
              <a:t>No Unsold Stock Issues</a:t>
            </a:r>
          </a:p>
          <a:p>
            <a:pPr algn="l" fontAlgn="base"/>
            <a:r>
              <a:rPr lang="en-US" sz="1600" b="0" i="0" dirty="0">
                <a:effectLst/>
                <a:latin typeface="Times New Roman" panose="02020603050405020304" pitchFamily="18" charset="0"/>
                <a:cs typeface="Times New Roman" panose="02020603050405020304" pitchFamily="18" charset="0"/>
              </a:rPr>
              <a:t>The basic idea behind using the selling concept is to sell every product the company produces without keeping in mind the needs of the </a:t>
            </a:r>
            <a:r>
              <a:rPr lang="en-US" sz="1600" b="1" i="0" u="none" strike="noStrike" dirty="0">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consumers</a:t>
            </a:r>
            <a:r>
              <a:rPr lang="en-US" sz="1600" b="0" i="0" dirty="0">
                <a:effectLst/>
                <a:latin typeface="Times New Roman" panose="02020603050405020304" pitchFamily="18" charset="0"/>
                <a:cs typeface="Times New Roman" panose="02020603050405020304" pitchFamily="18" charset="0"/>
              </a:rPr>
              <a:t>. As a result, the company will not face unsold stock issues that mean the company can use its working capital for other productive activities.</a:t>
            </a:r>
          </a:p>
        </p:txBody>
      </p:sp>
      <p:sp>
        <p:nvSpPr>
          <p:cNvPr id="12" name="Rectangle 11">
            <a:extLst>
              <a:ext uri="{FF2B5EF4-FFF2-40B4-BE49-F238E27FC236}">
                <a16:creationId xmlns:a16="http://schemas.microsoft.com/office/drawing/2014/main" id="{64DDAC4F-DB12-463E-9DC3-03D308298D8C}"/>
              </a:ext>
            </a:extLst>
          </p:cNvPr>
          <p:cNvSpPr/>
          <p:nvPr/>
        </p:nvSpPr>
        <p:spPr>
          <a:xfrm>
            <a:off x="6701194" y="1234879"/>
            <a:ext cx="5179631" cy="4647426"/>
          </a:xfrm>
          <a:prstGeom prst="rect">
            <a:avLst/>
          </a:prstGeom>
          <a:solidFill>
            <a:schemeClr val="accent2">
              <a:lumMod val="20000"/>
              <a:lumOff val="80000"/>
            </a:schemeClr>
          </a:solidFill>
        </p:spPr>
        <p:txBody>
          <a:bodyPr wrap="square">
            <a:spAutoFit/>
          </a:bodyPr>
          <a:lstStyle/>
          <a:p>
            <a:pPr algn="ctr"/>
            <a:r>
              <a:rPr lang="en-GB"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a:t>
            </a:r>
          </a:p>
          <a:p>
            <a:pPr marL="285750" indent="-285750" algn="l" fontAlgn="base">
              <a:buFont typeface="Wingdings" panose="05000000000000000000" pitchFamily="2" charset="2"/>
              <a:buChar char="ü"/>
            </a:pPr>
            <a:r>
              <a:rPr lang="en-US" sz="1600" b="1" i="0" dirty="0">
                <a:solidFill>
                  <a:srgbClr val="252525"/>
                </a:solidFill>
                <a:effectLst/>
                <a:latin typeface="Times New Roman" panose="02020603050405020304" pitchFamily="18" charset="0"/>
                <a:cs typeface="Times New Roman" panose="02020603050405020304" pitchFamily="18" charset="0"/>
              </a:rPr>
              <a:t>Ignore Customer Needs</a:t>
            </a:r>
          </a:p>
          <a:p>
            <a:pPr algn="l" fontAlgn="base"/>
            <a:r>
              <a:rPr lang="en-US" sz="1600" b="0" i="0" dirty="0">
                <a:solidFill>
                  <a:srgbClr val="000000"/>
                </a:solidFill>
                <a:effectLst/>
                <a:latin typeface="Times New Roman" panose="02020603050405020304" pitchFamily="18" charset="0"/>
                <a:cs typeface="Times New Roman" panose="02020603050405020304" pitchFamily="18" charset="0"/>
              </a:rPr>
              <a:t>One of the drawbacks of this concept is that it avoids the need and wants and focus remains on the sales of products and services. Companies sell whatever they produce rather than providing customers what they want.</a:t>
            </a:r>
          </a:p>
          <a:p>
            <a:pPr marL="285750" indent="-285750" algn="l" fontAlgn="base">
              <a:buFont typeface="Wingdings" panose="05000000000000000000" pitchFamily="2" charset="2"/>
              <a:buChar char="ü"/>
            </a:pPr>
            <a:r>
              <a:rPr lang="en-US" sz="1600" b="1" i="0" dirty="0">
                <a:solidFill>
                  <a:srgbClr val="252525"/>
                </a:solidFill>
                <a:effectLst/>
                <a:latin typeface="Times New Roman" panose="02020603050405020304" pitchFamily="18" charset="0"/>
                <a:cs typeface="Times New Roman" panose="02020603050405020304" pitchFamily="18" charset="0"/>
              </a:rPr>
              <a:t>Ignore Customer Feedback and Reviews</a:t>
            </a:r>
          </a:p>
          <a:p>
            <a:pPr algn="l" fontAlgn="base"/>
            <a:r>
              <a:rPr lang="en-US" sz="1600" b="0" i="0" dirty="0">
                <a:solidFill>
                  <a:srgbClr val="000000"/>
                </a:solidFill>
                <a:effectLst/>
                <a:latin typeface="Times New Roman" panose="02020603050405020304" pitchFamily="18" charset="0"/>
                <a:cs typeface="Times New Roman" panose="02020603050405020304" pitchFamily="18" charset="0"/>
              </a:rPr>
              <a:t>According to this concept, the company does not pay any attention to feedback and reviews of the customers, which is not right. Because with the help of customers’ feedback, companies can improve the product. Since there is no such thing, companies will never know the negative comments that can badly affect the reputation of the company.</a:t>
            </a:r>
          </a:p>
          <a:p>
            <a:pPr marL="285750" indent="-285750" algn="l" fontAlgn="base">
              <a:buFont typeface="Wingdings" panose="05000000000000000000" pitchFamily="2" charset="2"/>
              <a:buChar char="ü"/>
            </a:pPr>
            <a:r>
              <a:rPr lang="en-US" sz="1600" b="1" i="0" dirty="0">
                <a:solidFill>
                  <a:srgbClr val="252525"/>
                </a:solidFill>
                <a:effectLst/>
                <a:latin typeface="Times New Roman" panose="02020603050405020304" pitchFamily="18" charset="0"/>
                <a:cs typeface="Times New Roman" panose="02020603050405020304" pitchFamily="18" charset="0"/>
              </a:rPr>
              <a:t>Short-term Focus</a:t>
            </a:r>
          </a:p>
          <a:p>
            <a:pPr algn="l" fontAlgn="base"/>
            <a:r>
              <a:rPr lang="en-US" sz="1600" b="0" i="0" dirty="0">
                <a:solidFill>
                  <a:srgbClr val="000000"/>
                </a:solidFill>
                <a:effectLst/>
                <a:latin typeface="Times New Roman" panose="02020603050405020304" pitchFamily="18" charset="0"/>
                <a:cs typeface="Times New Roman" panose="02020603050405020304" pitchFamily="18" charset="0"/>
              </a:rPr>
              <a:t>It focuses on the short-term goals and objectives of the company, and that is to finish the stock. In this way, the companies have no working capital issue and can use it the other profitable projects</a:t>
            </a:r>
          </a:p>
        </p:txBody>
      </p:sp>
      <p:pic>
        <p:nvPicPr>
          <p:cNvPr id="6" name="Graphic 21">
            <a:extLst>
              <a:ext uri="{FF2B5EF4-FFF2-40B4-BE49-F238E27FC236}">
                <a16:creationId xmlns:a16="http://schemas.microsoft.com/office/drawing/2014/main" id="{7F0EC23E-F9DD-0F60-0763-50DB48B79A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5101" y="21190"/>
            <a:ext cx="2801972" cy="1030340"/>
          </a:xfrm>
          <a:prstGeom prst="rect">
            <a:avLst/>
          </a:prstGeom>
        </p:spPr>
      </p:pic>
    </p:spTree>
    <p:custDataLst>
      <p:tags r:id="rId1"/>
    </p:custDataLst>
    <p:extLst>
      <p:ext uri="{BB962C8B-B14F-4D97-AF65-F5344CB8AC3E}">
        <p14:creationId xmlns:p14="http://schemas.microsoft.com/office/powerpoint/2010/main" val="946682335"/>
      </p:ext>
    </p:extLst>
  </p:cSld>
  <p:clrMapOvr>
    <a:masterClrMapping/>
  </p:clrMapOvr>
  <mc:AlternateContent xmlns:mc="http://schemas.openxmlformats.org/markup-compatibility/2006" xmlns:p14="http://schemas.microsoft.com/office/powerpoint/2010/main">
    <mc:Choice Requires="p14">
      <p:transition p14:dur="10" advTm="374454"/>
    </mc:Choice>
    <mc:Fallback xmlns="">
      <p:transition advTm="3744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p:ext uri="{3A86A75C-4F4B-4683-9AE1-C65F6400EC91}">
      <p14:laserTraceLst xmlns:p14="http://schemas.microsoft.com/office/powerpoint/2010/main">
        <p14:tracePtLst>
          <p14:tracePt t="15726" x="12080875" y="3211513"/>
          <p14:tracePt t="15730" x="11996738" y="3178175"/>
          <p14:tracePt t="15742" x="11784013" y="3101975"/>
          <p14:tracePt t="15759" x="11622088" y="2990850"/>
          <p14:tracePt t="15775" x="11520488" y="2922588"/>
          <p14:tracePt t="15794" x="11376025" y="2813050"/>
          <p14:tracePt t="15797" x="11274425" y="2752725"/>
          <p14:tracePt t="15799" x="11241088" y="2727325"/>
          <p14:tracePt t="15808" x="11137900" y="2686050"/>
          <p14:tracePt t="15825" x="10901363" y="2608263"/>
          <p14:tracePt t="15842" x="10772775" y="2574925"/>
          <p14:tracePt t="15859" x="10620375" y="2541588"/>
          <p14:tracePt t="15875" x="10585450" y="2516188"/>
          <p14:tracePt t="15892" x="10526713" y="2473325"/>
          <p14:tracePt t="15910" x="10399713" y="2336800"/>
          <p14:tracePt t="15926" x="10280650" y="2227263"/>
          <p14:tracePt t="15928" x="10237788" y="2200275"/>
          <p14:tracePt t="15943" x="10067925" y="2098675"/>
          <p14:tracePt t="15959" x="9829800" y="2047875"/>
          <p14:tracePt t="15976" x="9583738" y="1997075"/>
          <p14:tracePt t="15978" x="9523413" y="1989138"/>
          <p14:tracePt t="15992" x="9294813" y="1971675"/>
          <p14:tracePt t="15994" x="9209088" y="1971675"/>
          <p14:tracePt t="16009" x="8886825" y="1971675"/>
          <p14:tracePt t="16025" x="8513763" y="1963738"/>
          <p14:tracePt t="16029" x="8410575" y="1938338"/>
          <p14:tracePt t="16032" x="8308975" y="1920875"/>
          <p14:tracePt t="16042" x="8121650" y="1878013"/>
          <p14:tracePt t="16059" x="7629525" y="1741488"/>
          <p14:tracePt t="16075" x="7256463" y="1708150"/>
          <p14:tracePt t="16092" x="6592888" y="1657350"/>
          <p14:tracePt t="16109" x="5930900" y="1657350"/>
          <p14:tracePt t="16125" x="5591175" y="1657350"/>
          <p14:tracePt t="16127" x="5505450" y="1657350"/>
          <p14:tracePt t="16142" x="5267325" y="1657350"/>
          <p14:tracePt t="16159" x="4783138" y="1657350"/>
          <p14:tracePt t="16163" x="4673600" y="1657350"/>
          <p14:tracePt t="16166" x="4562475" y="1657350"/>
          <p14:tracePt t="16176" x="4359275" y="1631950"/>
          <p14:tracePt t="16179" x="4265613" y="1631950"/>
          <p14:tracePt t="16182" x="4146550" y="1631950"/>
          <p14:tracePt t="16192" x="3951288" y="1622425"/>
          <p14:tracePt t="16194" x="3848100" y="1622425"/>
          <p14:tracePt t="16208" x="3482975" y="1622425"/>
          <p14:tracePt t="16225" x="3168650" y="1622425"/>
          <p14:tracePt t="16242" x="2879725" y="1622425"/>
          <p14:tracePt t="16244" x="2811463" y="1622425"/>
          <p14:tracePt t="16259" x="2651125" y="1622425"/>
          <p14:tracePt t="16261" x="2608263" y="1622425"/>
          <p14:tracePt t="16275" x="2455863" y="1639888"/>
          <p14:tracePt t="16277" x="2420938" y="1639888"/>
          <p14:tracePt t="16292" x="2327275" y="1657350"/>
          <p14:tracePt t="16310" x="2235200" y="1682750"/>
          <p14:tracePt t="16325" x="2200275" y="1690688"/>
          <p14:tracePt t="16327" x="2182813" y="1690688"/>
          <p14:tracePt t="16342" x="2090738" y="1700213"/>
          <p14:tracePt t="16359" x="1936750" y="1716088"/>
          <p14:tracePt t="16363" x="1878013" y="1725613"/>
          <p14:tracePt t="16366" x="1817688" y="1741488"/>
          <p14:tracePt t="16374" x="1708150" y="1776413"/>
          <p14:tracePt t="16391" x="1503363" y="1835150"/>
          <p14:tracePt t="16408" x="1290638" y="1878013"/>
          <p14:tracePt t="16425" x="1181100" y="1895475"/>
          <p14:tracePt t="16441" x="1112838" y="1903413"/>
          <p14:tracePt t="16458" x="1087438" y="1911350"/>
          <p14:tracePt t="16595" x="1079500" y="1920875"/>
          <p14:tracePt t="16603" x="1069975" y="1928813"/>
          <p14:tracePt t="16696" x="1069975" y="1938338"/>
          <p14:tracePt t="16715" x="1069975" y="1946275"/>
          <p14:tracePt t="16722" x="1079500" y="1954213"/>
          <p14:tracePt t="16727" x="1087438" y="1963738"/>
          <p14:tracePt t="16731" x="1087438" y="1971675"/>
          <p14:tracePt t="16733" x="1095375" y="1979613"/>
          <p14:tracePt t="16741" x="1112838" y="1979613"/>
          <p14:tracePt t="16742" x="1120775" y="1997075"/>
          <p14:tracePt t="16758" x="1189038" y="2030413"/>
          <p14:tracePt t="16775" x="1257300" y="2073275"/>
          <p14:tracePt t="16792" x="1308100" y="2090738"/>
          <p14:tracePt t="16810" x="1317625" y="2098675"/>
          <p14:tracePt t="16892" x="1325563" y="2108200"/>
          <p14:tracePt t="19920" x="1343025" y="2098675"/>
          <p14:tracePt t="19928" x="1350963" y="2082800"/>
          <p14:tracePt t="19934" x="1376363" y="2065338"/>
          <p14:tracePt t="19956" x="1419225" y="2014538"/>
          <p14:tracePt t="19973" x="1427163" y="1989138"/>
          <p14:tracePt t="19989" x="1462088" y="1954213"/>
          <p14:tracePt t="20006" x="1477963" y="1938338"/>
          <p14:tracePt t="20023" x="1503363" y="1920875"/>
          <p14:tracePt t="20040" x="1512888" y="1911350"/>
          <p14:tracePt t="20058" x="1512888" y="1895475"/>
          <p14:tracePt t="20074" x="1512888" y="1885950"/>
          <p14:tracePt t="20090" x="1520825" y="1878013"/>
          <p14:tracePt t="20106" x="1538288" y="1860550"/>
          <p14:tracePt t="20123" x="1554163" y="1844675"/>
          <p14:tracePt t="20185" x="1563688" y="1835150"/>
          <p14:tracePt t="20195" x="1571625" y="1827213"/>
          <p14:tracePt t="20203" x="1579563" y="1819275"/>
          <p14:tracePt t="20223" x="1597025" y="1819275"/>
          <p14:tracePt t="20240" x="1614488" y="1819275"/>
          <p14:tracePt t="20243" x="1631950" y="1819275"/>
          <p14:tracePt t="20257" x="1657350" y="1819275"/>
          <p14:tracePt t="20259" x="1682750" y="1819275"/>
          <p14:tracePt t="20274" x="1766888" y="1827213"/>
          <p14:tracePt t="20289" x="1835150" y="1835150"/>
          <p14:tracePt t="20291" x="1860550" y="1844675"/>
          <p14:tracePt t="20306" x="1962150" y="1878013"/>
          <p14:tracePt t="20324" x="2116138" y="1920875"/>
          <p14:tracePt t="20339" x="2192338" y="1938338"/>
          <p14:tracePt t="20341" x="2217738" y="1938338"/>
          <p14:tracePt t="20344" x="2243138" y="1946275"/>
          <p14:tracePt t="20356" x="2301875" y="1954213"/>
          <p14:tracePt t="20373" x="2362200" y="1979613"/>
          <p14:tracePt t="20390" x="2387600" y="1979613"/>
          <p14:tracePt t="20408" x="2395538" y="1979613"/>
          <p14:tracePt t="20530" x="2413000" y="1989138"/>
          <p14:tracePt t="20537" x="2420938" y="1997075"/>
          <p14:tracePt t="20545" x="2420938" y="2014538"/>
          <p14:tracePt t="20556" x="2420938" y="2047875"/>
          <p14:tracePt t="20572" x="2430463" y="2082800"/>
          <p14:tracePt t="20589" x="2438400" y="2133600"/>
          <p14:tracePt t="20605" x="2455863" y="2200275"/>
          <p14:tracePt t="20622" x="2455863" y="2286000"/>
          <p14:tracePt t="20639" x="2455863" y="2438400"/>
          <p14:tracePt t="20656" x="2471738" y="2701925"/>
          <p14:tracePt t="20673" x="2524125" y="2974975"/>
          <p14:tracePt t="20689" x="2557463" y="3084513"/>
          <p14:tracePt t="20691" x="2565400" y="3109913"/>
          <p14:tracePt t="20706" x="2600325" y="3203575"/>
          <p14:tracePt t="20723" x="2633663" y="3263900"/>
          <p14:tracePt t="20739" x="2633663" y="3297238"/>
          <p14:tracePt t="20743" x="2633663" y="3305175"/>
          <p14:tracePt t="20762" x="2633663" y="3314700"/>
          <p14:tracePt t="20803" x="2641600" y="3322638"/>
          <p14:tracePt t="39048" x="2641600" y="3305175"/>
          <p14:tracePt t="39057" x="2641600" y="3297238"/>
          <p14:tracePt t="39059" x="2641600" y="3289300"/>
          <p14:tracePt t="39066" x="2641600" y="3279775"/>
          <p14:tracePt t="39079" x="2641600" y="3254375"/>
          <p14:tracePt t="39095" x="2641600" y="3238500"/>
          <p14:tracePt t="39100" x="2641600" y="3228975"/>
          <p14:tracePt t="39111" x="2641600" y="3211513"/>
          <p14:tracePt t="39127" x="2651125" y="3178175"/>
          <p14:tracePt t="39129" x="2651125" y="3160713"/>
          <p14:tracePt t="39144" x="2651125" y="3144838"/>
          <p14:tracePt t="39145" x="2651125" y="3127375"/>
          <p14:tracePt t="39161" x="2651125" y="3101975"/>
          <p14:tracePt t="39177" x="2651125" y="3067050"/>
          <p14:tracePt t="39194" x="2651125" y="3051175"/>
          <p14:tracePt t="39211" x="2651125" y="3033713"/>
          <p14:tracePt t="39212" x="2651125" y="3016250"/>
          <p14:tracePt t="39228" x="2651125" y="2982913"/>
          <p14:tracePt t="39244" x="2641600" y="2940050"/>
          <p14:tracePt t="39261" x="2616200" y="2897188"/>
          <p14:tracePt t="39279" x="2608263" y="2889250"/>
          <p14:tracePt t="39281" x="2608263" y="2881313"/>
          <p14:tracePt t="39284" x="2608263" y="2863850"/>
          <p14:tracePt t="39286" x="2600325" y="2863850"/>
          <p14:tracePt t="39294" x="2600325" y="2838450"/>
          <p14:tracePt t="39311" x="2590800" y="2805113"/>
          <p14:tracePt t="39328" x="2565400" y="2778125"/>
          <p14:tracePt t="39346" x="2540000" y="2744788"/>
          <p14:tracePt t="39362" x="2524125" y="2719388"/>
          <p14:tracePt t="39365" x="2506663" y="2701925"/>
          <p14:tracePt t="39368" x="2506663" y="2693988"/>
          <p14:tracePt t="39378" x="2489200" y="2686050"/>
          <p14:tracePt t="39380" x="2489200" y="2676525"/>
          <p14:tracePt t="39395" x="2463800" y="2668588"/>
          <p14:tracePt t="39411" x="2438400" y="2651125"/>
          <p14:tracePt t="39413" x="2430463" y="2651125"/>
          <p14:tracePt t="39428" x="2420938" y="2633663"/>
          <p14:tracePt t="39429" x="2413000" y="2625725"/>
          <p14:tracePt t="39432" x="2405063" y="2625725"/>
          <p14:tracePt t="39445" x="2387600" y="2617788"/>
          <p14:tracePt t="39460" x="2352675" y="2592388"/>
          <p14:tracePt t="39477" x="2344738" y="2592388"/>
          <p14:tracePt t="39494" x="2311400" y="2566988"/>
          <p14:tracePt t="39511" x="2293938" y="2557463"/>
          <p14:tracePt t="39527" x="2268538" y="2541588"/>
          <p14:tracePt t="39530" x="2251075" y="2532063"/>
          <p14:tracePt t="39544" x="2235200" y="2524125"/>
          <p14:tracePt t="39546" x="2225675" y="2524125"/>
          <p14:tracePt t="39561" x="2200275" y="2524125"/>
          <p14:tracePt t="39577" x="2174875" y="2516188"/>
          <p14:tracePt t="39594" x="2149475" y="2506663"/>
          <p14:tracePt t="39611" x="2132013" y="2498725"/>
          <p14:tracePt t="39628" x="2124075" y="2498725"/>
          <p14:tracePt t="40556" x="2132013" y="2498725"/>
          <p14:tracePt t="40564" x="2141538" y="2498725"/>
          <p14:tracePt t="40576" x="2149475" y="2498725"/>
          <p14:tracePt t="40594" x="2166938" y="2498725"/>
          <p14:tracePt t="40613" x="2182813" y="2498725"/>
          <p14:tracePt t="40629" x="2200275" y="2498725"/>
          <p14:tracePt t="40644" x="2225675" y="2498725"/>
          <p14:tracePt t="40646" x="2235200" y="2498725"/>
          <p14:tracePt t="40660" x="2260600" y="2498725"/>
          <p14:tracePt t="40662" x="2276475" y="2498725"/>
          <p14:tracePt t="40677" x="2327275" y="2489200"/>
          <p14:tracePt t="40679" x="2336800" y="2489200"/>
          <p14:tracePt t="40694" x="2395538" y="2489200"/>
          <p14:tracePt t="40695" x="2413000" y="2489200"/>
          <p14:tracePt t="40711" x="2455863" y="2489200"/>
          <p14:tracePt t="40728" x="2471738" y="2489200"/>
          <p14:tracePt t="40744" x="2481263" y="2489200"/>
          <p14:tracePt t="40760" x="2489200" y="2489200"/>
          <p14:tracePt t="40777" x="2506663" y="2489200"/>
          <p14:tracePt t="40794" x="2532063" y="2489200"/>
          <p14:tracePt t="40811" x="2557463" y="2489200"/>
          <p14:tracePt t="40827" x="2565400" y="2489200"/>
          <p14:tracePt t="40844" x="2582863" y="2473325"/>
          <p14:tracePt t="40861" x="2590800" y="2473325"/>
          <p14:tracePt t="40877" x="2608263" y="2473325"/>
          <p14:tracePt t="40894" x="2625725" y="2473325"/>
          <p14:tracePt t="40910" x="2651125" y="2473325"/>
          <p14:tracePt t="40927" x="2676525" y="2473325"/>
          <p14:tracePt t="40944" x="2693988" y="2473325"/>
          <p14:tracePt t="40946" x="2701925" y="2473325"/>
          <p14:tracePt t="40961" x="2709863" y="2473325"/>
          <p14:tracePt t="40977" x="2727325" y="2473325"/>
          <p14:tracePt t="40993" x="2752725" y="2473325"/>
          <p14:tracePt t="40996" x="2752725" y="2463800"/>
          <p14:tracePt t="41010" x="2770188" y="2463800"/>
          <p14:tracePt t="41028" x="2795588" y="2463800"/>
          <p14:tracePt t="41031" x="2803525" y="2463800"/>
          <p14:tracePt t="41043" x="2820988" y="2463800"/>
          <p14:tracePt t="41061" x="2846388" y="2455863"/>
          <p14:tracePt t="41062" x="2846388" y="2447925"/>
          <p14:tracePt t="41078" x="2871788" y="2447925"/>
          <p14:tracePt t="41093" x="2879725" y="2447925"/>
          <p14:tracePt t="41095" x="2889250" y="2447925"/>
          <p14:tracePt t="41110" x="2914650" y="2447925"/>
          <p14:tracePt t="41127" x="2947988" y="2447925"/>
          <p14:tracePt t="41143" x="2998788" y="2447925"/>
          <p14:tracePt t="41145" x="3008313" y="2447925"/>
          <p14:tracePt t="41148" x="3024188" y="2447925"/>
          <p14:tracePt t="41160" x="3059113" y="2447925"/>
          <p14:tracePt t="41176" x="3100388" y="2447925"/>
          <p14:tracePt t="41193" x="3160713" y="2447925"/>
          <p14:tracePt t="41210" x="3228975" y="2473325"/>
          <p14:tracePt t="41212" x="3244850" y="2473325"/>
          <p14:tracePt t="41228" x="3330575" y="2498725"/>
          <p14:tracePt t="41243" x="3406775" y="2516188"/>
          <p14:tracePt t="41246" x="3414713" y="2516188"/>
          <p14:tracePt t="41260" x="3457575" y="2524125"/>
          <p14:tracePt t="41262" x="3475038" y="2532063"/>
          <p14:tracePt t="41276" x="3517900" y="2532063"/>
          <p14:tracePt t="41277" x="3533775" y="2541588"/>
          <p14:tracePt t="41293" x="3551238" y="2549525"/>
          <p14:tracePt t="41294" x="3559175" y="2557463"/>
          <p14:tracePt t="41310" x="3611563" y="2557463"/>
          <p14:tracePt t="41326" x="3644900" y="2566988"/>
          <p14:tracePt t="41343" x="3713163" y="2582863"/>
          <p14:tracePt t="41345" x="3746500" y="2592388"/>
          <p14:tracePt t="41348" x="3781425" y="2592388"/>
          <p14:tracePt t="41360" x="3840163" y="2592388"/>
          <p14:tracePt t="41361" x="3865563" y="2600325"/>
          <p14:tracePt t="41364" x="3900488" y="2608263"/>
          <p14:tracePt t="41376" x="3984625" y="2617788"/>
          <p14:tracePt t="41393" x="4078288" y="2617788"/>
          <p14:tracePt t="41409" x="4146550" y="2617788"/>
          <p14:tracePt t="41426" x="4162425" y="2617788"/>
          <p14:tracePt t="41427" x="4179888" y="2617788"/>
          <p14:tracePt t="41443" x="4187825" y="2617788"/>
          <p14:tracePt t="41459" x="4197350" y="2617788"/>
          <p14:tracePt t="41476" x="4205288" y="2617788"/>
          <p14:tracePt t="41494" x="4214813" y="2617788"/>
          <p14:tracePt t="41517" x="4222750" y="2617788"/>
          <p14:tracePt t="41526" x="4240213" y="2617788"/>
          <p14:tracePt t="41585" x="4256088" y="2617788"/>
          <p14:tracePt t="41788" x="4265613" y="2617788"/>
          <p14:tracePt t="50504" x="4248150" y="2625725"/>
          <p14:tracePt t="50511" x="4240213" y="2633663"/>
          <p14:tracePt t="50521" x="4230688" y="2633663"/>
          <p14:tracePt t="50538" x="4222750" y="2643188"/>
          <p14:tracePt t="50557" x="4214813" y="2660650"/>
          <p14:tracePt t="50578" x="4197350" y="2660650"/>
          <p14:tracePt t="50588" x="4187825" y="2676525"/>
          <p14:tracePt t="50591" x="4179888" y="2686050"/>
          <p14:tracePt t="50594" x="4171950" y="2693988"/>
          <p14:tracePt t="50604" x="4154488" y="2693988"/>
          <p14:tracePt t="50606" x="4154488" y="2701925"/>
          <p14:tracePt t="50621" x="4086225" y="2744788"/>
          <p14:tracePt t="50637" x="4027488" y="2787650"/>
          <p14:tracePt t="50639" x="4010025" y="2805113"/>
          <p14:tracePt t="50654" x="3941763" y="2846388"/>
          <p14:tracePt t="50671" x="3865563" y="2889250"/>
          <p14:tracePt t="50687" x="3814763" y="2922588"/>
          <p14:tracePt t="50689" x="3806825" y="2932113"/>
          <p14:tracePt t="50704" x="3781425" y="2949575"/>
          <p14:tracePt t="50721" x="3771900" y="2957513"/>
          <p14:tracePt t="50738" x="3763963" y="2957513"/>
          <p14:tracePt t="50755" x="3756025" y="2965450"/>
          <p14:tracePt t="50779" x="3746500" y="2974975"/>
          <p14:tracePt t="50788" x="3738563" y="2982913"/>
          <p14:tracePt t="50804" x="3721100" y="2990850"/>
          <p14:tracePt t="50821" x="3713163" y="3000375"/>
          <p14:tracePt t="50837" x="3703638" y="3008313"/>
          <p14:tracePt t="50859" x="3695700" y="3008313"/>
          <p14:tracePt t="50880" x="3695700" y="3025775"/>
          <p14:tracePt t="50911" x="3695700" y="3033713"/>
          <p14:tracePt t="50980" x="3703638" y="3033713"/>
          <p14:tracePt t="50984" x="3713163" y="3033713"/>
          <p14:tracePt t="50989" x="3721100" y="3033713"/>
          <p14:tracePt t="51003" x="3746500" y="3033713"/>
          <p14:tracePt t="51020" x="3789363" y="3033713"/>
          <p14:tracePt t="51037" x="3814763" y="3016250"/>
          <p14:tracePt t="51054" x="3822700" y="3008313"/>
          <p14:tracePt t="51071" x="3840163" y="3008313"/>
          <p14:tracePt t="51075" x="3848100" y="3008313"/>
          <p14:tracePt t="51079" x="3857625" y="3008313"/>
          <p14:tracePt t="51088" x="3873500" y="3000375"/>
          <p14:tracePt t="51104" x="3908425" y="2990850"/>
          <p14:tracePt t="51107" x="3916363" y="2982913"/>
          <p14:tracePt t="51109" x="3933825" y="2982913"/>
          <p14:tracePt t="51120" x="3967163" y="2974975"/>
          <p14:tracePt t="51137" x="4017963" y="2957513"/>
          <p14:tracePt t="51154" x="4035425" y="2957513"/>
          <p14:tracePt t="51170" x="4060825" y="2949575"/>
          <p14:tracePt t="51196" x="4070350" y="2949575"/>
          <p14:tracePt t="51209" x="4086225" y="2949575"/>
          <p14:tracePt t="51220" x="4086225" y="2940050"/>
          <p14:tracePt t="51239" x="4111625" y="2940050"/>
          <p14:tracePt t="51242" x="4121150" y="2940050"/>
          <p14:tracePt t="51254" x="4129088" y="2940050"/>
          <p14:tracePt t="51270" x="4137025" y="2940050"/>
          <p14:tracePt t="51287" x="4162425" y="2932113"/>
          <p14:tracePt t="51304" x="4179888" y="2932113"/>
          <p14:tracePt t="51306" x="4187825" y="2922588"/>
          <p14:tracePt t="51342" x="4197350" y="2922588"/>
          <p14:tracePt t="51380" x="4205288" y="2922588"/>
          <p14:tracePt t="51422" x="4214813" y="2922588"/>
          <p14:tracePt t="51450" x="4222750" y="2922588"/>
          <p14:tracePt t="51478" x="4230688" y="2922588"/>
          <p14:tracePt t="51486" x="4240213" y="2922588"/>
          <p14:tracePt t="51495" x="4256088" y="2922588"/>
          <p14:tracePt t="51511" x="4273550" y="2922588"/>
          <p14:tracePt t="51527" x="4281488" y="2922588"/>
          <p14:tracePt t="51536" x="4291013" y="2922588"/>
          <p14:tracePt t="51553" x="4324350" y="2922588"/>
          <p14:tracePt t="51556" x="4332288" y="2922588"/>
          <p14:tracePt t="51570" x="4349750" y="2922588"/>
          <p14:tracePt t="51572" x="4359275" y="2922588"/>
          <p14:tracePt t="51588" x="4384675" y="2922588"/>
          <p14:tracePt t="51605" x="4400550" y="2922588"/>
          <p14:tracePt t="51611" x="4425950" y="2922588"/>
          <p14:tracePt t="51614" x="4435475" y="2922588"/>
          <p14:tracePt t="51621" x="4443413" y="2922588"/>
          <p14:tracePt t="51637" x="4468813" y="2914650"/>
          <p14:tracePt t="51653" x="4476750" y="2914650"/>
          <p14:tracePt t="51654" x="4486275" y="2914650"/>
          <p14:tracePt t="51670" x="4511675" y="2914650"/>
          <p14:tracePt t="51687" x="4554538" y="2906713"/>
          <p14:tracePt t="51703" x="4595813" y="2906713"/>
          <p14:tracePt t="51708" x="4605338" y="2906713"/>
          <p14:tracePt t="51709" x="4621213" y="2906713"/>
          <p14:tracePt t="51720" x="4638675" y="2906713"/>
          <p14:tracePt t="51737" x="4689475" y="2906713"/>
          <p14:tracePt t="51754" x="4706938" y="2906713"/>
          <p14:tracePt t="51771" x="4724400" y="2906713"/>
          <p14:tracePt t="51796" x="4740275" y="2906713"/>
          <p14:tracePt t="51805" x="4749800" y="2897188"/>
          <p14:tracePt t="51820" x="4775200" y="2897188"/>
          <p14:tracePt t="51838" x="4818063" y="2897188"/>
          <p14:tracePt t="51854" x="4843463" y="2897188"/>
          <p14:tracePt t="51856" x="4859338" y="2897188"/>
          <p14:tracePt t="51870" x="4876800" y="2897188"/>
          <p14:tracePt t="51887" x="4894263" y="2897188"/>
          <p14:tracePt t="51927" x="4910138" y="2897188"/>
          <p14:tracePt t="51936" x="4919663" y="2897188"/>
          <p14:tracePt t="51945" x="4927600" y="2897188"/>
          <p14:tracePt t="51954" x="4945063" y="2897188"/>
          <p14:tracePt t="51970" x="4953000" y="2897188"/>
          <p14:tracePt t="51987" x="4978400" y="2897188"/>
          <p14:tracePt t="52003" x="4987925" y="2897188"/>
          <p14:tracePt t="52020" x="5003800" y="2881313"/>
          <p14:tracePt t="52042" x="5021263" y="2881313"/>
          <p14:tracePt t="52077" x="5038725" y="2881313"/>
          <p14:tracePt t="52102" x="5046663" y="2881313"/>
          <p14:tracePt t="52117" x="5054600" y="2881313"/>
          <p14:tracePt t="52133" x="5064125" y="2881313"/>
          <p14:tracePt t="52145" x="5072063" y="2881313"/>
          <p14:tracePt t="52159" x="5080000" y="2881313"/>
          <p14:tracePt t="52171" x="5097463" y="2881313"/>
          <p14:tracePt t="52192" x="5114925" y="2881313"/>
          <p14:tracePt t="52204" x="5122863" y="2881313"/>
          <p14:tracePt t="52221" x="5132388" y="2881313"/>
          <p14:tracePt t="52247" x="5148263" y="2881313"/>
          <p14:tracePt t="52490" x="5165725" y="2881313"/>
          <p14:tracePt t="52564" x="5173663" y="2881313"/>
          <p14:tracePt t="52620" x="5183188" y="2881313"/>
          <p14:tracePt t="52628" x="5191125" y="2881313"/>
          <p14:tracePt t="52641" x="5199063" y="2881313"/>
          <p14:tracePt t="52654" x="5208588" y="2881313"/>
          <p14:tracePt t="52670" x="5216525" y="2881313"/>
          <p14:tracePt t="52762" x="5224463" y="2881313"/>
          <p14:tracePt t="52780" x="5241925" y="2889250"/>
          <p14:tracePt t="52840" x="5241925" y="2897188"/>
          <p14:tracePt t="52864" x="5259388" y="2897188"/>
          <p14:tracePt t="52906" x="5267325" y="2897188"/>
          <p14:tracePt t="52914" x="5276850" y="2897188"/>
          <p14:tracePt t="52924" x="5284788" y="2897188"/>
          <p14:tracePt t="52936" x="5292725" y="2897188"/>
          <p14:tracePt t="52953" x="5310188" y="2897188"/>
          <p14:tracePt t="52955" x="5318125" y="2897188"/>
          <p14:tracePt t="52969" x="5335588" y="2897188"/>
          <p14:tracePt t="52986" x="5343525" y="2897188"/>
          <p14:tracePt t="53028" x="5353050" y="2897188"/>
          <p14:tracePt t="53068" x="5368925" y="2897188"/>
          <p14:tracePt t="53146" x="5386388" y="2897188"/>
          <p14:tracePt t="53162" x="5394325" y="2897188"/>
          <p14:tracePt t="53175" x="5403850" y="2897188"/>
          <p14:tracePt t="53276" x="5411788" y="2897188"/>
          <p14:tracePt t="55744" x="5403850" y="2897188"/>
          <p14:tracePt t="55784" x="5394325" y="2897188"/>
          <p14:tracePt t="55830" x="5386388" y="2897188"/>
          <p14:tracePt t="55841" x="5378450" y="2897188"/>
          <p14:tracePt t="55849" x="5368925" y="2897188"/>
          <p14:tracePt t="55868" x="5360988" y="2897188"/>
          <p14:tracePt t="55952" x="5353050" y="2906713"/>
          <p14:tracePt t="55968" x="5343525" y="2914650"/>
          <p14:tracePt t="55993" x="5327650" y="2922588"/>
          <p14:tracePt t="58464" x="5318125" y="2932113"/>
          <p14:tracePt t="58572" x="5310188" y="2940050"/>
          <p14:tracePt t="58784" x="5302250" y="2949575"/>
          <p14:tracePt t="59526" x="5292725" y="2949575"/>
          <p14:tracePt t="59533" x="5267325" y="2949575"/>
          <p14:tracePt t="59536" x="5241925" y="2949575"/>
          <p14:tracePt t="59565" x="5021263" y="2949575"/>
          <p14:tracePt t="59582" x="5003800" y="2949575"/>
          <p14:tracePt t="59620" x="4995863" y="2949575"/>
          <p14:tracePt t="62494" x="4953000" y="2957513"/>
          <p14:tracePt t="62502" x="4910138" y="2974975"/>
          <p14:tracePt t="62503" x="4876800" y="2982913"/>
          <p14:tracePt t="62512" x="4808538" y="2990850"/>
          <p14:tracePt t="62530" x="4613275" y="3041650"/>
          <p14:tracePt t="62531" x="4554538" y="3051175"/>
          <p14:tracePt t="62547" x="4248150" y="3094038"/>
          <p14:tracePt t="62563" x="3959225" y="3127375"/>
          <p14:tracePt t="62580" x="3525838" y="3170238"/>
          <p14:tracePt t="62597" x="3254375" y="3170238"/>
          <p14:tracePt t="62613" x="3049588" y="3186113"/>
          <p14:tracePt t="62615" x="3008313" y="3186113"/>
          <p14:tracePt t="62630" x="2879725" y="3195638"/>
          <p14:tracePt t="62648" x="2811463" y="3195638"/>
          <p14:tracePt t="62652" x="2795588" y="3195638"/>
          <p14:tracePt t="62655" x="2786063" y="3195638"/>
          <p14:tracePt t="62665" x="2752725" y="3195638"/>
          <p14:tracePt t="62681" x="2727325" y="3203575"/>
          <p14:tracePt t="62682" x="2719388" y="3211513"/>
          <p14:tracePt t="62697" x="2684463" y="3211513"/>
          <p14:tracePt t="62713" x="2676525" y="3211513"/>
          <p14:tracePt t="62730" x="2641600" y="3211513"/>
          <p14:tracePt t="62732" x="2625725" y="3211513"/>
          <p14:tracePt t="62747" x="2590800" y="3203575"/>
          <p14:tracePt t="62763" x="2549525" y="3186113"/>
          <p14:tracePt t="62764" x="2532063" y="3178175"/>
          <p14:tracePt t="62780" x="2438400" y="3178175"/>
          <p14:tracePt t="62796" x="2362200" y="3170238"/>
          <p14:tracePt t="62813" x="2286000" y="3170238"/>
          <p14:tracePt t="62814" x="2276475" y="3170238"/>
          <p14:tracePt t="62830" x="2235200" y="3160713"/>
          <p14:tracePt t="62846" x="2192338" y="3160713"/>
          <p14:tracePt t="62863" x="2174875" y="3160713"/>
          <p14:tracePt t="62879" x="2141538" y="3160713"/>
          <p14:tracePt t="62897" x="2106613" y="3152775"/>
          <p14:tracePt t="62913" x="2090738" y="3152775"/>
          <p14:tracePt t="62930" x="2065338" y="3152775"/>
          <p14:tracePt t="62948" x="2038350" y="3152775"/>
          <p14:tracePt t="62963" x="2022475" y="3152775"/>
          <p14:tracePt t="62980" x="1987550" y="3152775"/>
          <p14:tracePt t="62981" x="1979613" y="3152775"/>
          <p14:tracePt t="62997" x="1936750" y="3152775"/>
          <p14:tracePt t="63014" x="1885950" y="3152775"/>
          <p14:tracePt t="63016" x="1878013" y="3152775"/>
          <p14:tracePt t="63032" x="1835150" y="3152775"/>
          <p14:tracePt t="63035" x="1817688" y="3152775"/>
          <p14:tracePt t="63046" x="1801813" y="3152775"/>
          <p14:tracePt t="63063" x="1766888" y="3152775"/>
          <p14:tracePt t="63080" x="1749425" y="3160713"/>
          <p14:tracePt t="63099" x="1716088" y="3170238"/>
          <p14:tracePt t="63103" x="1708150" y="3170238"/>
          <p14:tracePt t="63113" x="1690688" y="3170238"/>
          <p14:tracePt t="63114" x="1682750" y="3170238"/>
          <p14:tracePt t="63129" x="1639888" y="3170238"/>
          <p14:tracePt t="63146" x="1606550" y="3170238"/>
          <p14:tracePt t="63147" x="1589088" y="3170238"/>
          <p14:tracePt t="63163" x="1554163" y="3186113"/>
          <p14:tracePt t="63164" x="1546225" y="3186113"/>
          <p14:tracePt t="63179" x="1520825" y="3195638"/>
          <p14:tracePt t="63196" x="1462088" y="3203575"/>
          <p14:tracePt t="63212" x="1435100" y="3211513"/>
          <p14:tracePt t="63229" x="1409700" y="3211513"/>
          <p14:tracePt t="63246" x="1376363" y="3211513"/>
          <p14:tracePt t="63560" x="1393825" y="3211513"/>
          <p14:tracePt t="63567" x="1401763" y="3211513"/>
          <p14:tracePt t="63573" x="1409700" y="3211513"/>
          <p14:tracePt t="63602" x="1452563" y="3211513"/>
          <p14:tracePt t="63614" x="1477963" y="3211513"/>
          <p14:tracePt t="63631" x="1503363" y="3203575"/>
          <p14:tracePt t="63634" x="1512888" y="3203575"/>
          <p14:tracePt t="63646" x="1546225" y="3203575"/>
          <p14:tracePt t="63663" x="1571625" y="3203575"/>
          <p14:tracePt t="63679" x="1606550" y="3203575"/>
          <p14:tracePt t="63696" x="1647825" y="3203575"/>
          <p14:tracePt t="63713" x="1673225" y="3195638"/>
          <p14:tracePt t="63730" x="1698625" y="3195638"/>
          <p14:tracePt t="63732" x="1708150" y="3195638"/>
          <p14:tracePt t="63746" x="1733550" y="3186113"/>
          <p14:tracePt t="63764" x="1749425" y="3186113"/>
          <p14:tracePt t="63781" x="1766888" y="3186113"/>
          <p14:tracePt t="63784" x="1784350" y="3186113"/>
          <p14:tracePt t="63799" x="1817688" y="3178175"/>
          <p14:tracePt t="63803" x="1827213" y="3178175"/>
          <p14:tracePt t="63806" x="1843088" y="3178175"/>
          <p14:tracePt t="63813" x="1860550" y="3178175"/>
          <p14:tracePt t="63829" x="1903413" y="3178175"/>
          <p14:tracePt t="63845" x="1954213" y="3178175"/>
          <p14:tracePt t="63862" x="1987550" y="3178175"/>
          <p14:tracePt t="63879" x="2012950" y="3178175"/>
          <p14:tracePt t="63896" x="2038350" y="3170238"/>
          <p14:tracePt t="63912" x="2055813" y="3170238"/>
          <p14:tracePt t="63929" x="2073275" y="3170238"/>
          <p14:tracePt t="63932" x="2081213" y="3170238"/>
          <p14:tracePt t="63946" x="2106613" y="3160713"/>
          <p14:tracePt t="63963" x="2141538" y="3152775"/>
          <p14:tracePt t="63979" x="2157413" y="3152775"/>
          <p14:tracePt t="63996" x="2174875" y="3152775"/>
          <p14:tracePt t="64012" x="2192338" y="3152775"/>
          <p14:tracePt t="64029" x="2217738" y="3152775"/>
          <p14:tracePt t="64031" x="2235200" y="3152775"/>
          <p14:tracePt t="64046" x="2268538" y="3152775"/>
          <p14:tracePt t="64062" x="2301875" y="3152775"/>
          <p14:tracePt t="64079" x="2311400" y="3152775"/>
          <p14:tracePt t="64096" x="2336800" y="3144838"/>
          <p14:tracePt t="64117" x="2344738" y="3144838"/>
          <p14:tracePt t="64129" x="2362200" y="3144838"/>
          <p14:tracePt t="64133" x="2379663" y="3144838"/>
          <p14:tracePt t="64145" x="2438400" y="3144838"/>
          <p14:tracePt t="64162" x="2506663" y="3144838"/>
          <p14:tracePt t="64163" x="2532063" y="3144838"/>
          <p14:tracePt t="64179" x="2600325" y="3144838"/>
          <p14:tracePt t="64195" x="2701925" y="3144838"/>
          <p14:tracePt t="64212" x="2760663" y="3144838"/>
          <p14:tracePt t="64213" x="2778125" y="3144838"/>
          <p14:tracePt t="64229" x="2795588" y="3144838"/>
          <p14:tracePt t="64245" x="2828925" y="3144838"/>
          <p14:tracePt t="64246" x="2846388" y="3144838"/>
          <p14:tracePt t="64262" x="2889250" y="3144838"/>
          <p14:tracePt t="64279" x="2965450" y="3144838"/>
          <p14:tracePt t="64282" x="2982913" y="3144838"/>
          <p14:tracePt t="64296" x="3033713" y="3144838"/>
          <p14:tracePt t="64298" x="3059113" y="3144838"/>
          <p14:tracePt t="64314" x="3117850" y="3144838"/>
          <p14:tracePt t="64319" x="3135313" y="3144838"/>
          <p14:tracePt t="64322" x="3143250" y="3144838"/>
          <p14:tracePt t="64325" x="3168650" y="3144838"/>
          <p14:tracePt t="64332" x="3194050" y="3144838"/>
          <p14:tracePt t="64345" x="3254375" y="3144838"/>
          <p14:tracePt t="64362" x="3322638" y="3144838"/>
          <p14:tracePt t="64364" x="3330575" y="3144838"/>
          <p14:tracePt t="64379" x="3363913" y="3144838"/>
          <p14:tracePt t="64395" x="3381375" y="3144838"/>
          <p14:tracePt t="64414" x="3406775" y="3160713"/>
          <p14:tracePt t="64430" x="3414713" y="3160713"/>
          <p14:tracePt t="64446" x="3424238" y="3160713"/>
          <p14:tracePt t="165016" x="3398838" y="3160713"/>
          <p14:tracePt t="165025" x="3355975" y="3160713"/>
          <p14:tracePt t="165034" x="3322638" y="3160713"/>
          <p14:tracePt t="165035" x="3297238" y="3160713"/>
          <p14:tracePt t="165038" x="3270250" y="3160713"/>
          <p14:tracePt t="165049" x="3262313" y="3152775"/>
          <p14:tracePt t="165067" x="3228975" y="3127375"/>
          <p14:tracePt t="165070" x="3219450" y="3127375"/>
          <p14:tracePt t="165083" x="3194050" y="3109913"/>
          <p14:tracePt t="165101" x="3168650" y="3076575"/>
          <p14:tracePt t="165117" x="3135313" y="3033713"/>
          <p14:tracePt t="165119" x="3135313" y="3025775"/>
          <p14:tracePt t="165122" x="3109913" y="3008313"/>
          <p14:tracePt t="165133" x="3100388" y="2990850"/>
          <p14:tracePt t="165150" x="3067050" y="2932113"/>
          <p14:tracePt t="165167" x="3049588" y="2863850"/>
          <p14:tracePt t="165167" x="3049588" y="2855913"/>
          <p14:tracePt t="165183" x="3033713" y="2787650"/>
          <p14:tracePt t="165200" x="3024188" y="2633663"/>
          <p14:tracePt t="165216" x="3008313" y="2557463"/>
          <p14:tracePt t="165233" x="2982913" y="2506663"/>
          <p14:tracePt t="165235" x="2982913" y="2498725"/>
          <p14:tracePt t="165237" x="2982913" y="2473325"/>
          <p14:tracePt t="165249" x="2982913" y="2413000"/>
          <p14:tracePt t="165266" x="2982913" y="2328863"/>
          <p14:tracePt t="165283" x="2982913" y="2293938"/>
          <p14:tracePt t="165300" x="2982913" y="2268538"/>
          <p14:tracePt t="165301" x="2982913" y="2260600"/>
          <p14:tracePt t="165316" x="2982913" y="2252663"/>
          <p14:tracePt t="165333" x="2982913" y="2243138"/>
          <p14:tracePt t="165350" x="2922588" y="2243138"/>
          <p14:tracePt t="165351" x="2905125" y="2243138"/>
          <p14:tracePt t="165367" x="2795588" y="2293938"/>
          <p14:tracePt t="165369" x="2752725" y="2319338"/>
          <p14:tracePt t="165384" x="2557463" y="2463800"/>
          <p14:tracePt t="165386" x="2489200" y="2524125"/>
          <p14:tracePt t="165400" x="2200275" y="2820988"/>
          <p14:tracePt t="165417" x="1954213" y="3084513"/>
          <p14:tracePt t="165420" x="1928813" y="3135313"/>
          <p14:tracePt t="165433" x="1843088" y="3246438"/>
          <p14:tracePt t="165436" x="1817688" y="3271838"/>
          <p14:tracePt t="165449" x="1733550" y="3365500"/>
          <p14:tracePt t="165466" x="1673225" y="3459163"/>
          <p14:tracePt t="165483" x="1622425" y="3543300"/>
          <p14:tracePt t="165499" x="1563688" y="3654425"/>
          <p14:tracePt t="165517" x="1487488" y="3806825"/>
          <p14:tracePt t="165533" x="1452563" y="3883025"/>
          <p14:tracePt t="165534" x="1444625" y="3908425"/>
          <p14:tracePt t="165549" x="1419225" y="4044950"/>
          <p14:tracePt t="165567" x="1384300" y="4164013"/>
          <p14:tracePt t="165568" x="1376363" y="4206875"/>
          <p14:tracePt t="165583" x="1350963" y="4308475"/>
          <p14:tracePt t="165584" x="1343025" y="4341813"/>
          <p14:tracePt t="165600" x="1308100" y="4452938"/>
          <p14:tracePt t="165617" x="1257300" y="4546600"/>
          <p14:tracePt t="165620" x="1249363" y="4572000"/>
          <p14:tracePt t="165633" x="1249363" y="4605338"/>
          <p14:tracePt t="165637" x="1249363" y="4614863"/>
          <p14:tracePt t="165640" x="1239838" y="4622800"/>
          <p14:tracePt t="165650" x="1231900" y="4640263"/>
          <p14:tracePt t="165666" x="1214438" y="4673600"/>
          <p14:tracePt t="165683" x="1206500" y="4683125"/>
          <p14:tracePt t="165700" x="1206500" y="4708525"/>
          <p14:tracePt t="165719" x="1206500" y="4724400"/>
          <p14:tracePt t="165723" x="1206500" y="4733925"/>
          <p14:tracePt t="165725" x="1206500" y="4741863"/>
          <p14:tracePt t="165733" x="1206500" y="4759325"/>
          <p14:tracePt t="165750" x="1206500" y="4784725"/>
          <p14:tracePt t="165751" x="1206500" y="4792663"/>
          <p14:tracePt t="165766" x="1206500" y="4810125"/>
          <p14:tracePt t="165767" x="1206500" y="4827588"/>
          <p14:tracePt t="165782" x="1206500" y="4868863"/>
          <p14:tracePt t="165783" x="1198563" y="4878388"/>
          <p14:tracePt t="165799" x="1173163" y="4972050"/>
          <p14:tracePt t="165816" x="1147763" y="5073650"/>
          <p14:tracePt t="165833" x="1120775" y="5175250"/>
          <p14:tracePt t="165849" x="1095375" y="5251450"/>
          <p14:tracePt t="165866" x="1079500" y="5286375"/>
          <p14:tracePt t="166020" x="1087438" y="5286375"/>
          <p14:tracePt t="166028" x="1095375" y="5268913"/>
          <p14:tracePt t="166034" x="1104900" y="5268913"/>
          <p14:tracePt t="166036" x="1120775" y="5251450"/>
          <p14:tracePt t="166049" x="1147763" y="5226050"/>
          <p14:tracePt t="166052" x="1147763" y="5218113"/>
          <p14:tracePt t="166054" x="1155700" y="5218113"/>
          <p14:tracePt t="166066" x="1173163" y="5200650"/>
          <p14:tracePt t="166070" x="1181100" y="5192713"/>
          <p14:tracePt t="166083" x="1206500" y="5175250"/>
          <p14:tracePt t="166086" x="1214438" y="5175250"/>
          <p14:tracePt t="166100" x="1231900" y="5157788"/>
          <p14:tracePt t="166101" x="1249363" y="5149850"/>
          <p14:tracePt t="166116" x="1274763" y="5132388"/>
          <p14:tracePt t="166117" x="1282700" y="5124450"/>
          <p14:tracePt t="166133" x="1343025" y="5091113"/>
          <p14:tracePt t="166149" x="1376363" y="5073650"/>
          <p14:tracePt t="166151" x="1393825" y="5064125"/>
          <p14:tracePt t="166153" x="1401763" y="5056188"/>
          <p14:tracePt t="166155" x="1409700" y="5048250"/>
          <p14:tracePt t="166165" x="1435100" y="5038725"/>
          <p14:tracePt t="166183" x="1487488" y="5030788"/>
          <p14:tracePt t="166184" x="1495425" y="5030788"/>
          <p14:tracePt t="166199" x="1528763" y="5013325"/>
          <p14:tracePt t="166200" x="1538288" y="5013325"/>
          <p14:tracePt t="166215" x="1606550" y="5005388"/>
          <p14:tracePt t="166233" x="1698625" y="4979988"/>
          <p14:tracePt t="166249" x="1792288" y="4946650"/>
          <p14:tracePt t="166266" x="1868488" y="4937125"/>
          <p14:tracePt t="166283" x="1920875" y="4929188"/>
          <p14:tracePt t="166299" x="1936750" y="4929188"/>
          <p14:tracePt t="166302" x="1954213" y="4919663"/>
          <p14:tracePt t="166316" x="1979613" y="4919663"/>
          <p14:tracePt t="166317" x="1987550" y="4919663"/>
          <p14:tracePt t="166333" x="2030413" y="4919663"/>
          <p14:tracePt t="166334" x="2055813" y="4919663"/>
          <p14:tracePt t="166350" x="2116138" y="4919663"/>
          <p14:tracePt t="166351" x="2132013" y="4919663"/>
          <p14:tracePt t="166366" x="2235200" y="4919663"/>
          <p14:tracePt t="166368" x="2260600" y="4919663"/>
          <p14:tracePt t="166383" x="2319338" y="4919663"/>
          <p14:tracePt t="166399" x="2387600" y="4919663"/>
          <p14:tracePt t="166401" x="2405063" y="4919663"/>
          <p14:tracePt t="166416" x="2471738" y="4919663"/>
          <p14:tracePt t="166433" x="2549525" y="4929188"/>
          <p14:tracePt t="166436" x="2565400" y="4929188"/>
          <p14:tracePt t="166449" x="2600325" y="4929188"/>
          <p14:tracePt t="166466" x="2625725" y="4929188"/>
          <p14:tracePt t="166483" x="2651125" y="4929188"/>
          <p14:tracePt t="166487" x="2659063" y="4929188"/>
          <p14:tracePt t="166490" x="2668588" y="4929188"/>
          <p14:tracePt t="166499" x="2684463" y="4929188"/>
          <p14:tracePt t="166501" x="2701925" y="4929188"/>
          <p14:tracePt t="166516" x="2735263" y="4929188"/>
          <p14:tracePt t="166533" x="2846388" y="4929188"/>
          <p14:tracePt t="166549" x="2905125" y="4929188"/>
          <p14:tracePt t="166550" x="2914650" y="4929188"/>
          <p14:tracePt t="166565" x="2955925" y="4929188"/>
          <p14:tracePt t="166583" x="3008313" y="4929188"/>
          <p14:tracePt t="166599" x="3049588" y="4929188"/>
          <p14:tracePt t="166616" x="3100388" y="4929188"/>
          <p14:tracePt t="166632" x="3127375" y="4929188"/>
          <p14:tracePt t="166649" x="3160713" y="4929188"/>
          <p14:tracePt t="166653" x="3168650" y="4929188"/>
          <p14:tracePt t="166656" x="3178175" y="4929188"/>
          <p14:tracePt t="166666" x="3194050" y="4929188"/>
          <p14:tracePt t="166684" x="3203575" y="4929188"/>
          <p14:tracePt t="166688" x="3211513" y="4929188"/>
          <p14:tracePt t="169606" x="3219450" y="4929188"/>
          <p14:tracePt t="169613" x="3236913" y="4911725"/>
          <p14:tracePt t="169617" x="3244850" y="4903788"/>
          <p14:tracePt t="169619" x="3262313" y="4878388"/>
          <p14:tracePt t="169625" x="3270250" y="4852988"/>
          <p14:tracePt t="169647" x="3330575" y="4733925"/>
          <p14:tracePt t="169664" x="3355975" y="4640263"/>
          <p14:tracePt t="169681" x="3389313" y="4538663"/>
          <p14:tracePt t="169684" x="3398838" y="4503738"/>
          <p14:tracePt t="169687" x="3414713" y="4478338"/>
          <p14:tracePt t="169697" x="3441700" y="4427538"/>
          <p14:tracePt t="169700" x="3457575" y="4410075"/>
          <p14:tracePt t="169713" x="3508375" y="4283075"/>
          <p14:tracePt t="169730" x="3586163" y="4087813"/>
          <p14:tracePt t="169746" x="3687763" y="3832225"/>
          <p14:tracePt t="169763" x="3771900" y="3586163"/>
          <p14:tracePt t="169781" x="3781425" y="3390900"/>
          <p14:tracePt t="169796" x="3781425" y="3289300"/>
          <p14:tracePt t="169813" x="3763963" y="3170238"/>
          <p14:tracePt t="169831" x="3678238" y="2957513"/>
          <p14:tracePt t="169847" x="3594100" y="2830513"/>
          <p14:tracePt t="169848" x="3568700" y="2805113"/>
          <p14:tracePt t="169863" x="3414713" y="2676525"/>
          <p14:tracePt t="169880" x="3244850" y="2557463"/>
          <p14:tracePt t="169897" x="3041650" y="2506663"/>
          <p14:tracePt t="169913" x="2820988" y="2481263"/>
          <p14:tracePt t="169930" x="2600325" y="2506663"/>
          <p14:tracePt t="169947" x="2379663" y="2592388"/>
          <p14:tracePt t="169964" x="2182813" y="2711450"/>
          <p14:tracePt t="169966" x="2132013" y="2752725"/>
          <p14:tracePt t="169982" x="1946275" y="2922588"/>
          <p14:tracePt t="169997" x="1817688" y="3067050"/>
          <p14:tracePt t="170000" x="1776413" y="3135313"/>
          <p14:tracePt t="170017" x="1724025" y="3228975"/>
          <p14:tracePt t="170021" x="1716088" y="3271838"/>
          <p14:tracePt t="170024" x="1708150" y="3330575"/>
          <p14:tracePt t="170032" x="1673225" y="3467100"/>
          <p14:tracePt t="170047" x="1647825" y="3646488"/>
          <p14:tracePt t="170048" x="1647825" y="3705225"/>
          <p14:tracePt t="170063" x="1657350" y="3968750"/>
          <p14:tracePt t="170079" x="1817688" y="4171950"/>
          <p14:tracePt t="170096" x="2106613" y="4275138"/>
          <p14:tracePt t="170113" x="2651125" y="4368800"/>
          <p14:tracePt t="170130" x="3135313" y="4376738"/>
          <p14:tracePt t="170146" x="3559175" y="4368800"/>
          <p14:tracePt t="170163" x="3925888" y="4300538"/>
          <p14:tracePt t="170165" x="4002088" y="4275138"/>
          <p14:tracePt t="170180" x="4179888" y="4214813"/>
          <p14:tracePt t="170181" x="4230688" y="4197350"/>
          <p14:tracePt t="170197" x="4349750" y="4130675"/>
          <p14:tracePt t="170198" x="4384675" y="4105275"/>
          <p14:tracePt t="170214" x="4468813" y="4037013"/>
          <p14:tracePt t="170215" x="4519613" y="3994150"/>
          <p14:tracePt t="170231" x="4587875" y="3892550"/>
          <p14:tracePt t="170247" x="4673600" y="3763963"/>
          <p14:tracePt t="170249" x="4689475" y="3705225"/>
          <p14:tracePt t="170264" x="4765675" y="3509963"/>
          <p14:tracePt t="170266" x="4783138" y="3441700"/>
          <p14:tracePt t="170269" x="4808538" y="3382963"/>
          <p14:tracePt t="170280" x="4859338" y="3186113"/>
          <p14:tracePt t="170296" x="4910138" y="2949575"/>
          <p14:tracePt t="170313" x="4927600" y="2744788"/>
          <p14:tracePt t="170314" x="4927600" y="2701925"/>
          <p14:tracePt t="170330" x="4884738" y="2498725"/>
          <p14:tracePt t="170346" x="4833938" y="2405063"/>
          <p14:tracePt t="170349" x="4791075" y="2362200"/>
          <p14:tracePt t="170363" x="4689475" y="2268538"/>
          <p14:tracePt t="170366" x="4656138" y="2243138"/>
          <p14:tracePt t="170380" x="4519613" y="2149475"/>
          <p14:tracePt t="170381" x="4468813" y="2124075"/>
          <p14:tracePt t="170397" x="4324350" y="2090738"/>
          <p14:tracePt t="170398" x="4281488" y="2073275"/>
          <p14:tracePt t="170413" x="4162425" y="2030413"/>
          <p14:tracePt t="170416" x="4086225" y="2030413"/>
          <p14:tracePt t="170430" x="3992563" y="2030413"/>
          <p14:tracePt t="170431" x="3959225" y="2039938"/>
          <p14:tracePt t="170446" x="3890963" y="2082800"/>
          <p14:tracePt t="170448" x="3865563" y="2108200"/>
          <p14:tracePt t="170463" x="3771900" y="2174875"/>
          <p14:tracePt t="170464" x="3729038" y="2217738"/>
          <p14:tracePt t="170479" x="3551238" y="2413000"/>
          <p14:tracePt t="170496" x="3330575" y="2693988"/>
          <p14:tracePt t="170513" x="3152775" y="2990850"/>
          <p14:tracePt t="170515" x="3109913" y="3067050"/>
          <p14:tracePt t="170518" x="3074988" y="3127375"/>
          <p14:tracePt t="170529" x="3024188" y="3340100"/>
          <p14:tracePt t="170546" x="3016250" y="3568700"/>
          <p14:tracePt t="170563" x="3127375" y="3748088"/>
          <p14:tracePt t="170579" x="3236913" y="3798888"/>
          <p14:tracePt t="170597" x="3432175" y="3806825"/>
          <p14:tracePt t="170598" x="3500438" y="3798888"/>
          <p14:tracePt t="170613" x="3781425" y="3722688"/>
          <p14:tracePt t="170615" x="3883025" y="3697288"/>
          <p14:tracePt t="170631" x="4306888" y="3568700"/>
          <p14:tracePt t="170634" x="4410075" y="3527425"/>
          <p14:tracePt t="170647" x="4673600" y="3355975"/>
          <p14:tracePt t="170649" x="4749800" y="3297238"/>
          <p14:tracePt t="170663" x="4962525" y="3119438"/>
          <p14:tracePt t="170665" x="5038725" y="3067050"/>
          <p14:tracePt t="170680" x="5249863" y="2830513"/>
          <p14:tracePt t="170696" x="5429250" y="2592388"/>
          <p14:tracePt t="170713" x="5591175" y="2268538"/>
          <p14:tracePt t="170730" x="5761038" y="1793875"/>
          <p14:tracePt t="170747" x="5972175" y="1393825"/>
          <p14:tracePt t="170763" x="6057900" y="1189038"/>
          <p14:tracePt t="170766" x="6083300" y="1112838"/>
          <p14:tracePt t="170780" x="6159500" y="866775"/>
          <p14:tracePt t="170781" x="6176963" y="790575"/>
          <p14:tracePt t="170796" x="6194425" y="552450"/>
          <p14:tracePt t="170812" x="6194425" y="382588"/>
          <p14:tracePt t="170829" x="6100763" y="263525"/>
          <p14:tracePt t="170847" x="6024563" y="195263"/>
          <p14:tracePt t="170863" x="5972175" y="187325"/>
          <p14:tracePt t="170864" x="5964238" y="177800"/>
          <p14:tracePt t="170879" x="5921375" y="177800"/>
          <p14:tracePt t="170896" x="5895975" y="177800"/>
          <p14:tracePt t="170913" x="5888038" y="177800"/>
          <p14:tracePt t="170916" x="5880100" y="177800"/>
          <p14:tracePt t="170930" x="5853113" y="203200"/>
          <p14:tracePt t="170946" x="5827713" y="238125"/>
          <p14:tracePt t="170963" x="5776913" y="280988"/>
          <p14:tracePt t="170966" x="5768975" y="296863"/>
          <p14:tracePt t="170979" x="5735638" y="357188"/>
          <p14:tracePt t="170982" x="5718175" y="382588"/>
          <p14:tracePt t="170997" x="5667375" y="476250"/>
          <p14:tracePt t="171013" x="5624513" y="552450"/>
          <p14:tracePt t="171014" x="5616575" y="569913"/>
          <p14:tracePt t="171029" x="5581650" y="654050"/>
          <p14:tracePt t="171047" x="5581650" y="781050"/>
          <p14:tracePt t="171063" x="5599113" y="858838"/>
          <p14:tracePt t="171064" x="5607050" y="892175"/>
          <p14:tracePt t="171079" x="5641975" y="1011238"/>
          <p14:tracePt t="171096" x="5692775" y="1087438"/>
          <p14:tracePt t="171112" x="5743575" y="1138238"/>
          <p14:tracePt t="171129" x="5802313" y="1147763"/>
          <p14:tracePt t="171146" x="5837238" y="1155700"/>
          <p14:tracePt t="171163" x="5853113" y="1155700"/>
          <p14:tracePt t="171166" x="5862638" y="1155700"/>
          <p14:tracePt t="171179" x="5870575" y="1155700"/>
          <p14:tracePt t="171182" x="5880100" y="1147763"/>
          <p14:tracePt t="171197" x="5905500" y="1130300"/>
          <p14:tracePt t="171198" x="5913438" y="1122363"/>
          <p14:tracePt t="171213" x="5946775" y="1104900"/>
          <p14:tracePt t="171215" x="5964238" y="1087438"/>
          <p14:tracePt t="171230" x="6015038" y="1044575"/>
          <p14:tracePt t="171231" x="6024563" y="1036638"/>
          <p14:tracePt t="171246" x="6057900" y="1003300"/>
          <p14:tracePt t="171262" x="6075363" y="985838"/>
          <p14:tracePt t="171263" x="6075363" y="977900"/>
          <p14:tracePt t="171279" x="6075363" y="968375"/>
          <p14:tracePt t="171296" x="6075363" y="952500"/>
          <p14:tracePt t="171315" x="6065838" y="952500"/>
          <p14:tracePt t="171330" x="6049963" y="952500"/>
          <p14:tracePt t="171332" x="6032500" y="952500"/>
          <p14:tracePt t="171335" x="6024563" y="952500"/>
          <p14:tracePt t="171337" x="6007100" y="952500"/>
          <p14:tracePt t="171346" x="5981700" y="952500"/>
          <p14:tracePt t="171363" x="5888038" y="960438"/>
          <p14:tracePt t="171379" x="5768975" y="985838"/>
          <p14:tracePt t="171396" x="5657850" y="1028700"/>
          <p14:tracePt t="171397" x="5624513" y="1044575"/>
          <p14:tracePt t="171412" x="5505450" y="1079500"/>
          <p14:tracePt t="171429" x="5368925" y="1130300"/>
          <p14:tracePt t="171446" x="5249863" y="1189038"/>
          <p14:tracePt t="171447" x="5216525" y="1206500"/>
          <p14:tracePt t="171463" x="5097463" y="1266825"/>
          <p14:tracePt t="171464" x="5046663" y="1300163"/>
          <p14:tracePt t="171479" x="4910138" y="1385888"/>
          <p14:tracePt t="171496" x="4656138" y="1555750"/>
          <p14:tracePt t="171513" x="4451350" y="1741488"/>
          <p14:tracePt t="171529" x="4273550" y="1928813"/>
          <p14:tracePt t="171546" x="4129088" y="2090738"/>
          <p14:tracePt t="171563" x="4035425" y="2217738"/>
          <p14:tracePt t="171579" x="3967163" y="2362200"/>
          <p14:tracePt t="171582" x="3951288" y="2379663"/>
          <p14:tracePt t="171596" x="3933825" y="2489200"/>
          <p14:tracePt t="171597" x="3925888" y="2524125"/>
          <p14:tracePt t="171613" x="3890963" y="2651125"/>
          <p14:tracePt t="171629" x="3890963" y="2719388"/>
          <p14:tracePt t="171631" x="3890963" y="2727325"/>
          <p14:tracePt t="171646" x="3890963" y="2744788"/>
          <p14:tracePt t="171716" x="3883025" y="2727325"/>
          <p14:tracePt t="171723" x="3873500" y="2711450"/>
          <p14:tracePt t="171733" x="3873500" y="2693988"/>
          <p14:tracePt t="171736" x="3865563" y="2668588"/>
          <p14:tracePt t="171745" x="3848100" y="2532063"/>
          <p14:tracePt t="171762" x="3797300" y="2293938"/>
          <p14:tracePt t="171779" x="3756025" y="2005013"/>
          <p14:tracePt t="171796" x="3703638" y="1776413"/>
          <p14:tracePt t="171813" x="3568700" y="1555750"/>
          <p14:tracePt t="171829" x="3449638" y="1462088"/>
          <p14:tracePt t="171830" x="3406775" y="1436688"/>
          <p14:tracePt t="171846" x="3228975" y="1325563"/>
          <p14:tracePt t="171847" x="3178175" y="1300163"/>
          <p14:tracePt t="171863" x="2990850" y="1249363"/>
          <p14:tracePt t="171879" x="2854325" y="1241425"/>
          <p14:tracePt t="171881" x="2811463" y="1241425"/>
          <p14:tracePt t="171884" x="2770188" y="1241425"/>
          <p14:tracePt t="171896" x="2676525" y="1257300"/>
          <p14:tracePt t="171912" x="2590800" y="1317625"/>
          <p14:tracePt t="171929" x="2506663" y="1411288"/>
          <p14:tracePt t="171945" x="2405063" y="1581150"/>
          <p14:tracePt t="171962" x="2362200" y="1733550"/>
          <p14:tracePt t="171978" x="2327275" y="1946275"/>
          <p14:tracePt t="171995" x="2327275" y="2133600"/>
          <p14:tracePt t="172013" x="2327275" y="2379663"/>
          <p14:tracePt t="172029" x="2327275" y="2430463"/>
          <p14:tracePt t="172031" x="2327275" y="2473325"/>
          <p14:tracePt t="172034" x="2327275" y="2524125"/>
          <p14:tracePt t="172046" x="2387600" y="2676525"/>
          <p14:tracePt t="172047" x="2413000" y="2719388"/>
          <p14:tracePt t="172063" x="2514600" y="2863850"/>
          <p14:tracePt t="172064" x="2549525" y="2906713"/>
          <p14:tracePt t="172078" x="2719388" y="3000375"/>
          <p14:tracePt t="172080" x="2778125" y="3025775"/>
          <p14:tracePt t="172095" x="3092450" y="3135313"/>
          <p14:tracePt t="172112" x="3424238" y="3170238"/>
          <p14:tracePt t="172129" x="3670300" y="3160713"/>
          <p14:tracePt t="172145" x="3848100" y="3101975"/>
          <p14:tracePt t="172162" x="4044950" y="3016250"/>
          <p14:tracePt t="172179" x="4281488" y="2863850"/>
          <p14:tracePt t="172196" x="4545013" y="2643188"/>
          <p14:tracePt t="172197" x="4613275" y="2574925"/>
          <p14:tracePt t="172213" x="4833938" y="2354263"/>
          <p14:tracePt t="172229" x="4962525" y="2200275"/>
          <p14:tracePt t="172230" x="4987925" y="2159000"/>
          <p14:tracePt t="172245" x="5114925" y="1963738"/>
          <p14:tracePt t="172263" x="5224463" y="1784350"/>
          <p14:tracePt t="172279" x="5276850" y="1682750"/>
          <p14:tracePt t="172280" x="5292725" y="1639888"/>
          <p14:tracePt t="172295" x="5335588" y="1495425"/>
          <p14:tracePt t="172312" x="5394325" y="1292225"/>
          <p14:tracePt t="172328" x="5454650" y="1130300"/>
          <p14:tracePt t="172345" x="5454650" y="1019175"/>
          <p14:tracePt t="172362" x="5454650" y="900113"/>
          <p14:tracePt t="172379" x="5446713" y="815975"/>
          <p14:tracePt t="172395" x="5429250" y="765175"/>
          <p14:tracePt t="172397" x="5429250" y="755650"/>
          <p14:tracePt t="172412" x="5411788" y="704850"/>
          <p14:tracePt t="172413" x="5411788" y="696913"/>
          <p14:tracePt t="172429" x="5411788" y="654050"/>
          <p14:tracePt t="172430" x="5411788" y="628650"/>
          <p14:tracePt t="172446" x="5411788" y="577850"/>
          <p14:tracePt t="172447" x="5411788" y="560388"/>
          <p14:tracePt t="172463" x="5411788" y="552450"/>
          <p14:tracePt t="172485" x="5411788" y="534988"/>
          <p14:tracePt t="172540" x="5421313" y="544513"/>
          <p14:tracePt t="172549" x="5446713" y="577850"/>
          <p14:tracePt t="172564" x="5538788" y="696913"/>
          <p14:tracePt t="172568" x="5565775" y="730250"/>
          <p14:tracePt t="172579" x="5641975" y="808038"/>
          <p14:tracePt t="172582" x="5683250" y="833438"/>
          <p14:tracePt t="172596" x="5751513" y="858838"/>
          <p14:tracePt t="172612" x="5853113" y="892175"/>
          <p14:tracePt t="172613" x="5905500" y="909638"/>
          <p14:tracePt t="172629" x="6040438" y="942975"/>
          <p14:tracePt t="172630" x="6100763" y="960438"/>
          <p14:tracePt t="172645" x="6270625" y="1003300"/>
          <p14:tracePt t="172646" x="6329363" y="1011238"/>
          <p14:tracePt t="172662" x="6542088" y="1044575"/>
          <p14:tracePt t="172679" x="6711950" y="1044575"/>
          <p14:tracePt t="172680" x="6745288" y="1044575"/>
          <p14:tracePt t="172695" x="6848475" y="1028700"/>
          <p14:tracePt t="172696" x="6873875" y="1019175"/>
          <p14:tracePt t="172712" x="6942138" y="977900"/>
          <p14:tracePt t="172728" x="7034213" y="917575"/>
          <p14:tracePt t="172745" x="7119938" y="833438"/>
          <p14:tracePt t="172748" x="7145338" y="808038"/>
          <p14:tracePt t="172762" x="7213600" y="739775"/>
          <p14:tracePt t="172763" x="7239000" y="704850"/>
          <p14:tracePt t="172779" x="7323138" y="595313"/>
          <p14:tracePt t="172783" x="7340600" y="560388"/>
          <p14:tracePt t="172785" x="7366000" y="527050"/>
          <p14:tracePt t="172795" x="7408863" y="450850"/>
          <p14:tracePt t="172812" x="7485063" y="331788"/>
          <p14:tracePt t="172813" x="7510463" y="296863"/>
          <p14:tracePt t="172830" x="7586663" y="152400"/>
          <p14:tracePt t="172845" x="7629525" y="68263"/>
          <p14:tracePt t="172847" x="7637463" y="33338"/>
          <p14:tracePt t="173287" x="2879725" y="33338"/>
          <p14:tracePt t="173295" x="2879725" y="50800"/>
          <p14:tracePt t="173311" x="2897188" y="187325"/>
          <p14:tracePt t="173328" x="2947988" y="314325"/>
          <p14:tracePt t="173345" x="3059113" y="458788"/>
          <p14:tracePt t="173361" x="3287713" y="595313"/>
          <p14:tracePt t="173378" x="3508375" y="714375"/>
          <p14:tracePt t="173394" x="3721100" y="858838"/>
          <p14:tracePt t="173411" x="3873500" y="952500"/>
          <p14:tracePt t="173429" x="4078288" y="993775"/>
          <p14:tracePt t="173431" x="4121150" y="1003300"/>
          <p14:tracePt t="173445" x="4273550" y="1054100"/>
          <p14:tracePt t="173446" x="4324350" y="1062038"/>
          <p14:tracePt t="173461" x="4460875" y="1087438"/>
          <p14:tracePt t="173463" x="4511675" y="1112838"/>
          <p14:tracePt t="173478" x="4732338" y="1147763"/>
          <p14:tracePt t="173495" x="4945063" y="1163638"/>
          <p14:tracePt t="173497" x="4978400" y="1181100"/>
          <p14:tracePt t="173512" x="5114925" y="1206500"/>
          <p14:tracePt t="173513" x="5157788" y="1206500"/>
          <p14:tracePt t="173528" x="5276850" y="1216025"/>
          <p14:tracePt t="173545" x="5437188" y="1216025"/>
          <p14:tracePt t="173550" x="5497513" y="1206500"/>
          <p14:tracePt t="173551" x="5556250" y="1198563"/>
          <p14:tracePt t="173561" x="5632450" y="1189038"/>
          <p14:tracePt t="173578" x="5880100" y="1181100"/>
          <p14:tracePt t="173579" x="5946775" y="1181100"/>
          <p14:tracePt t="173594" x="6210300" y="1181100"/>
          <p14:tracePt t="173611" x="6423025" y="1181100"/>
          <p14:tracePt t="173628" x="6542088" y="1173163"/>
          <p14:tracePt t="173629" x="6559550" y="1173163"/>
          <p14:tracePt t="173645" x="6584950" y="1173163"/>
          <p14:tracePt t="173646" x="6600825" y="1173163"/>
          <p14:tracePt t="173661" x="6626225" y="1173163"/>
          <p14:tracePt t="173663" x="6643688" y="1163638"/>
          <p14:tracePt t="173678" x="6711950" y="1112838"/>
          <p14:tracePt t="173694" x="6780213" y="1054100"/>
          <p14:tracePt t="173711" x="6848475" y="985838"/>
          <p14:tracePt t="173728" x="6915150" y="900113"/>
          <p14:tracePt t="173744" x="6958013" y="841375"/>
          <p14:tracePt t="173761" x="7000875" y="773113"/>
          <p14:tracePt t="173765" x="7008813" y="765175"/>
          <p14:tracePt t="173767" x="7026275" y="747713"/>
          <p14:tracePt t="173778" x="7051675" y="696913"/>
          <p14:tracePt t="173779" x="7059613" y="671513"/>
          <p14:tracePt t="173794" x="7112000" y="577850"/>
          <p14:tracePt t="173811" x="7127875" y="534988"/>
          <p14:tracePt t="173813" x="7127875" y="519113"/>
          <p14:tracePt t="173828" x="7127875" y="476250"/>
          <p14:tracePt t="173845" x="7119938" y="450850"/>
          <p14:tracePt t="173847" x="7102475" y="425450"/>
          <p14:tracePt t="173862" x="7085013" y="407988"/>
          <p14:tracePt t="173863" x="7085013" y="400050"/>
          <p14:tracePt t="173879" x="7051675" y="374650"/>
          <p14:tracePt t="173884" x="7026275" y="357188"/>
          <p14:tracePt t="173886" x="7018338" y="347663"/>
          <p14:tracePt t="173895" x="6975475" y="314325"/>
          <p14:tracePt t="173911" x="6932613" y="296863"/>
          <p14:tracePt t="173912" x="6907213" y="280988"/>
          <p14:tracePt t="173927" x="6838950" y="238125"/>
          <p14:tracePt t="173944" x="6745288" y="177800"/>
          <p14:tracePt t="173961" x="6653213" y="136525"/>
          <p14:tracePt t="173978" x="6491288" y="101600"/>
          <p14:tracePt t="173979" x="6456363" y="93663"/>
          <p14:tracePt t="173995" x="6380163" y="85725"/>
          <p14:tracePt t="173999" x="6354763" y="85725"/>
          <p14:tracePt t="174001" x="6321425" y="85725"/>
          <p14:tracePt t="174010" x="6270625" y="85725"/>
          <p14:tracePt t="174027" x="6151563" y="85725"/>
          <p14:tracePt t="174045" x="5997575" y="111125"/>
          <p14:tracePt t="174061" x="5905500" y="136525"/>
          <p14:tracePt t="174062" x="5880100" y="144463"/>
          <p14:tracePt t="174077" x="5761038" y="152400"/>
          <p14:tracePt t="174094" x="5649913" y="152400"/>
          <p14:tracePt t="174111" x="5538788" y="161925"/>
          <p14:tracePt t="174112" x="5505450" y="161925"/>
          <p14:tracePt t="174127" x="5378450" y="177800"/>
          <p14:tracePt t="174144" x="5165725" y="230188"/>
          <p14:tracePt t="174161" x="4935538" y="280988"/>
          <p14:tracePt t="174164" x="4876800" y="296863"/>
          <p14:tracePt t="174178" x="4706938" y="347663"/>
          <p14:tracePt t="174179" x="4664075" y="357188"/>
          <p14:tracePt t="174195" x="4537075" y="390525"/>
          <p14:tracePt t="174197" x="4503738" y="400050"/>
          <p14:tracePt t="174211" x="4384675" y="441325"/>
          <p14:tracePt t="174228" x="4316413" y="466725"/>
          <p14:tracePt t="174229" x="4298950" y="476250"/>
          <p14:tracePt t="174245" x="4265613" y="501650"/>
          <p14:tracePt t="174260" x="4248150" y="509588"/>
          <p14:tracePt t="174261" x="4240213" y="509588"/>
          <p14:tracePt t="174277" x="4205288" y="534988"/>
          <p14:tracePt t="174295" x="4171950" y="577850"/>
          <p14:tracePt t="174311" x="4137025" y="611188"/>
          <p14:tracePt t="174314" x="4129088" y="628650"/>
          <p14:tracePt t="174327" x="4103688" y="646113"/>
          <p14:tracePt t="174344" x="4078288" y="671513"/>
          <p14:tracePt t="174362" x="4070350" y="679450"/>
          <p14:tracePt t="174365" x="4070350" y="688975"/>
          <p14:tracePt t="174378" x="4052888" y="704850"/>
          <p14:tracePt t="174395" x="4044950" y="730250"/>
          <p14:tracePt t="174410" x="4035425" y="755650"/>
          <p14:tracePt t="174412" x="4035425" y="773113"/>
          <p14:tracePt t="174427" x="4035425" y="808038"/>
          <p14:tracePt t="174429" x="4035425" y="815975"/>
          <p14:tracePt t="174445" x="4035425" y="849313"/>
          <p14:tracePt t="174460" x="4035425" y="892175"/>
          <p14:tracePt t="174477" x="4052888" y="917575"/>
          <p14:tracePt t="174494" x="4111625" y="968375"/>
          <p14:tracePt t="174511" x="4187825" y="1011238"/>
          <p14:tracePt t="174515" x="4197350" y="1019175"/>
          <p14:tracePt t="174518" x="4214813" y="1028700"/>
          <p14:tracePt t="174519" x="4240213" y="1036638"/>
          <p14:tracePt t="174528" x="4256088" y="1054100"/>
          <p14:tracePt t="174530" x="4281488" y="1062038"/>
          <p14:tracePt t="174544" x="4367213" y="1112838"/>
          <p14:tracePt t="174560" x="4486275" y="1138238"/>
          <p14:tracePt t="174577" x="4630738" y="1173163"/>
          <p14:tracePt t="174595" x="4843463" y="1181100"/>
          <p14:tracePt t="174611" x="4945063" y="1181100"/>
          <p14:tracePt t="174612" x="4970463" y="1181100"/>
          <p14:tracePt t="174628" x="5054600" y="1181100"/>
          <p14:tracePt t="174630" x="5080000" y="1181100"/>
          <p14:tracePt t="174645" x="5173663" y="1181100"/>
          <p14:tracePt t="174660" x="5241925" y="1181100"/>
          <p14:tracePt t="174662" x="5267325" y="1181100"/>
          <p14:tracePt t="174677" x="5360988" y="1181100"/>
          <p14:tracePt t="174693" x="5487988" y="1181100"/>
          <p14:tracePt t="174710" x="5657850" y="1163638"/>
          <p14:tracePt t="174727" x="5786438" y="1147763"/>
          <p14:tracePt t="174728" x="5819775" y="1138238"/>
          <p14:tracePt t="174744" x="5905500" y="1138238"/>
          <p14:tracePt t="174760" x="5981700" y="1130300"/>
          <p14:tracePt t="174778" x="6075363" y="1122363"/>
          <p14:tracePt t="174779" x="6091238" y="1122363"/>
          <p14:tracePt t="174794" x="6194425" y="1122363"/>
          <p14:tracePt t="174795" x="6235700" y="1122363"/>
          <p14:tracePt t="174811" x="6448425" y="1122363"/>
          <p14:tracePt t="174827" x="6678613" y="1122363"/>
          <p14:tracePt t="174830" x="6737350" y="1104900"/>
          <p14:tracePt t="174844" x="6881813" y="1069975"/>
          <p14:tracePt t="174845" x="6907213" y="1069975"/>
          <p14:tracePt t="174861" x="7008813" y="1036638"/>
          <p14:tracePt t="174863" x="7026275" y="1028700"/>
          <p14:tracePt t="174878" x="7059613" y="1019175"/>
          <p14:tracePt t="174894" x="7094538" y="1019175"/>
          <p14:tracePt t="174911" x="7094538" y="1011238"/>
          <p14:tracePt t="174914" x="7102475" y="993775"/>
          <p14:tracePt t="174928" x="7112000" y="993775"/>
          <p14:tracePt t="174931" x="7119938" y="977900"/>
          <p14:tracePt t="174944" x="7145338" y="960438"/>
          <p14:tracePt t="174960" x="7162800" y="942975"/>
          <p14:tracePt t="174977" x="7178675" y="917575"/>
          <p14:tracePt t="174993" x="7204075" y="884238"/>
          <p14:tracePt t="175011" x="7239000" y="849313"/>
          <p14:tracePt t="175026" x="7246938" y="815975"/>
          <p14:tracePt t="175043" x="7256463" y="781050"/>
          <p14:tracePt t="175061" x="7256463" y="747713"/>
          <p14:tracePt t="175077" x="7256463" y="714375"/>
          <p14:tracePt t="175078" x="7256463" y="704850"/>
          <p14:tracePt t="175093" x="7256463" y="663575"/>
          <p14:tracePt t="175111" x="7256463" y="620713"/>
          <p14:tracePt t="175128" x="7256463" y="577850"/>
          <p14:tracePt t="175130" x="7246938" y="569913"/>
          <p14:tracePt t="175145" x="7213600" y="527050"/>
          <p14:tracePt t="175149" x="7204075" y="519113"/>
          <p14:tracePt t="175152" x="7204075" y="509588"/>
          <p14:tracePt t="175160" x="7178675" y="476250"/>
          <p14:tracePt t="175177" x="7127875" y="415925"/>
          <p14:tracePt t="175194" x="7051675" y="365125"/>
          <p14:tracePt t="175195" x="7051675" y="357188"/>
          <p14:tracePt t="175212" x="6967538" y="314325"/>
          <p14:tracePt t="175227" x="6889750" y="280988"/>
          <p14:tracePt t="175230" x="6838950" y="263525"/>
          <p14:tracePt t="175244" x="6780213" y="246063"/>
          <p14:tracePt t="175246" x="6745288" y="238125"/>
          <p14:tracePt t="175261" x="6653213" y="220663"/>
          <p14:tracePt t="175276" x="6618288" y="212725"/>
          <p14:tracePt t="175278" x="6618288" y="195263"/>
          <p14:tracePt t="175293" x="6584950" y="195263"/>
          <p14:tracePt t="175310" x="6550025" y="177800"/>
          <p14:tracePt t="175326" x="6516688" y="169863"/>
          <p14:tracePt t="175343" x="6372225" y="169863"/>
          <p14:tracePt t="175360" x="6176963" y="187325"/>
          <p14:tracePt t="175376" x="5895975" y="271463"/>
          <p14:tracePt t="175393" x="5581650" y="365125"/>
          <p14:tracePt t="175411" x="5259388" y="425450"/>
          <p14:tracePt t="175427" x="5114925" y="425450"/>
          <p14:tracePt t="175429" x="5072063" y="425450"/>
          <p14:tracePt t="175444" x="4945063" y="425450"/>
          <p14:tracePt t="175446" x="4927600" y="425450"/>
          <p14:tracePt t="175462" x="4859338" y="433388"/>
          <p14:tracePt t="175477" x="4826000" y="441325"/>
          <p14:tracePt t="175479" x="4808538" y="450850"/>
          <p14:tracePt t="175494" x="4783138" y="458788"/>
          <p14:tracePt t="175510" x="4732338" y="492125"/>
          <p14:tracePt t="175526" x="4664075" y="527050"/>
          <p14:tracePt t="175543" x="4579938" y="585788"/>
          <p14:tracePt t="175560" x="4529138" y="628650"/>
          <p14:tracePt t="175576" x="4476750" y="654050"/>
          <p14:tracePt t="175593" x="4418013" y="688975"/>
          <p14:tracePt t="175596" x="4418013" y="704850"/>
          <p14:tracePt t="175610" x="4384675" y="739775"/>
          <p14:tracePt t="175627" x="4324350" y="798513"/>
          <p14:tracePt t="175629" x="4306888" y="798513"/>
          <p14:tracePt t="175642" x="4273550" y="858838"/>
          <p14:tracePt t="175659" x="4240213" y="892175"/>
          <p14:tracePt t="175676" x="4230688" y="917575"/>
          <p14:tracePt t="175677" x="4230688" y="935038"/>
          <p14:tracePt t="175693" x="4222750" y="942975"/>
          <p14:tracePt t="175710" x="4214813" y="942975"/>
          <p14:tracePt t="175738" x="4205288" y="952500"/>
          <p14:tracePt t="175858" x="4205288" y="960438"/>
          <p14:tracePt t="175926" x="4197350" y="960438"/>
          <p14:tracePt t="175950" x="4179888" y="968375"/>
          <p14:tracePt t="215389" x="4162425" y="968375"/>
          <p14:tracePt t="215393" x="4146550" y="968375"/>
          <p14:tracePt t="215401" x="4129088" y="968375"/>
          <p14:tracePt t="215418" x="4095750" y="968375"/>
          <p14:tracePt t="215435" x="4052888" y="968375"/>
          <p14:tracePt t="215453" x="3925888" y="1028700"/>
          <p14:tracePt t="215469" x="3789363" y="1130300"/>
          <p14:tracePt t="215471" x="3738563" y="1173163"/>
          <p14:tracePt t="215485" x="3559175" y="1360488"/>
          <p14:tracePt t="215502" x="3441700" y="1470025"/>
          <p14:tracePt t="215519" x="3355975" y="1581150"/>
          <p14:tracePt t="215536" x="3236913" y="1741488"/>
          <p14:tracePt t="215537" x="3194050" y="1801813"/>
          <p14:tracePt t="215541" x="3160713" y="1870075"/>
          <p14:tracePt t="215543" x="3117850" y="1920875"/>
          <p14:tracePt t="215552" x="3049588" y="2039938"/>
          <p14:tracePt t="215569" x="2897188" y="2260600"/>
          <p14:tracePt t="215585" x="2752725" y="2463800"/>
          <p14:tracePt t="215587" x="2709863" y="2516188"/>
          <p14:tracePt t="215603" x="2557463" y="2711450"/>
          <p14:tracePt t="215619" x="2446338" y="2830513"/>
          <p14:tracePt t="215620" x="2405063" y="2871788"/>
          <p14:tracePt t="215637" x="2301875" y="2982913"/>
          <p14:tracePt t="215642" x="2251075" y="3041650"/>
          <p14:tracePt t="215645" x="2208213" y="3084513"/>
          <p14:tracePt t="215654" x="2149475" y="3144838"/>
          <p14:tracePt t="215669" x="2141538" y="3170238"/>
          <p14:tracePt t="215685" x="2116138" y="3221038"/>
          <p14:tracePt t="215701" x="2065338" y="3314700"/>
          <p14:tracePt t="215718" x="2038350" y="3433763"/>
          <p14:tracePt t="215735" x="1987550" y="3646488"/>
          <p14:tracePt t="215752" x="1928813" y="3875088"/>
          <p14:tracePt t="215753" x="1903413" y="3943350"/>
          <p14:tracePt t="215768" x="1843088" y="4181475"/>
          <p14:tracePt t="215785" x="1784350" y="4435475"/>
          <p14:tracePt t="215803" x="1766888" y="4673600"/>
          <p14:tracePt t="215819" x="1766888" y="4792663"/>
          <p14:tracePt t="215820" x="1749425" y="4827588"/>
          <p14:tracePt t="215836" x="1741488" y="4962525"/>
          <p14:tracePt t="215837" x="1733550" y="4997450"/>
          <p14:tracePt t="215852" x="1708150" y="5116513"/>
          <p14:tracePt t="215869" x="1690688" y="5208588"/>
          <p14:tracePt t="215872" x="1690688" y="5218113"/>
          <p14:tracePt t="215874" x="1690688" y="5235575"/>
          <p14:tracePt t="215885" x="1690688" y="5243513"/>
          <p14:tracePt t="215887" x="1690688" y="5251450"/>
          <p14:tracePt t="215890" x="1690688" y="5260975"/>
          <p14:tracePt t="215901" x="1690688" y="5268913"/>
          <p14:tracePt t="215906" x="1690688" y="5276850"/>
          <p14:tracePt t="215918" x="1690688" y="5311775"/>
          <p14:tracePt t="215935" x="1724025" y="5353050"/>
          <p14:tracePt t="215951" x="1758950" y="5421313"/>
          <p14:tracePt t="215968" x="1792288" y="5489575"/>
          <p14:tracePt t="215984" x="1827213" y="5532438"/>
          <p14:tracePt t="216001" x="1885950" y="5565775"/>
          <p14:tracePt t="216019" x="1971675" y="5626100"/>
          <p14:tracePt t="216035" x="2030413" y="5668963"/>
          <p14:tracePt t="216036" x="2055813" y="5684838"/>
          <p14:tracePt t="216051" x="2141538" y="5735638"/>
          <p14:tracePt t="216068" x="2208213" y="5795963"/>
          <p14:tracePt t="216085" x="2268538" y="5821363"/>
          <p14:tracePt t="216088" x="2286000" y="5829300"/>
          <p14:tracePt t="216102" x="2311400" y="5829300"/>
          <p14:tracePt t="216119" x="2344738" y="5829300"/>
          <p14:tracePt t="216136" x="2362200" y="5838825"/>
          <p14:tracePt t="216138" x="2379663" y="5838825"/>
          <p14:tracePt t="216154" x="2420938" y="5838825"/>
          <p14:tracePt t="216169" x="2463800" y="5838825"/>
          <p14:tracePt t="216185" x="2489200" y="5829300"/>
          <p14:tracePt t="216186" x="2506663" y="5829300"/>
          <p14:tracePt t="216202" x="2557463" y="5813425"/>
          <p14:tracePt t="216203" x="2565400" y="5803900"/>
          <p14:tracePt t="216219" x="2600325" y="5795963"/>
          <p14:tracePt t="216222" x="2608263" y="5795963"/>
          <p14:tracePt t="216236" x="2616200" y="5795963"/>
          <p14:tracePt t="216252" x="2625725" y="5795963"/>
          <p14:tracePt t="216268" x="2633663" y="5795963"/>
          <p14:tracePt t="216285" x="2659063" y="5788025"/>
          <p14:tracePt t="216301" x="2693988" y="5788025"/>
          <p14:tracePt t="216318" x="2727325" y="5788025"/>
          <p14:tracePt t="216334" x="2760663" y="5788025"/>
          <p14:tracePt t="216351" x="2786063" y="5788025"/>
          <p14:tracePt t="216352" x="2795588" y="5788025"/>
          <p14:tracePt t="216369" x="2838450" y="5788025"/>
          <p14:tracePt t="216385" x="2871788" y="5788025"/>
          <p14:tracePt t="216401" x="2947988" y="5778500"/>
          <p14:tracePt t="216418" x="2998788" y="5778500"/>
          <p14:tracePt t="216435" x="3059113" y="5795963"/>
          <p14:tracePt t="216436" x="3067050" y="5795963"/>
          <p14:tracePt t="216451" x="3084513" y="5795963"/>
          <p14:tracePt t="216469" x="3092450" y="5795963"/>
          <p14:tracePt t="216487" x="3100388" y="5795963"/>
          <p14:tracePt t="216509" x="3117850" y="5803900"/>
          <p14:tracePt t="216520" x="3127375" y="5803900"/>
          <p14:tracePt t="216535" x="3152775" y="5803900"/>
          <p14:tracePt t="216552" x="3194050" y="5803900"/>
          <p14:tracePt t="216553" x="3211513" y="5803900"/>
          <p14:tracePt t="216568" x="3228975" y="5803900"/>
          <p14:tracePt t="216591" x="3244850" y="5803900"/>
          <p14:tracePt t="216602" x="3254375" y="5803900"/>
          <p14:tracePt t="216603" x="3262313" y="5803900"/>
          <p14:tracePt t="216606" x="3270250" y="5803900"/>
          <p14:tracePt t="216618" x="3305175" y="5803900"/>
          <p14:tracePt t="216634" x="3355975" y="5813425"/>
          <p14:tracePt t="216651" x="3414713" y="5829300"/>
          <p14:tracePt t="216667" x="3441700" y="5846763"/>
          <p14:tracePt t="216684" x="3475038" y="5846763"/>
          <p14:tracePt t="216701" x="3517900" y="5864225"/>
          <p14:tracePt t="216719" x="3627438" y="5889625"/>
          <p14:tracePt t="216735" x="3703638" y="5889625"/>
          <p14:tracePt t="216736" x="3729038" y="5889625"/>
          <p14:tracePt t="216751" x="3840163" y="5889625"/>
          <p14:tracePt t="216753" x="3857625" y="5889625"/>
          <p14:tracePt t="216770" x="3933825" y="5889625"/>
          <p14:tracePt t="216785" x="3951288" y="5889625"/>
          <p14:tracePt t="216802" x="3959225" y="5889625"/>
          <p14:tracePt t="216805" x="3967163" y="5889625"/>
          <p14:tracePt t="216818" x="3976688" y="5880100"/>
          <p14:tracePt t="216835" x="4010025" y="5872163"/>
          <p14:tracePt t="216838" x="4017963" y="5872163"/>
          <p14:tracePt t="216851" x="4044950" y="5872163"/>
          <p14:tracePt t="216867" x="4086225" y="5854700"/>
          <p14:tracePt t="216884" x="4103688" y="5846763"/>
          <p14:tracePt t="216901" x="4121150" y="5846763"/>
          <p14:tracePt t="216924" x="4129088" y="5846763"/>
          <p14:tracePt t="216936" x="4137025" y="5838825"/>
          <p14:tracePt t="216955" x="4146550" y="5838825"/>
          <p14:tracePt t="216967" x="4162425" y="5838825"/>
          <p14:tracePt t="216984" x="4187825" y="5829300"/>
          <p14:tracePt t="216985" x="4197350" y="5829300"/>
          <p14:tracePt t="217001" x="4205288" y="5829300"/>
          <p14:tracePt t="217017" x="4214813" y="5821363"/>
          <p14:tracePt t="217034" x="4222750" y="5813425"/>
          <p14:tracePt t="217052" x="4240213" y="5813425"/>
          <p14:tracePt t="217069" x="4248150" y="5813425"/>
          <p14:tracePt t="217072" x="4256088" y="5813425"/>
          <p14:tracePt t="217075" x="4265613" y="5813425"/>
          <p14:tracePt t="217085" x="4281488" y="5813425"/>
          <p14:tracePt t="217088" x="4291013" y="5813425"/>
          <p14:tracePt t="217091" x="4306888" y="5813425"/>
          <p14:tracePt t="217100" x="4324350" y="5813425"/>
          <p14:tracePt t="217117" x="4384675" y="5813425"/>
          <p14:tracePt t="217118" x="4392613" y="5813425"/>
          <p14:tracePt t="217135" x="4468813" y="5838825"/>
          <p14:tracePt t="217151" x="4519613" y="5846763"/>
          <p14:tracePt t="217152" x="4545013" y="5846763"/>
          <p14:tracePt t="217167" x="4605338" y="5846763"/>
          <p14:tracePt t="217185" x="4673600" y="5846763"/>
          <p14:tracePt t="217201" x="4689475" y="5846763"/>
          <p14:tracePt t="217217" x="4724400" y="5846763"/>
          <p14:tracePt t="217234" x="4757738" y="5846763"/>
          <p14:tracePt t="217251" x="4783138" y="5846763"/>
          <p14:tracePt t="217267" x="4808538" y="5838825"/>
          <p14:tracePt t="217284" x="4826000" y="5838825"/>
          <p14:tracePt t="217301" x="4843463" y="5838825"/>
          <p14:tracePt t="217317" x="4859338" y="5838825"/>
          <p14:tracePt t="217335" x="4876800" y="5838825"/>
          <p14:tracePt t="217351" x="4910138" y="5838825"/>
          <p14:tracePt t="217352" x="4927600" y="5838825"/>
          <p14:tracePt t="217367" x="4970463" y="5838825"/>
          <p14:tracePt t="217385" x="5029200" y="5838825"/>
          <p14:tracePt t="217389" x="5038725" y="5838825"/>
          <p14:tracePt t="217391" x="5054600" y="5838825"/>
          <p14:tracePt t="217401" x="5080000" y="5838825"/>
          <p14:tracePt t="217417" x="5140325" y="5838825"/>
          <p14:tracePt t="217434" x="5208588" y="5838825"/>
          <p14:tracePt t="217437" x="5216525" y="5838825"/>
          <p14:tracePt t="217451" x="5224463" y="5838825"/>
          <p14:tracePt t="217454" x="5233988" y="5838825"/>
          <p14:tracePt t="217469" x="5241925" y="5838825"/>
          <p14:tracePt t="217485" x="5249863" y="5838825"/>
          <p14:tracePt t="217503" x="5267325" y="5838825"/>
          <p14:tracePt t="217531" x="5276850" y="5838825"/>
          <p14:tracePt t="217540" x="5284788" y="5838825"/>
          <p14:tracePt t="217555" x="5292725" y="5838825"/>
          <p14:tracePt t="217567" x="5310188" y="5838825"/>
          <p14:tracePt t="217583" x="5335588" y="5838825"/>
          <p14:tracePt t="217600" x="5394325" y="5846763"/>
          <p14:tracePt t="217617" x="5480050" y="5846763"/>
          <p14:tracePt t="217634" x="5548313" y="5846763"/>
          <p14:tracePt t="217650" x="5581650" y="5846763"/>
          <p14:tracePt t="217667" x="5599113" y="5846763"/>
          <p14:tracePt t="217686" x="5641975" y="5854700"/>
          <p14:tracePt t="217701" x="5675313" y="5864225"/>
          <p14:tracePt t="217704" x="5692775" y="5864225"/>
          <p14:tracePt t="217707" x="5700713" y="5864225"/>
          <p14:tracePt t="217710" x="5718175" y="5864225"/>
          <p14:tracePt t="217718" x="5743575" y="5864225"/>
          <p14:tracePt t="217720" x="5768975" y="5864225"/>
          <p14:tracePt t="217734" x="5802313" y="5872163"/>
          <p14:tracePt t="217735" x="5811838" y="5872163"/>
          <p14:tracePt t="217750" x="5837238" y="5889625"/>
          <p14:tracePt t="217752" x="5853113" y="5889625"/>
          <p14:tracePt t="217767" x="5870575" y="5889625"/>
          <p14:tracePt t="217784" x="5888038" y="5889625"/>
          <p14:tracePt t="217801" x="5905500" y="5897563"/>
          <p14:tracePt t="217818" x="5930900" y="5905500"/>
          <p14:tracePt t="217835" x="5964238" y="5915025"/>
          <p14:tracePt t="217851" x="5989638" y="5915025"/>
          <p14:tracePt t="217853" x="5997575" y="5915025"/>
          <p14:tracePt t="217867" x="6015038" y="5915025"/>
          <p14:tracePt t="217886" x="6032500" y="5922963"/>
          <p14:tracePt t="218172" x="6024563" y="5922963"/>
          <p14:tracePt t="218193" x="6015038" y="5922963"/>
          <p14:tracePt t="218203" x="5997575" y="5922963"/>
          <p14:tracePt t="218215" x="5981700" y="5922963"/>
          <p14:tracePt t="218219" x="5972175" y="5922963"/>
          <p14:tracePt t="218233" x="5946775" y="5922963"/>
          <p14:tracePt t="218250" x="5845175" y="5948363"/>
          <p14:tracePt t="218266" x="5751513" y="5948363"/>
          <p14:tracePt t="218283" x="5487988" y="5948363"/>
          <p14:tracePt t="218301" x="5064125" y="5957888"/>
          <p14:tracePt t="218317" x="4765675" y="5957888"/>
          <p14:tracePt t="218318" x="4646613" y="5957888"/>
          <p14:tracePt t="218321" x="4537075" y="5957888"/>
          <p14:tracePt t="218333" x="4197350" y="5957888"/>
          <p14:tracePt t="218351" x="3729038" y="5957888"/>
          <p14:tracePt t="218352" x="3619500" y="5957888"/>
          <p14:tracePt t="218367" x="3297238" y="5957888"/>
          <p14:tracePt t="218370" x="3194050" y="5957888"/>
          <p14:tracePt t="218372" x="3100388" y="5957888"/>
          <p14:tracePt t="218384" x="2854325" y="5957888"/>
          <p14:tracePt t="218401" x="2540000" y="5957888"/>
          <p14:tracePt t="218404" x="2471738" y="5957888"/>
          <p14:tracePt t="218418" x="2286000" y="5957888"/>
          <p14:tracePt t="218420" x="2208213" y="5957888"/>
          <p14:tracePt t="218434" x="2012950" y="5965825"/>
          <p14:tracePt t="218435" x="1954213" y="5965825"/>
          <p14:tracePt t="218451" x="1708150" y="5983288"/>
          <p14:tracePt t="218455" x="1665288" y="5983288"/>
          <p14:tracePt t="218457" x="1631950" y="5983288"/>
          <p14:tracePt t="218467" x="1554163" y="5983288"/>
          <p14:tracePt t="218483" x="1419225" y="5983288"/>
          <p14:tracePt t="218485" x="1384300" y="5983288"/>
          <p14:tracePt t="218501" x="1265238" y="5983288"/>
          <p14:tracePt t="218517" x="1189038" y="5983288"/>
          <p14:tracePt t="218518" x="1173163" y="5991225"/>
          <p14:tracePt t="218534" x="1079500" y="5991225"/>
          <p14:tracePt t="218550" x="1011238" y="5991225"/>
          <p14:tracePt t="218553" x="1003300" y="5991225"/>
          <p14:tracePt t="218567" x="960438" y="5991225"/>
          <p14:tracePt t="218569" x="942975" y="5991225"/>
          <p14:tracePt t="218583" x="892175" y="5991225"/>
          <p14:tracePt t="218599" x="849313" y="5991225"/>
          <p14:tracePt t="218616" x="781050" y="5991225"/>
          <p14:tracePt t="218633" x="739775" y="5999163"/>
          <p14:tracePt t="218651" x="661988" y="6008688"/>
          <p14:tracePt t="218667" x="636588" y="6016625"/>
          <p14:tracePt t="218683" x="569913" y="6016625"/>
          <p14:tracePt t="218701" x="509588" y="6034088"/>
          <p14:tracePt t="218718" x="476250" y="6042025"/>
          <p14:tracePt t="218734" x="458788" y="6049963"/>
          <p14:tracePt t="218736" x="441325" y="6049963"/>
          <p14:tracePt t="218751" x="433388" y="6049963"/>
          <p14:tracePt t="218778" x="425450" y="6049963"/>
          <p14:tracePt t="218872" x="415925" y="6059488"/>
          <p14:tracePt t="219974" x="415925" y="6067425"/>
          <p14:tracePt t="220007" x="433388" y="6067425"/>
          <p14:tracePt t="220023" x="441325" y="6067425"/>
          <p14:tracePt t="220047" x="450850" y="6067425"/>
          <p14:tracePt t="220075" x="458788" y="6067425"/>
          <p14:tracePt t="220092" x="466725" y="6067425"/>
          <p14:tracePt t="220101" x="476250" y="6067425"/>
          <p14:tracePt t="220122" x="492125" y="6067425"/>
          <p14:tracePt t="220165" x="509588" y="6067425"/>
          <p14:tracePt t="220174" x="517525" y="6067425"/>
          <p14:tracePt t="220192" x="527050" y="6067425"/>
          <p14:tracePt t="220203" x="544513" y="6059488"/>
          <p14:tracePt t="220215" x="569913" y="6049963"/>
          <p14:tracePt t="220232" x="585788" y="6049963"/>
          <p14:tracePt t="220249" x="595313" y="6049963"/>
          <p14:tracePt t="220265" x="611188" y="6049963"/>
          <p14:tracePt t="220420" x="628650" y="6049963"/>
          <p14:tracePt t="220460" x="636588" y="6049963"/>
          <p14:tracePt t="220484" x="646113" y="6049963"/>
          <p14:tracePt t="220501" x="654050" y="6049963"/>
          <p14:tracePt t="220509" x="661988" y="6049963"/>
          <p14:tracePt t="220533" x="679450" y="6049963"/>
          <p14:tracePt t="220585" x="696913" y="6049963"/>
          <p14:tracePt t="220620" x="704850" y="6049963"/>
          <p14:tracePt t="220651" x="714375" y="6049963"/>
          <p14:tracePt t="220688" x="722313" y="6049963"/>
          <p14:tracePt t="220707" x="730250" y="6049963"/>
          <p14:tracePt t="220734" x="739775" y="6049963"/>
          <p14:tracePt t="220778" x="755650" y="6049963"/>
          <p14:tracePt t="220840" x="773113" y="6049963"/>
          <p14:tracePt t="220853" x="781050" y="6049963"/>
          <p14:tracePt t="220880" x="790575" y="6049963"/>
          <p14:tracePt t="220892" x="798513" y="6049963"/>
          <p14:tracePt t="220902" x="806450" y="6049963"/>
          <p14:tracePt t="220919" x="831850" y="6049963"/>
          <p14:tracePt t="220941" x="841375" y="6049963"/>
          <p14:tracePt t="220953" x="849313" y="6049963"/>
          <p14:tracePt t="220965" x="858838" y="6049963"/>
          <p14:tracePt t="220982" x="884238" y="6049963"/>
          <p14:tracePt t="220998" x="917575" y="6049963"/>
          <p14:tracePt t="221015" x="976313" y="6049963"/>
          <p14:tracePt t="221032" x="1003300" y="6049963"/>
          <p14:tracePt t="221048" x="1036638" y="6059488"/>
          <p14:tracePt t="221065" x="1062038" y="6059488"/>
          <p14:tracePt t="221082" x="1069975" y="6059488"/>
          <p14:tracePt t="221083" x="1079500" y="6059488"/>
          <p14:tracePt t="221103" x="1087438" y="6059488"/>
          <p14:tracePt t="221121" x="1095375" y="6059488"/>
          <p14:tracePt t="221132" x="1112838" y="6059488"/>
          <p14:tracePt t="221166" x="1130300" y="6059488"/>
          <p14:tracePt t="221193" x="1147763" y="6059488"/>
          <p14:tracePt t="221209" x="1155700" y="6059488"/>
          <p14:tracePt t="221220" x="1163638" y="6059488"/>
          <p14:tracePt t="221236" x="1173163" y="6059488"/>
          <p14:tracePt t="221242" x="1181100" y="6059488"/>
          <p14:tracePt t="221268" x="1189038" y="6059488"/>
          <p14:tracePt t="221330" x="1206500" y="6059488"/>
          <p14:tracePt t="221362" x="1214438" y="6059488"/>
          <p14:tracePt t="221370" x="1223963" y="6059488"/>
          <p14:tracePt t="221386" x="1231900" y="6059488"/>
          <p14:tracePt t="221444" x="1239838" y="6059488"/>
          <p14:tracePt t="221472" x="1257300" y="6059488"/>
          <p14:tracePt t="221618" x="1274763" y="6059488"/>
          <p14:tracePt t="221660" x="1290638" y="6059488"/>
          <p14:tracePt t="221668" x="1300163" y="6059488"/>
          <p14:tracePt t="221684" x="1308100" y="6059488"/>
          <p14:tracePt t="221695" x="1317625" y="6059488"/>
          <p14:tracePt t="221716" x="1325563" y="6059488"/>
          <p14:tracePt t="221725" x="1333500" y="6059488"/>
          <p14:tracePt t="221733" x="1350963" y="6059488"/>
          <p14:tracePt t="221754" x="1368425" y="6059488"/>
          <p14:tracePt t="221771" x="1376363" y="6059488"/>
          <p14:tracePt t="221789" x="1384300" y="6059488"/>
          <p14:tracePt t="221802" x="1393825" y="6059488"/>
          <p14:tracePt t="221815" x="1401763" y="6059488"/>
          <p14:tracePt t="221818" x="1409700" y="6059488"/>
          <p14:tracePt t="221831" x="1444625" y="6059488"/>
          <p14:tracePt t="221848" x="1470025" y="6059488"/>
          <p14:tracePt t="221864" x="1495425" y="6059488"/>
          <p14:tracePt t="221883" x="1512888" y="6059488"/>
          <p14:tracePt t="221929" x="1520825" y="6059488"/>
          <p14:tracePt t="222276" x="1528763" y="6059488"/>
          <p14:tracePt t="222284" x="1538288" y="6059488"/>
          <p14:tracePt t="222296" x="1546225" y="6059488"/>
          <p14:tracePt t="222312" x="1554163" y="6059488"/>
          <p14:tracePt t="222326" x="1571625" y="6059488"/>
          <p14:tracePt t="222342" x="1589088" y="6059488"/>
          <p14:tracePt t="222354" x="1606550" y="6059488"/>
          <p14:tracePt t="222364" x="1614488" y="6059488"/>
          <p14:tracePt t="222381" x="1647825" y="6059488"/>
          <p14:tracePt t="222399" x="1682750" y="6059488"/>
          <p14:tracePt t="222416" x="1698625" y="6059488"/>
          <p14:tracePt t="222432" x="1716088" y="6059488"/>
          <p14:tracePt t="222434" x="1733550" y="6059488"/>
          <p14:tracePt t="222448" x="1741488" y="6059488"/>
          <p14:tracePt t="222464" x="1758950" y="6059488"/>
          <p14:tracePt t="222465" x="1766888" y="6059488"/>
          <p14:tracePt t="222481" x="1792288" y="6049963"/>
          <p14:tracePt t="222482" x="1801813" y="6049963"/>
          <p14:tracePt t="222497" x="1860550" y="6049963"/>
          <p14:tracePt t="222514" x="1903413" y="6049963"/>
          <p14:tracePt t="222531" x="1946275" y="6049963"/>
          <p14:tracePt t="222533" x="1962150" y="6049963"/>
          <p14:tracePt t="222548" x="2005013" y="6049963"/>
          <p14:tracePt t="222565" x="2055813" y="6049963"/>
          <p14:tracePt t="222568" x="2065338" y="6049963"/>
          <p14:tracePt t="222581" x="2098675" y="6049963"/>
          <p14:tracePt t="222599" x="2141538" y="6049963"/>
          <p14:tracePt t="222603" x="2149475" y="6049963"/>
          <p14:tracePt t="222615" x="2174875" y="6049963"/>
          <p14:tracePt t="222631" x="2200275" y="6049963"/>
          <p14:tracePt t="222648" x="2217738" y="6049963"/>
          <p14:tracePt t="222649" x="2225675" y="6049963"/>
          <p14:tracePt t="222664" x="2243138" y="6049963"/>
          <p14:tracePt t="222681" x="2268538" y="6049963"/>
          <p14:tracePt t="222682" x="2276475" y="6049963"/>
          <p14:tracePt t="222698" x="2301875" y="6049963"/>
          <p14:tracePt t="222715" x="2336800" y="6049963"/>
          <p14:tracePt t="222731" x="2352675" y="6049963"/>
          <p14:tracePt t="222732" x="2362200" y="6049963"/>
          <p14:tracePt t="222747" x="2395538" y="6049963"/>
          <p14:tracePt t="222764" x="2446338" y="6049963"/>
          <p14:tracePt t="222768" x="2471738" y="6049963"/>
          <p14:tracePt t="222781" x="2549525" y="6049963"/>
          <p14:tracePt t="222784" x="2582863" y="6049963"/>
          <p14:tracePt t="222797" x="2651125" y="6049963"/>
          <p14:tracePt t="222814" x="2735263" y="6049963"/>
          <p14:tracePt t="222815" x="2752725" y="6049963"/>
          <p14:tracePt t="222830" x="2795588" y="6049963"/>
          <p14:tracePt t="222831" x="2803525" y="6049963"/>
          <p14:tracePt t="222847" x="2828925" y="6049963"/>
          <p14:tracePt t="222864" x="2838450" y="6049963"/>
          <p14:tracePt t="251457" x="2838450" y="6024563"/>
          <p14:tracePt t="251463" x="2828925" y="6016625"/>
          <p14:tracePt t="251468" x="2820988" y="5991225"/>
          <p14:tracePt t="251470" x="2820988" y="5957888"/>
          <p14:tracePt t="251498" x="2770188" y="5854700"/>
          <p14:tracePt t="251515" x="2727325" y="5829300"/>
          <p14:tracePt t="251520" x="2709863" y="5829300"/>
          <p14:tracePt t="251523" x="2701925" y="5813425"/>
          <p14:tracePt t="251531" x="2693988" y="5813425"/>
          <p14:tracePt t="251546" x="2684463" y="5813425"/>
          <p14:tracePt t="251550" x="2684463" y="5803900"/>
          <p14:tracePt t="251563" x="2684463" y="5788025"/>
          <p14:tracePt t="251580" x="2770188" y="5702300"/>
          <p14:tracePt t="251597" x="2990850" y="5532438"/>
          <p14:tracePt t="251613" x="3330575" y="5302250"/>
          <p14:tracePt t="251632" x="3763963" y="4997450"/>
          <p14:tracePt t="251648" x="4002088" y="4827588"/>
          <p14:tracePt t="251650" x="4086225" y="4775200"/>
          <p14:tracePt t="251654" x="4162425" y="4716463"/>
          <p14:tracePt t="251663" x="4392613" y="4554538"/>
          <p14:tracePt t="251665" x="4468813" y="4495800"/>
          <p14:tracePt t="251679" x="4673600" y="4359275"/>
          <p14:tracePt t="251696" x="4927600" y="4197350"/>
          <p14:tracePt t="251697" x="4978400" y="4181475"/>
          <p14:tracePt t="251713" x="5106988" y="4113213"/>
          <p14:tracePt t="251714" x="5140325" y="4095750"/>
          <p14:tracePt t="251729" x="5284788" y="4062413"/>
          <p14:tracePt t="251746" x="5437188" y="4052888"/>
          <p14:tracePt t="251763" x="5591175" y="4044950"/>
          <p14:tracePt t="251779" x="5870575" y="3994150"/>
          <p14:tracePt t="251796" x="6219825" y="3917950"/>
          <p14:tracePt t="251800" x="6321425" y="3892550"/>
          <p14:tracePt t="251813" x="6643688" y="3798888"/>
          <p14:tracePt t="251831" x="7085013" y="3654425"/>
          <p14:tracePt t="251847" x="7289800" y="3552825"/>
          <p14:tracePt t="251849" x="7358063" y="3509963"/>
          <p14:tracePt t="251863" x="7518400" y="3398838"/>
          <p14:tracePt t="251865" x="7561263" y="3348038"/>
          <p14:tracePt t="251879" x="7688263" y="3221038"/>
          <p14:tracePt t="251881" x="7705725" y="3195638"/>
          <p14:tracePt t="251897" x="7740650" y="3144838"/>
          <p14:tracePt t="251898" x="7748588" y="3127375"/>
          <p14:tracePt t="251913" x="7748588" y="3101975"/>
          <p14:tracePt t="251915" x="7748588" y="3094038"/>
          <p14:tracePt t="251930" x="7748588" y="3076575"/>
          <p14:tracePt t="251947" x="7748588" y="3067050"/>
          <p14:tracePt t="251951" x="7748588" y="3059113"/>
          <p14:tracePt t="251963" x="7731125" y="3033713"/>
          <p14:tracePt t="251979" x="7715250" y="2957513"/>
          <p14:tracePt t="251996" x="7688263" y="2881313"/>
          <p14:tracePt t="252013" x="7646988" y="2846388"/>
          <p14:tracePt t="252015" x="7621588" y="2820988"/>
          <p14:tracePt t="252029" x="7578725" y="2787650"/>
          <p14:tracePt t="252031" x="7553325" y="2778125"/>
          <p14:tracePt t="252048" x="7485063" y="2719388"/>
          <p14:tracePt t="252062" x="7426325" y="2693988"/>
          <p14:tracePt t="252063" x="7408863" y="2676525"/>
          <p14:tracePt t="252079" x="7373938" y="2651125"/>
          <p14:tracePt t="252096" x="7373938" y="2643188"/>
          <p14:tracePt t="252113" x="7373938" y="2633663"/>
          <p14:tracePt t="252129" x="7416800" y="2608263"/>
          <p14:tracePt t="252146" x="7467600" y="2574925"/>
          <p14:tracePt t="252163" x="7502525" y="2549525"/>
          <p14:tracePt t="252166" x="7518400" y="2549525"/>
          <p14:tracePt t="252180" x="7553325" y="2516188"/>
          <p14:tracePt t="252181" x="7570788" y="2506663"/>
          <p14:tracePt t="252184" x="7596188" y="2506663"/>
          <p14:tracePt t="252196" x="7672388" y="2447925"/>
          <p14:tracePt t="252213" x="7900988" y="2319338"/>
          <p14:tracePt t="252230" x="8189913" y="2184400"/>
          <p14:tracePt t="252231" x="8266113" y="2141538"/>
          <p14:tracePt t="252248" x="8597900" y="1979613"/>
          <p14:tracePt t="252263" x="8759825" y="1903413"/>
          <p14:tracePt t="252265" x="8793163" y="1885950"/>
          <p14:tracePt t="252280" x="8912225" y="1835150"/>
          <p14:tracePt t="252296" x="8963025" y="1809750"/>
          <p14:tracePt t="252388" x="8955088" y="1809750"/>
          <p14:tracePt t="252396" x="8921750" y="1809750"/>
          <p14:tracePt t="252399" x="8886825" y="1819275"/>
          <p14:tracePt t="252403" x="8853488" y="1827213"/>
          <p14:tracePt t="252430" x="8521700" y="1903413"/>
          <p14:tracePt t="252432" x="8445500" y="1920875"/>
          <p14:tracePt t="252447" x="8224838" y="1971675"/>
          <p14:tracePt t="252452" x="8174038" y="1979613"/>
          <p14:tracePt t="252463" x="8088313" y="1979613"/>
          <p14:tracePt t="252464" x="8054975" y="1979613"/>
          <p14:tracePt t="252479" x="7977188" y="1989138"/>
          <p14:tracePt t="252534" x="7969250" y="1997075"/>
          <p14:tracePt t="252546" x="7961313" y="1997075"/>
          <p14:tracePt t="252601" x="7969250" y="1997075"/>
          <p14:tracePt t="252605" x="7986713" y="1997075"/>
          <p14:tracePt t="252612" x="8020050" y="1997075"/>
          <p14:tracePt t="252615" x="8045450" y="1997075"/>
          <p14:tracePt t="252629" x="8096250" y="1989138"/>
          <p14:tracePt t="252648" x="8240713" y="1979613"/>
          <p14:tracePt t="252663" x="8369300" y="1979613"/>
          <p14:tracePt t="252664" x="8402638" y="1989138"/>
          <p14:tracePt t="252678" x="8513763" y="2014538"/>
          <p14:tracePt t="252679" x="8547100" y="2014538"/>
          <p14:tracePt t="252695" x="8632825" y="2030413"/>
          <p14:tracePt t="252712" x="8640763" y="2030413"/>
          <p14:tracePt t="253014" x="8640763" y="2039938"/>
          <p14:tracePt t="277112" x="8640763" y="2047875"/>
          <p14:tracePt t="277121" x="8640763" y="2055813"/>
          <p14:tracePt t="277132" x="8623300" y="2124075"/>
          <p14:tracePt t="277137" x="8572500" y="2200275"/>
          <p14:tracePt t="277140" x="8555038" y="2235200"/>
          <p14:tracePt t="277148" x="8547100" y="2268538"/>
          <p14:tracePt t="277149" x="8529638" y="2311400"/>
          <p14:tracePt t="277152" x="8521700" y="2371725"/>
          <p14:tracePt t="277165" x="8521700" y="2660650"/>
          <p14:tracePt t="277181" x="8521700" y="3008313"/>
          <p14:tracePt t="277182" x="8521700" y="3160713"/>
          <p14:tracePt t="277186" x="8521700" y="3340100"/>
          <p14:tracePt t="277197" x="8521700" y="3603625"/>
          <p14:tracePt t="277214" x="8521700" y="4911725"/>
          <p14:tracePt t="277230" x="8521700" y="5038725"/>
          <p14:tracePt t="277850" x="8521700" y="5048250"/>
          <p14:tracePt t="277858" x="8521700" y="5038725"/>
          <p14:tracePt t="277866" x="8529638" y="4987925"/>
          <p14:tracePt t="277871" x="8529638" y="4962525"/>
          <p14:tracePt t="277873" x="8529638" y="4937125"/>
          <p14:tracePt t="277881" x="8529638" y="4878388"/>
          <p14:tracePt t="277884" x="8529638" y="4852988"/>
          <p14:tracePt t="277897" x="8529638" y="4818063"/>
          <p14:tracePt t="277914" x="8539163" y="4775200"/>
          <p14:tracePt t="277935" x="8539163" y="4759325"/>
          <p14:tracePt t="277947" x="8547100" y="4749800"/>
          <p14:tracePt t="277964" x="8580438" y="4716463"/>
          <p14:tracePt t="277980" x="8605838" y="4683125"/>
          <p14:tracePt t="277997" x="8632825" y="4657725"/>
          <p14:tracePt t="278014" x="8674100" y="4605338"/>
          <p14:tracePt t="278030" x="8716963" y="4538663"/>
          <p14:tracePt t="278047" x="8750300" y="4486275"/>
          <p14:tracePt t="278051" x="8759825" y="4470400"/>
          <p14:tracePt t="278054" x="8767763" y="4460875"/>
          <p14:tracePt t="278062" x="8785225" y="4435475"/>
          <p14:tracePt t="278081" x="8818563" y="4384675"/>
          <p14:tracePt t="278096" x="8818563" y="4368800"/>
          <p14:tracePt t="278118" x="8828088" y="4351338"/>
          <p14:tracePt t="278139" x="8828088" y="4333875"/>
          <p14:tracePt t="278152" x="8828088" y="4325938"/>
          <p14:tracePt t="278218" x="8836025" y="4316413"/>
          <p14:tracePt t="278394" x="8836025" y="4308475"/>
          <p14:tracePt t="279118" x="8836025" y="4300538"/>
          <p14:tracePt t="280496" x="8836025" y="4291013"/>
          <p14:tracePt t="280502" x="8836025" y="4283075"/>
          <p14:tracePt t="280513" x="8836025" y="4257675"/>
          <p14:tracePt t="280530" x="8836025" y="4249738"/>
          <p14:tracePt t="280545" x="8828088" y="4224338"/>
          <p14:tracePt t="280562" x="8818563" y="4197350"/>
          <p14:tracePt t="280578" x="8802688" y="4156075"/>
          <p14:tracePt t="280582" x="8793163" y="4138613"/>
          <p14:tracePt t="280595" x="8785225" y="4105275"/>
          <p14:tracePt t="280612" x="8750300" y="4044950"/>
          <p14:tracePt t="280628" x="8716963" y="3994150"/>
          <p14:tracePt t="280645" x="8658225" y="3925888"/>
          <p14:tracePt t="280648" x="8648700" y="3917950"/>
          <p14:tracePt t="280651" x="8640763" y="3908425"/>
          <p14:tracePt t="280661" x="8632825" y="3892550"/>
          <p14:tracePt t="280680" x="8605838" y="3849688"/>
          <p14:tracePt t="280682" x="8589963" y="3824288"/>
          <p14:tracePt t="280685" x="8580438" y="3824288"/>
          <p14:tracePt t="280695" x="8572500" y="3798888"/>
          <p14:tracePt t="280696" x="8564563" y="3790950"/>
          <p14:tracePt t="280711" x="8539163" y="3738563"/>
          <p14:tracePt t="280728" x="8521700" y="3687763"/>
          <p14:tracePt t="280729" x="8513763" y="3679825"/>
          <p14:tracePt t="280745" x="8488363" y="3654425"/>
          <p14:tracePt t="280762" x="8453438" y="3629025"/>
          <p14:tracePt t="280778" x="8410575" y="3586163"/>
          <p14:tracePt t="280783" x="8410575" y="3568700"/>
          <p14:tracePt t="280785" x="8410575" y="3543300"/>
          <p14:tracePt t="280795" x="8394700" y="3517900"/>
          <p14:tracePt t="280797" x="8394700" y="3492500"/>
          <p14:tracePt t="280811" x="8377238" y="3433763"/>
          <p14:tracePt t="280828" x="8359775" y="3408363"/>
          <p14:tracePt t="280844" x="8334375" y="3382963"/>
          <p14:tracePt t="280861" x="8318500" y="3365500"/>
          <p14:tracePt t="280863" x="8308975" y="3365500"/>
          <p14:tracePt t="280878" x="8283575" y="3355975"/>
          <p14:tracePt t="280895" x="8224838" y="3382963"/>
          <p14:tracePt t="280911" x="8189913" y="3390900"/>
          <p14:tracePt t="280936" x="8174038" y="3390900"/>
          <p14:tracePt t="280945" x="8164513" y="3398838"/>
          <p14:tracePt t="280961" x="8156575" y="3398838"/>
          <p14:tracePt t="280978" x="8147050" y="3398838"/>
          <p14:tracePt t="280994" x="8131175" y="3398838"/>
          <p14:tracePt t="281011" x="8080375" y="3416300"/>
          <p14:tracePt t="281028" x="8037513" y="3424238"/>
          <p14:tracePt t="281045" x="8004175" y="3424238"/>
          <p14:tracePt t="281048" x="7994650" y="3424238"/>
          <p14:tracePt t="281061" x="7977188" y="3408363"/>
          <p14:tracePt t="281063" x="7969250" y="3408363"/>
          <p14:tracePt t="281079" x="7918450" y="3398838"/>
          <p14:tracePt t="281095" x="7875588" y="3398838"/>
          <p14:tracePt t="281096" x="7859713" y="3398838"/>
          <p14:tracePt t="281111" x="7756525" y="3398838"/>
          <p14:tracePt t="281129" x="7646988" y="3408363"/>
          <p14:tracePt t="281144" x="7596188" y="3416300"/>
          <p14:tracePt t="281161" x="7545388" y="3416300"/>
          <p14:tracePt t="281178" x="7510463" y="3416300"/>
          <p14:tracePt t="281194" x="7493000" y="3416300"/>
          <p14:tracePt t="281211" x="7485063" y="3408363"/>
          <p14:tracePt t="281228" x="7467600" y="3390900"/>
          <p14:tracePt t="281245" x="7451725" y="3390900"/>
          <p14:tracePt t="281262" x="7442200" y="3382963"/>
          <p14:tracePt t="281342" x="7426325" y="3382963"/>
          <p14:tracePt t="281366" x="7416800" y="3373438"/>
          <p14:tracePt t="281738" x="7416800" y="3365500"/>
          <p14:tracePt t="281766" x="7416800" y="3348038"/>
          <p14:tracePt t="281771" x="7426325" y="3348038"/>
          <p14:tracePt t="281779" x="7434263" y="3322638"/>
          <p14:tracePt t="281796" x="7451725" y="3289300"/>
          <p14:tracePt t="281798" x="7467600" y="3271838"/>
          <p14:tracePt t="281811" x="7485063" y="3238500"/>
          <p14:tracePt t="281813" x="7485063" y="3228975"/>
          <p14:tracePt t="281827" x="7493000" y="3211513"/>
          <p14:tracePt t="281844" x="7502525" y="3203575"/>
          <p14:tracePt t="281861" x="7510463" y="3195638"/>
          <p14:tracePt t="281877" x="7518400" y="3186113"/>
          <p14:tracePt t="281894" x="7535863" y="3170238"/>
          <p14:tracePt t="281911" x="7553325" y="3144838"/>
          <p14:tracePt t="281928" x="7586663" y="3109913"/>
          <p14:tracePt t="281929" x="7596188" y="3101975"/>
          <p14:tracePt t="281944" x="7612063" y="3084513"/>
          <p14:tracePt t="281961" x="7612063" y="3076575"/>
          <p14:tracePt t="281962" x="7621588" y="3067050"/>
          <p14:tracePt t="281977" x="7629525" y="3051175"/>
          <p14:tracePt t="282178" x="7629525" y="3059113"/>
          <p14:tracePt t="282187" x="7637463" y="3059113"/>
          <p14:tracePt t="282195" x="7637463" y="3067050"/>
          <p14:tracePt t="282200" x="7646988" y="3084513"/>
          <p14:tracePt t="282211" x="7646988" y="3101975"/>
          <p14:tracePt t="282214" x="7646988" y="3109913"/>
          <p14:tracePt t="282227" x="7646988" y="3119438"/>
          <p14:tracePt t="282230" x="7646988" y="3135313"/>
          <p14:tracePt t="282232" x="7646988" y="3144838"/>
          <p14:tracePt t="282244" x="7646988" y="3170238"/>
          <p14:tracePt t="282261" x="7646988" y="3178175"/>
          <p14:tracePt t="282277" x="7646988" y="3195638"/>
          <p14:tracePt t="282279" x="7646988" y="3203575"/>
          <p14:tracePt t="282295" x="7654925" y="3221038"/>
          <p14:tracePt t="282311" x="7654925" y="3211513"/>
          <p14:tracePt t="282394" x="7662863" y="3211513"/>
          <p14:tracePt t="282414" x="7672388" y="3211513"/>
          <p14:tracePt t="282504" x="7680325" y="3211513"/>
          <p14:tracePt t="282554" x="7697788" y="3211513"/>
          <p14:tracePt t="282602" x="7715250" y="3211513"/>
          <p14:tracePt t="282619" x="7723188" y="3211513"/>
          <p14:tracePt t="282630" x="7731125" y="3203575"/>
          <p14:tracePt t="282640" x="7740650" y="3203575"/>
          <p14:tracePt t="282664" x="7748588" y="3203575"/>
          <p14:tracePt t="282682" x="7756525" y="3203575"/>
          <p14:tracePt t="282698" x="7773988" y="3203575"/>
          <p14:tracePt t="282738" x="7791450" y="3195638"/>
          <p14:tracePt t="282760" x="7807325" y="3195638"/>
          <p14:tracePt t="282782" x="7824788" y="3195638"/>
          <p14:tracePt t="282792" x="7842250" y="3195638"/>
          <p14:tracePt t="282800" x="7850188" y="3195638"/>
          <p14:tracePt t="282810" x="7859713" y="3195638"/>
          <p14:tracePt t="282827" x="7875588" y="3195638"/>
          <p14:tracePt t="282843" x="7900988" y="3195638"/>
          <p14:tracePt t="282860" x="7926388" y="3195638"/>
          <p14:tracePt t="282877" x="7961313" y="3178175"/>
          <p14:tracePt t="282893" x="7994650" y="3170238"/>
          <p14:tracePt t="282895" x="8004175" y="3170238"/>
          <p14:tracePt t="282910" x="8020050" y="3170238"/>
          <p14:tracePt t="282927" x="8037513" y="3170238"/>
          <p14:tracePt t="282928" x="8045450" y="3170238"/>
          <p14:tracePt t="282943" x="8070850" y="3170238"/>
          <p14:tracePt t="282960" x="8113713" y="3170238"/>
          <p14:tracePt t="282976" x="8139113" y="3170238"/>
          <p14:tracePt t="282993" x="8181975" y="3160713"/>
          <p14:tracePt t="283010" x="8215313" y="3152775"/>
          <p14:tracePt t="283014" x="8232775" y="3152775"/>
          <p14:tracePt t="283027" x="8266113" y="3152775"/>
          <p14:tracePt t="283030" x="8283575" y="3152775"/>
          <p14:tracePt t="283044" x="8318500" y="3152775"/>
          <p14:tracePt t="283045" x="8326438" y="3152775"/>
          <p14:tracePt t="283048" x="8343900" y="3152775"/>
          <p14:tracePt t="283060" x="8377238" y="3152775"/>
          <p14:tracePt t="283077" x="8402638" y="3144838"/>
          <p14:tracePt t="283094" x="8420100" y="3144838"/>
          <p14:tracePt t="283095" x="8428038" y="3144838"/>
          <p14:tracePt t="283111" x="8435975" y="3144838"/>
          <p14:tracePt t="283112" x="8453438" y="3144838"/>
          <p14:tracePt t="283127" x="8462963" y="3144838"/>
          <p14:tracePt t="283144" x="8488363" y="3144838"/>
          <p14:tracePt t="283160" x="8521700" y="3144838"/>
          <p14:tracePt t="283177" x="8539163" y="3144838"/>
          <p14:tracePt t="283178" x="8547100" y="3144838"/>
          <p14:tracePt t="283194" x="8580438" y="3144838"/>
          <p14:tracePt t="283210" x="8615363" y="3144838"/>
          <p14:tracePt t="283228" x="8648700" y="3144838"/>
          <p14:tracePt t="283230" x="8658225" y="3144838"/>
          <p14:tracePt t="283243" x="8683625" y="3144838"/>
          <p14:tracePt t="283245" x="8691563" y="3152775"/>
          <p14:tracePt t="283260" x="8742363" y="3160713"/>
          <p14:tracePt t="283276" x="8793163" y="3160713"/>
          <p14:tracePt t="283293" x="8810625" y="3160713"/>
          <p14:tracePt t="283310" x="8836025" y="3160713"/>
          <p14:tracePt t="283326" x="8878888" y="3160713"/>
          <p14:tracePt t="283328" x="8886825" y="3170238"/>
          <p14:tracePt t="283343" x="8921750" y="3178175"/>
          <p14:tracePt t="283361" x="8947150" y="3178175"/>
          <p14:tracePt t="283362" x="8955088" y="3178175"/>
          <p14:tracePt t="283377" x="8980488" y="3195638"/>
          <p14:tracePt t="283394" x="9023350" y="3195638"/>
          <p14:tracePt t="283398" x="9031288" y="3195638"/>
          <p14:tracePt t="283411" x="9056688" y="3203575"/>
          <p14:tracePt t="283415" x="9074150" y="3203575"/>
          <p14:tracePt t="283418" x="9082088" y="3203575"/>
          <p14:tracePt t="283427" x="9099550" y="3203575"/>
          <p14:tracePt t="283430" x="9107488" y="3203575"/>
          <p14:tracePt t="283443" x="9117013" y="3203575"/>
          <p14:tracePt t="283446" x="9132888" y="3203575"/>
          <p14:tracePt t="283460" x="9150350" y="3203575"/>
          <p14:tracePt t="283476" x="9183688" y="3203575"/>
          <p14:tracePt t="283479" x="9201150" y="3203575"/>
          <p14:tracePt t="283493" x="9236075" y="3203575"/>
          <p14:tracePt t="283495" x="9244013" y="3203575"/>
          <p14:tracePt t="283511" x="9277350" y="3203575"/>
          <p14:tracePt t="283513" x="9294813" y="3203575"/>
          <p14:tracePt t="283527" x="9328150" y="3203575"/>
          <p14:tracePt t="283529" x="9337675" y="3203575"/>
          <p14:tracePt t="283544" x="9363075" y="3203575"/>
          <p14:tracePt t="283561" x="9396413" y="3203575"/>
          <p14:tracePt t="283563" x="9405938" y="3203575"/>
          <p14:tracePt t="283577" x="9421813" y="3203575"/>
          <p14:tracePt t="283579" x="9431338" y="3203575"/>
          <p14:tracePt t="283593" x="9472613" y="3195638"/>
          <p14:tracePt t="283609" x="9515475" y="3195638"/>
          <p14:tracePt t="283626" x="9558338" y="3195638"/>
          <p14:tracePt t="283643" x="9601200" y="3195638"/>
          <p14:tracePt t="283659" x="9642475" y="3186113"/>
          <p14:tracePt t="283676" x="9677400" y="3186113"/>
          <p14:tracePt t="283693" x="9710738" y="3186113"/>
          <p14:tracePt t="283711" x="9745663" y="3186113"/>
          <p14:tracePt t="283727" x="9771063" y="3186113"/>
          <p14:tracePt t="283743" x="9829800" y="3178175"/>
          <p14:tracePt t="283761" x="9890125" y="3178175"/>
          <p14:tracePt t="283777" x="9931400" y="3178175"/>
          <p14:tracePt t="283779" x="9940925" y="3178175"/>
          <p14:tracePt t="283794" x="9966325" y="3178175"/>
          <p14:tracePt t="283810" x="9999663" y="3178175"/>
          <p14:tracePt t="283826" x="10034588" y="3178175"/>
          <p14:tracePt t="283843" x="10059988" y="3178175"/>
          <p14:tracePt t="283845" x="10067925" y="3178175"/>
          <p14:tracePt t="283860" x="10093325" y="3178175"/>
          <p14:tracePt t="283877" x="10110788" y="3178175"/>
          <p14:tracePt t="283882" x="10118725" y="3178175"/>
          <p14:tracePt t="283884" x="10126663" y="3178175"/>
          <p14:tracePt t="283893" x="10136188" y="3186113"/>
          <p14:tracePt t="283909" x="10144125" y="3186113"/>
          <p14:tracePt t="283926" x="10161588" y="3186113"/>
          <p14:tracePt t="283943" x="10169525" y="3195638"/>
          <p14:tracePt t="283959" x="10179050" y="3195638"/>
          <p14:tracePt t="283976" x="10194925" y="3195638"/>
          <p14:tracePt t="283977" x="10204450" y="3195638"/>
          <p14:tracePt t="283993" x="10220325" y="3203575"/>
          <p14:tracePt t="284010" x="10237788" y="3203575"/>
          <p14:tracePt t="284027" x="10255250" y="3211513"/>
          <p14:tracePt t="284044" x="10263188" y="3211513"/>
          <p14:tracePt t="284081" x="10263188" y="3221038"/>
          <p14:tracePt t="284160" x="10263188" y="3228975"/>
          <p14:tracePt t="284165" x="10271125" y="3238500"/>
          <p14:tracePt t="284178" x="10280650" y="3254375"/>
          <p14:tracePt t="284194" x="10280650" y="3263900"/>
          <p14:tracePt t="284198" x="10288588" y="3263900"/>
          <p14:tracePt t="284209" x="10288588" y="3271838"/>
          <p14:tracePt t="284226" x="10288588" y="3279775"/>
          <p14:tracePt t="284243" x="10288588" y="3289300"/>
          <p14:tracePt t="284299" x="10298113" y="3297238"/>
          <p14:tracePt t="284311" x="10298113" y="3305175"/>
          <p14:tracePt t="284339" x="10298113" y="3322638"/>
          <p14:tracePt t="284344" x="10298113" y="3330575"/>
          <p14:tracePt t="284360" x="10306050" y="3348038"/>
          <p14:tracePt t="284377" x="10313988" y="3355975"/>
          <p14:tracePt t="284393" x="10313988" y="3382963"/>
          <p14:tracePt t="284410" x="10313988" y="3390900"/>
          <p14:tracePt t="284427" x="10313988" y="3398838"/>
          <p14:tracePt t="284431" x="10313988" y="3408363"/>
          <p14:tracePt t="284443" x="10313988" y="3416300"/>
          <p14:tracePt t="284447" x="10313988" y="3424238"/>
          <p14:tracePt t="284460" x="10313988" y="3433763"/>
          <p14:tracePt t="284477" x="10313988" y="3441700"/>
          <p14:tracePt t="284480" x="10313988" y="3459163"/>
          <p14:tracePt t="284499" x="10313988" y="3475038"/>
          <p14:tracePt t="284544" x="10313988" y="3484563"/>
          <p14:tracePt t="284571" x="10306050" y="3492500"/>
          <p14:tracePt t="284610" x="10298113" y="3502025"/>
          <p14:tracePt t="353232" x="10280650" y="3543300"/>
          <p14:tracePt t="353234" x="10280650" y="3578225"/>
          <p14:tracePt t="353238" x="10263188" y="3629025"/>
          <p14:tracePt t="353249" x="10229850" y="3806825"/>
          <p14:tracePt t="353266" x="10153650" y="4087813"/>
          <p14:tracePt t="353283" x="10042525" y="4521200"/>
          <p14:tracePt t="353300" x="9956800" y="4852988"/>
          <p14:tracePt t="353316" x="9872663" y="5183188"/>
          <p14:tracePt t="353333" x="9796463" y="5421313"/>
          <p14:tracePt t="353350" x="9745663" y="5600700"/>
          <p14:tracePt t="353367" x="9720263" y="5694363"/>
          <p14:tracePt t="353368" x="9710738" y="5727700"/>
          <p14:tracePt t="353383" x="9694863" y="5821363"/>
          <p14:tracePt t="353385" x="9694863" y="5838825"/>
          <p14:tracePt t="353400" x="9694863" y="5897563"/>
          <p14:tracePt t="353418" x="9694863" y="5932488"/>
          <p14:tracePt t="353421" x="9694863" y="5940425"/>
          <p14:tracePt t="353441" x="9694863" y="5948363"/>
          <p14:tracePt t="357864" x="9685338" y="5948363"/>
          <p14:tracePt t="357871" x="9677400" y="5948363"/>
          <p14:tracePt t="357880" x="9659938" y="5932488"/>
          <p14:tracePt t="357881" x="9642475" y="5932488"/>
          <p14:tracePt t="357897" x="9626600" y="5915025"/>
          <p14:tracePt t="357913" x="9583738" y="5922963"/>
          <p14:tracePt t="357930" x="9550400" y="5932488"/>
          <p14:tracePt t="357947" x="9507538" y="5948363"/>
          <p14:tracePt t="357948" x="9498013" y="5957888"/>
          <p14:tracePt t="357965" x="9439275" y="5991225"/>
          <p14:tracePt t="357980" x="9371013" y="6034088"/>
          <p14:tracePt t="357982" x="9320213" y="6059488"/>
          <p14:tracePt t="357998" x="9251950" y="6084888"/>
          <p14:tracePt t="358014" x="9218613" y="6102350"/>
          <p14:tracePt t="358016" x="9209088" y="6102350"/>
          <p14:tracePt t="358031" x="9183688" y="6102350"/>
          <p14:tracePt t="358047" x="9158288" y="6102350"/>
          <p14:tracePt t="358220" x="9167813" y="6102350"/>
          <p14:tracePt t="358227" x="9183688" y="6102350"/>
          <p14:tracePt t="358234" x="9201150" y="6102350"/>
          <p14:tracePt t="358237" x="9218613" y="6102350"/>
          <p14:tracePt t="358241" x="9244013" y="6102350"/>
          <p14:tracePt t="358249" x="9261475" y="6092825"/>
          <p14:tracePt t="358254" x="9277350" y="6084888"/>
          <p14:tracePt t="358274" x="9277350" y="6076950"/>
          <p14:tracePt t="358301" x="9277350" y="6067425"/>
          <p14:tracePt t="358308" x="9269413" y="6059488"/>
          <p14:tracePt t="358313" x="9269413" y="6049963"/>
          <p14:tracePt t="358330" x="9244013" y="6008688"/>
          <p14:tracePt t="358347" x="9236075" y="5922963"/>
          <p14:tracePt t="358349" x="9209088" y="5897563"/>
          <p14:tracePt t="358365" x="9175750" y="5838825"/>
          <p14:tracePt t="358381" x="9132888" y="5795963"/>
          <p14:tracePt t="358383" x="9124950" y="5795963"/>
          <p14:tracePt t="358398" x="9048750" y="5745163"/>
          <p14:tracePt t="358401" x="9039225" y="5735638"/>
          <p14:tracePt t="358414" x="8980488" y="5694363"/>
          <p14:tracePt t="358430" x="8929688" y="5676900"/>
          <p14:tracePt t="358447" x="8861425" y="5651500"/>
          <p14:tracePt t="358464" x="8802688" y="5634038"/>
          <p14:tracePt t="358468" x="8793163" y="5626100"/>
          <p14:tracePt t="358471" x="8767763" y="5616575"/>
          <p14:tracePt t="358480" x="8734425" y="5608638"/>
          <p14:tracePt t="358483" x="8709025" y="5600700"/>
          <p14:tracePt t="358497" x="8658225" y="5591175"/>
          <p14:tracePt t="358513" x="8513763" y="5549900"/>
          <p14:tracePt t="358530" x="8359775" y="5524500"/>
          <p14:tracePt t="358546" x="8139113" y="5524500"/>
          <p14:tracePt t="358549" x="8096250" y="5524500"/>
          <p14:tracePt t="358565" x="7893050" y="5524500"/>
          <p14:tracePt t="358581" x="7766050" y="5524500"/>
          <p14:tracePt t="358583" x="7731125" y="5524500"/>
          <p14:tracePt t="358597" x="7612063" y="5514975"/>
          <p14:tracePt t="358615" x="7535863" y="5514975"/>
          <p14:tracePt t="358630" x="7527925" y="5514975"/>
          <p14:tracePt t="358631" x="7518400" y="5514975"/>
          <p14:tracePt t="358647" x="7502525" y="5507038"/>
          <p14:tracePt t="358648" x="7485063" y="5507038"/>
          <p14:tracePt t="358663" x="7477125" y="5489575"/>
          <p14:tracePt t="358741" x="7467600" y="5489575"/>
          <p14:tracePt t="358839" x="7459663" y="5489575"/>
          <p14:tracePt t="358895" x="7467600" y="5489575"/>
          <p14:tracePt t="358902" x="7485063" y="5497513"/>
          <p14:tracePt t="358914" x="7502525" y="5497513"/>
          <p14:tracePt t="358930" x="7518400" y="5497513"/>
          <p14:tracePt t="358946" x="7527925" y="5497513"/>
          <p14:tracePt t="358963" x="7545388" y="5497513"/>
          <p14:tracePt t="358965" x="7561263" y="5497513"/>
          <p14:tracePt t="358981" x="7596188" y="5507038"/>
          <p14:tracePt t="358996" x="7672388" y="5507038"/>
          <p14:tracePt t="358997" x="7705725" y="5507038"/>
          <p14:tracePt t="359013" x="7842250" y="5507038"/>
          <p14:tracePt t="359030" x="7969250" y="5507038"/>
          <p14:tracePt t="359032" x="8004175" y="5507038"/>
          <p14:tracePt t="359035" x="8029575" y="5497513"/>
          <p14:tracePt t="359047" x="8062913" y="5481638"/>
          <p14:tracePt t="359048" x="8088313" y="5472113"/>
          <p14:tracePt t="359052" x="8113713" y="5472113"/>
          <p14:tracePt t="359063" x="8156575" y="5456238"/>
          <p14:tracePt t="359080" x="8207375" y="5421313"/>
          <p14:tracePt t="359097" x="8240713" y="5405438"/>
          <p14:tracePt t="359115" x="8283575" y="5380038"/>
          <p14:tracePt t="359119" x="8291513" y="5370513"/>
          <p14:tracePt t="359130" x="8359775" y="5345113"/>
          <p14:tracePt t="359146" x="8435975" y="5311775"/>
          <p14:tracePt t="359149" x="8453438" y="5302250"/>
          <p14:tracePt t="359163" x="8521700" y="5268913"/>
          <p14:tracePt t="359165" x="8529638" y="5260975"/>
          <p14:tracePt t="359181" x="8597900" y="5243513"/>
          <p14:tracePt t="359183" x="8623300" y="5226050"/>
          <p14:tracePt t="359197" x="8699500" y="5192713"/>
          <p14:tracePt t="359198" x="8716963" y="5175250"/>
          <p14:tracePt t="359213" x="8793163" y="5132388"/>
          <p14:tracePt t="359230" x="8843963" y="5091113"/>
          <p14:tracePt t="359246" x="8869363" y="5073650"/>
          <p14:tracePt t="359263" x="8878888" y="5073650"/>
          <p14:tracePt t="359280" x="8886825" y="5056188"/>
          <p14:tracePt t="359297" x="8894763" y="5048250"/>
          <p14:tracePt t="359313" x="8894763" y="5038725"/>
          <p14:tracePt t="359315" x="8894763" y="5030788"/>
          <p14:tracePt t="359330" x="8912225" y="4987925"/>
          <p14:tracePt t="359346" x="8912225" y="4954588"/>
          <p14:tracePt t="359363" x="8912225" y="4903788"/>
          <p14:tracePt t="359380" x="8894763" y="4852988"/>
          <p14:tracePt t="359382" x="8894763" y="4843463"/>
          <p14:tracePt t="359396" x="8886825" y="4818063"/>
          <p14:tracePt t="359398" x="8886825" y="4810125"/>
          <p14:tracePt t="359401" x="8886825" y="4802188"/>
          <p14:tracePt t="359413" x="8869363" y="4775200"/>
          <p14:tracePt t="359430" x="8853488" y="4733925"/>
          <p14:tracePt t="359447" x="8828088" y="4699000"/>
          <p14:tracePt t="359449" x="8818563" y="4699000"/>
          <p14:tracePt t="359463" x="8802688" y="4683125"/>
          <p14:tracePt t="359465" x="8793163" y="4657725"/>
          <p14:tracePt t="359479" x="8777288" y="4630738"/>
          <p14:tracePt t="359480" x="8767763" y="4614863"/>
          <p14:tracePt t="359496" x="8750300" y="4589463"/>
          <p14:tracePt t="359497" x="8734425" y="4572000"/>
          <p14:tracePt t="359512" x="8691563" y="4546600"/>
          <p14:tracePt t="359530" x="8658225" y="4513263"/>
          <p14:tracePt t="359546" x="8615363" y="4495800"/>
          <p14:tracePt t="359547" x="8615363" y="4486275"/>
          <p14:tracePt t="359563" x="8555038" y="4460875"/>
          <p14:tracePt t="359579" x="8496300" y="4435475"/>
          <p14:tracePt t="359596" x="8435975" y="4435475"/>
          <p14:tracePt t="359599" x="8410575" y="4435475"/>
          <p14:tracePt t="359613" x="8343900" y="4427538"/>
          <p14:tracePt t="359630" x="8291513" y="4427538"/>
          <p14:tracePt t="359633" x="8258175" y="4410075"/>
          <p14:tracePt t="359646" x="8207375" y="4410075"/>
          <p14:tracePt t="359649" x="8189913" y="4402138"/>
          <p14:tracePt t="359663" x="8156575" y="4394200"/>
          <p14:tracePt t="359681" x="8080375" y="4376738"/>
          <p14:tracePt t="359697" x="8037513" y="4376738"/>
          <p14:tracePt t="359698" x="8012113" y="4376738"/>
          <p14:tracePt t="359714" x="7943850" y="4376738"/>
          <p14:tracePt t="359716" x="7918450" y="4376738"/>
          <p14:tracePt t="359719" x="7900988" y="4376738"/>
          <p14:tracePt t="359729" x="7816850" y="4376738"/>
          <p14:tracePt t="359746" x="7723188" y="4376738"/>
          <p14:tracePt t="359747" x="7697788" y="4376738"/>
          <p14:tracePt t="359763" x="7586663" y="4376738"/>
          <p14:tracePt t="359779" x="7518400" y="4376738"/>
          <p14:tracePt t="359796" x="7442200" y="4376738"/>
          <p14:tracePt t="359800" x="7434263" y="4376738"/>
          <p14:tracePt t="359813" x="7400925" y="4376738"/>
          <p14:tracePt t="359829" x="7373938" y="4384675"/>
          <p14:tracePt t="359830" x="7366000" y="4394200"/>
          <p14:tracePt t="359846" x="7332663" y="4394200"/>
          <p14:tracePt t="359862" x="7297738" y="4402138"/>
          <p14:tracePt t="359879" x="7239000" y="4419600"/>
          <p14:tracePt t="359881" x="7229475" y="4419600"/>
          <p14:tracePt t="359896" x="7178675" y="4435475"/>
          <p14:tracePt t="359898" x="7153275" y="4445000"/>
          <p14:tracePt t="359913" x="7094538" y="4486275"/>
          <p14:tracePt t="359929" x="7059613" y="4495800"/>
          <p14:tracePt t="359947" x="7051675" y="4503738"/>
          <p14:tracePt t="359964" x="7034213" y="4503738"/>
          <p14:tracePt t="359966" x="7018338" y="4503738"/>
          <p14:tracePt t="359980" x="7000875" y="4513263"/>
          <p14:tracePt t="359997" x="6983413" y="4521200"/>
          <p14:tracePt t="360000" x="6983413" y="4529138"/>
          <p14:tracePt t="360018" x="6967538" y="4529138"/>
          <p14:tracePt t="360039" x="6958013" y="4538663"/>
          <p14:tracePt t="360070" x="6958013" y="4546600"/>
          <p14:tracePt t="360077" x="6950075" y="4554538"/>
          <p14:tracePt t="360087" x="6942138" y="4564063"/>
          <p14:tracePt t="360096" x="6932613" y="4579938"/>
          <p14:tracePt t="360099" x="6924675" y="4579938"/>
          <p14:tracePt t="360113" x="6907213" y="4589463"/>
          <p14:tracePt t="360114" x="6889750" y="4597400"/>
          <p14:tracePt t="360129" x="6881813" y="4605338"/>
          <p14:tracePt t="360147" x="6873875" y="4622800"/>
          <p14:tracePt t="360163" x="6864350" y="4630738"/>
          <p14:tracePt t="360187" x="6856413" y="4640263"/>
          <p14:tracePt t="360200" x="6848475" y="4657725"/>
          <p14:tracePt t="360212" x="6823075" y="4673600"/>
          <p14:tracePt t="360229" x="6823075" y="4691063"/>
          <p14:tracePt t="360231" x="6823075" y="4699000"/>
          <p14:tracePt t="360246" x="6805613" y="4733925"/>
          <p14:tracePt t="360248" x="6797675" y="4741863"/>
          <p14:tracePt t="360262" x="6797675" y="4767263"/>
          <p14:tracePt t="360279" x="6780213" y="4827588"/>
          <p14:tracePt t="360297" x="6780213" y="4860925"/>
          <p14:tracePt t="360298" x="6780213" y="4868863"/>
          <p14:tracePt t="360312" x="6780213" y="4911725"/>
          <p14:tracePt t="360314" x="6780213" y="4929188"/>
          <p14:tracePt t="360329" x="6780213" y="4946650"/>
          <p14:tracePt t="360347" x="6780213" y="4979988"/>
          <p14:tracePt t="360351" x="6780213" y="4997450"/>
          <p14:tracePt t="360354" x="6780213" y="5005388"/>
          <p14:tracePt t="360362" x="6797675" y="5013325"/>
          <p14:tracePt t="360366" x="6805613" y="5022850"/>
          <p14:tracePt t="360379" x="6823075" y="5030788"/>
          <p14:tracePt t="360396" x="6831013" y="5030788"/>
          <p14:tracePt t="360413" x="6838950" y="5030788"/>
          <p14:tracePt t="360416" x="6848475" y="5030788"/>
          <p14:tracePt t="360430" x="6856413" y="5038725"/>
          <p14:tracePt t="360447" x="6881813" y="5048250"/>
          <p14:tracePt t="360450" x="6899275" y="5056188"/>
          <p14:tracePt t="360464" x="6924675" y="5073650"/>
          <p14:tracePt t="360469" x="6975475" y="5081588"/>
          <p14:tracePt t="360472" x="7000875" y="5099050"/>
          <p14:tracePt t="360479" x="7059613" y="5116513"/>
          <p14:tracePt t="360495" x="7178675" y="5132388"/>
          <p14:tracePt t="360512" x="7297738" y="5157788"/>
          <p14:tracePt t="360513" x="7332663" y="5167313"/>
          <p14:tracePt t="360529" x="7416800" y="5192713"/>
          <p14:tracePt t="360545" x="7502525" y="5200650"/>
          <p14:tracePt t="360562" x="7596188" y="5200650"/>
          <p14:tracePt t="360580" x="7697788" y="5200650"/>
          <p14:tracePt t="360597" x="7766050" y="5200650"/>
          <p14:tracePt t="360613" x="7807325" y="5200650"/>
          <p14:tracePt t="360616" x="7832725" y="5200650"/>
          <p14:tracePt t="360629" x="7875588" y="5200650"/>
          <p14:tracePt t="360647" x="7926388" y="5200650"/>
          <p14:tracePt t="360662" x="7943850" y="5200650"/>
          <p14:tracePt t="360664" x="7951788" y="5200650"/>
          <p14:tracePt t="360679" x="7994650" y="5200650"/>
          <p14:tracePt t="360695" x="8070850" y="5208588"/>
          <p14:tracePt t="360712" x="8147050" y="5192713"/>
          <p14:tracePt t="360715" x="8164513" y="5183188"/>
          <p14:tracePt t="360717" x="8181975" y="5183188"/>
          <p14:tracePt t="360728" x="8240713" y="5167313"/>
          <p14:tracePt t="360745" x="8326438" y="5149850"/>
          <p14:tracePt t="360762" x="8410575" y="5116513"/>
          <p14:tracePt t="360778" x="8496300" y="5091113"/>
          <p14:tracePt t="360781" x="8513763" y="5081588"/>
          <p14:tracePt t="360795" x="8547100" y="5073650"/>
          <p14:tracePt t="360797" x="8572500" y="5064125"/>
          <p14:tracePt t="360812" x="8632825" y="5056188"/>
          <p14:tracePt t="360814" x="8648700" y="5056188"/>
          <p14:tracePt t="360829" x="8699500" y="5038725"/>
          <p14:tracePt t="360831" x="8716963" y="5030788"/>
          <p14:tracePt t="360847" x="8777288" y="5013325"/>
          <p14:tracePt t="360862" x="8818563" y="4987925"/>
          <p14:tracePt t="360864" x="8836025" y="4979988"/>
          <p14:tracePt t="360879" x="8869363" y="4954588"/>
          <p14:tracePt t="360881" x="8878888" y="4937125"/>
          <p14:tracePt t="360896" x="8947150" y="4894263"/>
          <p14:tracePt t="360900" x="8963025" y="4886325"/>
          <p14:tracePt t="360903" x="8988425" y="4868863"/>
          <p14:tracePt t="360912" x="9013825" y="4843463"/>
          <p14:tracePt t="360915" x="9039225" y="4835525"/>
          <p14:tracePt t="360918" x="9056688" y="4827588"/>
          <p14:tracePt t="360928" x="9082088" y="4810125"/>
          <p14:tracePt t="360945" x="9142413" y="4767263"/>
          <p14:tracePt t="360962" x="9167813" y="4749800"/>
          <p14:tracePt t="360978" x="9175750" y="4741863"/>
          <p14:tracePt t="360981" x="9183688" y="4733925"/>
          <p14:tracePt t="360995" x="9183688" y="4724400"/>
          <p14:tracePt t="361012" x="9193213" y="4708525"/>
          <p14:tracePt t="361014" x="9201150" y="4708525"/>
          <p14:tracePt t="361029" x="9218613" y="4673600"/>
          <p14:tracePt t="361045" x="9236075" y="4648200"/>
          <p14:tracePt t="361047" x="9244013" y="4630738"/>
          <p14:tracePt t="361063" x="9244013" y="4622800"/>
          <p14:tracePt t="361079" x="9244013" y="4605338"/>
          <p14:tracePt t="361096" x="9236075" y="4579938"/>
          <p14:tracePt t="361112" x="9218613" y="4554538"/>
          <p14:tracePt t="361129" x="9183688" y="4529138"/>
          <p14:tracePt t="361145" x="9150350" y="4503738"/>
          <p14:tracePt t="361162" x="9107488" y="4460875"/>
          <p14:tracePt t="361179" x="9064625" y="4445000"/>
          <p14:tracePt t="361180" x="9048750" y="4445000"/>
          <p14:tracePt t="361195" x="9005888" y="4419600"/>
          <p14:tracePt t="361212" x="8955088" y="4376738"/>
          <p14:tracePt t="361216" x="8937625" y="4376738"/>
          <p14:tracePt t="361229" x="8886825" y="4359275"/>
          <p14:tracePt t="361231" x="8861425" y="4351338"/>
          <p14:tracePt t="361246" x="8767763" y="4325938"/>
          <p14:tracePt t="361261" x="8716963" y="4308475"/>
          <p14:tracePt t="361279" x="8648700" y="4291013"/>
          <p14:tracePt t="361281" x="8632825" y="4275138"/>
          <p14:tracePt t="361295" x="8589963" y="4275138"/>
          <p14:tracePt t="361297" x="8564563" y="4257675"/>
          <p14:tracePt t="361313" x="8513763" y="4240213"/>
          <p14:tracePt t="361328" x="8445500" y="4240213"/>
          <p14:tracePt t="361345" x="8266113" y="4257675"/>
          <p14:tracePt t="361363" x="7951788" y="4300538"/>
          <p14:tracePt t="361378" x="7740650" y="4308475"/>
          <p14:tracePt t="361380" x="7672388" y="4308475"/>
          <p14:tracePt t="361383" x="7612063" y="4308475"/>
          <p14:tracePt t="361394" x="7434263" y="4308475"/>
          <p14:tracePt t="361411" x="7281863" y="4308475"/>
          <p14:tracePt t="361428" x="7188200" y="4300538"/>
          <p14:tracePt t="361429" x="7170738" y="4300538"/>
          <p14:tracePt t="361445" x="7119938" y="4300538"/>
          <p14:tracePt t="361462" x="7043738" y="4308475"/>
          <p14:tracePt t="361479" x="6975475" y="4325938"/>
          <p14:tracePt t="361482" x="6967538" y="4333875"/>
          <p14:tracePt t="361485" x="6958013" y="4333875"/>
          <p14:tracePt t="361496" x="6942138" y="4333875"/>
          <p14:tracePt t="361498" x="6932613" y="4341813"/>
          <p14:tracePt t="361513" x="6881813" y="4368800"/>
          <p14:tracePt t="361528" x="6856413" y="4376738"/>
          <p14:tracePt t="361529" x="6838950" y="4376738"/>
          <p14:tracePt t="361532" x="6831013" y="4384675"/>
          <p14:tracePt t="361544" x="6797675" y="4394200"/>
          <p14:tracePt t="361547" x="6788150" y="4402138"/>
          <p14:tracePt t="361561" x="6754813" y="4410075"/>
          <p14:tracePt t="361562" x="6737350" y="4419600"/>
          <p14:tracePt t="361578" x="6694488" y="4452938"/>
          <p14:tracePt t="361579" x="6678613" y="4460875"/>
          <p14:tracePt t="361594" x="6618288" y="4495800"/>
          <p14:tracePt t="361611" x="6559550" y="4546600"/>
          <p14:tracePt t="361628" x="6508750" y="4572000"/>
          <p14:tracePt t="361645" x="6483350" y="4597400"/>
          <p14:tracePt t="361662" x="6483350" y="4605338"/>
          <p14:tracePt t="361679" x="6465888" y="4605338"/>
          <p14:tracePt t="361740" x="6456363" y="4614863"/>
          <p14:tracePt t="361755" x="6456363" y="4630738"/>
          <p14:tracePt t="361779" x="6456363" y="4640263"/>
          <p14:tracePt t="361796" x="6448425" y="4648200"/>
          <p14:tracePt t="361803" x="6440488" y="4648200"/>
          <p14:tracePt t="361832" x="6440488" y="4665663"/>
          <p14:tracePt t="361963" x="6440488" y="4673600"/>
          <p14:tracePt t="362093" x="6440488" y="4683125"/>
          <p14:tracePt t="362099" x="6448425" y="4691063"/>
          <p14:tracePt t="362114" x="6473825" y="4716463"/>
          <p14:tracePt t="362118" x="6473825" y="4733925"/>
          <p14:tracePt t="362121" x="6483350" y="4733925"/>
          <p14:tracePt t="362129" x="6499225" y="4759325"/>
          <p14:tracePt t="362145" x="6524625" y="4802188"/>
          <p14:tracePt t="362146" x="6534150" y="4802188"/>
          <p14:tracePt t="362163" x="6584950" y="4894263"/>
          <p14:tracePt t="362178" x="6635750" y="4962525"/>
          <p14:tracePt t="362194" x="6678613" y="5013325"/>
          <p14:tracePt t="362196" x="6686550" y="5030788"/>
          <p14:tracePt t="362211" x="6719888" y="5081588"/>
          <p14:tracePt t="362228" x="6737350" y="5106988"/>
          <p14:tracePt t="362245" x="6762750" y="5141913"/>
          <p14:tracePt t="362247" x="6770688" y="5149850"/>
          <p14:tracePt t="362261" x="6797675" y="5175250"/>
          <p14:tracePt t="362278" x="6831013" y="5208588"/>
          <p14:tracePt t="362294" x="6856413" y="5243513"/>
          <p14:tracePt t="362311" x="6881813" y="5268913"/>
          <p14:tracePt t="362312" x="6899275" y="5276850"/>
          <p14:tracePt t="362329" x="6932613" y="5286375"/>
          <p14:tracePt t="362330" x="6950075" y="5294313"/>
          <p14:tracePt t="362345" x="6975475" y="5311775"/>
          <p14:tracePt t="362346" x="6983413" y="5311775"/>
          <p14:tracePt t="362361" x="7026275" y="5337175"/>
          <p14:tracePt t="362363" x="7034213" y="5345113"/>
          <p14:tracePt t="362378" x="7085013" y="5362575"/>
          <p14:tracePt t="362394" x="7127875" y="5370513"/>
          <p14:tracePt t="362395" x="7145338" y="5380038"/>
          <p14:tracePt t="362411" x="7196138" y="5395913"/>
          <p14:tracePt t="362428" x="7239000" y="5405438"/>
          <p14:tracePt t="362444" x="7289800" y="5421313"/>
          <p14:tracePt t="362448" x="7297738" y="5421313"/>
          <p14:tracePt t="362461" x="7358063" y="5421313"/>
          <p14:tracePt t="362477" x="7451725" y="5421313"/>
          <p14:tracePt t="362495" x="7510463" y="5413375"/>
          <p14:tracePt t="362498" x="7527925" y="5413375"/>
          <p14:tracePt t="362511" x="7553325" y="5405438"/>
          <p14:tracePt t="362513" x="7570788" y="5405438"/>
          <p14:tracePt t="362529" x="7604125" y="5405438"/>
          <p14:tracePt t="362544" x="7621588" y="5405438"/>
          <p14:tracePt t="362561" x="7654925" y="5405438"/>
          <p14:tracePt t="362579" x="7705725" y="5387975"/>
          <p14:tracePt t="362594" x="7781925" y="5370513"/>
          <p14:tracePt t="362611" x="7875588" y="5345113"/>
          <p14:tracePt t="362628" x="7969250" y="5319713"/>
          <p14:tracePt t="362644" x="8062913" y="5302250"/>
          <p14:tracePt t="362661" x="8113713" y="5276850"/>
          <p14:tracePt t="362663" x="8131175" y="5276850"/>
          <p14:tracePt t="362678" x="8174038" y="5268913"/>
          <p14:tracePt t="362694" x="8215313" y="5260975"/>
          <p14:tracePt t="362697" x="8232775" y="5260975"/>
          <p14:tracePt t="362711" x="8250238" y="5260975"/>
          <p14:tracePt t="362713" x="8258175" y="5251450"/>
          <p14:tracePt t="362729" x="8283575" y="5235575"/>
          <p14:tracePt t="362744" x="8301038" y="5235575"/>
          <p14:tracePt t="362746" x="8308975" y="5235575"/>
          <p14:tracePt t="362760" x="8326438" y="5218113"/>
          <p14:tracePt t="362777" x="8343900" y="5200650"/>
          <p14:tracePt t="362794" x="8359775" y="5192713"/>
          <p14:tracePt t="362811" x="8385175" y="5175250"/>
          <p14:tracePt t="362828" x="8410575" y="5157788"/>
          <p14:tracePt t="362845" x="8435975" y="5132388"/>
          <p14:tracePt t="362861" x="8453438" y="5132388"/>
          <p14:tracePt t="362863" x="8462963" y="5116513"/>
          <p14:tracePt t="362877" x="8478838" y="5091113"/>
          <p14:tracePt t="362894" x="8496300" y="5073650"/>
          <p14:tracePt t="362911" x="8504238" y="5064125"/>
          <p14:tracePt t="362915" x="8513763" y="5056188"/>
          <p14:tracePt t="362927" x="8521700" y="5038725"/>
          <p14:tracePt t="362944" x="8529638" y="5022850"/>
          <p14:tracePt t="362961" x="8539163" y="5005388"/>
          <p14:tracePt t="362978" x="8564563" y="4979988"/>
          <p14:tracePt t="362982" x="8564563" y="4972050"/>
          <p14:tracePt t="362994" x="8572500" y="4962525"/>
          <p14:tracePt t="362997" x="8580438" y="4954588"/>
          <p14:tracePt t="363011" x="8589963" y="4937125"/>
          <p14:tracePt t="363027" x="8605838" y="4911725"/>
          <p14:tracePt t="363044" x="8605838" y="4894263"/>
          <p14:tracePt t="363061" x="8623300" y="4860925"/>
          <p14:tracePt t="363064" x="8623300" y="4852988"/>
          <p14:tracePt t="363079" x="8632825" y="4818063"/>
          <p14:tracePt t="363095" x="8632825" y="4802188"/>
          <p14:tracePt t="363111" x="8640763" y="4767263"/>
          <p14:tracePt t="363128" x="8640763" y="4741863"/>
          <p14:tracePt t="363145" x="8640763" y="4716463"/>
          <p14:tracePt t="363161" x="8640763" y="4691063"/>
          <p14:tracePt t="363163" x="8640763" y="4683125"/>
          <p14:tracePt t="363177" x="8640763" y="4657725"/>
          <p14:tracePt t="363194" x="8632825" y="4640263"/>
          <p14:tracePt t="363210" x="8615363" y="4622800"/>
          <p14:tracePt t="363227" x="8597900" y="4597400"/>
          <p14:tracePt t="363244" x="8564563" y="4564063"/>
          <p14:tracePt t="363247" x="8555038" y="4564063"/>
          <p14:tracePt t="363260" x="8529638" y="4538663"/>
          <p14:tracePt t="363277" x="8478838" y="4513263"/>
          <p14:tracePt t="363278" x="8453438" y="4495800"/>
          <p14:tracePt t="363294" x="8428038" y="4478338"/>
          <p14:tracePt t="363296" x="8420100" y="4460875"/>
          <p14:tracePt t="363299" x="8410575" y="4460875"/>
          <p14:tracePt t="363311" x="8385175" y="4445000"/>
          <p14:tracePt t="363312" x="8359775" y="4445000"/>
          <p14:tracePt t="363327" x="8334375" y="4419600"/>
          <p14:tracePt t="363344" x="8291513" y="4402138"/>
          <p14:tracePt t="363348" x="8283575" y="4402138"/>
          <p14:tracePt t="363349" x="8266113" y="4394200"/>
          <p14:tracePt t="363361" x="8240713" y="4394200"/>
          <p14:tracePt t="363363" x="8232775" y="4376738"/>
          <p14:tracePt t="363378" x="8181975" y="4376738"/>
          <p14:tracePt t="363395" x="8096250" y="4359275"/>
          <p14:tracePt t="363411" x="8054975" y="4351338"/>
          <p14:tracePt t="363414" x="8045450" y="4351338"/>
          <p14:tracePt t="363429" x="7986713" y="4333875"/>
          <p14:tracePt t="363445" x="7961313" y="4333875"/>
          <p14:tracePt t="363460" x="7885113" y="4316413"/>
          <p14:tracePt t="363477" x="7781925" y="4316413"/>
          <p14:tracePt t="363494" x="7637463" y="4316413"/>
          <p14:tracePt t="363510" x="7604125" y="4308475"/>
          <p14:tracePt t="363512" x="7578725" y="4308475"/>
          <p14:tracePt t="363527" x="7510463" y="4308475"/>
          <p14:tracePt t="363543" x="7467600" y="4308475"/>
          <p14:tracePt t="363560" x="7416800" y="4308475"/>
          <p14:tracePt t="363561" x="7400925" y="4308475"/>
          <p14:tracePt t="363577" x="7340600" y="4308475"/>
          <p14:tracePt t="363593" x="7289800" y="4316413"/>
          <p14:tracePt t="363610" x="7221538" y="4325938"/>
          <p14:tracePt t="363627" x="7178675" y="4351338"/>
          <p14:tracePt t="363645" x="7137400" y="4359275"/>
          <p14:tracePt t="363661" x="7119938" y="4359275"/>
          <p14:tracePt t="363664" x="7112000" y="4359275"/>
          <p14:tracePt t="363678" x="7102475" y="4368800"/>
          <p14:tracePt t="363695" x="7077075" y="4376738"/>
          <p14:tracePt t="363711" x="7059613" y="4394200"/>
          <p14:tracePt t="363727" x="7034213" y="4410075"/>
          <p14:tracePt t="363743" x="7018338" y="4410075"/>
          <p14:tracePt t="363760" x="7000875" y="4419600"/>
          <p14:tracePt t="363763" x="6992938" y="4435475"/>
          <p14:tracePt t="363777" x="6967538" y="4445000"/>
          <p14:tracePt t="363794" x="6958013" y="4460875"/>
          <p14:tracePt t="363810" x="6924675" y="4486275"/>
          <p14:tracePt t="363827" x="6899275" y="4513263"/>
          <p14:tracePt t="363829" x="6889750" y="4529138"/>
          <p14:tracePt t="363844" x="6864350" y="4554538"/>
          <p14:tracePt t="363860" x="6848475" y="4589463"/>
          <p14:tracePt t="363876" x="6813550" y="4648200"/>
          <p14:tracePt t="363893" x="6788150" y="4683125"/>
          <p14:tracePt t="363912" x="6770688" y="4741863"/>
          <p14:tracePt t="363926" x="6762750" y="4792663"/>
          <p14:tracePt t="363943" x="6754813" y="4852988"/>
          <p14:tracePt t="363960" x="6745288" y="4911725"/>
          <p14:tracePt t="363977" x="6745288" y="4972050"/>
          <p14:tracePt t="363979" x="6745288" y="4987925"/>
          <p14:tracePt t="363993" x="6762750" y="5064125"/>
          <p14:tracePt t="364011" x="6823075" y="5157788"/>
          <p14:tracePt t="364027" x="6889750" y="5251450"/>
          <p14:tracePt t="364030" x="6899275" y="5276850"/>
          <p14:tracePt t="364045" x="6967538" y="5362575"/>
          <p14:tracePt t="364061" x="7018338" y="5421313"/>
          <p14:tracePt t="364062" x="7026275" y="5438775"/>
          <p14:tracePt t="364077" x="7069138" y="5489575"/>
          <p14:tracePt t="364079" x="7085013" y="5507038"/>
          <p14:tracePt t="364094" x="7153275" y="5557838"/>
          <p14:tracePt t="364110" x="7239000" y="5616575"/>
          <p14:tracePt t="364111" x="7246938" y="5641975"/>
          <p14:tracePt t="364127" x="7315200" y="5676900"/>
          <p14:tracePt t="364128" x="7323138" y="5684838"/>
          <p14:tracePt t="364131" x="7340600" y="5694363"/>
          <p14:tracePt t="364142" x="7391400" y="5727700"/>
          <p14:tracePt t="364160" x="7467600" y="5761038"/>
          <p14:tracePt t="364176" x="7561263" y="5770563"/>
          <p14:tracePt t="364193" x="7646988" y="5770563"/>
          <p14:tracePt t="364210" x="7697788" y="5761038"/>
          <p14:tracePt t="364211" x="7715250" y="5761038"/>
          <p14:tracePt t="364226" x="7773988" y="5745163"/>
          <p14:tracePt t="364243" x="7900988" y="5694363"/>
          <p14:tracePt t="364260" x="8012113" y="5634038"/>
          <p14:tracePt t="364277" x="8113713" y="5591175"/>
          <p14:tracePt t="364278" x="8139113" y="5575300"/>
          <p14:tracePt t="364293" x="8215313" y="5524500"/>
          <p14:tracePt t="364310" x="8283575" y="5497513"/>
          <p14:tracePt t="364327" x="8326438" y="5464175"/>
          <p14:tracePt t="364329" x="8351838" y="5446713"/>
          <p14:tracePt t="364345" x="8410575" y="5387975"/>
          <p14:tracePt t="364348" x="8420100" y="5380038"/>
          <p14:tracePt t="364350" x="8435975" y="5370513"/>
          <p14:tracePt t="364360" x="8453438" y="5345113"/>
          <p14:tracePt t="364376" x="8504238" y="5294313"/>
          <p14:tracePt t="364379" x="8513763" y="5294313"/>
          <p14:tracePt t="364393" x="8547100" y="5251450"/>
          <p14:tracePt t="364394" x="8564563" y="5243513"/>
          <p14:tracePt t="364411" x="8605838" y="5192713"/>
          <p14:tracePt t="364427" x="8632825" y="5167313"/>
          <p14:tracePt t="364429" x="8640763" y="5149850"/>
          <p14:tracePt t="364443" x="8674100" y="5091113"/>
          <p14:tracePt t="364461" x="8709025" y="5030788"/>
          <p14:tracePt t="364462" x="8709025" y="5013325"/>
          <p14:tracePt t="364477" x="8734425" y="4979988"/>
          <p14:tracePt t="364481" x="8742363" y="4972050"/>
          <p14:tracePt t="364483" x="8742363" y="4954588"/>
          <p14:tracePt t="364493" x="8750300" y="4911725"/>
          <p14:tracePt t="364510" x="8767763" y="4868863"/>
          <p14:tracePt t="364526" x="8777288" y="4818063"/>
          <p14:tracePt t="364529" x="8777288" y="4802188"/>
          <p14:tracePt t="364542" x="8793163" y="4741863"/>
          <p14:tracePt t="364559" x="8793163" y="4640263"/>
          <p14:tracePt t="364576" x="8793163" y="4564063"/>
          <p14:tracePt t="364593" x="8767763" y="4538663"/>
          <p14:tracePt t="364610" x="8742363" y="4495800"/>
          <p14:tracePt t="364626" x="8724900" y="4478338"/>
          <p14:tracePt t="364628" x="8724900" y="4470400"/>
          <p14:tracePt t="364643" x="8691563" y="4452938"/>
          <p14:tracePt t="364660" x="8632825" y="4419600"/>
          <p14:tracePt t="364676" x="8589963" y="4402138"/>
          <p14:tracePt t="364677" x="8572500" y="4402138"/>
          <p14:tracePt t="364692" x="8488363" y="4384675"/>
          <p14:tracePt t="364709" x="8394700" y="4384675"/>
          <p14:tracePt t="364726" x="8326438" y="4384675"/>
          <p14:tracePt t="364743" x="8266113" y="4384675"/>
          <p14:tracePt t="364760" x="8181975" y="4410075"/>
          <p14:tracePt t="364776" x="8147050" y="4427538"/>
          <p14:tracePt t="364779" x="8121650" y="4427538"/>
          <p14:tracePt t="364793" x="8096250" y="4435475"/>
          <p14:tracePt t="364810" x="8070850" y="4452938"/>
          <p14:tracePt t="364829" x="8062913" y="4452938"/>
          <p14:tracePt t="364843" x="8054975" y="4452938"/>
          <p14:tracePt t="364860" x="8037513" y="4452938"/>
          <p14:tracePt t="364893" x="8037513" y="4460875"/>
          <p14:tracePt t="366857" x="8029575" y="4460875"/>
          <p14:tracePt t="366886" x="8020050" y="4460875"/>
          <p14:tracePt t="367529" x="8012113" y="4460875"/>
          <p14:tracePt t="373108" x="8020050" y="4460875"/>
          <p14:tracePt t="373110" x="8037513" y="4452938"/>
          <p14:tracePt t="373116" x="8080375" y="4419600"/>
          <p14:tracePt t="373120" x="8096250" y="4410075"/>
          <p14:tracePt t="373137" x="8215313" y="4325938"/>
          <p14:tracePt t="373154" x="8445500" y="4197350"/>
          <p14:tracePt t="373171" x="8742363" y="4095750"/>
          <p14:tracePt t="373189" x="8929688" y="4070350"/>
          <p14:tracePt t="373204" x="8963025" y="4070350"/>
          <p14:tracePt t="373206" x="8980488" y="4062413"/>
          <p14:tracePt t="373230" x="8997950" y="4052888"/>
          <p14:tracePt t="373239" x="9005888" y="4052888"/>
          <p14:tracePt t="373254" x="9039225" y="4037013"/>
          <p14:tracePt t="373256" x="9056688" y="4027488"/>
          <p14:tracePt t="373260" x="9082088" y="4019550"/>
          <p14:tracePt t="373271" x="9183688" y="3968750"/>
          <p14:tracePt t="373288" x="9312275" y="3892550"/>
          <p14:tracePt t="373304" x="9388475" y="3849688"/>
          <p14:tracePt t="373321" x="9447213" y="3798888"/>
          <p14:tracePt t="373337" x="9482138" y="3781425"/>
          <p14:tracePt t="373354" x="9540875" y="3748088"/>
          <p14:tracePt t="373371" x="9652000" y="3722688"/>
          <p14:tracePt t="373388" x="9923463" y="3654425"/>
          <p14:tracePt t="373404" x="10101263" y="3629025"/>
          <p14:tracePt t="373406" x="10161588" y="3603625"/>
          <p14:tracePt t="373421" x="10382250" y="3560763"/>
          <p14:tracePt t="373423" x="10425113" y="3552825"/>
          <p14:tracePt t="373439" x="10544175" y="3517900"/>
          <p14:tracePt t="373454" x="10620375" y="3502025"/>
          <p14:tracePt t="373455" x="10637838" y="3502025"/>
          <p14:tracePt t="373471" x="10739438" y="3467100"/>
          <p14:tracePt t="373488" x="10968038" y="3424238"/>
          <p14:tracePt t="373505" x="11360150" y="3340100"/>
          <p14:tracePt t="373508" x="11444288" y="3322638"/>
          <p14:tracePt t="373511" x="11537950" y="3305175"/>
          <p14:tracePt t="373513" x="11588750" y="3305175"/>
          <p14:tracePt t="373521" x="11725275" y="3297238"/>
          <p14:tracePt t="373538" x="11971338" y="3289300"/>
          <p14:tracePt t="373554" x="12133263" y="3289300"/>
          <p14:tracePt t="373557" x="12158663" y="328930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TextBox 9">
            <a:extLst>
              <a:ext uri="{FF2B5EF4-FFF2-40B4-BE49-F238E27FC236}">
                <a16:creationId xmlns:a16="http://schemas.microsoft.com/office/drawing/2014/main" id="{4EFE8CF6-C759-49DE-B979-2E31B74EE251}"/>
              </a:ext>
            </a:extLst>
          </p:cNvPr>
          <p:cNvSpPr txBox="1"/>
          <p:nvPr/>
        </p:nvSpPr>
        <p:spPr>
          <a:xfrm>
            <a:off x="3216434" y="182406"/>
            <a:ext cx="4446494" cy="523220"/>
          </a:xfrm>
          <a:prstGeom prst="rect">
            <a:avLst/>
          </a:prstGeom>
          <a:noFill/>
        </p:spPr>
        <p:txBody>
          <a:bodyPr wrap="square">
            <a:spAutoFit/>
          </a:bodyPr>
          <a:lstStyle/>
          <a:p>
            <a:pPr algn="ctr"/>
            <a:r>
              <a:rPr lang="en-US" sz="2800" b="1" i="0" dirty="0">
                <a:solidFill>
                  <a:srgbClr val="000000"/>
                </a:solidFill>
                <a:effectLst/>
                <a:latin typeface="Times New Roman" panose="02020603050405020304" pitchFamily="18" charset="0"/>
                <a:cs typeface="Times New Roman" panose="02020603050405020304" pitchFamily="18" charset="0"/>
              </a:rPr>
              <a:t>Selling Concept Examples</a:t>
            </a:r>
          </a:p>
        </p:txBody>
      </p:sp>
      <p:sp>
        <p:nvSpPr>
          <p:cNvPr id="14" name="TextBox 13">
            <a:extLst>
              <a:ext uri="{FF2B5EF4-FFF2-40B4-BE49-F238E27FC236}">
                <a16:creationId xmlns:a16="http://schemas.microsoft.com/office/drawing/2014/main" id="{3C4E1F0E-204C-4007-8D3F-938730253D53}"/>
              </a:ext>
            </a:extLst>
          </p:cNvPr>
          <p:cNvSpPr txBox="1"/>
          <p:nvPr/>
        </p:nvSpPr>
        <p:spPr>
          <a:xfrm>
            <a:off x="278798" y="1326237"/>
            <a:ext cx="8704728" cy="5078313"/>
          </a:xfrm>
          <a:prstGeom prst="rect">
            <a:avLst/>
          </a:prstGeom>
          <a:noFill/>
        </p:spPr>
        <p:txBody>
          <a:bodyPr wrap="square">
            <a:spAutoFit/>
          </a:bodyPr>
          <a:lstStyle/>
          <a:p>
            <a:pPr marL="285750" indent="-285750" algn="justLow">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Here are some examples of the Selling concept in action. Notice that the selling concept is still alive in products that do not necessarily have a lot of differentiation.</a:t>
            </a:r>
          </a:p>
          <a:p>
            <a:pPr marL="285750" indent="-285750" algn="justLow">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Insurance companies applying the sales concept</a:t>
            </a:r>
          </a:p>
          <a:p>
            <a:pPr algn="justLow"/>
            <a:r>
              <a:rPr lang="en-US" dirty="0">
                <a:latin typeface="Times New Roman" panose="02020603050405020304" pitchFamily="18" charset="0"/>
                <a:cs typeface="Times New Roman" panose="02020603050405020304" pitchFamily="18" charset="0"/>
              </a:rPr>
              <a:t>There is very less differentiation between Insurance products. As a result, most insurance companies are looking for higher sales transactions so that they can sell more units. Insurance agents are given clear monthly targets to achieve which they must achieve. </a:t>
            </a:r>
          </a:p>
          <a:p>
            <a:pPr marL="285750" indent="-285750" algn="justLow">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Low-cost Electronics like Water purifiers and Vacuum Cleaners</a:t>
            </a:r>
          </a:p>
          <a:p>
            <a:pPr algn="justLow"/>
            <a:r>
              <a:rPr lang="en-US" dirty="0">
                <a:latin typeface="Times New Roman" panose="02020603050405020304" pitchFamily="18" charset="0"/>
                <a:cs typeface="Times New Roman" panose="02020603050405020304" pitchFamily="18" charset="0"/>
              </a:rPr>
              <a:t>If you look at low-cost consumer electronics like low-cost smartphones, water purifiers, or vacuum cleaners, even now the focus is on aggressive selling tactics and not on pulling the customers. </a:t>
            </a:r>
          </a:p>
          <a:p>
            <a:pPr algn="justLow"/>
            <a:r>
              <a:rPr lang="en-US" dirty="0">
                <a:latin typeface="Times New Roman" panose="02020603050405020304" pitchFamily="18" charset="0"/>
                <a:cs typeface="Times New Roman" panose="02020603050405020304" pitchFamily="18" charset="0"/>
              </a:rPr>
              <a:t> As these are mass products with little differentiation, the products sell on the basis of availability and whoever reaches the customer first.</a:t>
            </a:r>
          </a:p>
          <a:p>
            <a:pPr marL="285750" indent="-285750" algn="justLow">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Cold Calling and Cold Emails</a:t>
            </a:r>
          </a:p>
          <a:p>
            <a:pPr algn="justLow"/>
            <a:r>
              <a:rPr lang="en-US" dirty="0">
                <a:latin typeface="Times New Roman" panose="02020603050405020304" pitchFamily="18" charset="0"/>
                <a:cs typeface="Times New Roman" panose="02020603050405020304" pitchFamily="18" charset="0"/>
              </a:rPr>
              <a:t>let us not ignore your own email inbox. Any cold emails that you are getting for buying software, or buying a subscription plan, is in fact you being sold to. There may not be a great supply or limitation of inventory when it comes to software products, but people still get a lot of cold emails because the software maker just needs to find the right customer who will buy the product. Similarly, you would receive a lot of cold calls for Banking products</a:t>
            </a:r>
          </a:p>
        </p:txBody>
      </p:sp>
      <p:pic>
        <p:nvPicPr>
          <p:cNvPr id="3074" name="Picture 2" descr="Biggest Challenges Facing the Insurance Industry and How to Overcome Them?">
            <a:extLst>
              <a:ext uri="{FF2B5EF4-FFF2-40B4-BE49-F238E27FC236}">
                <a16:creationId xmlns:a16="http://schemas.microsoft.com/office/drawing/2014/main" id="{A3D92257-E19B-4B83-8A62-69CC7D1905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6199" y="2608451"/>
            <a:ext cx="263849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98DC8B0F-11C5-DCC9-AA46-F67C313EC9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838038311"/>
      </p:ext>
    </p:extLst>
  </p:cSld>
  <p:clrMapOvr>
    <a:masterClrMapping/>
  </p:clrMapOvr>
  <mc:AlternateContent xmlns:mc="http://schemas.openxmlformats.org/markup-compatibility/2006" xmlns:p14="http://schemas.microsoft.com/office/powerpoint/2010/main">
    <mc:Choice Requires="p14">
      <p:transition p14:dur="10" advTm="164955"/>
    </mc:Choice>
    <mc:Fallback xmlns="">
      <p:transition advTm="164955"/>
    </mc:Fallback>
  </mc:AlternateContent>
  <p:extLst>
    <p:ext uri="{3A86A75C-4F4B-4683-9AE1-C65F6400EC91}">
      <p14:laserTraceLst xmlns:p14="http://schemas.microsoft.com/office/powerpoint/2010/main">
        <p14:tracePtLst>
          <p14:tracePt t="12835" x="11834813" y="3289300"/>
          <p14:tracePt t="12837" x="11631613" y="3289300"/>
          <p14:tracePt t="12842" x="11477625" y="3289300"/>
          <p14:tracePt t="12848" x="11333163" y="3279775"/>
          <p14:tracePt t="12850" x="11206163" y="3279775"/>
          <p14:tracePt t="12853" x="11079163" y="3279775"/>
          <p14:tracePt t="12864" x="10866438" y="3314700"/>
          <p14:tracePt t="12865" x="10790238" y="3322638"/>
          <p14:tracePt t="12868" x="10772775" y="3314700"/>
          <p14:tracePt t="12880" x="10747375" y="3314700"/>
          <p14:tracePt t="12898" x="10671175" y="3314700"/>
          <p14:tracePt t="12914" x="10628313" y="3314700"/>
          <p14:tracePt t="12931" x="10577513" y="3314700"/>
          <p14:tracePt t="12949" x="10544175" y="3314700"/>
          <p14:tracePt t="12965" x="10501313" y="3314700"/>
          <p14:tracePt t="12968" x="10475913" y="3314700"/>
          <p14:tracePt t="12980" x="10407650" y="3330575"/>
          <p14:tracePt t="12982" x="10382250" y="3340100"/>
          <p14:tracePt t="12998" x="10229850" y="3373438"/>
          <p14:tracePt t="13001" x="10179050" y="3382963"/>
          <p14:tracePt t="13013" x="10009188" y="3408363"/>
          <p14:tracePt t="13030" x="9710738" y="3449638"/>
          <p14:tracePt t="13048" x="9261475" y="3459163"/>
          <p14:tracePt t="13063" x="8972550" y="3459163"/>
          <p14:tracePt t="13081" x="8410575" y="3340100"/>
          <p14:tracePt t="13097" x="7697788" y="3152775"/>
          <p14:tracePt t="13114" x="6754813" y="2914650"/>
          <p14:tracePt t="13115" x="6499225" y="2855913"/>
          <p14:tracePt t="13130" x="5616575" y="2625725"/>
          <p14:tracePt t="13147" x="5064125" y="2473325"/>
          <p14:tracePt t="13164" x="4681538" y="2397125"/>
          <p14:tracePt t="13181" x="4367213" y="2371725"/>
          <p14:tracePt t="13198" x="4027488" y="2371725"/>
          <p14:tracePt t="13201" x="3951288" y="2371725"/>
          <p14:tracePt t="13214" x="3729038" y="2430463"/>
          <p14:tracePt t="13231" x="3389313" y="2557463"/>
          <p14:tracePt t="13248" x="3168650" y="2625725"/>
          <p14:tracePt t="13252" x="3135313" y="2633663"/>
          <p14:tracePt t="13265" x="3059113" y="2643188"/>
          <p14:tracePt t="13267" x="3033713" y="2651125"/>
          <p14:tracePt t="13280" x="2973388" y="2660650"/>
          <p14:tracePt t="13297" x="2922588" y="2651125"/>
          <p14:tracePt t="13314" x="2879725" y="2643188"/>
          <p14:tracePt t="13315" x="2871788" y="2633663"/>
          <p14:tracePt t="13330" x="2795588" y="2617788"/>
          <p14:tracePt t="13347" x="2590800" y="2617788"/>
          <p14:tracePt t="13363" x="2311400" y="2651125"/>
          <p14:tracePt t="13380" x="2030413" y="2719388"/>
          <p14:tracePt t="13397" x="1817688" y="2762250"/>
          <p14:tracePt t="13399" x="1784350" y="2770188"/>
          <p14:tracePt t="13414" x="1690688" y="2795588"/>
          <p14:tracePt t="13417" x="1673225" y="2805113"/>
          <p14:tracePt t="13431" x="1657350" y="2813050"/>
          <p14:tracePt t="13433" x="1639888" y="2813050"/>
          <p14:tracePt t="13447" x="1622425" y="2830513"/>
          <p14:tracePt t="13448" x="1606550" y="2838450"/>
          <p14:tracePt t="13464" x="1579563" y="2855913"/>
          <p14:tracePt t="13480" x="1563688" y="2863850"/>
          <p14:tracePt t="13506" x="1554163" y="2863850"/>
          <p14:tracePt t="13531" x="1538288" y="2855913"/>
          <p14:tracePt t="13543" x="1528763" y="2855913"/>
          <p14:tracePt t="13550" x="1512888" y="2855913"/>
          <p14:tracePt t="13554" x="1487488" y="2855913"/>
          <p14:tracePt t="13564" x="1384300" y="2855913"/>
          <p14:tracePt t="13567" x="1325563" y="2855913"/>
          <p14:tracePt t="13579" x="1112838" y="2855913"/>
          <p14:tracePt t="13597" x="823913" y="2855913"/>
          <p14:tracePt t="13613" x="585788" y="2787650"/>
          <p14:tracePt t="13630" x="527050" y="2736850"/>
          <p14:tracePt t="13647" x="509588" y="2719388"/>
          <p14:tracePt t="13664" x="509588" y="2693988"/>
          <p14:tracePt t="13665" x="509588" y="2686050"/>
          <p14:tracePt t="13743" x="517525" y="2676525"/>
          <p14:tracePt t="13759" x="517525" y="2668588"/>
          <p14:tracePt t="13779" x="534988" y="2660650"/>
          <p14:tracePt t="13786" x="544513" y="2660650"/>
          <p14:tracePt t="13797" x="569913" y="2633663"/>
          <p14:tracePt t="13798" x="585788" y="2625725"/>
          <p14:tracePt t="13813" x="611188" y="2617788"/>
          <p14:tracePt t="13830" x="661988" y="2592388"/>
          <p14:tracePt t="13846" x="704850" y="2566988"/>
          <p14:tracePt t="13864" x="798513" y="2532063"/>
          <p14:tracePt t="13880" x="866775" y="2506663"/>
          <p14:tracePt t="13881" x="892175" y="2498725"/>
          <p14:tracePt t="13897" x="1011238" y="2455863"/>
          <p14:tracePt t="13914" x="1189038" y="2413000"/>
          <p14:tracePt t="13930" x="1343025" y="2387600"/>
          <p14:tracePt t="13931" x="1401763" y="2387600"/>
          <p14:tracePt t="13947" x="1631950" y="2387600"/>
          <p14:tracePt t="13963" x="1920875" y="2387600"/>
          <p14:tracePt t="13981" x="2276475" y="2362200"/>
          <p14:tracePt t="13985" x="2362200" y="2362200"/>
          <p14:tracePt t="13987" x="2446338" y="2354263"/>
          <p14:tracePt t="13991" x="2514600" y="2354263"/>
          <p14:tracePt t="13997" x="2600325" y="2354263"/>
          <p14:tracePt t="13998" x="2684463" y="2354263"/>
          <p14:tracePt t="14013" x="2914650" y="2354263"/>
          <p14:tracePt t="14030" x="3236913" y="2371725"/>
          <p14:tracePt t="14046" x="3525838" y="2405063"/>
          <p14:tracePt t="14064" x="3840163" y="2455863"/>
          <p14:tracePt t="14080" x="4017963" y="2516188"/>
          <p14:tracePt t="14096" x="4349750" y="2574925"/>
          <p14:tracePt t="14113" x="4605338" y="2625725"/>
          <p14:tracePt t="14130" x="4843463" y="2686050"/>
          <p14:tracePt t="14131" x="4894263" y="2693988"/>
          <p14:tracePt t="14147" x="5064125" y="2736850"/>
          <p14:tracePt t="14163" x="5249863" y="2744788"/>
          <p14:tracePt t="14181" x="5487988" y="2762250"/>
          <p14:tracePt t="14183" x="5530850" y="2762250"/>
          <p14:tracePt t="14186" x="5591175" y="2762250"/>
          <p14:tracePt t="14196" x="5692775" y="2762250"/>
          <p14:tracePt t="14198" x="5743575" y="2762250"/>
          <p14:tracePt t="14214" x="5913438" y="2762250"/>
          <p14:tracePt t="14230" x="6032500" y="2752725"/>
          <p14:tracePt t="14232" x="6075363" y="2744788"/>
          <p14:tracePt t="14246" x="6151563" y="2727325"/>
          <p14:tracePt t="14264" x="6227763" y="2719388"/>
          <p14:tracePt t="14280" x="6253163" y="2711450"/>
          <p14:tracePt t="14282" x="6270625" y="2711450"/>
          <p14:tracePt t="14296" x="6286500" y="2701925"/>
          <p14:tracePt t="14313" x="6311900" y="2693988"/>
          <p14:tracePt t="14330" x="6321425" y="2693988"/>
          <p14:tracePt t="14346" x="6338888" y="2693988"/>
          <p14:tracePt t="14595" x="6346825" y="2686050"/>
          <p14:tracePt t="45621" x="6346825" y="2668588"/>
          <p14:tracePt t="45628" x="6338888" y="2668588"/>
          <p14:tracePt t="45637" x="6321425" y="2660650"/>
          <p14:tracePt t="45725" x="6329363" y="2660650"/>
          <p14:tracePt t="45731" x="6338888" y="2668588"/>
          <p14:tracePt t="45734" x="6338888" y="2676525"/>
          <p14:tracePt t="45745" x="6346825" y="2693988"/>
          <p14:tracePt t="45750" x="6364288" y="2719388"/>
          <p14:tracePt t="45753" x="6364288" y="2744788"/>
          <p14:tracePt t="45761" x="6364288" y="2770188"/>
          <p14:tracePt t="45763" x="6364288" y="2778125"/>
          <p14:tracePt t="45766" x="6364288" y="2795588"/>
          <p14:tracePt t="45777" x="6364288" y="2855913"/>
          <p14:tracePt t="45793" x="6354763" y="2914650"/>
          <p14:tracePt t="45811" x="6354763" y="2940050"/>
          <p14:tracePt t="45812" x="6354763" y="2957513"/>
          <p14:tracePt t="45827" x="6354763" y="2982913"/>
          <p14:tracePt t="45844" x="6354763" y="3008313"/>
          <p14:tracePt t="45847" x="6364288" y="3016250"/>
          <p14:tracePt t="45861" x="6380163" y="3041650"/>
          <p14:tracePt t="45863" x="6380163" y="3051175"/>
          <p14:tracePt t="45877" x="6397625" y="3059113"/>
          <p14:tracePt t="96694" x="6389688" y="3059113"/>
          <p14:tracePt t="96789" x="6380163" y="3059113"/>
          <p14:tracePt t="96797" x="6346825" y="3076575"/>
          <p14:tracePt t="96800" x="6321425" y="3094038"/>
          <p14:tracePt t="96805" x="6296025" y="3109913"/>
          <p14:tracePt t="96829" x="6108700" y="3263900"/>
          <p14:tracePt t="96845" x="5989638" y="3365500"/>
          <p14:tracePt t="96862" x="5845175" y="3475038"/>
          <p14:tracePt t="96864" x="5802313" y="3517900"/>
          <p14:tracePt t="96880" x="5632450" y="3646488"/>
          <p14:tracePt t="96883" x="5581650" y="3679825"/>
          <p14:tracePt t="96896" x="5411788" y="3798888"/>
          <p14:tracePt t="96899" x="5353050" y="3824288"/>
          <p14:tracePt t="96912" x="5173663" y="3935413"/>
          <p14:tracePt t="96914" x="5114925" y="3960813"/>
          <p14:tracePt t="96928" x="4927600" y="4044950"/>
          <p14:tracePt t="96945" x="4757738" y="4146550"/>
          <p14:tracePt t="96947" x="4732338" y="4171950"/>
          <p14:tracePt t="96962" x="4638675" y="4214813"/>
          <p14:tracePt t="96963" x="4613275" y="4224338"/>
          <p14:tracePt t="96978" x="4537075" y="4275138"/>
          <p14:tracePt t="96995" x="4486275" y="4308475"/>
          <p14:tracePt t="96996" x="4476750" y="4316413"/>
          <p14:tracePt t="97012" x="4435475" y="4341813"/>
          <p14:tracePt t="97028" x="4418013" y="4359275"/>
          <p14:tracePt t="97045" x="4400550" y="4384675"/>
          <p14:tracePt t="97062" x="4375150" y="4410075"/>
          <p14:tracePt t="97078" x="4349750" y="4435475"/>
          <p14:tracePt t="97080" x="4349750" y="4452938"/>
          <p14:tracePt t="97095" x="4306888" y="4513263"/>
          <p14:tracePt t="97099" x="4298950" y="4538663"/>
          <p14:tracePt t="97112" x="4265613" y="4589463"/>
          <p14:tracePt t="97130" x="4205288" y="4683125"/>
          <p14:tracePt t="97146" x="4162425" y="4749800"/>
          <p14:tracePt t="97148" x="4146550" y="4767263"/>
          <p14:tracePt t="97162" x="4111625" y="4827588"/>
          <p14:tracePt t="97164" x="4095750" y="4843463"/>
          <p14:tracePt t="97179" x="4044950" y="4929188"/>
          <p14:tracePt t="97196" x="3992563" y="5005388"/>
          <p14:tracePt t="97211" x="3976688" y="5056188"/>
          <p14:tracePt t="97228" x="3967163" y="5124450"/>
          <p14:tracePt t="97245" x="3941763" y="5167313"/>
          <p14:tracePt t="97262" x="3916363" y="5192713"/>
          <p14:tracePt t="97278" x="3890963" y="5235575"/>
          <p14:tracePt t="97280" x="3883025" y="5243513"/>
          <p14:tracePt t="97298" x="3873500" y="5251450"/>
          <p14:tracePt t="97312" x="3857625" y="5260975"/>
          <p14:tracePt t="97329" x="3840163" y="5260975"/>
          <p14:tracePt t="97330" x="3832225" y="5260975"/>
          <p14:tracePt t="97346" x="3797300" y="5235575"/>
          <p14:tracePt t="97362" x="3771900" y="5200650"/>
          <p14:tracePt t="97363" x="3746500" y="5192713"/>
          <p14:tracePt t="97378" x="3687763" y="5157788"/>
          <p14:tracePt t="97395" x="3611563" y="5116513"/>
          <p14:tracePt t="97397" x="3594100" y="5116513"/>
          <p14:tracePt t="97412" x="3533775" y="5091113"/>
          <p14:tracePt t="97413" x="3500438" y="5091113"/>
          <p14:tracePt t="97417" x="3457575" y="5091113"/>
          <p14:tracePt t="97428" x="3305175" y="5073650"/>
          <p14:tracePt t="97445" x="3084513" y="5038725"/>
          <p14:tracePt t="97461" x="2871788" y="4987925"/>
          <p14:tracePt t="97478" x="2684463" y="4962525"/>
          <p14:tracePt t="97495" x="2497138" y="4946650"/>
          <p14:tracePt t="97512" x="2405063" y="4946650"/>
          <p14:tracePt t="97528" x="2362200" y="4946650"/>
          <p14:tracePt t="97546" x="2344738" y="4946650"/>
          <p14:tracePt t="97562" x="2327275" y="4946650"/>
          <p14:tracePt t="97629" x="2311400" y="4946650"/>
          <p14:tracePt t="97644" x="2301875" y="4954588"/>
          <p14:tracePt t="97664" x="2301875" y="4962525"/>
          <p14:tracePt t="97683" x="2293938" y="4962525"/>
          <p14:tracePt t="97693" x="2286000" y="4979988"/>
          <p14:tracePt t="97714" x="2268538" y="4987925"/>
          <p14:tracePt t="97745" x="2251075" y="4987925"/>
          <p14:tracePt t="97754" x="2243138" y="4979988"/>
          <p14:tracePt t="97763" x="2225675" y="4979988"/>
          <p14:tracePt t="97778" x="2166938" y="4962525"/>
          <p14:tracePt t="97780" x="2132013" y="4962525"/>
          <p14:tracePt t="97783" x="2090738" y="4962525"/>
          <p14:tracePt t="97796" x="1733550" y="4972050"/>
          <p14:tracePt t="97812" x="1393825" y="4979988"/>
          <p14:tracePt t="97815" x="1282700" y="4979988"/>
          <p14:tracePt t="97829" x="917575" y="5022850"/>
          <p14:tracePt t="97831" x="798513" y="5038725"/>
          <p14:tracePt t="97833" x="688975" y="5038725"/>
          <p14:tracePt t="97846" x="433388" y="5038725"/>
          <p14:tracePt t="97849" x="390525" y="5038725"/>
          <p14:tracePt t="97862" x="296863" y="5038725"/>
          <p14:tracePt t="97864" x="296863" y="5030788"/>
          <p14:tracePt t="97879" x="288925" y="5030788"/>
          <p14:tracePt t="98045" x="296863" y="5030788"/>
          <p14:tracePt t="98053" x="314325" y="5030788"/>
          <p14:tracePt t="98063" x="331788" y="5030788"/>
          <p14:tracePt t="98078" x="382588" y="5022850"/>
          <p14:tracePt t="98081" x="400050" y="5013325"/>
          <p14:tracePt t="98094" x="458788" y="5005388"/>
          <p14:tracePt t="98111" x="611188" y="4979988"/>
          <p14:tracePt t="98128" x="781050" y="4946650"/>
          <p14:tracePt t="98145" x="942975" y="4894263"/>
          <p14:tracePt t="98146" x="976313" y="4894263"/>
          <p14:tracePt t="98162" x="1069975" y="4868863"/>
          <p14:tracePt t="98163" x="1104900" y="4860925"/>
          <p14:tracePt t="98178" x="1181100" y="4843463"/>
          <p14:tracePt t="98180" x="1198563" y="4835525"/>
          <p14:tracePt t="98183" x="1223963" y="4835525"/>
          <p14:tracePt t="98195" x="1265238" y="4827588"/>
          <p14:tracePt t="98211" x="1300163" y="4827588"/>
          <p14:tracePt t="98229" x="1317625" y="4827588"/>
          <p14:tracePt t="98231" x="1325563" y="4827588"/>
          <p14:tracePt t="98245" x="1350963" y="4827588"/>
          <p14:tracePt t="98261" x="1358900" y="4827588"/>
          <p14:tracePt t="98278" x="1368425" y="4827588"/>
          <p14:tracePt t="98391" x="1368425" y="4835525"/>
          <p14:tracePt t="98397" x="1368425" y="4843463"/>
          <p14:tracePt t="98403" x="1368425" y="4860925"/>
          <p14:tracePt t="98428" x="1231900" y="5005388"/>
          <p14:tracePt t="98444" x="1147763" y="5081588"/>
          <p14:tracePt t="98462" x="1079500" y="5124450"/>
          <p14:tracePt t="98465" x="1069975" y="5132388"/>
          <p14:tracePt t="98478" x="1044575" y="5149850"/>
          <p14:tracePt t="98481" x="1036638" y="5149850"/>
          <p14:tracePt t="98496" x="1028700" y="5149850"/>
          <p14:tracePt t="98511" x="1019175" y="5149850"/>
          <p14:tracePt t="98528" x="985838" y="5183188"/>
          <p14:tracePt t="98531" x="976313" y="5183188"/>
          <p14:tracePt t="98545" x="968375" y="5183188"/>
          <p14:tracePt t="98562" x="950913" y="5183188"/>
          <p14:tracePt t="98579" x="942975" y="5183188"/>
          <p14:tracePt t="98595" x="925513" y="5183188"/>
          <p14:tracePt t="98610" x="917575" y="5175250"/>
          <p14:tracePt t="98631" x="909638" y="5175250"/>
          <p14:tracePt t="98650" x="909638" y="5167313"/>
          <p14:tracePt t="98668" x="909638" y="5157788"/>
          <p14:tracePt t="98697" x="909638" y="5149850"/>
          <p14:tracePt t="98700" x="909638" y="5141913"/>
          <p14:tracePt t="98718" x="892175" y="5141913"/>
          <p14:tracePt t="98762" x="892175" y="5132388"/>
          <p14:tracePt t="98794" x="892175" y="5124450"/>
          <p14:tracePt t="98825" x="892175" y="5116513"/>
          <p14:tracePt t="98861" x="892175" y="5099050"/>
          <p14:tracePt t="98868" x="900113" y="5099050"/>
          <p14:tracePt t="98884" x="909638" y="5081588"/>
          <p14:tracePt t="98896" x="925513" y="5073650"/>
          <p14:tracePt t="98913" x="925513" y="5064125"/>
          <p14:tracePt t="98916" x="935038" y="5064125"/>
          <p14:tracePt t="98928" x="942975" y="5056188"/>
          <p14:tracePt t="98944" x="960438" y="5048250"/>
          <p14:tracePt t="98962" x="968375" y="5048250"/>
          <p14:tracePt t="98978" x="985838" y="5038725"/>
          <p14:tracePt t="98980" x="1003300" y="5038725"/>
          <p14:tracePt t="99021" x="1019175" y="5038725"/>
          <p14:tracePt t="99041" x="1028700" y="5038725"/>
          <p14:tracePt t="99073" x="1036638" y="5038725"/>
          <p14:tracePt t="99098" x="1044575" y="5038725"/>
          <p14:tracePt t="99112" x="1054100" y="5038725"/>
          <p14:tracePt t="99138" x="1069975" y="5038725"/>
          <p14:tracePt t="99153" x="1079500" y="5038725"/>
          <p14:tracePt t="99165" x="1087438" y="5038725"/>
          <p14:tracePt t="99182" x="1095375" y="5038725"/>
          <p14:tracePt t="99185" x="1104900" y="5038725"/>
          <p14:tracePt t="99194" x="1112838" y="5038725"/>
          <p14:tracePt t="99210" x="1147763" y="5038725"/>
          <p14:tracePt t="99229" x="1181100" y="5038725"/>
          <p14:tracePt t="99232" x="1189038" y="5038725"/>
          <p14:tracePt t="99235" x="1206500" y="5038725"/>
          <p14:tracePt t="99246" x="1223963" y="5038725"/>
          <p14:tracePt t="99250" x="1239838" y="5056188"/>
          <p14:tracePt t="99254" x="1257300" y="5056188"/>
          <p14:tracePt t="99258" x="1274763" y="5056188"/>
          <p14:tracePt t="99265" x="1282700" y="5056188"/>
          <p14:tracePt t="99277" x="1325563" y="5064125"/>
          <p14:tracePt t="99294" x="1358900" y="5073650"/>
          <p14:tracePt t="99296" x="1368425" y="5081588"/>
          <p14:tracePt t="99310" x="1384300" y="5081588"/>
          <p14:tracePt t="99328" x="1409700" y="5091113"/>
          <p14:tracePt t="99331" x="1419225" y="5091113"/>
          <p14:tracePt t="99344" x="1452563" y="5099050"/>
          <p14:tracePt t="99348" x="1470025" y="5099050"/>
          <p14:tracePt t="99361" x="1487488" y="5116513"/>
          <p14:tracePt t="99363" x="1503363" y="5116513"/>
          <p14:tracePt t="99378" x="1554163" y="5116513"/>
          <p14:tracePt t="99394" x="1579563" y="5116513"/>
          <p14:tracePt t="99396" x="1589088" y="5116513"/>
          <p14:tracePt t="99410" x="1631950" y="5116513"/>
          <p14:tracePt t="99428" x="1657350" y="5116513"/>
          <p14:tracePt t="99429" x="1665288" y="5116513"/>
          <p14:tracePt t="99445" x="1690688" y="5116513"/>
          <p14:tracePt t="99447" x="1698625" y="5116513"/>
          <p14:tracePt t="99450" x="1708150" y="5116513"/>
          <p14:tracePt t="99462" x="1724025" y="5132388"/>
          <p14:tracePt t="99466" x="1733550" y="5132388"/>
          <p14:tracePt t="99477" x="1749425" y="5132388"/>
          <p14:tracePt t="99495" x="1776413" y="5132388"/>
          <p14:tracePt t="99498" x="1784350" y="5132388"/>
          <p14:tracePt t="99512" x="1809750" y="5149850"/>
          <p14:tracePt t="99527" x="1843088" y="5157788"/>
          <p14:tracePt t="99544" x="1860550" y="5157788"/>
          <p14:tracePt t="99560" x="1893888" y="5157788"/>
          <p14:tracePt t="99578" x="1936750" y="5157788"/>
          <p14:tracePt t="99593" x="1971675" y="5157788"/>
          <p14:tracePt t="99594" x="1979613" y="5157788"/>
          <p14:tracePt t="99610" x="2012950" y="5157788"/>
          <p14:tracePt t="99628" x="2073275" y="5157788"/>
          <p14:tracePt t="99644" x="2106613" y="5124450"/>
          <p14:tracePt t="99645" x="2124075" y="5124450"/>
          <p14:tracePt t="99660" x="2149475" y="5124450"/>
          <p14:tracePt t="99677" x="2166938" y="5124450"/>
          <p14:tracePt t="99694" x="2200275" y="5124450"/>
          <p14:tracePt t="99711" x="2225675" y="5116513"/>
          <p14:tracePt t="99712" x="2235200" y="5116513"/>
          <p14:tracePt t="99728" x="2260600" y="5116513"/>
          <p14:tracePt t="99731" x="2260600" y="5106988"/>
          <p14:tracePt t="99743" x="2268538" y="5106988"/>
          <p14:tracePt t="99760" x="2286000" y="5099050"/>
          <p14:tracePt t="99777" x="2293938" y="5099050"/>
          <p14:tracePt t="99794" x="2311400" y="5091113"/>
          <p14:tracePt t="99811" x="2327275" y="5081588"/>
          <p14:tracePt t="99812" x="2336800" y="5081588"/>
          <p14:tracePt t="99827" x="2344738" y="5081588"/>
          <p14:tracePt t="99843" x="2362200" y="5081588"/>
          <p14:tracePt t="99860" x="2379663" y="5081588"/>
          <p14:tracePt t="99877" x="2405063" y="5081588"/>
          <p14:tracePt t="99894" x="2430463" y="5073650"/>
          <p14:tracePt t="99914" x="2446338" y="5073650"/>
          <p14:tracePt t="99928" x="2455863" y="5073650"/>
          <p14:tracePt t="99944" x="2471738" y="5073650"/>
          <p14:tracePt t="99961" x="2481263" y="5073650"/>
          <p14:tracePt t="99962" x="2489200" y="5073650"/>
          <p14:tracePt t="99977" x="2506663" y="5073650"/>
          <p14:tracePt t="99994" x="2514600" y="5073650"/>
          <p14:tracePt t="99995" x="2524125" y="5073650"/>
          <p14:tracePt t="100010" x="2532063" y="5073650"/>
          <p14:tracePt t="100026" x="2549525" y="5073650"/>
          <p14:tracePt t="100044" x="2565400" y="5073650"/>
          <p14:tracePt t="100084" x="2574925" y="5073650"/>
          <p14:tracePt t="100103" x="2582863" y="5073650"/>
          <p14:tracePt t="100136" x="2590800" y="5073650"/>
          <p14:tracePt t="100178" x="2600325" y="5073650"/>
          <p14:tracePt t="100215" x="2608263" y="5073650"/>
          <p14:tracePt t="100236" x="2616200" y="5073650"/>
          <p14:tracePt t="100252" x="2625725" y="5073650"/>
          <p14:tracePt t="100264" x="2641600" y="5073650"/>
          <p14:tracePt t="100283" x="2651125" y="5073650"/>
          <p14:tracePt t="100291" x="2659063" y="5073650"/>
          <p14:tracePt t="100303" x="2668588" y="5081588"/>
          <p14:tracePt t="100311" x="2676525" y="5081588"/>
          <p14:tracePt t="100326" x="2693988" y="5081588"/>
          <p14:tracePt t="100343" x="2719388" y="5091113"/>
          <p14:tracePt t="100360" x="2744788" y="5099050"/>
          <p14:tracePt t="100376" x="2752725" y="5099050"/>
          <p14:tracePt t="100393" x="2770188" y="5099050"/>
          <p14:tracePt t="100411" x="2786063" y="5106988"/>
          <p14:tracePt t="100449" x="2795588" y="5106988"/>
          <p14:tracePt t="100476" x="2803525" y="5106988"/>
          <p14:tracePt t="100480" x="2811463" y="5116513"/>
          <p14:tracePt t="100493" x="2811463" y="5124450"/>
          <p14:tracePt t="100511" x="2838450" y="5124450"/>
          <p14:tracePt t="100528" x="2854325" y="5124450"/>
          <p14:tracePt t="100544" x="2879725" y="5124450"/>
          <p14:tracePt t="100548" x="2879725" y="5132388"/>
          <p14:tracePt t="100550" x="2889250" y="5141913"/>
          <p14:tracePt t="100559" x="2897188" y="5141913"/>
          <p14:tracePt t="100576" x="2930525" y="5141913"/>
          <p14:tracePt t="100593" x="2947988" y="5141913"/>
          <p14:tracePt t="100609" x="2982913" y="5141913"/>
          <p14:tracePt t="100626" x="2998788" y="5149850"/>
          <p14:tracePt t="100644" x="3033713" y="5149850"/>
          <p14:tracePt t="100660" x="3041650" y="5149850"/>
          <p14:tracePt t="100662" x="3059113" y="5149850"/>
          <p14:tracePt t="100676" x="3074988" y="5149850"/>
          <p14:tracePt t="100693" x="3100388" y="5149850"/>
          <p14:tracePt t="100710" x="3109913" y="5149850"/>
          <p14:tracePt t="100727" x="3117850" y="5149850"/>
          <p14:tracePt t="100745" x="3135313" y="5149850"/>
          <p14:tracePt t="100760" x="3152775" y="5157788"/>
          <p14:tracePt t="100791" x="3168650" y="5157788"/>
          <p14:tracePt t="100810" x="3186113" y="5157788"/>
          <p14:tracePt t="100838" x="3203575" y="5157788"/>
          <p14:tracePt t="100873" x="3211513" y="5157788"/>
          <p14:tracePt t="100884" x="3219450" y="5157788"/>
          <p14:tracePt t="100894" x="3228975" y="5157788"/>
          <p14:tracePt t="100909" x="3236913" y="5157788"/>
          <p14:tracePt t="100926" x="3244850" y="5157788"/>
          <p14:tracePt t="100943" x="3262313" y="5157788"/>
          <p14:tracePt t="100960" x="3279775" y="5157788"/>
          <p14:tracePt t="100977" x="3279775" y="5149850"/>
          <p14:tracePt t="101053" x="3297238" y="5149850"/>
          <p14:tracePt t="101301" x="3305175" y="5149850"/>
          <p14:tracePt t="101435" x="3305175" y="5141913"/>
          <p14:tracePt t="101441" x="3305175" y="5132388"/>
          <p14:tracePt t="101450" x="3305175" y="5124450"/>
          <p14:tracePt t="101476" x="3270250" y="5091113"/>
          <p14:tracePt t="101492" x="3254375" y="5064125"/>
          <p14:tracePt t="101509" x="3219450" y="5022850"/>
          <p14:tracePt t="101512" x="3203575" y="4997450"/>
          <p14:tracePt t="101525" x="3152775" y="4954588"/>
          <p14:tracePt t="101542" x="3024188" y="4835525"/>
          <p14:tracePt t="101560" x="2752725" y="4640263"/>
          <p14:tracePt t="101562" x="2693988" y="4579938"/>
          <p14:tracePt t="101576" x="2532063" y="4427538"/>
          <p14:tracePt t="101592" x="2352675" y="4197350"/>
          <p14:tracePt t="101610" x="2124075" y="3968750"/>
          <p14:tracePt t="101626" x="2065338" y="3935413"/>
          <p14:tracePt t="101627" x="2047875" y="3917950"/>
          <p14:tracePt t="101642" x="1987550" y="3875088"/>
          <p14:tracePt t="101659" x="1920875" y="3816350"/>
          <p14:tracePt t="101676" x="1868488" y="3781425"/>
          <p14:tracePt t="101677" x="1860550" y="3781425"/>
          <p14:tracePt t="101692" x="1801813" y="3738563"/>
          <p14:tracePt t="101709" x="1766888" y="3705225"/>
          <p14:tracePt t="101726" x="1724025" y="3679825"/>
          <p14:tracePt t="101729" x="1716088" y="3671888"/>
          <p14:tracePt t="101732" x="1708150" y="3654425"/>
          <p14:tracePt t="101742" x="1682750" y="3629025"/>
          <p14:tracePt t="101744" x="1673225" y="3629025"/>
          <p14:tracePt t="101760" x="1606550" y="3578225"/>
          <p14:tracePt t="101775" x="1546225" y="3535363"/>
          <p14:tracePt t="101792" x="1495425" y="3509963"/>
          <p14:tracePt t="101794" x="1487488" y="3502025"/>
          <p14:tracePt t="101809" x="1462088" y="3467100"/>
          <p14:tracePt t="101811" x="1452563" y="3459163"/>
          <p14:tracePt t="101825" x="1444625" y="3449638"/>
          <p14:tracePt t="101842" x="1427163" y="3441700"/>
          <p14:tracePt t="101859" x="1419225" y="3441700"/>
          <p14:tracePt t="101892" x="1409700" y="3441700"/>
          <p14:tracePt t="101900" x="1401763" y="3441700"/>
          <p14:tracePt t="101912" x="1393825" y="3441700"/>
          <p14:tracePt t="101925" x="1376363" y="3441700"/>
          <p14:tracePt t="101942" x="1343025" y="3441700"/>
          <p14:tracePt t="101961" x="1300163" y="3441700"/>
          <p14:tracePt t="101966" x="1290638" y="3441700"/>
          <p14:tracePt t="101968" x="1282700" y="3441700"/>
          <p14:tracePt t="101976" x="1265238" y="3441700"/>
          <p14:tracePt t="101993" x="1239838" y="3441700"/>
          <p14:tracePt t="102009" x="1214438" y="3441700"/>
          <p14:tracePt t="102026" x="1206500" y="3441700"/>
          <p14:tracePt t="102157" x="1206500" y="3449638"/>
          <p14:tracePt t="102259" x="1206500" y="3459163"/>
          <p14:tracePt t="102265" x="1206500" y="3467100"/>
          <p14:tracePt t="102268" x="1214438" y="3467100"/>
          <p14:tracePt t="102276" x="1223963" y="3475038"/>
          <p14:tracePt t="102277" x="1223963" y="3484563"/>
          <p14:tracePt t="102292" x="1239838" y="3492500"/>
          <p14:tracePt t="102293" x="1249363" y="3502025"/>
          <p14:tracePt t="102296" x="1265238" y="3509963"/>
          <p14:tracePt t="102308" x="1300163" y="3517900"/>
          <p14:tracePt t="102325" x="1350963" y="3527425"/>
          <p14:tracePt t="102341" x="1419225" y="3535363"/>
          <p14:tracePt t="102358" x="1495425" y="3535363"/>
          <p14:tracePt t="102375" x="1631950" y="3535363"/>
          <p14:tracePt t="102392" x="1741488" y="3543300"/>
          <p14:tracePt t="102408" x="1878013" y="3543300"/>
          <p14:tracePt t="102410" x="1911350" y="3543300"/>
          <p14:tracePt t="102425" x="1987550" y="3560763"/>
          <p14:tracePt t="102427" x="2012950" y="3568700"/>
          <p14:tracePt t="102442" x="2081213" y="3586163"/>
          <p14:tracePt t="102443" x="2098675" y="3594100"/>
          <p14:tracePt t="102459" x="2166938" y="3603625"/>
          <p14:tracePt t="102475" x="2208213" y="3629025"/>
          <p14:tracePt t="102477" x="2217738" y="3636963"/>
          <p14:tracePt t="102492" x="2243138" y="3636963"/>
          <p14:tracePt t="102509" x="2286000" y="3654425"/>
          <p14:tracePt t="102513" x="2293938" y="3654425"/>
          <p14:tracePt t="102525" x="2319338" y="3654425"/>
          <p14:tracePt t="102530" x="2327275" y="3654425"/>
          <p14:tracePt t="102542" x="2344738" y="3654425"/>
          <p14:tracePt t="102545" x="2352675" y="3654425"/>
          <p14:tracePt t="102558" x="2379663" y="3654425"/>
          <p14:tracePt t="102576" x="2395538" y="3654425"/>
          <p14:tracePt t="102592" x="2413000" y="3654425"/>
          <p14:tracePt t="102595" x="2420938" y="3654425"/>
          <p14:tracePt t="102609" x="2438400" y="3654425"/>
          <p14:tracePt t="102611" x="2455863" y="3654425"/>
          <p14:tracePt t="102626" x="2481263" y="3654425"/>
          <p14:tracePt t="102629" x="2489200" y="3654425"/>
          <p14:tracePt t="102642" x="2532063" y="3654425"/>
          <p14:tracePt t="102644" x="2540000" y="3654425"/>
          <p14:tracePt t="102659" x="2565400" y="3654425"/>
          <p14:tracePt t="102677" x="2582863" y="3654425"/>
          <p14:tracePt t="102693" x="2590800" y="3654425"/>
          <p14:tracePt t="102697" x="2608263" y="3654425"/>
          <p14:tracePt t="102724" x="2625725" y="3654425"/>
          <p14:tracePt t="102751" x="2641600" y="3654425"/>
          <p14:tracePt t="102755" x="2651125" y="3654425"/>
          <p14:tracePt t="102790" x="2659063" y="3646488"/>
          <p14:tracePt t="102815" x="2676525" y="3629025"/>
          <p14:tracePt t="102838" x="2693988" y="3619500"/>
          <p14:tracePt t="102849" x="2701925" y="3611563"/>
          <p14:tracePt t="102862" x="2709863" y="3611563"/>
          <p14:tracePt t="102904" x="2719388" y="3603625"/>
          <p14:tracePt t="102916" x="2727325" y="3603625"/>
          <p14:tracePt t="102924" x="2735263" y="3594100"/>
          <p14:tracePt t="102932" x="2752725" y="3586163"/>
          <p14:tracePt t="102942" x="2760663" y="3586163"/>
          <p14:tracePt t="102945" x="2770188" y="3578225"/>
          <p14:tracePt t="102959" x="2778125" y="3560763"/>
          <p14:tracePt t="102976" x="2795588" y="3543300"/>
          <p14:tracePt t="102992" x="2811463" y="3543300"/>
          <p14:tracePt t="103009" x="2820988" y="3535363"/>
          <p14:tracePt t="103025" x="2828925" y="3527425"/>
          <p14:tracePt t="103041" x="2838450" y="3517900"/>
          <p14:tracePt t="103058" x="2854325" y="3517900"/>
          <p14:tracePt t="103076" x="2863850" y="3509963"/>
          <p14:tracePt t="103093" x="2879725" y="3502025"/>
          <p14:tracePt t="103113" x="2889250" y="3492500"/>
          <p14:tracePt t="103131" x="2914650" y="3475038"/>
          <p14:tracePt t="103169" x="2930525" y="3459163"/>
          <p14:tracePt t="103183" x="2947988" y="3449638"/>
          <p14:tracePt t="103190" x="2955925" y="3441700"/>
          <p14:tracePt t="103198" x="2965450" y="3441700"/>
          <p14:tracePt t="103210" x="2982913" y="3441700"/>
          <p14:tracePt t="103226" x="2998788" y="3433763"/>
          <p14:tracePt t="103241" x="3008313" y="3433763"/>
          <p14:tracePt t="103242" x="3016250" y="3433763"/>
          <p14:tracePt t="103258" x="3024188" y="3424238"/>
          <p14:tracePt t="103275" x="3041650" y="3424238"/>
          <p14:tracePt t="103292" x="3059113" y="3424238"/>
          <p14:tracePt t="103294" x="3074988" y="3424238"/>
          <p14:tracePt t="103298" x="3084513" y="3424238"/>
          <p14:tracePt t="103309" x="3092450" y="3424238"/>
          <p14:tracePt t="103315" x="3100388" y="3424238"/>
          <p14:tracePt t="103326" x="3109913" y="3424238"/>
          <p14:tracePt t="103330" x="3117850" y="3424238"/>
          <p14:tracePt t="103332" x="3127375" y="3424238"/>
          <p14:tracePt t="103341" x="3152775" y="3424238"/>
          <p14:tracePt t="103358" x="3160713" y="3424238"/>
          <p14:tracePt t="103374" x="3178175" y="3424238"/>
          <p14:tracePt t="103391" x="3186113" y="3433763"/>
          <p14:tracePt t="103408" x="3194050" y="3433763"/>
          <p14:tracePt t="103426" x="3211513" y="3459163"/>
          <p14:tracePt t="103442" x="3219450" y="3459163"/>
          <p14:tracePt t="103459" x="3244850" y="3459163"/>
          <p14:tracePt t="103461" x="3254375" y="3467100"/>
          <p14:tracePt t="103463" x="3262313" y="3467100"/>
          <p14:tracePt t="103474" x="3287713" y="3475038"/>
          <p14:tracePt t="103492" x="3322638" y="3475038"/>
          <p14:tracePt t="103507" x="3348038" y="3492500"/>
          <p14:tracePt t="103524" x="3381375" y="3502025"/>
          <p14:tracePt t="103541" x="3389313" y="3517900"/>
          <p14:tracePt t="103558" x="3398838" y="3527425"/>
          <p14:tracePt t="103561" x="3406775" y="3527425"/>
          <p14:tracePt t="103576" x="3414713" y="3527425"/>
          <p14:tracePt t="103591" x="3432175" y="3527425"/>
          <p14:tracePt t="103608" x="3457575" y="3527425"/>
          <p14:tracePt t="103625" x="3475038" y="3543300"/>
          <p14:tracePt t="103627" x="3492500" y="3543300"/>
          <p14:tracePt t="103642" x="3508375" y="3543300"/>
          <p14:tracePt t="103645" x="3517900" y="3543300"/>
          <p14:tracePt t="103659" x="3543300" y="3552825"/>
          <p14:tracePt t="103664" x="3568700" y="3552825"/>
          <p14:tracePt t="103675" x="3594100" y="3552825"/>
          <p14:tracePt t="103691" x="3619500" y="3552825"/>
          <p14:tracePt t="103694" x="3636963" y="3552825"/>
          <p14:tracePt t="103697" x="3644900" y="3552825"/>
          <p14:tracePt t="103708" x="3670300" y="3552825"/>
          <p14:tracePt t="103709" x="3678238" y="3552825"/>
          <p14:tracePt t="103724" x="3729038" y="3552825"/>
          <p14:tracePt t="103741" x="3763963" y="3543300"/>
          <p14:tracePt t="103758" x="3797300" y="3543300"/>
          <p14:tracePt t="103761" x="3806825" y="3543300"/>
          <p14:tracePt t="103775" x="3822700" y="3543300"/>
          <p14:tracePt t="103776" x="3832225" y="3543300"/>
          <p14:tracePt t="103791" x="3890963" y="3527425"/>
          <p14:tracePt t="103808" x="3900488" y="3527425"/>
          <p14:tracePt t="103826" x="3916363" y="3527425"/>
          <p14:tracePt t="103842" x="3933825" y="3527425"/>
          <p14:tracePt t="103844" x="3941763" y="3527425"/>
          <p14:tracePt t="103858" x="3951288" y="3527425"/>
          <p14:tracePt t="103860" x="3959225" y="3527425"/>
          <p14:tracePt t="103875" x="3976688" y="3527425"/>
          <p14:tracePt t="103891" x="3992563" y="3527425"/>
          <p14:tracePt t="103909" x="4010025" y="3527425"/>
          <p14:tracePt t="103925" x="4035425" y="3527425"/>
          <p14:tracePt t="103941" x="4052888" y="3527425"/>
          <p14:tracePt t="103958" x="4078288" y="3527425"/>
          <p14:tracePt t="103977" x="4103688" y="3502025"/>
          <p14:tracePt t="103992" x="4121150" y="3502025"/>
          <p14:tracePt t="104008" x="4154488" y="3502025"/>
          <p14:tracePt t="104011" x="4162425" y="3502025"/>
          <p14:tracePt t="104025" x="4171950" y="3502025"/>
          <p14:tracePt t="104027" x="4179888" y="3502025"/>
          <p14:tracePt t="104041" x="4197350" y="3502025"/>
          <p14:tracePt t="104058" x="4205288" y="3502025"/>
          <p14:tracePt t="104075" x="4230688" y="3502025"/>
          <p14:tracePt t="104091" x="4248150" y="3502025"/>
          <p14:tracePt t="104108" x="4265613" y="3492500"/>
          <p14:tracePt t="104124" x="4298950" y="3492500"/>
          <p14:tracePt t="104141" x="4332288" y="3492500"/>
          <p14:tracePt t="104158" x="4367213" y="3492500"/>
          <p14:tracePt t="104174" x="4400550" y="3484563"/>
          <p14:tracePt t="104176" x="4418013" y="3484563"/>
          <p14:tracePt t="104192" x="4435475" y="3475038"/>
          <p14:tracePt t="104209" x="4451350" y="3467100"/>
          <p14:tracePt t="104211" x="4468813" y="3467100"/>
          <p14:tracePt t="104234" x="4476750" y="3467100"/>
          <p14:tracePt t="104246" x="4494213" y="3467100"/>
          <p14:tracePt t="104265" x="4503738" y="3467100"/>
          <p14:tracePt t="104275" x="4511675" y="3467100"/>
          <p14:tracePt t="104279" x="4529138" y="3459163"/>
          <p14:tracePt t="104291" x="4545013" y="3459163"/>
          <p14:tracePt t="104307" x="4562475" y="3459163"/>
          <p14:tracePt t="104324" x="4570413" y="3459163"/>
          <p14:tracePt t="104325" x="4579938" y="3459163"/>
          <p14:tracePt t="104341" x="4587875" y="3459163"/>
          <p14:tracePt t="104655" x="4595813" y="3449638"/>
          <p14:tracePt t="106525" x="4605338" y="3449638"/>
          <p14:tracePt t="106551" x="4613275" y="3449638"/>
          <p14:tracePt t="106559" x="4621213" y="3449638"/>
          <p14:tracePt t="106567" x="4656138" y="3449638"/>
          <p14:tracePt t="106574" x="4673600" y="3449638"/>
          <p14:tracePt t="106589" x="4714875" y="3433763"/>
          <p14:tracePt t="106591" x="4732338" y="3433763"/>
          <p14:tracePt t="106606" x="4765675" y="3433763"/>
          <p14:tracePt t="106608" x="4775200" y="3433763"/>
          <p14:tracePt t="106623" x="4791075" y="3433763"/>
          <p14:tracePt t="106692" x="4800600" y="3433763"/>
          <p14:tracePt t="106701" x="4808538" y="3424238"/>
          <p14:tracePt t="106712" x="4818063" y="3424238"/>
          <p14:tracePt t="106725" x="4826000" y="3424238"/>
          <p14:tracePt t="106739" x="4826000" y="3416300"/>
          <p14:tracePt t="106760" x="4843463" y="3416300"/>
          <p14:tracePt t="106773" x="4851400" y="3416300"/>
          <p14:tracePt t="106810" x="4859338" y="3416300"/>
          <p14:tracePt t="106923" x="4868863" y="3416300"/>
          <p14:tracePt t="106933" x="4876800" y="3416300"/>
          <p14:tracePt t="106940" x="4902200" y="3416300"/>
          <p14:tracePt t="106945" x="4919663" y="3416300"/>
          <p14:tracePt t="106948" x="4927600" y="3416300"/>
          <p14:tracePt t="106956" x="4978400" y="3416300"/>
          <p14:tracePt t="106960" x="4987925" y="3416300"/>
          <p14:tracePt t="106963" x="5013325" y="3416300"/>
          <p14:tracePt t="106972" x="5054600" y="3416300"/>
          <p14:tracePt t="106974" x="5089525" y="3416300"/>
          <p14:tracePt t="106990" x="5173663" y="3441700"/>
          <p14:tracePt t="106991" x="5191125" y="3441700"/>
          <p14:tracePt t="107006" x="5249863" y="3459163"/>
          <p14:tracePt t="107010" x="5284788" y="3467100"/>
          <p14:tracePt t="107191" x="5302250" y="3467100"/>
          <p14:tracePt t="107237" x="5310188" y="3467100"/>
          <p14:tracePt t="107245" x="5318125" y="3467100"/>
          <p14:tracePt t="107264" x="5335588" y="3467100"/>
          <p14:tracePt t="107280" x="5343525" y="3467100"/>
          <p14:tracePt t="107290" x="5360988" y="3467100"/>
          <p14:tracePt t="107305" x="5378450" y="3467100"/>
          <p14:tracePt t="107322" x="5394325" y="3467100"/>
          <p14:tracePt t="107339" x="5403850" y="3467100"/>
          <p14:tracePt t="107358" x="5411788" y="3467100"/>
          <p14:tracePt t="109023" x="5421313" y="3467100"/>
          <p14:tracePt t="109027" x="5437188" y="3467100"/>
          <p14:tracePt t="109037" x="5462588" y="3467100"/>
          <p14:tracePt t="109054" x="5522913" y="3467100"/>
          <p14:tracePt t="109072" x="5607050" y="3467100"/>
          <p14:tracePt t="109087" x="5616575" y="3467100"/>
          <p14:tracePt t="109104" x="5632450" y="3467100"/>
          <p14:tracePt t="109122" x="5657850" y="3467100"/>
          <p14:tracePt t="109139" x="5667375" y="3467100"/>
          <p14:tracePt t="109165" x="5683250" y="3467100"/>
          <p14:tracePt t="109174" x="5692775" y="3467100"/>
          <p14:tracePt t="109187" x="5708650" y="3467100"/>
          <p14:tracePt t="109204" x="5743575" y="3467100"/>
          <p14:tracePt t="109221" x="5776913" y="3467100"/>
          <p14:tracePt t="109238" x="5819775" y="3467100"/>
          <p14:tracePt t="109254" x="5870575" y="3467100"/>
          <p14:tracePt t="109256" x="5888038" y="3467100"/>
          <p14:tracePt t="109273" x="5938838" y="3467100"/>
          <p14:tracePt t="109288" x="5964238" y="3467100"/>
          <p14:tracePt t="109305" x="5981700" y="3467100"/>
          <p14:tracePt t="109321" x="5997575" y="3467100"/>
          <p14:tracePt t="109338" x="6007100" y="3467100"/>
          <p14:tracePt t="109356" x="6015038" y="3467100"/>
          <p14:tracePt t="109361" x="6032500" y="3467100"/>
          <p14:tracePt t="109382" x="6049963" y="3467100"/>
          <p14:tracePt t="109388" x="6057900" y="3467100"/>
          <p14:tracePt t="109391" x="6065838" y="3467100"/>
          <p14:tracePt t="109404" x="6083300" y="3475038"/>
          <p14:tracePt t="109421" x="6126163" y="3475038"/>
          <p14:tracePt t="109438" x="6142038" y="3475038"/>
          <p14:tracePt t="109456" x="6167438" y="3475038"/>
          <p14:tracePt t="109472" x="6176963" y="3475038"/>
          <p14:tracePt t="109475" x="6194425" y="3475038"/>
          <p14:tracePt t="109488" x="6202363" y="3475038"/>
          <p14:tracePt t="109504" x="6202363" y="3484563"/>
          <p14:tracePt t="109521" x="6202363" y="3509963"/>
          <p14:tracePt t="109538" x="6210300" y="3527425"/>
          <p14:tracePt t="109540" x="6219825" y="3535363"/>
          <p14:tracePt t="109554" x="6227763" y="3535363"/>
          <p14:tracePt t="109571" x="6245225" y="3535363"/>
          <p14:tracePt t="109588" x="6278563" y="3535363"/>
          <p14:tracePt t="109591" x="6286500" y="3543300"/>
          <p14:tracePt t="109605" x="6303963" y="3552825"/>
          <p14:tracePt t="109607" x="6321425" y="3560763"/>
          <p14:tracePt t="109621" x="6346825" y="3560763"/>
          <p14:tracePt t="109638" x="6389688" y="3578225"/>
          <p14:tracePt t="109655" x="6415088" y="3586163"/>
          <p14:tracePt t="109657" x="6423025" y="3586163"/>
          <p14:tracePt t="109671" x="6440488" y="3594100"/>
          <p14:tracePt t="109693" x="6448425" y="3594100"/>
          <p14:tracePt t="109730" x="6465888" y="3603625"/>
          <p14:tracePt t="110227" x="6465888" y="3611563"/>
          <p14:tracePt t="110243" x="6456363" y="3619500"/>
          <p14:tracePt t="110279" x="6448425" y="3629025"/>
          <p14:tracePt t="110361" x="6440488" y="3629025"/>
          <p14:tracePt t="111677" x="6430963" y="3629025"/>
          <p14:tracePt t="113587" x="6423025" y="3629025"/>
          <p14:tracePt t="113597" x="6415088" y="3629025"/>
          <p14:tracePt t="114144" x="6430963" y="3629025"/>
          <p14:tracePt t="138655" x="6440488" y="3619500"/>
          <p14:tracePt t="138675" x="6448425" y="3611563"/>
          <p14:tracePt t="138683" x="6456363" y="3611563"/>
          <p14:tracePt t="138692" x="6465888" y="3603625"/>
          <p14:tracePt t="138703" x="6483350" y="3603625"/>
          <p14:tracePt t="138933" x="6456363" y="3603625"/>
          <p14:tracePt t="138939" x="6397625" y="3594100"/>
          <p14:tracePt t="138942" x="6321425" y="3568700"/>
          <p14:tracePt t="138945" x="6227763" y="3560763"/>
          <p14:tracePt t="138955" x="5956300" y="3535363"/>
          <p14:tracePt t="138959" x="5811838" y="3535363"/>
          <p14:tracePt t="138963" x="5641975" y="3535363"/>
          <p14:tracePt t="138963" x="5437188" y="3535363"/>
          <p14:tracePt t="138969" x="5199063" y="3543300"/>
          <p14:tracePt t="138986" x="4443413" y="3611563"/>
          <p14:tracePt t="139002" x="3695700" y="3748088"/>
          <p14:tracePt t="139003" x="3551238" y="3773488"/>
          <p14:tracePt t="139019" x="3100388" y="3857625"/>
          <p14:tracePt t="139036" x="2709863" y="3960813"/>
          <p14:tracePt t="139038" x="2608263" y="3994150"/>
          <p14:tracePt t="139052" x="2243138" y="4087813"/>
          <p14:tracePt t="139054" x="2116138" y="4113213"/>
          <p14:tracePt t="139069" x="1724025" y="4224338"/>
          <p14:tracePt t="139070" x="1579563" y="4265613"/>
          <p14:tracePt t="139086" x="909638" y="4470400"/>
          <p14:tracePt t="139088" x="688975" y="4513263"/>
          <p14:tracePt t="139091" x="501650" y="4538663"/>
          <p14:tracePt t="139365" x="238125" y="5719763"/>
          <p14:tracePt t="139370" x="331788" y="5719763"/>
          <p14:tracePt t="139372" x="450850" y="5710238"/>
          <p14:tracePt t="139386" x="747713" y="5668963"/>
          <p14:tracePt t="139389" x="849313" y="5641975"/>
          <p14:tracePt t="139402" x="1155700" y="5565775"/>
          <p14:tracePt t="139419" x="1477963" y="5456238"/>
          <p14:tracePt t="139422" x="1528763" y="5421313"/>
          <p14:tracePt t="139436" x="1606550" y="5387975"/>
          <p14:tracePt t="139439" x="1614488" y="5370513"/>
          <p14:tracePt t="139442" x="1631950" y="5353050"/>
          <p14:tracePt t="139453" x="1665288" y="5337175"/>
          <p14:tracePt t="139454" x="1673225" y="5327650"/>
          <p14:tracePt t="139470" x="1724025" y="5276850"/>
          <p14:tracePt t="139486" x="1758950" y="5235575"/>
          <p14:tracePt t="139488" x="1766888" y="5226050"/>
          <p14:tracePt t="139502" x="1792288" y="5192713"/>
          <p14:tracePt t="139520" x="1809750" y="5167313"/>
          <p14:tracePt t="139536" x="1835150" y="5132388"/>
          <p14:tracePt t="139538" x="1835150" y="5124450"/>
          <p14:tracePt t="139552" x="1852613" y="5099050"/>
          <p14:tracePt t="139569" x="1852613" y="5064125"/>
          <p14:tracePt t="139585" x="1843088" y="5048250"/>
          <p14:tracePt t="139602" x="1835150" y="5013325"/>
          <p14:tracePt t="139619" x="1801813" y="4997450"/>
          <p14:tracePt t="139635" x="1776413" y="4972050"/>
          <p14:tracePt t="139652" x="1749425" y="4962525"/>
          <p14:tracePt t="139654" x="1741488" y="4946650"/>
          <p14:tracePt t="139670" x="1733550" y="4946650"/>
          <p14:tracePt t="139686" x="1716088" y="4937125"/>
          <p14:tracePt t="139703" x="1708150" y="4937125"/>
          <p14:tracePt t="139719" x="1690688" y="4937125"/>
          <p14:tracePt t="139817" x="1690688" y="4946650"/>
          <p14:tracePt t="139827" x="1690688" y="4954588"/>
          <p14:tracePt t="139839" x="1690688" y="4962525"/>
          <p14:tracePt t="139853" x="1698625" y="4987925"/>
          <p14:tracePt t="139855" x="1708150" y="4997450"/>
          <p14:tracePt t="139870" x="1758950" y="5038725"/>
          <p14:tracePt t="139873" x="1766888" y="5056188"/>
          <p14:tracePt t="139886" x="1827213" y="5091113"/>
          <p14:tracePt t="139887" x="1860550" y="5106988"/>
          <p14:tracePt t="139891" x="1878013" y="5124450"/>
          <p14:tracePt t="139895" x="1903413" y="5141913"/>
          <p14:tracePt t="139901" x="1962150" y="5175250"/>
          <p14:tracePt t="139918" x="2081213" y="5218113"/>
          <p14:tracePt t="139919" x="2116138" y="5218113"/>
          <p14:tracePt t="139935" x="2217738" y="5243513"/>
          <p14:tracePt t="139936" x="2243138" y="5251450"/>
          <p14:tracePt t="139952" x="2344738" y="5276850"/>
          <p14:tracePt t="139968" x="2430463" y="5276850"/>
          <p14:tracePt t="139985" x="2489200" y="5276850"/>
          <p14:tracePt t="140002" x="2540000" y="5276850"/>
          <p14:tracePt t="140019" x="2557463" y="5268913"/>
          <p14:tracePt t="140036" x="2590800" y="5251450"/>
          <p14:tracePt t="140053" x="2659063" y="5243513"/>
          <p14:tracePt t="140054" x="2676525" y="5243513"/>
          <p14:tracePt t="140071" x="2719388" y="5235575"/>
          <p14:tracePt t="140085" x="2760663" y="5235575"/>
          <p14:tracePt t="140087" x="2770188" y="5235575"/>
          <p14:tracePt t="140102" x="2803525" y="5208588"/>
          <p14:tracePt t="140103" x="2820988" y="5208588"/>
          <p14:tracePt t="140107" x="2838450" y="5208588"/>
          <p14:tracePt t="140118" x="2879725" y="5192713"/>
          <p14:tracePt t="140135" x="2930525" y="5183188"/>
          <p14:tracePt t="140152" x="2955925" y="5175250"/>
          <p14:tracePt t="140169" x="2973388" y="5167313"/>
          <p14:tracePt t="140186" x="2982913" y="5157788"/>
          <p14:tracePt t="140203" x="3008313" y="5141913"/>
          <p14:tracePt t="140221" x="3049588" y="5124450"/>
          <p14:tracePt t="140226" x="3059113" y="5124450"/>
          <p14:tracePt t="140236" x="3067050" y="5124450"/>
          <p14:tracePt t="140239" x="3084513" y="5116513"/>
          <p14:tracePt t="140252" x="3109913" y="5106988"/>
          <p14:tracePt t="140254" x="3135313" y="5106988"/>
          <p14:tracePt t="140268" x="3203575" y="5091113"/>
          <p14:tracePt t="140285" x="3313113" y="5064125"/>
          <p14:tracePt t="140286" x="3348038" y="5064125"/>
          <p14:tracePt t="140302" x="3449638" y="5048250"/>
          <p14:tracePt t="140303" x="3475038" y="5048250"/>
          <p14:tracePt t="140318" x="3619500" y="5022850"/>
          <p14:tracePt t="140335" x="3721100" y="5013325"/>
          <p14:tracePt t="140336" x="3738563" y="5005388"/>
          <p14:tracePt t="140352" x="3763963" y="4997450"/>
          <p14:tracePt t="140369" x="3781425" y="4987925"/>
          <p14:tracePt t="140386" x="3797300" y="4979988"/>
          <p14:tracePt t="140402" x="3806825" y="4972050"/>
          <p14:tracePt t="140419" x="3832225" y="4972050"/>
          <p14:tracePt t="140446" x="3840163" y="4972050"/>
          <p14:tracePt t="152877" x="3848100" y="4972050"/>
          <p14:tracePt t="152884" x="3857625" y="4962525"/>
          <p14:tracePt t="152897" x="3865563" y="4954588"/>
          <p14:tracePt t="152902" x="3873500" y="4954588"/>
          <p14:tracePt t="152905" x="3873500" y="4946650"/>
          <p14:tracePt t="152911" x="3883025" y="4946650"/>
          <p14:tracePt t="152927" x="3890963" y="4946650"/>
          <p14:tracePt t="152929" x="3900488" y="4937125"/>
          <p14:tracePt t="152944" x="3900488" y="4929188"/>
          <p14:tracePt t="152962" x="3941763" y="4919663"/>
          <p14:tracePt t="152978" x="4017963" y="4911725"/>
          <p14:tracePt t="152979" x="4052888" y="4903788"/>
          <p14:tracePt t="152983" x="4095750" y="4894263"/>
          <p14:tracePt t="152995" x="4205288" y="4860925"/>
          <p14:tracePt t="153011" x="4562475" y="4792663"/>
          <p14:tracePt t="153028" x="4826000" y="4724400"/>
          <p14:tracePt t="153044" x="5089525" y="4683125"/>
          <p14:tracePt t="153061" x="5208588" y="4648200"/>
          <p14:tracePt t="153077" x="5310188" y="4640263"/>
          <p14:tracePt t="153094" x="5446713" y="4640263"/>
          <p14:tracePt t="153097" x="5505450" y="4640263"/>
          <p14:tracePt t="153112" x="5735638" y="4614863"/>
          <p14:tracePt t="153114" x="5819775" y="4614863"/>
          <p14:tracePt t="153127" x="6134100" y="4605338"/>
          <p14:tracePt t="153129" x="6235700" y="4597400"/>
          <p14:tracePt t="153144" x="6534150" y="4579938"/>
          <p14:tracePt t="153146" x="6729413" y="4572000"/>
          <p14:tracePt t="153162" x="6992938" y="4572000"/>
          <p14:tracePt t="153178" x="7137400" y="4546600"/>
          <p14:tracePt t="153180" x="7170738" y="4538663"/>
          <p14:tracePt t="153195" x="7246938" y="4503738"/>
          <p14:tracePt t="153211" x="7307263" y="4486275"/>
          <p14:tracePt t="153228" x="7416800" y="4478338"/>
          <p14:tracePt t="153231" x="7451725" y="4470400"/>
          <p14:tracePt t="153244" x="7621588" y="4445000"/>
          <p14:tracePt t="153246" x="7672388" y="4445000"/>
          <p14:tracePt t="153261" x="7943850" y="4445000"/>
          <p14:tracePt t="153277" x="8181975" y="4435475"/>
          <p14:tracePt t="153294" x="8385175" y="4402138"/>
          <p14:tracePt t="153312" x="8632825" y="4359275"/>
          <p14:tracePt t="153327" x="8861425" y="4333875"/>
          <p14:tracePt t="153329" x="8937625" y="4325938"/>
          <p14:tracePt t="153344" x="9193213" y="4308475"/>
          <p14:tracePt t="153345" x="9286875" y="4291013"/>
          <p14:tracePt t="153362" x="9609138" y="4240213"/>
          <p14:tracePt t="153377" x="9804400" y="4189413"/>
          <p14:tracePt t="153379" x="9864725" y="4181475"/>
          <p14:tracePt t="153383" x="9923463" y="4171950"/>
          <p14:tracePt t="153394" x="10017125" y="4130675"/>
          <p14:tracePt t="153395" x="10075863" y="4121150"/>
          <p14:tracePt t="153410" x="10263188" y="4087813"/>
          <p14:tracePt t="153427" x="10518775" y="4011613"/>
          <p14:tracePt t="153443" x="10798175" y="3943350"/>
          <p14:tracePt t="153460" x="11215688" y="3841750"/>
          <p14:tracePt t="153477" x="11469688" y="3781425"/>
          <p14:tracePt t="153493" x="11639550" y="3738563"/>
          <p14:tracePt t="153510" x="11715750" y="3722688"/>
          <p14:tracePt t="153528" x="11776075" y="3713163"/>
          <p14:tracePt t="153543" x="11860213" y="3662363"/>
          <p14:tracePt t="153544" x="11895138" y="3654425"/>
          <p14:tracePt t="153560" x="12080875" y="364648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Rectangle 2">
            <a:extLst>
              <a:ext uri="{FF2B5EF4-FFF2-40B4-BE49-F238E27FC236}">
                <a16:creationId xmlns:a16="http://schemas.microsoft.com/office/drawing/2014/main" id="{A7478688-D109-47C8-A9E7-94EECA14B1CC}"/>
              </a:ext>
            </a:extLst>
          </p:cNvPr>
          <p:cNvSpPr txBox="1">
            <a:spLocks noChangeArrowheads="1"/>
          </p:cNvSpPr>
          <p:nvPr/>
        </p:nvSpPr>
        <p:spPr>
          <a:xfrm>
            <a:off x="3322961" y="209968"/>
            <a:ext cx="465208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GB" altLang="ar-SA" sz="2800" u="sng" dirty="0">
                <a:solidFill>
                  <a:schemeClr val="tx1"/>
                </a:solidFill>
                <a:effectLst>
                  <a:outerShdw blurRad="38100" dist="38100" dir="2700000" algn="tl">
                    <a:srgbClr val="000000">
                      <a:alpha val="43137"/>
                    </a:srgbClr>
                  </a:outerShdw>
                </a:effectLst>
              </a:rPr>
              <a:t>The </a:t>
            </a:r>
            <a:r>
              <a:rPr lang="en-US" altLang="ar-SA" sz="2800" u="sng" dirty="0">
                <a:solidFill>
                  <a:schemeClr val="tx1"/>
                </a:solidFill>
                <a:effectLst>
                  <a:outerShdw blurRad="38100" dist="38100" dir="2700000" algn="tl">
                    <a:srgbClr val="000000">
                      <a:alpha val="43137"/>
                    </a:srgbClr>
                  </a:outerShdw>
                </a:effectLst>
              </a:rPr>
              <a:t>Marketing Concept </a:t>
            </a:r>
          </a:p>
        </p:txBody>
      </p:sp>
      <p:sp>
        <p:nvSpPr>
          <p:cNvPr id="11" name="Rectangle 10">
            <a:extLst>
              <a:ext uri="{FF2B5EF4-FFF2-40B4-BE49-F238E27FC236}">
                <a16:creationId xmlns:a16="http://schemas.microsoft.com/office/drawing/2014/main" id="{C28800CE-2BA4-4BF6-8E2A-C60A21E9D895}"/>
              </a:ext>
            </a:extLst>
          </p:cNvPr>
          <p:cNvSpPr/>
          <p:nvPr/>
        </p:nvSpPr>
        <p:spPr>
          <a:xfrm>
            <a:off x="6606988" y="1172124"/>
            <a:ext cx="5273837" cy="5201424"/>
          </a:xfrm>
          <a:prstGeom prst="rect">
            <a:avLst/>
          </a:prstGeom>
          <a:solidFill>
            <a:schemeClr val="accent2">
              <a:lumMod val="20000"/>
              <a:lumOff val="80000"/>
            </a:schemeClr>
          </a:solidFill>
        </p:spPr>
        <p:txBody>
          <a:bodyPr wrap="square">
            <a:spAutoFit/>
          </a:bodyPr>
          <a:lstStyle/>
          <a:p>
            <a:pPr algn="ctr"/>
            <a:r>
              <a:rPr lang="en-GB"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a:t>
            </a:r>
          </a:p>
          <a:p>
            <a:pPr algn="l">
              <a:buFont typeface="Arial" panose="020B0604020202020204" pitchFamily="34" charset="0"/>
              <a:buChar char="•"/>
            </a:pPr>
            <a:r>
              <a:rPr lang="en-US" sz="2000" b="1" i="0" dirty="0">
                <a:solidFill>
                  <a:srgbClr val="0F172A"/>
                </a:solidFill>
                <a:effectLst/>
                <a:latin typeface="Times New Roman" panose="02020603050405020304" pitchFamily="18" charset="0"/>
                <a:cs typeface="Times New Roman" panose="02020603050405020304" pitchFamily="18" charset="0"/>
              </a:rPr>
              <a:t>Higher marketing costs due to various channels used to run a campaign.</a:t>
            </a:r>
          </a:p>
          <a:p>
            <a:pPr algn="l">
              <a:buFont typeface="Arial" panose="020B0604020202020204" pitchFamily="34" charset="0"/>
              <a:buChar char="•"/>
            </a:pPr>
            <a:r>
              <a:rPr lang="en-US" sz="2000" b="1" i="0" dirty="0">
                <a:solidFill>
                  <a:srgbClr val="0F172A"/>
                </a:solidFill>
                <a:effectLst/>
                <a:latin typeface="Times New Roman" panose="02020603050405020304" pitchFamily="18" charset="0"/>
                <a:cs typeface="Times New Roman" panose="02020603050405020304" pitchFamily="18" charset="0"/>
              </a:rPr>
              <a:t>It takes time and effort to create the right campaign.</a:t>
            </a:r>
          </a:p>
          <a:p>
            <a:pPr algn="l"/>
            <a:r>
              <a:rPr lang="en-US" sz="2000" b="0" i="0" dirty="0">
                <a:solidFill>
                  <a:srgbClr val="0F172A"/>
                </a:solidFill>
                <a:effectLst/>
                <a:latin typeface="Times New Roman" panose="02020603050405020304" pitchFamily="18" charset="0"/>
                <a:cs typeface="Times New Roman" panose="02020603050405020304" pitchFamily="18" charset="0"/>
              </a:rPr>
              <a:t>Coca-Cola is one of the brands that has implemented this marketing concept. They're using the 4P marketing strategy, which refers to product, price, promotion, and place. </a:t>
            </a:r>
          </a:p>
          <a:p>
            <a:pPr algn="l"/>
            <a:r>
              <a:rPr lang="en-US" sz="2000" b="0" i="0" dirty="0">
                <a:solidFill>
                  <a:srgbClr val="0F172A"/>
                </a:solidFill>
                <a:effectLst/>
                <a:latin typeface="Times New Roman" panose="02020603050405020304" pitchFamily="18" charset="0"/>
                <a:cs typeface="Times New Roman" panose="02020603050405020304" pitchFamily="18" charset="0"/>
              </a:rPr>
              <a:t>They implement this digital marketing strategy by displaying ads on various social media platforms. In addition, "Coca-Cola" has also sponsored several prominent events, such as the American Idol and the Olympics, and has succeeded in attracting markets globally.</a:t>
            </a:r>
          </a:p>
          <a:p>
            <a:endParaRPr lang="en-US" sz="2800" dirty="0">
              <a:solidFill>
                <a:srgbClr val="C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46AB3C4-D044-42B3-9CB6-816176FC74E3}"/>
              </a:ext>
            </a:extLst>
          </p:cNvPr>
          <p:cNvSpPr/>
          <p:nvPr/>
        </p:nvSpPr>
        <p:spPr>
          <a:xfrm>
            <a:off x="365660" y="1176217"/>
            <a:ext cx="6096000" cy="1791324"/>
          </a:xfrm>
          <a:prstGeom prst="rect">
            <a:avLst/>
          </a:prstGeom>
          <a:solidFill>
            <a:schemeClr val="accent4">
              <a:lumMod val="20000"/>
              <a:lumOff val="80000"/>
            </a:schemeClr>
          </a:solidFill>
        </p:spPr>
        <p:txBody>
          <a:bodyPr>
            <a:spAutoFit/>
          </a:bodyPr>
          <a:lstStyle/>
          <a:p>
            <a:pPr algn="ct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a:t>
            </a:r>
            <a:endParaRPr lang="ar-EG"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000" b="0" i="0" dirty="0">
                <a:solidFill>
                  <a:srgbClr val="0F172A"/>
                </a:solidFill>
                <a:effectLst/>
                <a:latin typeface="Times New Roman" panose="02020603050405020304" pitchFamily="18" charset="0"/>
                <a:cs typeface="Times New Roman" panose="02020603050405020304" pitchFamily="18" charset="0"/>
              </a:rPr>
              <a:t>Doing market research to understand customers.</a:t>
            </a:r>
          </a:p>
          <a:p>
            <a:pPr algn="l">
              <a:lnSpc>
                <a:spcPct val="150000"/>
              </a:lnSpc>
              <a:buFont typeface="Arial" panose="020B0604020202020204" pitchFamily="34" charset="0"/>
              <a:buChar char="•"/>
            </a:pPr>
            <a:r>
              <a:rPr lang="en-US" sz="2000" b="0" i="0" dirty="0">
                <a:solidFill>
                  <a:srgbClr val="0F172A"/>
                </a:solidFill>
                <a:effectLst/>
                <a:latin typeface="Times New Roman" panose="02020603050405020304" pitchFamily="18" charset="0"/>
                <a:cs typeface="Times New Roman" panose="02020603050405020304" pitchFamily="18" charset="0"/>
              </a:rPr>
              <a:t>Building a strong branding.</a:t>
            </a:r>
          </a:p>
          <a:p>
            <a:pPr algn="l">
              <a:lnSpc>
                <a:spcPct val="150000"/>
              </a:lnSpc>
              <a:buFont typeface="Arial" panose="020B0604020202020204" pitchFamily="34" charset="0"/>
              <a:buChar char="•"/>
            </a:pPr>
            <a:r>
              <a:rPr lang="en-US" sz="2000" b="0" i="0" dirty="0">
                <a:solidFill>
                  <a:srgbClr val="0F172A"/>
                </a:solidFill>
                <a:effectLst/>
                <a:latin typeface="Times New Roman" panose="02020603050405020304" pitchFamily="18" charset="0"/>
                <a:cs typeface="Times New Roman" panose="02020603050405020304" pitchFamily="18" charset="0"/>
              </a:rPr>
              <a:t>Promoting business to the audience.</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E0627FA3-BF26-F251-736E-9E2B928BC1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3949294465"/>
      </p:ext>
    </p:extLst>
  </p:cSld>
  <p:clrMapOvr>
    <a:masterClrMapping/>
  </p:clrMapOvr>
  <mc:AlternateContent xmlns:mc="http://schemas.openxmlformats.org/markup-compatibility/2006" xmlns:p14="http://schemas.microsoft.com/office/powerpoint/2010/main">
    <mc:Choice Requires="p14">
      <p:transition p14:dur="10" advTm="143017"/>
    </mc:Choice>
    <mc:Fallback xmlns="">
      <p:transition advTm="1430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p:ext uri="{3A86A75C-4F4B-4683-9AE1-C65F6400EC91}">
      <p14:laserTraceLst xmlns:p14="http://schemas.microsoft.com/office/powerpoint/2010/main">
        <p14:tracePtLst>
          <p14:tracePt t="8753" x="12039600" y="2871788"/>
          <p14:tracePt t="8756" x="11936413" y="2770188"/>
          <p14:tracePt t="8763" x="11674475" y="2582863"/>
          <p14:tracePt t="8776" x="11188700" y="2133600"/>
          <p14:tracePt t="8793" x="10323513" y="1368425"/>
          <p14:tracePt t="8810" x="8894763" y="195263"/>
          <p14:tracePt t="9050" x="4154488" y="169863"/>
          <p14:tracePt t="9056" x="4095750" y="296863"/>
          <p14:tracePt t="9060" x="3992563" y="476250"/>
          <p14:tracePt t="9076" x="3687763" y="985838"/>
          <p14:tracePt t="9093" x="3236913" y="1649413"/>
          <p14:tracePt t="9111" x="2982913" y="2039938"/>
          <p14:tracePt t="9126" x="2922588" y="2116138"/>
          <p14:tracePt t="9128" x="2914650" y="2133600"/>
          <p14:tracePt t="9143" x="2905125" y="2149475"/>
          <p14:tracePt t="9247" x="2897188" y="2159000"/>
          <p14:tracePt t="9258" x="2889250" y="2159000"/>
          <p14:tracePt t="9264" x="2879725" y="2159000"/>
          <p14:tracePt t="9267" x="2863850" y="2159000"/>
          <p14:tracePt t="9277" x="2846388" y="2159000"/>
          <p14:tracePt t="9279" x="2820988" y="2159000"/>
          <p14:tracePt t="9293" x="2701925" y="2174875"/>
          <p14:tracePt t="9311" x="2524125" y="2200275"/>
          <p14:tracePt t="9327" x="2463800" y="2227263"/>
          <p14:tracePt t="9371" x="2471738" y="2227263"/>
          <p14:tracePt t="9376" x="2481263" y="2227263"/>
          <p14:tracePt t="9384" x="2549525" y="2227263"/>
          <p14:tracePt t="9393" x="2625725" y="2227263"/>
          <p14:tracePt t="9395" x="2684463" y="2217738"/>
          <p14:tracePt t="9411" x="2905125" y="2192338"/>
          <p14:tracePt t="9415" x="2965450" y="2174875"/>
          <p14:tracePt t="9417" x="3024188" y="2159000"/>
          <p14:tracePt t="9426" x="3178175" y="2116138"/>
          <p14:tracePt t="9430" x="3262313" y="2098675"/>
          <p14:tracePt t="9443" x="3586163" y="2014538"/>
          <p14:tracePt t="9445" x="3670300" y="1997075"/>
          <p14:tracePt t="9461" x="3992563" y="1920875"/>
          <p14:tracePt t="9476" x="4146550" y="1870075"/>
          <p14:tracePt t="9478" x="4197350" y="1860550"/>
          <p14:tracePt t="9493" x="4332288" y="1827213"/>
          <p14:tracePt t="9510" x="4392613" y="1809750"/>
          <p14:tracePt t="9514" x="4400550" y="1809750"/>
          <p14:tracePt t="9535" x="4410075" y="1809750"/>
          <p14:tracePt t="9658" x="4392613" y="1819275"/>
          <p14:tracePt t="9669" x="4384675" y="1819275"/>
          <p14:tracePt t="9678" x="4375150" y="1819275"/>
          <p14:tracePt t="9682" x="4367213" y="1827213"/>
          <p14:tracePt t="9684" x="4359275" y="1827213"/>
          <p14:tracePt t="9685" x="4349750" y="1827213"/>
          <p14:tracePt t="9693" x="4332288" y="1827213"/>
          <p14:tracePt t="9694" x="4316413" y="1835150"/>
          <p14:tracePt t="9709" x="4222750" y="1860550"/>
          <p14:tracePt t="9726" x="4078288" y="1885950"/>
          <p14:tracePt t="9728" x="4017963" y="1885950"/>
          <p14:tracePt t="9743" x="3832225" y="1911350"/>
          <p14:tracePt t="9745" x="3771900" y="1928813"/>
          <p14:tracePt t="9748" x="3695700" y="1938338"/>
          <p14:tracePt t="9760" x="3492500" y="1954213"/>
          <p14:tracePt t="9776" x="3236913" y="1997075"/>
          <p14:tracePt t="9793" x="3016250" y="2047875"/>
          <p14:tracePt t="9810" x="2778125" y="2098675"/>
          <p14:tracePt t="9826" x="2651125" y="2133600"/>
          <p14:tracePt t="9843" x="2590800" y="2141538"/>
          <p14:tracePt t="9861" x="2524125" y="2159000"/>
          <p14:tracePt t="9876" x="2497138" y="2159000"/>
          <p14:tracePt t="9893" x="2463800" y="2174875"/>
          <p14:tracePt t="9894" x="2455863" y="2174875"/>
          <p14:tracePt t="9910" x="2438400" y="2174875"/>
          <p14:tracePt t="10054" x="2430463" y="2174875"/>
          <p14:tracePt t="10066" x="2420938" y="2174875"/>
          <p14:tracePt t="10071" x="2413000" y="2174875"/>
          <p14:tracePt t="10094" x="2352675" y="2166938"/>
          <p14:tracePt t="10110" x="2319338" y="2159000"/>
          <p14:tracePt t="10127" x="2243138" y="2133600"/>
          <p14:tracePt t="10143" x="2192338" y="2124075"/>
          <p14:tracePt t="10144" x="2174875" y="2116138"/>
          <p14:tracePt t="10147" x="2149475" y="2116138"/>
          <p14:tracePt t="10159" x="2098675" y="2108200"/>
          <p14:tracePt t="10177" x="2047875" y="2090738"/>
          <p14:tracePt t="10180" x="2030413" y="2090738"/>
          <p14:tracePt t="10193" x="1979613" y="2090738"/>
          <p14:tracePt t="10195" x="1971675" y="2082800"/>
          <p14:tracePt t="10209" x="1962150" y="2082800"/>
          <p14:tracePt t="10227" x="1946275" y="2073275"/>
          <p14:tracePt t="10243" x="1928813" y="2065338"/>
          <p14:tracePt t="10336" x="1920875" y="2065338"/>
          <p14:tracePt t="10404" x="1911350" y="2065338"/>
          <p14:tracePt t="10416" x="1903413" y="2065338"/>
          <p14:tracePt t="10438" x="1893888" y="2065338"/>
          <p14:tracePt t="10446" x="1878013" y="2065338"/>
          <p14:tracePt t="10460" x="1860550" y="2065338"/>
          <p14:tracePt t="10477" x="1835150" y="2065338"/>
          <p14:tracePt t="10493" x="1817688" y="2073275"/>
          <p14:tracePt t="10494" x="1809750" y="2073275"/>
          <p14:tracePt t="10509" x="1784350" y="2073275"/>
          <p14:tracePt t="10525" x="1749425" y="2073275"/>
          <p14:tracePt t="10543" x="1741488" y="2073275"/>
          <p14:tracePt t="10571" x="1733550" y="2073275"/>
          <p14:tracePt t="10580" x="1716088" y="2082800"/>
          <p14:tracePt t="10594" x="1708150" y="2090738"/>
          <p14:tracePt t="10597" x="1698625" y="2090738"/>
          <p14:tracePt t="10610" x="1682750" y="2090738"/>
          <p14:tracePt t="10626" x="1657350" y="2090738"/>
          <p14:tracePt t="10643" x="1589088" y="2098675"/>
          <p14:tracePt t="10659" x="1554163" y="2098675"/>
          <p14:tracePt t="10675" x="1520825" y="2098675"/>
          <p14:tracePt t="10677" x="1503363" y="2098675"/>
          <p14:tracePt t="10692" x="1477963" y="2098675"/>
          <p14:tracePt t="10710" x="1444625" y="2098675"/>
          <p14:tracePt t="10726" x="1401763" y="2098675"/>
          <p14:tracePt t="10743" x="1376363" y="2098675"/>
          <p14:tracePt t="10761" x="1333500" y="2098675"/>
          <p14:tracePt t="10765" x="1325563" y="2098675"/>
          <p14:tracePt t="10767" x="1308100" y="2090738"/>
          <p14:tracePt t="10776" x="1300163" y="2082800"/>
          <p14:tracePt t="10792" x="1274763" y="2082800"/>
          <p14:tracePt t="10809" x="1214438" y="2082800"/>
          <p14:tracePt t="10827" x="1173163" y="2073275"/>
          <p14:tracePt t="10843" x="1130300" y="2055813"/>
          <p14:tracePt t="10846" x="1120775" y="2055813"/>
          <p14:tracePt t="10849" x="1112838" y="2055813"/>
          <p14:tracePt t="10859" x="1095375" y="2055813"/>
          <p14:tracePt t="10875" x="1069975" y="2039938"/>
          <p14:tracePt t="10877" x="1062038" y="2039938"/>
          <p14:tracePt t="10892" x="1044575" y="2039938"/>
          <p14:tracePt t="10909" x="1036638" y="2039938"/>
          <p14:tracePt t="10926" x="1028700" y="2039938"/>
          <p14:tracePt t="10943" x="1019175" y="2030413"/>
          <p14:tracePt t="10992" x="1011238" y="2030413"/>
          <p14:tracePt t="11011" x="993775" y="2030413"/>
          <p14:tracePt t="11034" x="985838" y="2030413"/>
          <p14:tracePt t="11038" x="976313" y="2030413"/>
          <p14:tracePt t="11048" x="960438" y="2022475"/>
          <p14:tracePt t="11064" x="950913" y="2022475"/>
          <p14:tracePt t="11076" x="935038" y="2022475"/>
          <p14:tracePt t="11092" x="909638" y="2022475"/>
          <p14:tracePt t="11109" x="874713" y="2022475"/>
          <p14:tracePt t="11110" x="874713" y="2030413"/>
          <p14:tracePt t="11125" x="858838" y="2039938"/>
          <p14:tracePt t="11142" x="841375" y="2039938"/>
          <p14:tracePt t="11143" x="841375" y="2047875"/>
          <p14:tracePt t="11159" x="823913" y="2047875"/>
          <p14:tracePt t="11175" x="798513" y="2047875"/>
          <p14:tracePt t="11192" x="781050" y="2065338"/>
          <p14:tracePt t="11209" x="773113" y="2065338"/>
          <p14:tracePt t="11212" x="765175" y="2073275"/>
          <p14:tracePt t="11226" x="747713" y="2073275"/>
          <p14:tracePt t="11243" x="722313" y="2082800"/>
          <p14:tracePt t="11260" x="714375" y="2082800"/>
          <p14:tracePt t="11262" x="696913" y="2098675"/>
          <p14:tracePt t="11276" x="679450" y="2108200"/>
          <p14:tracePt t="11292" x="671513" y="2116138"/>
          <p14:tracePt t="11746" x="688975" y="2116138"/>
          <p14:tracePt t="11754" x="696913" y="2116138"/>
          <p14:tracePt t="11762" x="704850" y="2108200"/>
          <p14:tracePt t="11777" x="714375" y="2108200"/>
          <p14:tracePt t="11781" x="722313" y="2108200"/>
          <p14:tracePt t="11796" x="730250" y="2098675"/>
          <p14:tracePt t="11808" x="755650" y="2082800"/>
          <p14:tracePt t="11825" x="806450" y="2082800"/>
          <p14:tracePt t="11841" x="841375" y="2065338"/>
          <p14:tracePt t="11842" x="849313" y="2055813"/>
          <p14:tracePt t="11858" x="900113" y="2047875"/>
          <p14:tracePt t="11875" x="985838" y="2014538"/>
          <p14:tracePt t="11893" x="1087438" y="1971675"/>
          <p14:tracePt t="11908" x="1104900" y="1963738"/>
          <p14:tracePt t="11925" x="1163638" y="1954213"/>
          <p14:tracePt t="11942" x="1198563" y="1954213"/>
          <p14:tracePt t="11958" x="1239838" y="1954213"/>
          <p14:tracePt t="11975" x="1290638" y="1954213"/>
          <p14:tracePt t="11977" x="1300163" y="1954213"/>
          <p14:tracePt t="11980" x="1308100" y="1954213"/>
          <p14:tracePt t="11992" x="1333500" y="1954213"/>
          <p14:tracePt t="12008" x="1376363" y="1963738"/>
          <p14:tracePt t="12025" x="1427163" y="1971675"/>
          <p14:tracePt t="12027" x="1452563" y="1979613"/>
          <p14:tracePt t="12043" x="1512888" y="1979613"/>
          <p14:tracePt t="12059" x="1554163" y="1979613"/>
          <p14:tracePt t="12060" x="1571625" y="1979613"/>
          <p14:tracePt t="12064" x="1589088" y="1979613"/>
          <p14:tracePt t="12075" x="1622425" y="1979613"/>
          <p14:tracePt t="12078" x="1631950" y="1979613"/>
          <p14:tracePt t="12093" x="1690688" y="1979613"/>
          <p14:tracePt t="12109" x="1724025" y="1979613"/>
          <p14:tracePt t="12110" x="1741488" y="1979613"/>
          <p14:tracePt t="12125" x="1776413" y="1979613"/>
          <p14:tracePt t="12127" x="1784350" y="1979613"/>
          <p14:tracePt t="12131" x="1801813" y="1979613"/>
          <p14:tracePt t="12133" x="1809750" y="1979613"/>
          <p14:tracePt t="12141" x="1827213" y="1979613"/>
          <p14:tracePt t="12158" x="1878013" y="1971675"/>
          <p14:tracePt t="12175" x="1936750" y="1971675"/>
          <p14:tracePt t="12191" x="1997075" y="1963738"/>
          <p14:tracePt t="12208" x="2073275" y="1963738"/>
          <p14:tracePt t="12225" x="2157413" y="1963738"/>
          <p14:tracePt t="12242" x="2225675" y="1954213"/>
          <p14:tracePt t="12243" x="2251075" y="1946275"/>
          <p14:tracePt t="12258" x="2293938" y="1946275"/>
          <p14:tracePt t="12260" x="2301875" y="1946275"/>
          <p14:tracePt t="12275" x="2352675" y="1946275"/>
          <p14:tracePt t="12277" x="2362200" y="1946275"/>
          <p14:tracePt t="12292" x="2387600" y="1946275"/>
          <p14:tracePt t="12293" x="2395538" y="1946275"/>
          <p14:tracePt t="12309" x="2420938" y="1946275"/>
          <p14:tracePt t="12311" x="2438400" y="1946275"/>
          <p14:tracePt t="12325" x="2463800" y="1946275"/>
          <p14:tracePt t="12327" x="2481263" y="1946275"/>
          <p14:tracePt t="12331" x="2506663" y="1946275"/>
          <p14:tracePt t="12332" x="2514600" y="1946275"/>
          <p14:tracePt t="12341" x="2557463" y="1946275"/>
          <p14:tracePt t="12358" x="2633663" y="1946275"/>
          <p14:tracePt t="12375" x="2676525" y="1946275"/>
          <p14:tracePt t="12376" x="2684463" y="1946275"/>
          <p14:tracePt t="12392" x="2693988" y="1946275"/>
          <p14:tracePt t="12452" x="2701925" y="1946275"/>
          <p14:tracePt t="12468" x="2709863" y="1946275"/>
          <p14:tracePt t="12481" x="2719388" y="1946275"/>
          <p14:tracePt t="12492" x="2735263" y="1946275"/>
          <p14:tracePt t="12541" x="2744788" y="1954213"/>
          <p14:tracePt t="12553" x="2752725" y="1954213"/>
          <p14:tracePt t="12573" x="2770188" y="1954213"/>
          <p14:tracePt t="12580" x="2778125" y="1954213"/>
          <p14:tracePt t="12591" x="2795588" y="1963738"/>
          <p14:tracePt t="12609" x="2803525" y="1963738"/>
          <p14:tracePt t="12612" x="2811463" y="1963738"/>
          <p14:tracePt t="12625" x="2828925" y="1963738"/>
          <p14:tracePt t="12651" x="2846388" y="1963738"/>
          <p14:tracePt t="12671" x="2863850" y="1963738"/>
          <p14:tracePt t="12722" x="2879725" y="1963738"/>
          <p14:tracePt t="13330" x="2889250" y="1971675"/>
          <p14:tracePt t="13347" x="2897188" y="1971675"/>
          <p14:tracePt t="13358" x="2905125" y="1979613"/>
          <p14:tracePt t="13366" x="2914650" y="1979613"/>
          <p14:tracePt t="13370" x="2914650" y="1989138"/>
          <p14:tracePt t="13376" x="2914650" y="1997075"/>
          <p14:tracePt t="13456" x="2914650" y="2005013"/>
          <p14:tracePt t="13480" x="2914650" y="2014538"/>
          <p14:tracePt t="13628" x="2922588" y="2014538"/>
          <p14:tracePt t="13649" x="2940050" y="2014538"/>
          <p14:tracePt t="13674" x="2955925" y="2014538"/>
          <p14:tracePt t="13689" x="2973388" y="2014538"/>
          <p14:tracePt t="13697" x="2982913" y="2014538"/>
          <p14:tracePt t="13710" x="2998788" y="2014538"/>
          <p14:tracePt t="13725" x="3016250" y="2014538"/>
          <p14:tracePt t="13742" x="3033713" y="2014538"/>
          <p14:tracePt t="13757" x="3059113" y="2014538"/>
          <p14:tracePt t="13774" x="3067050" y="2022475"/>
          <p14:tracePt t="13791" x="3074988" y="2022475"/>
          <p14:tracePt t="13793" x="3084513" y="2022475"/>
          <p14:tracePt t="13808" x="3092450" y="2022475"/>
          <p14:tracePt t="13825" x="3100388" y="2022475"/>
          <p14:tracePt t="13829" x="3109913" y="2022475"/>
          <p14:tracePt t="13841" x="3127375" y="2022475"/>
          <p14:tracePt t="13859" x="3135313" y="2022475"/>
          <p14:tracePt t="13875" x="3143250" y="2022475"/>
          <p14:tracePt t="13891" x="3152775" y="2022475"/>
          <p14:tracePt t="13907" x="3178175" y="2022475"/>
          <p14:tracePt t="13924" x="3194050" y="2022475"/>
          <p14:tracePt t="13941" x="3211513" y="2022475"/>
          <p14:tracePt t="13957" x="3244850" y="2022475"/>
          <p14:tracePt t="13974" x="3270250" y="2022475"/>
          <p14:tracePt t="13991" x="3287713" y="2014538"/>
          <p14:tracePt t="13992" x="3305175" y="2014538"/>
          <p14:tracePt t="14007" x="3322638" y="2005013"/>
          <p14:tracePt t="14024" x="3330575" y="1997075"/>
          <p14:tracePt t="14041" x="3373438" y="1979613"/>
          <p14:tracePt t="14045" x="3389313" y="1971675"/>
          <p14:tracePt t="14048" x="3398838" y="1963738"/>
          <p14:tracePt t="14057" x="3406775" y="1954213"/>
          <p14:tracePt t="14075" x="3441700" y="1954213"/>
          <p14:tracePt t="14090" x="3457575" y="1954213"/>
          <p14:tracePt t="14107" x="3475038" y="1954213"/>
          <p14:tracePt t="14123" x="3492500" y="1954213"/>
          <p14:tracePt t="14140" x="3500438" y="1954213"/>
          <p14:tracePt t="14142" x="3508375" y="1954213"/>
          <p14:tracePt t="14157" x="3517900" y="1954213"/>
          <p14:tracePt t="14158" x="3525838" y="1954213"/>
          <p14:tracePt t="14174" x="3551238" y="1954213"/>
          <p14:tracePt t="14190" x="3551238" y="1946275"/>
          <p14:tracePt t="14210" x="3559175" y="1938338"/>
          <p14:tracePt t="14272" x="3568700" y="1938338"/>
          <p14:tracePt t="14394" x="3586163" y="1928813"/>
          <p14:tracePt t="14400" x="3594100" y="1920875"/>
          <p14:tracePt t="14419" x="3602038" y="1920875"/>
          <p14:tracePt t="14435" x="3619500" y="1920875"/>
          <p14:tracePt t="14470" x="3636963" y="1920875"/>
          <p14:tracePt t="14490" x="3644900" y="1920875"/>
          <p14:tracePt t="14500" x="3652838" y="1920875"/>
          <p14:tracePt t="14512" x="3662363" y="1920875"/>
          <p14:tracePt t="14523" x="3670300" y="1920875"/>
          <p14:tracePt t="14524" x="3678238" y="1920875"/>
          <p14:tracePt t="14540" x="3695700" y="1920875"/>
          <p14:tracePt t="14557" x="3713163" y="1920875"/>
          <p14:tracePt t="14574" x="3721100" y="1920875"/>
          <p14:tracePt t="14591" x="3746500" y="1920875"/>
          <p14:tracePt t="14614" x="3763963" y="1920875"/>
          <p14:tracePt t="14623" x="3771900" y="1920875"/>
          <p14:tracePt t="14640" x="3781425" y="1920875"/>
          <p14:tracePt t="14656" x="3797300" y="1920875"/>
          <p14:tracePt t="14673" x="3840163" y="1920875"/>
          <p14:tracePt t="14691" x="3908425" y="1920875"/>
          <p14:tracePt t="14706" x="3959225" y="1911350"/>
          <p14:tracePt t="14723" x="4002088" y="1911350"/>
          <p14:tracePt t="14741" x="4052888" y="1911350"/>
          <p14:tracePt t="14758" x="4060825" y="1911350"/>
          <p14:tracePt t="14763" x="4078288" y="1911350"/>
          <p14:tracePt t="14775" x="4086225" y="1911350"/>
          <p14:tracePt t="14790" x="4095750" y="1911350"/>
          <p14:tracePt t="14806" x="4111625" y="1911350"/>
          <p14:tracePt t="14823" x="4154488" y="1911350"/>
          <p14:tracePt t="14840" x="4179888" y="1911350"/>
          <p14:tracePt t="14856" x="4205288" y="1911350"/>
          <p14:tracePt t="14873" x="4240213" y="1895475"/>
          <p14:tracePt t="14876" x="4256088" y="1885950"/>
          <p14:tracePt t="14891" x="4306888" y="1878013"/>
          <p14:tracePt t="14906" x="4359275" y="1878013"/>
          <p14:tracePt t="14909" x="4392613" y="1878013"/>
          <p14:tracePt t="14923" x="4435475" y="1878013"/>
          <p14:tracePt t="14939" x="4519613" y="1895475"/>
          <p14:tracePt t="14940" x="4537075" y="1903413"/>
          <p14:tracePt t="14956" x="4605338" y="1903413"/>
          <p14:tracePt t="14957" x="4630738" y="1911350"/>
          <p14:tracePt t="14973" x="4699000" y="1938338"/>
          <p14:tracePt t="14990" x="4757738" y="1946275"/>
          <p14:tracePt t="15006" x="4800600" y="1954213"/>
          <p14:tracePt t="15023" x="4868863" y="1963738"/>
          <p14:tracePt t="15040" x="4919663" y="1963738"/>
          <p14:tracePt t="15056" x="4953000" y="1963738"/>
          <p14:tracePt t="15059" x="4962525" y="1963738"/>
          <p14:tracePt t="15074" x="4995863" y="1963738"/>
          <p14:tracePt t="15090" x="5021263" y="1963738"/>
          <p14:tracePt t="15092" x="5038725" y="1963738"/>
          <p14:tracePt t="15106" x="5072063" y="1963738"/>
          <p14:tracePt t="15108" x="5080000" y="1963738"/>
          <p14:tracePt t="15111" x="5089525" y="1963738"/>
          <p14:tracePt t="15123" x="5106988" y="1963738"/>
          <p14:tracePt t="15139" x="5140325" y="1963738"/>
          <p14:tracePt t="15156" x="5173663" y="1963738"/>
          <p14:tracePt t="15157" x="5183188" y="1963738"/>
          <p14:tracePt t="15173" x="5216525" y="1963738"/>
          <p14:tracePt t="15189" x="5249863" y="1979613"/>
          <p14:tracePt t="15206" x="5284788" y="1979613"/>
          <p14:tracePt t="15223" x="5327650" y="1979613"/>
          <p14:tracePt t="15224" x="5335588" y="1979613"/>
          <p14:tracePt t="15240" x="5368925" y="1979613"/>
          <p14:tracePt t="15257" x="5394325" y="1979613"/>
          <p14:tracePt t="15273" x="5411788" y="1979613"/>
          <p14:tracePt t="15275" x="5421313" y="1979613"/>
          <p14:tracePt t="15290" x="5437188" y="1979613"/>
          <p14:tracePt t="15308" x="5454650" y="1979613"/>
          <p14:tracePt t="15323" x="5462588" y="1971675"/>
          <p14:tracePt t="15325" x="5472113" y="1963738"/>
          <p14:tracePt t="15339" x="5480050" y="1963738"/>
          <p14:tracePt t="15356" x="5487988" y="1963738"/>
          <p14:tracePt t="15373" x="5497513" y="1963738"/>
          <p14:tracePt t="15374" x="5505450" y="1963738"/>
          <p14:tracePt t="17258" x="5497513" y="1963738"/>
          <p14:tracePt t="17266" x="5487988" y="1963738"/>
          <p14:tracePt t="17282" x="5472113" y="1971675"/>
          <p14:tracePt t="17291" x="5462588" y="1979613"/>
          <p14:tracePt t="17305" x="5446713" y="1989138"/>
          <p14:tracePt t="17322" x="5421313" y="2005013"/>
          <p14:tracePt t="17323" x="5411788" y="2005013"/>
          <p14:tracePt t="17338" x="5403850" y="2005013"/>
          <p14:tracePt t="17339" x="5394325" y="2005013"/>
          <p14:tracePt t="17355" x="5353050" y="2022475"/>
          <p14:tracePt t="17371" x="5302250" y="2047875"/>
          <p14:tracePt t="17388" x="5259388" y="2065338"/>
          <p14:tracePt t="17405" x="5191125" y="2090738"/>
          <p14:tracePt t="17407" x="5173663" y="2098675"/>
          <p14:tracePt t="17422" x="5097463" y="2124075"/>
          <p14:tracePt t="17439" x="5013325" y="2141538"/>
          <p14:tracePt t="17443" x="5003800" y="2141538"/>
          <p14:tracePt t="17446" x="4978400" y="2149475"/>
          <p14:tracePt t="17455" x="4945063" y="2159000"/>
          <p14:tracePt t="17457" x="4919663" y="2159000"/>
          <p14:tracePt t="17472" x="4868863" y="2174875"/>
          <p14:tracePt t="17473" x="4851400" y="2174875"/>
          <p14:tracePt t="17488" x="4791075" y="2174875"/>
          <p14:tracePt t="17504" x="4595813" y="2243138"/>
          <p14:tracePt t="17521" x="4392613" y="2303463"/>
          <p14:tracePt t="17538" x="4214813" y="2397125"/>
          <p14:tracePt t="17539" x="4179888" y="2413000"/>
          <p14:tracePt t="17555" x="4121150" y="2430463"/>
          <p14:tracePt t="17556" x="4095750" y="2430463"/>
          <p14:tracePt t="17571" x="4017963" y="2455863"/>
          <p14:tracePt t="17588" x="3984625" y="2473325"/>
          <p14:tracePt t="17592" x="3976688" y="2473325"/>
          <p14:tracePt t="17605" x="3967163" y="2473325"/>
          <p14:tracePt t="17607" x="3951288" y="2473325"/>
          <p14:tracePt t="17621" x="3941763" y="2473325"/>
          <p14:tracePt t="17639" x="3916363" y="2489200"/>
          <p14:tracePt t="17655" x="3890963" y="2498725"/>
          <p14:tracePt t="17672" x="3865563" y="2498725"/>
          <p14:tracePt t="17689" x="3848100" y="2498725"/>
          <p14:tracePt t="17691" x="3832225" y="2498725"/>
          <p14:tracePt t="17704" x="3797300" y="2498725"/>
          <p14:tracePt t="17708" x="3789363" y="2498725"/>
          <p14:tracePt t="17721" x="3763963" y="2498725"/>
          <p14:tracePt t="17739" x="3721100" y="2498725"/>
          <p14:tracePt t="17756" x="3703638" y="2498725"/>
          <p14:tracePt t="17757" x="3687763" y="2498725"/>
          <p14:tracePt t="17772" x="3662363" y="2498725"/>
          <p14:tracePt t="17776" x="3652838" y="2498725"/>
          <p14:tracePt t="17789" x="3627438" y="2498725"/>
          <p14:tracePt t="17792" x="3611563" y="2498725"/>
          <p14:tracePt t="17805" x="3568700" y="2516188"/>
          <p14:tracePt t="17806" x="3559175" y="2516188"/>
          <p14:tracePt t="17821" x="3517900" y="2516188"/>
          <p14:tracePt t="17838" x="3467100" y="2516188"/>
          <p14:tracePt t="17842" x="3449638" y="2516188"/>
          <p14:tracePt t="17855" x="3363913" y="2532063"/>
          <p14:tracePt t="17858" x="3348038" y="2532063"/>
          <p14:tracePt t="17862" x="3322638" y="2541588"/>
          <p14:tracePt t="17871" x="3254375" y="2549525"/>
          <p14:tracePt t="17873" x="3211513" y="2549525"/>
          <p14:tracePt t="17889" x="3024188" y="2625725"/>
          <p14:tracePt t="17894" x="2965450" y="2643188"/>
          <p14:tracePt t="17904" x="2871788" y="2660650"/>
          <p14:tracePt t="17921" x="2752725" y="2668588"/>
          <p14:tracePt t="17939" x="2600325" y="2686050"/>
          <p14:tracePt t="17954" x="2497138" y="2701925"/>
          <p14:tracePt t="17971" x="2336800" y="2711450"/>
          <p14:tracePt t="17988" x="2208213" y="2711450"/>
          <p14:tracePt t="18005" x="2124075" y="2711450"/>
          <p14:tracePt t="18006" x="2098675" y="2711450"/>
          <p14:tracePt t="18021" x="1987550" y="2719388"/>
          <p14:tracePt t="18038" x="1936750" y="2719388"/>
          <p14:tracePt t="18042" x="1920875" y="2701925"/>
          <p14:tracePt t="18054" x="1903413" y="2701925"/>
          <p14:tracePt t="18071" x="1868488" y="2686050"/>
          <p14:tracePt t="18089" x="1784350" y="2686050"/>
          <p14:tracePt t="18104" x="1733550" y="2686050"/>
          <p14:tracePt t="18107" x="1682750" y="2686050"/>
          <p14:tracePt t="18121" x="1631950" y="2686050"/>
          <p14:tracePt t="18123" x="1622425" y="2686050"/>
          <p14:tracePt t="18139" x="1538288" y="2686050"/>
          <p14:tracePt t="18155" x="1495425" y="2686050"/>
          <p14:tracePt t="18157" x="1487488" y="2686050"/>
          <p14:tracePt t="18171" x="1435100" y="2686050"/>
          <p14:tracePt t="18187" x="1401763" y="2686050"/>
          <p14:tracePt t="18204" x="1376363" y="2660650"/>
          <p14:tracePt t="18221" x="1333500" y="2660650"/>
          <p14:tracePt t="18238" x="1290638" y="2660650"/>
          <p14:tracePt t="18255" x="1265238" y="2660650"/>
          <p14:tracePt t="18258" x="1249363" y="2660650"/>
          <p14:tracePt t="18271" x="1231900" y="2660650"/>
          <p14:tracePt t="18273" x="1223963" y="2660650"/>
          <p14:tracePt t="18288" x="1198563" y="2660650"/>
          <p14:tracePt t="18305" x="1189038" y="2660650"/>
          <p14:tracePt t="18307" x="1173163" y="2660650"/>
          <p14:tracePt t="18322" x="1155700" y="2651125"/>
          <p14:tracePt t="18323" x="1147763" y="2651125"/>
          <p14:tracePt t="18339" x="1130300" y="2651125"/>
          <p14:tracePt t="18354" x="1112838" y="2643188"/>
          <p14:tracePt t="18371" x="1104900" y="2643188"/>
          <p14:tracePt t="18388" x="1095375" y="2633663"/>
          <p14:tracePt t="18409" x="1087438" y="2633663"/>
          <p14:tracePt t="18437" x="1079500" y="2633663"/>
          <p14:tracePt t="18453" x="1069975" y="2633663"/>
          <p14:tracePt t="18464" x="1062038" y="2633663"/>
          <p14:tracePt t="18474" x="1054100" y="2633663"/>
          <p14:tracePt t="18488" x="1044575" y="2633663"/>
          <p14:tracePt t="18505" x="1028700" y="2633663"/>
          <p14:tracePt t="18521" x="1019175" y="2633663"/>
          <p14:tracePt t="18538" x="1011238" y="2633663"/>
          <p14:tracePt t="18554" x="1003300" y="2633663"/>
          <p14:tracePt t="18571" x="993775" y="2633663"/>
          <p14:tracePt t="18588" x="976313" y="2617788"/>
          <p14:tracePt t="19056" x="976313" y="2608263"/>
          <p14:tracePt t="19061" x="976313" y="2600325"/>
          <p14:tracePt t="19082" x="985838" y="2600325"/>
          <p14:tracePt t="19806" x="985838" y="2592388"/>
          <p14:tracePt t="19812" x="985838" y="2582863"/>
          <p14:tracePt t="19830" x="985838" y="2574925"/>
          <p14:tracePt t="19836" x="985838" y="2566988"/>
          <p14:tracePt t="19839" x="976313" y="2566988"/>
          <p14:tracePt t="19862" x="968375" y="2557463"/>
          <p14:tracePt t="19870" x="968375" y="2549525"/>
          <p14:tracePt t="19886" x="960438" y="2549525"/>
          <p14:tracePt t="19903" x="950913" y="2541588"/>
          <p14:tracePt t="19920" x="935038" y="2532063"/>
          <p14:tracePt t="19936" x="925513" y="2532063"/>
          <p14:tracePt t="19953" x="909638" y="2532063"/>
          <p14:tracePt t="19970" x="892175" y="2524125"/>
          <p14:tracePt t="19987" x="884238" y="2524125"/>
          <p14:tracePt t="20004" x="866775" y="2524125"/>
          <p14:tracePt t="20052" x="858838" y="2516188"/>
          <p14:tracePt t="20074" x="849313" y="2516188"/>
          <p14:tracePt t="20095" x="841375" y="2516188"/>
          <p14:tracePt t="20101" x="831850" y="2516188"/>
          <p14:tracePt t="20116" x="823913" y="2516188"/>
          <p14:tracePt t="20121" x="815975" y="2506663"/>
          <p14:tracePt t="20207" x="806450" y="2506663"/>
          <p14:tracePt t="20260" x="806450" y="2498725"/>
          <p14:tracePt t="20267" x="798513" y="2498725"/>
          <p14:tracePt t="20272" x="790575" y="2498725"/>
          <p14:tracePt t="20275" x="765175" y="2498725"/>
          <p14:tracePt t="20286" x="714375" y="2498725"/>
          <p14:tracePt t="20289" x="696913" y="2498725"/>
          <p14:tracePt t="20303" x="611188" y="2498725"/>
          <p14:tracePt t="20321" x="492125" y="2498725"/>
          <p14:tracePt t="20325" x="466725" y="2498725"/>
          <p14:tracePt t="20328" x="433388" y="2498725"/>
          <p14:tracePt t="20330" x="415925" y="2498725"/>
          <p14:tracePt t="20337" x="390525" y="2498725"/>
          <p14:tracePt t="20339" x="357188" y="2498725"/>
          <p14:tracePt t="20353" x="288925" y="2498725"/>
          <p14:tracePt t="20678" x="296863" y="2498725"/>
          <p14:tracePt t="20691" x="306388" y="2498725"/>
          <p14:tracePt t="20700" x="322263" y="2498725"/>
          <p14:tracePt t="20711" x="339725" y="2498725"/>
          <p14:tracePt t="20724" x="347663" y="2498725"/>
          <p14:tracePt t="20739" x="357188" y="2498725"/>
          <p14:tracePt t="20753" x="365125" y="2498725"/>
          <p14:tracePt t="20770" x="382588" y="2489200"/>
          <p14:tracePt t="20787" x="390525" y="2481263"/>
          <p14:tracePt t="20789" x="400050" y="2481263"/>
          <p14:tracePt t="20804" x="415925" y="2481263"/>
          <p14:tracePt t="20807" x="425450" y="2481263"/>
          <p14:tracePt t="20821" x="433388" y="2481263"/>
          <p14:tracePt t="20837" x="450850" y="2481263"/>
          <p14:tracePt t="20838" x="458788" y="2473325"/>
          <p14:tracePt t="20853" x="476250" y="2463800"/>
          <p14:tracePt t="20855" x="484188" y="2463800"/>
          <p14:tracePt t="20870" x="509588" y="2455863"/>
          <p14:tracePt t="20886" x="534988" y="2455863"/>
          <p14:tracePt t="20890" x="544513" y="2455863"/>
          <p14:tracePt t="20903" x="560388" y="2447925"/>
          <p14:tracePt t="20919" x="569913" y="2447925"/>
          <p14:tracePt t="20936" x="577850" y="2438400"/>
          <p14:tracePt t="20952" x="603250" y="2430463"/>
          <p14:tracePt t="20969" x="628650" y="2430463"/>
          <p14:tracePt t="20987" x="679450" y="2413000"/>
          <p14:tracePt t="21003" x="696913" y="2413000"/>
          <p14:tracePt t="21004" x="704850" y="2413000"/>
          <p14:tracePt t="21019" x="730250" y="2413000"/>
          <p14:tracePt t="21037" x="781050" y="2405063"/>
          <p14:tracePt t="21053" x="798513" y="2405063"/>
          <p14:tracePt t="21055" x="806450" y="2405063"/>
          <p14:tracePt t="21069" x="849313" y="2397125"/>
          <p14:tracePt t="21086" x="900113" y="2397125"/>
          <p14:tracePt t="21090" x="917575" y="2397125"/>
          <p14:tracePt t="21103" x="968375" y="2397125"/>
          <p14:tracePt t="21105" x="993775" y="2397125"/>
          <p14:tracePt t="21119" x="1087438" y="2397125"/>
          <p14:tracePt t="21136" x="1147763" y="2397125"/>
          <p14:tracePt t="21152" x="1214438" y="2387600"/>
          <p14:tracePt t="21169" x="1257300" y="2387600"/>
          <p14:tracePt t="21187" x="1325563" y="2387600"/>
          <p14:tracePt t="21203" x="1358900" y="2387600"/>
          <p14:tracePt t="21204" x="1368425" y="2387600"/>
          <p14:tracePt t="21219" x="1409700" y="2387600"/>
          <p14:tracePt t="21221" x="1427163" y="2387600"/>
          <p14:tracePt t="21237" x="1462088" y="2387600"/>
          <p14:tracePt t="21252" x="1477963" y="2387600"/>
          <p14:tracePt t="21269" x="1512888" y="2387600"/>
          <p14:tracePt t="21286" x="1528763" y="2387600"/>
          <p14:tracePt t="21302" x="1571625" y="2387600"/>
          <p14:tracePt t="21319" x="1647825" y="2387600"/>
          <p14:tracePt t="21336" x="1698625" y="2387600"/>
          <p14:tracePt t="21353" x="1766888" y="2387600"/>
          <p14:tracePt t="21356" x="1776413" y="2387600"/>
          <p14:tracePt t="21369" x="1801813" y="2387600"/>
          <p14:tracePt t="21387" x="1860550" y="2387600"/>
          <p14:tracePt t="21388" x="1868488" y="2387600"/>
          <p14:tracePt t="21402" x="1911350" y="2379663"/>
          <p14:tracePt t="21404" x="1928813" y="2379663"/>
          <p14:tracePt t="21419" x="1954213" y="2379663"/>
          <p14:tracePt t="21437" x="1987550" y="2371725"/>
          <p14:tracePt t="21452" x="2022475" y="2362200"/>
          <p14:tracePt t="21470" x="2055813" y="2362200"/>
          <p14:tracePt t="21486" x="2098675" y="2362200"/>
          <p14:tracePt t="21490" x="2106613" y="2362200"/>
          <p14:tracePt t="21493" x="2116138" y="2362200"/>
          <p14:tracePt t="21503" x="2124075" y="2362200"/>
          <p14:tracePt t="21506" x="2132013" y="2362200"/>
          <p14:tracePt t="21519" x="2166938" y="2362200"/>
          <p14:tracePt t="21521" x="2174875" y="2362200"/>
          <p14:tracePt t="21536" x="2208213" y="2362200"/>
          <p14:tracePt t="21540" x="2225675" y="2362200"/>
          <p14:tracePt t="21553" x="2243138" y="2362200"/>
          <p14:tracePt t="21569" x="2268538" y="2362200"/>
          <p14:tracePt t="21585" x="2293938" y="2362200"/>
          <p14:tracePt t="21586" x="2301875" y="2362200"/>
          <p14:tracePt t="21602" x="2319338" y="2362200"/>
          <p14:tracePt t="21619" x="2370138" y="2362200"/>
          <p14:tracePt t="21635" x="2413000" y="2362200"/>
          <p14:tracePt t="21636" x="2420938" y="2362200"/>
          <p14:tracePt t="21652" x="2463800" y="2362200"/>
          <p14:tracePt t="21653" x="2471738" y="2362200"/>
          <p14:tracePt t="21669" x="2506663" y="2362200"/>
          <p14:tracePt t="21686" x="2540000" y="2362200"/>
          <p14:tracePt t="21702" x="2557463" y="2362200"/>
          <p14:tracePt t="21719" x="2582863" y="2362200"/>
          <p14:tracePt t="21721" x="2590800" y="2362200"/>
          <p14:tracePt t="21736" x="2633663" y="2362200"/>
          <p14:tracePt t="21737" x="2641600" y="2362200"/>
          <p14:tracePt t="21752" x="2693988" y="2362200"/>
          <p14:tracePt t="21769" x="2727325" y="2362200"/>
          <p14:tracePt t="21787" x="2778125" y="2379663"/>
          <p14:tracePt t="21802" x="2803525" y="2379663"/>
          <p14:tracePt t="21819" x="2828925" y="2379663"/>
          <p14:tracePt t="21822" x="2846388" y="2379663"/>
          <p14:tracePt t="21824" x="2854325" y="2379663"/>
          <p14:tracePt t="21836" x="2871788" y="2387600"/>
          <p14:tracePt t="21853" x="2905125" y="2387600"/>
          <p14:tracePt t="21870" x="2930525" y="2397125"/>
          <p14:tracePt t="21873" x="2940050" y="2397125"/>
          <p14:tracePt t="21875" x="2947988" y="2397125"/>
          <p14:tracePt t="21890" x="2965450" y="2397125"/>
          <p14:tracePt t="21893" x="2982913" y="2397125"/>
          <p14:tracePt t="21905" x="2990850" y="2397125"/>
          <p14:tracePt t="21918" x="3008313" y="2397125"/>
          <p14:tracePt t="21935" x="3049588" y="2397125"/>
          <p14:tracePt t="21952" x="3084513" y="2397125"/>
          <p14:tracePt t="21969" x="3127375" y="2397125"/>
          <p14:tracePt t="21985" x="3160713" y="2397125"/>
          <p14:tracePt t="22003" x="3186113" y="2397125"/>
          <p14:tracePt t="22004" x="3203575" y="2397125"/>
          <p14:tracePt t="22019" x="3219450" y="2397125"/>
          <p14:tracePt t="22022" x="3236913" y="2397125"/>
          <p14:tracePt t="22036" x="3279775" y="2397125"/>
          <p14:tracePt t="22053" x="3338513" y="2397125"/>
          <p14:tracePt t="22069" x="3373438" y="2397125"/>
          <p14:tracePt t="22072" x="3389313" y="2397125"/>
          <p14:tracePt t="22086" x="3414713" y="2397125"/>
          <p14:tracePt t="22091" x="3424238" y="2397125"/>
          <p14:tracePt t="22094" x="3432175" y="2397125"/>
          <p14:tracePt t="22102" x="3441700" y="2397125"/>
          <p14:tracePt t="22119" x="3449638" y="2397125"/>
          <p14:tracePt t="22135" x="3475038" y="2397125"/>
          <p14:tracePt t="22152" x="3492500" y="2397125"/>
          <p14:tracePt t="22169" x="3508375" y="2397125"/>
          <p14:tracePt t="22186" x="3543300" y="2397125"/>
          <p14:tracePt t="22203" x="3559175" y="2397125"/>
          <p14:tracePt t="22204" x="3568700" y="2397125"/>
          <p14:tracePt t="22219" x="3586163" y="2397125"/>
          <p14:tracePt t="22221" x="3594100" y="2397125"/>
          <p14:tracePt t="22235" x="3619500" y="2397125"/>
          <p14:tracePt t="22251" x="3636963" y="2397125"/>
          <p14:tracePt t="27650" x="3602038" y="2405063"/>
          <p14:tracePt t="27652" x="3576638" y="2413000"/>
          <p14:tracePt t="27658" x="3373438" y="2447925"/>
          <p14:tracePt t="27664" x="3262313" y="2447925"/>
          <p14:tracePt t="27682" x="2616200" y="2447925"/>
          <p14:tracePt t="27698" x="2243138" y="2447925"/>
          <p14:tracePt t="27715" x="1758950" y="2516188"/>
          <p14:tracePt t="27732" x="1528763" y="2574925"/>
          <p14:tracePt t="27748" x="1503363" y="2574925"/>
          <p14:tracePt t="27765" x="1462088" y="2600325"/>
          <p14:tracePt t="27782" x="1444625" y="2608263"/>
          <p14:tracePt t="27798" x="1435100" y="2625725"/>
          <p14:tracePt t="27801" x="1427163" y="2633663"/>
          <p14:tracePt t="27815" x="1393825" y="2651125"/>
          <p14:tracePt t="27817" x="1368425" y="2668588"/>
          <p14:tracePt t="27833" x="1257300" y="2744788"/>
          <p14:tracePt t="27849" x="1147763" y="2830513"/>
          <p14:tracePt t="27852" x="1095375" y="2855913"/>
          <p14:tracePt t="27870" x="841375" y="3033713"/>
          <p14:tracePt t="27873" x="806450" y="3059113"/>
          <p14:tracePt t="27877" x="765175" y="3084513"/>
          <p14:tracePt t="27882" x="730250" y="3101975"/>
          <p14:tracePt t="27883" x="704850" y="3127375"/>
          <p14:tracePt t="27898" x="636588" y="3186113"/>
          <p14:tracePt t="27915" x="552450" y="3246438"/>
          <p14:tracePt t="27932" x="476250" y="3279775"/>
          <p14:tracePt t="27948" x="382588" y="3330575"/>
          <p14:tracePt t="27965" x="296863" y="3390900"/>
          <p14:tracePt t="27982" x="280988" y="3398838"/>
          <p14:tracePt t="27998" x="255588" y="3424238"/>
          <p14:tracePt t="28128" x="246063" y="3433763"/>
          <p14:tracePt t="28156" x="246063" y="3441700"/>
          <p14:tracePt t="28184" x="255588" y="3441700"/>
          <p14:tracePt t="28213" x="271463" y="3441700"/>
          <p14:tracePt t="28260" x="288925" y="3433763"/>
          <p14:tracePt t="28300" x="296863" y="3433763"/>
          <p14:tracePt t="28318" x="296863" y="3424238"/>
          <p14:tracePt t="28321" x="306388" y="3408363"/>
          <p14:tracePt t="28336" x="314325" y="3408363"/>
          <p14:tracePt t="28354" x="322263" y="3390900"/>
          <p14:tracePt t="28388" x="331788" y="3382963"/>
          <p14:tracePt t="28392" x="339725" y="3382963"/>
          <p14:tracePt t="28437" x="347663" y="3373438"/>
          <p14:tracePt t="28445" x="347663" y="3365500"/>
          <p14:tracePt t="28460" x="365125" y="3355975"/>
          <p14:tracePt t="28466" x="373063" y="3348038"/>
          <p14:tracePt t="28481" x="390525" y="3330575"/>
          <p14:tracePt t="28499" x="400050" y="3314700"/>
          <p14:tracePt t="28500" x="400050" y="3305175"/>
          <p14:tracePt t="28515" x="415925" y="3289300"/>
          <p14:tracePt t="28531" x="433388" y="3254375"/>
          <p14:tracePt t="28549" x="441325" y="3246438"/>
          <p14:tracePt t="28551" x="458788" y="3238500"/>
          <p14:tracePt t="28564" x="466725" y="3221038"/>
          <p14:tracePt t="28566" x="476250" y="3211513"/>
          <p14:tracePt t="28582" x="484188" y="3195638"/>
          <p14:tracePt t="28598" x="492125" y="3178175"/>
          <p14:tracePt t="28618" x="501650" y="3178175"/>
          <p14:tracePt t="28806" x="509588" y="3178175"/>
          <p14:tracePt t="28816" x="517525" y="3178175"/>
          <p14:tracePt t="28821" x="527050" y="3178175"/>
          <p14:tracePt t="28849" x="577850" y="3178175"/>
          <p14:tracePt t="28864" x="603250" y="3178175"/>
          <p14:tracePt t="28866" x="611188" y="3178175"/>
          <p14:tracePt t="28881" x="646113" y="3178175"/>
          <p14:tracePt t="28898" x="696913" y="3178175"/>
          <p14:tracePt t="28914" x="714375" y="3178175"/>
          <p14:tracePt t="28931" x="747713" y="3178175"/>
          <p14:tracePt t="28948" x="806450" y="3178175"/>
          <p14:tracePt t="28964" x="874713" y="3178175"/>
          <p14:tracePt t="28968" x="900113" y="3178175"/>
          <p14:tracePt t="28981" x="950913" y="3178175"/>
          <p14:tracePt t="28998" x="1003300" y="3178175"/>
          <p14:tracePt t="29014" x="1062038" y="3178175"/>
          <p14:tracePt t="29031" x="1104900" y="3178175"/>
          <p14:tracePt t="29033" x="1120775" y="3178175"/>
          <p14:tracePt t="29049" x="1173163" y="3178175"/>
          <p14:tracePt t="29065" x="1223963" y="3178175"/>
          <p14:tracePt t="29066" x="1239838" y="3178175"/>
          <p14:tracePt t="29081" x="1317625" y="3178175"/>
          <p14:tracePt t="29084" x="1343025" y="3178175"/>
          <p14:tracePt t="29097" x="1401763" y="3178175"/>
          <p14:tracePt t="29114" x="1462088" y="3178175"/>
          <p14:tracePt t="29116" x="1487488" y="3178175"/>
          <p14:tracePt t="29131" x="1528763" y="3178175"/>
          <p14:tracePt t="29147" x="1563688" y="3178175"/>
          <p14:tracePt t="29164" x="1589088" y="3178175"/>
          <p14:tracePt t="29181" x="1647825" y="3170238"/>
          <p14:tracePt t="29198" x="1708150" y="3144838"/>
          <p14:tracePt t="29215" x="1749425" y="3135313"/>
          <p14:tracePt t="29218" x="1758950" y="3135313"/>
          <p14:tracePt t="29221" x="1776413" y="3135313"/>
          <p14:tracePt t="29231" x="1801813" y="3135313"/>
          <p14:tracePt t="29249" x="1835150" y="3135313"/>
          <p14:tracePt t="29265" x="1852613" y="3135313"/>
          <p14:tracePt t="29267" x="1860550" y="3135313"/>
          <p14:tracePt t="29281" x="1911350" y="3135313"/>
          <p14:tracePt t="29284" x="1920875" y="3135313"/>
          <p14:tracePt t="29286" x="1936750" y="3135313"/>
          <p14:tracePt t="29298" x="1954213" y="3135313"/>
          <p14:tracePt t="29314" x="1971675" y="3135313"/>
          <p14:tracePt t="29331" x="1987550" y="3135313"/>
          <p14:tracePt t="29332" x="2005013" y="3135313"/>
          <p14:tracePt t="29347" x="2012950" y="3135313"/>
          <p14:tracePt t="29364" x="2030413" y="3135313"/>
          <p14:tracePt t="29381" x="2038350" y="3135313"/>
          <p14:tracePt t="29398" x="2090738" y="3127375"/>
          <p14:tracePt t="29414" x="2124075" y="3127375"/>
          <p14:tracePt t="29417" x="2141538" y="3127375"/>
          <p14:tracePt t="29431" x="2157413" y="3127375"/>
          <p14:tracePt t="29434" x="2166938" y="3127375"/>
          <p14:tracePt t="29437" x="2174875" y="3127375"/>
          <p14:tracePt t="29449" x="2208213" y="3127375"/>
          <p14:tracePt t="29464" x="2235200" y="3127375"/>
          <p14:tracePt t="29481" x="2251075" y="3127375"/>
          <p14:tracePt t="29484" x="2268538" y="3127375"/>
          <p14:tracePt t="29499" x="2286000" y="3127375"/>
          <p14:tracePt t="29514" x="2319338" y="3127375"/>
          <p14:tracePt t="29531" x="2362200" y="3109913"/>
          <p14:tracePt t="29532" x="2379663" y="3109913"/>
          <p14:tracePt t="29548" x="2413000" y="3109913"/>
          <p14:tracePt t="29565" x="2455863" y="3094038"/>
          <p14:tracePt t="29581" x="2481263" y="3094038"/>
          <p14:tracePt t="29582" x="2489200" y="3094038"/>
          <p14:tracePt t="29598" x="2506663" y="3094038"/>
          <p14:tracePt t="29614" x="2540000" y="3094038"/>
          <p14:tracePt t="29631" x="2582863" y="3094038"/>
          <p14:tracePt t="29634" x="2590800" y="3094038"/>
          <p14:tracePt t="29637" x="2608263" y="3094038"/>
          <p14:tracePt t="29647" x="2633663" y="3094038"/>
          <p14:tracePt t="29649" x="2651125" y="3094038"/>
          <p14:tracePt t="29665" x="2684463" y="3094038"/>
          <p14:tracePt t="29681" x="2719388" y="3094038"/>
          <p14:tracePt t="29682" x="2727325" y="3094038"/>
          <p14:tracePt t="29697" x="2735263" y="3084513"/>
          <p14:tracePt t="29714" x="2752725" y="3084513"/>
          <p14:tracePt t="29731" x="2778125" y="3076575"/>
          <p14:tracePt t="29732" x="2795588" y="3076575"/>
          <p14:tracePt t="29735" x="2803525" y="3076575"/>
          <p14:tracePt t="29747" x="2838450" y="3076575"/>
          <p14:tracePt t="29764" x="2863850" y="3059113"/>
          <p14:tracePt t="29781" x="2889250" y="3059113"/>
          <p14:tracePt t="29785" x="2905125" y="3059113"/>
          <p14:tracePt t="29797" x="2914650" y="3059113"/>
          <p14:tracePt t="29815" x="2930525" y="3059113"/>
          <p14:tracePt t="29831" x="2947988" y="3059113"/>
          <p14:tracePt t="29848" x="2965450" y="3059113"/>
          <p14:tracePt t="29865" x="2998788" y="3059113"/>
          <p14:tracePt t="29881" x="3016250" y="3059113"/>
          <p14:tracePt t="29897" x="3024188" y="3059113"/>
          <p14:tracePt t="29915" x="3033713" y="3059113"/>
          <p14:tracePt t="29952" x="3049588" y="3059113"/>
          <p14:tracePt t="29974" x="3074988" y="3051175"/>
          <p14:tracePt t="29988" x="3092450" y="3041650"/>
          <p14:tracePt t="30004" x="3100388" y="3041650"/>
          <p14:tracePt t="30028" x="3117850" y="3041650"/>
          <p14:tracePt t="30060" x="3135313" y="3041650"/>
          <p14:tracePt t="30095" x="3143250" y="3041650"/>
          <p14:tracePt t="30152" x="3152775" y="3041650"/>
          <p14:tracePt t="30174" x="3160713" y="3041650"/>
          <p14:tracePt t="30192" x="3168650" y="3041650"/>
          <p14:tracePt t="30266" x="3178175" y="3041650"/>
          <p14:tracePt t="30278" x="3194050" y="3041650"/>
          <p14:tracePt t="30336" x="3203575" y="3041650"/>
          <p14:tracePt t="30414" x="3211513" y="3041650"/>
          <p14:tracePt t="30822" x="3219450" y="3041650"/>
          <p14:tracePt t="30830" x="3228975" y="3041650"/>
          <p14:tracePt t="30836" x="3236913" y="3041650"/>
          <p14:tracePt t="30838" x="3244850" y="3041650"/>
          <p14:tracePt t="30845" x="3254375" y="3041650"/>
          <p14:tracePt t="30849" x="3262313" y="3041650"/>
          <p14:tracePt t="30863" x="3305175" y="3041650"/>
          <p14:tracePt t="30865" x="3322638" y="3041650"/>
          <p14:tracePt t="30880" x="3338513" y="3041650"/>
          <p14:tracePt t="30897" x="3355975" y="3041650"/>
          <p14:tracePt t="30914" x="3381375" y="3041650"/>
          <p14:tracePt t="30976" x="3389313" y="3041650"/>
          <p14:tracePt t="30988" x="3398838" y="3041650"/>
          <p14:tracePt t="30994" x="3406775" y="3041650"/>
          <p14:tracePt t="31015" x="3457575" y="3041650"/>
          <p14:tracePt t="31030" x="3492500" y="3059113"/>
          <p14:tracePt t="31034" x="3500438" y="3059113"/>
          <p14:tracePt t="31037" x="3508375" y="3067050"/>
          <p14:tracePt t="31047" x="3517900" y="3067050"/>
          <p14:tracePt t="31065" x="3533775" y="3084513"/>
          <p14:tracePt t="31080" x="3543300" y="3084513"/>
          <p14:tracePt t="31099" x="3543300" y="3094038"/>
          <p14:tracePt t="31116" x="3559175" y="3101975"/>
          <p14:tracePt t="31122" x="3568700" y="3101975"/>
          <p14:tracePt t="31130" x="3576638" y="3101975"/>
          <p14:tracePt t="31146" x="3602038" y="3109913"/>
          <p14:tracePt t="31163" x="3627438" y="3109913"/>
          <p14:tracePt t="31180" x="3652838" y="3109913"/>
          <p14:tracePt t="31196" x="3670300" y="3119438"/>
          <p14:tracePt t="31214" x="3678238" y="3119438"/>
          <p14:tracePt t="31230" x="3687763" y="3119438"/>
          <p14:tracePt t="31235" x="3695700" y="3119438"/>
          <p14:tracePt t="31238" x="3703638" y="3119438"/>
          <p14:tracePt t="31253" x="3713163" y="3119438"/>
          <p14:tracePt t="31264" x="3729038" y="3119438"/>
          <p14:tracePt t="31281" x="3738563" y="3119438"/>
          <p14:tracePt t="31297" x="3746500" y="3119438"/>
          <p14:tracePt t="31298" x="3756025" y="3119438"/>
          <p14:tracePt t="31313" x="3763963" y="3119438"/>
          <p14:tracePt t="31355" x="3771900" y="3119438"/>
          <p14:tracePt t="31369" x="3781425" y="3119438"/>
          <p14:tracePt t="31389" x="3789363" y="3127375"/>
          <p14:tracePt t="31395" x="3797300" y="3135313"/>
          <p14:tracePt t="31421" x="3814763" y="3135313"/>
          <p14:tracePt t="31428" x="3822700" y="3144838"/>
          <p14:tracePt t="31436" x="3832225" y="3152775"/>
          <p14:tracePt t="31446" x="3840163" y="3152775"/>
          <p14:tracePt t="31463" x="3873500" y="3160713"/>
          <p14:tracePt t="31479" x="3890963" y="3160713"/>
          <p14:tracePt t="31496" x="3900488" y="3160713"/>
          <p14:tracePt t="31497" x="3908425" y="3160713"/>
          <p14:tracePt t="31514" x="3916363" y="3160713"/>
          <p14:tracePt t="31532" x="3925888" y="3160713"/>
          <p14:tracePt t="31537" x="3933825" y="3160713"/>
          <p14:tracePt t="31539" x="3941763" y="3160713"/>
          <p14:tracePt t="31555" x="3959225" y="3160713"/>
          <p14:tracePt t="31563" x="3967163" y="3160713"/>
          <p14:tracePt t="31565" x="3976688" y="3152775"/>
          <p14:tracePt t="31580" x="3984625" y="3152775"/>
          <p14:tracePt t="31597" x="4002088" y="3152775"/>
          <p14:tracePt t="31614" x="4017963" y="3144838"/>
          <p14:tracePt t="31629" x="4035425" y="3135313"/>
          <p14:tracePt t="31646" x="4044950" y="3127375"/>
          <p14:tracePt t="31663" x="4052888" y="3127375"/>
          <p14:tracePt t="31680" x="4070350" y="3127375"/>
          <p14:tracePt t="31697" x="4078288" y="3119438"/>
          <p14:tracePt t="31732" x="4086225" y="3119438"/>
          <p14:tracePt t="36070" x="4078288" y="3109913"/>
          <p14:tracePt t="36076" x="4060825" y="3109913"/>
          <p14:tracePt t="36078" x="4035425" y="3109913"/>
          <p14:tracePt t="36110" x="3908425" y="3127375"/>
          <p14:tracePt t="36126" x="3865563" y="3144838"/>
          <p14:tracePt t="36143" x="3822700" y="3152775"/>
          <p14:tracePt t="36161" x="3771900" y="3170238"/>
          <p14:tracePt t="36178" x="3746500" y="3170238"/>
          <p14:tracePt t="36179" x="3738563" y="3170238"/>
          <p14:tracePt t="36194" x="3729038" y="3170238"/>
          <p14:tracePt t="36294" x="3729038" y="3178175"/>
          <p14:tracePt t="37255" x="3729038" y="3186113"/>
          <p14:tracePt t="37271" x="3738563" y="3186113"/>
          <p14:tracePt t="37274" x="3738563" y="3178175"/>
          <p14:tracePt t="37293" x="3771900" y="3160713"/>
          <p14:tracePt t="37294" x="3789363" y="3152775"/>
          <p14:tracePt t="37309" x="3822700" y="3127375"/>
          <p14:tracePt t="37326" x="3900488" y="3109913"/>
          <p14:tracePt t="37343" x="3976688" y="3076575"/>
          <p14:tracePt t="37346" x="3992563" y="3067050"/>
          <p14:tracePt t="37360" x="4010025" y="3067050"/>
          <p14:tracePt t="37377" x="4078288" y="3041650"/>
          <p14:tracePt t="37392" x="4146550" y="3016250"/>
          <p14:tracePt t="37395" x="4162425" y="3008313"/>
          <p14:tracePt t="37409" x="4205288" y="2990850"/>
          <p14:tracePt t="37426" x="4256088" y="2982913"/>
          <p14:tracePt t="37442" x="4298950" y="2957513"/>
          <p14:tracePt t="37443" x="4316413" y="2949575"/>
          <p14:tracePt t="37459" x="4349750" y="2949575"/>
          <p14:tracePt t="37476" x="4367213" y="2940050"/>
          <p14:tracePt t="37493" x="4392613" y="2932113"/>
          <p14:tracePt t="37494" x="4400550" y="2932113"/>
          <p14:tracePt t="37510" x="4425950" y="2922588"/>
          <p14:tracePt t="37527" x="4443413" y="2922588"/>
          <p14:tracePt t="37543" x="4476750" y="2922588"/>
          <p14:tracePt t="37560" x="4494213" y="2922588"/>
          <p14:tracePt t="37561" x="4511675" y="2922588"/>
          <p14:tracePt t="37577" x="4537075" y="2922588"/>
          <p14:tracePt t="37592" x="4554538" y="2922588"/>
          <p14:tracePt t="37596" x="4587875" y="2922588"/>
          <p14:tracePt t="37609" x="4664075" y="2922588"/>
          <p14:tracePt t="37627" x="4970463" y="2922588"/>
          <p14:tracePt t="37643" x="5353050" y="2974975"/>
          <p14:tracePt t="37645" x="5497513" y="3008313"/>
          <p14:tracePt t="37660" x="6091238" y="3152775"/>
          <p14:tracePt t="37676" x="6600825" y="3246438"/>
          <p14:tracePt t="37693" x="6958013" y="3263900"/>
          <p14:tracePt t="37696" x="7034213" y="3263900"/>
          <p14:tracePt t="37698" x="7077075" y="3263900"/>
          <p14:tracePt t="37710" x="7213600" y="3246438"/>
          <p14:tracePt t="37726" x="7416800" y="3221038"/>
          <p14:tracePt t="37743" x="7807325" y="3203575"/>
          <p14:tracePt t="37746" x="7918450" y="3203575"/>
          <p14:tracePt t="37761" x="8369300" y="3221038"/>
          <p14:tracePt t="37778" x="8818563" y="3289300"/>
          <p14:tracePt t="37793" x="9048750" y="3289300"/>
          <p14:tracePt t="37794" x="9091613" y="3289300"/>
          <p14:tracePt t="37809" x="9201150" y="3297238"/>
          <p14:tracePt t="37826" x="9236075" y="3297238"/>
          <p14:tracePt t="45742" x="9244013" y="3297238"/>
          <p14:tracePt t="45749" x="9251950" y="3297238"/>
          <p14:tracePt t="45809" x="9261475" y="3297238"/>
          <p14:tracePt t="45827" x="9261475" y="3289300"/>
          <p14:tracePt t="45832" x="9261475" y="3279775"/>
          <p14:tracePt t="45840" x="9261475" y="3263900"/>
          <p14:tracePt t="45855" x="9251950" y="3238500"/>
          <p14:tracePt t="45871" x="9251950" y="3221038"/>
          <p14:tracePt t="45873" x="9251950" y="3211513"/>
          <p14:tracePt t="45888" x="9251950" y="3203575"/>
          <p14:tracePt t="45905" x="9251950" y="3195638"/>
          <p14:tracePt t="51388" x="9251950" y="3170238"/>
          <p14:tracePt t="51397" x="9251950" y="3144838"/>
          <p14:tracePt t="51401" x="9251950" y="3127375"/>
          <p14:tracePt t="51404" x="9251950" y="3109913"/>
          <p14:tracePt t="51408" x="9251950" y="3101975"/>
          <p14:tracePt t="51419" x="9251950" y="3059113"/>
          <p14:tracePt t="51423" x="9251950" y="3041650"/>
          <p14:tracePt t="51434" x="9251950" y="3016250"/>
          <p14:tracePt t="51438" x="9251950" y="3000375"/>
          <p14:tracePt t="51450" x="9251950" y="2965450"/>
          <p14:tracePt t="51453" x="9251950" y="2957513"/>
          <p14:tracePt t="51467" x="9251950" y="2922588"/>
          <p14:tracePt t="51484" x="9251950" y="2881313"/>
          <p14:tracePt t="51484" x="9251950" y="2871788"/>
          <p14:tracePt t="51500" x="9251950" y="2838450"/>
          <p14:tracePt t="51517" x="9226550" y="2813050"/>
          <p14:tracePt t="51534" x="9193213" y="2752725"/>
          <p14:tracePt t="51550" x="9150350" y="2701925"/>
          <p14:tracePt t="51567" x="9107488" y="2660650"/>
          <p14:tracePt t="51583" x="9056688" y="2625725"/>
          <p14:tracePt t="51600" x="9013825" y="2592388"/>
          <p14:tracePt t="51603" x="8988425" y="2582863"/>
          <p14:tracePt t="51617" x="8963025" y="2574925"/>
          <p14:tracePt t="51635" x="8894763" y="2557463"/>
          <p14:tracePt t="51651" x="8828088" y="2541588"/>
          <p14:tracePt t="51653" x="8802688" y="2541588"/>
          <p14:tracePt t="51667" x="8724900" y="2541588"/>
          <p14:tracePt t="51669" x="8699500" y="2541588"/>
          <p14:tracePt t="51685" x="8580438" y="2541588"/>
          <p14:tracePt t="51701" x="8470900" y="2541588"/>
          <p14:tracePt t="51703" x="8428038" y="2541588"/>
          <p14:tracePt t="51718" x="8224838" y="2541588"/>
          <p14:tracePt t="51734" x="8020050" y="2541588"/>
          <p14:tracePt t="51750" x="7859713" y="2541588"/>
          <p14:tracePt t="51767" x="7731125" y="2541588"/>
          <p14:tracePt t="51785" x="7680325" y="2541588"/>
          <p14:tracePt t="51788" x="7662863" y="2541588"/>
          <p14:tracePt t="51791" x="7654925" y="2541588"/>
          <p14:tracePt t="51801" x="7637463" y="2541588"/>
          <p14:tracePt t="51804" x="7629525" y="2541588"/>
          <p14:tracePt t="51816" x="7604125" y="2541588"/>
          <p14:tracePt t="51833" x="7586663" y="2541588"/>
          <p14:tracePt t="51850" x="7561263" y="2541588"/>
          <p14:tracePt t="51851" x="7553325" y="2541588"/>
          <p14:tracePt t="51866" x="7518400" y="2541588"/>
          <p14:tracePt t="51885" x="7467600" y="2541588"/>
          <p14:tracePt t="51900" x="7416800" y="2541588"/>
          <p14:tracePt t="51917" x="7400925" y="2524125"/>
          <p14:tracePt t="51933" x="7366000" y="2516188"/>
          <p14:tracePt t="51950" x="7332663" y="2506663"/>
          <p14:tracePt t="51967" x="7272338" y="2498725"/>
          <p14:tracePt t="51969" x="7246938" y="2498725"/>
          <p14:tracePt t="51985" x="7188200" y="2498725"/>
          <p14:tracePt t="52001" x="7170738" y="2498725"/>
          <p14:tracePt t="52047" x="7178675" y="2498725"/>
          <p14:tracePt t="52055" x="7188200" y="2498725"/>
          <p14:tracePt t="52068" x="7196138" y="2498725"/>
          <p14:tracePt t="52070" x="7204075" y="2489200"/>
          <p14:tracePt t="52073" x="7213600" y="2481263"/>
          <p14:tracePt t="52086" x="7256463" y="2463800"/>
          <p14:tracePt t="52101" x="7323138" y="2455863"/>
          <p14:tracePt t="52106" x="7416800" y="2438400"/>
          <p14:tracePt t="52117" x="7570788" y="2430463"/>
          <p14:tracePt t="52118" x="7672388" y="2430463"/>
          <p14:tracePt t="52121" x="7781925" y="2430463"/>
          <p14:tracePt t="52133" x="8121650" y="2430463"/>
          <p14:tracePt t="52150" x="8605838" y="2405063"/>
          <p14:tracePt t="52170" x="9099550" y="2371725"/>
          <p14:tracePt t="52176" x="9175750" y="2362200"/>
          <p14:tracePt t="52178" x="9236075" y="2354263"/>
          <p14:tracePt t="52185" x="9353550" y="2311400"/>
          <p14:tracePt t="52200" x="9515475" y="2260600"/>
          <p14:tracePt t="52201" x="9532938" y="2252663"/>
          <p14:tracePt t="52217" x="9550400" y="2243138"/>
          <p14:tracePt t="52234" x="9566275" y="2243138"/>
          <p14:tracePt t="52303" x="9558338" y="2243138"/>
          <p14:tracePt t="52311" x="9550400" y="2243138"/>
          <p14:tracePt t="52317" x="9532938" y="2243138"/>
          <p14:tracePt t="52319" x="9523413" y="2243138"/>
          <p14:tracePt t="52323" x="9498013" y="2243138"/>
          <p14:tracePt t="52325" x="9472613" y="2243138"/>
          <p14:tracePt t="52334" x="9431338" y="2252663"/>
          <p14:tracePt t="52350" x="9320213" y="2278063"/>
          <p14:tracePt t="52367" x="9167813" y="2293938"/>
          <p14:tracePt t="52370" x="9117013" y="2303463"/>
          <p14:tracePt t="52385" x="8878888" y="2354263"/>
          <p14:tracePt t="52401" x="8555038" y="2438400"/>
          <p14:tracePt t="52417" x="8291513" y="2506663"/>
          <p14:tracePt t="52418" x="8215313" y="2524125"/>
          <p14:tracePt t="52421" x="8139113" y="2549525"/>
          <p14:tracePt t="52433" x="7961313" y="2592388"/>
          <p14:tracePt t="52435" x="7926388" y="2600325"/>
          <p14:tracePt t="52450" x="7850188" y="2617788"/>
          <p14:tracePt t="52467" x="7832725" y="2625725"/>
          <p14:tracePt t="52505" x="7824788" y="2625725"/>
          <p14:tracePt t="52525" x="7832725" y="2625725"/>
          <p14:tracePt t="52532" x="7850188" y="2625725"/>
          <p14:tracePt t="52536" x="7867650" y="2625725"/>
          <p14:tracePt t="52550" x="7951788" y="2625725"/>
          <p14:tracePt t="52567" x="8156575" y="2625725"/>
          <p14:tracePt t="52569" x="8224838" y="2625725"/>
          <p14:tracePt t="52583" x="8496300" y="2625725"/>
          <p14:tracePt t="52585" x="8597900" y="2625725"/>
          <p14:tracePt t="52601" x="8894763" y="2625725"/>
          <p14:tracePt t="52602" x="8997950" y="2625725"/>
          <p14:tracePt t="52617" x="9236075" y="2625725"/>
          <p14:tracePt t="52618" x="9320213" y="2625725"/>
          <p14:tracePt t="52633" x="9575800" y="2566988"/>
          <p14:tracePt t="52651" x="9710738" y="2532063"/>
          <p14:tracePt t="52667" x="9728200" y="2532063"/>
          <p14:tracePt t="52669" x="9745663" y="2532063"/>
          <p14:tracePt t="52707" x="9753600" y="2524125"/>
          <p14:tracePt t="52761" x="9745663" y="2524125"/>
          <p14:tracePt t="52770" x="9736138" y="2524125"/>
          <p14:tracePt t="52783" x="9694863" y="2524125"/>
          <p14:tracePt t="52801" x="9575800" y="2532063"/>
          <p14:tracePt t="52816" x="9464675" y="2557463"/>
          <p14:tracePt t="52818" x="9421813" y="2557463"/>
          <p14:tracePt t="52833" x="9107488" y="2557463"/>
          <p14:tracePt t="52851" x="8529638" y="2574925"/>
          <p14:tracePt t="52867" x="8131175" y="2582863"/>
          <p14:tracePt t="52869" x="8004175" y="2592388"/>
          <p14:tracePt t="52888" x="7467600" y="2608263"/>
          <p14:tracePt t="52890" x="7383463" y="2617788"/>
          <p14:tracePt t="52900" x="7246938" y="2625725"/>
          <p14:tracePt t="52917" x="7112000" y="2643188"/>
          <p14:tracePt t="52942" x="7102475" y="2643188"/>
          <p14:tracePt t="52956" x="7112000" y="2643188"/>
          <p14:tracePt t="52967" x="7127875" y="2643188"/>
          <p14:tracePt t="52970" x="7153275" y="2643188"/>
          <p14:tracePt t="52973" x="7170738" y="2643188"/>
          <p14:tracePt t="52983" x="7221538" y="2643188"/>
          <p14:tracePt t="52986" x="7256463" y="2643188"/>
          <p14:tracePt t="53002" x="7340600" y="2643188"/>
          <p14:tracePt t="53004" x="7373938" y="2643188"/>
          <p14:tracePt t="53016" x="7477125" y="2643188"/>
          <p14:tracePt t="53018" x="7535863" y="2643188"/>
          <p14:tracePt t="53033" x="7816850" y="2643188"/>
          <p14:tracePt t="53050" x="8199438" y="2643188"/>
          <p14:tracePt t="53053" x="8318500" y="2643188"/>
          <p14:tracePt t="53056" x="8428038" y="2643188"/>
          <p14:tracePt t="53066" x="8666163" y="2617788"/>
          <p14:tracePt t="53068" x="8793163" y="2600325"/>
          <p14:tracePt t="53083" x="9226550" y="2549525"/>
          <p14:tracePt t="53100" x="9490075" y="2498725"/>
          <p14:tracePt t="53116" x="9642475" y="2463800"/>
          <p14:tracePt t="53133" x="9659938" y="2455863"/>
          <p14:tracePt t="53217" x="9652000" y="2455863"/>
          <p14:tracePt t="53227" x="9617075" y="2455863"/>
          <p14:tracePt t="53234" x="9583738" y="2463800"/>
          <p14:tracePt t="53238" x="9498013" y="2481263"/>
          <p14:tracePt t="53241" x="9456738" y="2498725"/>
          <p14:tracePt t="53250" x="9320213" y="2532063"/>
          <p14:tracePt t="53267" x="8972550" y="2617788"/>
          <p14:tracePt t="53268" x="8869363" y="2643188"/>
          <p14:tracePt t="53282" x="8521700" y="2693988"/>
          <p14:tracePt t="53284" x="8402638" y="2719388"/>
          <p14:tracePt t="53299" x="7986713" y="2787650"/>
          <p14:tracePt t="53316" x="7697788" y="2838450"/>
          <p14:tracePt t="53333" x="7535863" y="2881313"/>
          <p14:tracePt t="53351" x="7518400" y="2881313"/>
          <p14:tracePt t="53369" x="7518400" y="2889250"/>
          <p14:tracePt t="53417" x="7535863" y="2889250"/>
          <p14:tracePt t="53426" x="7586663" y="2889250"/>
          <p14:tracePt t="53433" x="7629525" y="2889250"/>
          <p14:tracePt t="53433" x="7688263" y="2889250"/>
          <p14:tracePt t="53449" x="7926388" y="2889250"/>
          <p14:tracePt t="53466" x="8232775" y="2889250"/>
          <p14:tracePt t="53482" x="8555038" y="2889250"/>
          <p14:tracePt t="53483" x="8640763" y="2889250"/>
          <p14:tracePt t="53499" x="8912225" y="2889250"/>
          <p14:tracePt t="53516" x="9117013" y="2889250"/>
          <p14:tracePt t="53532" x="9236075" y="2889250"/>
          <p14:tracePt t="53549" x="9286875" y="2889250"/>
          <p14:tracePt t="53566" x="9302750" y="2889250"/>
          <p14:tracePt t="53633" x="9294813" y="2889250"/>
          <p14:tracePt t="53640" x="9286875" y="2897188"/>
          <p14:tracePt t="53651" x="9261475" y="2922588"/>
          <p14:tracePt t="53654" x="9251950" y="2932113"/>
          <p14:tracePt t="53658" x="9244013" y="2932113"/>
          <p14:tracePt t="53662" x="9226550" y="2940050"/>
          <p14:tracePt t="53671" x="9218613" y="2940050"/>
          <p14:tracePt t="53683" x="9183688" y="2949575"/>
          <p14:tracePt t="73694" x="9132888" y="2965450"/>
          <p14:tracePt t="73699" x="9099550" y="2982913"/>
          <p14:tracePt t="73702" x="9039225" y="3000375"/>
          <p14:tracePt t="73720" x="8640763" y="3135313"/>
          <p14:tracePt t="73736" x="8121650" y="3279775"/>
          <p14:tracePt t="73737" x="7994650" y="3305175"/>
          <p14:tracePt t="73753" x="7477125" y="3365500"/>
          <p14:tracePt t="73770" x="6958013" y="3365500"/>
          <p14:tracePt t="73771" x="6823075" y="3365500"/>
          <p14:tracePt t="73787" x="6575425" y="3365500"/>
          <p14:tracePt t="73788" x="6508750" y="3365500"/>
          <p14:tracePt t="73803" x="6100763" y="3365500"/>
          <p14:tracePt t="73820" x="5921375" y="3355975"/>
          <p14:tracePt t="73823" x="5888038" y="3355975"/>
          <p14:tracePt t="73837" x="5794375" y="3355975"/>
          <p14:tracePt t="73839" x="5776913" y="3355975"/>
          <p14:tracePt t="73853" x="5735638" y="3365500"/>
          <p14:tracePt t="73870" x="5726113" y="3355975"/>
          <p14:tracePt t="73917" x="5718175" y="3340100"/>
          <p14:tracePt t="73924" x="5708650" y="3340100"/>
          <p14:tracePt t="73936" x="5692775" y="3340100"/>
          <p14:tracePt t="73953" x="5683250" y="3340100"/>
          <p14:tracePt t="73970" x="5667375" y="3340100"/>
          <p14:tracePt t="73998" x="5657850" y="3340100"/>
          <p14:tracePt t="74082" x="5657850" y="3348038"/>
          <p14:tracePt t="74097" x="5667375" y="3355975"/>
          <p14:tracePt t="74102" x="5675313" y="3373438"/>
          <p14:tracePt t="74121" x="5751513" y="3441700"/>
          <p14:tracePt t="74122" x="5776913" y="3467100"/>
          <p14:tracePt t="74136" x="5870575" y="3535363"/>
          <p14:tracePt t="74138" x="5913438" y="3568700"/>
          <p14:tracePt t="74153" x="6075363" y="3687763"/>
          <p14:tracePt t="74171" x="6389688" y="3892550"/>
          <p14:tracePt t="74187" x="6618288" y="4011613"/>
          <p14:tracePt t="74189" x="6711950" y="4044950"/>
          <p14:tracePt t="74203" x="7034213" y="4130675"/>
          <p14:tracePt t="74221" x="7340600" y="4197350"/>
          <p14:tracePt t="74223" x="7400925" y="4206875"/>
          <p14:tracePt t="74236" x="7578725" y="4214813"/>
          <p14:tracePt t="74238" x="7621588" y="4214813"/>
          <p14:tracePt t="74253" x="7766050" y="4214813"/>
          <p14:tracePt t="74271" x="8029575" y="4214813"/>
          <p14:tracePt t="74287" x="8147050" y="4214813"/>
          <p14:tracePt t="74290" x="8224838" y="4214813"/>
          <p14:tracePt t="74303" x="8291513" y="4214813"/>
          <p14:tracePt t="74305" x="8308975" y="4214813"/>
          <p14:tracePt t="74321" x="8377238" y="4206875"/>
          <p14:tracePt t="74337" x="8410575" y="4189413"/>
          <p14:tracePt t="74338" x="8428038" y="4181475"/>
          <p14:tracePt t="74354" x="8462963" y="4171950"/>
          <p14:tracePt t="74370" x="8513763" y="4146550"/>
          <p14:tracePt t="74374" x="8529638" y="4138613"/>
          <p14:tracePt t="74387" x="8564563" y="4130675"/>
          <p14:tracePt t="74390" x="8605838" y="4113213"/>
          <p14:tracePt t="74404" x="8683625" y="4079875"/>
          <p14:tracePt t="74420" x="8742363" y="4052888"/>
          <p14:tracePt t="74424" x="8759825" y="4044950"/>
          <p14:tracePt t="74437" x="8793163" y="4037013"/>
          <p14:tracePt t="74439" x="8810625" y="4027488"/>
          <p14:tracePt t="74454" x="8853488" y="4011613"/>
          <p14:tracePt t="74455" x="8861425" y="4011613"/>
          <p14:tracePt t="74472" x="8912225" y="3986213"/>
          <p14:tracePt t="74476" x="8929688" y="3976688"/>
          <p14:tracePt t="74486" x="8947150" y="3976688"/>
          <p14:tracePt t="74489" x="8955088" y="3976688"/>
          <p14:tracePt t="74491" x="8963025" y="3968750"/>
          <p14:tracePt t="74504" x="8988425" y="3951288"/>
          <p14:tracePt t="74519" x="9023350" y="3935413"/>
          <p14:tracePt t="74537" x="9056688" y="3917950"/>
          <p14:tracePt t="74553" x="9074150" y="3908425"/>
          <p14:tracePt t="74570" x="9099550" y="3892550"/>
          <p14:tracePt t="74587" x="9117013" y="3892550"/>
          <p14:tracePt t="74590" x="9124950" y="3892550"/>
          <p14:tracePt t="74606" x="9158288" y="3892550"/>
          <p14:tracePt t="74611" x="9175750" y="3883025"/>
          <p14:tracePt t="74621" x="9193213" y="3883025"/>
          <p14:tracePt t="74636" x="9218613" y="3883025"/>
          <p14:tracePt t="74639" x="9226550" y="3883025"/>
          <p14:tracePt t="74653" x="9236075" y="3883025"/>
          <p14:tracePt t="74655" x="9251950" y="3883025"/>
          <p14:tracePt t="74695" x="9261475" y="3883025"/>
          <p14:tracePt t="86911" x="9269413" y="3883025"/>
          <p14:tracePt t="86916" x="9269413" y="3892550"/>
          <p14:tracePt t="86928" x="9269413" y="3908425"/>
          <p14:tracePt t="86945" x="9269413" y="3951288"/>
          <p14:tracePt t="86962" x="9269413" y="3994150"/>
          <p14:tracePt t="86979" x="9269413" y="4011613"/>
          <p14:tracePt t="86981" x="9269413" y="4019550"/>
          <p14:tracePt t="86997" x="9269413" y="4044950"/>
          <p14:tracePt t="87013" x="9269413" y="4087813"/>
          <p14:tracePt t="87029" x="9269413" y="4121150"/>
          <p14:tracePt t="87033" x="9269413" y="4138613"/>
          <p14:tracePt t="87047" x="9269413" y="4171950"/>
          <p14:tracePt t="87063" x="9269413" y="4181475"/>
          <p14:tracePt t="87065" x="9269413" y="4189413"/>
          <p14:tracePt t="87079" x="9269413" y="4197350"/>
          <p14:tracePt t="87095" x="9269413" y="4206875"/>
          <p14:tracePt t="87121" x="9269413" y="4214813"/>
          <p14:tracePt t="87137" x="9269413" y="4224338"/>
          <p14:tracePt t="87153" x="9269413" y="4232275"/>
          <p14:tracePt t="87162" x="9269413" y="4240213"/>
          <p14:tracePt t="87178" x="9277350" y="4257675"/>
          <p14:tracePt t="87195" x="9286875" y="4265613"/>
          <p14:tracePt t="87212" x="9294813" y="4283075"/>
          <p14:tracePt t="87234" x="9294813" y="4291013"/>
          <p14:tracePt t="87246" x="9294813" y="4300538"/>
          <p14:tracePt t="87261" x="9294813" y="4325938"/>
          <p14:tracePt t="87278" x="9302750" y="4341813"/>
          <p14:tracePt t="87295" x="9312275" y="4359275"/>
          <p14:tracePt t="87313" x="9345613" y="4384675"/>
          <p14:tracePt t="87328" x="9353550" y="4402138"/>
          <p14:tracePt t="87345" x="9388475" y="4427538"/>
          <p14:tracePt t="87362" x="9421813" y="4435475"/>
          <p14:tracePt t="87379" x="9464675" y="4460875"/>
          <p14:tracePt t="87381" x="9482138" y="4478338"/>
          <p14:tracePt t="87395" x="9540875" y="4495800"/>
          <p14:tracePt t="87397" x="9566275" y="4503738"/>
          <p14:tracePt t="87412" x="9702800" y="4538663"/>
          <p14:tracePt t="87428" x="9915525" y="4579938"/>
          <p14:tracePt t="87430" x="9966325" y="4589463"/>
          <p14:tracePt t="87445" x="10144125" y="4622800"/>
          <p14:tracePt t="87462" x="10364788" y="4648200"/>
          <p14:tracePt t="87464" x="10442575" y="4657725"/>
          <p14:tracePt t="87478" x="10637838" y="4673600"/>
          <p14:tracePt t="87479" x="10729913" y="4683125"/>
          <p14:tracePt t="87495" x="11028363" y="4683125"/>
          <p14:tracePt t="87513" x="11401425" y="4648200"/>
          <p14:tracePt t="87528" x="11639550" y="4614863"/>
          <p14:tracePt t="87530" x="11707813" y="4605338"/>
          <p14:tracePt t="87545" x="12004675" y="4564063"/>
          <p14:tracePt t="88300" x="11920538" y="4724400"/>
          <p14:tracePt t="88303" x="11766550" y="4708525"/>
          <p14:tracePt t="88309" x="11563350" y="4683125"/>
          <p14:tracePt t="88316" x="11147425" y="4657725"/>
          <p14:tracePt t="88328" x="10534650" y="4554538"/>
          <p14:tracePt t="88330" x="10364788" y="4513263"/>
          <p14:tracePt t="88345" x="9771063" y="4376738"/>
          <p14:tracePt t="88346" x="9626600" y="4333875"/>
          <p14:tracePt t="88361" x="9013825" y="4189413"/>
          <p14:tracePt t="88378" x="8539163" y="4087813"/>
          <p14:tracePt t="88395" x="8174038" y="4019550"/>
          <p14:tracePt t="88398" x="8088313" y="4011613"/>
          <p14:tracePt t="88401" x="8004175" y="3994150"/>
          <p14:tracePt t="88411" x="7850188" y="3994150"/>
          <p14:tracePt t="88413" x="7791450" y="3994150"/>
          <p14:tracePt t="88428" x="7570788" y="3994150"/>
          <p14:tracePt t="88431" x="7527925" y="3994150"/>
          <p14:tracePt t="88445" x="7408863" y="3994150"/>
          <p14:tracePt t="88448" x="7383463" y="3994150"/>
          <p14:tracePt t="88451" x="7373938" y="3994150"/>
          <p14:tracePt t="88461" x="7348538" y="3994150"/>
          <p14:tracePt t="88463" x="7332663" y="3994150"/>
          <p14:tracePt t="88479" x="7323138" y="3994150"/>
          <p14:tracePt t="88644" x="7323138" y="3986213"/>
          <p14:tracePt t="88680" x="7323138" y="3976688"/>
          <p14:tracePt t="88686" x="7323138" y="3968750"/>
          <p14:tracePt t="88688" x="7332663" y="3960813"/>
          <p14:tracePt t="88696" x="7340600" y="3951288"/>
          <p14:tracePt t="88698" x="7366000" y="3943350"/>
          <p14:tracePt t="88701" x="7391400" y="3935413"/>
          <p14:tracePt t="88704" x="7426325" y="3917950"/>
          <p14:tracePt t="88711" x="7451725" y="3892550"/>
          <p14:tracePt t="88713" x="7485063" y="3875088"/>
          <p14:tracePt t="88716" x="7518400" y="3857625"/>
          <p14:tracePt t="88727" x="7637463" y="3781425"/>
          <p14:tracePt t="88744" x="7756525" y="3713163"/>
          <p14:tracePt t="88745" x="7781925" y="3697288"/>
          <p14:tracePt t="88760" x="7850188" y="3654425"/>
          <p14:tracePt t="88777" x="7977188" y="3611563"/>
          <p14:tracePt t="88794" x="8105775" y="3560763"/>
          <p14:tracePt t="88810" x="8224838" y="3535363"/>
          <p14:tracePt t="88827" x="8369300" y="3509963"/>
          <p14:tracePt t="88828" x="8402638" y="3509963"/>
          <p14:tracePt t="88844" x="8496300" y="3509963"/>
          <p14:tracePt t="88861" x="8580438" y="3509963"/>
          <p14:tracePt t="88877" x="8632825" y="3517900"/>
          <p14:tracePt t="88894" x="8666163" y="3568700"/>
          <p14:tracePt t="88896" x="8674100" y="3586163"/>
          <p14:tracePt t="88910" x="8709025" y="3646488"/>
          <p14:tracePt t="88927" x="8793163" y="3773488"/>
          <p14:tracePt t="88944" x="8843963" y="3883025"/>
          <p14:tracePt t="88945" x="8853488" y="3900488"/>
          <p14:tracePt t="88960" x="8861425" y="3976688"/>
          <p14:tracePt t="88961" x="8861425" y="3994150"/>
          <p14:tracePt t="88977" x="8861425" y="4062413"/>
          <p14:tracePt t="88994" x="8843963" y="4146550"/>
          <p14:tracePt t="89010" x="8785225" y="4214813"/>
          <p14:tracePt t="89027" x="8709025" y="4283075"/>
          <p14:tracePt t="89029" x="8683625" y="4300538"/>
          <p14:tracePt t="89044" x="8529638" y="4376738"/>
          <p14:tracePt t="89061" x="8318500" y="4435475"/>
          <p14:tracePt t="89063" x="8250238" y="4445000"/>
          <p14:tracePt t="89077" x="8029575" y="4460875"/>
          <p14:tracePt t="89079" x="7961313" y="4460875"/>
          <p14:tracePt t="89095" x="7715250" y="4460875"/>
          <p14:tracePt t="89097" x="7646988" y="4460875"/>
          <p14:tracePt t="89110" x="7442200" y="4452938"/>
          <p14:tracePt t="89112" x="7383463" y="4445000"/>
          <p14:tracePt t="89127" x="7256463" y="4384675"/>
          <p14:tracePt t="89144" x="7188200" y="4291013"/>
          <p14:tracePt t="89160" x="7145338" y="4224338"/>
          <p14:tracePt t="89162" x="7145338" y="4214813"/>
          <p14:tracePt t="89177" x="7153275" y="4138613"/>
          <p14:tracePt t="89194" x="7246938" y="3994150"/>
          <p14:tracePt t="89211" x="7467600" y="3773488"/>
          <p14:tracePt t="89214" x="7545388" y="3705225"/>
          <p14:tracePt t="89227" x="7807325" y="3560763"/>
          <p14:tracePt t="89229" x="7910513" y="3509963"/>
          <p14:tracePt t="89244" x="8334375" y="3365500"/>
          <p14:tracePt t="89260" x="8724900" y="3263900"/>
          <p14:tracePt t="89263" x="8828088" y="3238500"/>
          <p14:tracePt t="89277" x="9117013" y="3203575"/>
          <p14:tracePt t="89294" x="9431338" y="3186113"/>
          <p14:tracePt t="89296" x="9498013" y="3195638"/>
          <p14:tracePt t="89310" x="9634538" y="3246438"/>
          <p14:tracePt t="89311" x="9659938" y="3263900"/>
          <p14:tracePt t="89327" x="9728200" y="3340100"/>
          <p14:tracePt t="89345" x="9736138" y="3398838"/>
          <p14:tracePt t="89360" x="9736138" y="3467100"/>
          <p14:tracePt t="89362" x="9736138" y="3492500"/>
          <p14:tracePt t="89377" x="9736138" y="3578225"/>
          <p14:tracePt t="89394" x="9710738" y="3671888"/>
          <p14:tracePt t="89398" x="9702800" y="3705225"/>
          <p14:tracePt t="89400" x="9694863" y="3738563"/>
          <p14:tracePt t="89410" x="9694863" y="3748088"/>
          <p14:tracePt t="89426" x="9642475" y="3816350"/>
          <p14:tracePt t="89443" x="9515475" y="3892550"/>
          <p14:tracePt t="89460" x="9286875" y="3951288"/>
          <p14:tracePt t="89477" x="8980488" y="3968750"/>
          <p14:tracePt t="89495" x="8555038" y="3986213"/>
          <p14:tracePt t="89510" x="8215313" y="3986213"/>
          <p14:tracePt t="89512" x="8113713" y="3986213"/>
          <p14:tracePt t="89527" x="7832725" y="3935413"/>
          <p14:tracePt t="89543" x="7766050" y="3875088"/>
          <p14:tracePt t="89560" x="7756525" y="3841750"/>
          <p14:tracePt t="89561" x="7756525" y="3824288"/>
          <p14:tracePt t="89577" x="7756525" y="3730625"/>
          <p14:tracePt t="89593" x="7842250" y="3611563"/>
          <p14:tracePt t="89610" x="8080375" y="3398838"/>
          <p14:tracePt t="89613" x="8189913" y="3330575"/>
          <p14:tracePt t="89627" x="8513763" y="3152775"/>
          <p14:tracePt t="89629" x="8640763" y="3109913"/>
          <p14:tracePt t="89644" x="9269413" y="2982913"/>
          <p14:tracePt t="89648" x="9431338" y="2974975"/>
          <p14:tracePt t="89650" x="9583738" y="2974975"/>
          <p14:tracePt t="89660" x="9864725" y="2974975"/>
          <p14:tracePt t="89676" x="10348913" y="3076575"/>
          <p14:tracePt t="89693" x="10602913" y="3170238"/>
          <p14:tracePt t="89694" x="10612438" y="3195638"/>
          <p14:tracePt t="89710" x="10637838" y="3238500"/>
          <p14:tracePt t="89711" x="10637838" y="3254375"/>
          <p14:tracePt t="89727" x="10628313" y="3340100"/>
          <p14:tracePt t="89743" x="10577513" y="3475038"/>
          <p14:tracePt t="89760" x="10518775" y="3611563"/>
          <p14:tracePt t="89761" x="10493375" y="3671888"/>
          <p14:tracePt t="89777" x="10255250" y="3968750"/>
          <p14:tracePt t="89793" x="9796463" y="4419600"/>
          <p14:tracePt t="89810" x="9023350" y="4903788"/>
          <p14:tracePt t="89814" x="8828088" y="4997450"/>
          <p14:tracePt t="89830" x="8088313" y="5132388"/>
          <p14:tracePt t="89835" x="7910513" y="5132388"/>
          <p14:tracePt t="89837" x="7731125" y="5132388"/>
          <p14:tracePt t="89843" x="7570788" y="5116513"/>
          <p14:tracePt t="89860" x="6831013" y="4919663"/>
          <p14:tracePt t="89876" x="6346825" y="4741863"/>
          <p14:tracePt t="89893" x="6057900" y="4564063"/>
          <p14:tracePt t="89894" x="6015038" y="4513263"/>
          <p14:tracePt t="89898" x="5989638" y="4486275"/>
          <p14:tracePt t="89910" x="5989638" y="4470400"/>
          <p14:tracePt t="89927" x="5997575" y="4308475"/>
          <p14:tracePt t="89943" x="6176963" y="4095750"/>
          <p14:tracePt t="89960" x="6516688" y="3832225"/>
          <p14:tracePt t="89961" x="6626225" y="3763963"/>
          <p14:tracePt t="89976" x="7069138" y="3502025"/>
          <p14:tracePt t="89978" x="7256463" y="3416300"/>
          <p14:tracePt t="89993" x="8147050" y="3170238"/>
          <p14:tracePt t="90010" x="9056688" y="3101975"/>
          <p14:tracePt t="90026" x="9753600" y="3084513"/>
          <p14:tracePt t="90043" x="10144125" y="3152775"/>
          <p14:tracePt t="90045" x="10204450" y="3178175"/>
          <p14:tracePt t="90060" x="10323513" y="3279775"/>
          <p14:tracePt t="90077" x="10339388" y="3390900"/>
          <p14:tracePt t="90080" x="10339388" y="3416300"/>
          <p14:tracePt t="90095" x="10313988" y="3594100"/>
          <p14:tracePt t="90111" x="10220325" y="3756025"/>
          <p14:tracePt t="90112" x="10186988" y="3824288"/>
          <p14:tracePt t="90128" x="10067925" y="3976688"/>
          <p14:tracePt t="90132" x="9983788" y="4062413"/>
          <p14:tracePt t="90144" x="9880600" y="4164013"/>
          <p14:tracePt t="90150" x="9847263" y="4197350"/>
          <p14:tracePt t="90152" x="9812338" y="4224338"/>
          <p14:tracePt t="90160" x="9677400" y="4291013"/>
          <p14:tracePt t="90176" x="9482138" y="4341813"/>
          <p14:tracePt t="90177" x="9396413" y="4359275"/>
          <p14:tracePt t="90193" x="8988425" y="4419600"/>
          <p14:tracePt t="90210" x="8564563" y="4384675"/>
          <p14:tracePt t="90226" x="8139113" y="4283075"/>
          <p14:tracePt t="90243" x="7832725" y="4105275"/>
          <p14:tracePt t="90260" x="7629525" y="3908425"/>
          <p14:tracePt t="90263" x="7629525" y="3892550"/>
          <p14:tracePt t="90277" x="7629525" y="3832225"/>
          <p14:tracePt t="90280" x="7629525" y="3798888"/>
          <p14:tracePt t="90282" x="7629525" y="3781425"/>
          <p14:tracePt t="90294" x="7637463" y="3722688"/>
          <p14:tracePt t="90310" x="7824788" y="3535363"/>
          <p14:tracePt t="90327" x="8012113" y="3408363"/>
          <p14:tracePt t="90328" x="8080375" y="3348038"/>
          <p14:tracePt t="90344" x="8435975" y="3195638"/>
          <p14:tracePt t="90361" x="8836025" y="3094038"/>
          <p14:tracePt t="90363" x="8921750" y="3084513"/>
          <p14:tracePt t="90378" x="9150350" y="3076575"/>
          <p14:tracePt t="90383" x="9251950" y="3076575"/>
          <p14:tracePt t="90385" x="9294813" y="3084513"/>
          <p14:tracePt t="90393" x="9371013" y="3119438"/>
          <p14:tracePt t="90410" x="9413875" y="3203575"/>
          <p14:tracePt t="90426" x="9431338" y="3305175"/>
          <p14:tracePt t="90429" x="9431338" y="3340100"/>
          <p14:tracePt t="90443" x="9431338" y="3424238"/>
          <p14:tracePt t="90445" x="9431338" y="3459163"/>
          <p14:tracePt t="90460" x="9431338" y="3535363"/>
          <p14:tracePt t="90464" x="9431338" y="3568700"/>
          <p14:tracePt t="90466" x="9431338" y="3578225"/>
          <p14:tracePt t="90477" x="9431338" y="3594100"/>
          <p14:tracePt t="90492" x="9431338" y="3611563"/>
          <p14:tracePt t="90538" x="9431338" y="3619500"/>
          <p14:tracePt t="90559" x="9431338" y="3629025"/>
          <p14:tracePt t="127806" x="9380538" y="3629025"/>
          <p14:tracePt t="127815" x="9312275" y="3629025"/>
          <p14:tracePt t="127823" x="9226550" y="3629025"/>
          <p14:tracePt t="127827" x="9183688" y="3629025"/>
          <p14:tracePt t="127840" x="8963025" y="3629025"/>
          <p14:tracePt t="127844" x="8921750" y="3629025"/>
          <p14:tracePt t="127847" x="8878888" y="3629025"/>
          <p14:tracePt t="127854" x="8836025" y="3629025"/>
          <p14:tracePt t="127855" x="8793163" y="3636963"/>
          <p14:tracePt t="127870" x="8648700" y="3671888"/>
          <p14:tracePt t="127872" x="8589963" y="3697288"/>
          <p14:tracePt t="127886" x="8394700" y="3748088"/>
          <p14:tracePt t="127903" x="7943850" y="3900488"/>
          <p14:tracePt t="127920" x="7477125" y="4079875"/>
          <p14:tracePt t="127936" x="7051675" y="4283075"/>
          <p14:tracePt t="127939" x="6950075" y="4341813"/>
          <p14:tracePt t="127941" x="6838950" y="4402138"/>
          <p14:tracePt t="127953" x="6550025" y="4597400"/>
          <p14:tracePt t="127970" x="6253163" y="4784725"/>
          <p14:tracePt t="127973" x="6194425" y="4835525"/>
          <p14:tracePt t="127986" x="6032500" y="4937125"/>
          <p14:tracePt t="128003" x="5938838" y="5013325"/>
          <p14:tracePt t="128004" x="5921375" y="5030788"/>
          <p14:tracePt t="128020" x="5880100" y="5056188"/>
          <p14:tracePt t="128036" x="5853113" y="5073650"/>
          <p14:tracePt t="128038" x="5845175" y="5091113"/>
          <p14:tracePt t="128053" x="5837238" y="5091113"/>
          <p14:tracePt t="128070" x="5837238" y="5106988"/>
          <p14:tracePt t="128087" x="5837238" y="5132388"/>
          <p14:tracePt t="128089" x="5837238" y="5141913"/>
          <p14:tracePt t="128104" x="5837238" y="5226050"/>
          <p14:tracePt t="128109" x="5837238" y="5251450"/>
          <p14:tracePt t="128112" x="5837238" y="5268913"/>
          <p14:tracePt t="128120" x="5853113" y="5337175"/>
          <p14:tracePt t="128124" x="5862638" y="5370513"/>
          <p14:tracePt t="128127" x="5870575" y="5413375"/>
          <p14:tracePt t="128136" x="5930900" y="5532438"/>
          <p14:tracePt t="128153" x="6083300" y="5813425"/>
          <p14:tracePt t="128170" x="6245225" y="6042025"/>
          <p14:tracePt t="128187" x="6397625" y="6262688"/>
          <p14:tracePt t="128189" x="6440488" y="6288088"/>
          <p14:tracePt t="128205" x="6610350" y="6391275"/>
          <p14:tracePt t="128206" x="6669088" y="6424613"/>
          <p14:tracePt t="128220" x="6838950" y="6500813"/>
          <p14:tracePt t="128221" x="6915150" y="6526213"/>
          <p14:tracePt t="128236" x="7137400" y="6577013"/>
          <p14:tracePt t="128237" x="7213600" y="6602413"/>
          <p14:tracePt t="128253" x="7535863" y="6654800"/>
          <p14:tracePt t="128270" x="7850188" y="6654800"/>
          <p14:tracePt t="128286" x="8004175" y="6645275"/>
          <p14:tracePt t="128288" x="8037513" y="6637338"/>
          <p14:tracePt t="128303" x="8156575" y="6586538"/>
          <p14:tracePt t="128320" x="8250238" y="6518275"/>
          <p14:tracePt t="128324" x="8283575" y="6500813"/>
          <p14:tracePt t="128327" x="8308975" y="6500813"/>
          <p14:tracePt t="128337" x="8359775" y="6457950"/>
          <p14:tracePt t="128339" x="8410575" y="6432550"/>
          <p14:tracePt t="128354" x="8529638" y="6373813"/>
          <p14:tracePt t="128356" x="8580438" y="6338888"/>
          <p14:tracePt t="128358" x="8632825" y="6313488"/>
          <p14:tracePt t="128370" x="8777288" y="6237288"/>
          <p14:tracePt t="128386" x="8937625" y="6118225"/>
          <p14:tracePt t="128389" x="8963025" y="6110288"/>
          <p14:tracePt t="128403" x="9013825" y="6067425"/>
          <p14:tracePt t="128405" x="9023350" y="6049963"/>
          <p14:tracePt t="128419" x="9039225" y="6042025"/>
          <p14:tracePt t="128436" x="9056688" y="6024563"/>
          <p14:tracePt t="128457" x="9074150" y="6016625"/>
          <p14:tracePt t="128469" x="9082088" y="5999163"/>
          <p14:tracePt t="128488" x="9082088" y="5991225"/>
          <p14:tracePt t="135369" x="9142413" y="5991225"/>
          <p14:tracePt t="135375" x="9175750" y="5991225"/>
          <p14:tracePt t="135383" x="9286875" y="5991225"/>
          <p14:tracePt t="135386" x="9345613" y="5991225"/>
          <p14:tracePt t="135399" x="9472613" y="5991225"/>
          <p14:tracePt t="135401" x="9498013" y="5991225"/>
          <p14:tracePt t="135415" x="9575800" y="5973763"/>
          <p14:tracePt t="135432" x="9591675" y="5965825"/>
          <p14:tracePt t="135449" x="9652000" y="5932488"/>
          <p14:tracePt t="135450" x="9659938" y="5915025"/>
          <p14:tracePt t="135465" x="9710738" y="5880100"/>
          <p14:tracePt t="135467" x="9736138" y="5864225"/>
          <p14:tracePt t="135482" x="9829800" y="5795963"/>
          <p14:tracePt t="135483" x="9880600" y="5770563"/>
          <p14:tracePt t="135499" x="10110788" y="5608638"/>
          <p14:tracePt t="135500" x="10169525" y="5565775"/>
          <p14:tracePt t="135516" x="10390188" y="5438775"/>
          <p14:tracePt t="135520" x="10467975" y="5395913"/>
          <p14:tracePt t="135522" x="10534650" y="5353050"/>
          <p14:tracePt t="135532" x="10721975" y="5208588"/>
          <p14:tracePt t="135549" x="10874375" y="5124450"/>
          <p14:tracePt t="135550" x="10909300" y="5099050"/>
          <p14:tracePt t="135565" x="11018838" y="5013325"/>
          <p14:tracePt t="135581" x="11079163" y="4972050"/>
          <p14:tracePt t="135598" x="11112500" y="4937125"/>
          <p14:tracePt t="135600" x="11129963" y="4919663"/>
          <p14:tracePt t="135615" x="11172825" y="4868863"/>
          <p14:tracePt t="135632" x="11249025" y="4810125"/>
          <p14:tracePt t="135648" x="11333163" y="4741863"/>
          <p14:tracePt t="135665" x="11418888" y="4657725"/>
          <p14:tracePt t="135667" x="11444288" y="4640263"/>
          <p14:tracePt t="135682" x="11477625" y="4579938"/>
          <p14:tracePt t="135684" x="11487150" y="4564063"/>
          <p14:tracePt t="135699" x="11520488" y="4538663"/>
          <p14:tracePt t="135702" x="11530013" y="4513263"/>
          <p14:tracePt t="135715" x="11580813" y="4470400"/>
          <p14:tracePt t="135718" x="11606213" y="4445000"/>
          <p14:tracePt t="135733" x="11834813" y="4291013"/>
          <p14:tracePt t="135748" x="12080875" y="4156075"/>
          <p14:tracePt t="135750" x="12184063" y="412115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Rectangle 2">
            <a:extLst>
              <a:ext uri="{FF2B5EF4-FFF2-40B4-BE49-F238E27FC236}">
                <a16:creationId xmlns:a16="http://schemas.microsoft.com/office/drawing/2014/main" id="{407BD1F9-A77F-4B01-8AC2-F7FDF64F1856}"/>
              </a:ext>
            </a:extLst>
          </p:cNvPr>
          <p:cNvSpPr txBox="1">
            <a:spLocks noChangeArrowheads="1"/>
          </p:cNvSpPr>
          <p:nvPr/>
        </p:nvSpPr>
        <p:spPr>
          <a:xfrm>
            <a:off x="3322961" y="209968"/>
            <a:ext cx="4924568"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chemeClr val="tx1"/>
                </a:solidFill>
              </a:rPr>
              <a:t>Marketing Concept </a:t>
            </a:r>
            <a:r>
              <a:rPr lang="en-US" sz="2800" u="sng" dirty="0">
                <a:solidFill>
                  <a:srgbClr val="000000"/>
                </a:solidFill>
              </a:rPr>
              <a:t>Examples</a:t>
            </a:r>
            <a:endParaRPr lang="en-US" altLang="ar-SA" sz="2800" u="sng" dirty="0">
              <a:solidFill>
                <a:schemeClr val="tx1"/>
              </a:solidFill>
            </a:endParaRPr>
          </a:p>
        </p:txBody>
      </p:sp>
      <p:sp>
        <p:nvSpPr>
          <p:cNvPr id="11" name="TextBox 10">
            <a:extLst>
              <a:ext uri="{FF2B5EF4-FFF2-40B4-BE49-F238E27FC236}">
                <a16:creationId xmlns:a16="http://schemas.microsoft.com/office/drawing/2014/main" id="{645771E6-4EA9-4AAF-80E0-63CCAFC35BD2}"/>
              </a:ext>
            </a:extLst>
          </p:cNvPr>
          <p:cNvSpPr txBox="1"/>
          <p:nvPr/>
        </p:nvSpPr>
        <p:spPr>
          <a:xfrm>
            <a:off x="229758" y="1360276"/>
            <a:ext cx="9075607" cy="5028556"/>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fact that a good marketing concept focuses on the consumer’s experience starting with the production and up to the social responsibility. Therefore, a good marketing concept example is the product in concept state.</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 concept car for example or a concept smartphone.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If you need a real-life example, you can try to analyze a little bit two of the </a:t>
            </a:r>
            <a:r>
              <a:rPr lang="en-US" dirty="0" err="1">
                <a:latin typeface="Times New Roman" panose="02020603050405020304" pitchFamily="18" charset="0"/>
                <a:cs typeface="Times New Roman" panose="02020603050405020304" pitchFamily="18" charset="0"/>
              </a:rPr>
              <a:t>mostl</a:t>
            </a:r>
            <a:r>
              <a:rPr lang="en-US" dirty="0">
                <a:latin typeface="Times New Roman" panose="02020603050405020304" pitchFamily="18" charset="0"/>
                <a:cs typeface="Times New Roman" panose="02020603050405020304" pitchFamily="18" charset="0"/>
              </a:rPr>
              <a:t> competitors of the last century, Pepsi and Coca-Cola.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They are both using solid and well-designed marketing concepts, with a constant focus on customer experience and how the brand reaches the customer, and how it is perceived. The difference is the concepts are focusing on different things.</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While Pepsi targets the younger audiences, Coca-Cola focuses on a holistic approach, where the marketing strategies are based on the business as a whole and not on individual experiences or products.</a:t>
            </a:r>
          </a:p>
        </p:txBody>
      </p:sp>
      <p:pic>
        <p:nvPicPr>
          <p:cNvPr id="4098" name="Picture 2" descr="ايه الفرق بين بيبسي وكوكاكولا؟ | في السريع">
            <a:extLst>
              <a:ext uri="{FF2B5EF4-FFF2-40B4-BE49-F238E27FC236}">
                <a16:creationId xmlns:a16="http://schemas.microsoft.com/office/drawing/2014/main" id="{308C49F7-09D5-4484-A225-5C1DF743DF8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08998" y="2344968"/>
            <a:ext cx="2265503" cy="2522867"/>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63607467-3725-6EB6-DA4F-504FB27806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552397857"/>
      </p:ext>
    </p:extLst>
  </p:cSld>
  <p:clrMapOvr>
    <a:masterClrMapping/>
  </p:clrMapOvr>
  <mc:AlternateContent xmlns:mc="http://schemas.openxmlformats.org/markup-compatibility/2006" xmlns:p14="http://schemas.microsoft.com/office/powerpoint/2010/main">
    <mc:Choice Requires="p14">
      <p:transition p14:dur="10" advTm="71008"/>
    </mc:Choice>
    <mc:Fallback xmlns="">
      <p:transition advTm="710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6288" x="12149138" y="4011613"/>
          <p14:tracePt t="6302" x="12047538" y="4044950"/>
          <p14:tracePt t="6318" x="11971338" y="4087813"/>
          <p14:tracePt t="6335" x="11911013" y="4121150"/>
          <p14:tracePt t="6352" x="11860213" y="4164013"/>
          <p14:tracePt t="6369" x="11826875" y="4197350"/>
          <p14:tracePt t="6387" x="11776075" y="4249738"/>
          <p14:tracePt t="6391" x="11758613" y="4275138"/>
          <p14:tracePt t="6401" x="11733213" y="4300538"/>
          <p14:tracePt t="6418" x="11674475" y="4359275"/>
          <p14:tracePt t="6435" x="11614150" y="4419600"/>
          <p14:tracePt t="6452" x="11537950" y="4495800"/>
          <p14:tracePt t="6468" x="11452225" y="4564063"/>
          <p14:tracePt t="6469" x="11436350" y="4579938"/>
          <p14:tracePt t="6485" x="11350625" y="4640263"/>
          <p14:tracePt t="6486" x="11317288" y="4665663"/>
          <p14:tracePt t="6502" x="11129963" y="4784725"/>
          <p14:tracePt t="6518" x="10977563" y="4852988"/>
          <p14:tracePt t="6535" x="10866438" y="4868863"/>
          <p14:tracePt t="6552" x="10756900" y="4903788"/>
          <p14:tracePt t="6554" x="10729913" y="4903788"/>
          <p14:tracePt t="6569" x="10653713" y="4903788"/>
          <p14:tracePt t="6586" x="10577513" y="4894263"/>
          <p14:tracePt t="6590" x="10569575" y="4894263"/>
          <p14:tracePt t="6593" x="10552113" y="4894263"/>
          <p14:tracePt t="6603" x="10526713" y="4868863"/>
          <p14:tracePt t="6605" x="10518775" y="4860925"/>
          <p14:tracePt t="6618" x="10467975" y="4843463"/>
          <p14:tracePt t="6635" x="10442575" y="4792663"/>
          <p14:tracePt t="6651" x="10415588" y="4775200"/>
          <p14:tracePt t="6668" x="10399713" y="4749800"/>
          <p14:tracePt t="6685" x="10382250" y="4716463"/>
          <p14:tracePt t="6686" x="10382250" y="4708525"/>
          <p14:tracePt t="6702" x="10364788" y="4691063"/>
          <p14:tracePt t="6703" x="10364788" y="4683125"/>
          <p14:tracePt t="6718" x="10364788" y="4665663"/>
          <p14:tracePt t="6735" x="10364788" y="4648200"/>
          <p14:tracePt t="6752" x="10364788" y="4597400"/>
          <p14:tracePt t="6754" x="10382250" y="4589463"/>
          <p14:tracePt t="6769" x="10483850" y="4452938"/>
          <p14:tracePt t="6785" x="10653713" y="4275138"/>
          <p14:tracePt t="6789" x="10688638" y="4232275"/>
          <p14:tracePt t="6802" x="10807700" y="4138613"/>
          <p14:tracePt t="6804" x="10841038" y="4105275"/>
          <p14:tracePt t="6818" x="10942638" y="3986213"/>
          <p14:tracePt t="6836" x="11079163" y="3875088"/>
          <p14:tracePt t="6852" x="11122025" y="3857625"/>
          <p14:tracePt t="6853" x="11137900" y="3841750"/>
          <p14:tracePt t="6868" x="11172825" y="3824288"/>
          <p14:tracePt t="6886" x="11206163" y="3824288"/>
          <p14:tracePt t="6902" x="11215688" y="3824288"/>
          <p14:tracePt t="6904" x="11223625" y="3824288"/>
          <p14:tracePt t="6919" x="11231563" y="3867150"/>
          <p14:tracePt t="6935" x="11256963" y="3951288"/>
          <p14:tracePt t="6951" x="11291888" y="4121150"/>
          <p14:tracePt t="6968" x="11333163" y="4300538"/>
          <p14:tracePt t="6985" x="11360150" y="4410075"/>
          <p14:tracePt t="7001" x="11360150" y="4503738"/>
          <p14:tracePt t="7018" x="11360150" y="4572000"/>
          <p14:tracePt t="7036" x="11333163" y="4614863"/>
          <p14:tracePt t="7052" x="11307763" y="4640263"/>
          <p14:tracePt t="7069" x="11256963" y="4657725"/>
          <p14:tracePt t="7070" x="11249025" y="4657725"/>
          <p14:tracePt t="7086" x="11163300" y="4657725"/>
          <p14:tracePt t="7087" x="11137900" y="4657725"/>
          <p14:tracePt t="7102" x="11018838" y="4657725"/>
          <p14:tracePt t="7104" x="10968038" y="4648200"/>
          <p14:tracePt t="7119" x="10772775" y="4564063"/>
          <p14:tracePt t="7136" x="10577513" y="4427538"/>
          <p14:tracePt t="7139" x="10552113" y="4410075"/>
          <p14:tracePt t="7152" x="10493375" y="4359275"/>
          <p14:tracePt t="7155" x="10458450" y="4325938"/>
          <p14:tracePt t="7168" x="10356850" y="4146550"/>
          <p14:tracePt t="7185" x="10298113" y="3960813"/>
          <p14:tracePt t="7201" x="10271125" y="3790950"/>
          <p14:tracePt t="7218" x="10271125" y="3619500"/>
          <p14:tracePt t="7236" x="10271125" y="3408363"/>
          <p14:tracePt t="7252" x="10313988" y="3254375"/>
          <p14:tracePt t="7253" x="10323513" y="3211513"/>
          <p14:tracePt t="7257" x="10323513" y="3170238"/>
          <p14:tracePt t="7268" x="10348913" y="3059113"/>
          <p14:tracePt t="7270" x="10356850" y="3008313"/>
          <p14:tracePt t="7284" x="10374313" y="2922588"/>
          <p14:tracePt t="7301" x="10374313" y="2820988"/>
          <p14:tracePt t="7302" x="10374313" y="2795588"/>
          <p14:tracePt t="7318" x="10374313" y="2736850"/>
          <p14:tracePt t="7334" x="10356850" y="2701925"/>
          <p14:tracePt t="7352" x="10339388" y="2686050"/>
          <p14:tracePt t="7368" x="10339388" y="2676525"/>
          <p14:tracePt t="7417" x="10331450" y="2676525"/>
          <p14:tracePt t="7429" x="10313988" y="2676525"/>
          <p14:tracePt t="7442" x="10298113" y="2676525"/>
          <p14:tracePt t="7453" x="10288588" y="2686050"/>
          <p14:tracePt t="7468" x="10280650" y="2686050"/>
          <p14:tracePt t="7485" x="10263188" y="2719388"/>
          <p14:tracePt t="7510" x="10255250" y="2727325"/>
          <p14:tracePt t="7535" x="10255250" y="2744788"/>
          <p14:tracePt t="7547" x="10245725" y="2744788"/>
          <p14:tracePt t="7560" x="10237788" y="2762250"/>
          <p14:tracePt t="7569" x="10237788" y="2770188"/>
          <p14:tracePt t="7571" x="10237788" y="2778125"/>
          <p14:tracePt t="7573" x="10229850" y="2787650"/>
          <p14:tracePt t="7585" x="10220325" y="2795588"/>
          <p14:tracePt t="7602" x="10212388" y="2846388"/>
          <p14:tracePt t="7605" x="10212388" y="2863850"/>
          <p14:tracePt t="7618" x="10204450" y="2906713"/>
          <p14:tracePt t="7621" x="10204450" y="2922588"/>
          <p14:tracePt t="7634" x="10179050" y="2990850"/>
          <p14:tracePt t="7636" x="10179050" y="3008313"/>
          <p14:tracePt t="7651" x="10169525" y="3101975"/>
          <p14:tracePt t="7653" x="10161588" y="3135313"/>
          <p14:tracePt t="7656" x="10161588" y="3160713"/>
          <p14:tracePt t="7668" x="10153650" y="3254375"/>
          <p14:tracePt t="7684" x="10118725" y="3382963"/>
          <p14:tracePt t="7686" x="10110788" y="3398838"/>
          <p14:tracePt t="7702" x="10093325" y="3449638"/>
          <p14:tracePt t="7718" x="10093325" y="3517900"/>
          <p14:tracePt t="7719" x="10093325" y="3543300"/>
          <p14:tracePt t="7722" x="10093325" y="3552825"/>
          <p14:tracePt t="7734" x="10093325" y="3646488"/>
          <p14:tracePt t="7751" x="10093325" y="3756025"/>
          <p14:tracePt t="7755" x="10093325" y="3773488"/>
          <p14:tracePt t="7768" x="10075863" y="3883025"/>
          <p14:tracePt t="7770" x="10075863" y="3925888"/>
          <p14:tracePt t="7785" x="10050463" y="4130675"/>
          <p14:tracePt t="7801" x="9991725" y="4325938"/>
          <p14:tracePt t="7805" x="9974263" y="4359275"/>
          <p14:tracePt t="7818" x="9956800" y="4452938"/>
          <p14:tracePt t="7835" x="9940925" y="4513263"/>
          <p14:tracePt t="7836" x="9940925" y="4521200"/>
          <p14:tracePt t="7851" x="9931400" y="4554538"/>
          <p14:tracePt t="8203" x="9931400" y="4546600"/>
          <p14:tracePt t="8212" x="9931400" y="4529138"/>
          <p14:tracePt t="8218" x="9940925" y="4521200"/>
          <p14:tracePt t="8220" x="9956800" y="4513263"/>
          <p14:tracePt t="8234" x="9999663" y="4427538"/>
          <p14:tracePt t="8251" x="10085388" y="4291013"/>
          <p14:tracePt t="8267" x="10204450" y="4138613"/>
          <p14:tracePt t="8269" x="10245725" y="4070350"/>
          <p14:tracePt t="8284" x="10390188" y="3832225"/>
          <p14:tracePt t="8301" x="10534650" y="3586163"/>
          <p14:tracePt t="8317" x="10637838" y="3382963"/>
          <p14:tracePt t="8335" x="10696575" y="3152775"/>
          <p14:tracePt t="8336" x="10704513" y="3119438"/>
          <p14:tracePt t="8352" x="10756900" y="2949575"/>
          <p14:tracePt t="8368" x="10772775" y="2846388"/>
          <p14:tracePt t="8371" x="10790238" y="2805113"/>
          <p14:tracePt t="8385" x="10798175" y="2744788"/>
          <p14:tracePt t="8401" x="10798175" y="2719388"/>
          <p14:tracePt t="8418" x="10798175" y="2711450"/>
          <p14:tracePt t="8657" x="10807700" y="2711450"/>
          <p14:tracePt t="36037" x="10798175" y="2711450"/>
          <p14:tracePt t="36044" x="10790238" y="2711450"/>
          <p14:tracePt t="36046" x="10782300" y="2693988"/>
          <p14:tracePt t="36053" x="10756900" y="2693988"/>
          <p14:tracePt t="36067" x="10721975" y="2693988"/>
          <p14:tracePt t="36067" x="10704513" y="2693988"/>
          <p14:tracePt t="36143" x="10696575" y="2693988"/>
          <p14:tracePt t="36158" x="10679113" y="2693988"/>
          <p14:tracePt t="36163" x="10671175" y="2693988"/>
          <p14:tracePt t="36170" x="10663238" y="2693988"/>
          <p14:tracePt t="36184" x="10653713" y="2686050"/>
          <p14:tracePt t="36443" x="10645775" y="2686050"/>
          <p14:tracePt t="36464" x="10637838" y="2686050"/>
          <p14:tracePt t="36543" x="10628313" y="2686050"/>
          <p14:tracePt t="36556" x="10620375" y="2686050"/>
          <p14:tracePt t="36561" x="10602913" y="2686050"/>
          <p14:tracePt t="36570" x="10594975" y="2686050"/>
          <p14:tracePt t="36584" x="10552113" y="2701925"/>
          <p14:tracePt t="36587" x="10534650" y="2701925"/>
          <p14:tracePt t="36601" x="10458450" y="2727325"/>
          <p14:tracePt t="36602" x="10425113" y="2736850"/>
          <p14:tracePt t="36619" x="10263188" y="2770188"/>
          <p14:tracePt t="36625" x="10220325" y="2787650"/>
          <p14:tracePt t="36626" x="10186988" y="2795588"/>
          <p14:tracePt t="36635" x="10110788" y="2813050"/>
          <p14:tracePt t="36639" x="10067925" y="2820988"/>
          <p14:tracePt t="36650" x="9915525" y="2846388"/>
          <p14:tracePt t="36667" x="9728200" y="2906713"/>
          <p14:tracePt t="36668" x="9677400" y="2914650"/>
          <p14:tracePt t="36683" x="9498013" y="2965450"/>
          <p14:tracePt t="36684" x="9447213" y="2982913"/>
          <p14:tracePt t="36699" x="9201150" y="3067050"/>
          <p14:tracePt t="36716" x="8921750" y="3119438"/>
          <p14:tracePt t="36733" x="8615363" y="3203575"/>
          <p14:tracePt t="36750" x="8301038" y="3279775"/>
          <p14:tracePt t="36752" x="8224838" y="3297238"/>
          <p14:tracePt t="36766" x="7943850" y="3382963"/>
          <p14:tracePt t="36783" x="7816850" y="3390900"/>
          <p14:tracePt t="36800" x="7612063" y="3449638"/>
          <p14:tracePt t="36803" x="7553325" y="3459163"/>
          <p14:tracePt t="36817" x="7391400" y="3502025"/>
          <p14:tracePt t="36818" x="7332663" y="3509963"/>
          <p14:tracePt t="36833" x="7204075" y="3527425"/>
          <p14:tracePt t="36850" x="7145338" y="3527425"/>
          <p14:tracePt t="36851" x="7137400" y="3517900"/>
          <p14:tracePt t="36866" x="7102475" y="3502025"/>
          <p14:tracePt t="36867" x="7077075" y="3475038"/>
          <p14:tracePt t="36884" x="7008813" y="3467100"/>
          <p14:tracePt t="36900" x="6907213" y="3433763"/>
          <p14:tracePt t="36901" x="6856413" y="3416300"/>
          <p14:tracePt t="36917" x="6643688" y="3382963"/>
          <p14:tracePt t="36933" x="6364288" y="3305175"/>
          <p14:tracePt t="36950" x="6057900" y="3238500"/>
          <p14:tracePt t="36953" x="5964238" y="3211513"/>
          <p14:tracePt t="36967" x="5675313" y="3094038"/>
          <p14:tracePt t="36983" x="5411788" y="2949575"/>
          <p14:tracePt t="36987" x="5343525" y="2914650"/>
          <p14:tracePt t="37000" x="5165725" y="2830513"/>
          <p14:tracePt t="37003" x="5089525" y="2813050"/>
          <p14:tracePt t="37018" x="4732338" y="2711450"/>
          <p14:tracePt t="37034" x="4468813" y="2643188"/>
          <p14:tracePt t="37036" x="4392613" y="2608263"/>
          <p14:tracePt t="37050" x="4103688" y="2574925"/>
          <p14:tracePt t="37052" x="4017963" y="2566988"/>
          <p14:tracePt t="37066" x="3652838" y="2557463"/>
          <p14:tracePt t="37084" x="3297238" y="2557463"/>
          <p14:tracePt t="37100" x="3135313" y="2557463"/>
          <p14:tracePt t="37101" x="3092450" y="2557463"/>
          <p14:tracePt t="37116" x="2889250" y="2582863"/>
          <p14:tracePt t="37133" x="2770188" y="2600325"/>
          <p14:tracePt t="37150" x="2676525" y="2625725"/>
          <p14:tracePt t="37153" x="2659063" y="2633663"/>
          <p14:tracePt t="37166" x="2582863" y="2651125"/>
          <p14:tracePt t="37167" x="2574925" y="2651125"/>
          <p14:tracePt t="37169" x="2557463" y="2651125"/>
          <p14:tracePt t="37183" x="2489200" y="2668588"/>
          <p14:tracePt t="37199" x="2405063" y="2701925"/>
          <p14:tracePt t="37216" x="2336800" y="2744788"/>
          <p14:tracePt t="37234" x="2293938" y="2778125"/>
          <p14:tracePt t="37249" x="2260600" y="2787650"/>
          <p14:tracePt t="37251" x="2260600" y="2795588"/>
          <p14:tracePt t="37266" x="2217738" y="2830513"/>
          <p14:tracePt t="37284" x="2106613" y="2897188"/>
          <p14:tracePt t="37300" x="2012950" y="2949575"/>
          <p14:tracePt t="37302" x="1979613" y="2974975"/>
          <p14:tracePt t="37305" x="1936750" y="3000375"/>
          <p14:tracePt t="37317" x="1885950" y="3025775"/>
          <p14:tracePt t="37319" x="1843088" y="3041650"/>
          <p14:tracePt t="37321" x="1827213" y="3059113"/>
          <p14:tracePt t="37333" x="1749425" y="3127375"/>
          <p14:tracePt t="37337" x="1733550" y="3144838"/>
          <p14:tracePt t="37350" x="1673225" y="3178175"/>
          <p14:tracePt t="37353" x="1657350" y="3186113"/>
          <p14:tracePt t="37366" x="1606550" y="3228975"/>
          <p14:tracePt t="37368" x="1589088" y="3228975"/>
          <p14:tracePt t="37383" x="1563688" y="3263900"/>
          <p14:tracePt t="37399" x="1520825" y="3289300"/>
          <p14:tracePt t="37402" x="1520825" y="3297238"/>
          <p14:tracePt t="37416" x="1503363" y="3322638"/>
          <p14:tracePt t="37433" x="1462088" y="3398838"/>
          <p14:tracePt t="37449" x="1435100" y="3433763"/>
          <p14:tracePt t="37451" x="1427163" y="3449638"/>
          <p14:tracePt t="37466" x="1401763" y="3502025"/>
          <p14:tracePt t="37483" x="1384300" y="3535363"/>
          <p14:tracePt t="37500" x="1358900" y="3568700"/>
          <p14:tracePt t="37516" x="1350963" y="3594100"/>
          <p14:tracePt t="37533" x="1343025" y="3636963"/>
          <p14:tracePt t="37536" x="1333500" y="3654425"/>
          <p14:tracePt t="37549" x="1325563" y="3697288"/>
          <p14:tracePt t="37552" x="1325563" y="3705225"/>
          <p14:tracePt t="37566" x="1300163" y="3730625"/>
          <p14:tracePt t="37584" x="1300163" y="3806825"/>
          <p14:tracePt t="37600" x="1300163" y="3841750"/>
          <p14:tracePt t="37601" x="1300163" y="3849688"/>
          <p14:tracePt t="37616" x="1300163" y="3892550"/>
          <p14:tracePt t="37618" x="1300163" y="3900488"/>
          <p14:tracePt t="37634" x="1300163" y="3943350"/>
          <p14:tracePt t="37650" x="1300163" y="3986213"/>
          <p14:tracePt t="37653" x="1300163" y="4002088"/>
          <p14:tracePt t="37666" x="1300163" y="4062413"/>
          <p14:tracePt t="37668" x="1308100" y="4070350"/>
          <p14:tracePt t="37683" x="1358900" y="4146550"/>
          <p14:tracePt t="37700" x="1419225" y="4224338"/>
          <p14:tracePt t="37703" x="1435100" y="4240213"/>
          <p14:tracePt t="37716" x="1462088" y="4325938"/>
          <p14:tracePt t="37718" x="1470025" y="4333875"/>
          <p14:tracePt t="37721" x="1470025" y="4359275"/>
          <p14:tracePt t="37733" x="1495425" y="4394200"/>
          <p14:tracePt t="37750" x="1528763" y="4445000"/>
          <p14:tracePt t="37753" x="1538288" y="4460875"/>
          <p14:tracePt t="37756" x="1546225" y="4470400"/>
          <p14:tracePt t="37766" x="1571625" y="4503738"/>
          <p14:tracePt t="37768" x="1589088" y="4513263"/>
          <p14:tracePt t="37783" x="1631950" y="4564063"/>
          <p14:tracePt t="37784" x="1647825" y="4589463"/>
          <p14:tracePt t="37799" x="1733550" y="4640263"/>
          <p14:tracePt t="37800" x="1758950" y="4657725"/>
          <p14:tracePt t="37816" x="1852613" y="4716463"/>
          <p14:tracePt t="37832" x="1920875" y="4749800"/>
          <p14:tracePt t="37834" x="1928813" y="4759325"/>
          <p14:tracePt t="37849" x="1954213" y="4775200"/>
          <p14:tracePt t="37866" x="1979613" y="4784725"/>
          <p14:tracePt t="37882" x="2005013" y="4802188"/>
          <p14:tracePt t="37899" x="2047875" y="4810125"/>
          <p14:tracePt t="37916" x="2116138" y="4835525"/>
          <p14:tracePt t="37918" x="2132013" y="4843463"/>
          <p14:tracePt t="37932" x="2217738" y="4886325"/>
          <p14:tracePt t="37949" x="2293938" y="4894263"/>
          <p14:tracePt t="37966" x="2395538" y="4929188"/>
          <p14:tracePt t="37969" x="2420938" y="4937125"/>
          <p14:tracePt t="37983" x="2514600" y="4962525"/>
          <p14:tracePt t="37984" x="2549525" y="4972050"/>
          <p14:tracePt t="38000" x="2668588" y="4997450"/>
          <p14:tracePt t="38001" x="2719388" y="5005388"/>
          <p14:tracePt t="38016" x="2846388" y="5038725"/>
          <p14:tracePt t="38018" x="2889250" y="5048250"/>
          <p14:tracePt t="38033" x="3074988" y="5099050"/>
          <p14:tracePt t="38034" x="3127375" y="5106988"/>
          <p14:tracePt t="38049" x="3254375" y="5141913"/>
          <p14:tracePt t="38051" x="3297238" y="5141913"/>
          <p14:tracePt t="38066" x="3414713" y="5157788"/>
          <p14:tracePt t="38067" x="3449638" y="5157788"/>
          <p14:tracePt t="38070" x="3482975" y="5157788"/>
          <p14:tracePt t="38082" x="3568700" y="5157788"/>
          <p14:tracePt t="38099" x="3678238" y="5157788"/>
          <p14:tracePt t="38116" x="3763963" y="5157788"/>
          <p14:tracePt t="38132" x="3900488" y="5157788"/>
          <p14:tracePt t="38149" x="3967163" y="5157788"/>
          <p14:tracePt t="38166" x="4044950" y="5149850"/>
          <p14:tracePt t="38169" x="4060825" y="5149850"/>
          <p14:tracePt t="38182" x="4129088" y="5141913"/>
          <p14:tracePt t="38199" x="4197350" y="5116513"/>
          <p14:tracePt t="38200" x="4205288" y="5116513"/>
          <p14:tracePt t="38216" x="4273550" y="5099050"/>
          <p14:tracePt t="38217" x="4291013" y="5099050"/>
          <p14:tracePt t="38232" x="4367213" y="5073650"/>
          <p14:tracePt t="38249" x="4425950" y="5056188"/>
          <p14:tracePt t="38251" x="4443413" y="5048250"/>
          <p14:tracePt t="38266" x="4476750" y="5038725"/>
          <p14:tracePt t="38282" x="4537075" y="5030788"/>
          <p14:tracePt t="38300" x="4587875" y="5013325"/>
          <p14:tracePt t="38302" x="4605338" y="5005388"/>
          <p14:tracePt t="38316" x="4646613" y="4987925"/>
          <p14:tracePt t="38318" x="4664075" y="4987925"/>
          <p14:tracePt t="38333" x="4706938" y="4972050"/>
          <p14:tracePt t="38350" x="4783138" y="4954588"/>
          <p14:tracePt t="38354" x="4818063" y="4937125"/>
          <p14:tracePt t="38357" x="4859338" y="4894263"/>
          <p14:tracePt t="38365" x="4902200" y="4868863"/>
          <p14:tracePt t="38368" x="4927600" y="4860925"/>
          <p14:tracePt t="38382" x="4995863" y="4835525"/>
          <p14:tracePt t="38400" x="5089525" y="4792663"/>
          <p14:tracePt t="38415" x="5114925" y="4784725"/>
          <p14:tracePt t="38417" x="5122863" y="4767263"/>
          <p14:tracePt t="38432" x="5173663" y="4741863"/>
          <p14:tracePt t="38434" x="5183188" y="4733925"/>
          <p14:tracePt t="38448" x="5224463" y="4716463"/>
          <p14:tracePt t="38449" x="5249863" y="4708525"/>
          <p14:tracePt t="38465" x="5353050" y="4665663"/>
          <p14:tracePt t="38482" x="5599113" y="4605338"/>
          <p14:tracePt t="38499" x="5794375" y="4554538"/>
          <p14:tracePt t="38515" x="5946775" y="4513263"/>
          <p14:tracePt t="38518" x="5981700" y="4503738"/>
          <p14:tracePt t="38532" x="6032500" y="4486275"/>
          <p14:tracePt t="38549" x="6065838" y="4452938"/>
          <p14:tracePt t="38565" x="6091238" y="4435475"/>
          <p14:tracePt t="38569" x="6100763" y="4427538"/>
          <p14:tracePt t="38571" x="6108700" y="4427538"/>
          <p14:tracePt t="38583" x="6116638" y="4419600"/>
          <p14:tracePt t="38600" x="6151563" y="4394200"/>
          <p14:tracePt t="38615" x="6167438" y="4368800"/>
          <p14:tracePt t="38632" x="6184900" y="4351338"/>
          <p14:tracePt t="38649" x="6202363" y="4333875"/>
          <p14:tracePt t="38666" x="6219825" y="4316413"/>
          <p14:tracePt t="38682" x="6235700" y="4291013"/>
          <p14:tracePt t="38699" x="6286500" y="4249738"/>
          <p14:tracePt t="38704" x="6303963" y="4232275"/>
          <p14:tracePt t="38706" x="6311900" y="4224338"/>
          <p14:tracePt t="38715" x="6321425" y="4206875"/>
          <p14:tracePt t="38718" x="6338888" y="4197350"/>
          <p14:tracePt t="38732" x="6364288" y="4164013"/>
          <p14:tracePt t="38749" x="6389688" y="4130675"/>
          <p14:tracePt t="38750" x="6397625" y="4121150"/>
          <p14:tracePt t="38765" x="6405563" y="4105275"/>
          <p14:tracePt t="38785" x="6423025" y="4079875"/>
          <p14:tracePt t="38799" x="6430963" y="4062413"/>
          <p14:tracePt t="38815" x="6448425" y="4027488"/>
          <p14:tracePt t="38817" x="6456363" y="4011613"/>
          <p14:tracePt t="38832" x="6491288" y="3968750"/>
          <p14:tracePt t="38849" x="6508750" y="3917950"/>
          <p14:tracePt t="38866" x="6524625" y="3867150"/>
          <p14:tracePt t="38867" x="6534150" y="3857625"/>
          <p14:tracePt t="38883" x="6542088" y="3841750"/>
          <p14:tracePt t="38885" x="6542088" y="3832225"/>
          <p14:tracePt t="38887" x="6550025" y="3824288"/>
          <p14:tracePt t="38898" x="6550025" y="3806825"/>
          <p14:tracePt t="38916" x="6559550" y="3763963"/>
          <p14:tracePt t="38918" x="6559550" y="3756025"/>
          <p14:tracePt t="38932" x="6584950" y="3713163"/>
          <p14:tracePt t="38949" x="6600825" y="3671888"/>
          <p14:tracePt t="38950" x="6600825" y="3662363"/>
          <p14:tracePt t="38965" x="6600825" y="3629025"/>
          <p14:tracePt t="38967" x="6610350" y="3611563"/>
          <p14:tracePt t="38982" x="6618288" y="3603625"/>
          <p14:tracePt t="38985" x="6618288" y="3594100"/>
          <p14:tracePt t="38999" x="6618288" y="3578225"/>
          <p14:tracePt t="39017" x="6618288" y="3560763"/>
          <p14:tracePt t="39034" x="6618288" y="3543300"/>
          <p14:tracePt t="39039" x="6618288" y="3535363"/>
          <p14:tracePt t="39041" x="6618288" y="3527425"/>
          <p14:tracePt t="39049" x="6618288" y="3517900"/>
          <p14:tracePt t="39065" x="6626225" y="3484563"/>
          <p14:tracePt t="39083" x="6626225" y="3441700"/>
          <p14:tracePt t="39084" x="6626225" y="3433763"/>
          <p14:tracePt t="39099" x="6635750" y="3408363"/>
          <p14:tracePt t="39117" x="6635750" y="3382963"/>
          <p14:tracePt t="39121" x="6635750" y="3373438"/>
          <p14:tracePt t="39132" x="6635750" y="3355975"/>
          <p14:tracePt t="39149" x="6635750" y="3322638"/>
          <p14:tracePt t="39166" x="6635750" y="3297238"/>
          <p14:tracePt t="39167" x="6635750" y="3289300"/>
          <p14:tracePt t="39182" x="6635750" y="3271838"/>
          <p14:tracePt t="39199" x="6635750" y="3246438"/>
          <p14:tracePt t="39201" x="6635750" y="3238500"/>
          <p14:tracePt t="39221" x="6635750" y="3228975"/>
          <p14:tracePt t="39234" x="6635750" y="3221038"/>
          <p14:tracePt t="39238" x="6626225" y="3211513"/>
          <p14:tracePt t="39249" x="6626225" y="3203575"/>
          <p14:tracePt t="39265" x="6626225" y="3186113"/>
          <p14:tracePt t="39282" x="6626225" y="3178175"/>
          <p14:tracePt t="39298" x="6618288" y="3152775"/>
          <p14:tracePt t="39315" x="6618288" y="3144838"/>
          <p14:tracePt t="39332" x="6610350" y="3135313"/>
          <p14:tracePt t="39349" x="6600825" y="3119438"/>
          <p14:tracePt t="39519" x="6600825" y="3127375"/>
          <p14:tracePt t="39527" x="6600825" y="3135313"/>
          <p14:tracePt t="39532" x="6600825" y="3152775"/>
          <p14:tracePt t="39535" x="6610350" y="3152775"/>
          <p14:tracePt t="39540" x="6626225" y="3170238"/>
          <p14:tracePt t="39544" x="6635750" y="3195638"/>
          <p14:tracePt t="39548" x="6653213" y="3211513"/>
          <p14:tracePt t="39550" x="6661150" y="3238500"/>
          <p14:tracePt t="39565" x="6719888" y="3330575"/>
          <p14:tracePt t="39582" x="6856413" y="3492500"/>
          <p14:tracePt t="39583" x="6907213" y="3552825"/>
          <p14:tracePt t="39598" x="7178675" y="3722688"/>
          <p14:tracePt t="39616" x="7646988" y="4027488"/>
          <p14:tracePt t="39632" x="8004175" y="4197350"/>
          <p14:tracePt t="39633" x="8131175" y="4240213"/>
          <p14:tracePt t="39648" x="8632825" y="4427538"/>
          <p14:tracePt t="39665" x="9107488" y="4572000"/>
          <p14:tracePt t="39669" x="9209088" y="4597400"/>
          <p14:tracePt t="39672" x="9328150" y="4630738"/>
          <p14:tracePt t="39681" x="9507538" y="4673600"/>
          <p14:tracePt t="39698" x="9786938" y="4767263"/>
          <p14:tracePt t="39714" x="10093325" y="4860925"/>
          <p14:tracePt t="39731" x="10331450" y="4911725"/>
          <p14:tracePt t="39748" x="10637838" y="4919663"/>
          <p14:tracePt t="39766" x="10968038" y="4911725"/>
          <p14:tracePt t="39781" x="11129963" y="4886325"/>
          <p14:tracePt t="39782" x="11188700" y="4868863"/>
          <p14:tracePt t="39798" x="11299825" y="4835525"/>
          <p14:tracePt t="39814" x="11360150" y="4810125"/>
          <p14:tracePt t="39831" x="11376025" y="4792663"/>
          <p14:tracePt t="39848" x="11410950" y="4759325"/>
          <p14:tracePt t="39865" x="11444288" y="4724400"/>
          <p14:tracePt t="39881" x="11495088" y="4699000"/>
          <p14:tracePt t="39885" x="11512550" y="4691063"/>
          <p14:tracePt t="39898" x="11555413" y="4657725"/>
          <p14:tracePt t="39900" x="11563350" y="4648200"/>
          <p14:tracePt t="39916" x="11596688" y="4622800"/>
          <p14:tracePt t="39932" x="11631613" y="4605338"/>
          <p14:tracePt t="39949" x="11647488" y="4579938"/>
          <p14:tracePt t="39952" x="11657013" y="4579938"/>
          <p14:tracePt t="39966" x="11674475" y="4546600"/>
          <p14:tracePt t="39982" x="11682413" y="4529138"/>
          <p14:tracePt t="39984" x="11682413" y="4521200"/>
          <p14:tracePt t="39999" x="11682413" y="4503738"/>
          <p14:tracePt t="40004" x="11690350" y="4486275"/>
          <p14:tracePt t="40006" x="11690350" y="4478338"/>
          <p14:tracePt t="40014" x="11690350" y="4460875"/>
          <p14:tracePt t="40031" x="11699875" y="4427538"/>
          <p14:tracePt t="40035" x="11699875" y="4402138"/>
          <p14:tracePt t="40048" x="11699875" y="4376738"/>
          <p14:tracePt t="40065" x="11699875" y="4325938"/>
          <p14:tracePt t="40081" x="11682413" y="4283075"/>
          <p14:tracePt t="40098" x="11674475" y="4214813"/>
          <p14:tracePt t="40100" x="11647488" y="4189413"/>
          <p14:tracePt t="40115" x="11631613" y="4138613"/>
          <p14:tracePt t="40132" x="11606213" y="4095750"/>
          <p14:tracePt t="40134" x="11588750" y="4087813"/>
          <p14:tracePt t="40149" x="11580813" y="4052888"/>
          <p14:tracePt t="40151" x="11563350" y="4037013"/>
          <p14:tracePt t="40164" x="11545888" y="4002088"/>
          <p14:tracePt t="40182" x="11512550" y="3951288"/>
          <p14:tracePt t="40184" x="11512550" y="3935413"/>
          <p14:tracePt t="40198" x="11495088" y="3867150"/>
          <p14:tracePt t="40215" x="11426825" y="3636963"/>
          <p14:tracePt t="40231" x="11333163" y="3424238"/>
          <p14:tracePt t="40235" x="11317288" y="3382963"/>
          <p14:tracePt t="40248" x="11231563" y="3228975"/>
          <p14:tracePt t="40251" x="11206163" y="3178175"/>
          <p14:tracePt t="40264" x="11096625" y="3000375"/>
          <p14:tracePt t="40282" x="10985500" y="2820988"/>
          <p14:tracePt t="40297" x="10917238" y="2736850"/>
          <p14:tracePt t="40314" x="10866438" y="2643188"/>
          <p14:tracePt t="40332" x="10833100" y="2557463"/>
          <p14:tracePt t="40347" x="10815638" y="2516188"/>
          <p14:tracePt t="40349" x="10807700" y="2506663"/>
          <p14:tracePt t="40364" x="10772775" y="2455863"/>
          <p14:tracePt t="40381" x="10747375" y="2430463"/>
          <p14:tracePt t="40398" x="10729913" y="2397125"/>
          <p14:tracePt t="40399" x="10721975" y="2397125"/>
          <p14:tracePt t="40414" x="10704513" y="2397125"/>
          <p14:tracePt t="40431" x="10696575" y="2379663"/>
          <p14:tracePt t="40461" x="10688638" y="2379663"/>
          <p14:tracePt t="40487" x="10679113" y="2379663"/>
          <p14:tracePt t="40507" x="10671175" y="2379663"/>
          <p14:tracePt t="40524" x="10663238" y="2387600"/>
          <p14:tracePt t="40532" x="10653713" y="2387600"/>
          <p14:tracePt t="40539" x="10645775" y="2405063"/>
          <p14:tracePt t="40552" x="10628313" y="2413000"/>
          <p14:tracePt t="40564" x="10620375" y="2430463"/>
          <p14:tracePt t="40581" x="10585450" y="2463800"/>
          <p14:tracePt t="40598" x="10560050" y="2498725"/>
          <p14:tracePt t="40599" x="10560050" y="2506663"/>
          <p14:tracePt t="40614" x="10544175" y="2549525"/>
          <p14:tracePt t="40631" x="10518775" y="2592388"/>
          <p14:tracePt t="40648" x="10493375" y="2686050"/>
          <p14:tracePt t="40651" x="10483850" y="2711450"/>
          <p14:tracePt t="40665" x="10467975" y="2778125"/>
          <p14:tracePt t="40666" x="10458450" y="2805113"/>
          <p14:tracePt t="40682" x="10415588" y="2897188"/>
          <p14:tracePt t="40698" x="10407650" y="2982913"/>
          <p14:tracePt t="40714" x="10382250" y="3051175"/>
          <p14:tracePt t="40716" x="10374313" y="3067050"/>
          <p14:tracePt t="40730" x="10356850" y="3119438"/>
          <p14:tracePt t="40731" x="10356850" y="3135313"/>
          <p14:tracePt t="40747" x="10356850" y="3170238"/>
          <p14:tracePt t="40764" x="10356850" y="3238500"/>
          <p14:tracePt t="40781" x="10356850" y="3305175"/>
          <p14:tracePt t="40797" x="10356850" y="3373438"/>
          <p14:tracePt t="40800" x="10356850" y="3390900"/>
          <p14:tracePt t="40814" x="10348913" y="3459163"/>
          <p14:tracePt t="40831" x="10348913" y="3535363"/>
          <p14:tracePt t="40848" x="10348913" y="3619500"/>
          <p14:tracePt t="40852" x="10348913" y="3636963"/>
          <p14:tracePt t="40855" x="10348913" y="3662363"/>
          <p14:tracePt t="40864" x="10348913" y="3705225"/>
          <p14:tracePt t="40880" x="10348913" y="3798888"/>
          <p14:tracePt t="40897" x="10348913" y="3875088"/>
          <p14:tracePt t="40914" x="10348913" y="3968750"/>
          <p14:tracePt t="40931" x="10348913" y="4027488"/>
          <p14:tracePt t="40947" x="10348913" y="4062413"/>
          <p14:tracePt t="40949" x="10348913" y="4070350"/>
          <p14:tracePt t="40964" x="10348913" y="4130675"/>
          <p14:tracePt t="40981" x="10348913" y="4181475"/>
          <p14:tracePt t="40998" x="10348913" y="4240213"/>
          <p14:tracePt t="41001" x="10348913" y="4249738"/>
          <p14:tracePt t="41014" x="10348913" y="4275138"/>
          <p14:tracePt t="41016" x="10348913" y="4291013"/>
          <p14:tracePt t="41031" x="10348913" y="4333875"/>
          <p14:tracePt t="41048" x="10356850" y="4384675"/>
          <p14:tracePt t="41051" x="10364788" y="4402138"/>
          <p14:tracePt t="41064" x="10374313" y="4452938"/>
          <p14:tracePt t="41066" x="10382250" y="4460875"/>
          <p14:tracePt t="41081" x="10399713" y="4486275"/>
          <p14:tracePt t="41082" x="10407650" y="4503738"/>
          <p14:tracePt t="41098" x="10407650" y="4529138"/>
          <p14:tracePt t="41115" x="10415588" y="4564063"/>
          <p14:tracePt t="41117" x="10425113" y="4564063"/>
          <p14:tracePt t="41119" x="10425113" y="4579938"/>
          <p14:tracePt t="41132" x="10425113" y="4589463"/>
          <p14:tracePt t="41138" x="10433050" y="4597400"/>
          <p14:tracePt t="41148" x="10442575" y="4622800"/>
          <p14:tracePt t="41164" x="10458450" y="4640263"/>
          <p14:tracePt t="41165" x="10467975" y="4648200"/>
          <p14:tracePt t="41180" x="10493375" y="4683125"/>
          <p14:tracePt t="41197" x="10526713" y="4699000"/>
          <p14:tracePt t="41214" x="10569575" y="4699000"/>
          <p14:tracePt t="41232" x="10602913" y="4716463"/>
          <p14:tracePt t="41247" x="10620375" y="4724400"/>
          <p14:tracePt t="41249" x="10628313" y="4724400"/>
          <p14:tracePt t="41264" x="10645775" y="4733925"/>
          <p14:tracePt t="41282" x="10653713" y="4741863"/>
          <p14:tracePt t="41298" x="10671175" y="4741863"/>
          <p14:tracePt t="41314" x="10688638" y="4741863"/>
          <p14:tracePt t="41330" x="10714038" y="4741863"/>
          <p14:tracePt t="41347" x="10729913" y="4741863"/>
          <p14:tracePt t="41364" x="10739438" y="4741863"/>
          <p14:tracePt t="41366" x="10747375" y="4741863"/>
          <p14:tracePt t="41381" x="10756900" y="4741863"/>
          <p14:tracePt t="41397" x="10772775" y="4741863"/>
          <p14:tracePt t="41414" x="10790238" y="4724400"/>
          <p14:tracePt t="41430" x="10798175" y="4724400"/>
          <p14:tracePt t="41432" x="10807700" y="4716463"/>
          <p14:tracePt t="41448" x="10823575" y="4708525"/>
          <p14:tracePt t="41464" x="10833100" y="4699000"/>
          <p14:tracePt t="41466" x="10841038" y="4691063"/>
          <p14:tracePt t="41481" x="10848975" y="4683125"/>
          <p14:tracePt t="41498" x="10883900" y="4657725"/>
          <p14:tracePt t="41514" x="10891838" y="4640263"/>
          <p14:tracePt t="41516" x="10891838" y="4622800"/>
          <p14:tracePt t="41531" x="10917238" y="4597400"/>
          <p14:tracePt t="41536" x="10926763" y="4589463"/>
          <p14:tracePt t="41538" x="10934700" y="4572000"/>
          <p14:tracePt t="41547" x="10942638" y="4554538"/>
          <p14:tracePt t="41564" x="10968038" y="4529138"/>
          <p14:tracePt t="41565" x="10968038" y="4521200"/>
          <p14:tracePt t="41581" x="10985500" y="4495800"/>
          <p14:tracePt t="41597" x="11002963" y="4460875"/>
          <p14:tracePt t="41614" x="11028363" y="4435475"/>
          <p14:tracePt t="41616" x="11028363" y="4419600"/>
          <p14:tracePt t="41630" x="11036300" y="4402138"/>
          <p14:tracePt t="41632" x="11044238" y="4394200"/>
          <p14:tracePt t="41648" x="11061700" y="4359275"/>
          <p14:tracePt t="41664" x="11079163" y="4325938"/>
          <p14:tracePt t="41667" x="11079163" y="4308475"/>
          <p14:tracePt t="41670" x="11087100" y="4308475"/>
          <p14:tracePt t="41681" x="11104563" y="4283075"/>
          <p14:tracePt t="41698" x="11112500" y="4240213"/>
          <p14:tracePt t="41714" x="11129963" y="4206875"/>
          <p14:tracePt t="41730" x="11137900" y="4156075"/>
          <p14:tracePt t="41747" x="11155363" y="4105275"/>
          <p14:tracePt t="41764" x="11172825" y="4044950"/>
          <p14:tracePt t="41780" x="11198225" y="3943350"/>
          <p14:tracePt t="41797" x="11215688" y="3867150"/>
          <p14:tracePt t="41801" x="11215688" y="3841750"/>
          <p14:tracePt t="41814" x="11241088" y="3781425"/>
          <p14:tracePt t="41817" x="11241088" y="3756025"/>
          <p14:tracePt t="41830" x="11256963" y="3671888"/>
          <p14:tracePt t="41833" x="11256963" y="3646488"/>
          <p14:tracePt t="41848" x="11266488" y="3552825"/>
          <p14:tracePt t="41864" x="11266488" y="3502025"/>
          <p14:tracePt t="41867" x="11266488" y="3467100"/>
          <p14:tracePt t="41880" x="11266488" y="3408363"/>
          <p14:tracePt t="41882" x="11266488" y="3390900"/>
          <p14:tracePt t="41898" x="11266488" y="3314700"/>
          <p14:tracePt t="41913" x="11266488" y="3254375"/>
          <p14:tracePt t="41914" x="11266488" y="3238500"/>
          <p14:tracePt t="41930" x="11266488" y="3186113"/>
          <p14:tracePt t="41947" x="11266488" y="3135313"/>
          <p14:tracePt t="41964" x="11266488" y="3084513"/>
          <p14:tracePt t="41968" x="11266488" y="3076575"/>
          <p14:tracePt t="41970" x="11266488" y="3059113"/>
          <p14:tracePt t="41980" x="11266488" y="3025775"/>
          <p14:tracePt t="41997" x="11266488" y="2982913"/>
          <p14:tracePt t="42014" x="11266488" y="2932113"/>
          <p14:tracePt t="42018" x="11266488" y="2914650"/>
          <p14:tracePt t="42031" x="11266488" y="2889250"/>
          <p14:tracePt t="42048" x="11241088" y="2855913"/>
          <p14:tracePt t="42063" x="11241088" y="2813050"/>
          <p14:tracePt t="42081" x="11223625" y="2778125"/>
          <p14:tracePt t="42102" x="11223625" y="2770188"/>
          <p14:tracePt t="42115" x="11215688" y="2752725"/>
          <p14:tracePt t="42117" x="11206163" y="2752725"/>
          <p14:tracePt t="42120" x="11206163" y="2744788"/>
          <p14:tracePt t="42130" x="11198225" y="2727325"/>
          <p14:tracePt t="42132" x="11188700" y="2719388"/>
          <p14:tracePt t="42147" x="11180763" y="2693988"/>
          <p14:tracePt t="42164" x="11155363" y="2676525"/>
          <p14:tracePt t="42181" x="11147425" y="2660650"/>
          <p14:tracePt t="42182" x="11137900" y="2660650"/>
          <p14:tracePt t="42197" x="11129963" y="2651125"/>
          <p14:tracePt t="42213" x="11112500" y="2633663"/>
          <p14:tracePt t="42260" x="11096625" y="2633663"/>
          <p14:tracePt t="42265" x="11087100" y="2633663"/>
          <p14:tracePt t="42276" x="11079163" y="2633663"/>
          <p14:tracePt t="42286" x="11071225" y="2633663"/>
          <p14:tracePt t="42296" x="11061700" y="2633663"/>
          <p14:tracePt t="42313" x="11036300" y="2633663"/>
          <p14:tracePt t="42330" x="11018838" y="2633663"/>
          <p14:tracePt t="42347" x="11010900" y="2633663"/>
          <p14:tracePt t="42363" x="10993438" y="2633663"/>
          <p14:tracePt t="42380" x="10977563" y="2633663"/>
          <p14:tracePt t="42382" x="10968038" y="2633663"/>
          <p14:tracePt t="42419" x="10960100" y="2643188"/>
          <p14:tracePt t="42424" x="10952163" y="2643188"/>
          <p14:tracePt t="42437" x="10942638" y="2643188"/>
          <p14:tracePt t="42447" x="10926763" y="2651125"/>
          <p14:tracePt t="42464" x="10917238" y="2660650"/>
          <p14:tracePt t="42480" x="10901363" y="2660650"/>
          <p14:tracePt t="42496" x="10883900" y="2668588"/>
          <p14:tracePt t="42512" x="10858500" y="2676525"/>
          <p14:tracePt t="42529" x="10858500" y="2686050"/>
          <p14:tracePt t="42546" x="10848975" y="2693988"/>
          <p14:tracePt t="42563" x="10841038" y="2701925"/>
          <p14:tracePt t="42579" x="10815638" y="2711450"/>
          <p14:tracePt t="42596" x="10798175" y="2736850"/>
          <p14:tracePt t="42614" x="10790238" y="2744788"/>
          <p14:tracePt t="42630" x="10772775" y="2752725"/>
          <p14:tracePt t="42647" x="10756900" y="2778125"/>
          <p14:tracePt t="42648" x="10747375" y="2778125"/>
          <p14:tracePt t="42665" x="10729913" y="2805113"/>
          <p14:tracePt t="42681" x="10721975" y="2813050"/>
          <p14:tracePt t="42696" x="10714038" y="2830513"/>
          <p14:tracePt t="42713" x="10696575" y="2863850"/>
          <p14:tracePt t="42730" x="10679113" y="2881313"/>
          <p14:tracePt t="42732" x="10671175" y="2881313"/>
          <p14:tracePt t="42746" x="10653713" y="2914650"/>
          <p14:tracePt t="42763" x="10628313" y="2949575"/>
          <p14:tracePt t="42780" x="10612438" y="2974975"/>
          <p14:tracePt t="42783" x="10612438" y="2982913"/>
          <p14:tracePt t="42796" x="10602913" y="2990850"/>
          <p14:tracePt t="42798" x="10594975" y="3000375"/>
          <p14:tracePt t="42813" x="10585450" y="3008313"/>
          <p14:tracePt t="42830" x="10577513" y="3033713"/>
          <p14:tracePt t="42846" x="10560050" y="3059113"/>
          <p14:tracePt t="42849" x="10560050" y="3067050"/>
          <p14:tracePt t="42863" x="10544175" y="3094038"/>
          <p14:tracePt t="42880" x="10534650" y="3119438"/>
          <p14:tracePt t="42881" x="10526713" y="3127375"/>
          <p14:tracePt t="42896" x="10509250" y="3160713"/>
          <p14:tracePt t="42913" x="10509250" y="3186113"/>
          <p14:tracePt t="42916" x="10509250" y="3203575"/>
          <p14:tracePt t="42929" x="10501313" y="3238500"/>
          <p14:tracePt t="42946" x="10493375" y="3254375"/>
          <p14:tracePt t="42949" x="10493375" y="3263900"/>
          <p14:tracePt t="42951" x="10483850" y="3279775"/>
          <p14:tracePt t="42962" x="10475913" y="3314700"/>
          <p14:tracePt t="42979" x="10467975" y="3348038"/>
          <p14:tracePt t="42983" x="10458450" y="3365500"/>
          <p14:tracePt t="42996" x="10458450" y="3390900"/>
          <p14:tracePt t="42999" x="10458450" y="3408363"/>
          <p14:tracePt t="43013" x="10442575" y="3449638"/>
          <p14:tracePt t="43029" x="10433050" y="3475038"/>
          <p14:tracePt t="43046" x="10415588" y="3543300"/>
          <p14:tracePt t="43063" x="10407650" y="3594100"/>
          <p14:tracePt t="43064" x="10407650" y="3603625"/>
          <p14:tracePt t="43079" x="10399713" y="3629025"/>
          <p14:tracePt t="43080" x="10390188" y="3646488"/>
          <p14:tracePt t="43096" x="10374313" y="3705225"/>
          <p14:tracePt t="43113" x="10364788" y="3756025"/>
          <p14:tracePt t="43129" x="10348913" y="3816350"/>
          <p14:tracePt t="43146" x="10339388" y="3849688"/>
          <p14:tracePt t="43163" x="10323513" y="3917950"/>
          <p14:tracePt t="43180" x="10323513" y="3951288"/>
          <p14:tracePt t="43196" x="10313988" y="3976688"/>
          <p14:tracePt t="43198" x="10306050" y="3986213"/>
          <p14:tracePt t="43213" x="10306050" y="4002088"/>
          <p14:tracePt t="43214" x="10298113" y="4019550"/>
          <p14:tracePt t="43229" x="10298113" y="4062413"/>
          <p14:tracePt t="43248" x="10298113" y="4079875"/>
          <p14:tracePt t="43263" x="10298113" y="4113213"/>
          <p14:tracePt t="43264" x="10298113" y="4130675"/>
          <p14:tracePt t="43279" x="10298113" y="4164013"/>
          <p14:tracePt t="43281" x="10298113" y="4181475"/>
          <p14:tracePt t="43296" x="10298113" y="4214813"/>
          <p14:tracePt t="43297" x="10298113" y="4224338"/>
          <p14:tracePt t="43313" x="10298113" y="4249738"/>
          <p14:tracePt t="43329" x="10298113" y="4291013"/>
          <p14:tracePt t="43346" x="10298113" y="4308475"/>
          <p14:tracePt t="43348" x="10298113" y="4325938"/>
          <p14:tracePt t="43362" x="10306050" y="4359275"/>
          <p14:tracePt t="43380" x="10323513" y="4410075"/>
          <p14:tracePt t="43383" x="10323513" y="4419600"/>
          <p14:tracePt t="43386" x="10323513" y="4427538"/>
          <p14:tracePt t="43396" x="10323513" y="4452938"/>
          <p14:tracePt t="43398" x="10331450" y="4470400"/>
          <p14:tracePt t="43414" x="10348913" y="4521200"/>
          <p14:tracePt t="43430" x="10348913" y="4538663"/>
          <p14:tracePt t="43431" x="10348913" y="4546600"/>
          <p14:tracePt t="43446" x="10356850" y="4564063"/>
          <p14:tracePt t="43448" x="10356850" y="4572000"/>
          <p14:tracePt t="43464" x="10374313" y="4597400"/>
          <p14:tracePt t="43480" x="10382250" y="4614863"/>
          <p14:tracePt t="43481" x="10382250" y="4622800"/>
          <p14:tracePt t="43496" x="10390188" y="4640263"/>
          <p14:tracePt t="43498" x="10399713" y="4640263"/>
          <p14:tracePt t="43513" x="10415588" y="4683125"/>
          <p14:tracePt t="43530" x="10442575" y="4708525"/>
          <p14:tracePt t="43535" x="10450513" y="4724400"/>
          <p14:tracePt t="43546" x="10458450" y="4741863"/>
          <p14:tracePt t="43562" x="10483850" y="4759325"/>
          <p14:tracePt t="43579" x="10493375" y="4767263"/>
          <p14:tracePt t="43596" x="10509250" y="4775200"/>
          <p14:tracePt t="43599" x="10509250" y="4784725"/>
          <p14:tracePt t="43613" x="10534650" y="4792663"/>
          <p14:tracePt t="43630" x="10560050" y="4802188"/>
          <p14:tracePt t="43632" x="10569575" y="4810125"/>
          <p14:tracePt t="43646" x="10602913" y="4818063"/>
          <p14:tracePt t="43663" x="10628313" y="4843463"/>
          <p14:tracePt t="43665" x="10637838" y="4843463"/>
          <p14:tracePt t="43680" x="10645775" y="4843463"/>
          <p14:tracePt t="43696" x="10663238" y="4843463"/>
          <p14:tracePt t="43698" x="10679113" y="4843463"/>
          <p14:tracePt t="43713" x="10696575" y="4835525"/>
          <p14:tracePt t="43729" x="10704513" y="4835525"/>
          <p14:tracePt t="43746" x="10729913" y="4835525"/>
          <p14:tracePt t="43763" x="10739438" y="4835525"/>
          <p14:tracePt t="43779" x="10747375" y="4835525"/>
          <p14:tracePt t="43819" x="10764838" y="4835525"/>
          <p14:tracePt t="43868" x="10772775" y="4835525"/>
          <p14:tracePt t="43874" x="10772775" y="4827588"/>
          <p14:tracePt t="44011" x="10764838" y="4827588"/>
          <p14:tracePt t="44023" x="10756900" y="4818063"/>
          <p14:tracePt t="44032" x="10747375" y="4818063"/>
          <p14:tracePt t="44037" x="10739438" y="4818063"/>
          <p14:tracePt t="44046" x="10714038" y="4827588"/>
          <p14:tracePt t="44047" x="10688638" y="4843463"/>
          <p14:tracePt t="44062" x="10620375" y="4860925"/>
          <p14:tracePt t="44079" x="10475913" y="4868863"/>
          <p14:tracePt t="44081" x="10442575" y="4868863"/>
          <p14:tracePt t="44096" x="10323513" y="4868863"/>
          <p14:tracePt t="44112" x="10144125" y="4868863"/>
          <p14:tracePt t="44129" x="10034588" y="4868863"/>
          <p14:tracePt t="44145" x="9999663" y="4868863"/>
          <p14:tracePt t="44162" x="9983788" y="4868863"/>
          <p14:tracePt t="44277" x="9974263" y="4868863"/>
          <p14:tracePt t="44379" x="9974263" y="4860925"/>
          <p14:tracePt t="44391" x="9983788" y="4860925"/>
          <p14:tracePt t="44400" x="9999663" y="4843463"/>
          <p14:tracePt t="44415" x="10034588" y="4827588"/>
          <p14:tracePt t="44430" x="10059988" y="4802188"/>
          <p14:tracePt t="44445" x="10085388" y="4784725"/>
          <p14:tracePt t="44446" x="10085388" y="4775200"/>
          <p14:tracePt t="44462" x="10101263" y="4767263"/>
          <p14:tracePt t="44481" x="10136188" y="4741863"/>
          <p14:tracePt t="44495" x="10169525" y="4708525"/>
          <p14:tracePt t="44497" x="10169525" y="4699000"/>
          <p14:tracePt t="44512" x="10220325" y="4648200"/>
          <p14:tracePt t="44514" x="10245725" y="4622800"/>
          <p14:tracePt t="44529" x="10374313" y="4495800"/>
          <p14:tracePt t="44546" x="10483850" y="4384675"/>
          <p14:tracePt t="44549" x="10518775" y="4359275"/>
          <p14:tracePt t="44552" x="10544175" y="4333875"/>
          <p14:tracePt t="44562" x="10577513" y="4283075"/>
          <p14:tracePt t="44565" x="10594975" y="4265613"/>
          <p14:tracePt t="44578" x="10645775" y="4197350"/>
          <p14:tracePt t="44595" x="10688638" y="4138613"/>
          <p14:tracePt t="44612" x="10714038" y="4070350"/>
          <p14:tracePt t="44614" x="10729913" y="4044950"/>
          <p14:tracePt t="44629" x="10772775" y="3960813"/>
          <p14:tracePt t="44630" x="10782300" y="3935413"/>
          <p14:tracePt t="44646" x="10823575" y="3841750"/>
          <p14:tracePt t="44648" x="10833100" y="3806825"/>
          <p14:tracePt t="44662" x="10858500" y="3697288"/>
          <p14:tracePt t="44664" x="10874375" y="3646488"/>
          <p14:tracePt t="44679" x="10909300" y="3459163"/>
          <p14:tracePt t="44696" x="10960100" y="3263900"/>
          <p14:tracePt t="44697" x="10968038" y="3211513"/>
          <p14:tracePt t="44712" x="10977563" y="3094038"/>
          <p14:tracePt t="44713" x="10977563" y="3059113"/>
          <p14:tracePt t="44728" x="10977563" y="2940050"/>
          <p14:tracePt t="44745" x="10977563" y="2820988"/>
          <p14:tracePt t="44762" x="10977563" y="2719388"/>
          <p14:tracePt t="44765" x="10977563" y="2693988"/>
          <p14:tracePt t="44779" x="10977563" y="2625725"/>
          <p14:tracePt t="44780" x="10977563" y="2617788"/>
          <p14:tracePt t="44795" x="10934700" y="2566988"/>
          <p14:tracePt t="44812" x="10891838" y="2532063"/>
          <p14:tracePt t="44829" x="10841038" y="2506663"/>
          <p14:tracePt t="44831" x="10833100" y="2506663"/>
          <p14:tracePt t="44846" x="10764838" y="2489200"/>
          <p14:tracePt t="44862" x="10721975" y="2481263"/>
          <p14:tracePt t="44864" x="10704513" y="2463800"/>
          <p14:tracePt t="44878" x="10679113" y="2463800"/>
          <p14:tracePt t="44895" x="10628313" y="2463800"/>
          <p14:tracePt t="44912" x="10620375" y="2463800"/>
          <p14:tracePt t="44913" x="10612438" y="2455863"/>
          <p14:tracePt t="44928" x="10585450" y="2455863"/>
          <p14:tracePt t="44945" x="10560050" y="2455863"/>
          <p14:tracePt t="44962" x="10544175" y="2455863"/>
          <p14:tracePt t="44965" x="10534650" y="2455863"/>
          <p14:tracePt t="44979" x="10526713" y="2463800"/>
          <p14:tracePt t="44981" x="10509250" y="2481263"/>
          <p14:tracePt t="44996" x="10493375" y="2489200"/>
          <p14:tracePt t="44997" x="10483850" y="2498725"/>
          <p14:tracePt t="45011" x="10467975" y="2516188"/>
          <p14:tracePt t="45015" x="10458450" y="2524125"/>
          <p14:tracePt t="45028" x="10442575" y="2532063"/>
          <p14:tracePt t="45045" x="10399713" y="2582863"/>
          <p14:tracePt t="45061" x="10374313" y="2617788"/>
          <p14:tracePt t="45063" x="10356850" y="2625725"/>
          <p14:tracePt t="45078" x="10331450" y="2668588"/>
          <p14:tracePt t="45095" x="10298113" y="2736850"/>
          <p14:tracePt t="45112" x="10245725" y="2830513"/>
          <p14:tracePt t="45113" x="10229850" y="2846388"/>
          <p14:tracePt t="45129" x="10169525" y="2940050"/>
          <p14:tracePt t="45145" x="10144125" y="3033713"/>
          <p14:tracePt t="45161" x="10059988" y="3211513"/>
          <p14:tracePt t="45165" x="10042525" y="3254375"/>
          <p14:tracePt t="45178" x="10009188" y="3355975"/>
          <p14:tracePt t="45180" x="9999663" y="3390900"/>
          <p14:tracePt t="45196" x="9983788" y="3509963"/>
          <p14:tracePt t="45212" x="9956800" y="3619500"/>
          <p14:tracePt t="45213" x="9948863" y="3654425"/>
          <p14:tracePt t="45217" x="9940925" y="3697288"/>
          <p14:tracePt t="45228" x="9915525" y="3798888"/>
          <p14:tracePt t="45246" x="9872663" y="3951288"/>
          <p14:tracePt t="45261" x="9855200" y="4037013"/>
          <p14:tracePt t="45263" x="9855200" y="4070350"/>
          <p14:tracePt t="45266" x="9855200" y="4095750"/>
          <p14:tracePt t="45277" x="9855200" y="4164013"/>
          <p14:tracePt t="45294" x="9855200" y="4232275"/>
          <p14:tracePt t="45311" x="9855200" y="4291013"/>
          <p14:tracePt t="45328" x="9855200" y="4316413"/>
          <p14:tracePt t="45345" x="9855200" y="4333875"/>
          <p14:tracePt t="45497" x="9847263" y="4333875"/>
          <p14:tracePt t="45516" x="9829800" y="4333875"/>
          <p14:tracePt t="45522" x="9821863" y="4333875"/>
          <p14:tracePt t="45531" x="9812338" y="4333875"/>
          <p14:tracePt t="45535" x="9804400" y="4333875"/>
          <p14:tracePt t="45546" x="9796463" y="4333875"/>
          <p14:tracePt t="45562" x="9786938" y="4333875"/>
          <p14:tracePt t="45564" x="9771063" y="4325938"/>
          <p14:tracePt t="45578" x="9753600" y="4308475"/>
          <p14:tracePt t="45581" x="9745663" y="4308475"/>
          <p14:tracePt t="45594" x="9677400" y="4291013"/>
          <p14:tracePt t="45611" x="9345613" y="4224338"/>
          <p14:tracePt t="45612" x="9218613" y="4214813"/>
          <p14:tracePt t="45627" x="8750300" y="4189413"/>
          <p14:tracePt t="45629" x="8547100" y="4189413"/>
          <p14:tracePt t="45644" x="7731125" y="4189413"/>
          <p14:tracePt t="45661" x="7153275" y="4164013"/>
          <p14:tracePt t="45678" x="6788150" y="4156075"/>
          <p14:tracePt t="45679" x="6729413" y="4156075"/>
          <p14:tracePt t="45695" x="6635750" y="4138613"/>
          <p14:tracePt t="45711" x="6592888" y="4138613"/>
          <p14:tracePt t="45763" x="6584950" y="4138613"/>
          <p14:tracePt t="45797" x="6584950" y="4156075"/>
          <p14:tracePt t="45803" x="6584950" y="4164013"/>
          <p14:tracePt t="45813" x="6592888" y="4164013"/>
          <p14:tracePt t="45828" x="6626225" y="4189413"/>
          <p14:tracePt t="45829" x="6643688" y="4189413"/>
          <p14:tracePt t="45844" x="6729413" y="4206875"/>
          <p14:tracePt t="45861" x="6881813" y="4257675"/>
          <p14:tracePt t="45878" x="7112000" y="4333875"/>
          <p14:tracePt t="45880" x="7162800" y="4359275"/>
          <p14:tracePt t="45894" x="7348538" y="4435475"/>
          <p14:tracePt t="45896" x="7434263" y="4460875"/>
          <p14:tracePt t="45912" x="7791450" y="4572000"/>
          <p14:tracePt t="45915" x="7893050" y="4589463"/>
          <p14:tracePt t="45928" x="8240713" y="4708525"/>
          <p14:tracePt t="45944" x="8785225" y="4802188"/>
          <p14:tracePt t="45962" x="9609138" y="4860925"/>
          <p14:tracePt t="45977" x="9999663" y="4860925"/>
          <p14:tracePt t="45978" x="10110788" y="4860925"/>
          <p14:tracePt t="45994" x="10407650" y="4818063"/>
          <p14:tracePt t="46011" x="10534650" y="4784725"/>
          <p14:tracePt t="46028" x="10569575" y="4759325"/>
          <p14:tracePt t="46029" x="10585450" y="4741863"/>
          <p14:tracePt t="46044" x="10602913" y="4716463"/>
          <p14:tracePt t="46061" x="10637838" y="4683125"/>
          <p14:tracePt t="46078" x="10688638" y="4630738"/>
          <p14:tracePt t="46094" x="10756900" y="4572000"/>
          <p14:tracePt t="46096" x="10764838" y="4554538"/>
          <p14:tracePt t="46111" x="10798175" y="4521200"/>
          <p14:tracePt t="46128" x="10823575" y="4495800"/>
          <p14:tracePt t="46132" x="10833100" y="4486275"/>
          <p14:tracePt t="46144" x="10848975" y="4460875"/>
          <p14:tracePt t="46146" x="10858500" y="4460875"/>
          <p14:tracePt t="46161" x="10874375" y="4445000"/>
          <p14:tracePt t="46178" x="10891838" y="4435475"/>
          <p14:tracePt t="66391" x="10934700" y="4410075"/>
          <p14:tracePt t="66393" x="10968038" y="4394200"/>
          <p14:tracePt t="66399" x="11061700" y="4351338"/>
          <p14:tracePt t="66402" x="11087100" y="4341813"/>
          <p14:tracePt t="66415" x="11155363" y="4300538"/>
          <p14:tracePt t="66432" x="11198225" y="4265613"/>
          <p14:tracePt t="66448" x="11223625" y="4257675"/>
          <p14:tracePt t="66466" x="11249025" y="4240213"/>
          <p14:tracePt t="66482" x="11291888" y="4206875"/>
          <p14:tracePt t="66483" x="11307763" y="4189413"/>
          <p14:tracePt t="66499" x="11401425" y="4130675"/>
          <p14:tracePt t="66500" x="11426825" y="4113213"/>
          <p14:tracePt t="66516" x="11520488" y="4062413"/>
          <p14:tracePt t="66518" x="11563350" y="4037013"/>
          <p14:tracePt t="66532" x="11682413" y="3986213"/>
          <p14:tracePt t="66534" x="11715750" y="3976688"/>
          <p14:tracePt t="66548" x="11834813" y="3917950"/>
          <p14:tracePt t="66565" x="11920538" y="3875088"/>
          <p14:tracePt t="66581" x="12004675" y="3832225"/>
          <p14:tracePt t="66584" x="12030075" y="3816350"/>
          <p14:tracePt t="66598" x="12080875" y="3790950"/>
          <p14:tracePt t="66600" x="12098338" y="3781425"/>
          <p14:tracePt t="66615" x="12123738" y="3763963"/>
          <p14:tracePt t="66618" x="12133263" y="3763963"/>
          <p14:tracePt t="66631" x="12158663" y="374808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7" name="TextBox 6">
            <a:extLst>
              <a:ext uri="{FF2B5EF4-FFF2-40B4-BE49-F238E27FC236}">
                <a16:creationId xmlns:a16="http://schemas.microsoft.com/office/drawing/2014/main" id="{F65A5654-9872-4785-AB89-6BCF5A25E9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75DD345E-3E3C-C8BD-7DE1-6E42EB52FC9F}"/>
              </a:ext>
            </a:extLst>
          </p:cNvPr>
          <p:cNvSpPr txBox="1"/>
          <p:nvPr/>
        </p:nvSpPr>
        <p:spPr>
          <a:xfrm>
            <a:off x="9201222" y="6204495"/>
            <a:ext cx="2616200" cy="400110"/>
          </a:xfrm>
          <a:prstGeom prst="rect">
            <a:avLst/>
          </a:prstGeom>
          <a:ln>
            <a:noFill/>
          </a:ln>
        </p:spPr>
        <p:style>
          <a:lnRef idx="2">
            <a:schemeClr val="accent2"/>
          </a:lnRef>
          <a:fillRef idx="1001">
            <a:schemeClr val="lt1"/>
          </a:fillRef>
          <a:effectRef idx="0">
            <a:schemeClr val="accent2"/>
          </a:effectRef>
          <a:fontRef idx="minor">
            <a:schemeClr val="dk1"/>
          </a:fontRef>
        </p:style>
        <p:txBody>
          <a:bodyPr wrap="square" rtlCol="0">
            <a:spAutoFit/>
          </a:bodyPr>
          <a:lstStyle/>
          <a:p>
            <a:pPr algn="ctr"/>
            <a:r>
              <a:rPr lang="en-US" sz="2000" b="1" dirty="0"/>
              <a:t>www.midocean.ae</a:t>
            </a:r>
          </a:p>
        </p:txBody>
      </p:sp>
      <p:sp>
        <p:nvSpPr>
          <p:cNvPr id="10" name="Rectangle 2">
            <a:extLst>
              <a:ext uri="{FF2B5EF4-FFF2-40B4-BE49-F238E27FC236}">
                <a16:creationId xmlns:a16="http://schemas.microsoft.com/office/drawing/2014/main" id="{1EF9B9ED-3B39-4D27-8F52-6E775CDEAE60}"/>
              </a:ext>
            </a:extLst>
          </p:cNvPr>
          <p:cNvSpPr txBox="1">
            <a:spLocks noChangeArrowheads="1"/>
          </p:cNvSpPr>
          <p:nvPr/>
        </p:nvSpPr>
        <p:spPr>
          <a:xfrm>
            <a:off x="2388270" y="237106"/>
            <a:ext cx="7053182"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chemeClr val="tx1"/>
                </a:solidFill>
                <a:effectLst>
                  <a:outerShdw blurRad="38100" dist="38100" dir="2700000" algn="tl">
                    <a:srgbClr val="000000">
                      <a:alpha val="43137"/>
                    </a:srgbClr>
                  </a:outerShdw>
                </a:effectLst>
              </a:rPr>
              <a:t>The Societal Marketing Concept </a:t>
            </a:r>
          </a:p>
        </p:txBody>
      </p:sp>
      <p:sp>
        <p:nvSpPr>
          <p:cNvPr id="11" name="Rectangle 10">
            <a:extLst>
              <a:ext uri="{FF2B5EF4-FFF2-40B4-BE49-F238E27FC236}">
                <a16:creationId xmlns:a16="http://schemas.microsoft.com/office/drawing/2014/main" id="{E58AEE10-D09B-45FF-868C-A6EA4AB14F8F}"/>
              </a:ext>
            </a:extLst>
          </p:cNvPr>
          <p:cNvSpPr/>
          <p:nvPr/>
        </p:nvSpPr>
        <p:spPr>
          <a:xfrm>
            <a:off x="6701194" y="1234879"/>
            <a:ext cx="5179631" cy="5386090"/>
          </a:xfrm>
          <a:prstGeom prst="rect">
            <a:avLst/>
          </a:prstGeom>
          <a:solidFill>
            <a:schemeClr val="accent2">
              <a:lumMod val="20000"/>
              <a:lumOff val="80000"/>
            </a:schemeClr>
          </a:solidFill>
        </p:spPr>
        <p:txBody>
          <a:bodyPr wrap="square">
            <a:spAutoFit/>
          </a:bodyPr>
          <a:lstStyle/>
          <a:p>
            <a:pPr algn="ct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a:t>
            </a:r>
          </a:p>
          <a:p>
            <a:pPr algn="l">
              <a:buFont typeface="Arial" panose="020B0604020202020204" pitchFamily="34" charset="0"/>
              <a:buChar char="•"/>
            </a:pPr>
            <a:r>
              <a:rPr lang="en-US" sz="1600" b="1" i="0" dirty="0">
                <a:solidFill>
                  <a:srgbClr val="0F172A"/>
                </a:solidFill>
                <a:effectLst/>
                <a:latin typeface="Times New Roman" panose="02020603050405020304" pitchFamily="18" charset="0"/>
                <a:cs typeface="Times New Roman" panose="02020603050405020304" pitchFamily="18" charset="0"/>
              </a:rPr>
              <a:t>Works in small segments because it focuses on customers who are interested in social and environmental issues.</a:t>
            </a:r>
          </a:p>
          <a:p>
            <a:pPr algn="l">
              <a:buFont typeface="Arial" panose="020B0604020202020204" pitchFamily="34" charset="0"/>
              <a:buChar char="•"/>
            </a:pPr>
            <a:r>
              <a:rPr lang="en-US" sz="1600" b="1" i="0" dirty="0">
                <a:solidFill>
                  <a:srgbClr val="0F172A"/>
                </a:solidFill>
                <a:effectLst/>
                <a:latin typeface="Times New Roman" panose="02020603050405020304" pitchFamily="18" charset="0"/>
                <a:cs typeface="Times New Roman" panose="02020603050405020304" pitchFamily="18" charset="0"/>
              </a:rPr>
              <a:t>Expensive product price. </a:t>
            </a:r>
          </a:p>
          <a:p>
            <a:pPr algn="l"/>
            <a:r>
              <a:rPr lang="en-US" sz="1600" b="0" i="0" dirty="0">
                <a:solidFill>
                  <a:srgbClr val="0F172A"/>
                </a:solidFill>
                <a:effectLst/>
                <a:latin typeface="Times New Roman" panose="02020603050405020304" pitchFamily="18" charset="0"/>
                <a:cs typeface="Times New Roman" panose="02020603050405020304" pitchFamily="18" charset="0"/>
              </a:rPr>
              <a:t>One of the brands that implement this kind of social marketing concept is "The Body Shop". Their products are cruelty-free and use herbal ingredients.</a:t>
            </a:r>
          </a:p>
          <a:p>
            <a:pPr algn="l"/>
            <a:r>
              <a:rPr lang="en-US" sz="1600" b="0" i="0" dirty="0">
                <a:solidFill>
                  <a:srgbClr val="0F172A"/>
                </a:solidFill>
                <a:effectLst/>
                <a:latin typeface="Times New Roman" panose="02020603050405020304" pitchFamily="18" charset="0"/>
                <a:cs typeface="Times New Roman" panose="02020603050405020304" pitchFamily="18" charset="0"/>
              </a:rPr>
              <a:t>Furthermore, they are quite active in humanitarian and environmental campaigns. For the humanitarian campaign, they established a charitable foundation that aims to protect animals, human rights, and the environment worldwide.</a:t>
            </a:r>
          </a:p>
          <a:p>
            <a:pPr algn="l"/>
            <a:r>
              <a:rPr lang="en-US" sz="1600" b="0" i="0" dirty="0">
                <a:solidFill>
                  <a:srgbClr val="0F172A"/>
                </a:solidFill>
                <a:effectLst/>
                <a:latin typeface="Times New Roman" panose="02020603050405020304" pitchFamily="18" charset="0"/>
                <a:cs typeface="Times New Roman" panose="02020603050405020304" pitchFamily="18" charset="0"/>
              </a:rPr>
              <a:t>The beauty brand also conducted an environmental campaign called BBOB or "Bring Back Our Bottle". For customers who participate in such a packaging recycling program, will earn points that can be redeemed for their product purchase voucher.</a:t>
            </a:r>
          </a:p>
          <a:p>
            <a:pPr algn="l"/>
            <a:r>
              <a:rPr lang="en-US" sz="1600" b="0" i="0" dirty="0">
                <a:solidFill>
                  <a:srgbClr val="0F172A"/>
                </a:solidFill>
                <a:effectLst/>
                <a:latin typeface="Times New Roman" panose="02020603050405020304" pitchFamily="18" charset="0"/>
                <a:cs typeface="Times New Roman" panose="02020603050405020304" pitchFamily="18" charset="0"/>
              </a:rPr>
              <a:t>Through those explanations, it is possible to conclude that the marketing concept is a concept that is implemented in the business world to optimize profits through consumer needs, increase sales, and win over competitors.</a:t>
            </a: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DC2DEDF4-99EB-4B6B-87F6-AD32C5E363EF}"/>
              </a:ext>
            </a:extLst>
          </p:cNvPr>
          <p:cNvSpPr/>
          <p:nvPr/>
        </p:nvSpPr>
        <p:spPr>
          <a:xfrm>
            <a:off x="365660" y="1176217"/>
            <a:ext cx="6096000" cy="2492990"/>
          </a:xfrm>
          <a:prstGeom prst="rect">
            <a:avLst/>
          </a:prstGeom>
          <a:solidFill>
            <a:schemeClr val="accent4">
              <a:lumMod val="20000"/>
              <a:lumOff val="80000"/>
            </a:schemeClr>
          </a:solidFill>
        </p:spPr>
        <p:txBody>
          <a:bodyPr>
            <a:spAutoFit/>
          </a:bodyPr>
          <a:lstStyle/>
          <a:p>
            <a:pPr algn="ct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a:t>
            </a:r>
          </a:p>
          <a:p>
            <a:pPr algn="l">
              <a:lnSpc>
                <a:spcPct val="150000"/>
              </a:lnSpc>
              <a:buFont typeface="Arial" panose="020B0604020202020204" pitchFamily="34" charset="0"/>
              <a:buChar char="•"/>
            </a:pPr>
            <a:r>
              <a:rPr lang="en-US" b="0" i="0" dirty="0">
                <a:solidFill>
                  <a:srgbClr val="0F172A"/>
                </a:solidFill>
                <a:effectLst/>
                <a:latin typeface="Times New Roman" panose="02020603050405020304" pitchFamily="18" charset="0"/>
                <a:cs typeface="Times New Roman" panose="02020603050405020304" pitchFamily="18" charset="0"/>
              </a:rPr>
              <a:t>Create a positive branding.</a:t>
            </a:r>
          </a:p>
          <a:p>
            <a:pPr algn="l">
              <a:lnSpc>
                <a:spcPct val="150000"/>
              </a:lnSpc>
              <a:buFont typeface="Arial" panose="020B0604020202020204" pitchFamily="34" charset="0"/>
              <a:buChar char="•"/>
            </a:pPr>
            <a:r>
              <a:rPr lang="en-US" b="0" i="0" dirty="0">
                <a:solidFill>
                  <a:srgbClr val="0F172A"/>
                </a:solidFill>
                <a:effectLst/>
                <a:latin typeface="Times New Roman" panose="02020603050405020304" pitchFamily="18" charset="0"/>
                <a:cs typeface="Times New Roman" panose="02020603050405020304" pitchFamily="18" charset="0"/>
              </a:rPr>
              <a:t>Increase customer loyalty by providing eco-friendly products.</a:t>
            </a:r>
          </a:p>
          <a:p>
            <a:pPr algn="l">
              <a:lnSpc>
                <a:spcPct val="150000"/>
              </a:lnSpc>
              <a:buFont typeface="Arial" panose="020B0604020202020204" pitchFamily="34" charset="0"/>
              <a:buChar char="•"/>
            </a:pPr>
            <a:r>
              <a:rPr lang="en-US" b="0" i="0" dirty="0">
                <a:solidFill>
                  <a:srgbClr val="0F172A"/>
                </a:solidFill>
                <a:effectLst/>
                <a:latin typeface="Times New Roman" panose="02020603050405020304" pitchFamily="18" charset="0"/>
                <a:cs typeface="Times New Roman" panose="02020603050405020304" pitchFamily="18" charset="0"/>
              </a:rPr>
              <a:t>Making an impact on the community and the surrounding environment</a:t>
            </a:r>
          </a:p>
          <a:p>
            <a:endParaRPr lang="en-US" sz="2400" dirty="0">
              <a:latin typeface="Times New Roman" panose="02020603050405020304" pitchFamily="18" charset="0"/>
              <a:cs typeface="Times New Roman" panose="02020603050405020304" pitchFamily="18" charset="0"/>
            </a:endParaRP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BE6D7009-C0D0-A0DA-DD06-072DA2E420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3248886387"/>
      </p:ext>
    </p:extLst>
  </p:cSld>
  <p:clrMapOvr>
    <a:masterClrMapping/>
  </p:clrMapOvr>
  <mc:AlternateContent xmlns:mc="http://schemas.openxmlformats.org/markup-compatibility/2006" xmlns:p14="http://schemas.microsoft.com/office/powerpoint/2010/main">
    <mc:Choice Requires="p14">
      <p:transition p14:dur="10" advTm="238387"/>
    </mc:Choice>
    <mc:Fallback xmlns="">
      <p:transition advTm="2383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p:ext uri="{3A86A75C-4F4B-4683-9AE1-C65F6400EC91}">
      <p14:laserTraceLst xmlns:p14="http://schemas.microsoft.com/office/powerpoint/2010/main">
        <p14:tracePtLst>
          <p14:tracePt t="12943" x="11903075" y="2762250"/>
          <p14:tracePt t="12946" x="11766550" y="2752725"/>
          <p14:tracePt t="12963" x="11155363" y="2736850"/>
          <p14:tracePt t="12966" x="11002963" y="2736850"/>
          <p14:tracePt t="12979" x="10509250" y="2736850"/>
          <p14:tracePt t="12996" x="9890125" y="2736850"/>
          <p14:tracePt t="13014" x="9099550" y="2744788"/>
          <p14:tracePt t="13029" x="8699500" y="2778125"/>
          <p14:tracePt t="13048" x="8232775" y="2820988"/>
          <p14:tracePt t="13051" x="8156575" y="2820988"/>
          <p14:tracePt t="13053" x="8121650" y="2820988"/>
          <p14:tracePt t="13062" x="8096250" y="2820988"/>
          <p14:tracePt t="13080" x="7977188" y="2820988"/>
          <p14:tracePt t="13082" x="7943850" y="2820988"/>
          <p14:tracePt t="13095" x="7885113" y="2820988"/>
          <p14:tracePt t="13097" x="7875588" y="2820988"/>
          <p14:tracePt t="13112" x="7842250" y="2820988"/>
          <p14:tracePt t="13128" x="7799388" y="2805113"/>
          <p14:tracePt t="13145" x="7715250" y="2787650"/>
          <p14:tracePt t="13163" x="7373938" y="2711450"/>
          <p14:tracePt t="13179" x="7051675" y="2711450"/>
          <p14:tracePt t="13180" x="6932613" y="2711450"/>
          <p14:tracePt t="13195" x="6423025" y="2686050"/>
          <p14:tracePt t="13213" x="5845175" y="2660650"/>
          <p14:tracePt t="13217" x="5683250" y="2660650"/>
          <p14:tracePt t="13229" x="5249863" y="2660650"/>
          <p14:tracePt t="13233" x="5122863" y="2660650"/>
          <p14:tracePt t="13236" x="4995863" y="2660650"/>
          <p14:tracePt t="13246" x="4775200" y="2643188"/>
          <p14:tracePt t="13248" x="4656138" y="2625725"/>
          <p14:tracePt t="13263" x="4256088" y="2592388"/>
          <p14:tracePt t="13278" x="3976688" y="2592388"/>
          <p14:tracePt t="13280" x="3873500" y="2592388"/>
          <p14:tracePt t="13295" x="3559175" y="2592388"/>
          <p14:tracePt t="13312" x="3348038" y="2592388"/>
          <p14:tracePt t="13329" x="3203575" y="2592388"/>
          <p14:tracePt t="13330" x="3186113" y="2592388"/>
          <p14:tracePt t="13345" x="3092450" y="2592388"/>
          <p14:tracePt t="13362" x="3016250" y="2582863"/>
          <p14:tracePt t="13379" x="2846388" y="2549525"/>
          <p14:tracePt t="13383" x="2795588" y="2549525"/>
          <p14:tracePt t="13385" x="2719388" y="2549525"/>
          <p14:tracePt t="13395" x="2590800" y="2549525"/>
          <p14:tracePt t="13398" x="2514600" y="2541588"/>
          <p14:tracePt t="13413" x="2217738" y="2541588"/>
          <p14:tracePt t="13429" x="1885950" y="2498725"/>
          <p14:tracePt t="13446" x="1538288" y="2455863"/>
          <p14:tracePt t="13448" x="1462088" y="2438400"/>
          <p14:tracePt t="13461" x="1214438" y="2397125"/>
          <p14:tracePt t="13478" x="942975" y="2319338"/>
          <p14:tracePt t="13479" x="884238" y="2311400"/>
          <p14:tracePt t="13495" x="781050" y="2303463"/>
          <p14:tracePt t="13511" x="730250" y="2278063"/>
          <p14:tracePt t="13528" x="722313" y="2278063"/>
          <p14:tracePt t="13545" x="722313" y="2252663"/>
          <p14:tracePt t="13562" x="722313" y="2235200"/>
          <p14:tracePt t="13579" x="704850" y="2209800"/>
          <p14:tracePt t="13582" x="696913" y="2209800"/>
          <p14:tracePt t="13585" x="696913" y="2200275"/>
          <p14:tracePt t="13595" x="696913" y="2192338"/>
          <p14:tracePt t="13613" x="688975" y="2141538"/>
          <p14:tracePt t="13629" x="688975" y="2116138"/>
          <p14:tracePt t="13645" x="688975" y="2098675"/>
          <p14:tracePt t="13662" x="688975" y="2082800"/>
          <p14:tracePt t="13679" x="688975" y="2065338"/>
          <p14:tracePt t="13700" x="688975" y="2055813"/>
          <p14:tracePt t="13713" x="704850" y="2039938"/>
          <p14:tracePt t="13718" x="704850" y="2030413"/>
          <p14:tracePt t="13721" x="722313" y="2022475"/>
          <p14:tracePt t="13729" x="747713" y="2014538"/>
          <p14:tracePt t="13745" x="765175" y="1997075"/>
          <p14:tracePt t="13747" x="773113" y="1997075"/>
          <p14:tracePt t="13762" x="806450" y="1979613"/>
          <p14:tracePt t="13778" x="884238" y="1954213"/>
          <p14:tracePt t="13795" x="1062038" y="1911350"/>
          <p14:tracePt t="13815" x="1325563" y="1870075"/>
          <p14:tracePt t="13819" x="1376363" y="1860550"/>
          <p14:tracePt t="13822" x="1419225" y="1852613"/>
          <p14:tracePt t="13828" x="1503363" y="1852613"/>
          <p14:tracePt t="13832" x="1538288" y="1852613"/>
          <p14:tracePt t="13845" x="1665288" y="1852613"/>
          <p14:tracePt t="13848" x="1724025" y="1852613"/>
          <p14:tracePt t="13861" x="1893888" y="1870075"/>
          <p14:tracePt t="13879" x="2132013" y="1928813"/>
          <p14:tracePt t="13895" x="2319338" y="1971675"/>
          <p14:tracePt t="13896" x="2379663" y="1979613"/>
          <p14:tracePt t="13911" x="2668588" y="2030413"/>
          <p14:tracePt t="13929" x="2998788" y="2108200"/>
          <p14:tracePt t="13945" x="3160713" y="2124075"/>
          <p14:tracePt t="13946" x="3211513" y="2133600"/>
          <p14:tracePt t="13962" x="3313113" y="2133600"/>
          <p14:tracePt t="13978" x="3338513" y="2133600"/>
          <p14:tracePt t="40284" x="3348038" y="2141538"/>
          <p14:tracePt t="41108" x="3348038" y="2149475"/>
          <p14:tracePt t="41136" x="3355975" y="2149475"/>
          <p14:tracePt t="51296" x="3348038" y="2149475"/>
          <p14:tracePt t="51302" x="3330575" y="2149475"/>
          <p14:tracePt t="51305" x="3322638" y="2149475"/>
          <p14:tracePt t="51313" x="3297238" y="2149475"/>
          <p14:tracePt t="51323" x="3228975" y="2149475"/>
          <p14:tracePt t="51339" x="3211513" y="2149475"/>
          <p14:tracePt t="51355" x="3203575" y="2149475"/>
          <p14:tracePt t="53196" x="3194050" y="2149475"/>
          <p14:tracePt t="53212" x="3194050" y="2141538"/>
          <p14:tracePt t="53217" x="3194050" y="2133600"/>
          <p14:tracePt t="53238" x="3194050" y="2090738"/>
          <p14:tracePt t="53318" x="3194050" y="2082800"/>
          <p14:tracePt t="53343" x="3194050" y="2073275"/>
          <p14:tracePt t="53351" x="3194050" y="2065338"/>
          <p14:tracePt t="53361" x="3194050" y="2055813"/>
          <p14:tracePt t="53371" x="3194050" y="2039938"/>
          <p14:tracePt t="53373" x="3194050" y="2022475"/>
          <p14:tracePt t="53387" x="3194050" y="1997075"/>
          <p14:tracePt t="53404" x="3228975" y="1946275"/>
          <p14:tracePt t="53420" x="3228975" y="1928813"/>
          <p14:tracePt t="53437" x="3236913" y="1920875"/>
          <p14:tracePt t="53461" x="3236913" y="1911350"/>
          <p14:tracePt t="53473" x="3236913" y="1903413"/>
          <p14:tracePt t="53487" x="3236913" y="1895475"/>
          <p14:tracePt t="53504" x="3244850" y="1878013"/>
          <p14:tracePt t="53505" x="3244850" y="1870075"/>
          <p14:tracePt t="53520" x="3262313" y="1852613"/>
          <p14:tracePt t="53521" x="3262313" y="1835150"/>
          <p14:tracePt t="53537" x="3262313" y="1827213"/>
          <p14:tracePt t="53538" x="3262313" y="1819275"/>
          <p14:tracePt t="53554" x="3270250" y="1809750"/>
          <p14:tracePt t="53570" x="3270250" y="1801813"/>
          <p14:tracePt t="71488" x="3279775" y="1793875"/>
          <p14:tracePt t="71493" x="3287713" y="1793875"/>
          <p14:tracePt t="71508" x="3305175" y="1793875"/>
          <p14:tracePt t="71525" x="3330575" y="1793875"/>
          <p14:tracePt t="71542" x="3330575" y="1801813"/>
          <p14:tracePt t="71559" x="3297238" y="1852613"/>
          <p14:tracePt t="71577" x="3152775" y="1997075"/>
          <p14:tracePt t="71592" x="3016250" y="2116138"/>
          <p14:tracePt t="71593" x="2947988" y="2159000"/>
          <p14:tracePt t="71609" x="2744788" y="2354263"/>
          <p14:tracePt t="71626" x="2582863" y="2532063"/>
          <p14:tracePt t="71643" x="2463800" y="2686050"/>
          <p14:tracePt t="71646" x="2438400" y="2719388"/>
          <p14:tracePt t="71658" x="2370138" y="2787650"/>
          <p14:tracePt t="71675" x="2352675" y="2795588"/>
          <p14:tracePt t="71692" x="2336800" y="2820988"/>
          <p14:tracePt t="71709" x="2327275" y="2830513"/>
          <p14:tracePt t="71712" x="2319338" y="2838450"/>
          <p14:tracePt t="71726" x="2319338" y="2855913"/>
          <p14:tracePt t="71743" x="2319338" y="2889250"/>
          <p14:tracePt t="71760" x="2319338" y="2906713"/>
          <p14:tracePt t="71777" x="2319338" y="2922588"/>
          <p14:tracePt t="71795" x="2319338" y="2932113"/>
          <p14:tracePt t="71809" x="2319338" y="2940050"/>
          <p14:tracePt t="71827" x="2336800" y="2949575"/>
          <p14:tracePt t="71844" x="2344738" y="2957513"/>
          <p14:tracePt t="71846" x="2352675" y="2957513"/>
          <p14:tracePt t="71850" x="2362200" y="2957513"/>
          <p14:tracePt t="71859" x="2370138" y="2965450"/>
          <p14:tracePt t="71875" x="2395538" y="2965450"/>
          <p14:tracePt t="71892" x="2446338" y="2965450"/>
          <p14:tracePt t="71909" x="2497138" y="2949575"/>
          <p14:tracePt t="71925" x="2532063" y="2914650"/>
          <p14:tracePt t="71942" x="2565400" y="2881313"/>
          <p14:tracePt t="71943" x="2574925" y="2863850"/>
          <p14:tracePt t="71959" x="2608263" y="2820988"/>
          <p14:tracePt t="71960" x="2616200" y="2813050"/>
          <p14:tracePt t="71976" x="2633663" y="2752725"/>
          <p14:tracePt t="71977" x="2633663" y="2736850"/>
          <p14:tracePt t="71992" x="2651125" y="2668588"/>
          <p14:tracePt t="72008" x="2668588" y="2617788"/>
          <p14:tracePt t="72025" x="2676525" y="2549525"/>
          <p14:tracePt t="72042" x="2668588" y="2498725"/>
          <p14:tracePt t="72058" x="2651125" y="2473325"/>
          <p14:tracePt t="72075" x="2590800" y="2430463"/>
          <p14:tracePt t="72092" x="2557463" y="2413000"/>
          <p14:tracePt t="72096" x="2549525" y="2405063"/>
          <p14:tracePt t="72109" x="2532063" y="2405063"/>
          <p14:tracePt t="72112" x="2514600" y="2397125"/>
          <p14:tracePt t="72132" x="2506663" y="2397125"/>
          <p14:tracePt t="72142" x="2497138" y="2397125"/>
          <p14:tracePt t="72160" x="2489200" y="2397125"/>
          <p14:tracePt t="72162" x="2481263" y="2397125"/>
          <p14:tracePt t="72177" x="2446338" y="2397125"/>
          <p14:tracePt t="72193" x="2430463" y="2397125"/>
          <p14:tracePt t="72194" x="2420938" y="2397125"/>
          <p14:tracePt t="72209" x="2395538" y="2397125"/>
          <p14:tracePt t="72211" x="2387600" y="2397125"/>
          <p14:tracePt t="72226" x="2319338" y="2405063"/>
          <p14:tracePt t="72230" x="2293938" y="2413000"/>
          <p14:tracePt t="72233" x="2286000" y="2422525"/>
          <p14:tracePt t="72242" x="2243138" y="2422525"/>
          <p14:tracePt t="72259" x="2192338" y="2438400"/>
          <p14:tracePt t="72275" x="2116138" y="2455863"/>
          <p14:tracePt t="72292" x="2073275" y="2463800"/>
          <p14:tracePt t="72308" x="2030413" y="2489200"/>
          <p14:tracePt t="72325" x="2005013" y="2506663"/>
          <p14:tracePt t="72342" x="1987550" y="2506663"/>
          <p14:tracePt t="72363" x="1962150" y="2524125"/>
          <p14:tracePt t="72375" x="1954213" y="2532063"/>
          <p14:tracePt t="72394" x="1936750" y="2541588"/>
          <p14:tracePt t="72417" x="1928813" y="2541588"/>
          <p14:tracePt t="72430" x="1920875" y="2541588"/>
          <p14:tracePt t="72443" x="1903413" y="2541588"/>
          <p14:tracePt t="72459" x="1878013" y="2541588"/>
          <p14:tracePt t="72477" x="1852613" y="2532063"/>
          <p14:tracePt t="72492" x="1827213" y="2532063"/>
          <p14:tracePt t="72496" x="1817688" y="2532063"/>
          <p14:tracePt t="72509" x="1784350" y="2532063"/>
          <p14:tracePt t="72511" x="1758950" y="2532063"/>
          <p14:tracePt t="72526" x="1716088" y="2532063"/>
          <p14:tracePt t="72527" x="1698625" y="2532063"/>
          <p14:tracePt t="72543" x="1647825" y="2532063"/>
          <p14:tracePt t="72559" x="1614488" y="2532063"/>
          <p14:tracePt t="72575" x="1589088" y="2524125"/>
          <p14:tracePt t="72593" x="1571625" y="2524125"/>
          <p14:tracePt t="72608" x="1554163" y="2506663"/>
          <p14:tracePt t="72625" x="1546225" y="2506663"/>
          <p14:tracePt t="82014" x="1538288" y="2506663"/>
          <p14:tracePt t="82023" x="1520825" y="2498725"/>
          <p14:tracePt t="82029" x="1512888" y="2473325"/>
          <p14:tracePt t="82053" x="1462088" y="2455863"/>
          <p14:tracePt t="82072" x="1427163" y="2438400"/>
          <p14:tracePt t="82087" x="1419225" y="2438400"/>
          <p14:tracePt t="82103" x="1401763" y="2422525"/>
          <p14:tracePt t="82119" x="1384300" y="2422525"/>
          <p14:tracePt t="82136" x="1376363" y="2413000"/>
          <p14:tracePt t="82153" x="1358900" y="2413000"/>
          <p14:tracePt t="82169" x="1350963" y="2413000"/>
          <p14:tracePt t="82187" x="1343025" y="2405063"/>
          <p14:tracePt t="82565" x="1350963" y="2405063"/>
          <p14:tracePt t="82574" x="1368425" y="2405063"/>
          <p14:tracePt t="82578" x="1384300" y="2405063"/>
          <p14:tracePt t="82582" x="1393825" y="2405063"/>
          <p14:tracePt t="82592" x="1409700" y="2405063"/>
          <p14:tracePt t="82603" x="1444625" y="2405063"/>
          <p14:tracePt t="82606" x="1452563" y="2405063"/>
          <p14:tracePt t="82619" x="1477963" y="2405063"/>
          <p14:tracePt t="82638" x="1495425" y="2405063"/>
          <p14:tracePt t="82673" x="1503363" y="2405063"/>
          <p14:tracePt t="82687" x="1520825" y="2397125"/>
          <p14:tracePt t="82694" x="1520825" y="2387600"/>
          <p14:tracePt t="82707" x="1538288" y="2387600"/>
          <p14:tracePt t="82720" x="1554163" y="2387600"/>
          <p14:tracePt t="82735" x="1606550" y="2387600"/>
          <p14:tracePt t="82752" x="1639888" y="2387600"/>
          <p14:tracePt t="82769" x="1673225" y="2387600"/>
          <p14:tracePt t="82786" x="1690688" y="2387600"/>
          <p14:tracePt t="82803" x="1698625" y="2387600"/>
          <p14:tracePt t="82820" x="1708150" y="2387600"/>
          <p14:tracePt t="82837" x="1724025" y="2387600"/>
          <p14:tracePt t="82852" x="1741488" y="2387600"/>
          <p14:tracePt t="82869" x="1758950" y="2387600"/>
          <p14:tracePt t="82872" x="1766888" y="2387600"/>
          <p14:tracePt t="82886" x="1776413" y="2387600"/>
          <p14:tracePt t="82902" x="1792288" y="2387600"/>
          <p14:tracePt t="82919" x="1817688" y="2387600"/>
          <p14:tracePt t="82935" x="1868488" y="2387600"/>
          <p14:tracePt t="82952" x="1893888" y="2387600"/>
          <p14:tracePt t="82955" x="1903413" y="2387600"/>
          <p14:tracePt t="82970" x="1936750" y="2387600"/>
          <p14:tracePt t="82985" x="1962150" y="2387600"/>
          <p14:tracePt t="83002" x="2022475" y="2387600"/>
          <p14:tracePt t="83006" x="2038350" y="2387600"/>
          <p14:tracePt t="83009" x="2047875" y="2387600"/>
          <p14:tracePt t="83019" x="2081213" y="2397125"/>
          <p14:tracePt t="83035" x="2124075" y="2397125"/>
          <p14:tracePt t="83052" x="2174875" y="2397125"/>
          <p14:tracePt t="83068" x="2200275" y="2397125"/>
          <p14:tracePt t="83085" x="2208213" y="2397125"/>
          <p14:tracePt t="83102" x="2217738" y="2397125"/>
          <p14:tracePt t="83104" x="2225675" y="2397125"/>
          <p14:tracePt t="83119" x="2243138" y="2397125"/>
          <p14:tracePt t="83121" x="2251075" y="2397125"/>
          <p14:tracePt t="83123" x="2260600" y="2397125"/>
          <p14:tracePt t="83135" x="2276475" y="2397125"/>
          <p14:tracePt t="83152" x="2301875" y="2397125"/>
          <p14:tracePt t="83168" x="2311400" y="2397125"/>
          <p14:tracePt t="83170" x="2319338" y="2397125"/>
          <p14:tracePt t="83185" x="2344738" y="2397125"/>
          <p14:tracePt t="83202" x="2362200" y="2397125"/>
          <p14:tracePt t="83219" x="2387600" y="2397125"/>
          <p14:tracePt t="83235" x="2413000" y="2397125"/>
          <p14:tracePt t="83237" x="2430463" y="2405063"/>
          <p14:tracePt t="83253" x="2471738" y="2413000"/>
          <p14:tracePt t="83269" x="2506663" y="2413000"/>
          <p14:tracePt t="83271" x="2532063" y="2422525"/>
          <p14:tracePt t="83285" x="2557463" y="2422525"/>
          <p14:tracePt t="83287" x="2574925" y="2422525"/>
          <p14:tracePt t="83303" x="2608263" y="2422525"/>
          <p14:tracePt t="83319" x="2625725" y="2430463"/>
          <p14:tracePt t="83321" x="2633663" y="2438400"/>
          <p14:tracePt t="83336" x="2668588" y="2438400"/>
          <p14:tracePt t="83352" x="2676525" y="2438400"/>
          <p14:tracePt t="83368" x="2701925" y="2438400"/>
          <p14:tracePt t="83386" x="2735263" y="2438400"/>
          <p14:tracePt t="83403" x="2770188" y="2438400"/>
          <p14:tracePt t="83406" x="2786063" y="2438400"/>
          <p14:tracePt t="83409" x="2803525" y="2438400"/>
          <p14:tracePt t="83419" x="2828925" y="2438400"/>
          <p14:tracePt t="83421" x="2846388" y="2438400"/>
          <p14:tracePt t="83435" x="2879725" y="2438400"/>
          <p14:tracePt t="83453" x="2940050" y="2438400"/>
          <p14:tracePt t="83469" x="2955925" y="2438400"/>
          <p14:tracePt t="83470" x="2973388" y="2438400"/>
          <p14:tracePt t="83485" x="3008313" y="2438400"/>
          <p14:tracePt t="83487" x="3016250" y="2438400"/>
          <p14:tracePt t="83503" x="3059113" y="2438400"/>
          <p14:tracePt t="83519" x="3100388" y="2438400"/>
          <p14:tracePt t="83520" x="3109913" y="2438400"/>
          <p14:tracePt t="83535" x="3160713" y="2438400"/>
          <p14:tracePt t="83553" x="3211513" y="2430463"/>
          <p14:tracePt t="83557" x="3228975" y="2430463"/>
          <p14:tracePt t="83560" x="3244850" y="2430463"/>
          <p14:tracePt t="83568" x="3262313" y="2430463"/>
          <p14:tracePt t="83572" x="3287713" y="2430463"/>
          <p14:tracePt t="83584" x="3355975" y="2430463"/>
          <p14:tracePt t="83601" x="3424238" y="2422525"/>
          <p14:tracePt t="83618" x="3467100" y="2422525"/>
          <p14:tracePt t="83635" x="3492500" y="2422525"/>
          <p14:tracePt t="83652" x="3543300" y="2405063"/>
          <p14:tracePt t="83668" x="3576638" y="2397125"/>
          <p14:tracePt t="83669" x="3594100" y="2387600"/>
          <p14:tracePt t="83685" x="3644900" y="2371725"/>
          <p14:tracePt t="83701" x="3721100" y="2354263"/>
          <p14:tracePt t="83702" x="3738563" y="2354263"/>
          <p14:tracePt t="83718" x="3789363" y="2344738"/>
          <p14:tracePt t="83735" x="3848100" y="2336800"/>
          <p14:tracePt t="83751" x="3890963" y="2319338"/>
          <p14:tracePt t="83768" x="3976688" y="2303463"/>
          <p14:tracePt t="83785" x="4052888" y="2286000"/>
          <p14:tracePt t="83786" x="4060825" y="2286000"/>
          <p14:tracePt t="83801" x="4146550" y="2278063"/>
          <p14:tracePt t="83818" x="4205288" y="2268538"/>
          <p14:tracePt t="83835" x="4265613" y="2243138"/>
          <p14:tracePt t="83854" x="4291013" y="2235200"/>
          <p14:tracePt t="83870" x="4298950" y="2235200"/>
          <p14:tracePt t="83875" x="4316413" y="2235200"/>
          <p14:tracePt t="83885" x="4332288" y="2235200"/>
          <p14:tracePt t="83902" x="4384675" y="2235200"/>
          <p14:tracePt t="83918" x="4418013" y="2235200"/>
          <p14:tracePt t="83935" x="4451350" y="2235200"/>
          <p14:tracePt t="83936" x="4468813" y="2243138"/>
          <p14:tracePt t="83952" x="4486275" y="2243138"/>
          <p14:tracePt t="83969" x="4511675" y="2252663"/>
          <p14:tracePt t="83972" x="4519613" y="2252663"/>
          <p14:tracePt t="83984" x="4537075" y="2252663"/>
          <p14:tracePt t="83985" x="4554538" y="2252663"/>
          <p14:tracePt t="84001" x="4605338" y="2252663"/>
          <p14:tracePt t="84018" x="4638675" y="2260600"/>
          <p14:tracePt t="84035" x="4681538" y="2260600"/>
          <p14:tracePt t="84051" x="4749800" y="2260600"/>
          <p14:tracePt t="84053" x="4765675" y="2268538"/>
          <p14:tracePt t="84069" x="4800600" y="2286000"/>
          <p14:tracePt t="84085" x="4826000" y="2286000"/>
          <p14:tracePt t="84088" x="4843463" y="2286000"/>
          <p14:tracePt t="84102" x="4851400" y="2293938"/>
          <p14:tracePt t="84102" x="4868863" y="2293938"/>
          <p14:tracePt t="84119" x="4884738" y="2303463"/>
          <p14:tracePt t="84135" x="4894263" y="2303463"/>
          <p14:tracePt t="84152" x="4919663" y="2303463"/>
          <p14:tracePt t="84168" x="4945063" y="2311400"/>
          <p14:tracePt t="84185" x="4970463" y="2311400"/>
          <p14:tracePt t="84188" x="4987925" y="2311400"/>
          <p14:tracePt t="84190" x="5003800" y="2319338"/>
          <p14:tracePt t="84201" x="5054600" y="2336800"/>
          <p14:tracePt t="84218" x="5122863" y="2354263"/>
          <p14:tracePt t="84234" x="5199063" y="2354263"/>
          <p14:tracePt t="84251" x="5233988" y="2371725"/>
          <p14:tracePt t="84268" x="5267325" y="2379663"/>
          <p14:tracePt t="84285" x="5284788" y="2379663"/>
          <p14:tracePt t="84286" x="5302250" y="2379663"/>
          <p14:tracePt t="84301" x="5327650" y="2379663"/>
          <p14:tracePt t="84318" x="5360988" y="2387600"/>
          <p14:tracePt t="84339" x="5378450" y="2387600"/>
          <p14:tracePt t="84356" x="5386388" y="2387600"/>
          <p14:tracePt t="84368" x="5394325" y="2387600"/>
          <p14:tracePt t="84384" x="5411788" y="2387600"/>
          <p14:tracePt t="84387" x="5429250" y="2387600"/>
          <p14:tracePt t="84401" x="5446713" y="2397125"/>
          <p14:tracePt t="84418" x="5454650" y="2397125"/>
          <p14:tracePt t="84729" x="5446713" y="2397125"/>
          <p14:tracePt t="84786" x="5429250" y="2397125"/>
          <p14:tracePt t="84807" x="5429250" y="2405063"/>
          <p14:tracePt t="84831" x="5411788" y="2405063"/>
          <p14:tracePt t="85009" x="5403850" y="2405063"/>
          <p14:tracePt t="95483" x="5394325" y="2413000"/>
          <p14:tracePt t="95491" x="5386388" y="2422525"/>
          <p14:tracePt t="95506" x="5378450" y="2430463"/>
          <p14:tracePt t="95518" x="5378450" y="2438400"/>
          <p14:tracePt t="95527" x="5368925" y="2447925"/>
          <p14:tracePt t="95636" x="5360988" y="2447925"/>
          <p14:tracePt t="95644" x="5353050" y="2455863"/>
          <p14:tracePt t="95664" x="5343525" y="2455863"/>
          <p14:tracePt t="95691" x="5335588" y="2455863"/>
          <p14:tracePt t="95724" x="5335588" y="2463800"/>
          <p14:tracePt t="95750" x="5327650" y="2463800"/>
          <p14:tracePt t="95767" x="5310188" y="2463800"/>
          <p14:tracePt t="95772" x="5310188" y="2473325"/>
          <p14:tracePt t="95778" x="5302250" y="2473325"/>
          <p14:tracePt t="95795" x="5292725" y="2473325"/>
          <p14:tracePt t="95796" x="5292725" y="2481263"/>
          <p14:tracePt t="95811" x="5276850" y="2481263"/>
          <p14:tracePt t="95827" x="5259388" y="2498725"/>
          <p14:tracePt t="95844" x="5241925" y="2498725"/>
          <p14:tracePt t="95867" x="5233988" y="2498725"/>
          <p14:tracePt t="95895" x="5224463" y="2498725"/>
          <p14:tracePt t="95927" x="5216525" y="2498725"/>
          <p14:tracePt t="95937" x="5208588" y="2506663"/>
          <p14:tracePt t="95958" x="5199063" y="2516188"/>
          <p14:tracePt t="95990" x="5183188" y="2516188"/>
          <p14:tracePt t="96076" x="5165725" y="2516188"/>
          <p14:tracePt t="96108" x="5148263" y="2516188"/>
          <p14:tracePt t="96119" x="5140325" y="2524125"/>
          <p14:tracePt t="96135" x="5132388" y="2524125"/>
          <p14:tracePt t="96174" x="5122863" y="2532063"/>
          <p14:tracePt t="96193" x="5114925" y="2532063"/>
          <p14:tracePt t="96213" x="5106988" y="2532063"/>
          <p14:tracePt t="96233" x="5089525" y="2532063"/>
          <p14:tracePt t="96242" x="5089525" y="2541588"/>
          <p14:tracePt t="96267" x="5072063" y="2541588"/>
          <p14:tracePt t="96328" x="5064125" y="2541588"/>
          <p14:tracePt t="96366" x="5054600" y="2549525"/>
          <p14:tracePt t="96414" x="5038725" y="2549525"/>
          <p14:tracePt t="96464" x="5021263" y="2549525"/>
          <p14:tracePt t="96471" x="5013325" y="2557463"/>
          <p14:tracePt t="96510" x="5003800" y="2557463"/>
          <p14:tracePt t="96527" x="4995863" y="2557463"/>
          <p14:tracePt t="96548" x="4987925" y="2557463"/>
          <p14:tracePt t="96561" x="4978400" y="2557463"/>
          <p14:tracePt t="96572" x="4970463" y="2557463"/>
          <p14:tracePt t="96582" x="4962525" y="2557463"/>
          <p14:tracePt t="96594" x="4953000" y="2557463"/>
          <p14:tracePt t="96611" x="4945063" y="2566988"/>
          <p14:tracePt t="96627" x="4935538" y="2566988"/>
          <p14:tracePt t="96630" x="4919663" y="2566988"/>
          <p14:tracePt t="96654" x="4902200" y="2566988"/>
          <p14:tracePt t="96666" x="4894263" y="2566988"/>
          <p14:tracePt t="96683" x="4884738" y="2566988"/>
          <p14:tracePt t="96695" x="4868863" y="2566988"/>
          <p14:tracePt t="96710" x="4843463" y="2549525"/>
          <p14:tracePt t="96712" x="4833938" y="2549525"/>
          <p14:tracePt t="96727" x="4818063" y="2549525"/>
          <p14:tracePt t="96743" x="4791075" y="2549525"/>
          <p14:tracePt t="96760" x="4765675" y="2532063"/>
          <p14:tracePt t="96777" x="4757738" y="2532063"/>
          <p14:tracePt t="96794" x="4740275" y="2532063"/>
          <p14:tracePt t="96811" x="4732338" y="2532063"/>
          <p14:tracePt t="97080" x="4732338" y="2541588"/>
          <p14:tracePt t="97086" x="4749800" y="2541588"/>
          <p14:tracePt t="97088" x="4757738" y="2541588"/>
          <p14:tracePt t="97096" x="4783138" y="2541588"/>
          <p14:tracePt t="97110" x="4843463" y="2557463"/>
          <p14:tracePt t="97112" x="4851400" y="2566988"/>
          <p14:tracePt t="97115" x="4868863" y="2566988"/>
          <p14:tracePt t="97126" x="4910138" y="2566988"/>
          <p14:tracePt t="97128" x="4945063" y="2566988"/>
          <p14:tracePt t="97143" x="5046663" y="2566988"/>
          <p14:tracePt t="97160" x="5173663" y="2566988"/>
          <p14:tracePt t="97164" x="5208588" y="2557463"/>
          <p14:tracePt t="97176" x="5276850" y="2549525"/>
          <p14:tracePt t="97178" x="5292725" y="2549525"/>
          <p14:tracePt t="97193" x="5368925" y="2549525"/>
          <p14:tracePt t="97210" x="5480050" y="2549525"/>
          <p14:tracePt t="97227" x="5624513" y="2549525"/>
          <p14:tracePt t="97230" x="5667375" y="2549525"/>
          <p14:tracePt t="97244" x="5768975" y="2549525"/>
          <p14:tracePt t="97245" x="5794375" y="2549525"/>
          <p14:tracePt t="97260" x="5870575" y="2549525"/>
          <p14:tracePt t="97262" x="5895975" y="2549525"/>
          <p14:tracePt t="97277" x="5964238" y="2549525"/>
          <p14:tracePt t="97294" x="5964238" y="2541588"/>
          <p14:tracePt t="103233" x="5946775" y="2549525"/>
          <p14:tracePt t="103236" x="5946775" y="2557463"/>
          <p14:tracePt t="103244" x="5921375" y="2557463"/>
          <p14:tracePt t="103258" x="5895975" y="2582863"/>
          <p14:tracePt t="103261" x="5888038" y="2592388"/>
          <p14:tracePt t="103273" x="5827713" y="2608263"/>
          <p14:tracePt t="103291" x="5581650" y="2744788"/>
          <p14:tracePt t="103306" x="5386388" y="2805113"/>
          <p14:tracePt t="103307" x="5310188" y="2830513"/>
          <p14:tracePt t="103323" x="5013325" y="2940050"/>
          <p14:tracePt t="103341" x="4706938" y="3016250"/>
          <p14:tracePt t="103356" x="4579938" y="3051175"/>
          <p14:tracePt t="103358" x="4545013" y="3059113"/>
          <p14:tracePt t="103373" x="4460875" y="3076575"/>
          <p14:tracePt t="103374" x="4435475" y="3084513"/>
          <p14:tracePt t="103389" x="4367213" y="3135313"/>
          <p14:tracePt t="103406" x="4265613" y="3170238"/>
          <p14:tracePt t="103409" x="4230688" y="3178175"/>
          <p14:tracePt t="103423" x="4137025" y="3203575"/>
          <p14:tracePt t="103426" x="4103688" y="3211513"/>
          <p14:tracePt t="103439" x="3959225" y="3246438"/>
          <p14:tracePt t="103457" x="3756025" y="3289300"/>
          <p14:tracePt t="103473" x="3543300" y="3348038"/>
          <p14:tracePt t="103475" x="3482975" y="3355975"/>
          <p14:tracePt t="103489" x="3305175" y="3408363"/>
          <p14:tracePt t="103490" x="3228975" y="3424238"/>
          <p14:tracePt t="103506" x="3041650" y="3441700"/>
          <p14:tracePt t="103508" x="2965450" y="3449638"/>
          <p14:tracePt t="103522" x="2719388" y="3484563"/>
          <p14:tracePt t="103523" x="2633663" y="3492500"/>
          <p14:tracePt t="103539" x="2276475" y="3509963"/>
          <p14:tracePt t="103556" x="1920875" y="3543300"/>
          <p14:tracePt t="103557" x="1835150" y="3543300"/>
          <p14:tracePt t="103573" x="1657350" y="3560763"/>
          <p14:tracePt t="103574" x="1597025" y="3560763"/>
          <p14:tracePt t="103589" x="1477963" y="3560763"/>
          <p14:tracePt t="103607" x="1427163" y="3560763"/>
          <p14:tracePt t="103623" x="1401763" y="3560763"/>
          <p14:tracePt t="103641" x="1384300" y="3552825"/>
          <p14:tracePt t="103656" x="1333500" y="3502025"/>
          <p14:tracePt t="103660" x="1317625" y="3502025"/>
          <p14:tracePt t="103662" x="1290638" y="3492500"/>
          <p14:tracePt t="103672" x="1265238" y="3467100"/>
          <p14:tracePt t="103689" x="1198563" y="3424238"/>
          <p14:tracePt t="103690" x="1173163" y="3416300"/>
          <p14:tracePt t="103707" x="1087438" y="3373438"/>
          <p14:tracePt t="103723" x="1044575" y="3330575"/>
          <p14:tracePt t="103724" x="1036638" y="3330575"/>
          <p14:tracePt t="103739" x="985838" y="3297238"/>
          <p14:tracePt t="103757" x="942975" y="3263900"/>
          <p14:tracePt t="103773" x="917575" y="3246438"/>
          <p14:tracePt t="103790" x="900113" y="3228975"/>
          <p14:tracePt t="103806" x="900113" y="3203575"/>
          <p14:tracePt t="103822" x="884238" y="3186113"/>
          <p14:tracePt t="103839" x="884238" y="3178175"/>
          <p14:tracePt t="103857" x="884238" y="3160713"/>
          <p14:tracePt t="103873" x="884238" y="3152775"/>
          <p14:tracePt t="103876" x="884238" y="3144838"/>
          <p14:tracePt t="103879" x="884238" y="3127375"/>
          <p14:tracePt t="103898" x="884238" y="3119438"/>
          <p14:tracePt t="103928" x="884238" y="3109913"/>
          <p14:tracePt t="103981" x="884238" y="3101975"/>
          <p14:tracePt t="103992" x="884238" y="3084513"/>
          <p14:tracePt t="103996" x="900113" y="3084513"/>
          <p14:tracePt t="104002" x="909638" y="3076575"/>
          <p14:tracePt t="104009" x="917575" y="3067050"/>
          <p14:tracePt t="104022" x="925513" y="3051175"/>
          <p14:tracePt t="104039" x="935038" y="3041650"/>
          <p14:tracePt t="104055" x="935038" y="3033713"/>
          <p14:tracePt t="104073" x="942975" y="3025775"/>
          <p14:tracePt t="104074" x="950913" y="3025775"/>
          <p14:tracePt t="104089" x="985838" y="3000375"/>
          <p14:tracePt t="104106" x="1036638" y="2974975"/>
          <p14:tracePt t="104123" x="1036638" y="2965450"/>
          <p14:tracePt t="104139" x="1062038" y="2965450"/>
          <p14:tracePt t="104156" x="1069975" y="2957513"/>
          <p14:tracePt t="104173" x="1079500" y="2957513"/>
          <p14:tracePt t="104190" x="1087438" y="2957513"/>
          <p14:tracePt t="104192" x="1095375" y="2957513"/>
          <p14:tracePt t="104207" x="1112838" y="2949575"/>
          <p14:tracePt t="104211" x="1130300" y="2949575"/>
          <p14:tracePt t="104224" x="1138238" y="2949575"/>
          <p14:tracePt t="104226" x="1147763" y="2949575"/>
          <p14:tracePt t="104239" x="1163638" y="2949575"/>
          <p14:tracePt t="104256" x="1181100" y="2949575"/>
          <p14:tracePt t="104272" x="1214438" y="2949575"/>
          <p14:tracePt t="104274" x="1223963" y="2949575"/>
          <p14:tracePt t="104289" x="1274763" y="2949575"/>
          <p14:tracePt t="104290" x="1282700" y="2949575"/>
          <p14:tracePt t="104307" x="1333500" y="2949575"/>
          <p14:tracePt t="104323" x="1358900" y="2949575"/>
          <p14:tracePt t="104340" x="1393825" y="2949575"/>
          <p14:tracePt t="104357" x="1409700" y="2949575"/>
          <p14:tracePt t="104360" x="1419225" y="2949575"/>
          <p14:tracePt t="104363" x="1427163" y="2949575"/>
          <p14:tracePt t="104373" x="1444625" y="2949575"/>
          <p14:tracePt t="104376" x="1452563" y="2949575"/>
          <p14:tracePt t="104389" x="1495425" y="2949575"/>
          <p14:tracePt t="104392" x="1503363" y="2949575"/>
          <p14:tracePt t="104406" x="1554163" y="2949575"/>
          <p14:tracePt t="104408" x="1571625" y="2949575"/>
          <p14:tracePt t="104422" x="1614488" y="2949575"/>
          <p14:tracePt t="104425" x="1639888" y="2949575"/>
          <p14:tracePt t="104439" x="1673225" y="2949575"/>
          <p14:tracePt t="104441" x="1682750" y="2949575"/>
          <p14:tracePt t="104455" x="1724025" y="2965450"/>
          <p14:tracePt t="104472" x="1758950" y="2965450"/>
          <p14:tracePt t="104473" x="1766888" y="2965450"/>
          <p14:tracePt t="104488" x="1801813" y="2965450"/>
          <p14:tracePt t="104490" x="1817688" y="2965450"/>
          <p14:tracePt t="104505" x="1860550" y="2965450"/>
          <p14:tracePt t="104522" x="1946275" y="2965450"/>
          <p14:tracePt t="104523" x="1954213" y="2965450"/>
          <p14:tracePt t="104539" x="1987550" y="2965450"/>
          <p14:tracePt t="104540" x="2005013" y="2965450"/>
          <p14:tracePt t="104556" x="2047875" y="2965450"/>
          <p14:tracePt t="104573" x="2098675" y="2965450"/>
          <p14:tracePt t="104577" x="2106613" y="2965450"/>
          <p14:tracePt t="104580" x="2124075" y="2965450"/>
          <p14:tracePt t="104589" x="2149475" y="2965450"/>
          <p14:tracePt t="104592" x="2166938" y="2965450"/>
          <p14:tracePt t="104605" x="2182813" y="2965450"/>
          <p14:tracePt t="104607" x="2200275" y="2965450"/>
          <p14:tracePt t="104622" x="2243138" y="2965450"/>
          <p14:tracePt t="104626" x="2276475" y="2965450"/>
          <p14:tracePt t="104629" x="2293938" y="2965450"/>
          <p14:tracePt t="104638" x="2336800" y="2974975"/>
          <p14:tracePt t="104641" x="2352675" y="2974975"/>
          <p14:tracePt t="104655" x="2405063" y="2974975"/>
          <p14:tracePt t="104673" x="2489200" y="2974975"/>
          <p14:tracePt t="104689" x="2557463" y="2974975"/>
          <p14:tracePt t="104705" x="2668588" y="2974975"/>
          <p14:tracePt t="104722" x="2735263" y="2982913"/>
          <p14:tracePt t="104726" x="2744788" y="2982913"/>
          <p14:tracePt t="104727" x="2760663" y="2982913"/>
          <p14:tracePt t="104739" x="2786063" y="2982913"/>
          <p14:tracePt t="104740" x="2803525" y="2990850"/>
          <p14:tracePt t="104755" x="2871788" y="3008313"/>
          <p14:tracePt t="104772" x="2982913" y="3008313"/>
          <p14:tracePt t="104788" x="3117850" y="3033713"/>
          <p14:tracePt t="104805" x="3236913" y="3041650"/>
          <p14:tracePt t="104822" x="3330575" y="3041650"/>
          <p14:tracePt t="104838" x="3348038" y="3041650"/>
          <p14:tracePt t="104842" x="3373438" y="3041650"/>
          <p14:tracePt t="104857" x="3381375" y="3051175"/>
          <p14:tracePt t="104872" x="3441700" y="3051175"/>
          <p14:tracePt t="104888" x="3492500" y="3059113"/>
          <p14:tracePt t="104889" x="3525838" y="3059113"/>
          <p14:tracePt t="104905" x="3602038" y="3067050"/>
          <p14:tracePt t="104922" x="3662363" y="3067050"/>
          <p14:tracePt t="104938" x="3687763" y="3067050"/>
          <p14:tracePt t="104955" x="3703638" y="3067050"/>
          <p14:tracePt t="104979" x="3721100" y="3067050"/>
          <p14:tracePt t="104990" x="3729038" y="3067050"/>
          <p14:tracePt t="105005" x="3738563" y="3067050"/>
          <p14:tracePt t="105022" x="3746500" y="3067050"/>
          <p14:tracePt t="105040" x="3756025" y="3067050"/>
          <p14:tracePt t="118658" x="3797300" y="3051175"/>
          <p14:tracePt t="118660" x="3806825" y="3025775"/>
          <p14:tracePt t="118668" x="3883025" y="2949575"/>
          <p14:tracePt t="118681" x="4035425" y="2830513"/>
          <p14:tracePt t="118686" x="4103688" y="2778125"/>
          <p14:tracePt t="118689" x="4179888" y="2711450"/>
          <p14:tracePt t="118691" x="4248150" y="2643188"/>
          <p14:tracePt t="118693" x="4341813" y="2557463"/>
          <p14:tracePt t="118698" x="4435475" y="2481263"/>
          <p14:tracePt t="118713" x="4859338" y="2098675"/>
          <p14:tracePt t="118730" x="5259388" y="1784350"/>
          <p14:tracePt t="118746" x="5454650" y="1571625"/>
          <p14:tracePt t="118763" x="5472113" y="1555750"/>
          <p14:tracePt t="118765" x="5472113" y="1546225"/>
          <p14:tracePt t="118781" x="5480050" y="1512888"/>
          <p14:tracePt t="118797" x="5497513" y="1444625"/>
          <p14:tracePt t="118813" x="5538788" y="1308100"/>
          <p14:tracePt t="118815" x="5548313" y="1257300"/>
          <p14:tracePt t="118830" x="5599113" y="1104900"/>
          <p14:tracePt t="118831" x="5607050" y="1062038"/>
          <p14:tracePt t="118846" x="5632450" y="968375"/>
          <p14:tracePt t="118848" x="5632450" y="960438"/>
          <p14:tracePt t="118863" x="5632450" y="917575"/>
          <p14:tracePt t="118880" x="5632450" y="909638"/>
          <p14:tracePt t="118913" x="5641975" y="900113"/>
          <p14:tracePt t="118922" x="5657850" y="900113"/>
          <p14:tracePt t="118930" x="5700713" y="900113"/>
          <p14:tracePt t="118946" x="5913438" y="1028700"/>
          <p14:tracePt t="118949" x="5989638" y="1079500"/>
          <p14:tracePt t="118963" x="6253163" y="1249363"/>
          <p14:tracePt t="118981" x="6524625" y="1436688"/>
          <p14:tracePt t="118996" x="6584950" y="1477963"/>
          <p14:tracePt t="118999" x="6618288" y="1487488"/>
          <p14:tracePt t="119013" x="6653213" y="1495425"/>
          <p14:tracePt t="119030" x="6704013" y="1504950"/>
          <p14:tracePt t="119046" x="6780213" y="1504950"/>
          <p14:tracePt t="119063" x="6942138" y="1538288"/>
          <p14:tracePt t="119080" x="7127875" y="1571625"/>
          <p14:tracePt t="119096" x="7272338" y="1597025"/>
          <p14:tracePt t="119113" x="7366000" y="1614488"/>
          <p14:tracePt t="119130" x="7426325" y="1639888"/>
          <p14:tracePt t="119146" x="7502525" y="1657350"/>
          <p14:tracePt t="119150" x="7535863" y="1657350"/>
          <p14:tracePt t="119163" x="7654925" y="1700213"/>
          <p14:tracePt t="119165" x="7705725" y="1708150"/>
          <p14:tracePt t="119181" x="7867650" y="1751013"/>
          <p14:tracePt t="119197" x="7935913" y="1766888"/>
          <p14:tracePt t="119199" x="7951788" y="1766888"/>
          <p14:tracePt t="119213" x="7977188" y="1766888"/>
          <p14:tracePt t="119231" x="8004175" y="1766888"/>
          <p14:tracePt t="119247" x="8020050" y="1766888"/>
          <p14:tracePt t="119263" x="8054975" y="1766888"/>
          <p14:tracePt t="119280" x="8113713" y="1776413"/>
          <p14:tracePt t="119296" x="8139113" y="1776413"/>
          <p14:tracePt t="119300" x="8156575" y="1776413"/>
          <p14:tracePt t="119320" x="8174038" y="1776413"/>
          <p14:tracePt t="119330" x="8181975" y="1776413"/>
          <p14:tracePt t="119349" x="8189913" y="1776413"/>
          <p14:tracePt t="119363" x="8199438" y="1776413"/>
          <p14:tracePt t="119365" x="8207375" y="1776413"/>
          <p14:tracePt t="119380" x="8232775" y="1784350"/>
          <p14:tracePt t="119396" x="8232775" y="1793875"/>
          <p14:tracePt t="119398" x="8250238" y="1793875"/>
          <p14:tracePt t="119418" x="8258175" y="1801813"/>
          <p14:tracePt t="119429" x="8266113" y="1801813"/>
          <p14:tracePt t="119431" x="8275638" y="1801813"/>
          <p14:tracePt t="119446" x="8291513" y="1801813"/>
          <p14:tracePt t="119447" x="8301038" y="1809750"/>
          <p14:tracePt t="119463" x="8334375" y="1819275"/>
          <p14:tracePt t="119479" x="8369300" y="1819275"/>
          <p14:tracePt t="119496" x="8394700" y="1827213"/>
          <p14:tracePt t="119513" x="8410575" y="1835150"/>
          <p14:tracePt t="119515" x="8420100" y="1835150"/>
          <p14:tracePt t="119530" x="8445500" y="1844675"/>
          <p14:tracePt t="119546" x="8478838" y="1852613"/>
          <p14:tracePt t="119550" x="8496300" y="1852613"/>
          <p14:tracePt t="119563" x="8539163" y="1860550"/>
          <p14:tracePt t="119579" x="8605838" y="1878013"/>
          <p14:tracePt t="119580" x="8623300" y="1878013"/>
          <p14:tracePt t="119596" x="8648700" y="1878013"/>
          <p14:tracePt t="119597" x="8658225" y="1878013"/>
          <p14:tracePt t="119612" x="8699500" y="1878013"/>
          <p14:tracePt t="119629" x="8742363" y="1885950"/>
          <p14:tracePt t="119630" x="8759825" y="1885950"/>
          <p14:tracePt t="119646" x="8802688" y="1895475"/>
          <p14:tracePt t="119647" x="8828088" y="1895475"/>
          <p14:tracePt t="119663" x="8894763" y="1895475"/>
          <p14:tracePt t="119665" x="8912225" y="1895475"/>
          <p14:tracePt t="119668" x="8937625" y="1895475"/>
          <p14:tracePt t="119680" x="8988425" y="1895475"/>
          <p14:tracePt t="119696" x="9039225" y="1895475"/>
          <p14:tracePt t="119713" x="9074150" y="1895475"/>
          <p14:tracePt t="119730" x="9091613" y="1895475"/>
          <p14:tracePt t="119735" x="9099550" y="1895475"/>
          <p14:tracePt t="119738" x="9117013" y="1895475"/>
          <p14:tracePt t="119747" x="9142413" y="1895475"/>
          <p14:tracePt t="119762" x="9175750" y="1895475"/>
          <p14:tracePt t="119766" x="9183688" y="1895475"/>
          <p14:tracePt t="119779" x="9201150" y="1895475"/>
          <p14:tracePt t="119796" x="9236075" y="1895475"/>
          <p14:tracePt t="119798" x="9244013" y="1895475"/>
          <p14:tracePt t="119813" x="9286875" y="1895475"/>
          <p14:tracePt t="119815" x="9294813" y="1895475"/>
          <p14:tracePt t="119831" x="9337675" y="1895475"/>
          <p14:tracePt t="119846" x="9388475" y="1895475"/>
          <p14:tracePt t="119848" x="9396413" y="1895475"/>
          <p14:tracePt t="119863" x="9431338" y="1895475"/>
          <p14:tracePt t="119864" x="9447213" y="1895475"/>
          <p14:tracePt t="119879" x="9482138" y="1895475"/>
          <p14:tracePt t="119896" x="9523413" y="1895475"/>
          <p14:tracePt t="119899" x="9540875" y="1895475"/>
          <p14:tracePt t="119913" x="9550400" y="1895475"/>
          <p14:tracePt t="119930" x="9575800" y="1895475"/>
          <p14:tracePt t="119947" x="9601200" y="1895475"/>
          <p14:tracePt t="119950" x="9617075" y="1895475"/>
          <p14:tracePt t="119953" x="9626600" y="1895475"/>
          <p14:tracePt t="119963" x="9642475" y="1895475"/>
          <p14:tracePt t="119965" x="9652000" y="1895475"/>
          <p14:tracePt t="119980" x="9677400" y="1895475"/>
          <p14:tracePt t="119996" x="9702800" y="1885950"/>
          <p14:tracePt t="120013" x="9728200" y="1885950"/>
          <p14:tracePt t="120015" x="9745663" y="1878013"/>
          <p14:tracePt t="120029" x="9761538" y="1878013"/>
          <p14:tracePt t="120031" x="9771063" y="1878013"/>
          <p14:tracePt t="120045" x="9786938" y="1878013"/>
          <p14:tracePt t="120062" x="9804400" y="1878013"/>
          <p14:tracePt t="120079" x="9829800" y="1878013"/>
          <p14:tracePt t="120096" x="9855200" y="1878013"/>
          <p14:tracePt t="120112" x="9890125" y="1878013"/>
          <p14:tracePt t="120115" x="9898063" y="1878013"/>
          <p14:tracePt t="120117" x="9906000" y="1878013"/>
          <p14:tracePt t="120129" x="9940925" y="1878013"/>
          <p14:tracePt t="120146" x="9991725" y="1870075"/>
          <p14:tracePt t="120163" x="10009188" y="1870075"/>
          <p14:tracePt t="120182" x="10025063" y="1870075"/>
          <p14:tracePt t="120197" x="10042525" y="1870075"/>
          <p14:tracePt t="120213" x="10075863" y="1870075"/>
          <p14:tracePt t="120215" x="10085388" y="1870075"/>
          <p14:tracePt t="120229" x="10126663" y="1870075"/>
          <p14:tracePt t="120231" x="10144125" y="1870075"/>
          <p14:tracePt t="120246" x="10194925" y="1870075"/>
          <p14:tracePt t="120262" x="10255250" y="1870075"/>
          <p14:tracePt t="120264" x="10271125" y="1870075"/>
          <p14:tracePt t="120279" x="10306050" y="1870075"/>
          <p14:tracePt t="120296" x="10331450" y="1870075"/>
          <p14:tracePt t="120313" x="10356850" y="1870075"/>
          <p14:tracePt t="120317" x="10374313" y="1870075"/>
          <p14:tracePt t="120321" x="10390188" y="1870075"/>
          <p14:tracePt t="120329" x="10399713" y="1870075"/>
          <p14:tracePt t="120331" x="10407650" y="1870075"/>
          <p14:tracePt t="120335" x="10415588" y="1870075"/>
          <p14:tracePt t="120345" x="10433050" y="1870075"/>
          <p14:tracePt t="120362" x="10467975" y="1870075"/>
          <p14:tracePt t="120380" x="10475913" y="1870075"/>
          <p14:tracePt t="120381" x="10483850" y="1870075"/>
          <p14:tracePt t="120397" x="10501313" y="1870075"/>
          <p14:tracePt t="120414" x="10518775" y="1870075"/>
          <p14:tracePt t="120416" x="10534650" y="1870075"/>
          <p14:tracePt t="120429" x="10544175" y="1870075"/>
          <p14:tracePt t="120445" x="10552113" y="1870075"/>
          <p14:tracePt t="120706" x="10560050" y="1870075"/>
          <p14:tracePt t="120814" x="10552113" y="1870075"/>
          <p14:tracePt t="120825" x="10544175" y="1870075"/>
          <p14:tracePt t="120831" x="10534650" y="1870075"/>
          <p14:tracePt t="120836" x="10526713" y="1870075"/>
          <p14:tracePt t="120837" x="10509250" y="1878013"/>
          <p14:tracePt t="120845" x="10493375" y="1885950"/>
          <p14:tracePt t="120862" x="10425113" y="1911350"/>
          <p14:tracePt t="120865" x="10407650" y="1911350"/>
          <p14:tracePt t="120867" x="10382250" y="1911350"/>
          <p14:tracePt t="120879" x="10306050" y="1920875"/>
          <p14:tracePt t="120881" x="10271125" y="1920875"/>
          <p14:tracePt t="120887" x="10169525" y="1928813"/>
          <p14:tracePt t="120895" x="10059988" y="1938338"/>
          <p14:tracePt t="120912" x="9804400" y="1954213"/>
          <p14:tracePt t="120916" x="9753600" y="1954213"/>
          <p14:tracePt t="120928" x="9601200" y="1971675"/>
          <p14:tracePt t="120945" x="9447213" y="1989138"/>
          <p14:tracePt t="120962" x="9294813" y="1989138"/>
          <p14:tracePt t="120963" x="9269413" y="1989138"/>
          <p14:tracePt t="120978" x="9167813" y="1989138"/>
          <p14:tracePt t="120995" x="9074150" y="1989138"/>
          <p14:tracePt t="120996" x="9048750" y="1989138"/>
          <p14:tracePt t="121012" x="8997950" y="1989138"/>
          <p14:tracePt t="121014" x="8980488" y="1989138"/>
          <p14:tracePt t="121029" x="8929688" y="1989138"/>
          <p14:tracePt t="121046" x="8843963" y="1989138"/>
          <p14:tracePt t="121063" x="8777288" y="1989138"/>
          <p14:tracePt t="121067" x="8767763" y="1989138"/>
          <p14:tracePt t="121069" x="8750300" y="1989138"/>
          <p14:tracePt t="121079" x="8734425" y="1989138"/>
          <p14:tracePt t="121080" x="8716963" y="1989138"/>
          <p14:tracePt t="121095" x="8683625" y="1989138"/>
          <p14:tracePt t="121112" x="8658225" y="1989138"/>
          <p14:tracePt t="121129" x="8623300" y="1989138"/>
          <p14:tracePt t="121131" x="8605838" y="1989138"/>
          <p14:tracePt t="121145" x="8597900" y="1989138"/>
          <p14:tracePt t="121147" x="8580438" y="1989138"/>
          <p14:tracePt t="121163" x="8547100" y="1989138"/>
          <p14:tracePt t="121180" x="8496300" y="1979613"/>
          <p14:tracePt t="121182" x="8488363" y="1979613"/>
          <p14:tracePt t="121195" x="8445500" y="1971675"/>
          <p14:tracePt t="121197" x="8445500" y="1963738"/>
          <p14:tracePt t="121213" x="8410575" y="1963738"/>
          <p14:tracePt t="121214" x="8394700" y="1963738"/>
          <p14:tracePt t="121228" x="8369300" y="1963738"/>
          <p14:tracePt t="121229" x="8359775" y="1963738"/>
          <p14:tracePt t="121245" x="8334375" y="1963738"/>
          <p14:tracePt t="121262" x="8308975" y="1963738"/>
          <p14:tracePt t="121278" x="8301038" y="1963738"/>
          <p14:tracePt t="121296" x="8283575" y="1963738"/>
          <p14:tracePt t="121312" x="8266113" y="1963738"/>
          <p14:tracePt t="121329" x="8240713" y="1963738"/>
          <p14:tracePt t="121345" x="8224838" y="1963738"/>
          <p14:tracePt t="121363" x="8207375" y="1963738"/>
          <p14:tracePt t="121364" x="8199438" y="1963738"/>
          <p14:tracePt t="121378" x="8181975" y="1963738"/>
          <p14:tracePt t="121381" x="8164513" y="1963738"/>
          <p14:tracePt t="121395" x="8147050" y="1963738"/>
          <p14:tracePt t="121412" x="8121650" y="1963738"/>
          <p14:tracePt t="121428" x="8088313" y="1954213"/>
          <p14:tracePt t="121445" x="8062913" y="1954213"/>
          <p14:tracePt t="121461" x="8020050" y="1954213"/>
          <p14:tracePt t="121478" x="7986713" y="1954213"/>
          <p14:tracePt t="121480" x="7977188" y="1954213"/>
          <p14:tracePt t="121495" x="7951788" y="1954213"/>
          <p14:tracePt t="121512" x="7918450" y="1954213"/>
          <p14:tracePt t="121516" x="7910513" y="1954213"/>
          <p14:tracePt t="121529" x="7893050" y="1954213"/>
          <p14:tracePt t="121546" x="7875588" y="1954213"/>
          <p14:tracePt t="121736" x="7885113" y="1954213"/>
          <p14:tracePt t="121745" x="7910513" y="1954213"/>
          <p14:tracePt t="121748" x="7935913" y="1954213"/>
          <p14:tracePt t="121751" x="7951788" y="1954213"/>
          <p14:tracePt t="121757" x="7986713" y="1946275"/>
          <p14:tracePt t="121763" x="8062913" y="1928813"/>
          <p14:tracePt t="121778" x="8189913" y="1903413"/>
          <p14:tracePt t="121779" x="8232775" y="1903413"/>
          <p14:tracePt t="121795" x="8359775" y="1878013"/>
          <p14:tracePt t="121813" x="8462963" y="1878013"/>
          <p14:tracePt t="121828" x="8513763" y="1878013"/>
          <p14:tracePt t="121845" x="8529638" y="1878013"/>
          <p14:tracePt t="121862" x="8547100" y="1878013"/>
          <p14:tracePt t="121878" x="8572500" y="1878013"/>
          <p14:tracePt t="121882" x="8580438" y="1878013"/>
          <p14:tracePt t="121895" x="8597900" y="1878013"/>
          <p14:tracePt t="121898" x="8605838" y="1878013"/>
          <p14:tracePt t="121911" x="8648700" y="1878013"/>
          <p14:tracePt t="121913" x="8666163" y="1878013"/>
          <p14:tracePt t="121916" x="8683625" y="1878013"/>
          <p14:tracePt t="121918" x="8691563" y="1878013"/>
          <p14:tracePt t="121927" x="8734425" y="1878013"/>
          <p14:tracePt t="121944" x="8767763" y="1878013"/>
          <p14:tracePt t="121946" x="8785225" y="1878013"/>
          <p14:tracePt t="121961" x="8810625" y="1878013"/>
          <p14:tracePt t="121962" x="8828088" y="1878013"/>
          <p14:tracePt t="121979" x="8869363" y="1885950"/>
          <p14:tracePt t="121995" x="8937625" y="1895475"/>
          <p14:tracePt t="121996" x="8963025" y="1895475"/>
          <p14:tracePt t="122011" x="9074150" y="1903413"/>
          <p14:tracePt t="122029" x="9193213" y="1903413"/>
          <p14:tracePt t="122031" x="9218613" y="1903413"/>
          <p14:tracePt t="122046" x="9286875" y="1911350"/>
          <p14:tracePt t="122048" x="9294813" y="1911350"/>
          <p14:tracePt t="122049" x="9320213" y="1911350"/>
          <p14:tracePt t="122061" x="9345613" y="1911350"/>
          <p14:tracePt t="122078" x="9363075" y="1911350"/>
          <p14:tracePt t="122095" x="9371013" y="1911350"/>
          <p14:tracePt t="122097" x="9388475" y="1911350"/>
          <p14:tracePt t="122120" x="9405938" y="1911350"/>
          <p14:tracePt t="122136" x="9421813" y="1911350"/>
          <p14:tracePt t="122356" x="9431338" y="1920875"/>
          <p14:tracePt t="123584" x="9405938" y="1938338"/>
          <p14:tracePt t="123592" x="9294813" y="2014538"/>
          <p14:tracePt t="123596" x="9244013" y="2055813"/>
          <p14:tracePt t="123610" x="9091613" y="2166938"/>
          <p14:tracePt t="123626" x="8750300" y="2405063"/>
          <p14:tracePt t="123643" x="8488363" y="2574925"/>
          <p14:tracePt t="123660" x="8275638" y="2719388"/>
          <p14:tracePt t="123661" x="8232775" y="2736850"/>
          <p14:tracePt t="123676" x="8113713" y="2820988"/>
          <p14:tracePt t="123693" x="8070850" y="2846388"/>
          <p14:tracePt t="123710" x="8062913" y="2846388"/>
          <p14:tracePt t="129957" x="8062913" y="2838450"/>
          <p14:tracePt t="129967" x="8070850" y="2830513"/>
          <p14:tracePt t="129976" x="8080375" y="2813050"/>
          <p14:tracePt t="129991" x="8088313" y="2795588"/>
          <p14:tracePt t="129995" x="8096250" y="2787650"/>
          <p14:tracePt t="129997" x="8096250" y="2778125"/>
          <p14:tracePt t="130018" x="8105775" y="2762250"/>
          <p14:tracePt t="130028" x="8105775" y="2752725"/>
          <p14:tracePt t="130043" x="8113713" y="2744788"/>
          <p14:tracePt t="130057" x="8113713" y="2736850"/>
          <p14:tracePt t="130073" x="8113713" y="2727325"/>
          <p14:tracePt t="130090" x="8131175" y="2701925"/>
          <p14:tracePt t="130094" x="8131175" y="2686050"/>
          <p14:tracePt t="130106" x="8147050" y="2668588"/>
          <p14:tracePt t="130124" x="8164513" y="2633663"/>
          <p14:tracePt t="130140" x="8174038" y="2625725"/>
          <p14:tracePt t="130157" x="8174038" y="2617788"/>
          <p14:tracePt t="130187" x="8174038" y="2608263"/>
          <p14:tracePt t="130203" x="8181975" y="2600325"/>
          <p14:tracePt t="130209" x="8189913" y="2592388"/>
          <p14:tracePt t="130224" x="8199438" y="2574925"/>
          <p14:tracePt t="130239" x="8207375" y="2557463"/>
          <p14:tracePt t="130256" x="8215313" y="2549525"/>
          <p14:tracePt t="130561" x="8215313" y="2541588"/>
          <p14:tracePt t="130576" x="8224838" y="2532063"/>
          <p14:tracePt t="130583" x="8224838" y="2524125"/>
          <p14:tracePt t="130591" x="8232775" y="2506663"/>
          <p14:tracePt t="130607" x="8240713" y="2498725"/>
          <p14:tracePt t="130623" x="8240713" y="2481263"/>
          <p14:tracePt t="130624" x="8250238" y="2473325"/>
          <p14:tracePt t="130639" x="8275638" y="2447925"/>
          <p14:tracePt t="130656" x="8283575" y="2422525"/>
          <p14:tracePt t="130673" x="8301038" y="2405063"/>
          <p14:tracePt t="130690" x="8318500" y="2379663"/>
          <p14:tracePt t="130706" x="8359775" y="2344738"/>
          <p14:tracePt t="130722" x="8410575" y="2311400"/>
          <p14:tracePt t="130725" x="8435975" y="2293938"/>
          <p14:tracePt t="130739" x="8478838" y="2260600"/>
          <p14:tracePt t="130741" x="8488363" y="2260600"/>
          <p14:tracePt t="130756" x="8529638" y="2227263"/>
          <p14:tracePt t="130772" x="8564563" y="2209800"/>
          <p14:tracePt t="130790" x="8615363" y="2184400"/>
          <p14:tracePt t="130807" x="8699500" y="2159000"/>
          <p14:tracePt t="130823" x="8759825" y="2149475"/>
          <p14:tracePt t="130825" x="8785225" y="2149475"/>
          <p14:tracePt t="130839" x="8912225" y="2124075"/>
          <p14:tracePt t="130857" x="9056688" y="2108200"/>
          <p14:tracePt t="130872" x="9117013" y="2090738"/>
          <p14:tracePt t="130874" x="9124950" y="2082800"/>
          <p14:tracePt t="130877" x="9150350" y="2082800"/>
          <p14:tracePt t="130889" x="9201150" y="2082800"/>
          <p14:tracePt t="130906" x="9269413" y="2073275"/>
          <p14:tracePt t="130910" x="9277350" y="2073275"/>
          <p14:tracePt t="130922" x="9320213" y="2055813"/>
          <p14:tracePt t="130939" x="9371013" y="2055813"/>
          <p14:tracePt t="130941" x="9380538" y="2055813"/>
          <p14:tracePt t="130956" x="9405938" y="2055813"/>
          <p14:tracePt t="130973" x="9421813" y="2055813"/>
          <p14:tracePt t="130976" x="9439275" y="2055813"/>
          <p14:tracePt t="130990" x="9456738" y="2047875"/>
          <p14:tracePt t="130991" x="9464675" y="2047875"/>
          <p14:tracePt t="131006" x="9498013" y="2047875"/>
          <p14:tracePt t="131022" x="9532938" y="2047875"/>
          <p14:tracePt t="131024" x="9558338" y="2047875"/>
          <p14:tracePt t="131027" x="9575800" y="2047875"/>
          <p14:tracePt t="131038" x="9634538" y="2047875"/>
          <p14:tracePt t="131056" x="9720263" y="2047875"/>
          <p14:tracePt t="131072" x="9745663" y="2047875"/>
          <p14:tracePt t="131074" x="9753600" y="2047875"/>
          <p14:tracePt t="131077" x="9761538" y="2047875"/>
          <p14:tracePt t="131089" x="9779000" y="2047875"/>
          <p14:tracePt t="131105" x="9812338" y="2047875"/>
          <p14:tracePt t="131123" x="9847263" y="2047875"/>
          <p14:tracePt t="131125" x="9855200" y="2047875"/>
          <p14:tracePt t="131139" x="9872663" y="2047875"/>
          <p14:tracePt t="131156" x="9890125" y="2047875"/>
          <p14:tracePt t="150500" x="9890125" y="2055813"/>
          <p14:tracePt t="150502" x="9880600" y="2065338"/>
          <p14:tracePt t="150510" x="9855200" y="2090738"/>
          <p14:tracePt t="150517" x="9812338" y="2108200"/>
          <p14:tracePt t="150528" x="9786938" y="2133600"/>
          <p14:tracePt t="150545" x="9745663" y="2174875"/>
          <p14:tracePt t="150560" x="9694863" y="2227263"/>
          <p14:tracePt t="150577" x="9634538" y="2278063"/>
          <p14:tracePt t="150595" x="9523413" y="2354263"/>
          <p14:tracePt t="150610" x="9472613" y="2387600"/>
          <p14:tracePt t="150612" x="9464675" y="2405063"/>
          <p14:tracePt t="150627" x="9413875" y="2438400"/>
          <p14:tracePt t="150643" x="9363075" y="2463800"/>
          <p14:tracePt t="150660" x="9294813" y="2506663"/>
          <p14:tracePt t="150661" x="9277350" y="2516188"/>
          <p14:tracePt t="150676" x="9183688" y="2592388"/>
          <p14:tracePt t="150693" x="9082088" y="2660650"/>
          <p14:tracePt t="150710" x="9039225" y="2686050"/>
          <p14:tracePt t="150727" x="9023350" y="2711450"/>
          <p14:tracePt t="150729" x="9005888" y="2719388"/>
          <p14:tracePt t="150745" x="8955088" y="2752725"/>
          <p14:tracePt t="150760" x="8921750" y="2778125"/>
          <p14:tracePt t="150763" x="8912225" y="2778125"/>
          <p14:tracePt t="150777" x="8904288" y="2787650"/>
          <p14:tracePt t="150779" x="8894763" y="2787650"/>
          <p14:tracePt t="150794" x="8894763" y="2795588"/>
          <p14:tracePt t="150811" x="8894763" y="2805113"/>
          <p14:tracePt t="150831" x="8886825" y="2805113"/>
          <p14:tracePt t="150861" x="8878888" y="2805113"/>
          <p14:tracePt t="150881" x="8869363" y="2813050"/>
          <p14:tracePt t="150886" x="8853488" y="2820988"/>
          <p14:tracePt t="150897" x="8843963" y="2820988"/>
          <p14:tracePt t="150910" x="8836025" y="2830513"/>
          <p14:tracePt t="150927" x="8818563" y="2846388"/>
          <p14:tracePt t="150944" x="8802688" y="2871788"/>
          <p14:tracePt t="150961" x="8777288" y="2897188"/>
          <p14:tracePt t="150964" x="8767763" y="2906713"/>
          <p14:tracePt t="150967" x="8759825" y="2914650"/>
          <p14:tracePt t="150976" x="8742363" y="2922588"/>
          <p14:tracePt t="150993" x="8716963" y="2949575"/>
          <p14:tracePt t="150994" x="8709025" y="2965450"/>
          <p14:tracePt t="151010" x="8674100" y="2982913"/>
          <p14:tracePt t="151011" x="8666163" y="2990850"/>
          <p14:tracePt t="151026" x="8640763" y="3016250"/>
          <p14:tracePt t="151027" x="8632825" y="3025775"/>
          <p14:tracePt t="151043" x="8589963" y="3051175"/>
          <p14:tracePt t="151060" x="8564563" y="3067050"/>
          <p14:tracePt t="151077" x="8539163" y="3076575"/>
          <p14:tracePt t="151093" x="8521700" y="3094038"/>
          <p14:tracePt t="151111" x="8504238" y="3101975"/>
          <p14:tracePt t="151127" x="8488363" y="3109913"/>
          <p14:tracePt t="151130" x="8478838" y="3109913"/>
          <p14:tracePt t="151143" x="8462963" y="3109913"/>
          <p14:tracePt t="151160" x="8453438" y="3109913"/>
          <p14:tracePt t="151177" x="8377238" y="3109913"/>
          <p14:tracePt t="151179" x="8351838" y="3109913"/>
          <p14:tracePt t="151193" x="8291513" y="3109913"/>
          <p14:tracePt t="151194" x="8275638" y="3109913"/>
          <p14:tracePt t="151210" x="8250238" y="3109913"/>
          <p14:tracePt t="151212" x="8232775" y="3109913"/>
          <p14:tracePt t="151227" x="8207375" y="3101975"/>
          <p14:tracePt t="151229" x="8181975" y="3094038"/>
          <p14:tracePt t="151244" x="8156575" y="3084513"/>
          <p14:tracePt t="151248" x="8139113" y="3067050"/>
          <p14:tracePt t="151260" x="8121650" y="3067050"/>
          <p14:tracePt t="151276" x="8096250" y="3059113"/>
          <p14:tracePt t="151278" x="8088313" y="3059113"/>
          <p14:tracePt t="151293" x="8062913" y="3041650"/>
          <p14:tracePt t="151309" x="8012113" y="3008313"/>
          <p14:tracePt t="151326" x="7969250" y="2965450"/>
          <p14:tracePt t="151329" x="7961313" y="2957513"/>
          <p14:tracePt t="151343" x="7893050" y="2906713"/>
          <p14:tracePt t="151360" x="7807325" y="2855913"/>
          <p14:tracePt t="151376" x="7748588" y="2820988"/>
          <p14:tracePt t="151393" x="7705725" y="2795588"/>
          <p14:tracePt t="151411" x="7654925" y="2778125"/>
          <p14:tracePt t="151426" x="7629525" y="2762250"/>
          <p14:tracePt t="151443" x="7604125" y="2752725"/>
          <p14:tracePt t="151460" x="7586663" y="2752725"/>
          <p14:tracePt t="151477" x="7561263" y="2752725"/>
          <p14:tracePt t="151495" x="7545388" y="2744788"/>
          <p14:tracePt t="151511" x="7527925" y="2744788"/>
          <p14:tracePt t="151515" x="7518400" y="2744788"/>
          <p14:tracePt t="151518" x="7510463" y="2744788"/>
          <p14:tracePt t="151527" x="7493000" y="2744788"/>
          <p14:tracePt t="151529" x="7477125" y="2752725"/>
          <p14:tracePt t="151544" x="7426325" y="2752725"/>
          <p14:tracePt t="151560" x="7373938" y="2787650"/>
          <p14:tracePt t="151576" x="7358063" y="2795588"/>
          <p14:tracePt t="151592" x="7323138" y="2795588"/>
          <p14:tracePt t="151595" x="7315200" y="2795588"/>
          <p14:tracePt t="151610" x="7272338" y="2813050"/>
          <p14:tracePt t="151611" x="7264400" y="2813050"/>
          <p14:tracePt t="151626" x="7229475" y="2813050"/>
          <p14:tracePt t="151627" x="7204075" y="2813050"/>
          <p14:tracePt t="151643" x="7162800" y="2813050"/>
          <p14:tracePt t="151659" x="7112000" y="2813050"/>
          <p14:tracePt t="151676" x="7102475" y="2813050"/>
          <p14:tracePt t="151693" x="7085013" y="2813050"/>
          <p14:tracePt t="151713" x="7077075" y="2813050"/>
          <p14:tracePt t="151732" x="7059613" y="2813050"/>
          <p14:tracePt t="151756" x="7051675" y="2813050"/>
          <p14:tracePt t="151761" x="7043738" y="2813050"/>
          <p14:tracePt t="151777" x="7034213" y="2813050"/>
          <p14:tracePt t="151795" x="7026275" y="2813050"/>
          <p14:tracePt t="151941" x="7034213" y="2813050"/>
          <p14:tracePt t="151948" x="7051675" y="2813050"/>
          <p14:tracePt t="151961" x="7069138" y="2813050"/>
          <p14:tracePt t="151976" x="7069138" y="2805113"/>
          <p14:tracePt t="151977" x="7085013" y="2805113"/>
          <p14:tracePt t="151993" x="7094538" y="2805113"/>
          <p14:tracePt t="151994" x="7102475" y="2805113"/>
          <p14:tracePt t="152009" x="7137400" y="2805113"/>
          <p14:tracePt t="152010" x="7162800" y="2805113"/>
          <p14:tracePt t="152026" x="7213600" y="2805113"/>
          <p14:tracePt t="152027" x="7239000" y="2805113"/>
          <p14:tracePt t="152042" x="7332663" y="2805113"/>
          <p14:tracePt t="152044" x="7383463" y="2787650"/>
          <p14:tracePt t="152059" x="7586663" y="2778125"/>
          <p14:tracePt t="152076" x="7781925" y="2778125"/>
          <p14:tracePt t="152093" x="7935913" y="2778125"/>
          <p14:tracePt t="152095" x="7977188" y="2778125"/>
          <p14:tracePt t="152110" x="8088313" y="2778125"/>
          <p14:tracePt t="152126" x="8156575" y="2778125"/>
          <p14:tracePt t="152129" x="8174038" y="2778125"/>
          <p14:tracePt t="152143" x="8199438" y="2778125"/>
          <p14:tracePt t="152145" x="8207375" y="2778125"/>
          <p14:tracePt t="152160" x="8215313" y="2778125"/>
          <p14:tracePt t="152161" x="8224838" y="2778125"/>
          <p14:tracePt t="152177" x="8240713" y="2778125"/>
          <p14:tracePt t="152200" x="8250238" y="2778125"/>
          <p14:tracePt t="152211" x="8275638" y="2778125"/>
          <p14:tracePt t="152227" x="8308975" y="2778125"/>
          <p14:tracePt t="152244" x="8343900" y="2778125"/>
          <p14:tracePt t="152246" x="8351838" y="2778125"/>
          <p14:tracePt t="152249" x="8359775" y="2778125"/>
          <p14:tracePt t="152259" x="8385175" y="2778125"/>
          <p14:tracePt t="152275" x="8445500" y="2778125"/>
          <p14:tracePt t="152292" x="8513763" y="2778125"/>
          <p14:tracePt t="152309" x="8572500" y="2778125"/>
          <p14:tracePt t="152325" x="8632825" y="2778125"/>
          <p14:tracePt t="152342" x="8666163" y="2778125"/>
          <p14:tracePt t="152359" x="8683625" y="2778125"/>
          <p14:tracePt t="152377" x="8716963" y="2787650"/>
          <p14:tracePt t="152394" x="8734425" y="2787650"/>
          <p14:tracePt t="152409" x="8750300" y="2787650"/>
          <p14:tracePt t="152426" x="8767763" y="2787650"/>
          <p14:tracePt t="152428" x="8777288" y="2787650"/>
          <p14:tracePt t="152444" x="8793163" y="2787650"/>
          <p14:tracePt t="152460" x="8810625" y="2787650"/>
          <p14:tracePt t="152465" x="8828088" y="2787650"/>
          <p14:tracePt t="152476" x="8836025" y="2787650"/>
          <p14:tracePt t="152493" x="8843963" y="2787650"/>
          <p14:tracePt t="152510" x="8853488" y="2787650"/>
          <p14:tracePt t="152565" x="8861425" y="2787650"/>
          <p14:tracePt t="152572" x="8869363" y="2787650"/>
          <p14:tracePt t="152585" x="8886825" y="2787650"/>
          <p14:tracePt t="152655" x="8904288" y="2787650"/>
          <p14:tracePt t="152696" x="8912225" y="2787650"/>
          <p14:tracePt t="154245" x="8929688" y="2778125"/>
          <p14:tracePt t="154253" x="8937625" y="2752725"/>
          <p14:tracePt t="154259" x="8955088" y="2719388"/>
          <p14:tracePt t="154262" x="8963025" y="2693988"/>
          <p14:tracePt t="154265" x="8972550" y="2668588"/>
          <p14:tracePt t="154275" x="8997950" y="2625725"/>
          <p14:tracePt t="154276" x="9005888" y="2600325"/>
          <p14:tracePt t="154291" x="9039225" y="2498725"/>
          <p14:tracePt t="154308" x="9064625" y="2397125"/>
          <p14:tracePt t="154311" x="9064625" y="2371725"/>
          <p14:tracePt t="154325" x="9091613" y="2293938"/>
          <p14:tracePt t="154326" x="9099550" y="2268538"/>
          <p14:tracePt t="154342" x="9132888" y="2124075"/>
          <p14:tracePt t="154346" x="9132888" y="2098675"/>
          <p14:tracePt t="154349" x="9132888" y="2065338"/>
          <p14:tracePt t="154357" x="9132888" y="1997075"/>
          <p14:tracePt t="154374" x="9132888" y="1928813"/>
          <p14:tracePt t="154391" x="9132888" y="1852613"/>
          <p14:tracePt t="154408" x="9132888" y="1758950"/>
          <p14:tracePt t="154424" x="9132888" y="1725613"/>
          <p14:tracePt t="154425" x="9132888" y="1708150"/>
          <p14:tracePt t="154441" x="9132888" y="1690688"/>
          <p14:tracePt t="154486" x="9132888" y="1682750"/>
          <p14:tracePt t="154515" x="9132888" y="1674813"/>
          <p14:tracePt t="154545" x="9132888" y="1665288"/>
          <p14:tracePt t="154675" x="9124950" y="1682750"/>
          <p14:tracePt t="154681" x="9117013" y="1682750"/>
          <p14:tracePt t="154692" x="9107488" y="1716088"/>
          <p14:tracePt t="154697" x="9091613" y="1751013"/>
          <p14:tracePt t="154700" x="9074150" y="1766888"/>
          <p14:tracePt t="154708" x="9056688" y="1801813"/>
          <p14:tracePt t="154712" x="9048750" y="1827213"/>
          <p14:tracePt t="154724" x="9023350" y="1870075"/>
          <p14:tracePt t="154727" x="9013825" y="1895475"/>
          <p14:tracePt t="154741" x="8997950" y="1963738"/>
          <p14:tracePt t="154743" x="8988425" y="1997075"/>
          <p14:tracePt t="154759" x="8963025" y="2116138"/>
          <p14:tracePt t="154762" x="8955088" y="2141538"/>
          <p14:tracePt t="154774" x="8929688" y="2260600"/>
          <p14:tracePt t="154777" x="8929688" y="2311400"/>
          <p14:tracePt t="154791" x="8929688" y="2422525"/>
          <p14:tracePt t="154808" x="8929688" y="2600325"/>
          <p14:tracePt t="154810" x="8929688" y="2643188"/>
          <p14:tracePt t="154824" x="8929688" y="2762250"/>
          <p14:tracePt t="154826" x="8929688" y="2805113"/>
          <p14:tracePt t="154841" x="8929688" y="2914650"/>
          <p14:tracePt t="154858" x="8929688" y="3016250"/>
          <p14:tracePt t="154862" x="8929688" y="3041650"/>
          <p14:tracePt t="154875" x="8929688" y="3059113"/>
          <p14:tracePt t="154877" x="8929688" y="3067050"/>
          <p14:tracePt t="154891" x="8929688" y="3094038"/>
          <p14:tracePt t="155185" x="8929688" y="3101975"/>
          <p14:tracePt t="155378" x="8947150" y="3101975"/>
          <p14:tracePt t="155386" x="8963025" y="3076575"/>
          <p14:tracePt t="155394" x="8988425" y="3059113"/>
          <p14:tracePt t="155398" x="8988425" y="3051175"/>
          <p14:tracePt t="155402" x="8997950" y="3041650"/>
          <p14:tracePt t="155409" x="9005888" y="3041650"/>
          <p14:tracePt t="155412" x="9005888" y="3025775"/>
          <p14:tracePt t="155424" x="9013825" y="3016250"/>
          <p14:tracePt t="155426" x="9013825" y="3008313"/>
          <p14:tracePt t="155441" x="9023350" y="2990850"/>
          <p14:tracePt t="155442" x="9031288" y="2982913"/>
          <p14:tracePt t="155459" x="9091613" y="2881313"/>
          <p14:tracePt t="155474" x="9124950" y="2813050"/>
          <p14:tracePt t="155491" x="9193213" y="2693988"/>
          <p14:tracePt t="155492" x="9209088" y="2660650"/>
          <p14:tracePt t="155507" x="9294813" y="2481263"/>
          <p14:tracePt t="155524" x="9371013" y="2328863"/>
          <p14:tracePt t="155540" x="9447213" y="2149475"/>
          <p14:tracePt t="155557" x="9540875" y="1920875"/>
          <p14:tracePt t="155573" x="9575800" y="1793875"/>
          <p14:tracePt t="155590" x="9601200" y="1690688"/>
          <p14:tracePt t="155607" x="9617075" y="1622425"/>
          <p14:tracePt t="155624" x="9617075" y="1597025"/>
          <p14:tracePt t="155646" x="9617075" y="1589088"/>
          <p14:tracePt t="155657" x="9617075" y="1581150"/>
          <p14:tracePt t="155676" x="9617075" y="1563688"/>
          <p14:tracePt t="155697" x="9609138" y="1555750"/>
          <p14:tracePt t="155714" x="9601200" y="1555750"/>
          <p14:tracePt t="155730" x="9591675" y="1555750"/>
          <p14:tracePt t="155740" x="9575800" y="1555750"/>
          <p14:tracePt t="155757" x="9515475" y="1555750"/>
          <p14:tracePt t="155774" x="9482138" y="1555750"/>
          <p14:tracePt t="155791" x="9439275" y="1563688"/>
          <p14:tracePt t="155794" x="9431338" y="1563688"/>
          <p14:tracePt t="155797" x="9421813" y="1563688"/>
          <p14:tracePt t="155807" x="9396413" y="1571625"/>
          <p14:tracePt t="155808" x="9388475" y="1581150"/>
          <p14:tracePt t="155825" x="9345613" y="1606550"/>
          <p14:tracePt t="155827" x="9337675" y="1614488"/>
          <p14:tracePt t="155840" x="9294813" y="1639888"/>
          <p14:tracePt t="155857" x="9226550" y="1682750"/>
          <p14:tracePt t="155858" x="9218613" y="1700213"/>
          <p14:tracePt t="155873" x="9193213" y="1725613"/>
          <p14:tracePt t="155890" x="9150350" y="1766888"/>
          <p14:tracePt t="155891" x="9142413" y="1776413"/>
          <p14:tracePt t="155907" x="9099550" y="1809750"/>
          <p14:tracePt t="155923" x="9064625" y="1852613"/>
          <p14:tracePt t="155940" x="9031288" y="1878013"/>
          <p14:tracePt t="155957" x="9023350" y="1895475"/>
          <p14:tracePt t="155988" x="9013825" y="1895475"/>
          <p14:tracePt t="156033" x="9013825" y="1911350"/>
          <p14:tracePt t="156052" x="9013825" y="1920875"/>
          <p14:tracePt t="156060" x="9013825" y="1928813"/>
          <p14:tracePt t="156075" x="9013825" y="1946275"/>
          <p14:tracePt t="156091" x="9023350" y="1963738"/>
          <p14:tracePt t="156092" x="9023350" y="1971675"/>
          <p14:tracePt t="156096" x="9031288" y="1971675"/>
          <p14:tracePt t="156106" x="9074150" y="1989138"/>
          <p14:tracePt t="156123" x="9150350" y="2039938"/>
          <p14:tracePt t="156140" x="9226550" y="2098675"/>
          <p14:tracePt t="156156" x="9320213" y="2159000"/>
          <p14:tracePt t="156173" x="9413875" y="2200275"/>
          <p14:tracePt t="156190" x="9515475" y="2268538"/>
          <p14:tracePt t="156206" x="9702800" y="2319338"/>
          <p14:tracePt t="156223" x="9890125" y="2362200"/>
          <p14:tracePt t="156224" x="9948863" y="2371725"/>
          <p14:tracePt t="156240" x="10136188" y="2413000"/>
          <p14:tracePt t="156242" x="10194925" y="2422525"/>
          <p14:tracePt t="156257" x="10475913" y="2430463"/>
          <p14:tracePt t="156259" x="10552113" y="2430463"/>
          <p14:tracePt t="156275" x="10772775" y="2422525"/>
          <p14:tracePt t="156290" x="10901363" y="2387600"/>
          <p14:tracePt t="156292" x="10926763" y="2379663"/>
          <p14:tracePt t="156307" x="10985500" y="2354263"/>
          <p14:tracePt t="156323" x="11010900" y="2336800"/>
          <p14:tracePt t="156340" x="11028363" y="2311400"/>
          <p14:tracePt t="156356" x="11053763" y="2268538"/>
          <p14:tracePt t="156373" x="11096625" y="2174875"/>
          <p14:tracePt t="156390" x="11129963" y="2082800"/>
          <p14:tracePt t="156407" x="11129963" y="1979613"/>
          <p14:tracePt t="156409" x="11129963" y="1946275"/>
          <p14:tracePt t="156424" x="11129963" y="1827213"/>
          <p14:tracePt t="156440" x="11096625" y="1776413"/>
          <p14:tracePt t="156442" x="11096625" y="1766888"/>
          <p14:tracePt t="156458" x="11044238" y="1708150"/>
          <p14:tracePt t="156465" x="10993438" y="1674813"/>
          <p14:tracePt t="156467" x="10977563" y="1665288"/>
          <p14:tracePt t="156475" x="10942638" y="1631950"/>
          <p14:tracePt t="156490" x="10848975" y="1589088"/>
          <p14:tracePt t="156491" x="10815638" y="1589088"/>
          <p14:tracePt t="156506" x="10714038" y="1546225"/>
          <p14:tracePt t="156507" x="10696575" y="1546225"/>
          <p14:tracePt t="156523" x="10594975" y="1538288"/>
          <p14:tracePt t="156539" x="10493375" y="1538288"/>
          <p14:tracePt t="156556" x="10348913" y="1538288"/>
          <p14:tracePt t="156559" x="10306050" y="1538288"/>
          <p14:tracePt t="156573" x="10075863" y="1563688"/>
          <p14:tracePt t="156590" x="9880600" y="1614488"/>
          <p14:tracePt t="156607" x="9736138" y="1674813"/>
          <p14:tracePt t="156609" x="9710738" y="1690688"/>
          <p14:tracePt t="156623" x="9642475" y="1741488"/>
          <p14:tracePt t="156625" x="9617075" y="1758950"/>
          <p14:tracePt t="156640" x="9575800" y="1793875"/>
          <p14:tracePt t="156642" x="9566275" y="1809750"/>
          <p14:tracePt t="156656" x="9532938" y="1844675"/>
          <p14:tracePt t="156658" x="9515475" y="1852613"/>
          <p14:tracePt t="156673" x="9464675" y="1911350"/>
          <p14:tracePt t="156674" x="9456738" y="1928813"/>
          <p14:tracePt t="156690" x="9431338" y="1979613"/>
          <p14:tracePt t="156692" x="9421813" y="2005013"/>
          <p14:tracePt t="156707" x="9388475" y="2090738"/>
          <p14:tracePt t="156723" x="9380538" y="2174875"/>
          <p14:tracePt t="156740" x="9380538" y="2260600"/>
          <p14:tracePt t="156744" x="9380538" y="2286000"/>
          <p14:tracePt t="156757" x="9380538" y="2354263"/>
          <p14:tracePt t="156773" x="9447213" y="2473325"/>
          <p14:tracePt t="156790" x="9540875" y="2541588"/>
          <p14:tracePt t="156807" x="9659938" y="2600325"/>
          <p14:tracePt t="156810" x="9702800" y="2625725"/>
          <p14:tracePt t="156822" x="9855200" y="2651125"/>
          <p14:tracePt t="156840" x="10050463" y="2660650"/>
          <p14:tracePt t="156856" x="10161588" y="2633663"/>
          <p14:tracePt t="156857" x="10194925" y="2625725"/>
          <p14:tracePt t="156872" x="10280650" y="2582863"/>
          <p14:tracePt t="156890" x="10382250" y="2524125"/>
          <p14:tracePt t="156906" x="10425113" y="2489200"/>
          <p14:tracePt t="156908" x="10450513" y="2481263"/>
          <p14:tracePt t="156922" x="10526713" y="2405063"/>
          <p14:tracePt t="156939" x="10628313" y="2303463"/>
          <p14:tracePt t="156956" x="10747375" y="2209800"/>
          <p14:tracePt t="156973" x="10858500" y="2108200"/>
          <p14:tracePt t="156990" x="10874375" y="2055813"/>
          <p14:tracePt t="157006" x="10883900" y="2030413"/>
          <p14:tracePt t="157010" x="10883900" y="2014538"/>
          <p14:tracePt t="157025" x="10883900" y="1971675"/>
          <p14:tracePt t="157028" x="10883900" y="1954213"/>
          <p14:tracePt t="157041" x="10883900" y="1870075"/>
          <p14:tracePt t="157056" x="10866438" y="1827213"/>
          <p14:tracePt t="157058" x="10866438" y="1819275"/>
          <p14:tracePt t="157073" x="10841038" y="1766888"/>
          <p14:tracePt t="157075" x="10833100" y="1758950"/>
          <p14:tracePt t="157091" x="10790238" y="1716088"/>
          <p14:tracePt t="157107" x="10747375" y="1682750"/>
          <p14:tracePt t="157108" x="10721975" y="1665288"/>
          <p14:tracePt t="157123" x="10653713" y="1639888"/>
          <p14:tracePt t="157139" x="10509250" y="1606550"/>
          <p14:tracePt t="157156" x="10356850" y="1563688"/>
          <p14:tracePt t="157172" x="10186988" y="1555750"/>
          <p14:tracePt t="157189" x="10075863" y="1555750"/>
          <p14:tracePt t="157206" x="9974263" y="1563688"/>
          <p14:tracePt t="157223" x="9915525" y="1571625"/>
          <p14:tracePt t="157225" x="9890125" y="1571625"/>
          <p14:tracePt t="157240" x="9796463" y="1597025"/>
          <p14:tracePt t="157256" x="9753600" y="1622425"/>
          <p14:tracePt t="157257" x="9736138" y="1631950"/>
          <p14:tracePt t="157273" x="9694863" y="1665288"/>
          <p14:tracePt t="157275" x="9677400" y="1682750"/>
          <p14:tracePt t="157291" x="9617075" y="1725613"/>
          <p14:tracePt t="157306" x="9583738" y="1766888"/>
          <p14:tracePt t="157308" x="9575800" y="1776413"/>
          <p14:tracePt t="157322" x="9540875" y="1819275"/>
          <p14:tracePt t="157339" x="9498013" y="1885950"/>
          <p14:tracePt t="157356" x="9464675" y="1954213"/>
          <p14:tracePt t="157359" x="9456738" y="1971675"/>
          <p14:tracePt t="157373" x="9447213" y="2022475"/>
          <p14:tracePt t="157389" x="9431338" y="2124075"/>
          <p14:tracePt t="157406" x="9431338" y="2200275"/>
          <p14:tracePt t="157423" x="9439275" y="2260600"/>
          <p14:tracePt t="157425" x="9447213" y="2278063"/>
          <p14:tracePt t="157439" x="9482138" y="2319338"/>
          <p14:tracePt t="157440" x="9490075" y="2336800"/>
          <p14:tracePt t="157456" x="9507538" y="2371725"/>
          <p14:tracePt t="157458" x="9523413" y="2387600"/>
          <p14:tracePt t="157472" x="9566275" y="2405063"/>
          <p14:tracePt t="157489" x="9642475" y="2447925"/>
          <p14:tracePt t="157506" x="9720263" y="2463800"/>
          <p14:tracePt t="157507" x="9728200" y="2473325"/>
          <p14:tracePt t="157522" x="9796463" y="2473325"/>
          <p14:tracePt t="157523" x="9821863" y="2473325"/>
          <p14:tracePt t="157539" x="9940925" y="2447925"/>
          <p14:tracePt t="157556" x="10025063" y="2413000"/>
          <p14:tracePt t="157572" x="10085388" y="2379663"/>
          <p14:tracePt t="157589" x="10136188" y="2344738"/>
          <p14:tracePt t="157606" x="10179050" y="2319338"/>
          <p14:tracePt t="157610" x="10186988" y="2303463"/>
          <p14:tracePt t="157612" x="10204450" y="2293938"/>
          <p14:tracePt t="157622" x="10229850" y="2278063"/>
          <p14:tracePt t="157625" x="10245725" y="2260600"/>
          <p14:tracePt t="157639" x="10280650" y="2217738"/>
          <p14:tracePt t="157641" x="10288588" y="2209800"/>
          <p14:tracePt t="157657" x="10323513" y="2174875"/>
          <p14:tracePt t="157659" x="10339388" y="2159000"/>
          <p14:tracePt t="157673" x="10364788" y="2124075"/>
          <p14:tracePt t="157674" x="10382250" y="2116138"/>
          <p14:tracePt t="157689" x="10399713" y="2082800"/>
          <p14:tracePt t="157706" x="10433050" y="2039938"/>
          <p14:tracePt t="157723" x="10433050" y="2022475"/>
          <p14:tracePt t="157740" x="10442575" y="1989138"/>
          <p14:tracePt t="157757" x="10450513" y="1946275"/>
          <p14:tracePt t="157762" x="10450513" y="1920875"/>
          <p14:tracePt t="157763" x="10450513" y="1911350"/>
          <p14:tracePt t="157773" x="10450513" y="1885950"/>
          <p14:tracePt t="157775" x="10450513" y="1870075"/>
          <p14:tracePt t="157789" x="10450513" y="1784350"/>
          <p14:tracePt t="157805" x="10433050" y="1758950"/>
          <p14:tracePt t="157822" x="10433050" y="1725613"/>
          <p14:tracePt t="157839" x="10399713" y="1682750"/>
          <p14:tracePt t="157856" x="10382250" y="1639888"/>
          <p14:tracePt t="157872" x="10348913" y="1622425"/>
          <p14:tracePt t="157873" x="10339388" y="1622425"/>
          <p14:tracePt t="157878" x="10331450" y="1606550"/>
          <p14:tracePt t="157889" x="10298113" y="1597025"/>
          <p14:tracePt t="157891" x="10288588" y="1597025"/>
          <p14:tracePt t="157906" x="10255250" y="1581150"/>
          <p14:tracePt t="157922" x="10237788" y="1571625"/>
          <p14:tracePt t="157939" x="10204450" y="1563688"/>
          <p14:tracePt t="157956" x="10169525" y="1563688"/>
          <p14:tracePt t="157973" x="10136188" y="1563688"/>
          <p14:tracePt t="157990" x="10118725" y="1563688"/>
          <p14:tracePt t="157994" x="10101263" y="1563688"/>
          <p14:tracePt t="158006" x="10075863" y="1571625"/>
          <p14:tracePt t="158010" x="10059988" y="1581150"/>
          <p14:tracePt t="158024" x="10034588" y="1589088"/>
          <p14:tracePt t="158026" x="10025063" y="1589088"/>
          <p14:tracePt t="158039" x="9999663" y="1597025"/>
          <p14:tracePt t="158041" x="9999663" y="1606550"/>
          <p14:tracePt t="158056" x="9974263" y="1614488"/>
          <p14:tracePt t="158072" x="9940925" y="1639888"/>
          <p14:tracePt t="158073" x="9931400" y="1649413"/>
          <p14:tracePt t="158088" x="9898063" y="1674813"/>
          <p14:tracePt t="158105" x="9880600" y="1690688"/>
          <p14:tracePt t="158122" x="9847263" y="1716088"/>
          <p14:tracePt t="158124" x="9839325" y="1725613"/>
          <p14:tracePt t="158139" x="9804400" y="1766888"/>
          <p14:tracePt t="158156" x="9771063" y="1819275"/>
          <p14:tracePt t="158172" x="9728200" y="1885950"/>
          <p14:tracePt t="158176" x="9710738" y="1895475"/>
          <p14:tracePt t="158179" x="9710738" y="1920875"/>
          <p14:tracePt t="158189" x="9694863" y="1954213"/>
          <p14:tracePt t="158192" x="9677400" y="1963738"/>
          <p14:tracePt t="158194" x="9667875" y="1971675"/>
          <p14:tracePt t="158206" x="9652000" y="2014538"/>
          <p14:tracePt t="158210" x="9652000" y="2030413"/>
          <p14:tracePt t="158213" x="9652000" y="2039938"/>
          <p14:tracePt t="158222" x="9642475" y="2073275"/>
          <p14:tracePt t="158239" x="9642475" y="2116138"/>
          <p14:tracePt t="158257" x="9642475" y="2184400"/>
          <p14:tracePt t="158272" x="9642475" y="2227263"/>
          <p14:tracePt t="158274" x="9659938" y="2235200"/>
          <p14:tracePt t="158289" x="9685338" y="2278063"/>
          <p14:tracePt t="158307" x="9720263" y="2328863"/>
          <p14:tracePt t="158322" x="9753600" y="2344738"/>
          <p14:tracePt t="158323" x="9761538" y="2354263"/>
          <p14:tracePt t="158339" x="9821863" y="2387600"/>
          <p14:tracePt t="158355" x="9880600" y="2413000"/>
          <p14:tracePt t="158372" x="9931400" y="2422525"/>
          <p14:tracePt t="158389" x="9991725" y="2438400"/>
          <p14:tracePt t="158391" x="10009188" y="2438400"/>
          <p14:tracePt t="158405" x="10059988" y="2438400"/>
          <p14:tracePt t="158422" x="10144125" y="2422525"/>
          <p14:tracePt t="158425" x="10169525" y="2413000"/>
          <p14:tracePt t="158439" x="10255250" y="2387600"/>
          <p14:tracePt t="158441" x="10288588" y="2379663"/>
          <p14:tracePt t="158457" x="10399713" y="2328863"/>
          <p14:tracePt t="158474" x="10475913" y="2278063"/>
          <p14:tracePt t="158479" x="10509250" y="2252663"/>
          <p14:tracePt t="158482" x="10526713" y="2252663"/>
          <p14:tracePt t="158488" x="10534650" y="2235200"/>
          <p14:tracePt t="158490" x="10544175" y="2227263"/>
          <p14:tracePt t="158505" x="10560050" y="2209800"/>
          <p14:tracePt t="158522" x="10577513" y="2184400"/>
          <p14:tracePt t="158539" x="10594975" y="2166938"/>
          <p14:tracePt t="158556" x="10602913" y="2141538"/>
          <p14:tracePt t="158574" x="10612438" y="2124075"/>
          <p14:tracePt t="158590" x="10612438" y="2108200"/>
          <p14:tracePt t="158592" x="10612438" y="2098675"/>
          <p14:tracePt t="158605" x="10628313" y="2047875"/>
          <p14:tracePt t="158622" x="10645775" y="1989138"/>
          <p14:tracePt t="158626" x="10645775" y="1971675"/>
          <p14:tracePt t="158638" x="10653713" y="1920875"/>
          <p14:tracePt t="158641" x="10653713" y="1911350"/>
          <p14:tracePt t="158655" x="10663238" y="1860550"/>
          <p14:tracePt t="158656" x="10663238" y="1852613"/>
          <p14:tracePt t="158672" x="10663238" y="1827213"/>
          <p14:tracePt t="158673" x="10663238" y="1809750"/>
          <p14:tracePt t="158688" x="10653713" y="1793875"/>
          <p14:tracePt t="158690" x="10653713" y="1784350"/>
          <p14:tracePt t="158706" x="10628313" y="1758950"/>
          <p14:tracePt t="158723" x="10602913" y="1725613"/>
          <p14:tracePt t="158739" x="10585450" y="1700213"/>
          <p14:tracePt t="158741" x="10585450" y="1690688"/>
          <p14:tracePt t="158754" x="10560050" y="1665288"/>
          <p14:tracePt t="158772" x="10544175" y="1649413"/>
          <p14:tracePt t="158788" x="10526713" y="1639888"/>
          <p14:tracePt t="158805" x="10475913" y="1639888"/>
          <p14:tracePt t="158821" x="10425113" y="1639888"/>
          <p14:tracePt t="158838" x="10356850" y="1622425"/>
          <p14:tracePt t="158855" x="10298113" y="1622425"/>
          <p14:tracePt t="158856" x="10271125" y="1622425"/>
          <p14:tracePt t="158874" x="10186988" y="1622425"/>
          <p14:tracePt t="158877" x="10161588" y="1622425"/>
          <p14:tracePt t="158888" x="10126663" y="1622425"/>
          <p14:tracePt t="158890" x="10110788" y="1622425"/>
          <p14:tracePt t="158906" x="10050463" y="1639888"/>
          <p14:tracePt t="158907" x="10034588" y="1649413"/>
          <p14:tracePt t="158922" x="10009188" y="1649413"/>
          <p14:tracePt t="158938" x="9983788" y="1657350"/>
          <p14:tracePt t="158955" x="9940925" y="1682750"/>
          <p14:tracePt t="158971" x="9915525" y="1708150"/>
          <p14:tracePt t="158988" x="9890125" y="1716088"/>
          <p14:tracePt t="158991" x="9890125" y="1725613"/>
          <p14:tracePt t="159005" x="9872663" y="1733550"/>
          <p14:tracePt t="159022" x="9839325" y="1758950"/>
          <p14:tracePt t="159039" x="9812338" y="1784350"/>
          <p14:tracePt t="159043" x="9804400" y="1793875"/>
          <p14:tracePt t="159046" x="9796463" y="1809750"/>
          <p14:tracePt t="159055" x="9771063" y="1835150"/>
          <p14:tracePt t="159057" x="9771063" y="1852613"/>
          <p14:tracePt t="159073" x="9736138" y="1911350"/>
          <p14:tracePt t="159088" x="9710738" y="1954213"/>
          <p14:tracePt t="159088" x="9710738" y="1971675"/>
          <p14:tracePt t="159105" x="9694863" y="2014538"/>
          <p14:tracePt t="159122" x="9677400" y="2082800"/>
          <p14:tracePt t="159138" x="9677400" y="2108200"/>
          <p14:tracePt t="159139" x="9667875" y="2116138"/>
          <p14:tracePt t="159155" x="9659938" y="2141538"/>
          <p14:tracePt t="159171" x="9659938" y="2174875"/>
          <p14:tracePt t="159188" x="9659938" y="2200275"/>
          <p14:tracePt t="159191" x="9659938" y="2217738"/>
          <p14:tracePt t="159205" x="9659938" y="2235200"/>
          <p14:tracePt t="159207" x="9659938" y="2243138"/>
          <p14:tracePt t="159210" x="9667875" y="2243138"/>
          <p14:tracePt t="159222" x="9685338" y="2268538"/>
          <p14:tracePt t="159238" x="9728200" y="2311400"/>
          <p14:tracePt t="159242" x="9745663" y="2319338"/>
          <p14:tracePt t="159255" x="9761538" y="2344738"/>
          <p14:tracePt t="159257" x="9771063" y="2354263"/>
          <p14:tracePt t="159272" x="9779000" y="2371725"/>
          <p14:tracePt t="159288" x="9786938" y="2371725"/>
          <p14:tracePt t="159305" x="9796463" y="2371725"/>
          <p14:tracePt t="159324" x="9821863" y="2387600"/>
          <p14:tracePt t="159340" x="9829800" y="2397125"/>
          <p14:tracePt t="159344" x="9829800" y="2405063"/>
          <p14:tracePt t="159347" x="9839325" y="2405063"/>
          <p14:tracePt t="159355" x="9847263" y="2413000"/>
          <p14:tracePt t="159371" x="9855200" y="2413000"/>
          <p14:tracePt t="159398" x="9864725" y="2413000"/>
          <p14:tracePt t="159456" x="9872663" y="2413000"/>
          <p14:tracePt t="160615" x="9872663" y="2422525"/>
          <p14:tracePt t="160621" x="9872663" y="2430463"/>
          <p14:tracePt t="161345" x="9855200" y="2438400"/>
          <p14:tracePt t="190544" x="9847263" y="2438400"/>
          <p14:tracePt t="190552" x="9829800" y="2447925"/>
          <p14:tracePt t="190554" x="9821863" y="2455863"/>
          <p14:tracePt t="190557" x="9812338" y="2455863"/>
          <p14:tracePt t="190587" x="9753600" y="2489200"/>
          <p14:tracePt t="190602" x="9728200" y="2516188"/>
          <p14:tracePt t="190618" x="9702800" y="2524125"/>
          <p14:tracePt t="190635" x="9685338" y="2541588"/>
          <p14:tracePt t="190652" x="9667875" y="2549525"/>
          <p14:tracePt t="190653" x="9659938" y="2549525"/>
          <p14:tracePt t="190668" x="9642475" y="2566988"/>
          <p14:tracePt t="190685" x="9601200" y="2592388"/>
          <p14:tracePt t="190702" x="9558338" y="2625725"/>
          <p14:tracePt t="190705" x="9540875" y="2625725"/>
          <p14:tracePt t="190707" x="9523413" y="2633663"/>
          <p14:tracePt t="190719" x="9482138" y="2660650"/>
          <p14:tracePt t="190736" x="9431338" y="2693988"/>
          <p14:tracePt t="190753" x="9380538" y="2719388"/>
          <p14:tracePt t="190755" x="9363075" y="2719388"/>
          <p14:tracePt t="190769" x="9328150" y="2727325"/>
          <p14:tracePt t="190787" x="9302750" y="2736850"/>
          <p14:tracePt t="190802" x="9294813" y="2744788"/>
          <p14:tracePt t="190804" x="9286875" y="2744788"/>
          <p14:tracePt t="190819" x="9277350" y="2744788"/>
          <p14:tracePt t="190836" x="9269413" y="2752725"/>
          <p14:tracePt t="190853" x="9261475" y="2762250"/>
          <p14:tracePt t="190881" x="9251950" y="2762250"/>
          <p14:tracePt t="190892" x="9251950" y="2770188"/>
          <p14:tracePt t="190904" x="9244013" y="2778125"/>
          <p14:tracePt t="190918" x="9226550" y="2778125"/>
          <p14:tracePt t="190935" x="9201150" y="2813050"/>
          <p14:tracePt t="190951" x="9167813" y="2820988"/>
          <p14:tracePt t="190968" x="9132888" y="2846388"/>
          <p14:tracePt t="190985" x="9107488" y="2855913"/>
          <p14:tracePt t="191002" x="9082088" y="2871788"/>
          <p14:tracePt t="191003" x="9074150" y="2881313"/>
          <p14:tracePt t="191018" x="9064625" y="2889250"/>
          <p14:tracePt t="191036" x="9039225" y="2897188"/>
          <p14:tracePt t="191052" x="9031288" y="2897188"/>
          <p14:tracePt t="191053" x="9023350" y="2906713"/>
          <p14:tracePt t="191069" x="9013825" y="2914650"/>
          <p14:tracePt t="191071" x="9005888" y="2914650"/>
          <p14:tracePt t="191086" x="8988425" y="2940050"/>
          <p14:tracePt t="191103" x="8963025" y="2957513"/>
          <p14:tracePt t="191120" x="8947150" y="2965450"/>
          <p14:tracePt t="191125" x="8937625" y="2965450"/>
          <p14:tracePt t="191135" x="8921750" y="2974975"/>
          <p14:tracePt t="191152" x="8904288" y="2990850"/>
          <p14:tracePt t="191168" x="8894763" y="2990850"/>
          <p14:tracePt t="191324" x="8886825" y="3000375"/>
          <p14:tracePt t="191355" x="8878888" y="3008313"/>
          <p14:tracePt t="191399" x="8869363" y="3016250"/>
          <p14:tracePt t="191415" x="8861425" y="3016250"/>
          <p14:tracePt t="191422" x="8843963" y="3025775"/>
          <p14:tracePt t="191445" x="8836025" y="3033713"/>
          <p14:tracePt t="191455" x="8828088" y="3033713"/>
          <p14:tracePt t="191468" x="8828088" y="3041650"/>
          <p14:tracePt t="191485" x="8793163" y="3059113"/>
          <p14:tracePt t="191502" x="8767763" y="3076575"/>
          <p14:tracePt t="191519" x="8750300" y="3084513"/>
          <p14:tracePt t="191535" x="8734425" y="3101975"/>
          <p14:tracePt t="191552" x="8699500" y="3119438"/>
          <p14:tracePt t="191570" x="8683625" y="3135313"/>
          <p14:tracePt t="191572" x="8674100" y="3144838"/>
          <p14:tracePt t="191586" x="8674100" y="3152775"/>
          <p14:tracePt t="191602" x="8648700" y="3178175"/>
          <p14:tracePt t="191618" x="8648700" y="3186113"/>
          <p14:tracePt t="191620" x="8632825" y="3186113"/>
          <p14:tracePt t="191635" x="8605838" y="3203575"/>
          <p14:tracePt t="191652" x="8589963" y="3221038"/>
          <p14:tracePt t="191654" x="8580438" y="3228975"/>
          <p14:tracePt t="191669" x="8572500" y="3228975"/>
          <p14:tracePt t="192613" x="8580438" y="3238500"/>
          <p14:tracePt t="192616" x="8589963" y="3246438"/>
          <p14:tracePt t="192620" x="8597900" y="3263900"/>
          <p14:tracePt t="192634" x="8648700" y="3271838"/>
          <p14:tracePt t="192650" x="8734425" y="3305175"/>
          <p14:tracePt t="192668" x="8810625" y="3348038"/>
          <p14:tracePt t="192684" x="8861425" y="3373438"/>
          <p14:tracePt t="192685" x="8886825" y="3382963"/>
          <p14:tracePt t="192701" x="9031288" y="3467100"/>
          <p14:tracePt t="192717" x="9193213" y="3586163"/>
          <p14:tracePt t="192734" x="9312275" y="3636963"/>
          <p14:tracePt t="192737" x="9345613" y="3662363"/>
          <p14:tracePt t="192740" x="9380538" y="3662363"/>
          <p14:tracePt t="192751" x="9464675" y="3679825"/>
          <p14:tracePt t="192767" x="9652000" y="3722688"/>
          <p14:tracePt t="192784" x="9736138" y="3722688"/>
          <p14:tracePt t="192801" x="9771063" y="3722688"/>
          <p14:tracePt t="192803" x="9779000" y="3722688"/>
          <p14:tracePt t="192818" x="9786938" y="3722688"/>
          <p14:tracePt t="192835" x="9796463" y="3722688"/>
          <p14:tracePt t="192852" x="9804400" y="3722688"/>
          <p14:tracePt t="192869" x="9847263" y="3722688"/>
          <p14:tracePt t="192875" x="9855200" y="3713163"/>
          <p14:tracePt t="192884" x="9898063" y="3697288"/>
          <p14:tracePt t="192902" x="9991725" y="3679825"/>
          <p14:tracePt t="192906" x="10034588" y="3679825"/>
          <p14:tracePt t="192909" x="10059988" y="3679825"/>
          <p14:tracePt t="192917" x="10093325" y="3679825"/>
          <p14:tracePt t="192934" x="10153650" y="3654425"/>
          <p14:tracePt t="192950" x="10204450" y="3629025"/>
          <p14:tracePt t="192967" x="10288588" y="3619500"/>
          <p14:tracePt t="192984" x="10390188" y="3619500"/>
          <p14:tracePt t="193001" x="10585450" y="3586163"/>
          <p14:tracePt t="193003" x="10653713" y="3568700"/>
          <p14:tracePt t="193018" x="10866438" y="3560763"/>
          <p14:tracePt t="193034" x="11018838" y="3552825"/>
          <p14:tracePt t="193035" x="11044238" y="3552825"/>
          <p14:tracePt t="193050" x="11172825" y="3535363"/>
          <p14:tracePt t="193068" x="11282363" y="3502025"/>
          <p14:tracePt t="193084" x="11350625" y="3484563"/>
          <p14:tracePt t="193085" x="11376025" y="3484563"/>
          <p14:tracePt t="193100" x="11469688" y="3459163"/>
          <p14:tracePt t="193117" x="11614150" y="3408363"/>
          <p14:tracePt t="193134" x="11776075" y="3373438"/>
          <p14:tracePt t="193137" x="11826875" y="3355975"/>
          <p14:tracePt t="193151" x="11920538" y="3340100"/>
          <p14:tracePt t="193154" x="11953875" y="3330575"/>
          <p14:tracePt t="193157" x="11979275" y="3314700"/>
          <p14:tracePt t="193168" x="12055475" y="3305175"/>
          <p14:tracePt t="193184" x="12166600" y="3305175"/>
          <p14:tracePt t="193187" x="12184063" y="3305175"/>
          <p14:tracePt t="210065" x="11877675" y="3738563"/>
          <p14:tracePt t="210219" x="11860213" y="3738563"/>
          <p14:tracePt t="210228" x="11852275" y="3738563"/>
          <p14:tracePt t="210240" x="11852275" y="3722688"/>
          <p14:tracePt t="210243" x="11852275" y="3705225"/>
          <p14:tracePt t="210246" x="11852275" y="3697288"/>
          <p14:tracePt t="210257" x="11852275" y="3671888"/>
          <p14:tracePt t="210273" x="11844338" y="3671888"/>
          <p14:tracePt t="210289" x="11809413" y="3671888"/>
          <p14:tracePt t="210306" x="11699875" y="3671888"/>
          <p14:tracePt t="210324" x="11426825" y="3687763"/>
          <p14:tracePt t="210340" x="11307763" y="3687763"/>
          <p14:tracePt t="210342" x="11266488" y="3687763"/>
          <p14:tracePt t="210357" x="11172825" y="3679825"/>
          <p14:tracePt t="210359" x="11155363" y="3654425"/>
          <p14:tracePt t="210375" x="11104563" y="3619500"/>
          <p14:tracePt t="210390" x="11071225" y="3586163"/>
          <p14:tracePt t="210392" x="11044238" y="3568700"/>
          <p14:tracePt t="210407" x="10942638" y="3502025"/>
          <p14:tracePt t="210408" x="10901363" y="3484563"/>
          <p14:tracePt t="210423" x="10729913" y="3382963"/>
          <p14:tracePt t="210440" x="10475913" y="3297238"/>
          <p14:tracePt t="210456" x="10034588" y="3203575"/>
          <p14:tracePt t="210473" x="9667875" y="3203575"/>
          <p14:tracePt t="210490" x="9540875" y="3203575"/>
          <p14:tracePt t="210491" x="9498013" y="3203575"/>
          <p14:tracePt t="210506" x="9353550" y="3221038"/>
          <p14:tracePt t="210523" x="9244013" y="3221038"/>
          <p14:tracePt t="210525" x="9236075" y="3221038"/>
          <p14:tracePt t="210540" x="9193213" y="3221038"/>
          <p14:tracePt t="210541" x="9183688" y="3221038"/>
          <p14:tracePt t="210556" x="9158288" y="3211513"/>
          <p14:tracePt t="210575" x="9142413" y="3195638"/>
          <p14:tracePt t="210590" x="9142413" y="3186113"/>
          <p14:tracePt t="210592" x="9142413" y="3178175"/>
          <p14:tracePt t="210607" x="9142413" y="3144838"/>
          <p14:tracePt t="210609" x="9142413" y="3127375"/>
          <p14:tracePt t="210623" x="9142413" y="3101975"/>
          <p14:tracePt t="210640" x="9142413" y="3084513"/>
          <p14:tracePt t="210643" x="9142413" y="3076575"/>
          <p14:tracePt t="210658" x="9132888" y="3059113"/>
          <p14:tracePt t="210673" x="9124950" y="3059113"/>
          <p14:tracePt t="210690" x="9099550" y="3051175"/>
          <p14:tracePt t="210706" x="9082088" y="3051175"/>
          <p14:tracePt t="210709" x="9074150" y="3041650"/>
          <p14:tracePt t="210724" x="9064625" y="3041650"/>
          <p14:tracePt t="210727" x="9056688" y="3041650"/>
          <p14:tracePt t="210740" x="9039225" y="3025775"/>
          <p14:tracePt t="210756" x="9023350" y="3025775"/>
          <p14:tracePt t="210758" x="9013825" y="3025775"/>
          <p14:tracePt t="210773" x="9005888" y="3025775"/>
          <p14:tracePt t="210790" x="8980488" y="3025775"/>
          <p14:tracePt t="210807" x="8963025" y="3033713"/>
          <p14:tracePt t="210809" x="8947150" y="3033713"/>
          <p14:tracePt t="210824" x="8878888" y="3051175"/>
          <p14:tracePt t="210827" x="8861425" y="3051175"/>
          <p14:tracePt t="210840" x="8777288" y="3067050"/>
          <p14:tracePt t="210843" x="8750300" y="3076575"/>
          <p14:tracePt t="210856" x="8658225" y="3109913"/>
          <p14:tracePt t="210858" x="8632825" y="3109913"/>
          <p14:tracePt t="210873" x="8572500" y="3119438"/>
          <p14:tracePt t="210890" x="8539163" y="3127375"/>
          <p14:tracePt t="210907" x="8529638" y="3135313"/>
          <p14:tracePt t="211023" x="8521700" y="3135313"/>
          <p14:tracePt t="211157" x="8521700" y="3144838"/>
          <p14:tracePt t="211167" x="8529638" y="3144838"/>
          <p14:tracePt t="211176" x="8564563" y="3144838"/>
          <p14:tracePt t="211181" x="8589963" y="3144838"/>
          <p14:tracePt t="211184" x="8615363" y="3144838"/>
          <p14:tracePt t="211191" x="8666163" y="3144838"/>
          <p14:tracePt t="211206" x="8742363" y="3144838"/>
          <p14:tracePt t="211208" x="8767763" y="3144838"/>
          <p14:tracePt t="211223" x="8853488" y="3127375"/>
          <p14:tracePt t="211239" x="8878888" y="3127375"/>
          <p14:tracePt t="211256" x="8921750" y="3127375"/>
          <p14:tracePt t="211259" x="8929688" y="3119438"/>
          <p14:tracePt t="211273" x="8972550" y="3101975"/>
          <p14:tracePt t="211290" x="9056688" y="3101975"/>
          <p14:tracePt t="211294" x="9091613" y="3101975"/>
          <p14:tracePt t="211296" x="9124950" y="3101975"/>
          <p14:tracePt t="211306" x="9201150" y="3101975"/>
          <p14:tracePt t="211309" x="9226550" y="3101975"/>
          <p14:tracePt t="211323" x="9337675" y="3101975"/>
          <p14:tracePt t="211341" x="9498013" y="3119438"/>
          <p14:tracePt t="211356" x="9575800" y="3144838"/>
          <p14:tracePt t="211358" x="9601200" y="3152775"/>
          <p14:tracePt t="211373" x="9694863" y="3170238"/>
          <p14:tracePt t="211376" x="9710738" y="3186113"/>
          <p14:tracePt t="211390" x="9753600" y="3203575"/>
          <p14:tracePt t="211406" x="9771063" y="3203575"/>
          <p14:tracePt t="221543" x="9796463" y="3228975"/>
          <p14:tracePt t="221546" x="9796463" y="3246438"/>
          <p14:tracePt t="221555" x="9847263" y="3279775"/>
          <p14:tracePt t="221567" x="9872663" y="3297238"/>
          <p14:tracePt t="221569" x="9880600" y="3297238"/>
          <p14:tracePt t="221583" x="9898063" y="3322638"/>
          <p14:tracePt t="221614" x="9906000" y="3340100"/>
          <p14:tracePt t="221621" x="9906000" y="3348038"/>
          <p14:tracePt t="221635" x="9915525" y="3365500"/>
          <p14:tracePt t="221650" x="9931400" y="3373438"/>
          <p14:tracePt t="221652" x="9931400" y="3382963"/>
          <p14:tracePt t="221667" x="9966325" y="3398838"/>
          <p14:tracePt t="221669" x="9974263" y="3408363"/>
          <p14:tracePt t="221683" x="10009188" y="3424238"/>
          <p14:tracePt t="221684" x="10017125" y="3433763"/>
          <p14:tracePt t="221701" x="10075863" y="3475038"/>
          <p14:tracePt t="221716" x="10126663" y="3492500"/>
          <p14:tracePt t="221717" x="10144125" y="3502025"/>
          <p14:tracePt t="221733" x="10179050" y="3517900"/>
          <p14:tracePt t="221749" x="10212388" y="3527425"/>
          <p14:tracePt t="221766" x="10271125" y="3552825"/>
          <p14:tracePt t="221783" x="10364788" y="3611563"/>
          <p14:tracePt t="221800" x="10450513" y="3629025"/>
          <p14:tracePt t="221803" x="10467975" y="3629025"/>
          <p14:tracePt t="221816" x="10560050" y="3654425"/>
          <p14:tracePt t="221819" x="10585450" y="3662363"/>
          <p14:tracePt t="221833" x="10628313" y="3662363"/>
          <p14:tracePt t="221835" x="10645775" y="3671888"/>
          <p14:tracePt t="222943" x="10688638" y="3671888"/>
          <p14:tracePt t="222947" x="10756900" y="3671888"/>
          <p14:tracePt t="222951" x="10790238" y="3671888"/>
          <p14:tracePt t="222982" x="10926763" y="3646488"/>
          <p14:tracePt t="222998" x="10942638" y="3646488"/>
          <p14:tracePt t="223015" x="11010900" y="3636963"/>
          <p14:tracePt t="223032" x="11266488" y="3586163"/>
          <p14:tracePt t="223049" x="11699875" y="3475038"/>
          <p14:tracePt t="223066" x="11996738" y="343376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802" y="1088748"/>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TextBox 9">
            <a:extLst>
              <a:ext uri="{FF2B5EF4-FFF2-40B4-BE49-F238E27FC236}">
                <a16:creationId xmlns:a16="http://schemas.microsoft.com/office/drawing/2014/main" id="{7833088B-7407-4751-916C-4EDC802FA13C}"/>
              </a:ext>
            </a:extLst>
          </p:cNvPr>
          <p:cNvSpPr txBox="1"/>
          <p:nvPr/>
        </p:nvSpPr>
        <p:spPr>
          <a:xfrm>
            <a:off x="2882153" y="253395"/>
            <a:ext cx="6427694" cy="523220"/>
          </a:xfrm>
          <a:prstGeom prst="rect">
            <a:avLst/>
          </a:prstGeom>
          <a:noFill/>
        </p:spPr>
        <p:txBody>
          <a:bodyPr wrap="square">
            <a:spAutoFit/>
          </a:bodyPr>
          <a:lstStyle/>
          <a:p>
            <a:pPr algn="ctr"/>
            <a:r>
              <a:rPr lang="en-US" sz="2800" b="1" u="sng" dirty="0">
                <a:latin typeface="Times New Roman" panose="02020603050405020304" pitchFamily="18" charset="0"/>
                <a:cs typeface="Times New Roman" panose="02020603050405020304" pitchFamily="18" charset="0"/>
              </a:rPr>
              <a:t>Examples of societal marketing concept</a:t>
            </a:r>
          </a:p>
        </p:txBody>
      </p:sp>
      <p:sp>
        <p:nvSpPr>
          <p:cNvPr id="11" name="TextBox 10">
            <a:extLst>
              <a:ext uri="{FF2B5EF4-FFF2-40B4-BE49-F238E27FC236}">
                <a16:creationId xmlns:a16="http://schemas.microsoft.com/office/drawing/2014/main" id="{228E0CAB-BFBF-41B7-9136-EF896C3CDFBE}"/>
              </a:ext>
            </a:extLst>
          </p:cNvPr>
          <p:cNvSpPr txBox="1"/>
          <p:nvPr/>
        </p:nvSpPr>
        <p:spPr>
          <a:xfrm>
            <a:off x="286872" y="1316849"/>
            <a:ext cx="8516469" cy="873572"/>
          </a:xfrm>
          <a:prstGeom prst="rect">
            <a:avLst/>
          </a:prstGeom>
          <a:noFill/>
        </p:spPr>
        <p:txBody>
          <a:bodyPr wrap="square">
            <a:spAutoFit/>
          </a:bodyPr>
          <a:lstStyle/>
          <a:p>
            <a:pPr marL="285750" indent="-285750" algn="l" fontAlgn="base">
              <a:lnSpc>
                <a:spcPct val="150000"/>
              </a:lnSpc>
              <a:buFont typeface="Wingdings" panose="05000000000000000000" pitchFamily="2" charset="2"/>
              <a:buChar char="v"/>
            </a:pPr>
            <a:r>
              <a:rPr lang="en-US" b="1" i="0" dirty="0">
                <a:solidFill>
                  <a:srgbClr val="3C3F4F"/>
                </a:solidFill>
                <a:effectLst/>
                <a:latin typeface="Times New Roman" panose="02020603050405020304" pitchFamily="18" charset="0"/>
                <a:cs typeface="Times New Roman" panose="02020603050405020304" pitchFamily="18" charset="0"/>
              </a:rPr>
              <a:t>One of the most common examples of societal </a:t>
            </a:r>
            <a:r>
              <a:rPr lang="en-US" b="1" i="0" u="none" strike="noStrike" dirty="0">
                <a:solidFill>
                  <a:srgbClr val="3C3F4F"/>
                </a:solidFill>
                <a:effectLst/>
                <a:latin typeface="Times New Roman" panose="02020603050405020304" pitchFamily="18" charset="0"/>
                <a:cs typeface="Times New Roman" panose="02020603050405020304" pitchFamily="18" charset="0"/>
                <a:hlinkClick r:id="rId4"/>
              </a:rPr>
              <a:t>marketing campaigns</a:t>
            </a:r>
            <a:r>
              <a:rPr lang="en-US" b="1" i="0" dirty="0">
                <a:solidFill>
                  <a:srgbClr val="3C3F4F"/>
                </a:solidFill>
                <a:effectLst/>
                <a:latin typeface="Times New Roman" panose="02020603050405020304" pitchFamily="18" charset="0"/>
                <a:cs typeface="Times New Roman" panose="02020603050405020304" pitchFamily="18" charset="0"/>
              </a:rPr>
              <a:t> is the Coca Cola Super Bowl Commercial 2014 “America The Beautiful.”</a:t>
            </a:r>
            <a:endParaRPr lang="en-US" b="1" dirty="0">
              <a:latin typeface="Times New Roman" panose="02020603050405020304" pitchFamily="18" charset="0"/>
              <a:cs typeface="Times New Roman" panose="02020603050405020304" pitchFamily="18" charset="0"/>
            </a:endParaRPr>
          </a:p>
        </p:txBody>
      </p:sp>
      <p:pic>
        <p:nvPicPr>
          <p:cNvPr id="2050" name="Picture 2" descr="Coke Ad Shows True Beauty of the United States – Jason Tham, Ph.D.">
            <a:extLst>
              <a:ext uri="{FF2B5EF4-FFF2-40B4-BE49-F238E27FC236}">
                <a16:creationId xmlns:a16="http://schemas.microsoft.com/office/drawing/2014/main" id="{ED0FCE32-1374-43F8-B08F-F76EB6D1B1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48716" y="1316849"/>
            <a:ext cx="2868706" cy="162933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F71F5B0-6DFC-4012-914D-4E215906B462}"/>
              </a:ext>
            </a:extLst>
          </p:cNvPr>
          <p:cNvSpPr txBox="1"/>
          <p:nvPr/>
        </p:nvSpPr>
        <p:spPr>
          <a:xfrm>
            <a:off x="385481" y="3182942"/>
            <a:ext cx="8184777" cy="1704569"/>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b="1" i="0" dirty="0">
                <a:effectLst/>
                <a:latin typeface="Times New Roman" panose="02020603050405020304" pitchFamily="18" charset="0"/>
                <a:cs typeface="Times New Roman" panose="02020603050405020304" pitchFamily="18" charset="0"/>
              </a:rPr>
              <a:t>Another recent example comes from Nestlé. </a:t>
            </a:r>
          </a:p>
          <a:p>
            <a:pPr>
              <a:lnSpc>
                <a:spcPct val="150000"/>
              </a:lnSpc>
            </a:pPr>
            <a:r>
              <a:rPr lang="en-US" b="1" i="0" dirty="0">
                <a:effectLst/>
                <a:latin typeface="Times New Roman" panose="02020603050405020304" pitchFamily="18" charset="0"/>
                <a:cs typeface="Times New Roman" panose="02020603050405020304" pitchFamily="18" charset="0"/>
              </a:rPr>
              <a:t>The company is on a mission to make farming and farmer’s life better. So they will have resources to cultivate quality cocoa that will be transformed into premium chocolate.</a:t>
            </a:r>
            <a:endParaRPr lang="en-US" b="1" dirty="0">
              <a:latin typeface="Times New Roman" panose="02020603050405020304" pitchFamily="18" charset="0"/>
              <a:cs typeface="Times New Roman" panose="02020603050405020304" pitchFamily="18" charset="0"/>
            </a:endParaRPr>
          </a:p>
        </p:txBody>
      </p:sp>
      <p:pic>
        <p:nvPicPr>
          <p:cNvPr id="2052" name="Picture 4" descr="‪Nestlé Cocoa Plan | Film about sustainable cocoa in Ecuador &amp; Ivory Coast‬‏">
            <a:extLst>
              <a:ext uri="{FF2B5EF4-FFF2-40B4-BE49-F238E27FC236}">
                <a16:creationId xmlns:a16="http://schemas.microsoft.com/office/drawing/2014/main" id="{0DF3D04D-DF44-4764-94C9-02A463EAAA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09934" y="3400755"/>
            <a:ext cx="3600450" cy="126682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E370424A-8624-4942-8C06-2FFF7CBBBC2C}"/>
              </a:ext>
            </a:extLst>
          </p:cNvPr>
          <p:cNvSpPr txBox="1"/>
          <p:nvPr/>
        </p:nvSpPr>
        <p:spPr>
          <a:xfrm>
            <a:off x="311174" y="5088995"/>
            <a:ext cx="8516469" cy="1289071"/>
          </a:xfrm>
          <a:prstGeom prst="rect">
            <a:avLst/>
          </a:prstGeom>
          <a:noFill/>
        </p:spPr>
        <p:txBody>
          <a:bodyPr wrap="square">
            <a:spAutoFit/>
          </a:bodyPr>
          <a:lstStyle/>
          <a:p>
            <a:pPr marL="285750" indent="-285750" algn="l" fontAlgn="base">
              <a:lnSpc>
                <a:spcPct val="150000"/>
              </a:lnSpc>
              <a:buFont typeface="Wingdings" panose="05000000000000000000" pitchFamily="2" charset="2"/>
              <a:buChar char="v"/>
            </a:pPr>
            <a:r>
              <a:rPr lang="en-US" b="1" i="0" dirty="0">
                <a:effectLst/>
                <a:latin typeface="Times New Roman" panose="02020603050405020304" pitchFamily="18" charset="0"/>
                <a:cs typeface="Times New Roman" panose="02020603050405020304" pitchFamily="18" charset="0"/>
              </a:rPr>
              <a:t>Samsung is also a great example of ways of applying the societal marketing concept. Samsung Technical School is a project that empowers girls to follow their dreams.</a:t>
            </a:r>
            <a:endParaRPr lang="en-US" b="1" dirty="0">
              <a:latin typeface="Times New Roman" panose="02020603050405020304" pitchFamily="18" charset="0"/>
              <a:cs typeface="Times New Roman" panose="02020603050405020304" pitchFamily="18" charset="0"/>
            </a:endParaRPr>
          </a:p>
        </p:txBody>
      </p:sp>
      <p:pic>
        <p:nvPicPr>
          <p:cNvPr id="2054" name="Picture 6" descr="Fostering Future Female Scientists">
            <a:extLst>
              <a:ext uri="{FF2B5EF4-FFF2-40B4-BE49-F238E27FC236}">
                <a16:creationId xmlns:a16="http://schemas.microsoft.com/office/drawing/2014/main" id="{BE264272-CC1B-4C25-BA15-B2108CB253D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26028" y="4628972"/>
            <a:ext cx="3200400" cy="1638207"/>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74C26624-3D21-A910-A53B-49378E903E3C}"/>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2704" t="-125896" r="-262704" b="-125896"/>
          <a:stretch>
            <a:fillRect/>
          </a:stretch>
        </p:blipFill>
        <p:spPr>
          <a:xfrm>
            <a:off x="9144000" y="5143500"/>
            <a:ext cx="3048000" cy="1714500"/>
          </a:xfrm>
          <a:prstGeom prst="rect">
            <a:avLst/>
          </a:prstGeom>
        </p:spPr>
      </p:pic>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517C419B-36FD-60BD-9FE7-88B6B63572E7}"/>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4028609280"/>
      </p:ext>
    </p:extLst>
  </p:cSld>
  <p:clrMapOvr>
    <a:masterClrMapping/>
  </p:clrMapOvr>
  <mc:AlternateContent xmlns:mc="http://schemas.openxmlformats.org/markup-compatibility/2006" xmlns:p14="http://schemas.microsoft.com/office/powerpoint/2010/main">
    <mc:Choice Requires="p14">
      <p:transition p14:dur="10" advTm="134167"/>
    </mc:Choice>
    <mc:Fallback xmlns="">
      <p:transition advTm="1341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949" x="11996738" y="3517900"/>
          <p14:tracePt t="951" x="11911013" y="3517900"/>
          <p14:tracePt t="956" x="11707813" y="3517900"/>
          <p14:tracePt t="964" x="11495088" y="3517900"/>
          <p14:tracePt t="979" x="11188700" y="3517900"/>
          <p14:tracePt t="980" x="11071225" y="3517900"/>
          <p14:tracePt t="996" x="10704513" y="3517900"/>
          <p14:tracePt t="1013" x="10382250" y="3517900"/>
          <p14:tracePt t="1030" x="10093325" y="3517900"/>
          <p14:tracePt t="1047" x="9847263" y="3517900"/>
          <p14:tracePt t="1048" x="9786938" y="3517900"/>
          <p14:tracePt t="1064" x="9591675" y="3517900"/>
          <p14:tracePt t="1067" x="9540875" y="3517900"/>
          <p14:tracePt t="1079" x="9456738" y="3509963"/>
          <p14:tracePt t="1096" x="9371013" y="3509963"/>
          <p14:tracePt t="1113" x="9345613" y="3509963"/>
          <p14:tracePt t="1130" x="9328150" y="3509963"/>
          <p14:tracePt t="1131" x="9312275" y="3509963"/>
          <p14:tracePt t="1148" x="9167813" y="3509963"/>
          <p14:tracePt t="1152" x="9107488" y="3509963"/>
          <p14:tracePt t="1164" x="8894763" y="3509963"/>
          <p14:tracePt t="1180" x="8724900" y="3509963"/>
          <p14:tracePt t="1182" x="8666163" y="3509963"/>
          <p14:tracePt t="1186" x="8605838" y="3509963"/>
          <p14:tracePt t="1188" x="8547100" y="3509963"/>
          <p14:tracePt t="1196" x="8435975" y="3509963"/>
          <p14:tracePt t="1213" x="8275638" y="3509963"/>
          <p14:tracePt t="1229" x="8131175" y="3509963"/>
          <p14:tracePt t="1246" x="8004175" y="3509963"/>
          <p14:tracePt t="1263" x="7893050" y="3509963"/>
          <p14:tracePt t="1280" x="7816850" y="3509963"/>
          <p14:tracePt t="1296" x="7756525" y="3509963"/>
          <p14:tracePt t="1313" x="7723188" y="3509963"/>
          <p14:tracePt t="1330" x="7688263" y="3509963"/>
          <p14:tracePt t="1332" x="7672388" y="3509963"/>
          <p14:tracePt t="1346" x="7646988" y="3509963"/>
          <p14:tracePt t="1348" x="7629525" y="3509963"/>
          <p14:tracePt t="1363" x="7570788" y="3509963"/>
          <p14:tracePt t="1365" x="7545388" y="3509963"/>
          <p14:tracePt t="1381" x="7493000" y="3509963"/>
          <p14:tracePt t="1384" x="7485063" y="3509963"/>
          <p14:tracePt t="1387" x="7459663" y="3509963"/>
          <p14:tracePt t="1389" x="7451725" y="3509963"/>
          <p14:tracePt t="1397" x="7434263" y="3509963"/>
          <p14:tracePt t="1399" x="7416800" y="3509963"/>
          <p14:tracePt t="1402" x="7408863" y="3502025"/>
          <p14:tracePt t="1413" x="7400925" y="3502025"/>
          <p14:tracePt t="1430" x="7373938" y="3502025"/>
          <p14:tracePt t="2953" x="7373938" y="3492500"/>
          <p14:tracePt t="2971" x="7373938" y="3484563"/>
          <p14:tracePt t="2983" x="7383463" y="3475038"/>
          <p14:tracePt t="2991" x="7400925" y="3467100"/>
          <p14:tracePt t="3000" x="7416800" y="3459163"/>
          <p14:tracePt t="3012" x="7426325" y="3449638"/>
          <p14:tracePt t="3028" x="7477125" y="3416300"/>
          <p14:tracePt t="3031" x="7485063" y="3408363"/>
          <p14:tracePt t="3046" x="7527925" y="3382963"/>
          <p14:tracePt t="3062" x="7553325" y="3348038"/>
          <p14:tracePt t="3079" x="7586663" y="3314700"/>
          <p14:tracePt t="3095" x="7612063" y="3289300"/>
          <p14:tracePt t="3112" x="7688263" y="3238500"/>
          <p14:tracePt t="3115" x="7715250" y="3221038"/>
          <p14:tracePt t="3128" x="7799388" y="3152775"/>
          <p14:tracePt t="3145" x="7918450" y="3067050"/>
          <p14:tracePt t="3162" x="8045450" y="2990850"/>
          <p14:tracePt t="3178" x="8139113" y="2922588"/>
          <p14:tracePt t="3181" x="8156575" y="2906713"/>
          <p14:tracePt t="3196" x="8215313" y="2871788"/>
          <p14:tracePt t="3212" x="8250238" y="2855913"/>
          <p14:tracePt t="3213" x="8250238" y="2846388"/>
          <p14:tracePt t="3229" x="8308975" y="2813050"/>
          <p14:tracePt t="3231" x="8326438" y="2805113"/>
          <p14:tracePt t="3246" x="8453438" y="2719388"/>
          <p14:tracePt t="3262" x="8683625" y="2592388"/>
          <p14:tracePt t="3278" x="8861425" y="2516188"/>
          <p14:tracePt t="3295" x="8997950" y="2447925"/>
          <p14:tracePt t="3311" x="9091613" y="2397125"/>
          <p14:tracePt t="3328" x="9150350" y="2371725"/>
          <p14:tracePt t="3345" x="9193213" y="2362200"/>
          <p14:tracePt t="3362" x="9302750" y="2319338"/>
          <p14:tracePt t="3378" x="9515475" y="2268538"/>
          <p14:tracePt t="3381" x="9575800" y="2252663"/>
          <p14:tracePt t="3395" x="9771063" y="2200275"/>
          <p14:tracePt t="3396" x="9847263" y="2192338"/>
          <p14:tracePt t="3412" x="10025063" y="2149475"/>
          <p14:tracePt t="3413" x="10067925" y="2141538"/>
          <p14:tracePt t="3428" x="10237788" y="2133600"/>
          <p14:tracePt t="3431" x="10271125" y="2133600"/>
          <p14:tracePt t="3445" x="10331450" y="2133600"/>
          <p14:tracePt t="3448" x="10339388" y="2133600"/>
          <p14:tracePt t="3462" x="10390188" y="2133600"/>
          <p14:tracePt t="3479" x="10425113" y="2133600"/>
          <p14:tracePt t="3496" x="10475913" y="2133600"/>
          <p14:tracePt t="3500" x="10501313" y="2133600"/>
          <p14:tracePt t="3503" x="10526713" y="2133600"/>
          <p14:tracePt t="3512" x="10569575" y="2133600"/>
          <p14:tracePt t="3528" x="10645775" y="2133600"/>
          <p14:tracePt t="3530" x="10653713" y="2133600"/>
          <p14:tracePt t="3545" x="10696575" y="2141538"/>
          <p14:tracePt t="3562" x="10714038" y="2159000"/>
          <p14:tracePt t="3581" x="10721975" y="2174875"/>
          <p14:tracePt t="3595" x="10721975" y="2184400"/>
          <p14:tracePt t="3596" x="10729913" y="2192338"/>
          <p14:tracePt t="3612" x="10747375" y="2217738"/>
          <p14:tracePt t="3613" x="10747375" y="2235200"/>
          <p14:tracePt t="3628" x="10756900" y="2260600"/>
          <p14:tracePt t="3632" x="10764838" y="2268538"/>
          <p14:tracePt t="3645" x="10772775" y="2278063"/>
          <p14:tracePt t="3662" x="10772775" y="2286000"/>
          <p14:tracePt t="3680" x="10772775" y="2303463"/>
          <p14:tracePt t="3697" x="10772775" y="2311400"/>
          <p14:tracePt t="3713" x="10772775" y="2319338"/>
          <p14:tracePt t="3729" x="10756900" y="2336800"/>
          <p14:tracePt t="3745" x="10729913" y="2362200"/>
          <p14:tracePt t="3762" x="10679113" y="2397125"/>
          <p14:tracePt t="3765" x="10663238" y="2397125"/>
          <p14:tracePt t="3778" x="10594975" y="2430463"/>
          <p14:tracePt t="3781" x="10569575" y="2438400"/>
          <p14:tracePt t="3795" x="10483850" y="2455863"/>
          <p14:tracePt t="3797" x="10450513" y="2473325"/>
          <p14:tracePt t="3812" x="10348913" y="2498725"/>
          <p14:tracePt t="3813" x="10323513" y="2498725"/>
          <p14:tracePt t="3828" x="10288588" y="2498725"/>
          <p14:tracePt t="3830" x="10263188" y="2506663"/>
          <p14:tracePt t="3845" x="10194925" y="2524125"/>
          <p14:tracePt t="3863" x="10110788" y="2524125"/>
          <p14:tracePt t="3878" x="10075863" y="2524125"/>
          <p14:tracePt t="3880" x="10059988" y="2524125"/>
          <p14:tracePt t="3895" x="10017125" y="2524125"/>
          <p14:tracePt t="3911" x="9999663" y="2506663"/>
          <p14:tracePt t="3928" x="9983788" y="2489200"/>
          <p14:tracePt t="3932" x="9974263" y="2473325"/>
          <p14:tracePt t="3933" x="9966325" y="2473325"/>
          <p14:tracePt t="3945" x="9948863" y="2430463"/>
          <p14:tracePt t="3961" x="9948863" y="2319338"/>
          <p14:tracePt t="3978" x="10025063" y="2030413"/>
          <p14:tracePt t="3981" x="10059988" y="1954213"/>
          <p14:tracePt t="3995" x="10144125" y="1758950"/>
          <p14:tracePt t="3996" x="10179050" y="1682750"/>
          <p14:tracePt t="4012" x="10271125" y="1477963"/>
          <p14:tracePt t="4028" x="10407650" y="1241425"/>
          <p14:tracePt t="4029" x="10433050" y="1189038"/>
          <p14:tracePt t="4045" x="10544175" y="1054100"/>
          <p14:tracePt t="4046" x="10577513" y="1019175"/>
          <p14:tracePt t="4062" x="10679113" y="925513"/>
          <p14:tracePt t="4077" x="10729913" y="884238"/>
          <p14:tracePt t="4094" x="10858500" y="841375"/>
          <p14:tracePt t="4111" x="10942638" y="823913"/>
          <p14:tracePt t="4128" x="11002963" y="823913"/>
          <p14:tracePt t="4145" x="11036300" y="833438"/>
          <p14:tracePt t="4161" x="11061700" y="892175"/>
          <p14:tracePt t="4178" x="11096625" y="977900"/>
          <p14:tracePt t="4182" x="11096625" y="993775"/>
          <p14:tracePt t="4185" x="11104563" y="1019175"/>
          <p14:tracePt t="4194" x="11112500" y="1087438"/>
          <p14:tracePt t="4197" x="11112500" y="1104900"/>
          <p14:tracePt t="4212" x="11112500" y="1206500"/>
          <p14:tracePt t="4228" x="11096625" y="1300163"/>
          <p14:tracePt t="4229" x="11087100" y="1317625"/>
          <p14:tracePt t="4245" x="11044238" y="1436688"/>
          <p14:tracePt t="4246" x="11028363" y="1452563"/>
          <p14:tracePt t="4261" x="10985500" y="1530350"/>
          <p14:tracePt t="4262" x="10968038" y="1563688"/>
          <p14:tracePt t="4278" x="10901363" y="1649413"/>
          <p14:tracePt t="4279" x="10883900" y="1674813"/>
          <p14:tracePt t="4295" x="10790238" y="1776413"/>
          <p14:tracePt t="4311" x="10663238" y="1920875"/>
          <p14:tracePt t="4327" x="10526713" y="2022475"/>
          <p14:tracePt t="4344" x="10339388" y="2166938"/>
          <p14:tracePt t="4361" x="10204450" y="2227263"/>
          <p14:tracePt t="4377" x="10085388" y="2260600"/>
          <p14:tracePt t="4395" x="9983788" y="2268538"/>
          <p14:tracePt t="4396" x="9956800" y="2268538"/>
          <p14:tracePt t="4411" x="9898063" y="2268538"/>
          <p14:tracePt t="4412" x="9872663" y="2268538"/>
          <p14:tracePt t="4428" x="9855200" y="2260600"/>
          <p14:tracePt t="4444" x="9812338" y="2227263"/>
          <p14:tracePt t="4447" x="9804400" y="2209800"/>
          <p14:tracePt t="4461" x="9786938" y="2184400"/>
          <p14:tracePt t="4462" x="9786938" y="2174875"/>
          <p14:tracePt t="4478" x="9779000" y="2141538"/>
          <p14:tracePt t="4480" x="9761538" y="2124075"/>
          <p14:tracePt t="4495" x="9761538" y="2098675"/>
          <p14:tracePt t="4496" x="9761538" y="2082800"/>
          <p14:tracePt t="4512" x="9779000" y="2014538"/>
          <p14:tracePt t="4516" x="9786938" y="1997075"/>
          <p14:tracePt t="4528" x="9821863" y="1954213"/>
          <p14:tracePt t="4532" x="9839325" y="1946275"/>
          <p14:tracePt t="4534" x="9847263" y="1920875"/>
          <p14:tracePt t="4544" x="9864725" y="1885950"/>
          <p14:tracePt t="4545" x="9880600" y="1878013"/>
          <p14:tracePt t="4561" x="9940925" y="1852613"/>
          <p14:tracePt t="4578" x="10034588" y="1819275"/>
          <p14:tracePt t="4594" x="10169525" y="1793875"/>
          <p14:tracePt t="4610" x="10306050" y="1793875"/>
          <p14:tracePt t="4627" x="10467975" y="1809750"/>
          <p14:tracePt t="4629" x="10509250" y="1844675"/>
          <p14:tracePt t="4644" x="10645775" y="1928813"/>
          <p14:tracePt t="4660" x="10858500" y="2073275"/>
          <p14:tracePt t="4678" x="10968038" y="2184400"/>
          <p14:tracePt t="4694" x="11010900" y="2252663"/>
          <p14:tracePt t="4695" x="11018838" y="2268538"/>
          <p14:tracePt t="4711" x="11018838" y="2311400"/>
          <p14:tracePt t="4727" x="11018838" y="2371725"/>
          <p14:tracePt t="4744" x="11002963" y="2422525"/>
          <p14:tracePt t="4747" x="10993438" y="2438400"/>
          <p14:tracePt t="4750" x="10977563" y="2463800"/>
          <p14:tracePt t="4761" x="10942638" y="2516188"/>
          <p14:tracePt t="4778" x="10883900" y="2608263"/>
          <p14:tracePt t="4781" x="10858500" y="2633663"/>
          <p14:tracePt t="4784" x="10833100" y="2660650"/>
          <p14:tracePt t="4794" x="10756900" y="2736850"/>
          <p14:tracePt t="4810" x="10577513" y="2871788"/>
          <p14:tracePt t="4828" x="10212388" y="3051175"/>
          <p14:tracePt t="4844" x="9999663" y="3109913"/>
          <p14:tracePt t="4845" x="9956800" y="3119438"/>
          <p14:tracePt t="4860" x="9753600" y="3170238"/>
          <p14:tracePt t="4878" x="9591675" y="3170238"/>
          <p14:tracePt t="4894" x="9558338" y="3170238"/>
          <p14:tracePt t="4911" x="9540875" y="3144838"/>
          <p14:tracePt t="4927" x="9523413" y="3094038"/>
          <p14:tracePt t="4944" x="9515475" y="3033713"/>
          <p14:tracePt t="4947" x="9515475" y="3008313"/>
          <p14:tracePt t="4950" x="9523413" y="2982913"/>
          <p14:tracePt t="4952" x="9532938" y="2957513"/>
          <p14:tracePt t="4960" x="9566275" y="2906713"/>
          <p14:tracePt t="4977" x="9626600" y="2795588"/>
          <p14:tracePt t="4994" x="9728200" y="2701925"/>
          <p14:tracePt t="5010" x="9821863" y="2617788"/>
          <p14:tracePt t="5028" x="10093325" y="2498725"/>
          <p14:tracePt t="5044" x="10298113" y="2447925"/>
          <p14:tracePt t="5060" x="10645775" y="2362200"/>
          <p14:tracePt t="5078" x="10942638" y="2319338"/>
          <p14:tracePt t="5094" x="11044238" y="2319338"/>
          <p14:tracePt t="5095" x="11087100" y="2319338"/>
          <p14:tracePt t="5111" x="11198225" y="2319338"/>
          <p14:tracePt t="5127" x="11256963" y="2362200"/>
          <p14:tracePt t="5144" x="11274425" y="2387600"/>
          <p14:tracePt t="5148" x="11282363" y="2397125"/>
          <p14:tracePt t="5161" x="11299825" y="2438400"/>
          <p14:tracePt t="5177" x="11299825" y="2473325"/>
          <p14:tracePt t="5194" x="11299825" y="2506663"/>
          <p14:tracePt t="5211" x="11299825" y="2541588"/>
          <p14:tracePt t="5228" x="11282363" y="2574925"/>
          <p14:tracePt t="5244" x="11256963" y="2600325"/>
          <p14:tracePt t="5245" x="11256963" y="2617788"/>
          <p14:tracePt t="5260" x="11188700" y="2676525"/>
          <p14:tracePt t="5277" x="11087100" y="2744788"/>
          <p14:tracePt t="5278" x="11061700" y="2762250"/>
          <p14:tracePt t="5294" x="10960100" y="2830513"/>
          <p14:tracePt t="5295" x="10926763" y="2846388"/>
          <p14:tracePt t="5310" x="10747375" y="2906713"/>
          <p14:tracePt t="5327" x="10560050" y="2957513"/>
          <p14:tracePt t="5344" x="10374313" y="3016250"/>
          <p14:tracePt t="5361" x="10169525" y="3033713"/>
          <p14:tracePt t="5377" x="10034588" y="3033713"/>
          <p14:tracePt t="5394" x="9956800" y="3033713"/>
          <p14:tracePt t="5397" x="9931400" y="3033713"/>
          <p14:tracePt t="5411" x="9829800" y="3033713"/>
          <p14:tracePt t="5413" x="9804400" y="3033713"/>
          <p14:tracePt t="5429" x="9702800" y="3033713"/>
          <p14:tracePt t="5433" x="9667875" y="3033713"/>
          <p14:tracePt t="5444" x="9617075" y="3033713"/>
          <p14:tracePt t="5447" x="9591675" y="3033713"/>
          <p14:tracePt t="5461" x="9540875" y="3016250"/>
          <p14:tracePt t="5463" x="9523413" y="3008313"/>
          <p14:tracePt t="5479" x="9482138" y="2990850"/>
          <p14:tracePt t="5493" x="9447213" y="2965450"/>
          <p14:tracePt t="5495" x="9431338" y="2965450"/>
          <p14:tracePt t="5510" x="9353550" y="2949575"/>
          <p14:tracePt t="5527" x="9226550" y="2922588"/>
          <p14:tracePt t="5544" x="9091613" y="2889250"/>
          <p14:tracePt t="5549" x="9048750" y="2881313"/>
          <p14:tracePt t="5551" x="9023350" y="2863850"/>
          <p14:tracePt t="5561" x="8988425" y="2863850"/>
          <p14:tracePt t="5563" x="8963025" y="2846388"/>
          <p14:tracePt t="5566" x="8947150" y="2846388"/>
          <p14:tracePt t="5568" x="8929688" y="2838450"/>
          <p14:tracePt t="5577" x="8904288" y="2830513"/>
          <p14:tracePt t="5593" x="8818563" y="2805113"/>
          <p14:tracePt t="5610" x="8742363" y="2770188"/>
          <p14:tracePt t="5627" x="8623300" y="2752725"/>
          <p14:tracePt t="5629" x="8597900" y="2744788"/>
          <p14:tracePt t="5645" x="8369300" y="2686050"/>
          <p14:tracePt t="5661" x="8199438" y="2643188"/>
          <p14:tracePt t="5663" x="8080375" y="2608263"/>
          <p14:tracePt t="5679" x="7824788" y="2549525"/>
          <p14:tracePt t="5694" x="7629525" y="2516188"/>
          <p14:tracePt t="5695" x="7561263" y="2516188"/>
          <p14:tracePt t="5712" x="7366000" y="2463800"/>
          <p14:tracePt t="5716" x="7246938" y="2447925"/>
          <p14:tracePt t="5719" x="7196138" y="2438400"/>
          <p14:tracePt t="5727" x="7102475" y="2413000"/>
          <p14:tracePt t="5743" x="6915150" y="2362200"/>
          <p14:tracePt t="5760" x="6848475" y="2328863"/>
          <p14:tracePt t="5777" x="6719888" y="2303463"/>
          <p14:tracePt t="5793" x="6584950" y="2286000"/>
          <p14:tracePt t="5810" x="6491288" y="2268538"/>
          <p14:tracePt t="5812" x="6456363" y="2260600"/>
          <p14:tracePt t="5827" x="6346825" y="2235200"/>
          <p14:tracePt t="5828" x="6329363" y="2235200"/>
          <p14:tracePt t="5844" x="6227763" y="2217738"/>
          <p14:tracePt t="5845" x="6184900" y="2209800"/>
          <p14:tracePt t="5860" x="6032500" y="2174875"/>
          <p14:tracePt t="5862" x="5972175" y="2166938"/>
          <p14:tracePt t="5877" x="5743575" y="2108200"/>
          <p14:tracePt t="5878" x="5700713" y="2098675"/>
          <p14:tracePt t="5894" x="5487988" y="2073275"/>
          <p14:tracePt t="5910" x="5318125" y="2073275"/>
          <p14:tracePt t="5912" x="5259388" y="2073275"/>
          <p14:tracePt t="5926" x="5072063" y="2073275"/>
          <p14:tracePt t="5943" x="4876800" y="2065338"/>
          <p14:tracePt t="5960" x="4749800" y="2065338"/>
          <p14:tracePt t="5976" x="4646613" y="2065338"/>
          <p14:tracePt t="5993" x="4587875" y="2065338"/>
          <p14:tracePt t="6010" x="4554538" y="2073275"/>
          <p14:tracePt t="6027" x="4529138" y="2090738"/>
          <p14:tracePt t="6028" x="4529138" y="2098675"/>
          <p14:tracePt t="6044" x="4476750" y="2116138"/>
          <p14:tracePt t="6061" x="4418013" y="2141538"/>
          <p14:tracePt t="6062" x="4400550" y="2141538"/>
          <p14:tracePt t="6076" x="4332288" y="2159000"/>
          <p14:tracePt t="6079" x="4324350" y="2174875"/>
          <p14:tracePt t="6094" x="4273550" y="2200275"/>
          <p14:tracePt t="6110" x="4187825" y="2235200"/>
          <p14:tracePt t="6111" x="4171950" y="2243138"/>
          <p14:tracePt t="6126" x="4129088" y="2268538"/>
          <p14:tracePt t="6143" x="4121150" y="2286000"/>
          <p14:tracePt t="6160" x="4111625" y="2293938"/>
          <p14:tracePt t="6177" x="4103688" y="2303463"/>
          <p14:tracePt t="6194" x="4078288" y="2328863"/>
          <p14:tracePt t="6198" x="4070350" y="2336800"/>
          <p14:tracePt t="6211" x="4052888" y="2344738"/>
          <p14:tracePt t="6213" x="4044950" y="2354263"/>
          <p14:tracePt t="6228" x="4027488" y="2371725"/>
          <p14:tracePt t="6243" x="4017963" y="2387600"/>
          <p14:tracePt t="6260" x="4010025" y="2405063"/>
          <p14:tracePt t="6276" x="3992563" y="2422525"/>
          <p14:tracePt t="6278" x="3984625" y="2430463"/>
          <p14:tracePt t="6293" x="3976688" y="2438400"/>
          <p14:tracePt t="6310" x="3976688" y="2455863"/>
          <p14:tracePt t="6327" x="3976688" y="2481263"/>
          <p14:tracePt t="6344" x="3976688" y="2498725"/>
          <p14:tracePt t="6361" x="3976688" y="2524125"/>
          <p14:tracePt t="6377" x="3984625" y="2566988"/>
          <p14:tracePt t="6395" x="4002088" y="2582863"/>
          <p14:tracePt t="6399" x="4017963" y="2592388"/>
          <p14:tracePt t="6403" x="4035425" y="2600325"/>
          <p14:tracePt t="6410" x="4052888" y="2608263"/>
          <p14:tracePt t="6426" x="4103688" y="2633663"/>
          <p14:tracePt t="6429" x="4129088" y="2633663"/>
          <p14:tracePt t="6443" x="4171950" y="2643188"/>
          <p14:tracePt t="6444" x="4179888" y="2643188"/>
          <p14:tracePt t="6460" x="4256088" y="2660650"/>
          <p14:tracePt t="6461" x="4273550" y="2668588"/>
          <p14:tracePt t="6476" x="4384675" y="2693988"/>
          <p14:tracePt t="6494" x="4570413" y="2711450"/>
          <p14:tracePt t="6510" x="4699000" y="2736850"/>
          <p14:tracePt t="6511" x="4740275" y="2736850"/>
          <p14:tracePt t="6526" x="4910138" y="2736850"/>
          <p14:tracePt t="6544" x="5029200" y="2744788"/>
          <p14:tracePt t="6560" x="5106988" y="2744788"/>
          <p14:tracePt t="6563" x="5114925" y="2744788"/>
          <p14:tracePt t="6566" x="5122863" y="2744788"/>
          <p14:tracePt t="6577" x="5148263" y="2744788"/>
          <p14:tracePt t="6593" x="5191125" y="2727325"/>
          <p14:tracePt t="6611" x="5216525" y="2727325"/>
          <p14:tracePt t="6614" x="5224463" y="2727325"/>
          <p14:tracePt t="6617" x="5233988" y="2727325"/>
          <p14:tracePt t="6627" x="5241925" y="2719388"/>
          <p14:tracePt t="6643" x="5249863" y="2719388"/>
          <p14:tracePt t="6666" x="5267325" y="2711450"/>
          <p14:tracePt t="6676" x="5267325" y="2701925"/>
          <p14:tracePt t="6693" x="5292725" y="2701925"/>
          <p14:tracePt t="6710" x="5302250" y="2701925"/>
          <p14:tracePt t="6727" x="5318125" y="2686050"/>
          <p14:tracePt t="6744" x="5353050" y="2676525"/>
          <p14:tracePt t="6748" x="5360988" y="2676525"/>
          <p14:tracePt t="6760" x="5378450" y="2676525"/>
          <p14:tracePt t="6763" x="5394325" y="2676525"/>
          <p14:tracePt t="6777" x="5411788" y="2668588"/>
          <p14:tracePt t="6779" x="5421313" y="2668588"/>
          <p14:tracePt t="6794" x="5446713" y="2660650"/>
          <p14:tracePt t="6799" x="5454650" y="2651125"/>
          <p14:tracePt t="6803" x="5462588" y="2651125"/>
          <p14:tracePt t="6810" x="5480050" y="2651125"/>
          <p14:tracePt t="6813" x="5487988" y="2643188"/>
          <p14:tracePt t="6826" x="5513388" y="2643188"/>
          <p14:tracePt t="6828" x="5522913" y="2643188"/>
          <p14:tracePt t="6843" x="5538788" y="2633663"/>
          <p14:tracePt t="6844" x="5556250" y="2633663"/>
          <p14:tracePt t="6860" x="5573713" y="2625725"/>
          <p14:tracePt t="6876" x="5591175" y="2625725"/>
          <p14:tracePt t="6893" x="5616575" y="2608263"/>
          <p14:tracePt t="6910" x="5649913" y="2600325"/>
          <p14:tracePt t="6912" x="5667375" y="2600325"/>
          <p14:tracePt t="6928" x="5718175" y="2600325"/>
          <p14:tracePt t="6932" x="5743575" y="2592388"/>
          <p14:tracePt t="6934" x="5768975" y="2592388"/>
          <p14:tracePt t="6943" x="5802313" y="2582863"/>
          <p14:tracePt t="6960" x="5870575" y="2566988"/>
          <p14:tracePt t="6963" x="5880100" y="2566988"/>
          <p14:tracePt t="6976" x="5913438" y="2566988"/>
          <p14:tracePt t="6980" x="5938838" y="2557463"/>
          <p14:tracePt t="6993" x="5981700" y="2549525"/>
          <p14:tracePt t="7010" x="5997575" y="2549525"/>
          <p14:tracePt t="7026" x="6015038" y="2549525"/>
          <p14:tracePt t="7029" x="6032500" y="2549525"/>
          <p14:tracePt t="7044" x="6049963" y="2549525"/>
          <p14:tracePt t="7047" x="6065838" y="2549525"/>
          <p14:tracePt t="7060" x="6091238" y="2549525"/>
          <p14:tracePt t="7063" x="6108700" y="2549525"/>
          <p14:tracePt t="7076" x="6134100" y="2549525"/>
          <p14:tracePt t="7079" x="6142038" y="2549525"/>
          <p14:tracePt t="7093" x="6202363" y="2549525"/>
          <p14:tracePt t="7094" x="6210300" y="2549525"/>
          <p14:tracePt t="7110" x="6235700" y="2549525"/>
          <p14:tracePt t="7126" x="6253163" y="2549525"/>
          <p14:tracePt t="7128" x="6261100" y="2549525"/>
          <p14:tracePt t="7143" x="6278563" y="2541588"/>
          <p14:tracePt t="7160" x="6303963" y="2541588"/>
          <p14:tracePt t="7177" x="6311900" y="2532063"/>
          <p14:tracePt t="7194" x="6321425" y="2532063"/>
          <p14:tracePt t="7198" x="6329363" y="2532063"/>
          <p14:tracePt t="7214" x="6338888" y="2524125"/>
          <p14:tracePt t="7226" x="6354763" y="2524125"/>
          <p14:tracePt t="7245" x="6364288" y="2524125"/>
          <p14:tracePt t="7260" x="6372225" y="2524125"/>
          <p14:tracePt t="7295" x="6380163" y="2524125"/>
          <p14:tracePt t="7303" x="6389688" y="2524125"/>
          <p14:tracePt t="7317" x="6397625" y="2516188"/>
          <p14:tracePt t="7348" x="6405563" y="2516188"/>
          <p14:tracePt t="7354" x="6423025" y="2516188"/>
          <p14:tracePt t="7420" x="6430963" y="2516188"/>
          <p14:tracePt t="7461" x="6430963" y="2506663"/>
          <p14:tracePt t="7470" x="6430963" y="2489200"/>
          <p14:tracePt t="7473" x="6430963" y="2481263"/>
          <p14:tracePt t="7483" x="6440488" y="2455863"/>
          <p14:tracePt t="7484" x="6448425" y="2438400"/>
          <p14:tracePt t="7492" x="6448425" y="2413000"/>
          <p14:tracePt t="7510" x="6440488" y="2328863"/>
          <p14:tracePt t="7526" x="6430963" y="2303463"/>
          <p14:tracePt t="7527" x="6415088" y="2286000"/>
          <p14:tracePt t="7531" x="6415088" y="2278063"/>
          <p14:tracePt t="7542" x="6389688" y="2252663"/>
          <p14:tracePt t="7559" x="6346825" y="2200275"/>
          <p14:tracePt t="7576" x="6219825" y="2116138"/>
          <p14:tracePt t="7592" x="6108700" y="2039938"/>
          <p14:tracePt t="7609" x="5870575" y="1903413"/>
          <p14:tracePt t="7625" x="5718175" y="1801813"/>
          <p14:tracePt t="7642" x="5632450" y="1741488"/>
          <p14:tracePt t="7660" x="5556250" y="1708150"/>
          <p14:tracePt t="7676" x="5522913" y="1665288"/>
          <p14:tracePt t="7692" x="5497513" y="1657350"/>
          <p14:tracePt t="7694" x="5480050" y="1639888"/>
          <p14:tracePt t="7697" x="5472113" y="1639888"/>
          <p14:tracePt t="7710" x="5446713" y="1639888"/>
          <p14:tracePt t="7726" x="5429250" y="1639888"/>
          <p14:tracePt t="7727" x="5421313" y="1622425"/>
          <p14:tracePt t="7743" x="5403850" y="1622425"/>
          <p14:tracePt t="7745" x="5394325" y="1622425"/>
          <p14:tracePt t="7760" x="5368925" y="1614488"/>
          <p14:tracePt t="7765" x="5353050" y="1614488"/>
          <p14:tracePt t="7775" x="5327650" y="1614488"/>
          <p14:tracePt t="7792" x="5292725" y="1606550"/>
          <p14:tracePt t="7795" x="5284788" y="1606550"/>
          <p14:tracePt t="7809" x="5249863" y="1606550"/>
          <p14:tracePt t="7826" x="5216525" y="1606550"/>
          <p14:tracePt t="7842" x="5191125" y="1606550"/>
          <p14:tracePt t="7845" x="5173663" y="1606550"/>
          <p14:tracePt t="7859" x="5157788" y="1606550"/>
          <p14:tracePt t="7876" x="5148263" y="1606550"/>
          <p14:tracePt t="7892" x="5140325" y="1614488"/>
          <p14:tracePt t="7910" x="5132388" y="1622425"/>
          <p14:tracePt t="7927" x="5122863" y="1631950"/>
          <p14:tracePt t="7929" x="5114925" y="1639888"/>
          <p14:tracePt t="7943" x="5097463" y="1657350"/>
          <p14:tracePt t="7959" x="5054600" y="1708150"/>
          <p14:tracePt t="7976" x="5029200" y="1751013"/>
          <p14:tracePt t="7979" x="5021263" y="1766888"/>
          <p14:tracePt t="7992" x="5003800" y="1801813"/>
          <p14:tracePt t="7995" x="4995863" y="1809750"/>
          <p14:tracePt t="7998" x="4987925" y="1819275"/>
          <p14:tracePt t="8008" x="4987925" y="1860550"/>
          <p14:tracePt t="8025" x="4987925" y="1885950"/>
          <p14:tracePt t="8042" x="4987925" y="1920875"/>
          <p14:tracePt t="8059" x="5013325" y="1963738"/>
          <p14:tracePt t="8076" x="5080000" y="2005013"/>
          <p14:tracePt t="8092" x="5122863" y="2030413"/>
          <p14:tracePt t="8094" x="5148263" y="2039938"/>
          <p14:tracePt t="8109" x="5233988" y="2055813"/>
          <p14:tracePt t="8110" x="5259388" y="2065338"/>
          <p14:tracePt t="8127" x="5343525" y="2073275"/>
          <p14:tracePt t="8144" x="5411788" y="2082800"/>
          <p14:tracePt t="8147" x="5462588" y="2082800"/>
          <p14:tracePt t="8159" x="5530850" y="2098675"/>
          <p14:tracePt t="8176" x="5667375" y="2098675"/>
          <p14:tracePt t="8180" x="5700713" y="2098675"/>
          <p14:tracePt t="8182" x="5743575" y="2098675"/>
          <p14:tracePt t="8192" x="5819775" y="2098675"/>
          <p14:tracePt t="8195" x="5862638" y="2098675"/>
          <p14:tracePt t="8208" x="6065838" y="2098675"/>
          <p14:tracePt t="8225" x="6261100" y="2082800"/>
          <p14:tracePt t="8242" x="6397625" y="2065338"/>
          <p14:tracePt t="8258" x="6567488" y="2055813"/>
          <p14:tracePt t="8260" x="6592888" y="2055813"/>
          <p14:tracePt t="8276" x="6788150" y="2055813"/>
          <p14:tracePt t="8292" x="6950075" y="2039938"/>
          <p14:tracePt t="8308" x="7188200" y="2073275"/>
          <p14:tracePt t="8326" x="7366000" y="2073275"/>
          <p14:tracePt t="8342" x="7426325" y="2090738"/>
          <p14:tracePt t="8343" x="7442200" y="2098675"/>
          <p14:tracePt t="8358" x="7502525" y="2098675"/>
          <p14:tracePt t="8375" x="7545388" y="2098675"/>
          <p14:tracePt t="8392" x="7621588" y="2108200"/>
          <p14:tracePt t="8395" x="7646988" y="2116138"/>
          <p14:tracePt t="8409" x="7705725" y="2133600"/>
          <p14:tracePt t="8411" x="7723188" y="2133600"/>
          <p14:tracePt t="8413" x="7740650" y="2141538"/>
          <p14:tracePt t="8425" x="7791450" y="2149475"/>
          <p14:tracePt t="8441" x="7842250" y="2166938"/>
          <p14:tracePt t="8458" x="7867650" y="2184400"/>
          <p14:tracePt t="8476" x="7875588" y="2200275"/>
          <p14:tracePt t="8477" x="7893050" y="2209800"/>
          <p14:tracePt t="8492" x="7893050" y="2227263"/>
          <p14:tracePt t="8493" x="7900988" y="2227263"/>
          <p14:tracePt t="8509" x="7900988" y="2243138"/>
          <p14:tracePt t="8525" x="7910513" y="2252663"/>
          <p14:tracePt t="8542" x="7918450" y="2252663"/>
          <p14:tracePt t="8559" x="7918450" y="2260600"/>
          <p14:tracePt t="8981" x="7918450" y="2268538"/>
          <p14:tracePt t="9019" x="7918450" y="2278063"/>
          <p14:tracePt t="9031" x="7918450" y="2286000"/>
          <p14:tracePt t="9041" x="7910513" y="2303463"/>
          <p14:tracePt t="9059" x="7900988" y="2303463"/>
          <p14:tracePt t="9075" x="7885113" y="2319338"/>
          <p14:tracePt t="9092" x="7875588" y="2328863"/>
          <p14:tracePt t="9094" x="7867650" y="2328863"/>
          <p14:tracePt t="9109" x="7859713" y="2336800"/>
          <p14:tracePt t="9126" x="7824788" y="2354263"/>
          <p14:tracePt t="9130" x="7816850" y="2362200"/>
          <p14:tracePt t="9133" x="7799388" y="2371725"/>
          <p14:tracePt t="9142" x="7781925" y="2387600"/>
          <p14:tracePt t="9145" x="7766050" y="2397125"/>
          <p14:tracePt t="9147" x="7756525" y="2405063"/>
          <p14:tracePt t="9157" x="7723188" y="2413000"/>
          <p14:tracePt t="9158" x="7705725" y="2422525"/>
          <p14:tracePt t="9174" x="7662863" y="2447925"/>
          <p14:tracePt t="9191" x="7612063" y="2481263"/>
          <p14:tracePt t="9208" x="7578725" y="2506663"/>
          <p14:tracePt t="9224" x="7535863" y="2516188"/>
          <p14:tracePt t="9242" x="7426325" y="2582863"/>
          <p14:tracePt t="9258" x="7366000" y="2592388"/>
          <p14:tracePt t="9274" x="7221538" y="2625725"/>
          <p14:tracePt t="9276" x="7188200" y="2633663"/>
          <p14:tracePt t="9292" x="7069138" y="2676525"/>
          <p14:tracePt t="9308" x="6975475" y="2693988"/>
          <p14:tracePt t="9325" x="6889750" y="2701925"/>
          <p14:tracePt t="9341" x="6805613" y="2719388"/>
          <p14:tracePt t="9358" x="6711950" y="2736850"/>
          <p14:tracePt t="9360" x="6686550" y="2744788"/>
          <p14:tracePt t="9363" x="6669088" y="2752725"/>
          <p14:tracePt t="9375" x="6592888" y="2762250"/>
          <p14:tracePt t="9391" x="6491288" y="2778125"/>
          <p14:tracePt t="9408" x="6380163" y="2805113"/>
          <p14:tracePt t="9426" x="6296025" y="2813050"/>
          <p14:tracePt t="9442" x="6253163" y="2813050"/>
          <p14:tracePt t="9445" x="6245225" y="2813050"/>
          <p14:tracePt t="9458" x="6167438" y="2820988"/>
          <p14:tracePt t="9460" x="6142038" y="2820988"/>
          <p14:tracePt t="9477" x="5938838" y="2820988"/>
          <p14:tracePt t="9493" x="5718175" y="2820988"/>
          <p14:tracePt t="9509" x="5548313" y="2820988"/>
          <p14:tracePt t="9511" x="5505450" y="2820988"/>
          <p14:tracePt t="9524" x="5327650" y="2813050"/>
          <p14:tracePt t="9541" x="5148263" y="2813050"/>
          <p14:tracePt t="9558" x="4995863" y="2795588"/>
          <p14:tracePt t="9574" x="4791075" y="2795588"/>
          <p14:tracePt t="9591" x="4605338" y="2795588"/>
          <p14:tracePt t="9608" x="4425950" y="2795588"/>
          <p14:tracePt t="9611" x="4384675" y="2795588"/>
          <p14:tracePt t="9615" x="4341813" y="2795588"/>
          <p14:tracePt t="9624" x="4256088" y="2795588"/>
          <p14:tracePt t="9627" x="4197350" y="2795588"/>
          <p14:tracePt t="9642" x="4017963" y="2795588"/>
          <p14:tracePt t="9658" x="3890963" y="2795588"/>
          <p14:tracePt t="9659" x="3832225" y="2795588"/>
          <p14:tracePt t="9674" x="3678238" y="2795588"/>
          <p14:tracePt t="9677" x="3652838" y="2795588"/>
          <p14:tracePt t="9692" x="3533775" y="2795588"/>
          <p14:tracePt t="9708" x="3482975" y="2795588"/>
          <p14:tracePt t="9709" x="3467100" y="2795588"/>
          <p14:tracePt t="9724" x="3414713" y="2795588"/>
          <p14:tracePt t="9741" x="3389313" y="2795588"/>
          <p14:tracePt t="9759" x="3381375" y="2787650"/>
          <p14:tracePt t="52177" x="3381375" y="2795588"/>
          <p14:tracePt t="52185" x="3381375" y="2813050"/>
          <p14:tracePt t="52187" x="3381375" y="2820988"/>
          <p14:tracePt t="52215" x="3406775" y="2889250"/>
          <p14:tracePt t="52231" x="3406775" y="2932113"/>
          <p14:tracePt t="52248" x="3424238" y="2990850"/>
          <p14:tracePt t="52265" x="3449638" y="3084513"/>
          <p14:tracePt t="52266" x="3467100" y="3119438"/>
          <p14:tracePt t="52282" x="3500438" y="3221038"/>
          <p14:tracePt t="52283" x="3508375" y="3254375"/>
          <p14:tracePt t="52299" x="3551238" y="3348038"/>
          <p14:tracePt t="52316" x="3611563" y="3449638"/>
          <p14:tracePt t="52332" x="3627438" y="3484563"/>
          <p14:tracePt t="52334" x="3636963" y="3484563"/>
          <p14:tracePt t="52337" x="3644900" y="3492500"/>
          <p14:tracePt t="52348" x="3644900" y="3509963"/>
          <p14:tracePt t="52350" x="3644900" y="3527425"/>
          <p14:tracePt t="52353" x="3652838" y="3527425"/>
          <p14:tracePt t="52365" x="3670300" y="3552825"/>
          <p14:tracePt t="52382" x="3687763" y="3586163"/>
          <p14:tracePt t="52385" x="3703638" y="3603625"/>
          <p14:tracePt t="52398" x="3729038" y="3646488"/>
          <p14:tracePt t="52401" x="3729038" y="3654425"/>
          <p14:tracePt t="52403" x="3746500" y="3671888"/>
          <p14:tracePt t="52415" x="3789363" y="3713163"/>
          <p14:tracePt t="52431" x="3840163" y="3763963"/>
          <p14:tracePt t="52448" x="3925888" y="3816350"/>
          <p14:tracePt t="52451" x="3951288" y="3832225"/>
          <p14:tracePt t="52464" x="4017963" y="3867150"/>
          <p14:tracePt t="52482" x="4137025" y="3917950"/>
          <p14:tracePt t="52498" x="4214813" y="3951288"/>
          <p14:tracePt t="52499" x="4240213" y="3960813"/>
          <p14:tracePt t="52514" x="4400550" y="4011613"/>
          <p14:tracePt t="52531" x="4613275" y="4070350"/>
          <p14:tracePt t="52532" x="4673600" y="4079875"/>
          <p14:tracePt t="52548" x="4876800" y="4105275"/>
          <p14:tracePt t="52549" x="4970463" y="4121150"/>
          <p14:tracePt t="52564" x="5310188" y="4214813"/>
          <p14:tracePt t="52581" x="5708650" y="4316413"/>
          <p14:tracePt t="52598" x="6159500" y="4368800"/>
          <p14:tracePt t="52600" x="6270625" y="4368800"/>
          <p14:tracePt t="52614" x="6661150" y="4419600"/>
          <p14:tracePt t="52632" x="7026275" y="4419600"/>
          <p14:tracePt t="52634" x="7127875" y="4419600"/>
          <p14:tracePt t="52648" x="7477125" y="4419600"/>
          <p14:tracePt t="52651" x="7586663" y="4419600"/>
          <p14:tracePt t="52654" x="7688263" y="4435475"/>
          <p14:tracePt t="52664" x="7910513" y="4470400"/>
          <p14:tracePt t="52666" x="8020050" y="4470400"/>
          <p14:tracePt t="52682" x="8555038" y="4452938"/>
          <p14:tracePt t="52698" x="8937625" y="4410075"/>
          <p14:tracePt t="52699" x="9056688" y="4384675"/>
          <p14:tracePt t="52714" x="9456738" y="4333875"/>
          <p14:tracePt t="52732" x="9829800" y="4316413"/>
          <p14:tracePt t="52748" x="10017125" y="4316413"/>
          <p14:tracePt t="52748" x="10085388" y="4316413"/>
          <p14:tracePt t="52764" x="10433050" y="4316413"/>
          <p14:tracePt t="52781" x="10772775" y="4325938"/>
          <p14:tracePt t="52798" x="11112500" y="4333875"/>
          <p14:tracePt t="52800" x="11188700" y="4341813"/>
          <p14:tracePt t="52815" x="11461750" y="4376738"/>
          <p14:tracePt t="52831" x="11614150" y="4384675"/>
          <p14:tracePt t="52848" x="11664950" y="4384675"/>
          <p14:tracePt t="52865" x="11674475" y="4384675"/>
          <p14:tracePt t="52925" x="11682413" y="4384675"/>
          <p14:tracePt t="52947" x="11674475" y="4384675"/>
          <p14:tracePt t="52952" x="11647488" y="4384675"/>
          <p14:tracePt t="52965" x="11530013" y="4359275"/>
          <p14:tracePt t="52982" x="11053763" y="4257675"/>
          <p14:tracePt t="52998" x="10663238" y="4146550"/>
          <p14:tracePt t="52999" x="10518775" y="4113213"/>
          <p14:tracePt t="53015" x="9829800" y="3986213"/>
          <p14:tracePt t="53031" x="9261475" y="3917950"/>
          <p14:tracePt t="53048" x="8810625" y="3883025"/>
          <p14:tracePt t="53050" x="8724900" y="3883025"/>
          <p14:tracePt t="53064" x="8529638" y="3883025"/>
          <p14:tracePt t="53080" x="8496300" y="3883025"/>
          <p14:tracePt t="53107" x="8478838" y="3883025"/>
          <p14:tracePt t="53138" x="8488363" y="3883025"/>
          <p14:tracePt t="53142" x="8504238" y="3883025"/>
          <p14:tracePt t="53148" x="8521700" y="3883025"/>
          <p14:tracePt t="53151" x="8547100" y="3883025"/>
          <p14:tracePt t="53154" x="8580438" y="3892550"/>
          <p14:tracePt t="53164" x="8658225" y="3908425"/>
          <p14:tracePt t="53167" x="8709025" y="3917950"/>
          <p14:tracePt t="53182" x="8955088" y="3968750"/>
          <p14:tracePt t="53198" x="9158288" y="3986213"/>
          <p14:tracePt t="53201" x="9218613" y="3994150"/>
          <p14:tracePt t="53204" x="9261475" y="3994150"/>
          <p14:tracePt t="53214" x="9363075" y="3994150"/>
          <p14:tracePt t="53216" x="9405938" y="3994150"/>
          <p14:tracePt t="53220" x="9439275" y="3994150"/>
          <p14:tracePt t="53230" x="9550400" y="3994150"/>
          <p14:tracePt t="53248" x="9626600" y="3994150"/>
          <p14:tracePt t="53249" x="9642475" y="3994150"/>
          <p14:tracePt t="53264" x="9677400" y="3994150"/>
          <p14:tracePt t="53281" x="9736138" y="3986213"/>
          <p14:tracePt t="53298" x="9812338" y="3986213"/>
          <p14:tracePt t="53300" x="9847263" y="3986213"/>
          <p14:tracePt t="53314" x="9956800" y="3986213"/>
          <p14:tracePt t="53317" x="9983788" y="3986213"/>
          <p14:tracePt t="53331" x="10059988" y="3986213"/>
          <p14:tracePt t="53332" x="10085388" y="3986213"/>
          <p14:tracePt t="53348" x="10161588" y="3986213"/>
          <p14:tracePt t="53364" x="10169525" y="3994150"/>
          <p14:tracePt t="53407" x="10169525" y="4002088"/>
          <p14:tracePt t="53427" x="10161588" y="4002088"/>
          <p14:tracePt t="53432" x="10153650" y="4002088"/>
          <p14:tracePt t="53435" x="10126663" y="4002088"/>
          <p14:tracePt t="53448" x="10059988" y="4011613"/>
          <p14:tracePt t="53449" x="10025063" y="4027488"/>
          <p14:tracePt t="53464" x="9923463" y="4044950"/>
          <p14:tracePt t="53465" x="9890125" y="4052888"/>
          <p14:tracePt t="53481" x="9745663" y="4105275"/>
          <p14:tracePt t="53497" x="9601200" y="4138613"/>
          <p14:tracePt t="53514" x="9507538" y="4164013"/>
          <p14:tracePt t="53517" x="9482138" y="4171950"/>
          <p14:tracePt t="53531" x="9456738" y="4189413"/>
          <p14:tracePt t="53547" x="9431338" y="4206875"/>
          <p14:tracePt t="53574" x="9421813" y="4224338"/>
          <p14:tracePt t="53581" x="9421813" y="4232275"/>
          <p14:tracePt t="53598" x="9439275" y="4240213"/>
          <p14:tracePt t="53599" x="9456738" y="4249738"/>
          <p14:tracePt t="53614" x="9515475" y="4265613"/>
          <p14:tracePt t="53615" x="9540875" y="4265613"/>
          <p14:tracePt t="53631" x="9659938" y="4275138"/>
          <p14:tracePt t="53648" x="9829800" y="4291013"/>
          <p14:tracePt t="53664" x="9923463" y="4291013"/>
          <p14:tracePt t="53665" x="9956800" y="4291013"/>
          <p14:tracePt t="53681" x="10118725" y="4291013"/>
          <p14:tracePt t="53697" x="10288588" y="4291013"/>
          <p14:tracePt t="53701" x="10339388" y="4291013"/>
          <p14:tracePt t="53714" x="10425113" y="4291013"/>
          <p14:tracePt t="53717" x="10450513" y="4291013"/>
          <p14:tracePt t="53730" x="10493375" y="4291013"/>
          <p14:tracePt t="53912" x="10493375" y="4283075"/>
          <p14:tracePt t="53944" x="10483850" y="4283075"/>
          <p14:tracePt t="53949" x="10475913" y="4283075"/>
          <p14:tracePt t="53950" x="10467975" y="4283075"/>
          <p14:tracePt t="53965" x="10450513" y="4283075"/>
          <p14:tracePt t="53967" x="10433050" y="4283075"/>
          <p14:tracePt t="53984" x="10407650" y="4283075"/>
          <p14:tracePt t="53989" x="10399713" y="4283075"/>
          <p14:tracePt t="53999" x="10382250" y="4283075"/>
          <p14:tracePt t="54003" x="10374313" y="4283075"/>
          <p14:tracePt t="54014" x="10348913" y="4283075"/>
          <p14:tracePt t="54015" x="10331450" y="4283075"/>
          <p14:tracePt t="54030" x="10255250" y="4283075"/>
          <p14:tracePt t="54047" x="10126663" y="4283075"/>
          <p14:tracePt t="54064" x="9966325" y="4283075"/>
          <p14:tracePt t="54080" x="9786938" y="4308475"/>
          <p14:tracePt t="54097" x="9659938" y="4333875"/>
          <p14:tracePt t="54113" x="9601200" y="4333875"/>
          <p14:tracePt t="54130" x="9575800" y="4333875"/>
          <p14:tracePt t="54132" x="9566275" y="4333875"/>
          <p14:tracePt t="54147" x="9550400" y="4333875"/>
          <p14:tracePt t="54163" x="9532938" y="4341813"/>
          <p14:tracePt t="54186" x="9515475" y="4351338"/>
          <p14:tracePt t="54214" x="9498013" y="4359275"/>
          <p14:tracePt t="54226" x="9490075" y="4359275"/>
          <p14:tracePt t="54235" x="9482138" y="4359275"/>
          <p14:tracePt t="54247" x="9456738" y="4368800"/>
          <p14:tracePt t="54263" x="9439275" y="4368800"/>
          <p14:tracePt t="54264" x="9431338" y="4376738"/>
          <p14:tracePt t="54280" x="9371013" y="4394200"/>
          <p14:tracePt t="54297" x="9302750" y="4410075"/>
          <p14:tracePt t="54313" x="9244013" y="4445000"/>
          <p14:tracePt t="54317" x="9226550" y="4445000"/>
          <p14:tracePt t="54330" x="9183688" y="4460875"/>
          <p14:tracePt t="54332" x="9167813" y="4460875"/>
          <p14:tracePt t="54348" x="9132888" y="4478338"/>
          <p14:tracePt t="54364" x="9117013" y="4486275"/>
          <p14:tracePt t="54367" x="9099550" y="4486275"/>
          <p14:tracePt t="54380" x="9082088" y="4486275"/>
          <p14:tracePt t="54396" x="9056688" y="4495800"/>
          <p14:tracePt t="54413" x="9023350" y="4503738"/>
          <p14:tracePt t="54430" x="8997950" y="4513263"/>
          <p14:tracePt t="54431" x="8980488" y="4521200"/>
          <p14:tracePt t="54447" x="8937625" y="4521200"/>
          <p14:tracePt t="54463" x="8912225" y="4529138"/>
          <p14:tracePt t="54480" x="8886825" y="4529138"/>
          <p14:tracePt t="54497" x="8861425" y="4529138"/>
          <p14:tracePt t="54513" x="8843963" y="4529138"/>
          <p14:tracePt t="54531" x="8836025" y="4529138"/>
          <p14:tracePt t="54554" x="8828088" y="4538663"/>
          <p14:tracePt t="54565" x="8810625" y="4546600"/>
          <p14:tracePt t="54581" x="8802688" y="4546600"/>
          <p14:tracePt t="54598" x="8793163" y="4546600"/>
          <p14:tracePt t="54927" x="8802688" y="4546600"/>
          <p14:tracePt t="54943" x="8810625" y="4546600"/>
          <p14:tracePt t="54954" x="8818563" y="4546600"/>
          <p14:tracePt t="54963" x="8828088" y="4546600"/>
          <p14:tracePt t="54980" x="8861425" y="4529138"/>
          <p14:tracePt t="54997" x="8886825" y="4529138"/>
          <p14:tracePt t="55014" x="8904288" y="4529138"/>
          <p14:tracePt t="55030" x="8921750" y="4529138"/>
          <p14:tracePt t="55047" x="8929688" y="4529138"/>
          <p14:tracePt t="55064" x="8937625" y="4521200"/>
          <p14:tracePt t="55066" x="8955088" y="4513263"/>
          <p14:tracePt t="55105" x="8972550" y="4513263"/>
          <p14:tracePt t="55120" x="8980488" y="4513263"/>
          <p14:tracePt t="55132" x="8988425" y="4513263"/>
          <p14:tracePt t="55141" x="9005888" y="4513263"/>
          <p14:tracePt t="55154" x="9023350" y="4513263"/>
          <p14:tracePt t="55163" x="9031288" y="4513263"/>
          <p14:tracePt t="55180" x="9048750" y="4513263"/>
          <p14:tracePt t="55199" x="9082088" y="4513263"/>
          <p14:tracePt t="55204" x="9082088" y="4503738"/>
          <p14:tracePt t="55213" x="9099550" y="4503738"/>
          <p14:tracePt t="55230" x="9117013" y="4503738"/>
          <p14:tracePt t="55246" x="9132888" y="4503738"/>
          <p14:tracePt t="55269" x="9142413" y="4503738"/>
          <p14:tracePt t="55297" x="9150350" y="4503738"/>
          <p14:tracePt t="55327" x="9158288" y="4503738"/>
          <p14:tracePt t="55375" x="9167813" y="4503738"/>
          <p14:tracePt t="55403" x="9175750" y="4503738"/>
          <p14:tracePt t="55431" x="9183688" y="4503738"/>
          <p14:tracePt t="55440" x="9193213" y="4503738"/>
          <p14:tracePt t="55457" x="9201150" y="4503738"/>
          <p14:tracePt t="55466" x="9209088" y="4503738"/>
          <p14:tracePt t="55489" x="9226550" y="4503738"/>
          <p14:tracePt t="55575" x="9244013" y="4503738"/>
          <p14:tracePt t="55611" x="9261475" y="4503738"/>
          <p14:tracePt t="55631" x="9269413" y="4503738"/>
          <p14:tracePt t="55648" x="9277350" y="4503738"/>
          <p14:tracePt t="55660" x="9286875" y="4503738"/>
          <p14:tracePt t="55672" x="9294813" y="4503738"/>
          <p14:tracePt t="55680" x="9302750" y="4503738"/>
          <p14:tracePt t="55697" x="9320213" y="4503738"/>
          <p14:tracePt t="55728" x="9337675" y="4503738"/>
          <p14:tracePt t="55754" x="9345613" y="4503738"/>
          <p14:tracePt t="55774" x="9353550" y="4503738"/>
          <p14:tracePt t="55851" x="9371013" y="4495800"/>
          <p14:tracePt t="55941" x="9388475" y="4495800"/>
          <p14:tracePt t="55947" x="9396413" y="4495800"/>
          <p14:tracePt t="55954" x="9405938" y="4495800"/>
          <p14:tracePt t="55963" x="9413875" y="4495800"/>
          <p14:tracePt t="55979" x="9447213" y="4495800"/>
          <p14:tracePt t="55998" x="9464675" y="4495800"/>
          <p14:tracePt t="56012" x="9472613" y="4495800"/>
          <p14:tracePt t="56030" x="9490075" y="4495800"/>
          <p14:tracePt t="56045" x="9498013" y="4495800"/>
          <p14:tracePt t="56062" x="9523413" y="4495800"/>
          <p14:tracePt t="56079" x="9540875" y="4495800"/>
          <p14:tracePt t="56101" x="9558338" y="4495800"/>
          <p14:tracePt t="56113" x="9566275" y="4495800"/>
          <p14:tracePt t="56130" x="9575800" y="4495800"/>
          <p14:tracePt t="56134" x="9591675" y="4495800"/>
          <p14:tracePt t="56148" x="9609138" y="4495800"/>
          <p14:tracePt t="56163" x="9626600" y="4495800"/>
          <p14:tracePt t="56180" x="9642475" y="4495800"/>
          <p14:tracePt t="56196" x="9652000" y="4495800"/>
          <p14:tracePt t="56213" x="9667875" y="4495800"/>
          <p14:tracePt t="56214" x="9685338" y="4495800"/>
          <p14:tracePt t="56231" x="9710738" y="4495800"/>
          <p14:tracePt t="56247" x="9736138" y="4495800"/>
          <p14:tracePt t="56248" x="9745663" y="4495800"/>
          <p14:tracePt t="56254" x="9761538" y="4495800"/>
          <p14:tracePt t="56255" x="9771063" y="4495800"/>
          <p14:tracePt t="56262" x="9796463" y="4495800"/>
          <p14:tracePt t="56264" x="9812338" y="4495800"/>
          <p14:tracePt t="56278" x="9839325" y="4495800"/>
          <p14:tracePt t="56295" x="9872663" y="4495800"/>
          <p14:tracePt t="56316" x="9890125" y="4486275"/>
          <p14:tracePt t="56329" x="9898063" y="4478338"/>
          <p14:tracePt t="56345" x="9923463" y="4478338"/>
          <p14:tracePt t="56362" x="9974263" y="4478338"/>
          <p14:tracePt t="56379" x="10067925" y="4478338"/>
          <p14:tracePt t="56395" x="10153650" y="4478338"/>
          <p14:tracePt t="56412" x="10220325" y="4478338"/>
          <p14:tracePt t="56429" x="10288588" y="4478338"/>
          <p14:tracePt t="56430" x="10298113" y="4478338"/>
          <p14:tracePt t="56445" x="10313988" y="4478338"/>
          <p14:tracePt t="56447" x="10323513" y="4478338"/>
          <p14:tracePt t="56463" x="10339388" y="4478338"/>
          <p14:tracePt t="56480" x="10364788" y="4478338"/>
          <p14:tracePt t="56483" x="10374313" y="4478338"/>
          <p14:tracePt t="56487" x="10382250" y="4470400"/>
          <p14:tracePt t="56500" x="10390188" y="4460875"/>
          <p14:tracePt t="56526" x="10399713" y="4460875"/>
          <p14:tracePt t="56550" x="10415588" y="4460875"/>
          <p14:tracePt t="56699" x="10407650" y="4460875"/>
          <p14:tracePt t="56705" x="10399713" y="4460875"/>
          <p14:tracePt t="56715" x="10356850" y="4460875"/>
          <p14:tracePt t="56719" x="10331450" y="4460875"/>
          <p14:tracePt t="56721" x="10306050" y="4460875"/>
          <p14:tracePt t="56730" x="10245725" y="4460875"/>
          <p14:tracePt t="56734" x="10212388" y="4460875"/>
          <p14:tracePt t="56736" x="10169525" y="4460875"/>
          <p14:tracePt t="56745" x="10042525" y="4460875"/>
          <p14:tracePt t="56762" x="9728200" y="4460875"/>
          <p14:tracePt t="56778" x="9294813" y="4460875"/>
          <p14:tracePt t="56796" x="8674100" y="4452938"/>
          <p14:tracePt t="56812" x="8275638" y="4402138"/>
          <p14:tracePt t="56813" x="8147050" y="4394200"/>
          <p14:tracePt t="56828" x="7672388" y="4333875"/>
          <p14:tracePt t="56845" x="7246938" y="4325938"/>
          <p14:tracePt t="56847" x="7145338" y="4316413"/>
          <p14:tracePt t="56862" x="6848475" y="4291013"/>
          <p14:tracePt t="56863" x="6754813" y="4291013"/>
          <p14:tracePt t="56879" x="6389688" y="4257675"/>
          <p14:tracePt t="56895" x="6065838" y="4257675"/>
          <p14:tracePt t="56912" x="5827713" y="4249738"/>
          <p14:tracePt t="56915" x="5786438" y="4249738"/>
          <p14:tracePt t="56929" x="5667375" y="4249738"/>
          <p14:tracePt t="56930" x="5641975" y="4249738"/>
          <p14:tracePt t="56945" x="5548313" y="4249738"/>
          <p14:tracePt t="56962" x="5487988" y="4249738"/>
          <p14:tracePt t="56978" x="5454650" y="4249738"/>
          <p14:tracePt t="56996" x="5446713" y="4249738"/>
          <p14:tracePt t="78252" x="5429250" y="4249738"/>
          <p14:tracePt t="78259" x="5403850" y="4265613"/>
          <p14:tracePt t="78261" x="5403850" y="4275138"/>
          <p14:tracePt t="78266" x="5386388" y="4300538"/>
          <p14:tracePt t="78268" x="5378450" y="4308475"/>
          <p14:tracePt t="78282" x="5353050" y="4351338"/>
          <p14:tracePt t="78284" x="5343525" y="4359275"/>
          <p14:tracePt t="78299" x="5335588" y="4402138"/>
          <p14:tracePt t="78315" x="5318125" y="4452938"/>
          <p14:tracePt t="78332" x="5318125" y="4470400"/>
          <p14:tracePt t="78349" x="5318125" y="4495800"/>
          <p14:tracePt t="78367" x="5318125" y="4513263"/>
          <p14:tracePt t="78369" x="5327650" y="4513263"/>
          <p14:tracePt t="78373" x="5335588" y="4521200"/>
          <p14:tracePt t="78382" x="5353050" y="4538663"/>
          <p14:tracePt t="78383" x="5368925" y="4546600"/>
          <p14:tracePt t="78399" x="5368925" y="4597400"/>
          <p14:tracePt t="78401" x="5378450" y="4605338"/>
          <p14:tracePt t="78416" x="5421313" y="4622800"/>
          <p14:tracePt t="78432" x="5480050" y="4622800"/>
          <p14:tracePt t="78448" x="5573713" y="4657725"/>
          <p14:tracePt t="78465" x="5743575" y="4673600"/>
          <p14:tracePt t="78482" x="5972175" y="4691063"/>
          <p14:tracePt t="78498" x="6253163" y="4683125"/>
          <p14:tracePt t="78515" x="6465888" y="4648200"/>
          <p14:tracePt t="78532" x="6661150" y="4579938"/>
          <p14:tracePt t="78548" x="6813550" y="4546600"/>
          <p14:tracePt t="78565" x="6907213" y="4503738"/>
          <p14:tracePt t="78566" x="6924675" y="4495800"/>
          <p14:tracePt t="78582" x="6967538" y="4470400"/>
          <p14:tracePt t="78584" x="6983413" y="4460875"/>
          <p14:tracePt t="78599" x="7008813" y="4427538"/>
          <p14:tracePt t="78600" x="7018338" y="4419600"/>
          <p14:tracePt t="78616" x="7051675" y="4384675"/>
          <p14:tracePt t="78618" x="7059613" y="4384675"/>
          <p14:tracePt t="78621" x="7069138" y="4368800"/>
          <p14:tracePt t="78632" x="7094538" y="4351338"/>
          <p14:tracePt t="78633" x="7102475" y="4333875"/>
          <p14:tracePt t="78648" x="7170738" y="4275138"/>
          <p14:tracePt t="78665" x="7239000" y="4189413"/>
          <p14:tracePt t="78682" x="7315200" y="4070350"/>
          <p14:tracePt t="78685" x="7332663" y="4037013"/>
          <p14:tracePt t="78699" x="7373938" y="3968750"/>
          <p14:tracePt t="78700" x="7391400" y="3935413"/>
          <p14:tracePt t="78703" x="7391400" y="3917950"/>
          <p14:tracePt t="78715" x="7408863" y="3857625"/>
          <p14:tracePt t="78732" x="7416800" y="3798888"/>
          <p14:tracePt t="78735" x="7416800" y="3756025"/>
          <p14:tracePt t="78751" x="7416800" y="3705225"/>
          <p14:tracePt t="78764" x="7408863" y="3679825"/>
          <p14:tracePt t="78765" x="7408863" y="3662363"/>
          <p14:tracePt t="78781" x="7373938" y="3646488"/>
          <p14:tracePt t="78798" x="7348538" y="3603625"/>
          <p14:tracePt t="78816" x="7315200" y="3560763"/>
          <p14:tracePt t="78831" x="7289800" y="3543300"/>
          <p14:tracePt t="78848" x="7188200" y="3509963"/>
          <p14:tracePt t="78865" x="7059613" y="3484563"/>
          <p14:tracePt t="78881" x="6873875" y="3441700"/>
          <p14:tracePt t="78899" x="6694488" y="3441700"/>
          <p14:tracePt t="78900" x="6635750" y="3433763"/>
          <p14:tracePt t="78916" x="6448425" y="3433763"/>
          <p14:tracePt t="78932" x="6372225" y="3433763"/>
          <p14:tracePt t="78948" x="6286500" y="3433763"/>
          <p14:tracePt t="78950" x="6116638" y="3433763"/>
          <p14:tracePt t="78966" x="5880100" y="3433763"/>
          <p14:tracePt t="78971" x="5853113" y="3433763"/>
          <p14:tracePt t="78982" x="5802313" y="3433763"/>
          <p14:tracePt t="78983" x="5776913" y="3441700"/>
          <p14:tracePt t="78998" x="5735638" y="3475038"/>
          <p14:tracePt t="79016" x="5649913" y="3535363"/>
          <p14:tracePt t="79032" x="5616575" y="3568700"/>
          <p14:tracePt t="79034" x="5599113" y="3586163"/>
          <p14:tracePt t="79049" x="5530850" y="3654425"/>
          <p14:tracePt t="79066" x="5462588" y="3738563"/>
          <p14:tracePt t="79070" x="5446713" y="3763963"/>
          <p14:tracePt t="79073" x="5429250" y="3790950"/>
          <p14:tracePt t="79082" x="5403850" y="3832225"/>
          <p14:tracePt t="79085" x="5386388" y="3857625"/>
          <p14:tracePt t="79097" x="5343525" y="3925888"/>
          <p14:tracePt t="79114" x="5310188" y="4019550"/>
          <p14:tracePt t="79115" x="5302250" y="4037013"/>
          <p14:tracePt t="79131" x="5276850" y="4113213"/>
          <p14:tracePt t="79148" x="5276850" y="4181475"/>
          <p14:tracePt t="79151" x="5276850" y="4197350"/>
          <p14:tracePt t="79165" x="5276850" y="4257675"/>
          <p14:tracePt t="79166" x="5276850" y="4291013"/>
          <p14:tracePt t="79181" x="5284788" y="4351338"/>
          <p14:tracePt t="79183" x="5292725" y="4376738"/>
          <p14:tracePt t="79198" x="5318125" y="4435475"/>
          <p14:tracePt t="79200" x="5318125" y="4460875"/>
          <p14:tracePt t="79216" x="5368925" y="4513263"/>
          <p14:tracePt t="79231" x="5437188" y="4572000"/>
          <p14:tracePt t="79248" x="5522913" y="4622800"/>
          <p14:tracePt t="79249" x="5548313" y="4622800"/>
          <p14:tracePt t="79252" x="5556250" y="4640263"/>
          <p14:tracePt t="79264" x="5616575" y="4657725"/>
          <p14:tracePt t="79281" x="5692775" y="4673600"/>
          <p14:tracePt t="79298" x="5776913" y="4691063"/>
          <p14:tracePt t="79315" x="5895975" y="4691063"/>
          <p14:tracePt t="79316" x="5930900" y="4691063"/>
          <p14:tracePt t="79332" x="6040438" y="4691063"/>
          <p14:tracePt t="79333" x="6091238" y="4691063"/>
          <p14:tracePt t="79348" x="6227763" y="4665663"/>
          <p14:tracePt t="79350" x="6270625" y="4657725"/>
          <p14:tracePt t="79353" x="6321425" y="4648200"/>
          <p14:tracePt t="79354" x="6380163" y="4630738"/>
          <p14:tracePt t="79365" x="6456363" y="4597400"/>
          <p14:tracePt t="79366" x="6491288" y="4589463"/>
          <p14:tracePt t="79382" x="6592888" y="4572000"/>
          <p14:tracePt t="79384" x="6626225" y="4564063"/>
          <p14:tracePt t="79398" x="6694488" y="4538663"/>
          <p14:tracePt t="79399" x="6711950" y="4529138"/>
          <p14:tracePt t="79415" x="6770688" y="4486275"/>
          <p14:tracePt t="79431" x="6838950" y="4435475"/>
          <p14:tracePt t="79447" x="6907213" y="4359275"/>
          <p14:tracePt t="79464" x="6983413" y="4291013"/>
          <p14:tracePt t="79481" x="7034213" y="4240213"/>
          <p14:tracePt t="79498" x="7085013" y="4181475"/>
          <p14:tracePt t="79514" x="7119938" y="4130675"/>
          <p14:tracePt t="79532" x="7137400" y="4087813"/>
          <p14:tracePt t="79548" x="7153275" y="4044950"/>
          <p14:tracePt t="79549" x="7162800" y="4027488"/>
          <p14:tracePt t="79564" x="7170738" y="3968750"/>
          <p14:tracePt t="79582" x="7196138" y="3883025"/>
          <p14:tracePt t="79583" x="7196138" y="3875088"/>
          <p14:tracePt t="79598" x="7204075" y="3806825"/>
          <p14:tracePt t="79599" x="7204075" y="3781425"/>
          <p14:tracePt t="79615" x="7204075" y="3713163"/>
          <p14:tracePt t="79631" x="7204075" y="3636963"/>
          <p14:tracePt t="79648" x="7188200" y="3586163"/>
          <p14:tracePt t="79650" x="7170738" y="3568700"/>
          <p14:tracePt t="79665" x="7137400" y="3527425"/>
          <p14:tracePt t="79681" x="7085013" y="3484563"/>
          <p14:tracePt t="79698" x="7018338" y="3424238"/>
          <p14:tracePt t="79701" x="6992938" y="3408363"/>
          <p14:tracePt t="79705" x="6950075" y="3382963"/>
          <p14:tracePt t="79716" x="6864350" y="3340100"/>
          <p14:tracePt t="79718" x="6831013" y="3322638"/>
          <p14:tracePt t="79732" x="6711950" y="3263900"/>
          <p14:tracePt t="79749" x="6618288" y="3238500"/>
          <p14:tracePt t="79751" x="6567488" y="3228975"/>
          <p14:tracePt t="79764" x="6508750" y="3203575"/>
          <p14:tracePt t="79782" x="6448425" y="3178175"/>
          <p14:tracePt t="79798" x="6423025" y="3178175"/>
          <p14:tracePt t="79815" x="6380163" y="3170238"/>
          <p14:tracePt t="79832" x="6321425" y="3170238"/>
          <p14:tracePt t="79835" x="6296025" y="3178175"/>
          <p14:tracePt t="79848" x="6261100" y="3195638"/>
          <p14:tracePt t="79852" x="6253163" y="3195638"/>
          <p14:tracePt t="79855" x="6235700" y="3203575"/>
          <p14:tracePt t="79865" x="6184900" y="3238500"/>
          <p14:tracePt t="79882" x="6116638" y="3289300"/>
          <p14:tracePt t="79885" x="6100763" y="3289300"/>
          <p14:tracePt t="79897" x="6049963" y="3330575"/>
          <p14:tracePt t="79915" x="5981700" y="3398838"/>
          <p14:tracePt t="79916" x="5964238" y="3416300"/>
          <p14:tracePt t="79932" x="5895975" y="3484563"/>
          <p14:tracePt t="79948" x="5853113" y="3527425"/>
          <p14:tracePt t="79949" x="5837238" y="3543300"/>
          <p14:tracePt t="79964" x="5811838" y="3594100"/>
          <p14:tracePt t="79982" x="5786438" y="3646488"/>
          <p14:tracePt t="79998" x="5761038" y="3679825"/>
          <p14:tracePt t="80014" x="5761038" y="3738563"/>
          <p14:tracePt t="80031" x="5761038" y="3790950"/>
          <p14:tracePt t="80048" x="5761038" y="3892550"/>
          <p14:tracePt t="80065" x="5776913" y="3986213"/>
          <p14:tracePt t="80067" x="5786438" y="4002088"/>
          <p14:tracePt t="80081" x="5811838" y="4079875"/>
          <p14:tracePt t="80098" x="5853113" y="4171950"/>
          <p14:tracePt t="80102" x="5862638" y="4189413"/>
          <p14:tracePt t="80105" x="5880100" y="4197350"/>
          <p14:tracePt t="80115" x="5905500" y="4249738"/>
          <p14:tracePt t="80116" x="5905500" y="4275138"/>
          <p14:tracePt t="80132" x="5972175" y="4333875"/>
          <p14:tracePt t="80148" x="6007100" y="4351338"/>
          <p14:tracePt t="80149" x="6015038" y="4359275"/>
          <p14:tracePt t="80164" x="6091238" y="4402138"/>
          <p14:tracePt t="80181" x="6176963" y="4419600"/>
          <p14:tracePt t="80197" x="6261100" y="4435475"/>
          <p14:tracePt t="80199" x="6286500" y="4435475"/>
          <p14:tracePt t="80214" x="6346825" y="4435475"/>
          <p14:tracePt t="80231" x="6389688" y="4435475"/>
          <p14:tracePt t="80248" x="6415088" y="4435475"/>
          <p14:tracePt t="80250" x="6423025" y="4435475"/>
          <p14:tracePt t="80265" x="6440488" y="4427538"/>
          <p14:tracePt t="80282" x="6465888" y="4419600"/>
          <p14:tracePt t="80297" x="6483350" y="4419600"/>
          <p14:tracePt t="80299" x="6491288" y="4419600"/>
          <p14:tracePt t="80301" x="6499225" y="4419600"/>
          <p14:tracePt t="80314" x="6524625" y="4419600"/>
          <p14:tracePt t="80331" x="6584950" y="4419600"/>
          <p14:tracePt t="80347" x="6678613" y="4402138"/>
          <p14:tracePt t="80349" x="6704013" y="4394200"/>
          <p14:tracePt t="80364" x="6780213" y="4384675"/>
          <p14:tracePt t="80365" x="6813550" y="4384675"/>
          <p14:tracePt t="80381" x="6907213" y="4376738"/>
          <p14:tracePt t="80398" x="7034213" y="4376738"/>
          <p14:tracePt t="80415" x="7196138" y="4359275"/>
          <p14:tracePt t="80416" x="7221538" y="4359275"/>
          <p14:tracePt t="80431" x="7358063" y="4359275"/>
          <p14:tracePt t="80448" x="7527925" y="4325938"/>
          <p14:tracePt t="80451" x="7561263" y="4316413"/>
          <p14:tracePt t="80454" x="7604125" y="4308475"/>
          <p14:tracePt t="80464" x="7672388" y="4291013"/>
          <p14:tracePt t="80466" x="7697788" y="4283075"/>
          <p14:tracePt t="80481" x="7791450" y="4249738"/>
          <p14:tracePt t="80482" x="7824788" y="4249738"/>
          <p14:tracePt t="80498" x="7961313" y="4224338"/>
          <p14:tracePt t="80499" x="8020050" y="4214813"/>
          <p14:tracePt t="80514" x="8240713" y="4214813"/>
          <p14:tracePt t="80515" x="8334375" y="4214813"/>
          <p14:tracePt t="80530" x="8802688" y="4206875"/>
          <p14:tracePt t="80532" x="8921750" y="4206875"/>
          <p14:tracePt t="80548" x="9251950" y="4206875"/>
          <p14:tracePt t="80548" x="9353550" y="4206875"/>
          <p14:tracePt t="80564" x="9609138" y="4206875"/>
          <p14:tracePt t="80565" x="9685338" y="4206875"/>
          <p14:tracePt t="80581" x="9915525" y="4206875"/>
          <p14:tracePt t="80597" x="10050463" y="4197350"/>
          <p14:tracePt t="80600" x="10075863" y="4189413"/>
          <p14:tracePt t="80615" x="10126663" y="4171950"/>
          <p14:tracePt t="80632" x="10153650" y="4156075"/>
          <p14:tracePt t="80897" x="10161588" y="4156075"/>
          <p14:tracePt t="84251" x="10161588" y="4138613"/>
          <p14:tracePt t="84261" x="10144125" y="4121150"/>
          <p14:tracePt t="84269" x="10136188" y="4121150"/>
          <p14:tracePt t="84279" x="10136188" y="4113213"/>
          <p14:tracePt t="84281" x="10136188" y="4105275"/>
          <p14:tracePt t="84296" x="10110788" y="4079875"/>
          <p14:tracePt t="84312" x="10085388" y="4070350"/>
          <p14:tracePt t="84313" x="10075863" y="4062413"/>
          <p14:tracePt t="84328" x="10059988" y="4044950"/>
          <p14:tracePt t="84345" x="10042525" y="4019550"/>
          <p14:tracePt t="84362" x="10025063" y="4011613"/>
          <p14:tracePt t="84363" x="10017125" y="4011613"/>
          <p14:tracePt t="84379" x="9983788" y="4002088"/>
          <p14:tracePt t="84395" x="9915525" y="3986213"/>
          <p14:tracePt t="84412" x="9829800" y="3968750"/>
          <p14:tracePt t="84415" x="9804400" y="3968750"/>
          <p14:tracePt t="84428" x="9694863" y="3968750"/>
          <p14:tracePt t="84446" x="9540875" y="3968750"/>
          <p14:tracePt t="84462" x="9507538" y="3968750"/>
          <p14:tracePt t="84463" x="9490075" y="3968750"/>
          <p14:tracePt t="84483" x="9482138" y="3968750"/>
          <p14:tracePt t="84496" x="9472613" y="3986213"/>
          <p14:tracePt t="84513" x="9464675" y="4027488"/>
          <p14:tracePt t="84516" x="9456738" y="4052888"/>
          <p14:tracePt t="84518" x="9456738" y="4087813"/>
          <p14:tracePt t="84529" x="9456738" y="4164013"/>
          <p14:tracePt t="84530" x="9456738" y="4189413"/>
          <p14:tracePt t="84545" x="9523413" y="4410075"/>
          <p14:tracePt t="84550" x="9550400" y="4460875"/>
          <p14:tracePt t="84553" x="9591675" y="4495800"/>
          <p14:tracePt t="84562" x="9659938" y="4589463"/>
          <p14:tracePt t="84565" x="9694863" y="4614863"/>
          <p14:tracePt t="84578" x="9821863" y="4691063"/>
          <p14:tracePt t="84581" x="9855200" y="4708525"/>
          <p14:tracePt t="84584" x="9890125" y="4716463"/>
          <p14:tracePt t="84586" x="9915525" y="4724400"/>
          <p14:tracePt t="84594" x="9999663" y="4733925"/>
          <p14:tracePt t="84611" x="10118725" y="4724400"/>
          <p14:tracePt t="84628" x="10229850" y="4673600"/>
          <p14:tracePt t="84644" x="10331450" y="4572000"/>
          <p14:tracePt t="84646" x="10356850" y="4554538"/>
          <p14:tracePt t="84661" x="10407650" y="4478338"/>
          <p14:tracePt t="84678" x="10475913" y="4376738"/>
          <p14:tracePt t="84679" x="10483850" y="4341813"/>
          <p14:tracePt t="84695" x="10493375" y="4265613"/>
          <p14:tracePt t="84712" x="10493375" y="4138613"/>
          <p14:tracePt t="84713" x="10493375" y="4095750"/>
          <p14:tracePt t="84729" x="10442575" y="3968750"/>
          <p14:tracePt t="84730" x="10415588" y="3925888"/>
          <p14:tracePt t="84745" x="10255250" y="3748088"/>
          <p14:tracePt t="84762" x="10085388" y="3552825"/>
          <p14:tracePt t="84779" x="9872663" y="3424238"/>
          <p14:tracePt t="84781" x="9821863" y="3390900"/>
          <p14:tracePt t="84794" x="9667875" y="3330575"/>
          <p14:tracePt t="84796" x="9617075" y="3322638"/>
          <p14:tracePt t="84811" x="9532938" y="3314700"/>
          <p14:tracePt t="84815" x="9482138" y="3314700"/>
          <p14:tracePt t="84818" x="9464675" y="3322638"/>
          <p14:tracePt t="84828" x="9439275" y="3348038"/>
          <p14:tracePt t="84831" x="9431338" y="3348038"/>
          <p14:tracePt t="84844" x="9380538" y="3390900"/>
          <p14:tracePt t="84846" x="9371013" y="3408363"/>
          <p14:tracePt t="84861" x="9320213" y="3467100"/>
          <p14:tracePt t="84863" x="9312275" y="3492500"/>
          <p14:tracePt t="84878" x="9269413" y="3560763"/>
          <p14:tracePt t="84879" x="9244013" y="3586163"/>
          <p14:tracePt t="84894" x="9183688" y="3687763"/>
          <p14:tracePt t="84911" x="9158288" y="3763963"/>
          <p14:tracePt t="84928" x="9150350" y="3824288"/>
          <p14:tracePt t="84929" x="9150350" y="3832225"/>
          <p14:tracePt t="84944" x="9193213" y="3875088"/>
          <p14:tracePt t="84961" x="9320213" y="3935413"/>
          <p14:tracePt t="84978" x="9550400" y="3986213"/>
          <p14:tracePt t="84996" x="9761538" y="3994150"/>
          <p14:tracePt t="85011" x="9812338" y="3994150"/>
          <p14:tracePt t="85035" x="9812338" y="3986213"/>
          <p14:tracePt t="85046" x="9812338" y="3976688"/>
          <p14:tracePt t="85062" x="9771063" y="3892550"/>
          <p14:tracePt t="85078" x="9694863" y="3781425"/>
          <p14:tracePt t="85079" x="9642475" y="3748088"/>
          <p14:tracePt t="85095" x="9439275" y="3611563"/>
          <p14:tracePt t="85112" x="9218613" y="3492500"/>
          <p14:tracePt t="85116" x="9167813" y="3475038"/>
          <p14:tracePt t="85118" x="9117013" y="3449638"/>
          <p14:tracePt t="85127" x="9039225" y="3441700"/>
          <p14:tracePt t="85144" x="8937625" y="3441700"/>
          <p14:tracePt t="85161" x="8904288" y="3449638"/>
          <p14:tracePt t="85178" x="8886825" y="3484563"/>
          <p14:tracePt t="85181" x="8869363" y="3502025"/>
          <p14:tracePt t="85195" x="8853488" y="3560763"/>
          <p14:tracePt t="85196" x="8853488" y="3586163"/>
          <p14:tracePt t="85212" x="8853488" y="3662363"/>
          <p14:tracePt t="85228" x="8853488" y="3730625"/>
          <p14:tracePt t="85229" x="8853488" y="3748088"/>
          <p14:tracePt t="85244" x="8861425" y="3816350"/>
          <p14:tracePt t="85262" x="8947150" y="3900488"/>
          <p14:tracePt t="85277" x="9023350" y="3951288"/>
          <p14:tracePt t="85278" x="9039225" y="3960813"/>
          <p14:tracePt t="85294" x="9158288" y="3994150"/>
          <p14:tracePt t="85311" x="9218613" y="3994150"/>
          <p14:tracePt t="85327" x="9244013" y="3994150"/>
          <p14:tracePt t="85344" x="9261475" y="3994150"/>
          <p14:tracePt t="85362" x="9269413" y="3986213"/>
          <p14:tracePt t="85380" x="9277350" y="3976688"/>
          <p14:tracePt t="85395" x="9286875" y="3960813"/>
          <p14:tracePt t="85397" x="9286875" y="3951288"/>
          <p14:tracePt t="85412" x="9286875" y="3935413"/>
          <p14:tracePt t="85429" x="9286875" y="3925888"/>
          <p14:tracePt t="85431" x="9286875" y="3917950"/>
          <p14:tracePt t="85445" x="9286875" y="3908425"/>
          <p14:tracePt t="85447" x="9286875" y="3900488"/>
          <p14:tracePt t="85462" x="9286875" y="3883025"/>
          <p14:tracePt t="85909" x="9286875" y="3875088"/>
          <p14:tracePt t="85918" x="9277350" y="3875088"/>
          <p14:tracePt t="85922" x="9269413" y="3875088"/>
          <p14:tracePt t="85931" x="9251950" y="3875088"/>
          <p14:tracePt t="85935" x="9244013" y="3875088"/>
          <p14:tracePt t="85937" x="9226550" y="3875088"/>
          <p14:tracePt t="85944" x="9209088" y="3875088"/>
          <p14:tracePt t="85946" x="9201150" y="3875088"/>
          <p14:tracePt t="85961" x="9150350" y="3875088"/>
          <p14:tracePt t="85979" x="9082088" y="3892550"/>
          <p14:tracePt t="85982" x="9064625" y="3892550"/>
          <p14:tracePt t="85984" x="9048750" y="3892550"/>
          <p14:tracePt t="85994" x="9005888" y="3908425"/>
          <p14:tracePt t="85995" x="8988425" y="3917950"/>
          <p14:tracePt t="86010" x="8937625" y="3925888"/>
          <p14:tracePt t="86027" x="8886825" y="3935413"/>
          <p14:tracePt t="86031" x="8878888" y="3935413"/>
          <p14:tracePt t="86044" x="8853488" y="3935413"/>
          <p14:tracePt t="86047" x="8836025" y="3935413"/>
          <p14:tracePt t="86060" x="8785225" y="3935413"/>
          <p14:tracePt t="86062" x="8767763" y="3935413"/>
          <p14:tracePt t="86077" x="8666163" y="3943350"/>
          <p14:tracePt t="86094" x="8539163" y="3951288"/>
          <p14:tracePt t="86110" x="8359775" y="3951288"/>
          <p14:tracePt t="86128" x="8105775" y="3951288"/>
          <p14:tracePt t="86144" x="7900988" y="3951288"/>
          <p14:tracePt t="86147" x="7832725" y="3951288"/>
          <p14:tracePt t="86161" x="7527925" y="3951288"/>
          <p14:tracePt t="86178" x="7272338" y="3951288"/>
          <p14:tracePt t="86181" x="7229475" y="3951288"/>
          <p14:tracePt t="86194" x="7094538" y="3951288"/>
          <p14:tracePt t="86196" x="7059613" y="3951288"/>
          <p14:tracePt t="86211" x="6958013" y="3951288"/>
          <p14:tracePt t="86216" x="6932613" y="3951288"/>
          <p14:tracePt t="86226" x="6873875" y="3951288"/>
          <p14:tracePt t="86243" x="6805613" y="3951288"/>
          <p14:tracePt t="86260" x="6754813" y="3951288"/>
          <p14:tracePt t="86261" x="6729413" y="3951288"/>
          <p14:tracePt t="86277" x="6653213" y="3951288"/>
          <p14:tracePt t="86281" x="6592888" y="3951288"/>
          <p14:tracePt t="86293" x="6491288" y="3960813"/>
          <p14:tracePt t="86310" x="6389688" y="3960813"/>
          <p14:tracePt t="86328" x="6278563" y="3986213"/>
          <p14:tracePt t="86343" x="6235700" y="4002088"/>
          <p14:tracePt t="86345" x="6227763" y="4011613"/>
          <p14:tracePt t="86360" x="6194425" y="4011613"/>
          <p14:tracePt t="86377" x="6176963" y="4019550"/>
          <p14:tracePt t="86394" x="6167438" y="4019550"/>
          <p14:tracePt t="86396" x="6167438" y="4027488"/>
          <p14:tracePt t="86411" x="6142038" y="4037013"/>
          <p14:tracePt t="86428" x="6134100" y="4037013"/>
          <p14:tracePt t="86433" x="6116638" y="4052888"/>
          <p14:tracePt t="86436" x="6116638" y="4062413"/>
          <p14:tracePt t="86446" x="6100763" y="4070350"/>
          <p14:tracePt t="86460" x="6075363" y="4087813"/>
          <p14:tracePt t="86462" x="6065838" y="4087813"/>
          <p14:tracePt t="86477" x="6040438" y="4105275"/>
          <p14:tracePt t="86494" x="6015038" y="4113213"/>
          <p14:tracePt t="86510" x="5972175" y="4138613"/>
          <p14:tracePt t="86527" x="5956300" y="4156075"/>
          <p14:tracePt t="86544" x="5930900" y="4164013"/>
          <p14:tracePt t="86562" x="5913438" y="4181475"/>
          <p14:tracePt t="86567" x="5913438" y="4189413"/>
          <p14:tracePt t="86577" x="5895975" y="4189413"/>
          <p14:tracePt t="86594" x="5880100" y="4206875"/>
          <p14:tracePt t="86611" x="5870575" y="4214813"/>
          <p14:tracePt t="86613" x="5862638" y="4214813"/>
          <p14:tracePt t="86627" x="5862638" y="4224338"/>
          <p14:tracePt t="86643" x="5837238" y="4232275"/>
          <p14:tracePt t="86662" x="5819775" y="4232275"/>
          <p14:tracePt t="86678" x="5794375" y="4257675"/>
          <p14:tracePt t="86693" x="5776913" y="4265613"/>
          <p14:tracePt t="86710" x="5768975" y="4275138"/>
          <p14:tracePt t="86727" x="5761038" y="4283075"/>
          <p14:tracePt t="86743" x="5743575" y="4291013"/>
          <p14:tracePt t="86761" x="5743575" y="4300538"/>
          <p14:tracePt t="86778" x="5726113" y="4300538"/>
          <p14:tracePt t="86794" x="5718175" y="4316413"/>
          <p14:tracePt t="86816" x="5708650" y="4325938"/>
          <p14:tracePt t="86834" x="5700713" y="4341813"/>
          <p14:tracePt t="86850" x="5692775" y="4341813"/>
          <p14:tracePt t="86862" x="5683250" y="4359275"/>
          <p14:tracePt t="86877" x="5675313" y="4368800"/>
          <p14:tracePt t="86878" x="5667375" y="4368800"/>
          <p14:tracePt t="86893" x="5649913" y="4394200"/>
          <p14:tracePt t="86910" x="5624513" y="4410075"/>
          <p14:tracePt t="86927" x="5599113" y="4435475"/>
          <p14:tracePt t="86943" x="5591175" y="4445000"/>
          <p14:tracePt t="86944" x="5581650" y="4452938"/>
          <p14:tracePt t="86961" x="5581650" y="4470400"/>
          <p14:tracePt t="86977" x="5556250" y="4495800"/>
          <p14:tracePt t="86994" x="5548313" y="4513263"/>
          <p14:tracePt t="86996" x="5530850" y="4529138"/>
          <p14:tracePt t="87011" x="5513388" y="4546600"/>
          <p14:tracePt t="87028" x="5487988" y="4572000"/>
          <p14:tracePt t="87033" x="5480050" y="4579938"/>
          <p14:tracePt t="87043" x="5454650" y="4597400"/>
          <p14:tracePt t="87060" x="5421313" y="4630738"/>
          <p14:tracePt t="87076" x="5343525" y="4699000"/>
          <p14:tracePt t="87078" x="5327650" y="4708525"/>
          <p14:tracePt t="87094" x="5249863" y="4759325"/>
          <p14:tracePt t="87097" x="5224463" y="4792663"/>
          <p14:tracePt t="87109" x="5165725" y="4827588"/>
          <p14:tracePt t="87126" x="5122863" y="4852988"/>
          <p14:tracePt t="87144" x="5054600" y="4878388"/>
          <p14:tracePt t="87160" x="5021263" y="4886325"/>
          <p14:tracePt t="87161" x="5013325" y="4886325"/>
          <p14:tracePt t="87176" x="4945063" y="4911725"/>
          <p14:tracePt t="87193" x="4859338" y="4929188"/>
          <p14:tracePt t="87197" x="4843463" y="4937125"/>
          <p14:tracePt t="87199" x="4826000" y="4937125"/>
          <p14:tracePt t="87211" x="4800600" y="4937125"/>
          <p14:tracePt t="87212" x="4775200" y="4937125"/>
          <p14:tracePt t="87227" x="4699000" y="4954588"/>
          <p14:tracePt t="87244" x="4621213" y="4954588"/>
          <p14:tracePt t="87247" x="4595813" y="4954588"/>
          <p14:tracePt t="87260" x="4529138" y="4954588"/>
          <p14:tracePt t="87277" x="4435475" y="4954588"/>
          <p14:tracePt t="87279" x="4418013" y="4954588"/>
          <p14:tracePt t="87294" x="4367213" y="4954588"/>
          <p14:tracePt t="87297" x="4341813" y="4954588"/>
          <p14:tracePt t="87310" x="4265613" y="4954588"/>
          <p14:tracePt t="87313" x="4256088" y="4954588"/>
          <p14:tracePt t="87316" x="4230688" y="4954588"/>
          <p14:tracePt t="87326" x="4197350" y="4954588"/>
          <p14:tracePt t="87344" x="4103688" y="4954588"/>
          <p14:tracePt t="87360" x="4044950" y="4954588"/>
          <p14:tracePt t="87363" x="4017963" y="4954588"/>
          <p14:tracePt t="87377" x="3900488" y="4954588"/>
          <p14:tracePt t="87394" x="3781425" y="4954588"/>
          <p14:tracePt t="87398" x="3756025" y="4954588"/>
          <p14:tracePt t="87400" x="3721100" y="4954588"/>
          <p14:tracePt t="87402" x="3687763" y="4954588"/>
          <p14:tracePt t="87409" x="3652838" y="4954588"/>
          <p14:tracePt t="87411" x="3627438" y="4954588"/>
          <p14:tracePt t="87426" x="3500438" y="4954588"/>
          <p14:tracePt t="87443" x="3389313" y="4954588"/>
          <p14:tracePt t="87459" x="3305175" y="4954588"/>
          <p14:tracePt t="87476" x="3244850" y="4954588"/>
          <p14:tracePt t="87477" x="3228975" y="4954588"/>
          <p14:tracePt t="87494" x="3186113" y="4954588"/>
          <p14:tracePt t="87510" x="3143250" y="4954588"/>
          <p14:tracePt t="87526" x="3100388" y="4954588"/>
          <p14:tracePt t="87544" x="3049588" y="4954588"/>
          <p14:tracePt t="87545" x="3033713" y="4954588"/>
          <p14:tracePt t="87560" x="3016250" y="4954588"/>
          <p14:tracePt t="87563" x="2998788" y="4954588"/>
          <p14:tracePt t="87565" x="2990850" y="4954588"/>
          <p14:tracePt t="87577" x="2940050" y="4954588"/>
          <p14:tracePt t="87593" x="2828925" y="4954588"/>
          <p14:tracePt t="87597" x="2803525" y="4946650"/>
          <p14:tracePt t="87610" x="2727325" y="4946650"/>
          <p14:tracePt t="87612" x="2701925" y="4946650"/>
          <p14:tracePt t="87626" x="2549525" y="4946650"/>
          <p14:tracePt t="87643" x="2413000" y="4946650"/>
          <p14:tracePt t="87659" x="2276475" y="4911725"/>
          <p14:tracePt t="87662" x="2260600" y="4911725"/>
          <p14:tracePt t="87677" x="2200275" y="4886325"/>
          <p14:tracePt t="87679" x="2192338" y="4886325"/>
          <p14:tracePt t="87694" x="2116138" y="4860925"/>
          <p14:tracePt t="87710" x="2065338" y="4843463"/>
          <p14:tracePt t="87713" x="2055813" y="4843463"/>
          <p14:tracePt t="87727" x="1997075" y="4843463"/>
          <p14:tracePt t="87730" x="1971675" y="4843463"/>
          <p14:tracePt t="87744" x="1878013" y="4843463"/>
          <p14:tracePt t="87760" x="1835150" y="4843463"/>
          <p14:tracePt t="87762" x="1809750" y="4843463"/>
          <p14:tracePt t="87776" x="1724025" y="4818063"/>
          <p14:tracePt t="87792" x="1657350" y="4802188"/>
          <p14:tracePt t="87810" x="1571625" y="4784725"/>
          <p14:tracePt t="87811" x="1546225" y="4775200"/>
          <p14:tracePt t="87826" x="1477963" y="4775200"/>
          <p14:tracePt t="87843" x="1393825" y="4775200"/>
          <p14:tracePt t="87860" x="1343025" y="4775200"/>
          <p14:tracePt t="87863" x="1325563" y="4775200"/>
          <p14:tracePt t="87878" x="1300163" y="4759325"/>
          <p14:tracePt t="87880" x="1290638" y="4759325"/>
          <p14:tracePt t="87894" x="1249363" y="4733925"/>
          <p14:tracePt t="87909" x="1214438" y="4716463"/>
          <p14:tracePt t="87913" x="1198563" y="4716463"/>
          <p14:tracePt t="87916" x="1189038" y="4708525"/>
          <p14:tracePt t="87925" x="1181100" y="4699000"/>
          <p14:tracePt t="87942" x="1155700" y="4683125"/>
          <p14:tracePt t="87959" x="1130300" y="4665663"/>
          <p14:tracePt t="87960" x="1120775" y="4657725"/>
          <p14:tracePt t="87976" x="1079500" y="4640263"/>
          <p14:tracePt t="87992" x="1036638" y="4605338"/>
          <p14:tracePt t="88009" x="968375" y="4579938"/>
          <p14:tracePt t="88010" x="960438" y="4572000"/>
          <p14:tracePt t="88026" x="925513" y="4546600"/>
          <p14:tracePt t="88027" x="909638" y="4538663"/>
          <p14:tracePt t="88030" x="900113" y="4538663"/>
          <p14:tracePt t="88042" x="858838" y="4486275"/>
          <p14:tracePt t="88059" x="806450" y="4445000"/>
          <p14:tracePt t="88076" x="773113" y="4402138"/>
          <p14:tracePt t="88092" x="747713" y="4359275"/>
          <p14:tracePt t="88109" x="730250" y="4316413"/>
          <p14:tracePt t="88110" x="714375" y="4300538"/>
          <p14:tracePt t="88112" x="714375" y="4283075"/>
          <p14:tracePt t="88126" x="696913" y="4224338"/>
          <p14:tracePt t="88129" x="688975" y="4189413"/>
          <p14:tracePt t="88143" x="661988" y="4130675"/>
          <p14:tracePt t="88144" x="661988" y="4113213"/>
          <p14:tracePt t="88159" x="636588" y="4027488"/>
          <p14:tracePt t="88161" x="628650" y="4002088"/>
          <p14:tracePt t="88176" x="603250" y="3968750"/>
          <p14:tracePt t="88177" x="603250" y="3960813"/>
          <p14:tracePt t="88192" x="577850" y="3900488"/>
          <p14:tracePt t="88209" x="560388" y="3841750"/>
          <p14:tracePt t="88226" x="560388" y="3816350"/>
          <p14:tracePt t="88227" x="560388" y="3798888"/>
          <p14:tracePt t="88243" x="560388" y="3781425"/>
          <p14:tracePt t="88267" x="560388" y="3773488"/>
          <p14:tracePt t="88276" x="595313" y="3722688"/>
          <p14:tracePt t="88279" x="611188" y="3697288"/>
          <p14:tracePt t="88292" x="620713" y="3662363"/>
          <p14:tracePt t="88310" x="661988" y="3586163"/>
          <p14:tracePt t="88311" x="679450" y="3568700"/>
          <p14:tracePt t="88326" x="722313" y="3502025"/>
          <p14:tracePt t="88330" x="739775" y="3484563"/>
          <p14:tracePt t="88332" x="739775" y="3475038"/>
          <p14:tracePt t="88343" x="755650" y="3475038"/>
          <p14:tracePt t="88360" x="773113" y="3449638"/>
          <p14:tracePt t="88361" x="790575" y="3441700"/>
          <p14:tracePt t="88376" x="849313" y="3390900"/>
          <p14:tracePt t="88377" x="866775" y="3373438"/>
          <p14:tracePt t="88392" x="950913" y="3314700"/>
          <p14:tracePt t="88409" x="1019175" y="3271838"/>
          <p14:tracePt t="88427" x="1044575" y="3254375"/>
          <p14:tracePt t="88443" x="1112838" y="3211513"/>
          <p14:tracePt t="88460" x="1173163" y="3170238"/>
          <p14:tracePt t="88464" x="1173163" y="3160713"/>
          <p14:tracePt t="88476" x="1206500" y="3144838"/>
          <p14:tracePt t="88511" x="1214438" y="3144838"/>
          <p14:tracePt t="88519" x="1231900" y="3135313"/>
          <p14:tracePt t="88522" x="1265238" y="3119438"/>
          <p14:tracePt t="88529" x="1358900" y="3067050"/>
          <p14:tracePt t="88542" x="1520825" y="3008313"/>
          <p14:tracePt t="88559" x="1741488" y="2932113"/>
          <p14:tracePt t="88575" x="1893888" y="2906713"/>
          <p14:tracePt t="88576" x="1936750" y="2897188"/>
          <p14:tracePt t="88592" x="2055813" y="2889250"/>
          <p14:tracePt t="88609" x="2174875" y="2889250"/>
          <p14:tracePt t="88625" x="2268538" y="2906713"/>
          <p14:tracePt t="88626" x="2301875" y="2914650"/>
          <p14:tracePt t="88642" x="2413000" y="2932113"/>
          <p14:tracePt t="88659" x="2514600" y="2965450"/>
          <p14:tracePt t="88675" x="2608263" y="2974975"/>
          <p14:tracePt t="88692" x="2701925" y="2990850"/>
          <p14:tracePt t="88710" x="2795588" y="3000375"/>
          <p14:tracePt t="88725" x="2897188" y="3033713"/>
          <p14:tracePt t="88729" x="2922588" y="3051175"/>
          <p14:tracePt t="88732" x="2965450" y="3059113"/>
          <p14:tracePt t="88742" x="3041650" y="3076575"/>
          <p14:tracePt t="88758" x="3254375" y="3101975"/>
          <p14:tracePt t="88775" x="3475038" y="3101975"/>
          <p14:tracePt t="88776" x="3500438" y="3109913"/>
          <p14:tracePt t="88792" x="3652838" y="3127375"/>
          <p14:tracePt t="88809" x="3763963" y="3135313"/>
          <p14:tracePt t="88825" x="3848100" y="3160713"/>
          <p14:tracePt t="88826" x="3873500" y="3170238"/>
          <p14:tracePt t="88842" x="3967163" y="3203575"/>
          <p14:tracePt t="88858" x="4070350" y="3238500"/>
          <p14:tracePt t="88875" x="4187825" y="3246438"/>
          <p14:tracePt t="88892" x="4306888" y="3263900"/>
          <p14:tracePt t="88909" x="4392613" y="3271838"/>
          <p14:tracePt t="88910" x="4400550" y="3271838"/>
          <p14:tracePt t="88925" x="4443413" y="3289300"/>
          <p14:tracePt t="88928" x="4468813" y="3297238"/>
          <p14:tracePt t="88942" x="4486275" y="3314700"/>
          <p14:tracePt t="88959" x="4529138" y="3322638"/>
          <p14:tracePt t="88976" x="4537075" y="3348038"/>
          <p14:tracePt t="88977" x="4545013" y="3348038"/>
          <p14:tracePt t="88993" x="4554538" y="3373438"/>
          <p14:tracePt t="89010" x="4570413" y="3390900"/>
          <p14:tracePt t="89015" x="4570413" y="3398838"/>
          <p14:tracePt t="89017" x="4570413" y="3408363"/>
          <p14:tracePt t="89020" x="4570413" y="3416300"/>
          <p14:tracePt t="89028" x="4587875" y="3424238"/>
          <p14:tracePt t="89043" x="4595813" y="3449638"/>
          <p14:tracePt t="89045" x="4595813" y="3467100"/>
          <p14:tracePt t="89048" x="4595813" y="3475038"/>
          <p14:tracePt t="89059" x="4605338" y="3502025"/>
          <p14:tracePt t="89075" x="4621213" y="3535363"/>
          <p14:tracePt t="89079" x="4630738" y="3552825"/>
          <p14:tracePt t="89092" x="4638675" y="3578225"/>
          <p14:tracePt t="89095" x="4646613" y="3586163"/>
          <p14:tracePt t="89108" x="4646613" y="3611563"/>
          <p14:tracePt t="89110" x="4656138" y="3629025"/>
          <p14:tracePt t="89125" x="4664075" y="3662363"/>
          <p14:tracePt t="89127" x="4664075" y="3679825"/>
          <p14:tracePt t="89129" x="4664075" y="3687763"/>
          <p14:tracePt t="89142" x="4681538" y="3738563"/>
          <p14:tracePt t="89159" x="4689475" y="3798888"/>
          <p14:tracePt t="89160" x="4689475" y="3816350"/>
          <p14:tracePt t="89176" x="4689475" y="3857625"/>
          <p14:tracePt t="89192" x="4699000" y="3883025"/>
          <p14:tracePt t="89194" x="4699000" y="3900488"/>
          <p14:tracePt t="89209" x="4706938" y="3917950"/>
          <p14:tracePt t="89226" x="4714875" y="3943350"/>
          <p14:tracePt t="89242" x="4724400" y="3968750"/>
          <p14:tracePt t="89259" x="4724400" y="4002088"/>
          <p14:tracePt t="89276" x="4724400" y="4019550"/>
          <p14:tracePt t="89279" x="4724400" y="4027488"/>
          <p14:tracePt t="89292" x="4724400" y="4062413"/>
          <p14:tracePt t="89295" x="4724400" y="4070350"/>
          <p14:tracePt t="89310" x="4724400" y="4095750"/>
          <p14:tracePt t="89313" x="4714875" y="4105275"/>
          <p14:tracePt t="89326" x="4706938" y="4146550"/>
          <p14:tracePt t="89342" x="4706938" y="4171950"/>
          <p14:tracePt t="89361" x="4689475" y="4197350"/>
          <p14:tracePt t="89376" x="4681538" y="4224338"/>
          <p14:tracePt t="89392" x="4681538" y="4232275"/>
          <p14:tracePt t="89393" x="4681538" y="4249738"/>
          <p14:tracePt t="89408" x="4664075" y="4275138"/>
          <p14:tracePt t="89425" x="4646613" y="4308475"/>
          <p14:tracePt t="89442" x="4630738" y="4333875"/>
          <p14:tracePt t="89460" x="4621213" y="4368800"/>
          <p14:tracePt t="89477" x="4613275" y="4384675"/>
          <p14:tracePt t="89480" x="4605338" y="4394200"/>
          <p14:tracePt t="89493" x="4595813" y="4402138"/>
          <p14:tracePt t="89509" x="4579938" y="4419600"/>
          <p14:tracePt t="89510" x="4570413" y="4427538"/>
          <p14:tracePt t="89525" x="4554538" y="4445000"/>
          <p14:tracePt t="89542" x="4537075" y="4470400"/>
          <p14:tracePt t="89558" x="4503738" y="4495800"/>
          <p14:tracePt t="89560" x="4494213" y="4503738"/>
          <p14:tracePt t="89575" x="4486275" y="4521200"/>
          <p14:tracePt t="89592" x="4468813" y="4529138"/>
          <p14:tracePt t="89609" x="4460875" y="4538663"/>
          <p14:tracePt t="89626" x="4435475" y="4564063"/>
          <p14:tracePt t="89644" x="4418013" y="4572000"/>
          <p14:tracePt t="89659" x="4410075" y="4579938"/>
          <p14:tracePt t="89675" x="4392613" y="4589463"/>
          <p14:tracePt t="89692" x="4367213" y="4614863"/>
          <p14:tracePt t="89708" x="4324350" y="4630738"/>
          <p14:tracePt t="89710" x="4298950" y="4648200"/>
          <p14:tracePt t="89727" x="4240213" y="4691063"/>
          <p14:tracePt t="89742" x="4171950" y="4724400"/>
          <p14:tracePt t="89746" x="4146550" y="4733925"/>
          <p14:tracePt t="89748" x="4137025" y="4741863"/>
          <p14:tracePt t="89759" x="4103688" y="4749800"/>
          <p14:tracePt t="89760" x="4095750" y="4749800"/>
          <p14:tracePt t="89775" x="4060825" y="4775200"/>
          <p14:tracePt t="89792" x="4027488" y="4784725"/>
          <p14:tracePt t="89794" x="4017963" y="4792663"/>
          <p14:tracePt t="89808" x="3984625" y="4802188"/>
          <p14:tracePt t="89825" x="3951288" y="4810125"/>
          <p14:tracePt t="89841" x="3916363" y="4818063"/>
          <p14:tracePt t="89858" x="3883025" y="4827588"/>
          <p14:tracePt t="89875" x="3840163" y="4835525"/>
          <p14:tracePt t="89891" x="3814763" y="4843463"/>
          <p14:tracePt t="89908" x="3797300" y="4843463"/>
          <p14:tracePt t="89911" x="3789363" y="4852988"/>
          <p14:tracePt t="89926" x="3763963" y="4852988"/>
          <p14:tracePt t="89942" x="3738563" y="4860925"/>
          <p14:tracePt t="89946" x="3721100" y="4860925"/>
          <p14:tracePt t="89959" x="3695700" y="4868863"/>
          <p14:tracePt t="89961" x="3687763" y="4878388"/>
          <p14:tracePt t="89976" x="3652838" y="4878388"/>
          <p14:tracePt t="89992" x="3636963" y="4878388"/>
          <p14:tracePt t="89994" x="3627438" y="4878388"/>
          <p14:tracePt t="90008" x="3594100" y="4878388"/>
          <p14:tracePt t="90009" x="3576638" y="4878388"/>
          <p14:tracePt t="90024" x="3551238" y="4878388"/>
          <p14:tracePt t="90041" x="3525838" y="4878388"/>
          <p14:tracePt t="90058" x="3482975" y="4878388"/>
          <p14:tracePt t="90075" x="3457575" y="4868863"/>
          <p14:tracePt t="90091" x="3424238" y="4868863"/>
          <p14:tracePt t="90094" x="3406775" y="4868863"/>
          <p14:tracePt t="90109" x="3381375" y="4860925"/>
          <p14:tracePt t="90111" x="3373438" y="4860925"/>
          <p14:tracePt t="90125" x="3355975" y="4843463"/>
          <p14:tracePt t="90127" x="3348038" y="4843463"/>
          <p14:tracePt t="90142" x="3330575" y="4827588"/>
          <p14:tracePt t="90143" x="3322638" y="4827588"/>
          <p14:tracePt t="90158" x="3297238" y="4810125"/>
          <p14:tracePt t="90161" x="3287713" y="4810125"/>
          <p14:tracePt t="90174" x="3262313" y="4792663"/>
          <p14:tracePt t="90191" x="3219450" y="4767263"/>
          <p14:tracePt t="90208" x="3194050" y="4759325"/>
          <p14:tracePt t="90209" x="3186113" y="4749800"/>
          <p14:tracePt t="90224" x="3152775" y="4741863"/>
          <p14:tracePt t="90241" x="3135313" y="4724400"/>
          <p14:tracePt t="90258" x="3109913" y="4708525"/>
          <p14:tracePt t="90274" x="3067050" y="4691063"/>
          <p14:tracePt t="90291" x="3049588" y="4673600"/>
          <p14:tracePt t="90308" x="3033713" y="4657725"/>
          <p14:tracePt t="90325" x="3024188" y="4640263"/>
          <p14:tracePt t="90327" x="3024188" y="4630738"/>
          <p14:tracePt t="90342" x="3008313" y="4622800"/>
          <p14:tracePt t="90344" x="2990850" y="4597400"/>
          <p14:tracePt t="90359" x="2990850" y="4579938"/>
          <p14:tracePt t="90361" x="2982913" y="4572000"/>
          <p14:tracePt t="90374" x="2973388" y="4554538"/>
          <p14:tracePt t="90376" x="2965450" y="4546600"/>
          <p14:tracePt t="90392" x="2947988" y="4529138"/>
          <p14:tracePt t="90408" x="2940050" y="4513263"/>
          <p14:tracePt t="90425" x="2914650" y="4495800"/>
          <p14:tracePt t="90442" x="2914650" y="4478338"/>
          <p14:tracePt t="90444" x="2914650" y="4470400"/>
          <p14:tracePt t="90459" x="2905125" y="4452938"/>
          <p14:tracePt t="90475" x="2889250" y="4427538"/>
          <p14:tracePt t="90493" x="2889250" y="4410075"/>
          <p14:tracePt t="90495" x="2889250" y="4402138"/>
          <p14:tracePt t="90508" x="2889250" y="4376738"/>
          <p14:tracePt t="90511" x="2889250" y="4368800"/>
          <p14:tracePt t="90527" x="2889250" y="4333875"/>
          <p14:tracePt t="90531" x="2889250" y="4325938"/>
          <p14:tracePt t="90542" x="2879725" y="4308475"/>
          <p14:tracePt t="90558" x="2879725" y="4283075"/>
          <p14:tracePt t="90561" x="2871788" y="4275138"/>
          <p14:tracePt t="90574" x="2871788" y="4257675"/>
          <p14:tracePt t="90592" x="2871788" y="4232275"/>
          <p14:tracePt t="90609" x="2871788" y="4214813"/>
          <p14:tracePt t="90625" x="2871788" y="4164013"/>
          <p14:tracePt t="90642" x="2879725" y="4105275"/>
          <p14:tracePt t="90646" x="2889250" y="4105275"/>
          <p14:tracePt t="90648" x="2897188" y="4087813"/>
          <p14:tracePt t="90658" x="2914650" y="4052888"/>
          <p14:tracePt t="90659" x="2922588" y="4037013"/>
          <p14:tracePt t="90674" x="2940050" y="3976688"/>
          <p14:tracePt t="90691" x="2955925" y="3935413"/>
          <p14:tracePt t="90708" x="2955925" y="3900488"/>
          <p14:tracePt t="90724" x="2973388" y="3875088"/>
          <p14:tracePt t="90742" x="2982913" y="3841750"/>
          <p14:tracePt t="90758" x="2998788" y="3816350"/>
          <p14:tracePt t="90761" x="3008313" y="3806825"/>
          <p14:tracePt t="90775" x="3016250" y="3781425"/>
          <p14:tracePt t="90792" x="3041650" y="3748088"/>
          <p14:tracePt t="90808" x="3059113" y="3722688"/>
          <p14:tracePt t="90810" x="3059113" y="3705225"/>
          <p14:tracePt t="90825" x="3074988" y="3679825"/>
          <p14:tracePt t="90841" x="3100388" y="3662363"/>
          <p14:tracePt t="90858" x="3127375" y="3629025"/>
          <p14:tracePt t="90861" x="3135313" y="3611563"/>
          <p14:tracePt t="90874" x="3152775" y="3578225"/>
          <p14:tracePt t="90891" x="3186113" y="3552825"/>
          <p14:tracePt t="90908" x="3228975" y="3517900"/>
          <p14:tracePt t="90913" x="3244850" y="3502025"/>
          <p14:tracePt t="90915" x="3254375" y="3484563"/>
          <p14:tracePt t="90924" x="3287713" y="3467100"/>
          <p14:tracePt t="90926" x="3305175" y="3459163"/>
          <p14:tracePt t="90940" x="3355975" y="3424238"/>
          <p14:tracePt t="90942" x="3373438" y="3408363"/>
          <p14:tracePt t="90957" x="3424238" y="3382963"/>
          <p14:tracePt t="90958" x="3449638" y="3365500"/>
          <p14:tracePt t="90960" x="3457575" y="3355975"/>
          <p14:tracePt t="90974" x="3517900" y="3314700"/>
          <p14:tracePt t="90992" x="3586163" y="3271838"/>
          <p14:tracePt t="91007" x="3611563" y="3254375"/>
          <p14:tracePt t="91009" x="3627438" y="3238500"/>
          <p14:tracePt t="91024" x="3662363" y="3221038"/>
          <p14:tracePt t="91041" x="3713163" y="3203575"/>
          <p14:tracePt t="91058" x="3729038" y="3195638"/>
          <p14:tracePt t="91061" x="3746500" y="3195638"/>
          <p14:tracePt t="91064" x="3763963" y="3195638"/>
          <p14:tracePt t="91066" x="3771900" y="3195638"/>
          <p14:tracePt t="91074" x="3797300" y="3178175"/>
          <p14:tracePt t="91091" x="3814763" y="3178175"/>
          <p14:tracePt t="91108" x="3848100" y="3170238"/>
          <p14:tracePt t="91123" x="3873500" y="3170238"/>
          <p14:tracePt t="91140" x="3933825" y="3152775"/>
          <p14:tracePt t="91157" x="3967163" y="3152775"/>
          <p14:tracePt t="91159" x="3976688" y="3152775"/>
          <p14:tracePt t="91174" x="3992563" y="3152775"/>
          <p14:tracePt t="91191" x="4002088" y="3160713"/>
          <p14:tracePt t="91207" x="4017963" y="3170238"/>
          <p14:tracePt t="91209" x="4035425" y="3178175"/>
          <p14:tracePt t="91224" x="4060825" y="3195638"/>
          <p14:tracePt t="91225" x="4078288" y="3195638"/>
          <p14:tracePt t="91241" x="4137025" y="3203575"/>
          <p14:tracePt t="91258" x="4214813" y="3228975"/>
          <p14:tracePt t="91274" x="4281488" y="3246438"/>
          <p14:tracePt t="91276" x="4306888" y="3254375"/>
          <p14:tracePt t="91291" x="4359275" y="3263900"/>
          <p14:tracePt t="91308" x="4400550" y="3279775"/>
          <p14:tracePt t="91311" x="4410075" y="3289300"/>
          <p14:tracePt t="91325" x="4418013" y="3305175"/>
          <p14:tracePt t="91327" x="4425950" y="3314700"/>
          <p14:tracePt t="91341" x="4443413" y="3340100"/>
          <p14:tracePt t="91342" x="4451350" y="3340100"/>
          <p14:tracePt t="91358" x="4494213" y="3365500"/>
          <p14:tracePt t="91374" x="4511675" y="3390900"/>
          <p14:tracePt t="91377" x="4519613" y="3390900"/>
          <p14:tracePt t="91392" x="4537075" y="3408363"/>
          <p14:tracePt t="91407" x="4554538" y="3424238"/>
          <p14:tracePt t="91409" x="4562475" y="3433763"/>
          <p14:tracePt t="91424" x="4570413" y="3449638"/>
          <p14:tracePt t="91441" x="4587875" y="3492500"/>
          <p14:tracePt t="91458" x="4587875" y="3517900"/>
          <p14:tracePt t="91475" x="4595813" y="3517900"/>
          <p14:tracePt t="91476" x="4605338" y="3527425"/>
          <p14:tracePt t="91491" x="4605338" y="3535363"/>
          <p14:tracePt t="91507" x="4605338" y="3543300"/>
          <p14:tracePt t="91524" x="4605338" y="3560763"/>
          <p14:tracePt t="91542" x="4613275" y="3586163"/>
          <p14:tracePt t="91558" x="4613275" y="3619500"/>
          <p14:tracePt t="91574" x="4613275" y="3636963"/>
          <p14:tracePt t="91591" x="4621213" y="3687763"/>
          <p14:tracePt t="91592" x="4621213" y="3697288"/>
          <p14:tracePt t="91608" x="4621213" y="3738563"/>
          <p14:tracePt t="91624" x="4621213" y="3763963"/>
          <p14:tracePt t="91641" x="4613275" y="3806825"/>
          <p14:tracePt t="91658" x="4595813" y="3875088"/>
          <p14:tracePt t="91661" x="4587875" y="3883025"/>
          <p14:tracePt t="91664" x="4587875" y="3900488"/>
          <p14:tracePt t="91674" x="4587875" y="3925888"/>
          <p14:tracePt t="91675" x="4587875" y="3951288"/>
          <p14:tracePt t="91690" x="4562475" y="4011613"/>
          <p14:tracePt t="91707" x="4554538" y="4044950"/>
          <p14:tracePt t="91723" x="4537075" y="4079875"/>
          <p14:tracePt t="91740" x="4529138" y="4095750"/>
          <p14:tracePt t="91758" x="4503738" y="4138613"/>
          <p14:tracePt t="91774" x="4494213" y="4156075"/>
          <p14:tracePt t="91777" x="4476750" y="4171950"/>
          <p14:tracePt t="91790" x="4468813" y="4197350"/>
          <p14:tracePt t="91807" x="4451350" y="4214813"/>
          <p14:tracePt t="91825" x="4435475" y="4240213"/>
          <p14:tracePt t="91828" x="4425950" y="4257675"/>
          <p14:tracePt t="91830" x="4425950" y="4265613"/>
          <p14:tracePt t="91840" x="4400550" y="4283075"/>
          <p14:tracePt t="91857" x="4384675" y="4308475"/>
          <p14:tracePt t="91861" x="4375150" y="4316413"/>
          <p14:tracePt t="91874" x="4375150" y="4325938"/>
          <p14:tracePt t="91890" x="4332288" y="4359275"/>
          <p14:tracePt t="91907" x="4332288" y="4368800"/>
          <p14:tracePt t="91924" x="4324350" y="4376738"/>
          <p14:tracePt t="91927" x="4298950" y="4394200"/>
          <p14:tracePt t="91942" x="4291013" y="4410075"/>
          <p14:tracePt t="91960" x="4273550" y="4410075"/>
          <p14:tracePt t="91973" x="4256088" y="4419600"/>
          <p14:tracePt t="91990" x="4240213" y="4435475"/>
          <p14:tracePt t="92016" x="4222750" y="4435475"/>
          <p14:tracePt t="92033" x="4214813" y="4445000"/>
          <p14:tracePt t="92042" x="4205288" y="4452938"/>
          <p14:tracePt t="92057" x="4179888" y="4460875"/>
          <p14:tracePt t="92073" x="4162425" y="4470400"/>
          <p14:tracePt t="92077" x="4154488" y="4478338"/>
          <p14:tracePt t="92091" x="4129088" y="4478338"/>
          <p14:tracePt t="92106" x="4095750" y="4486275"/>
          <p14:tracePt t="92123" x="4070350" y="4486275"/>
          <p14:tracePt t="92140" x="4035425" y="4486275"/>
          <p14:tracePt t="92157" x="4010025" y="4503738"/>
          <p14:tracePt t="92158" x="4002088" y="4503738"/>
          <p14:tracePt t="92173" x="3976688" y="4513263"/>
          <p14:tracePt t="92175" x="3959225" y="4521200"/>
          <p14:tracePt t="92190" x="3941763" y="4521200"/>
          <p14:tracePt t="92191" x="3933825" y="4521200"/>
          <p14:tracePt t="92207" x="3900488" y="4529138"/>
          <p14:tracePt t="92223" x="3873500" y="4529138"/>
          <p14:tracePt t="92225" x="3857625" y="4529138"/>
          <p14:tracePt t="92240" x="3814763" y="4529138"/>
          <p14:tracePt t="92257" x="3771900" y="4529138"/>
          <p14:tracePt t="92274" x="3738563" y="4529138"/>
          <p14:tracePt t="92291" x="3713163" y="4529138"/>
          <p14:tracePt t="92308" x="3695700" y="4529138"/>
          <p14:tracePt t="92312" x="3687763" y="4529138"/>
          <p14:tracePt t="92324" x="3678238" y="4529138"/>
          <p14:tracePt t="92327" x="3670300" y="4529138"/>
          <p14:tracePt t="92330" x="3662363" y="4529138"/>
          <p14:tracePt t="92340" x="3652838" y="4529138"/>
          <p14:tracePt t="92343" x="3644900" y="4529138"/>
          <p14:tracePt t="92357" x="3636963" y="4529138"/>
          <p14:tracePt t="92358" x="3619500" y="4513263"/>
          <p14:tracePt t="92374" x="3611563" y="4513263"/>
          <p14:tracePt t="92390" x="3576638" y="4513263"/>
          <p14:tracePt t="92393" x="3568700" y="4503738"/>
          <p14:tracePt t="92407" x="3559175" y="4503738"/>
          <p14:tracePt t="92408" x="3551238" y="4503738"/>
          <p14:tracePt t="92424" x="3525838" y="4503738"/>
          <p14:tracePt t="92439" x="3500438" y="4486275"/>
          <p14:tracePt t="92440" x="3482975" y="4486275"/>
          <p14:tracePt t="92456" x="3467100" y="4460875"/>
          <p14:tracePt t="92473" x="3432175" y="4445000"/>
          <p14:tracePt t="92490" x="3414713" y="4427538"/>
          <p14:tracePt t="92491" x="3406775" y="4419600"/>
          <p14:tracePt t="92506" x="3381375" y="4402138"/>
          <p14:tracePt t="92523" x="3373438" y="4384675"/>
          <p14:tracePt t="92540" x="3355975" y="4351338"/>
          <p14:tracePt t="92543" x="3355975" y="4341813"/>
          <p14:tracePt t="92556" x="3338513" y="4316413"/>
          <p14:tracePt t="92558" x="3338513" y="4308475"/>
          <p14:tracePt t="92574" x="3322638" y="4275138"/>
          <p14:tracePt t="92575" x="3297238" y="4265613"/>
          <p14:tracePt t="92591" x="3287713" y="4232275"/>
          <p14:tracePt t="92593" x="3287713" y="4224338"/>
          <p14:tracePt t="92607" x="3270250" y="4197350"/>
          <p14:tracePt t="92608" x="3262313" y="4171950"/>
          <p14:tracePt t="92624" x="3244850" y="4146550"/>
          <p14:tracePt t="92640" x="3244850" y="4138613"/>
          <p14:tracePt t="92642" x="3244850" y="4130675"/>
          <p14:tracePt t="92657" x="3244850" y="4105275"/>
          <p14:tracePt t="92674" x="3244850" y="4070350"/>
          <p14:tracePt t="92677" x="3244850" y="4052888"/>
          <p14:tracePt t="92690" x="3244850" y="4019550"/>
          <p14:tracePt t="92692" x="3244850" y="4011613"/>
          <p14:tracePt t="92707" x="3254375" y="3960813"/>
          <p14:tracePt t="92722" x="3270250" y="3917950"/>
          <p14:tracePt t="92739" x="3279775" y="3867150"/>
          <p14:tracePt t="92756" x="3279775" y="3841750"/>
          <p14:tracePt t="92774" x="3297238" y="3806825"/>
          <p14:tracePt t="92790" x="3305175" y="3798888"/>
          <p14:tracePt t="92791" x="3305175" y="3790950"/>
          <p14:tracePt t="92806" x="3322638" y="3773488"/>
          <p14:tracePt t="92824" x="3338513" y="3756025"/>
          <p14:tracePt t="92826" x="3355975" y="3738563"/>
          <p14:tracePt t="92841" x="3373438" y="3722688"/>
          <p14:tracePt t="92843" x="3389313" y="3713163"/>
          <p14:tracePt t="92846" x="3398838" y="3697288"/>
          <p14:tracePt t="92856" x="3424238" y="3679825"/>
          <p14:tracePt t="92873" x="3475038" y="3636963"/>
          <p14:tracePt t="92890" x="3525838" y="3611563"/>
          <p14:tracePt t="92906" x="3594100" y="3568700"/>
          <p14:tracePt t="92923" x="3670300" y="3527425"/>
          <p14:tracePt t="92940" x="3738563" y="3484563"/>
          <p14:tracePt t="92943" x="3771900" y="3467100"/>
          <p14:tracePt t="92957" x="3840163" y="3433763"/>
          <p14:tracePt t="92958" x="3857625" y="3416300"/>
          <p14:tracePt t="92973" x="3951288" y="3398838"/>
          <p14:tracePt t="92990" x="4017963" y="3398838"/>
          <p14:tracePt t="92992" x="4044950" y="3390900"/>
          <p14:tracePt t="93007" x="4111625" y="3382963"/>
          <p14:tracePt t="93008" x="4121150" y="3382963"/>
          <p14:tracePt t="93024" x="4146550" y="3382963"/>
          <p14:tracePt t="93026" x="4154488" y="3382963"/>
          <p14:tracePt t="93040" x="4171950" y="3382963"/>
          <p14:tracePt t="93057" x="4197350" y="3382963"/>
          <p14:tracePt t="93073" x="4222750" y="3382963"/>
          <p14:tracePt t="93090" x="4248150" y="3382963"/>
          <p14:tracePt t="93094" x="4265613" y="3390900"/>
          <p14:tracePt t="93097" x="4281488" y="3398838"/>
          <p14:tracePt t="93098" x="4291013" y="3398838"/>
          <p14:tracePt t="93106" x="4324350" y="3416300"/>
          <p14:tracePt t="93122" x="4359275" y="3441700"/>
          <p14:tracePt t="93139" x="4418013" y="3467100"/>
          <p14:tracePt t="93156" x="4460875" y="3492500"/>
          <p14:tracePt t="93159" x="4468813" y="3509963"/>
          <p14:tracePt t="93173" x="4503738" y="3543300"/>
          <p14:tracePt t="93175" x="4519613" y="3552825"/>
          <p14:tracePt t="93190" x="4570413" y="3586163"/>
          <p14:tracePt t="93206" x="4656138" y="3646488"/>
          <p14:tracePt t="93209" x="4673600" y="3654425"/>
          <p14:tracePt t="93224" x="4724400" y="3687763"/>
          <p14:tracePt t="93240" x="4749800" y="3713163"/>
          <p14:tracePt t="93242" x="4765675" y="3730625"/>
          <p14:tracePt t="93245" x="4765675" y="3738563"/>
          <p14:tracePt t="93256" x="4775200" y="3748088"/>
          <p14:tracePt t="93257" x="4775200" y="3756025"/>
          <p14:tracePt t="93273" x="4783138" y="3781425"/>
          <p14:tracePt t="93289" x="4791075" y="3790950"/>
          <p14:tracePt t="93293" x="4791075" y="3806825"/>
          <p14:tracePt t="93306" x="4808538" y="3824288"/>
          <p14:tracePt t="93323" x="4808538" y="3867150"/>
          <p14:tracePt t="93340" x="4808538" y="3908425"/>
          <p14:tracePt t="93344" x="4808538" y="3925888"/>
          <p14:tracePt t="93357" x="4808538" y="3951288"/>
          <p14:tracePt t="93374" x="4808538" y="3986213"/>
          <p14:tracePt t="93389" x="4808538" y="4002088"/>
          <p14:tracePt t="93406" x="4791075" y="4044950"/>
          <p14:tracePt t="93422" x="4783138" y="4062413"/>
          <p14:tracePt t="93439" x="4757738" y="4121150"/>
          <p14:tracePt t="93456" x="4740275" y="4138613"/>
          <p14:tracePt t="93473" x="4714875" y="4164013"/>
          <p14:tracePt t="93489" x="4706938" y="4181475"/>
          <p14:tracePt t="93506" x="4706938" y="4189413"/>
          <p14:tracePt t="93523" x="4699000" y="4206875"/>
          <p14:tracePt t="93539" x="4689475" y="4224338"/>
          <p14:tracePt t="93559" x="4689475" y="4232275"/>
          <p14:tracePt t="107065" x="4689475" y="4240213"/>
          <p14:tracePt t="107070" x="4689475" y="4257675"/>
          <p14:tracePt t="107083" x="4689475" y="4300538"/>
          <p14:tracePt t="107086" x="4689475" y="4308475"/>
          <p14:tracePt t="107090" x="4689475" y="4316413"/>
          <p14:tracePt t="107094" x="4689475" y="4325938"/>
          <p14:tracePt t="107101" x="4689475" y="4359275"/>
          <p14:tracePt t="107114" x="4689475" y="4427538"/>
          <p14:tracePt t="107131" x="4689475" y="4513263"/>
          <p14:tracePt t="107147" x="4689475" y="4622800"/>
          <p14:tracePt t="107164" x="4689475" y="4767263"/>
          <p14:tracePt t="107166" x="4689475" y="4810125"/>
          <p14:tracePt t="107182" x="4689475" y="4929188"/>
          <p14:tracePt t="107198" x="4689475" y="5005388"/>
          <p14:tracePt t="107199" x="4699000" y="5030788"/>
          <p14:tracePt t="107215" x="4724400" y="5116513"/>
          <p14:tracePt t="107216" x="4740275" y="5132388"/>
          <p14:tracePt t="107231" x="4843463" y="5276850"/>
          <p14:tracePt t="107247" x="4910138" y="5362575"/>
          <p14:tracePt t="107263" x="5038725" y="5497513"/>
          <p14:tracePt t="107281" x="5140325" y="5575300"/>
          <p14:tracePt t="107297" x="5216525" y="5626100"/>
          <p14:tracePt t="107314" x="5276850" y="5659438"/>
          <p14:tracePt t="107331" x="5403850" y="5694363"/>
          <p14:tracePt t="107347" x="5667375" y="5753100"/>
          <p14:tracePt t="107364" x="6049963" y="5821363"/>
          <p14:tracePt t="107366" x="6142038" y="5821363"/>
          <p14:tracePt t="107381" x="6440488" y="5821363"/>
          <p14:tracePt t="107382" x="6542088" y="5821363"/>
          <p14:tracePt t="107398" x="6838950" y="5821363"/>
          <p14:tracePt t="107400" x="6924675" y="5821363"/>
          <p14:tracePt t="107415" x="7178675" y="5821363"/>
          <p14:tracePt t="107418" x="7229475" y="5821363"/>
          <p14:tracePt t="107432" x="7391400" y="5821363"/>
          <p14:tracePt t="107447" x="7527925" y="5788025"/>
          <p14:tracePt t="107449" x="7578725" y="5778500"/>
          <p14:tracePt t="107452" x="7637463" y="5761038"/>
          <p14:tracePt t="107465" x="7756525" y="5735638"/>
          <p14:tracePt t="107467" x="7816850" y="5727700"/>
          <p14:tracePt t="107470" x="7893050" y="5719763"/>
          <p14:tracePt t="107473" x="7961313" y="5710238"/>
          <p14:tracePt t="107480" x="8121650" y="5684838"/>
          <p14:tracePt t="107498" x="8428038" y="5608638"/>
          <p14:tracePt t="107501" x="8488363" y="5600700"/>
          <p14:tracePt t="107514" x="8699500" y="5575300"/>
          <p14:tracePt t="107515" x="8759825" y="5549900"/>
          <p14:tracePt t="107518" x="8802688" y="5540375"/>
          <p14:tracePt t="107531" x="8937625" y="5524500"/>
          <p14:tracePt t="107547" x="9048750" y="5497513"/>
          <p14:tracePt t="107550" x="9074150" y="5489575"/>
          <p14:tracePt t="107564" x="9150350" y="5489575"/>
          <p14:tracePt t="107567" x="9183688" y="5489575"/>
          <p14:tracePt t="107570" x="9226550" y="5489575"/>
          <p14:tracePt t="107581" x="9286875" y="5489575"/>
          <p14:tracePt t="107582" x="9320213" y="5489575"/>
          <p14:tracePt t="107597" x="9482138" y="5464175"/>
          <p14:tracePt t="107599" x="9540875" y="5456238"/>
          <p14:tracePt t="107614" x="9771063" y="5405438"/>
          <p14:tracePt t="107616" x="9829800" y="5387975"/>
          <p14:tracePt t="107630" x="9983788" y="5345113"/>
          <p14:tracePt t="107647" x="10169525" y="5311775"/>
          <p14:tracePt t="107648" x="10212388" y="5302250"/>
          <p14:tracePt t="107664" x="10382250" y="5260975"/>
          <p14:tracePt t="107665" x="10433050" y="5251450"/>
          <p14:tracePt t="107680" x="10628313" y="5226050"/>
          <p14:tracePt t="107697" x="10782300" y="5208588"/>
          <p14:tracePt t="107700" x="10807700" y="5208588"/>
          <p14:tracePt t="107713" x="10858500" y="5208588"/>
          <p14:tracePt t="107730" x="10874375" y="5208588"/>
          <p14:tracePt t="107778" x="10883900" y="5208588"/>
          <p14:tracePt t="107803" x="10883900" y="5200650"/>
          <p14:tracePt t="107817" x="10866438" y="5200650"/>
          <p14:tracePt t="107824" x="10841038" y="5200650"/>
          <p14:tracePt t="107831" x="10833100" y="5200650"/>
          <p14:tracePt t="107833" x="10807700" y="5200650"/>
          <p14:tracePt t="107848" x="10679113" y="5208588"/>
          <p14:tracePt t="107864" x="10544175" y="5226050"/>
          <p14:tracePt t="107865" x="10483850" y="5235575"/>
          <p14:tracePt t="107880" x="10204450" y="5302250"/>
          <p14:tracePt t="107897" x="9855200" y="5345113"/>
          <p14:tracePt t="107914" x="9490075" y="5345113"/>
          <p14:tracePt t="107917" x="9405938" y="5345113"/>
          <p14:tracePt t="107919" x="9320213" y="5345113"/>
          <p14:tracePt t="107930" x="9048750" y="5353050"/>
          <p14:tracePt t="107947" x="8750300" y="5353050"/>
          <p14:tracePt t="107951" x="8691563" y="5353050"/>
          <p14:tracePt t="107964" x="8529638" y="5353050"/>
          <p14:tracePt t="107967" x="8504238" y="5353050"/>
          <p14:tracePt t="107981" x="8402638" y="5362575"/>
          <p14:tracePt t="107983" x="8385175" y="5362575"/>
          <p14:tracePt t="107997" x="8343900" y="5380038"/>
          <p14:tracePt t="108014" x="8334375" y="5387975"/>
          <p14:tracePt t="108032" x="8326438" y="5387975"/>
          <p14:tracePt t="108048" x="8326438" y="5395913"/>
          <p14:tracePt t="108066" x="8343900" y="5395913"/>
          <p14:tracePt t="108072" x="8369300" y="5413375"/>
          <p14:tracePt t="108074" x="8385175" y="5421313"/>
          <p14:tracePt t="108081" x="8420100" y="5421313"/>
          <p14:tracePt t="108097" x="8521700" y="5456238"/>
          <p14:tracePt t="108113" x="8750300" y="5524500"/>
          <p14:tracePt t="108130" x="9107488" y="5608638"/>
          <p14:tracePt t="108147" x="9380538" y="5616575"/>
          <p14:tracePt t="108164" x="9626600" y="5616575"/>
          <p14:tracePt t="108167" x="9677400" y="5616575"/>
          <p14:tracePt t="108180" x="9855200" y="5616575"/>
          <p14:tracePt t="108182" x="9906000" y="5616575"/>
          <p14:tracePt t="108199" x="10144125" y="5616575"/>
          <p14:tracePt t="108203" x="10194925" y="5616575"/>
          <p14:tracePt t="108206" x="10255250" y="5616575"/>
          <p14:tracePt t="108214" x="10313988" y="5616575"/>
          <p14:tracePt t="108215" x="10356850" y="5616575"/>
          <p14:tracePt t="108220" x="10415588" y="5616575"/>
          <p14:tracePt t="108230" x="10534650" y="5616575"/>
          <p14:tracePt t="108247" x="10663238" y="5616575"/>
          <p14:tracePt t="108263" x="10696575" y="5616575"/>
          <p14:tracePt t="108347" x="10696575" y="5608638"/>
          <p14:tracePt t="108353" x="10696575" y="5600700"/>
          <p14:tracePt t="108370" x="10679113" y="5600700"/>
          <p14:tracePt t="108380" x="10663238" y="5600700"/>
          <p14:tracePt t="108382" x="10653713" y="5600700"/>
          <p14:tracePt t="108397" x="10602913" y="5600700"/>
          <p14:tracePt t="108398" x="10585450" y="5600700"/>
          <p14:tracePt t="108414" x="10518775" y="5600700"/>
          <p14:tracePt t="108415" x="10493375" y="5600700"/>
          <p14:tracePt t="108431" x="10374313" y="5600700"/>
          <p14:tracePt t="108432" x="10348913" y="5600700"/>
          <p14:tracePt t="108448" x="10245725" y="5600700"/>
          <p14:tracePt t="108464" x="10194925" y="5600700"/>
          <p14:tracePt t="108465" x="10179050" y="5600700"/>
          <p14:tracePt t="108469" x="10169525" y="5600700"/>
          <p14:tracePt t="108481" x="10144125" y="5616575"/>
          <p14:tracePt t="108498" x="10136188" y="5616575"/>
          <p14:tracePt t="108503" x="10126663" y="5616575"/>
          <p14:tracePt t="108520" x="10118725" y="5626100"/>
          <p14:tracePt t="121387" x="10067925" y="5651500"/>
          <p14:tracePt t="121396" x="10034588" y="5676900"/>
          <p14:tracePt t="121407" x="9974263" y="5710238"/>
          <p14:tracePt t="121409" x="9948863" y="5727700"/>
          <p14:tracePt t="121413" x="9923463" y="5745163"/>
          <p14:tracePt t="121415" x="9906000" y="5761038"/>
          <p14:tracePt t="121423" x="9890125" y="5770563"/>
          <p14:tracePt t="121424" x="9864725" y="5778500"/>
          <p14:tracePt t="121427" x="9839325" y="5795963"/>
          <p14:tracePt t="121438" x="9786938" y="5821363"/>
          <p14:tracePt t="121455" x="9736138" y="5829300"/>
          <p14:tracePt t="121456" x="9728200" y="5829300"/>
          <p14:tracePt t="121472" x="9677400" y="5846763"/>
          <p14:tracePt t="121488" x="9609138" y="5880100"/>
          <p14:tracePt t="121505" x="9550400" y="5889625"/>
          <p14:tracePt t="121522" x="9490075" y="5905500"/>
          <p14:tracePt t="121538" x="9456738" y="5922963"/>
          <p14:tracePt t="121555" x="9439275" y="5940425"/>
          <p14:tracePt t="121572" x="9421813" y="5948363"/>
          <p14:tracePt t="121590" x="9388475" y="5973763"/>
          <p14:tracePt t="121605" x="9388475" y="5983288"/>
          <p14:tracePt t="121623" x="9371013" y="5999163"/>
          <p14:tracePt t="121705" x="9363075" y="5999163"/>
          <p14:tracePt t="121711" x="9363075" y="6008688"/>
          <p14:tracePt t="121722" x="9363075" y="6016625"/>
          <p14:tracePt t="121740" x="9345613" y="6024563"/>
          <p14:tracePt t="121757" x="9345613" y="6034088"/>
          <p14:tracePt t="121772" x="9328150" y="6042025"/>
          <p14:tracePt t="121789" x="9294813" y="6049963"/>
          <p14:tracePt t="121790" x="9294813" y="6059488"/>
          <p14:tracePt t="121805" x="9261475" y="6067425"/>
          <p14:tracePt t="121807" x="9244013" y="6076950"/>
          <p14:tracePt t="121822" x="9175750" y="6076950"/>
          <p14:tracePt t="121823" x="9158288" y="6084888"/>
          <p14:tracePt t="121826" x="9142413" y="6084888"/>
          <p14:tracePt t="121838" x="9082088" y="6084888"/>
          <p14:tracePt t="121855" x="8980488" y="6084888"/>
          <p14:tracePt t="121872" x="8886825" y="6084888"/>
          <p14:tracePt t="121873" x="8869363" y="6084888"/>
          <p14:tracePt t="121889" x="8810625" y="6084888"/>
          <p14:tracePt t="121890" x="8785225" y="6084888"/>
          <p14:tracePt t="121893" x="8759825" y="6084888"/>
          <p14:tracePt t="121905" x="8716963" y="6084888"/>
          <p14:tracePt t="121922" x="8640763" y="6084888"/>
          <p14:tracePt t="121941" x="8555038" y="6067425"/>
          <p14:tracePt t="121956" x="8488363" y="6049963"/>
          <p14:tracePt t="121959" x="8470900" y="6042025"/>
          <p14:tracePt t="121972" x="8428038" y="6024563"/>
          <p14:tracePt t="121975" x="8420100" y="6024563"/>
          <p14:tracePt t="121989" x="8377238" y="6016625"/>
          <p14:tracePt t="121990" x="8351838" y="6016625"/>
          <p14:tracePt t="122006" x="8275638" y="5999163"/>
          <p14:tracePt t="122009" x="8266113" y="5999163"/>
          <p14:tracePt t="122021" x="8215313" y="5991225"/>
          <p14:tracePt t="122038" x="8164513" y="5973763"/>
          <p14:tracePt t="122056" x="8113713" y="5948363"/>
          <p14:tracePt t="122072" x="8080375" y="5940425"/>
          <p14:tracePt t="122073" x="8070850" y="5940425"/>
          <p14:tracePt t="122088" x="8045450" y="5915025"/>
          <p14:tracePt t="122106" x="8004175" y="5889625"/>
          <p14:tracePt t="122122" x="7986713" y="5880100"/>
          <p14:tracePt t="122123" x="7977188" y="5880100"/>
          <p14:tracePt t="122139" x="7943850" y="5864225"/>
          <p14:tracePt t="122155" x="7918450" y="5846763"/>
          <p14:tracePt t="122172" x="7900988" y="5829300"/>
          <p14:tracePt t="122175" x="7893050" y="5829300"/>
          <p14:tracePt t="122190" x="7875588" y="5803900"/>
          <p14:tracePt t="122206" x="7842250" y="5778500"/>
          <p14:tracePt t="122211" x="7832725" y="5778500"/>
          <p14:tracePt t="122213" x="7824788" y="5770563"/>
          <p14:tracePt t="122222" x="7816850" y="5753100"/>
          <p14:tracePt t="122238" x="7799388" y="5727700"/>
          <p14:tracePt t="122255" x="7781925" y="5702300"/>
          <p14:tracePt t="122271" x="7773988" y="5676900"/>
          <p14:tracePt t="122288" x="7756525" y="5651500"/>
          <p14:tracePt t="122305" x="7756525" y="5634038"/>
          <p14:tracePt t="122321" x="7756525" y="5600700"/>
          <p14:tracePt t="122338" x="7756525" y="5540375"/>
          <p14:tracePt t="122355" x="7781925" y="5464175"/>
          <p14:tracePt t="122372" x="7824788" y="5405438"/>
          <p14:tracePt t="122375" x="7842250" y="5387975"/>
          <p14:tracePt t="122378" x="7850188" y="5370513"/>
          <p14:tracePt t="122388" x="7875588" y="5327650"/>
          <p14:tracePt t="122405" x="7910513" y="5302250"/>
          <p14:tracePt t="122422" x="7943850" y="5268913"/>
          <p14:tracePt t="122424" x="7943850" y="5260975"/>
          <p14:tracePt t="122438" x="7961313" y="5243513"/>
          <p14:tracePt t="122457" x="8004175" y="5226050"/>
          <p14:tracePt t="122472" x="8029575" y="5208588"/>
          <p14:tracePt t="122473" x="8037513" y="5200650"/>
          <p14:tracePt t="122489" x="8054975" y="5200650"/>
          <p14:tracePt t="122490" x="8062913" y="5200650"/>
          <p14:tracePt t="122505" x="8070850" y="5192713"/>
          <p14:tracePt t="122522" x="8080375" y="5183188"/>
          <p14:tracePt t="122539" x="8088313" y="5183188"/>
          <p14:tracePt t="122555" x="8131175" y="5183188"/>
          <p14:tracePt t="122571" x="8174038" y="5226050"/>
          <p14:tracePt t="122574" x="8189913" y="5243513"/>
          <p14:tracePt t="122588" x="8232775" y="5276850"/>
          <p14:tracePt t="122591" x="8258175" y="5286375"/>
          <p14:tracePt t="122593" x="8275638" y="5302250"/>
          <p14:tracePt t="122605" x="8301038" y="5311775"/>
          <p14:tracePt t="122621" x="8326438" y="5337175"/>
          <p14:tracePt t="122638" x="8326438" y="5362575"/>
          <p14:tracePt t="122655" x="8326438" y="5380038"/>
          <p14:tracePt t="122671" x="8334375" y="5395913"/>
          <p14:tracePt t="122673" x="8343900" y="5405438"/>
          <p14:tracePt t="122688" x="8343900" y="5413375"/>
          <p14:tracePt t="122705" x="8343900" y="5464175"/>
          <p14:tracePt t="122721" x="8318500" y="5507038"/>
          <p14:tracePt t="122723" x="8318500" y="5514975"/>
          <p14:tracePt t="122738" x="8318500" y="5532438"/>
          <p14:tracePt t="122740" x="8308975" y="5540375"/>
          <p14:tracePt t="122755" x="8301038" y="5565775"/>
          <p14:tracePt t="122772" x="8283575" y="5600700"/>
          <p14:tracePt t="122776" x="8275638" y="5608638"/>
          <p14:tracePt t="122779" x="8266113" y="5608638"/>
          <p14:tracePt t="122782" x="8266113" y="5616575"/>
          <p14:tracePt t="122788" x="8258175" y="5634038"/>
          <p14:tracePt t="122790" x="8240713" y="5641975"/>
          <p14:tracePt t="122804" x="8215313" y="5676900"/>
          <p14:tracePt t="122822" x="8181975" y="5735638"/>
          <p14:tracePt t="122825" x="8164513" y="5745163"/>
          <p14:tracePt t="122838" x="8147050" y="5753100"/>
          <p14:tracePt t="122855" x="8096250" y="5795963"/>
          <p14:tracePt t="122856" x="8096250" y="5803900"/>
          <p14:tracePt t="122872" x="8070850" y="5821363"/>
          <p14:tracePt t="122876" x="8062913" y="5821363"/>
          <p14:tracePt t="122878" x="8054975" y="5829300"/>
          <p14:tracePt t="122889" x="8029575" y="5838825"/>
          <p14:tracePt t="122890" x="8020050" y="5846763"/>
          <p14:tracePt t="122905" x="7977188" y="5864225"/>
          <p14:tracePt t="122921" x="7961313" y="5864225"/>
          <p14:tracePt t="122923" x="7951788" y="5864225"/>
          <p14:tracePt t="122938" x="7943850" y="5872163"/>
          <p14:tracePt t="122954" x="7935913" y="5872163"/>
          <p14:tracePt t="122972" x="7900988" y="5872163"/>
          <p14:tracePt t="122995" x="7885113" y="5872163"/>
          <p14:tracePt t="123009" x="7875588" y="5872163"/>
          <p14:tracePt t="123021" x="7867650" y="5872163"/>
          <p14:tracePt t="123060" x="7859713" y="5872163"/>
          <p14:tracePt t="126427" x="7832725" y="5880100"/>
          <p14:tracePt t="126435" x="7807325" y="5889625"/>
          <p14:tracePt t="126439" x="7799388" y="5897563"/>
          <p14:tracePt t="126452" x="7740650" y="5915025"/>
          <p14:tracePt t="126470" x="7637463" y="5983288"/>
          <p14:tracePt t="126485" x="7553325" y="6049963"/>
          <p14:tracePt t="126486" x="7518400" y="6067425"/>
          <p14:tracePt t="126502" x="7400925" y="6118225"/>
          <p14:tracePt t="126520" x="7297738" y="6153150"/>
          <p14:tracePt t="126535" x="7256463" y="6178550"/>
          <p14:tracePt t="126537" x="7239000" y="6178550"/>
          <p14:tracePt t="126551" x="7178675" y="6186488"/>
          <p14:tracePt t="126568" x="7059613" y="6237288"/>
          <p14:tracePt t="126585" x="6924675" y="6254750"/>
          <p14:tracePt t="126602" x="6745288" y="6288088"/>
          <p14:tracePt t="126619" x="6542088" y="6330950"/>
          <p14:tracePt t="126636" x="6389688" y="6348413"/>
          <p14:tracePt t="126638" x="6354763" y="6365875"/>
          <p14:tracePt t="126652" x="6253163" y="6373813"/>
          <p14:tracePt t="126655" x="6235700" y="6381750"/>
          <p14:tracePt t="126670" x="6108700" y="6381750"/>
          <p14:tracePt t="126686" x="5989638" y="6381750"/>
          <p14:tracePt t="126687" x="5930900" y="6381750"/>
          <p14:tracePt t="126691" x="5870575" y="6381750"/>
          <p14:tracePt t="126703" x="5657850" y="6381750"/>
          <p14:tracePt t="126719" x="5327650" y="6399213"/>
          <p14:tracePt t="126720" x="5241925" y="6399213"/>
          <p14:tracePt t="126735" x="5013325" y="6399213"/>
          <p14:tracePt t="126737" x="4945063" y="6399213"/>
          <p14:tracePt t="126752" x="4714875" y="6399213"/>
          <p14:tracePt t="126769" x="4537075" y="6399213"/>
          <p14:tracePt t="126786" x="4332288" y="6399213"/>
          <p14:tracePt t="126789" x="4281488" y="6399213"/>
          <p14:tracePt t="126803" x="4103688" y="6399213"/>
          <p14:tracePt t="126805" x="4035425" y="6399213"/>
          <p14:tracePt t="126820" x="3806825" y="6399213"/>
          <p14:tracePt t="126825" x="3746500" y="6399213"/>
          <p14:tracePt t="126828" x="3703638" y="6399213"/>
          <p14:tracePt t="126836" x="3611563" y="6399213"/>
          <p14:tracePt t="126839" x="3568700" y="6399213"/>
          <p14:tracePt t="126843" x="3525838" y="6399213"/>
          <p14:tracePt t="126851" x="3441700" y="6399213"/>
          <p14:tracePt t="126868" x="3287713" y="6399213"/>
          <p14:tracePt t="126885" x="3186113" y="6399213"/>
          <p14:tracePt t="126886" x="3152775" y="6399213"/>
          <p14:tracePt t="126901" x="2990850" y="6399213"/>
          <p14:tracePt t="126918" x="2820988" y="6399213"/>
          <p14:tracePt t="126935" x="2625725" y="6381750"/>
          <p14:tracePt t="126936" x="2565400" y="6381750"/>
          <p14:tracePt t="126952" x="2370138" y="6338888"/>
          <p14:tracePt t="126953" x="2311400" y="6330950"/>
          <p14:tracePt t="126968" x="2081213" y="6272213"/>
          <p14:tracePt t="126985" x="1979613" y="6246813"/>
          <p14:tracePt t="127002" x="1954213" y="6229350"/>
          <p14:tracePt t="127079" x="1962150" y="6229350"/>
          <p14:tracePt t="127087" x="2005013" y="6221413"/>
          <p14:tracePt t="127090" x="2030413" y="6211888"/>
          <p14:tracePt t="127094" x="2065338" y="6211888"/>
          <p14:tracePt t="127119" x="2574925" y="6211888"/>
          <p14:tracePt t="127135" x="3203575" y="6221413"/>
          <p14:tracePt t="127152" x="4078288" y="6338888"/>
          <p14:tracePt t="127153" x="4306888" y="6338888"/>
          <p14:tracePt t="127156" x="4545013" y="6348413"/>
          <p14:tracePt t="127168" x="5165725" y="6365875"/>
          <p14:tracePt t="127185" x="5981700" y="6424613"/>
          <p14:tracePt t="127202" x="6610350" y="6432550"/>
          <p14:tracePt t="127218" x="7094538" y="6492875"/>
          <p14:tracePt t="127235" x="7477125" y="6551613"/>
          <p14:tracePt t="127237" x="7535863" y="6561138"/>
          <p14:tracePt t="127251" x="7654925" y="6569075"/>
          <p14:tracePt t="127268" x="7715250" y="6569075"/>
          <p14:tracePt t="127343" x="7723188" y="6569075"/>
          <p14:tracePt t="127495" x="7723188" y="6561138"/>
          <p14:tracePt t="127517" x="7723188" y="6543675"/>
          <p14:tracePt t="127524" x="7723188" y="6535738"/>
          <p14:tracePt t="127536" x="7723188" y="6518275"/>
          <p14:tracePt t="127552" x="7723188" y="6500813"/>
          <p14:tracePt t="127568" x="7723188" y="6483350"/>
          <p14:tracePt t="127585" x="7705725" y="6467475"/>
          <p14:tracePt t="127602" x="7705725" y="6450013"/>
          <p14:tracePt t="127619" x="7697788" y="6432550"/>
          <p14:tracePt t="127621" x="7697788" y="6424613"/>
          <p14:tracePt t="127636" x="7688263" y="6407150"/>
          <p14:tracePt t="127652" x="7680325" y="6391275"/>
          <p14:tracePt t="127654" x="7672388" y="6381750"/>
          <p14:tracePt t="127669" x="7654925" y="6365875"/>
          <p14:tracePt t="127685" x="7637463" y="6338888"/>
          <p14:tracePt t="127702" x="7629525" y="6330950"/>
          <p14:tracePt t="127703" x="7629525" y="6323013"/>
          <p14:tracePt t="127718" x="7629525" y="6305550"/>
          <p14:tracePt t="127735" x="7621588" y="6280150"/>
          <p14:tracePt t="127752" x="7621588" y="6272213"/>
          <p14:tracePt t="127756" x="7612063" y="6272213"/>
          <p14:tracePt t="127773" x="7596188" y="6254750"/>
          <p14:tracePt t="127786" x="7596188" y="6246813"/>
          <p14:tracePt t="127801" x="7586663" y="6237288"/>
          <p14:tracePt t="127840" x="7586663" y="6229350"/>
          <p14:tracePt t="127843" x="7578725" y="6229350"/>
          <p14:tracePt t="127893" x="7570788" y="6229350"/>
          <p14:tracePt t="127899" x="7561263" y="6221413"/>
          <p14:tracePt t="127907" x="7553325" y="6221413"/>
          <p14:tracePt t="127919" x="7545388" y="6211888"/>
          <p14:tracePt t="127935" x="7527925" y="6203950"/>
          <p14:tracePt t="127951" x="7510463" y="6203950"/>
          <p14:tracePt t="127969" x="7502525" y="6203950"/>
          <p14:tracePt t="127987" x="7477125" y="6194425"/>
          <p14:tracePt t="128003" x="7459663" y="6186488"/>
          <p14:tracePt t="128019" x="7451725" y="6186488"/>
          <p14:tracePt t="128035" x="7434263" y="6178550"/>
          <p14:tracePt t="128052" x="7426325" y="6178550"/>
          <p14:tracePt t="128069" x="7416800" y="6169025"/>
          <p14:tracePt t="128085" x="7408863" y="6169025"/>
          <p14:tracePt t="128363" x="7400925" y="6169025"/>
          <p14:tracePt t="128372" x="7383463" y="6169025"/>
          <p14:tracePt t="128379" x="7373938" y="6169025"/>
          <p14:tracePt t="128402" x="7289800" y="6169025"/>
          <p14:tracePt t="128418" x="7264400" y="6169025"/>
          <p14:tracePt t="128435" x="7229475" y="6169025"/>
          <p14:tracePt t="128452" x="7213600" y="6169025"/>
          <p14:tracePt t="128469" x="7204075" y="6169025"/>
          <p14:tracePt t="128471" x="7188200" y="6169025"/>
          <p14:tracePt t="128516" x="7170738" y="6169025"/>
          <p14:tracePt t="128560" x="7162800" y="6169025"/>
          <p14:tracePt t="128567" x="7153275" y="6169025"/>
          <p14:tracePt t="128578" x="7145338" y="6169025"/>
          <p14:tracePt t="128601" x="7137400" y="6169025"/>
          <p14:tracePt t="128618" x="7112000" y="6169025"/>
          <p14:tracePt t="128637" x="7094538" y="6169025"/>
          <p14:tracePt t="128658" x="7077075" y="6169025"/>
          <p14:tracePt t="128680" x="7059613" y="6169025"/>
          <p14:tracePt t="129005" x="7069138" y="6169025"/>
          <p14:tracePt t="129011" x="7077075" y="6169025"/>
          <p14:tracePt t="129013" x="7085013" y="6169025"/>
          <p14:tracePt t="129021" x="7102475" y="6169025"/>
          <p14:tracePt t="129025" x="7119938" y="6169025"/>
          <p14:tracePt t="129034" x="7127875" y="6169025"/>
          <p14:tracePt t="129036" x="7145338" y="6161088"/>
          <p14:tracePt t="129052" x="7178675" y="6143625"/>
          <p14:tracePt t="129055" x="7188200" y="6135688"/>
          <p14:tracePt t="129067" x="7221538" y="6127750"/>
          <p14:tracePt t="129068" x="7229475" y="6127750"/>
          <p14:tracePt t="129084" x="7264400" y="6118225"/>
          <p14:tracePt t="129085" x="7272338" y="6118225"/>
          <p14:tracePt t="129102" x="7307263" y="6102350"/>
          <p14:tracePt t="129118" x="7332663" y="6092825"/>
          <p14:tracePt t="129134" x="7348538" y="6092825"/>
          <p14:tracePt t="129136" x="7358063" y="6092825"/>
          <p14:tracePt t="129152" x="7383463" y="6092825"/>
          <p14:tracePt t="129155" x="7391400" y="6084888"/>
          <p14:tracePt t="129167" x="7434263" y="6076950"/>
          <p14:tracePt t="129171" x="7451725" y="6076950"/>
          <p14:tracePt t="129184" x="7485063" y="6076950"/>
          <p14:tracePt t="129187" x="7493000" y="6076950"/>
          <p14:tracePt t="129200" x="7535863" y="6076950"/>
          <p14:tracePt t="129217" x="7561263" y="6076950"/>
          <p14:tracePt t="129234" x="7578725" y="6076950"/>
          <p14:tracePt t="129237" x="7586663" y="6076950"/>
          <p14:tracePt t="129250" x="7612063" y="6076950"/>
          <p14:tracePt t="129267" x="7688263" y="6076950"/>
          <p14:tracePt t="129284" x="7766050" y="6076950"/>
          <p14:tracePt t="129285" x="7781925" y="6076950"/>
          <p14:tracePt t="129300" x="7910513" y="6076950"/>
          <p14:tracePt t="129301" x="7935913" y="6076950"/>
          <p14:tracePt t="129318" x="8037513" y="6076950"/>
          <p14:tracePt t="129334" x="8096250" y="6076950"/>
          <p14:tracePt t="129335" x="8113713" y="6076950"/>
          <p14:tracePt t="129351" x="8174038" y="6076950"/>
          <p14:tracePt t="129368" x="8240713" y="6076950"/>
          <p14:tracePt t="129372" x="8258175" y="6076950"/>
          <p14:tracePt t="129375" x="8283575" y="6076950"/>
          <p14:tracePt t="129384" x="8343900" y="6076950"/>
          <p14:tracePt t="129387" x="8359775" y="6084888"/>
          <p14:tracePt t="129390" x="8394700" y="6092825"/>
          <p14:tracePt t="129401" x="8504238" y="6118225"/>
          <p14:tracePt t="129417" x="8640763" y="6143625"/>
          <p14:tracePt t="129420" x="8666163" y="6143625"/>
          <p14:tracePt t="129434" x="8734425" y="6143625"/>
          <p14:tracePt t="129437" x="8759825" y="6143625"/>
          <p14:tracePt t="129450" x="8818563" y="6143625"/>
          <p14:tracePt t="129452" x="8836025" y="6143625"/>
          <p14:tracePt t="129468" x="8853488" y="6143625"/>
          <p14:tracePt t="129469" x="8869363" y="6143625"/>
          <p14:tracePt t="129484" x="8878888" y="6153150"/>
          <p14:tracePt t="129486" x="8886825" y="6153150"/>
          <p14:tracePt t="129500" x="8929688" y="6161088"/>
          <p14:tracePt t="129518" x="8955088" y="6169025"/>
          <p14:tracePt t="129534" x="8972550" y="6169025"/>
          <p14:tracePt t="129535" x="8980488" y="6178550"/>
          <p14:tracePt t="129555" x="8997950" y="6178550"/>
          <p14:tracePt t="129774" x="8988425" y="6178550"/>
          <p14:tracePt t="129788" x="8980488" y="6178550"/>
          <p14:tracePt t="129795" x="8972550" y="6186488"/>
          <p14:tracePt t="129802" x="8963025" y="6186488"/>
          <p14:tracePt t="129805" x="8955088" y="6186488"/>
          <p14:tracePt t="129808" x="8937625" y="6186488"/>
          <p14:tracePt t="129817" x="8929688" y="6186488"/>
          <p14:tracePt t="129834" x="8894763" y="6194425"/>
          <p14:tracePt t="129838" x="8878888" y="6203950"/>
          <p14:tracePt t="129840" x="8869363" y="6203950"/>
          <p14:tracePt t="129849" x="8818563" y="6211888"/>
          <p14:tracePt t="129866" x="8724900" y="6211888"/>
          <p14:tracePt t="129883" x="8496300" y="6211888"/>
          <p14:tracePt t="129884" x="8420100" y="6211888"/>
          <p14:tracePt t="129900" x="8139113" y="6211888"/>
          <p14:tracePt t="129917" x="7748588" y="6211888"/>
          <p14:tracePt t="129933" x="7493000" y="6211888"/>
          <p14:tracePt t="129935" x="7400925" y="6211888"/>
          <p14:tracePt t="129950" x="7051675" y="6211888"/>
          <p14:tracePt t="129967" x="6729413" y="6211888"/>
          <p14:tracePt t="129972" x="6643688" y="6211888"/>
          <p14:tracePt t="129974" x="6559550" y="6211888"/>
          <p14:tracePt t="129984" x="6397625" y="6211888"/>
          <p14:tracePt t="129989" x="6303963" y="6211888"/>
          <p14:tracePt t="129992" x="6202363" y="6211888"/>
          <p14:tracePt t="130001" x="6032500" y="6211888"/>
          <p14:tracePt t="130003" x="5930900" y="6211888"/>
          <p14:tracePt t="130017" x="5480050" y="6203950"/>
          <p14:tracePt t="130033" x="5089525" y="6203950"/>
          <p14:tracePt t="130036" x="4987925" y="6203950"/>
          <p14:tracePt t="130050" x="4714875" y="6203950"/>
          <p14:tracePt t="130066" x="4435475" y="6203950"/>
          <p14:tracePt t="130068" x="4375150" y="6194425"/>
          <p14:tracePt t="130083" x="4222750" y="6186488"/>
          <p14:tracePt t="130085" x="4162425" y="6178550"/>
          <p14:tracePt t="130100" x="3933825" y="6178550"/>
          <p14:tracePt t="130116" x="3662363" y="6178550"/>
          <p14:tracePt t="130118" x="3576638" y="6178550"/>
          <p14:tracePt t="130133" x="3287713" y="6169025"/>
          <p14:tracePt t="130135" x="3194050" y="6169025"/>
          <p14:tracePt t="130150" x="2727325" y="6178550"/>
          <p14:tracePt t="130167" x="2174875" y="6221413"/>
          <p14:tracePt t="130184" x="1708150" y="6229350"/>
          <p14:tracePt t="130187" x="1606550" y="6237288"/>
          <p14:tracePt t="130190" x="1512888" y="6237288"/>
          <p14:tracePt t="130201" x="1343025" y="6237288"/>
          <p14:tracePt t="130203" x="1265238" y="6237288"/>
          <p14:tracePt t="130217" x="1011238" y="6237288"/>
          <p14:tracePt t="130233" x="790575" y="6237288"/>
          <p14:tracePt t="130237" x="730250" y="6237288"/>
          <p14:tracePt t="130249" x="603250" y="6237288"/>
          <p14:tracePt t="130266" x="476250" y="6229350"/>
          <p14:tracePt t="130283" x="415925" y="6211888"/>
          <p14:tracePt t="130299" x="400050" y="6211888"/>
          <p14:tracePt t="130399" x="390525" y="6211888"/>
          <p14:tracePt t="130410" x="382588" y="6211888"/>
          <p14:tracePt t="130438" x="373063" y="6211888"/>
          <p14:tracePt t="130476" x="365125" y="6211888"/>
          <p14:tracePt t="130479" x="357188" y="6211888"/>
          <p14:tracePt t="130633" x="357188" y="6221413"/>
          <p14:tracePt t="130712" x="357188" y="6229350"/>
          <p14:tracePt t="130719" x="365125" y="6229350"/>
          <p14:tracePt t="130725" x="365125" y="6237288"/>
          <p14:tracePt t="130752" x="441325" y="6254750"/>
          <p14:tracePt t="130769" x="492125" y="6262688"/>
          <p14:tracePt t="130772" x="509588" y="6272213"/>
          <p14:tracePt t="130775" x="517525" y="6280150"/>
          <p14:tracePt t="130778" x="534988" y="6288088"/>
          <p14:tracePt t="130783" x="544513" y="6297613"/>
          <p14:tracePt t="130799" x="595313" y="6297613"/>
          <p14:tracePt t="130803" x="611188" y="6305550"/>
          <p14:tracePt t="130816" x="654050" y="6313488"/>
          <p14:tracePt t="130832" x="755650" y="6323013"/>
          <p14:tracePt t="130849" x="858838" y="6330950"/>
          <p14:tracePt t="130852" x="892175" y="6330950"/>
          <p14:tracePt t="130866" x="1036638" y="6330950"/>
          <p14:tracePt t="130868" x="1079500" y="6330950"/>
          <p14:tracePt t="130883" x="1265238" y="6330950"/>
          <p14:tracePt t="130899" x="1368425" y="6313488"/>
          <p14:tracePt t="130900" x="1409700" y="6313488"/>
          <p14:tracePt t="130916" x="1571625" y="6313488"/>
          <p14:tracePt t="130934" x="1724025" y="6313488"/>
          <p14:tracePt t="130949" x="1784350" y="6313488"/>
          <p14:tracePt t="130951" x="1809750" y="6313488"/>
          <p14:tracePt t="130966" x="1878013" y="6313488"/>
          <p14:tracePt t="130983" x="1979613" y="6313488"/>
          <p14:tracePt t="130999" x="2106613" y="6313488"/>
          <p14:tracePt t="131003" x="2149475" y="6305550"/>
          <p14:tracePt t="131017" x="2268538" y="6297613"/>
          <p14:tracePt t="131019" x="2327275" y="6297613"/>
          <p14:tracePt t="131034" x="2574925" y="6297613"/>
          <p14:tracePt t="131038" x="2633663" y="6297613"/>
          <p14:tracePt t="131040" x="2701925" y="6297613"/>
          <p14:tracePt t="131051" x="2854325" y="6297613"/>
          <p14:tracePt t="131054" x="2940050" y="6297613"/>
          <p14:tracePt t="131068" x="3254375" y="6297613"/>
          <p14:tracePt t="131072" x="3330575" y="6297613"/>
          <p14:tracePt t="131084" x="3559175" y="6297613"/>
          <p14:tracePt t="131099" x="3781425" y="6297613"/>
          <p14:tracePt t="131101" x="3865563" y="6297613"/>
          <p14:tracePt t="131116" x="4214813" y="6297613"/>
          <p14:tracePt t="131134" x="4630738" y="6262688"/>
          <p14:tracePt t="131150" x="4910138" y="6262688"/>
          <p14:tracePt t="131153" x="4978400" y="6262688"/>
          <p14:tracePt t="131167" x="5241925" y="6229350"/>
          <p14:tracePt t="131170" x="5318125" y="6221413"/>
          <p14:tracePt t="131173" x="5386388" y="6211888"/>
          <p14:tracePt t="131174" x="5462588" y="6194425"/>
          <p14:tracePt t="131183" x="5581650" y="6169025"/>
          <p14:tracePt t="131187" x="5641975" y="6161088"/>
          <p14:tracePt t="131199" x="5802313" y="6135688"/>
          <p14:tracePt t="131203" x="5862638" y="6127750"/>
          <p14:tracePt t="131207" x="5913438" y="6118225"/>
          <p14:tracePt t="131216" x="6015038" y="6092825"/>
          <p14:tracePt t="131233" x="6270625" y="6024563"/>
          <p14:tracePt t="131249" x="6423025" y="5983288"/>
          <p14:tracePt t="131266" x="6653213" y="5932488"/>
          <p14:tracePt t="131269" x="6711950" y="5905500"/>
          <p14:tracePt t="131282" x="6932613" y="5854700"/>
          <p14:tracePt t="131284" x="7026275" y="5821363"/>
          <p14:tracePt t="131299" x="7434263" y="5735638"/>
          <p14:tracePt t="131316" x="7748588" y="5641975"/>
          <p14:tracePt t="131317" x="7850188" y="5616575"/>
          <p14:tracePt t="131332" x="8318500" y="5489575"/>
          <p14:tracePt t="131334" x="8428038" y="5464175"/>
          <p14:tracePt t="131349" x="8793163" y="5362575"/>
          <p14:tracePt t="131351" x="8921750" y="5337175"/>
          <p14:tracePt t="131366" x="9294813" y="5235575"/>
          <p14:tracePt t="131368" x="9413875" y="5208588"/>
          <p14:tracePt t="131384" x="9847263" y="5099050"/>
          <p14:tracePt t="131387" x="9948863" y="5073650"/>
          <p14:tracePt t="131390" x="10034588" y="5048250"/>
          <p14:tracePt t="131400" x="10212388" y="5005388"/>
          <p14:tracePt t="131403" x="10288588" y="4972050"/>
          <p14:tracePt t="131406" x="10348913" y="4946650"/>
          <p14:tracePt t="131416" x="10493375" y="4886325"/>
          <p14:tracePt t="131419" x="10552113" y="4868863"/>
          <p14:tracePt t="131432" x="10790238" y="4741863"/>
          <p14:tracePt t="131449" x="10977563" y="4630738"/>
          <p14:tracePt t="131465" x="11155363" y="4521200"/>
          <p14:tracePt t="131482" x="11350625" y="4410075"/>
          <p14:tracePt t="131500" x="11657013" y="4232275"/>
          <p14:tracePt t="131516" x="11801475" y="4156075"/>
          <p14:tracePt t="131517" x="11844338" y="4130675"/>
          <p14:tracePt t="131532" x="11945938" y="4052888"/>
          <p14:tracePt t="131534" x="11971338" y="4044950"/>
          <p14:tracePt t="131550" x="12004675" y="4019550"/>
          <p14:tracePt t="131552" x="12022138" y="4011613"/>
          <p14:tracePt t="131566" x="12039600" y="3994150"/>
          <p14:tracePt t="131584" x="12072938" y="3960813"/>
          <p14:tracePt t="131588" x="12080875" y="3951288"/>
          <p14:tracePt t="131591" x="12098338" y="3935413"/>
          <p14:tracePt t="131599" x="12123738" y="391795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10" name="TextBox 9">
            <a:extLst>
              <a:ext uri="{FF2B5EF4-FFF2-40B4-BE49-F238E27FC236}">
                <a16:creationId xmlns:a16="http://schemas.microsoft.com/office/drawing/2014/main" id="{DEA9DBE8-4EB2-493B-AEA0-E8760CC1497D}"/>
              </a:ext>
            </a:extLst>
          </p:cNvPr>
          <p:cNvSpPr txBox="1"/>
          <p:nvPr/>
        </p:nvSpPr>
        <p:spPr>
          <a:xfrm>
            <a:off x="251010" y="1403042"/>
            <a:ext cx="11723513" cy="4890057"/>
          </a:xfrm>
          <a:prstGeom prst="rect">
            <a:avLst/>
          </a:prstGeom>
          <a:noFill/>
        </p:spPr>
        <p:txBody>
          <a:bodyPr wrap="square">
            <a:spAutoFit/>
          </a:bodyPr>
          <a:lstStyle/>
          <a:p>
            <a:pPr>
              <a:lnSpc>
                <a:spcPct val="150000"/>
              </a:lnSpc>
            </a:pPr>
            <a:r>
              <a:rPr lang="en-US" sz="2000" b="1" dirty="0">
                <a:latin typeface="Times New Roman" panose="02020603050405020304" pitchFamily="18" charset="0"/>
                <a:cs typeface="Times New Roman" panose="02020603050405020304" pitchFamily="18" charset="0"/>
              </a:rPr>
              <a:t>Having said all that, here’s what should you bear in mind going forward: </a:t>
            </a:r>
          </a:p>
          <a:p>
            <a:pPr marL="342900" indent="-342900">
              <a:lnSpc>
                <a:spcPct val="150000"/>
              </a:lnSpc>
              <a:buFont typeface="Wingdings" panose="05000000000000000000" pitchFamily="2" charset="2"/>
              <a:buChar char="q"/>
            </a:pPr>
            <a:r>
              <a:rPr lang="en-US" sz="2000" b="1" dirty="0">
                <a:solidFill>
                  <a:srgbClr val="852F4A"/>
                </a:solidFill>
                <a:highlight>
                  <a:srgbClr val="FFFF00"/>
                </a:highlight>
                <a:latin typeface="Times New Roman" panose="02020603050405020304" pitchFamily="18" charset="0"/>
                <a:cs typeface="Times New Roman" panose="02020603050405020304" pitchFamily="18" charset="0"/>
              </a:rPr>
              <a:t>The production concept: </a:t>
            </a:r>
            <a:r>
              <a:rPr lang="en-US" dirty="0">
                <a:latin typeface="Times New Roman" panose="02020603050405020304" pitchFamily="18" charset="0"/>
                <a:cs typeface="Times New Roman" panose="02020603050405020304" pitchFamily="18" charset="0"/>
              </a:rPr>
              <a:t>It’s about building more products inexpensively and as quickly as you can crank it out. Focus on this when saturating the market benefits you.</a:t>
            </a:r>
          </a:p>
          <a:p>
            <a:pPr marL="342900" indent="-342900">
              <a:lnSpc>
                <a:spcPct val="150000"/>
              </a:lnSpc>
              <a:buFont typeface="Wingdings" panose="05000000000000000000" pitchFamily="2" charset="2"/>
              <a:buChar char="q"/>
            </a:pPr>
            <a:r>
              <a:rPr lang="en-US" sz="2000" b="1" dirty="0">
                <a:solidFill>
                  <a:srgbClr val="852F4A"/>
                </a:solidFill>
                <a:highlight>
                  <a:srgbClr val="FFFF00"/>
                </a:highlight>
                <a:latin typeface="Times New Roman" panose="02020603050405020304" pitchFamily="18" charset="0"/>
                <a:cs typeface="Times New Roman" panose="02020603050405020304" pitchFamily="18" charset="0"/>
              </a:rPr>
              <a:t>The product concept: </a:t>
            </a:r>
            <a:r>
              <a:rPr lang="en-US" dirty="0">
                <a:latin typeface="Times New Roman" panose="02020603050405020304" pitchFamily="18" charset="0"/>
                <a:cs typeface="Times New Roman" panose="02020603050405020304" pitchFamily="18" charset="0"/>
              </a:rPr>
              <a:t>It takes a detailed, holistic view of your product and highlights everything good about it. This is what you focus on when you want your customers to know what problems your product solves.</a:t>
            </a:r>
          </a:p>
          <a:p>
            <a:pPr marL="342900" indent="-342900">
              <a:lnSpc>
                <a:spcPct val="150000"/>
              </a:lnSpc>
              <a:buFont typeface="Wingdings" panose="05000000000000000000" pitchFamily="2" charset="2"/>
              <a:buChar char="q"/>
            </a:pPr>
            <a:r>
              <a:rPr lang="en-US" sz="2000" b="1" dirty="0">
                <a:solidFill>
                  <a:srgbClr val="852F4A"/>
                </a:solidFill>
                <a:highlight>
                  <a:srgbClr val="FFFF00"/>
                </a:highlight>
                <a:latin typeface="Times New Roman" panose="02020603050405020304" pitchFamily="18" charset="0"/>
                <a:cs typeface="Times New Roman" panose="02020603050405020304" pitchFamily="18" charset="0"/>
              </a:rPr>
              <a:t>The selling concept: </a:t>
            </a:r>
            <a:r>
              <a:rPr lang="en-US" dirty="0">
                <a:latin typeface="Times New Roman" panose="02020603050405020304" pitchFamily="18" charset="0"/>
                <a:cs typeface="Times New Roman" panose="02020603050405020304" pitchFamily="18" charset="0"/>
              </a:rPr>
              <a:t>It recognizes some important business truths and brings the sales process to the fore to counteract them. This can be a business-saving approach, especially when things aren’t going your way.</a:t>
            </a:r>
          </a:p>
          <a:p>
            <a:pPr marL="342900" indent="-342900">
              <a:lnSpc>
                <a:spcPct val="150000"/>
              </a:lnSpc>
              <a:buFont typeface="Wingdings" panose="05000000000000000000" pitchFamily="2" charset="2"/>
              <a:buChar char="q"/>
            </a:pPr>
            <a:r>
              <a:rPr lang="en-US" sz="2000" b="1" dirty="0">
                <a:solidFill>
                  <a:srgbClr val="852F4A"/>
                </a:solidFill>
                <a:highlight>
                  <a:srgbClr val="FFFF00"/>
                </a:highlight>
                <a:latin typeface="Times New Roman" panose="02020603050405020304" pitchFamily="18" charset="0"/>
                <a:cs typeface="Times New Roman" panose="02020603050405020304" pitchFamily="18" charset="0"/>
              </a:rPr>
              <a:t>The marketing concept: </a:t>
            </a:r>
            <a:r>
              <a:rPr lang="en-US" dirty="0">
                <a:latin typeface="Times New Roman" panose="02020603050405020304" pitchFamily="18" charset="0"/>
                <a:cs typeface="Times New Roman" panose="02020603050405020304" pitchFamily="18" charset="0"/>
              </a:rPr>
              <a:t>It’s what you emphasize when you find yourself in a market with many similar products. How do you stand out? The marketing concept tries to segment and capture a piece of your industry’s target audience.</a:t>
            </a:r>
          </a:p>
          <a:p>
            <a:pPr marL="342900" indent="-342900">
              <a:lnSpc>
                <a:spcPct val="150000"/>
              </a:lnSpc>
              <a:buFont typeface="Wingdings" panose="05000000000000000000" pitchFamily="2" charset="2"/>
              <a:buChar char="q"/>
            </a:pPr>
            <a:r>
              <a:rPr lang="en-US" sz="2000" b="1" dirty="0">
                <a:solidFill>
                  <a:srgbClr val="852F4A"/>
                </a:solidFill>
                <a:highlight>
                  <a:srgbClr val="FFFF00"/>
                </a:highlight>
                <a:latin typeface="Times New Roman" panose="02020603050405020304" pitchFamily="18" charset="0"/>
                <a:cs typeface="Times New Roman" panose="02020603050405020304" pitchFamily="18" charset="0"/>
              </a:rPr>
              <a:t>The societal concept: </a:t>
            </a:r>
            <a:r>
              <a:rPr lang="en-US" dirty="0">
                <a:latin typeface="Times New Roman" panose="02020603050405020304" pitchFamily="18" charset="0"/>
                <a:cs typeface="Times New Roman" panose="02020603050405020304" pitchFamily="18" charset="0"/>
              </a:rPr>
              <a:t>When consumers want socially responsible companies, the societal concept answers the call. This by its very nature places “the good” over profit, but it can be tricky to pull off for that same reason.</a:t>
            </a:r>
            <a:endParaRPr lang="en-US" sz="20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D60C9D6-9391-4BF6-96BB-0F750A70E20D}"/>
              </a:ext>
            </a:extLst>
          </p:cNvPr>
          <p:cNvSpPr txBox="1"/>
          <p:nvPr/>
        </p:nvSpPr>
        <p:spPr>
          <a:xfrm>
            <a:off x="2922494" y="274507"/>
            <a:ext cx="6096000" cy="523220"/>
          </a:xfrm>
          <a:prstGeom prst="rect">
            <a:avLst/>
          </a:prstGeom>
          <a:noFill/>
        </p:spPr>
        <p:txBody>
          <a:bodyPr wrap="square">
            <a:spAutoFit/>
          </a:bodyPr>
          <a:lstStyle/>
          <a:p>
            <a:pPr algn="ctr"/>
            <a:r>
              <a:rPr lang="en-US" sz="28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Takeaways</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A668FB9B-C1F6-6040-4132-A8B8C1A12F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1494854474"/>
      </p:ext>
    </p:extLst>
  </p:cSld>
  <p:clrMapOvr>
    <a:masterClrMapping/>
  </p:clrMapOvr>
  <mc:AlternateContent xmlns:mc="http://schemas.openxmlformats.org/markup-compatibility/2006" xmlns:p14="http://schemas.microsoft.com/office/powerpoint/2010/main">
    <mc:Choice Requires="p14">
      <p:transition p14:dur="10" advTm="4683"/>
    </mc:Choice>
    <mc:Fallback xmlns="">
      <p:transition advTm="4683"/>
    </mc:Fallback>
  </mc:AlternateContent>
  <p:extLst>
    <p:ext uri="{3A86A75C-4F4B-4683-9AE1-C65F6400EC91}">
      <p14:laserTraceLst xmlns:p14="http://schemas.microsoft.com/office/powerpoint/2010/main">
        <p14:tracePtLst>
          <p14:tracePt t="388" x="3398838" y="2463800"/>
          <p14:tracePt t="395" x="3424238" y="2473325"/>
          <p14:tracePt t="413" x="3482975" y="2506663"/>
          <p14:tracePt t="430" x="3568700" y="2557463"/>
          <p14:tracePt t="447" x="3652838" y="2608263"/>
          <p14:tracePt t="464" x="3840163" y="2668588"/>
          <p14:tracePt t="480" x="4171950" y="2778125"/>
          <p14:tracePt t="481" x="4265613" y="2805113"/>
          <p14:tracePt t="497" x="4587875" y="2897188"/>
          <p14:tracePt t="513" x="5013325" y="3000375"/>
          <p14:tracePt t="530" x="5446713" y="3109913"/>
          <p14:tracePt t="531" x="5522913" y="3127375"/>
          <p14:tracePt t="547" x="5751513" y="3186113"/>
          <p14:tracePt t="564" x="5905500" y="3203575"/>
          <p14:tracePt t="580" x="6176963" y="3263900"/>
          <p14:tracePt t="597" x="6423025" y="3305175"/>
          <p14:tracePt t="613" x="6754813" y="3314700"/>
          <p14:tracePt t="630" x="7178675" y="3373438"/>
          <p14:tracePt t="647" x="7467600" y="3424238"/>
          <p14:tracePt t="663" x="7781925" y="3509963"/>
          <p14:tracePt t="680" x="8147050" y="3611563"/>
          <p14:tracePt t="697" x="8539163" y="3763963"/>
          <p14:tracePt t="698" x="8666163" y="3798888"/>
          <p14:tracePt t="713" x="9023350" y="3908425"/>
          <p14:tracePt t="714" x="9142413" y="3943350"/>
          <p14:tracePt t="730" x="9601200" y="4019550"/>
          <p14:tracePt t="731" x="9702800" y="4037013"/>
          <p14:tracePt t="747" x="9999663" y="4079875"/>
          <p14:tracePt t="749" x="10101263" y="4079875"/>
          <p14:tracePt t="764" x="10399713" y="4079875"/>
          <p14:tracePt t="765" x="10501313" y="4079875"/>
          <p14:tracePt t="780" x="10909300" y="4079875"/>
          <p14:tracePt t="797" x="11350625" y="4079875"/>
          <p14:tracePt t="814" x="11801475" y="407987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6" name="TextBox 5">
            <a:extLst>
              <a:ext uri="{FF2B5EF4-FFF2-40B4-BE49-F238E27FC236}">
                <a16:creationId xmlns:a16="http://schemas.microsoft.com/office/drawing/2014/main" id="{6B1D0043-457E-4747-97F9-53E84D597237}"/>
              </a:ext>
            </a:extLst>
          </p:cNvPr>
          <p:cNvSpPr txBox="1"/>
          <p:nvPr/>
        </p:nvSpPr>
        <p:spPr>
          <a:xfrm>
            <a:off x="1517187" y="265975"/>
            <a:ext cx="8133588" cy="2219838"/>
          </a:xfrm>
          <a:prstGeom prst="rect">
            <a:avLst/>
          </a:prstGeom>
          <a:solidFill>
            <a:schemeClr val="accent1">
              <a:lumMod val="20000"/>
              <a:lumOff val="80000"/>
            </a:schemeClr>
          </a:solidFill>
        </p:spPr>
        <p:txBody>
          <a:bodyPr wrap="square">
            <a:spAutoFit/>
          </a:bodyPr>
          <a:lstStyle/>
          <a:p>
            <a:pPr algn="ctr">
              <a:lnSpc>
                <a:spcPct val="150000"/>
              </a:lnSpc>
            </a:pPr>
            <a:r>
              <a:rPr lang="en-US" sz="3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Now that we have covered the five marketing concepts</a:t>
            </a:r>
            <a:r>
              <a:rPr lang="ar-EG" sz="3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en-US" sz="3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ar-EG" sz="32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lnSpc>
                <a:spcPct val="150000"/>
              </a:lnSpc>
            </a:pPr>
            <a:r>
              <a:rPr lang="en-US" sz="3200" b="1" u="sng"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let's move on to the second part.</a:t>
            </a:r>
          </a:p>
        </p:txBody>
      </p:sp>
      <p:pic>
        <p:nvPicPr>
          <p:cNvPr id="7" name="Picture 6">
            <a:extLst>
              <a:ext uri="{FF2B5EF4-FFF2-40B4-BE49-F238E27FC236}">
                <a16:creationId xmlns:a16="http://schemas.microsoft.com/office/drawing/2014/main" id="{1D4B0F0C-9A8E-4765-862F-1E79DF3F9145}"/>
              </a:ext>
            </a:extLst>
          </p:cNvPr>
          <p:cNvPicPr>
            <a:picLocks noChangeAspect="1"/>
          </p:cNvPicPr>
          <p:nvPr/>
        </p:nvPicPr>
        <p:blipFill>
          <a:blip r:embed="rId2"/>
          <a:stretch>
            <a:fillRect/>
          </a:stretch>
        </p:blipFill>
        <p:spPr>
          <a:xfrm>
            <a:off x="2891818" y="2524125"/>
            <a:ext cx="5722476"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8" name="Straight Arrow Connector 7">
            <a:extLst>
              <a:ext uri="{FF2B5EF4-FFF2-40B4-BE49-F238E27FC236}">
                <a16:creationId xmlns:a16="http://schemas.microsoft.com/office/drawing/2014/main" id="{BCEE7595-F9AE-403E-9EB2-89ACCFB91178}"/>
              </a:ext>
            </a:extLst>
          </p:cNvPr>
          <p:cNvCxnSpPr>
            <a:stCxn id="7" idx="2"/>
          </p:cNvCxnSpPr>
          <p:nvPr/>
        </p:nvCxnSpPr>
        <p:spPr>
          <a:xfrm flipH="1">
            <a:off x="2205318" y="4333875"/>
            <a:ext cx="3547738" cy="69491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 name="Straight Arrow Connector 9">
            <a:extLst>
              <a:ext uri="{FF2B5EF4-FFF2-40B4-BE49-F238E27FC236}">
                <a16:creationId xmlns:a16="http://schemas.microsoft.com/office/drawing/2014/main" id="{9199D583-6009-4CE2-BFBE-07F502B7FB6A}"/>
              </a:ext>
            </a:extLst>
          </p:cNvPr>
          <p:cNvCxnSpPr>
            <a:stCxn id="7" idx="2"/>
          </p:cNvCxnSpPr>
          <p:nvPr/>
        </p:nvCxnSpPr>
        <p:spPr>
          <a:xfrm flipH="1">
            <a:off x="4751802" y="4333875"/>
            <a:ext cx="1001254" cy="66506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a:extLst>
              <a:ext uri="{FF2B5EF4-FFF2-40B4-BE49-F238E27FC236}">
                <a16:creationId xmlns:a16="http://schemas.microsoft.com/office/drawing/2014/main" id="{9DE0FE59-87DF-450B-906B-1C4E9076DCBD}"/>
              </a:ext>
            </a:extLst>
          </p:cNvPr>
          <p:cNvCxnSpPr>
            <a:stCxn id="7" idx="2"/>
          </p:cNvCxnSpPr>
          <p:nvPr/>
        </p:nvCxnSpPr>
        <p:spPr>
          <a:xfrm>
            <a:off x="5753056" y="4333875"/>
            <a:ext cx="1649700" cy="64462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12" name="Picture 11">
            <a:extLst>
              <a:ext uri="{FF2B5EF4-FFF2-40B4-BE49-F238E27FC236}">
                <a16:creationId xmlns:a16="http://schemas.microsoft.com/office/drawing/2014/main" id="{E170DA3C-72C6-45A1-85B2-FCDDC786B0C2}"/>
              </a:ext>
            </a:extLst>
          </p:cNvPr>
          <p:cNvPicPr>
            <a:picLocks noChangeAspect="1"/>
          </p:cNvPicPr>
          <p:nvPr/>
        </p:nvPicPr>
        <p:blipFill>
          <a:blip r:embed="rId2"/>
          <a:stretch>
            <a:fillRect/>
          </a:stretch>
        </p:blipFill>
        <p:spPr>
          <a:xfrm>
            <a:off x="1172639" y="4870875"/>
            <a:ext cx="2109598" cy="1809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Picture 13">
            <a:extLst>
              <a:ext uri="{FF2B5EF4-FFF2-40B4-BE49-F238E27FC236}">
                <a16:creationId xmlns:a16="http://schemas.microsoft.com/office/drawing/2014/main" id="{3DBD5AD1-4DA1-4D22-B363-549E72311DB1}"/>
              </a:ext>
            </a:extLst>
          </p:cNvPr>
          <p:cNvPicPr>
            <a:picLocks noChangeAspect="1"/>
          </p:cNvPicPr>
          <p:nvPr/>
        </p:nvPicPr>
        <p:blipFill>
          <a:blip r:embed="rId2"/>
          <a:stretch>
            <a:fillRect/>
          </a:stretch>
        </p:blipFill>
        <p:spPr>
          <a:xfrm>
            <a:off x="3793089" y="4851412"/>
            <a:ext cx="2515415" cy="1809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Picture 14">
            <a:extLst>
              <a:ext uri="{FF2B5EF4-FFF2-40B4-BE49-F238E27FC236}">
                <a16:creationId xmlns:a16="http://schemas.microsoft.com/office/drawing/2014/main" id="{DF4FA87B-3F20-49EC-85A0-804B18763362}"/>
              </a:ext>
            </a:extLst>
          </p:cNvPr>
          <p:cNvPicPr>
            <a:picLocks noChangeAspect="1"/>
          </p:cNvPicPr>
          <p:nvPr/>
        </p:nvPicPr>
        <p:blipFill>
          <a:blip r:embed="rId2"/>
          <a:stretch>
            <a:fillRect/>
          </a:stretch>
        </p:blipFill>
        <p:spPr>
          <a:xfrm>
            <a:off x="6471043" y="4801123"/>
            <a:ext cx="2474675" cy="1809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TextBox 15">
            <a:extLst>
              <a:ext uri="{FF2B5EF4-FFF2-40B4-BE49-F238E27FC236}">
                <a16:creationId xmlns:a16="http://schemas.microsoft.com/office/drawing/2014/main" id="{54D6EE04-071C-4B6A-915A-B3B49EEA9836}"/>
              </a:ext>
            </a:extLst>
          </p:cNvPr>
          <p:cNvSpPr txBox="1"/>
          <p:nvPr/>
        </p:nvSpPr>
        <p:spPr>
          <a:xfrm>
            <a:off x="3071188" y="2940581"/>
            <a:ext cx="5363736" cy="646331"/>
          </a:xfrm>
          <a:prstGeom prst="rect">
            <a:avLst/>
          </a:prstGeom>
          <a:noFill/>
        </p:spPr>
        <p:txBody>
          <a:bodyPr wrap="square" rtlCol="0">
            <a:spAutoFit/>
          </a:bodyPr>
          <a:lstStyle/>
          <a:p>
            <a:pPr lvl="0" algn="ctr"/>
            <a:r>
              <a:rPr lang="en-GB" sz="3600" b="1" u="sng" dirty="0">
                <a:solidFill>
                  <a:schemeClr val="accent2">
                    <a:lumMod val="40000"/>
                    <a:lumOff val="60000"/>
                  </a:schemeClr>
                </a:solidFill>
                <a:latin typeface="Times New Roman" panose="02020603050405020304" pitchFamily="18" charset="0"/>
                <a:cs typeface="+mj-cs"/>
              </a:rPr>
              <a:t>T</a:t>
            </a:r>
            <a:r>
              <a:rPr lang="en-US" sz="3600" b="1" u="sng" dirty="0">
                <a:solidFill>
                  <a:schemeClr val="accent2">
                    <a:lumMod val="40000"/>
                    <a:lumOff val="60000"/>
                  </a:schemeClr>
                </a:solidFill>
                <a:latin typeface="Times New Roman" panose="02020603050405020304" pitchFamily="18" charset="0"/>
                <a:cs typeface="+mj-cs"/>
              </a:rPr>
              <a:t>he marketing functions</a:t>
            </a:r>
            <a:endParaRPr lang="ar-SA" sz="3600" u="sng" dirty="0">
              <a:solidFill>
                <a:schemeClr val="accent2">
                  <a:lumMod val="40000"/>
                  <a:lumOff val="60000"/>
                </a:schemeClr>
              </a:solidFill>
              <a:latin typeface="Times New Roman" panose="02020603050405020304" pitchFamily="18" charset="0"/>
              <a:cs typeface="+mj-cs"/>
            </a:endParaRPr>
          </a:p>
        </p:txBody>
      </p:sp>
      <p:sp>
        <p:nvSpPr>
          <p:cNvPr id="17" name="Rectangle 16">
            <a:extLst>
              <a:ext uri="{FF2B5EF4-FFF2-40B4-BE49-F238E27FC236}">
                <a16:creationId xmlns:a16="http://schemas.microsoft.com/office/drawing/2014/main" id="{6E8E7206-B0F3-495A-B93D-8FDD8260FC06}"/>
              </a:ext>
            </a:extLst>
          </p:cNvPr>
          <p:cNvSpPr/>
          <p:nvPr/>
        </p:nvSpPr>
        <p:spPr>
          <a:xfrm>
            <a:off x="6404098" y="5352960"/>
            <a:ext cx="2574516" cy="1200329"/>
          </a:xfrm>
          <a:prstGeom prst="rect">
            <a:avLst/>
          </a:prstGeom>
        </p:spPr>
        <p:txBody>
          <a:bodyPr wrap="square">
            <a:spAutoFit/>
          </a:bodyPr>
          <a:lstStyle/>
          <a:p>
            <a:pPr marL="285750" indent="-285750">
              <a:buFont typeface="Wingdings" panose="05000000000000000000" pitchFamily="2" charset="2"/>
              <a:buChar char="§"/>
            </a:pPr>
            <a:r>
              <a:rPr lang="en-US" altLang="ar-SA" b="1" u="sng" dirty="0">
                <a:solidFill>
                  <a:srgbClr val="FFFF00"/>
                </a:solidFill>
                <a:effectLst>
                  <a:outerShdw blurRad="38100" dist="38100" dir="2700000" algn="tl">
                    <a:srgbClr val="000000">
                      <a:alpha val="43137"/>
                    </a:srgbClr>
                  </a:outerShdw>
                </a:effectLst>
                <a:cs typeface="+mj-cs"/>
              </a:rPr>
              <a:t>Pricing</a:t>
            </a:r>
          </a:p>
          <a:p>
            <a:pPr marL="285750" indent="-285750">
              <a:buFont typeface="Wingdings" panose="05000000000000000000" pitchFamily="2" charset="2"/>
              <a:buChar char="§"/>
            </a:pPr>
            <a:r>
              <a:rPr lang="en-US" altLang="ar-SA" b="1" u="sng" dirty="0">
                <a:solidFill>
                  <a:srgbClr val="FFFF00"/>
                </a:solidFill>
              </a:rPr>
              <a:t>Channel Management</a:t>
            </a:r>
          </a:p>
          <a:p>
            <a:pPr marL="285750" indent="-285750">
              <a:buFont typeface="Wingdings" panose="05000000000000000000" pitchFamily="2" charset="2"/>
              <a:buChar char="§"/>
            </a:pPr>
            <a:r>
              <a:rPr lang="en-US" altLang="ar-SA" b="1" u="sng" dirty="0">
                <a:solidFill>
                  <a:srgbClr val="FFFF00"/>
                </a:solidFill>
              </a:rPr>
              <a:t> Promotion </a:t>
            </a:r>
          </a:p>
          <a:p>
            <a:pPr marL="285750" indent="-285750">
              <a:buFont typeface="Wingdings" panose="05000000000000000000" pitchFamily="2" charset="2"/>
              <a:buChar char="§"/>
            </a:pPr>
            <a:r>
              <a:rPr lang="en-US" altLang="ar-SA" b="1" u="sng" dirty="0">
                <a:solidFill>
                  <a:srgbClr val="FFFF00"/>
                </a:solidFill>
              </a:rPr>
              <a:t>Selling </a:t>
            </a:r>
          </a:p>
        </p:txBody>
      </p:sp>
      <p:sp>
        <p:nvSpPr>
          <p:cNvPr id="18" name="Rectangle 17">
            <a:extLst>
              <a:ext uri="{FF2B5EF4-FFF2-40B4-BE49-F238E27FC236}">
                <a16:creationId xmlns:a16="http://schemas.microsoft.com/office/drawing/2014/main" id="{632B7626-77F7-4F9D-8694-A310ACA8030F}"/>
              </a:ext>
            </a:extLst>
          </p:cNvPr>
          <p:cNvSpPr/>
          <p:nvPr/>
        </p:nvSpPr>
        <p:spPr>
          <a:xfrm>
            <a:off x="1150519" y="5599181"/>
            <a:ext cx="1953483" cy="707886"/>
          </a:xfrm>
          <a:prstGeom prst="rect">
            <a:avLst/>
          </a:prstGeom>
        </p:spPr>
        <p:txBody>
          <a:bodyPr wrap="none">
            <a:spAutoFit/>
          </a:bodyPr>
          <a:lstStyle/>
          <a:p>
            <a:r>
              <a:rPr lang="en-US" altLang="ar-SA" sz="2000" b="1" u="sng" dirty="0">
                <a:solidFill>
                  <a:srgbClr val="FFFF00"/>
                </a:solidFill>
                <a:effectLst>
                  <a:outerShdw blurRad="38100" dist="38100" dir="2700000" algn="tl">
                    <a:srgbClr val="000000">
                      <a:alpha val="43137"/>
                    </a:srgbClr>
                  </a:outerShdw>
                </a:effectLst>
              </a:rPr>
              <a:t>Product/Service </a:t>
            </a:r>
          </a:p>
          <a:p>
            <a:pPr algn="ctr"/>
            <a:r>
              <a:rPr lang="en-US" altLang="ar-SA" sz="2000" b="1" u="sng" dirty="0">
                <a:solidFill>
                  <a:srgbClr val="FFFF00"/>
                </a:solidFill>
                <a:effectLst>
                  <a:outerShdw blurRad="38100" dist="38100" dir="2700000" algn="tl">
                    <a:srgbClr val="000000">
                      <a:alpha val="43137"/>
                    </a:srgbClr>
                  </a:outerShdw>
                </a:effectLst>
              </a:rPr>
              <a:t>Management</a:t>
            </a:r>
          </a:p>
        </p:txBody>
      </p:sp>
      <p:sp>
        <p:nvSpPr>
          <p:cNvPr id="19" name="Rectangle 18">
            <a:extLst>
              <a:ext uri="{FF2B5EF4-FFF2-40B4-BE49-F238E27FC236}">
                <a16:creationId xmlns:a16="http://schemas.microsoft.com/office/drawing/2014/main" id="{84D199ED-BC29-41DE-9A73-2D06295EA8AB}"/>
              </a:ext>
            </a:extLst>
          </p:cNvPr>
          <p:cNvSpPr/>
          <p:nvPr/>
        </p:nvSpPr>
        <p:spPr>
          <a:xfrm>
            <a:off x="3714258" y="5529430"/>
            <a:ext cx="2689840" cy="707886"/>
          </a:xfrm>
          <a:prstGeom prst="rect">
            <a:avLst/>
          </a:prstGeom>
        </p:spPr>
        <p:txBody>
          <a:bodyPr wrap="none">
            <a:spAutoFit/>
          </a:bodyPr>
          <a:lstStyle/>
          <a:p>
            <a:pPr algn="ctr"/>
            <a:r>
              <a:rPr lang="en-US" altLang="ar-SA" sz="2000" b="1" u="sng" dirty="0">
                <a:solidFill>
                  <a:srgbClr val="FFFF00"/>
                </a:solidFill>
                <a:effectLst>
                  <a:outerShdw blurRad="38100" dist="38100" dir="2700000" algn="tl">
                    <a:srgbClr val="000000">
                      <a:alpha val="43137"/>
                    </a:srgbClr>
                  </a:outerShdw>
                </a:effectLst>
              </a:rPr>
              <a:t>Marketing-Information </a:t>
            </a:r>
          </a:p>
          <a:p>
            <a:pPr algn="ctr"/>
            <a:r>
              <a:rPr lang="en-US" altLang="ar-SA" sz="2000" b="1" u="sng" dirty="0">
                <a:solidFill>
                  <a:srgbClr val="FFFF00"/>
                </a:solidFill>
                <a:effectLst>
                  <a:outerShdw blurRad="38100" dist="38100" dir="2700000" algn="tl">
                    <a:srgbClr val="000000">
                      <a:alpha val="43137"/>
                    </a:srgbClr>
                  </a:outerShdw>
                </a:effectLst>
              </a:rPr>
              <a:t>Management </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B2672502-A1D2-A453-0FF2-EC289BAE27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6372" y="21163"/>
            <a:ext cx="2406504" cy="1001404"/>
          </a:xfrm>
          <a:prstGeom prst="rect">
            <a:avLst/>
          </a:prstGeom>
        </p:spPr>
      </p:pic>
    </p:spTree>
    <p:extLst>
      <p:ext uri="{BB962C8B-B14F-4D97-AF65-F5344CB8AC3E}">
        <p14:creationId xmlns:p14="http://schemas.microsoft.com/office/powerpoint/2010/main" val="4136574774"/>
      </p:ext>
    </p:extLst>
  </p:cSld>
  <p:clrMapOvr>
    <a:masterClrMapping/>
  </p:clrMapOvr>
  <mc:AlternateContent xmlns:mc="http://schemas.openxmlformats.org/markup-compatibility/2006" xmlns:p14="http://schemas.microsoft.com/office/powerpoint/2010/main">
    <mc:Choice Requires="p14">
      <p:transition p14:dur="10" advTm="43567"/>
    </mc:Choice>
    <mc:Fallback xmlns="">
      <p:transition advTm="43567"/>
    </mc:Fallback>
  </mc:AlternateContent>
  <p:extLst>
    <p:ext uri="{3A86A75C-4F4B-4683-9AE1-C65F6400EC91}">
      <p14:laserTraceLst xmlns:p14="http://schemas.microsoft.com/office/powerpoint/2010/main">
        <p14:tracePtLst>
          <p14:tracePt t="1300" x="12149138" y="3738563"/>
          <p14:tracePt t="1305" x="12133263" y="3738563"/>
          <p14:tracePt t="1312" x="12123738" y="3748088"/>
          <p14:tracePt t="1328" x="12090400" y="3763963"/>
          <p14:tracePt t="1340" x="12055475" y="3763963"/>
          <p14:tracePt t="1356" x="12004675" y="3773488"/>
          <p14:tracePt t="1358" x="11988800" y="3781425"/>
          <p14:tracePt t="1373" x="11852275" y="3806825"/>
          <p14:tracePt t="1389" x="11664950" y="3857625"/>
          <p14:tracePt t="1406" x="11555413" y="3883025"/>
          <p14:tracePt t="1422" x="11469688" y="3908425"/>
          <p14:tracePt t="1439" x="11452225" y="3917950"/>
          <p14:tracePt t="1456" x="11393488" y="3917950"/>
          <p14:tracePt t="1472" x="11317288" y="3943350"/>
          <p14:tracePt t="1474" x="11299825" y="3951288"/>
          <p14:tracePt t="1490" x="11241088" y="3951288"/>
          <p14:tracePt t="1506" x="11206163" y="3951288"/>
          <p14:tracePt t="1507" x="11206163" y="3960813"/>
          <p14:tracePt t="1522" x="11180763" y="3968750"/>
          <p14:tracePt t="1540" x="11163300" y="3976688"/>
          <p14:tracePt t="1542" x="11147425" y="3976688"/>
          <p14:tracePt t="10793" x="11137900" y="3968750"/>
          <p14:tracePt t="10801" x="11137900" y="3925888"/>
          <p14:tracePt t="10804" x="11137900" y="3875088"/>
          <p14:tracePt t="10833" x="11096625" y="3424238"/>
          <p14:tracePt t="10850" x="11044238" y="3246438"/>
          <p14:tracePt t="10867" x="10952163" y="2830513"/>
          <p14:tracePt t="10883" x="10866438" y="2481263"/>
          <p14:tracePt t="10900" x="10772775" y="2141538"/>
          <p14:tracePt t="10917" x="10552113" y="1751013"/>
          <p14:tracePt t="10933" x="10298113" y="1477963"/>
          <p14:tracePt t="10950" x="9966325" y="1266825"/>
          <p14:tracePt t="10968" x="9601200" y="1044575"/>
          <p14:tracePt t="10984" x="9388475" y="952500"/>
          <p14:tracePt t="10986" x="9312275" y="925513"/>
          <p14:tracePt t="11001" x="9107488" y="874713"/>
          <p14:tracePt t="11002" x="9048750" y="858838"/>
          <p14:tracePt t="11018" x="8709025" y="815975"/>
          <p14:tracePt t="11035" x="8496300" y="815975"/>
          <p14:tracePt t="11039" x="8326438" y="815975"/>
          <p14:tracePt t="11043" x="8224838" y="815975"/>
          <p14:tracePt t="11051" x="8113713" y="815975"/>
          <p14:tracePt t="11066" x="7586663" y="823913"/>
          <p14:tracePt t="11083" x="7170738" y="917575"/>
          <p14:tracePt t="11100" x="6831013" y="1003300"/>
          <p14:tracePt t="11103" x="6770688" y="1019175"/>
          <p14:tracePt t="11116" x="6592888" y="1054100"/>
          <p14:tracePt t="11133" x="6405563" y="1104900"/>
          <p14:tracePt t="11149" x="6286500" y="1138238"/>
          <p14:tracePt t="11166" x="6176963" y="1163638"/>
          <p14:tracePt t="11184" x="6040438" y="1216025"/>
          <p14:tracePt t="11200" x="5921375" y="1257300"/>
          <p14:tracePt t="11201" x="5880100" y="1266825"/>
          <p14:tracePt t="11217" x="5683250" y="1343025"/>
          <p14:tracePt t="11234" x="5487988" y="1419225"/>
          <p14:tracePt t="11250" x="5394325" y="1470025"/>
          <p14:tracePt t="11251" x="5368925" y="1487488"/>
          <p14:tracePt t="11267" x="5276850" y="1546225"/>
          <p14:tracePt t="11283" x="5199063" y="1597025"/>
          <p14:tracePt t="11300" x="5132388" y="1657350"/>
          <p14:tracePt t="11303" x="5114925" y="1665288"/>
          <p14:tracePt t="11306" x="5089525" y="1674813"/>
          <p14:tracePt t="11317" x="5046663" y="1716088"/>
          <p14:tracePt t="11333" x="4868863" y="1852613"/>
          <p14:tracePt t="11350" x="4699000" y="1954213"/>
          <p14:tracePt t="11369" x="4570413" y="2022475"/>
          <p14:tracePt t="11384" x="4476750" y="2055813"/>
          <p14:tracePt t="11401" x="4435475" y="2073275"/>
          <p14:tracePt t="11403" x="4410075" y="2073275"/>
          <p14:tracePt t="11406" x="4400550" y="2082800"/>
          <p14:tracePt t="11417" x="4367213" y="2090738"/>
          <p14:tracePt t="11433" x="4332288" y="2098675"/>
          <p14:tracePt t="11450" x="4281488" y="2124075"/>
          <p14:tracePt t="11451" x="4265613" y="2133600"/>
          <p14:tracePt t="11455" x="4248150" y="2149475"/>
          <p14:tracePt t="11466" x="4205288" y="2174875"/>
          <p14:tracePt t="11482" x="4154488" y="2200275"/>
          <p14:tracePt t="11499" x="4111625" y="2217738"/>
          <p14:tracePt t="11516" x="4070350" y="2217738"/>
          <p14:tracePt t="11533" x="4060825" y="2217738"/>
          <p14:tracePt t="11549" x="4017963" y="2243138"/>
          <p14:tracePt t="11566" x="3933825" y="2268538"/>
          <p14:tracePt t="11584" x="3806825" y="2319338"/>
          <p14:tracePt t="11600" x="3738563" y="2354263"/>
          <p14:tracePt t="11616" x="3619500" y="2354263"/>
          <p14:tracePt t="11635" x="3568700" y="2354263"/>
          <p14:tracePt t="11650" x="3543300" y="2371725"/>
          <p14:tracePt t="11667" x="3533775" y="2371725"/>
          <p14:tracePt t="12021" x="3533775" y="2379663"/>
          <p14:tracePt t="12037" x="3543300" y="2379663"/>
          <p14:tracePt t="12045" x="3559175" y="2387600"/>
          <p14:tracePt t="12055" x="3586163" y="2387600"/>
          <p14:tracePt t="12067" x="3619500" y="2397125"/>
          <p14:tracePt t="12068" x="3636963" y="2397125"/>
          <p14:tracePt t="12082" x="3678238" y="2413000"/>
          <p14:tracePt t="12099" x="3746500" y="2422525"/>
          <p14:tracePt t="12100" x="3763963" y="2430463"/>
          <p14:tracePt t="12116" x="3848100" y="2447925"/>
          <p14:tracePt t="12132" x="4010025" y="2481263"/>
          <p14:tracePt t="12150" x="4162425" y="2506663"/>
          <p14:tracePt t="12151" x="4214813" y="2506663"/>
          <p14:tracePt t="12166" x="4298950" y="2506663"/>
          <p14:tracePt t="12182" x="4410075" y="2506663"/>
          <p14:tracePt t="12199" x="4486275" y="2489200"/>
          <p14:tracePt t="12216" x="4545013" y="2489200"/>
          <p14:tracePt t="12233" x="4638675" y="2489200"/>
          <p14:tracePt t="12250" x="4681538" y="2489200"/>
          <p14:tracePt t="12266" x="4724400" y="2489200"/>
          <p14:tracePt t="12284" x="4783138" y="2498725"/>
          <p14:tracePt t="12287" x="4800600" y="2506663"/>
          <p14:tracePt t="12300" x="4843463" y="2506663"/>
          <p14:tracePt t="12317" x="4868863" y="2516188"/>
          <p14:tracePt t="12319" x="4884738" y="2516188"/>
          <p14:tracePt t="12333" x="4945063" y="2516188"/>
          <p14:tracePt t="12334" x="4962525" y="2524125"/>
          <p14:tracePt t="12350" x="5038725" y="2532063"/>
          <p14:tracePt t="12352" x="5072063" y="2532063"/>
          <p14:tracePt t="12366" x="5165725" y="2549525"/>
          <p14:tracePt t="12367" x="5191125" y="2549525"/>
          <p14:tracePt t="12382" x="5284788" y="2574925"/>
          <p14:tracePt t="12399" x="5353050" y="2592388"/>
          <p14:tracePt t="12416" x="5378450" y="2600325"/>
          <p14:tracePt t="12432" x="5403850" y="2600325"/>
          <p14:tracePt t="13193" x="5411788" y="2600325"/>
          <p14:tracePt t="13203" x="5429250" y="2600325"/>
          <p14:tracePt t="13217" x="5446713" y="2600325"/>
          <p14:tracePt t="13219" x="5462588" y="2592388"/>
          <p14:tracePt t="13225" x="5487988" y="2592388"/>
          <p14:tracePt t="13227" x="5513388" y="2592388"/>
          <p14:tracePt t="13235" x="5548313" y="2574925"/>
          <p14:tracePt t="13249" x="5624513" y="2549525"/>
          <p14:tracePt t="13250" x="5657850" y="2541588"/>
          <p14:tracePt t="13266" x="5735638" y="2524125"/>
          <p14:tracePt t="13267" x="5786438" y="2516188"/>
          <p14:tracePt t="13282" x="5921375" y="2489200"/>
          <p14:tracePt t="13283" x="5981700" y="2481263"/>
          <p14:tracePt t="13298" x="6219825" y="2463800"/>
          <p14:tracePt t="13316" x="6534150" y="2463800"/>
          <p14:tracePt t="13332" x="6737350" y="2463800"/>
          <p14:tracePt t="13348" x="7059613" y="2549525"/>
          <p14:tracePt t="13365" x="7373938" y="2600325"/>
          <p14:tracePt t="13382" x="7646988" y="2643188"/>
          <p14:tracePt t="13384" x="7723188" y="2651125"/>
          <p14:tracePt t="13399" x="7885113" y="2668588"/>
          <p14:tracePt t="13400" x="7943850" y="2693988"/>
          <p14:tracePt t="13404" x="7994650" y="2701925"/>
          <p14:tracePt t="13406" x="8054975" y="2711450"/>
          <p14:tracePt t="13416" x="8131175" y="2727325"/>
          <p14:tracePt t="13419" x="8164513" y="2744788"/>
          <p14:tracePt t="13431" x="8250238" y="2762250"/>
          <p14:tracePt t="13448" x="8326438" y="2787650"/>
          <p14:tracePt t="13465" x="8369300" y="2795588"/>
          <p14:tracePt t="13466" x="8377238" y="2795588"/>
          <p14:tracePt t="13481" x="8385175" y="2795588"/>
          <p14:tracePt t="13498" x="8410575" y="2805113"/>
          <p14:tracePt t="13515" x="8445500" y="2813050"/>
          <p14:tracePt t="13532" x="8470900" y="2820988"/>
          <p14:tracePt t="13535" x="8488363" y="2820988"/>
          <p14:tracePt t="13538" x="8496300" y="2820988"/>
          <p14:tracePt t="13549" x="8521700" y="2838450"/>
          <p14:tracePt t="13565" x="8529638" y="2838450"/>
          <p14:tracePt t="13582" x="8539163" y="2838450"/>
          <p14:tracePt t="28152" x="8529638" y="2838450"/>
          <p14:tracePt t="28156" x="8521700" y="2838450"/>
          <p14:tracePt t="28159" x="8504238" y="2838450"/>
          <p14:tracePt t="28189" x="8308975" y="2813050"/>
          <p14:tracePt t="28206" x="8113713" y="2778125"/>
          <p14:tracePt t="28222" x="7994650" y="2744788"/>
          <p14:tracePt t="28239" x="7935913" y="2719388"/>
          <p14:tracePt t="28256" x="7900988" y="2686050"/>
          <p14:tracePt t="28259" x="7842250" y="2651125"/>
          <p14:tracePt t="28272" x="7672388" y="2489200"/>
          <p14:tracePt t="28274" x="7612063" y="2447925"/>
          <p14:tracePt t="28289" x="7416800" y="2293938"/>
          <p14:tracePt t="28306" x="7162800" y="2124075"/>
          <p14:tracePt t="28307" x="7102475" y="2090738"/>
          <p14:tracePt t="28323" x="6813550" y="1997075"/>
          <p14:tracePt t="28339" x="6491288" y="1911350"/>
          <p14:tracePt t="28356" x="6108700" y="1852613"/>
          <p14:tracePt t="28358" x="6024563" y="1844675"/>
          <p14:tracePt t="28361" x="5938838" y="1827213"/>
          <p14:tracePt t="28373" x="5692775" y="1801813"/>
          <p14:tracePt t="28390" x="5343525" y="1835150"/>
          <p14:tracePt t="28392" x="5241925" y="1870075"/>
          <p14:tracePt t="28406" x="4970463" y="1979613"/>
          <p14:tracePt t="28409" x="4884738" y="2014538"/>
          <p14:tracePt t="28412" x="4808538" y="2039938"/>
          <p14:tracePt t="28424" x="4595813" y="2149475"/>
          <p14:tracePt t="28440" x="4265613" y="2268538"/>
          <p14:tracePt t="28456" x="3814763" y="2379663"/>
          <p14:tracePt t="28473" x="3287713" y="2516188"/>
          <p14:tracePt t="28474" x="3168650" y="2532063"/>
          <p14:tracePt t="28490" x="2803525" y="2643188"/>
          <p14:tracePt t="28506" x="2590800" y="2701925"/>
          <p14:tracePt t="28508" x="2532063" y="2719388"/>
          <p14:tracePt t="28522" x="2362200" y="2805113"/>
          <p14:tracePt t="28539" x="2260600" y="2855913"/>
          <p14:tracePt t="28556" x="2174875" y="2922588"/>
          <p14:tracePt t="28557" x="2157413" y="2949575"/>
          <p14:tracePt t="28572" x="2098675" y="3084513"/>
          <p14:tracePt t="28589" x="1987550" y="3382963"/>
          <p14:tracePt t="28606" x="1885950" y="3748088"/>
          <p14:tracePt t="28623" x="1758950" y="4146550"/>
          <p14:tracePt t="28625" x="1733550" y="4240213"/>
          <p14:tracePt t="28640" x="1512888" y="4572000"/>
          <p14:tracePt t="28656" x="1265238" y="4827588"/>
          <p14:tracePt t="28673" x="1095375" y="5005388"/>
          <p14:tracePt t="28675" x="1028700" y="5056188"/>
          <p14:tracePt t="28690" x="917575" y="5157788"/>
          <p14:tracePt t="28706" x="884238" y="5183188"/>
          <p14:tracePt t="28722" x="866775" y="5226050"/>
          <p14:tracePt t="28739" x="866775" y="5260975"/>
          <p14:tracePt t="28756" x="909638" y="5337175"/>
          <p14:tracePt t="28772" x="1036638" y="5514975"/>
          <p14:tracePt t="28789" x="1087438" y="5608638"/>
          <p14:tracePt t="28806" x="1104900" y="5668963"/>
          <p14:tracePt t="28809" x="1112838" y="5694363"/>
          <p14:tracePt t="28823" x="1130300" y="5761038"/>
          <p14:tracePt t="28824" x="1138238" y="5788025"/>
          <p14:tracePt t="28840" x="1163638" y="5880100"/>
          <p14:tracePt t="28856" x="1198563" y="5922963"/>
          <p14:tracePt t="28857" x="1206500" y="5948363"/>
          <p14:tracePt t="28872" x="1274763" y="5991225"/>
          <p14:tracePt t="28890" x="1376363" y="6127750"/>
          <p14:tracePt t="28905" x="1444625" y="6229350"/>
          <p14:tracePt t="28922" x="1606550" y="6467475"/>
          <p14:tracePt t="28939" x="1733550" y="6645275"/>
          <p14:tracePt t="28956" x="1835150" y="6781800"/>
          <p14:tracePt t="28959" x="1860550" y="6807200"/>
          <p14:tracePt t="29166" x="2336800" y="6840538"/>
          <p14:tracePt t="29172" x="2362200" y="6832600"/>
          <p14:tracePt t="29188" x="2446338" y="6799263"/>
          <p14:tracePt t="29189" x="2455863" y="6799263"/>
          <p14:tracePt t="29205" x="2524125" y="6789738"/>
          <p14:tracePt t="29222" x="2565400" y="6772275"/>
          <p14:tracePt t="29239" x="2608263" y="6756400"/>
          <p14:tracePt t="29255" x="2641600" y="6738938"/>
          <p14:tracePt t="29257" x="2641600" y="6731000"/>
          <p14:tracePt t="29272" x="2659063" y="6721475"/>
          <p14:tracePt t="29274" x="2668588" y="6713538"/>
          <p14:tracePt t="29277" x="2676525" y="6696075"/>
          <p14:tracePt t="29289" x="2709863" y="6680200"/>
          <p14:tracePt t="29305" x="2760663" y="6645275"/>
          <p14:tracePt t="29322" x="2786063" y="6627813"/>
          <p14:tracePt t="29323" x="2795588" y="6619875"/>
          <p14:tracePt t="29338" x="2820988" y="6602413"/>
          <p14:tracePt t="29355" x="2846388" y="6577013"/>
          <p14:tracePt t="29372" x="2863850" y="6551613"/>
          <p14:tracePt t="29388" x="2897188" y="6518275"/>
          <p14:tracePt t="29405" x="2922588" y="6483350"/>
          <p14:tracePt t="29422" x="2947988" y="6432550"/>
          <p14:tracePt t="29439" x="2990850" y="6365875"/>
          <p14:tracePt t="29440" x="2998788" y="6348413"/>
          <p14:tracePt t="29455" x="3016250" y="6305550"/>
          <p14:tracePt t="29457" x="3024188" y="6288088"/>
          <p14:tracePt t="29472" x="3024188" y="6221413"/>
          <p14:tracePt t="29474" x="3033713" y="6203950"/>
          <p14:tracePt t="29489" x="3059113" y="6102350"/>
          <p14:tracePt t="29506" x="3059113" y="5999163"/>
          <p14:tracePt t="29508" x="3059113" y="5973763"/>
          <p14:tracePt t="29523" x="3059113" y="5905500"/>
          <p14:tracePt t="29524" x="3059113" y="5889625"/>
          <p14:tracePt t="29538" x="3059113" y="5821363"/>
          <p14:tracePt t="29556" x="3049588" y="5788025"/>
          <p14:tracePt t="29559" x="3041650" y="5788025"/>
          <p14:tracePt t="29572" x="3033713" y="5753100"/>
          <p14:tracePt t="29575" x="3024188" y="5735638"/>
          <p14:tracePt t="29588" x="2990850" y="5694363"/>
          <p14:tracePt t="29590" x="2990850" y="5668963"/>
          <p14:tracePt t="29606" x="2879725" y="5532438"/>
          <p14:tracePt t="29609" x="2838450" y="5507038"/>
          <p14:tracePt t="29622" x="2744788" y="5421313"/>
          <p14:tracePt t="29638" x="2633663" y="5345113"/>
          <p14:tracePt t="29656" x="2514600" y="5276850"/>
          <p14:tracePt t="29671" x="2438400" y="5235575"/>
          <p14:tracePt t="29688" x="2379663" y="5208588"/>
          <p14:tracePt t="29706" x="2327275" y="5183188"/>
          <p14:tracePt t="29709" x="2319338" y="5175250"/>
          <p14:tracePt t="29721" x="2293938" y="5175250"/>
          <p14:tracePt t="29738" x="2243138" y="5175250"/>
          <p14:tracePt t="29756" x="2141538" y="5183188"/>
          <p14:tracePt t="29771" x="2073275" y="5192713"/>
          <p14:tracePt t="29772" x="2055813" y="5200650"/>
          <p14:tracePt t="29788" x="1979613" y="5226050"/>
          <p14:tracePt t="29805" x="1928813" y="5251450"/>
          <p14:tracePt t="29821" x="1885950" y="5276850"/>
          <p14:tracePt t="29823" x="1868488" y="5294313"/>
          <p14:tracePt t="29838" x="1801813" y="5345113"/>
          <p14:tracePt t="29855" x="1733550" y="5405438"/>
          <p14:tracePt t="29872" x="1647825" y="5472113"/>
          <p14:tracePt t="29875" x="1622425" y="5497513"/>
          <p14:tracePt t="29888" x="1546225" y="5575300"/>
          <p14:tracePt t="29890" x="1520825" y="5600700"/>
          <p14:tracePt t="29906" x="1462088" y="5676900"/>
          <p14:tracePt t="29922" x="1435100" y="5735638"/>
          <p14:tracePt t="29926" x="1427163" y="5753100"/>
          <p14:tracePt t="29928" x="1409700" y="5778500"/>
          <p14:tracePt t="29938" x="1401763" y="5803900"/>
          <p14:tracePt t="29956" x="1358900" y="5915025"/>
          <p14:tracePt t="29971" x="1350963" y="5957888"/>
          <p14:tracePt t="29973" x="1350963" y="5965825"/>
          <p14:tracePt t="29988" x="1358900" y="6034088"/>
          <p14:tracePt t="30004" x="1376363" y="6102350"/>
          <p14:tracePt t="30021" x="1409700" y="6161088"/>
          <p14:tracePt t="30022" x="1427163" y="6169025"/>
          <p14:tracePt t="30038" x="1470025" y="6246813"/>
          <p14:tracePt t="30055" x="1538288" y="6338888"/>
          <p14:tracePt t="30071" x="1606550" y="6407150"/>
          <p14:tracePt t="30088" x="1690688" y="6500813"/>
          <p14:tracePt t="30094" x="1749425" y="6551613"/>
          <p14:tracePt t="30105" x="1827213" y="6594475"/>
          <p14:tracePt t="30106" x="1860550" y="6611938"/>
          <p14:tracePt t="30121" x="2005013" y="6721475"/>
          <p14:tracePt t="30138" x="2200275" y="6832600"/>
          <p14:tracePt t="30263" x="2914650" y="6840538"/>
          <p14:tracePt t="30272" x="2930525" y="6832600"/>
          <p14:tracePt t="30275" x="2947988" y="6815138"/>
          <p14:tracePt t="30288" x="2982913" y="6789738"/>
          <p14:tracePt t="30291" x="2998788" y="6789738"/>
          <p14:tracePt t="30305" x="3024188" y="6772275"/>
          <p14:tracePt t="30306" x="3033713" y="6764338"/>
          <p14:tracePt t="30321" x="3059113" y="6738938"/>
          <p14:tracePt t="30338" x="3109913" y="6696075"/>
          <p14:tracePt t="30354" x="3178175" y="6586538"/>
          <p14:tracePt t="30371" x="3254375" y="6442075"/>
          <p14:tracePt t="30388" x="3355975" y="6229350"/>
          <p14:tracePt t="30404" x="3406775" y="6084888"/>
          <p14:tracePt t="30406" x="3414713" y="6042025"/>
          <p14:tracePt t="30409" x="3414713" y="5999163"/>
          <p14:tracePt t="30421" x="3449638" y="5854700"/>
          <p14:tracePt t="30438" x="3449638" y="5745163"/>
          <p14:tracePt t="30455" x="3414713" y="5684838"/>
          <p14:tracePt t="30471" x="3389313" y="5634038"/>
          <p14:tracePt t="30475" x="3381375" y="5634038"/>
          <p14:tracePt t="30488" x="3348038" y="5591175"/>
          <p14:tracePt t="30491" x="3338513" y="5583238"/>
          <p14:tracePt t="30505" x="3313113" y="5549900"/>
          <p14:tracePt t="30522" x="3270250" y="5489575"/>
          <p14:tracePt t="30523" x="3254375" y="5464175"/>
          <p14:tracePt t="30538" x="3203575" y="5438775"/>
          <p14:tracePt t="30539" x="3186113" y="5430838"/>
          <p14:tracePt t="30556" x="3067050" y="5370513"/>
          <p14:tracePt t="30572" x="2947988" y="5345113"/>
          <p14:tracePt t="30588" x="2879725" y="5319713"/>
          <p14:tracePt t="30589" x="2871788" y="5319713"/>
          <p14:tracePt t="30604" x="2820988" y="5311775"/>
          <p14:tracePt t="30621" x="2811463" y="5294313"/>
          <p14:tracePt t="30625" x="2803525" y="5294313"/>
          <p14:tracePt t="30638" x="2795588" y="5294313"/>
          <p14:tracePt t="30714" x="2795588" y="5302250"/>
          <p14:tracePt t="30721" x="2795588" y="5311775"/>
          <p14:tracePt t="30726" x="2795588" y="5337175"/>
          <p14:tracePt t="30755" x="2838450" y="5464175"/>
          <p14:tracePt t="30773" x="2914650" y="5565775"/>
          <p14:tracePt t="30777" x="2940050" y="5591175"/>
          <p14:tracePt t="30780" x="2998788" y="5668963"/>
          <p14:tracePt t="30788" x="3033713" y="5702300"/>
          <p14:tracePt t="30789" x="3074988" y="5735638"/>
          <p14:tracePt t="30804" x="3262313" y="5864225"/>
          <p14:tracePt t="30821" x="3482975" y="6008688"/>
          <p14:tracePt t="30838" x="3781425" y="6153150"/>
          <p14:tracePt t="30854" x="4086225" y="6305550"/>
          <p14:tracePt t="30872" x="4443413" y="6424613"/>
          <p14:tracePt t="30888" x="4570413" y="6475413"/>
          <p14:tracePt t="30891" x="4621213" y="6492875"/>
          <p14:tracePt t="30905" x="4740275" y="6535738"/>
          <p14:tracePt t="30906" x="4783138" y="6543675"/>
          <p14:tracePt t="30922" x="4919663" y="6577013"/>
          <p14:tracePt t="30938" x="5003800" y="6602413"/>
          <p14:tracePt t="30941" x="5029200" y="6619875"/>
          <p14:tracePt t="30954" x="5132388" y="6654800"/>
          <p14:tracePt t="30971" x="5224463" y="6670675"/>
          <p14:tracePt t="30988" x="5292725" y="6680200"/>
          <p14:tracePt t="30989" x="5302250" y="6688138"/>
          <p14:tracePt t="31004" x="5318125" y="6696075"/>
          <p14:tracePt t="31021" x="5335588" y="6696075"/>
          <p14:tracePt t="31037" x="5353050" y="6696075"/>
          <p14:tracePt t="31054" x="5368925" y="6696075"/>
          <p14:tracePt t="31071" x="5386388" y="6696075"/>
          <p14:tracePt t="31094" x="5394325" y="6696075"/>
          <p14:tracePt t="31241" x="5378450" y="6696075"/>
          <p14:tracePt t="31249" x="5368925" y="6696075"/>
          <p14:tracePt t="31258" x="5343525" y="6696075"/>
          <p14:tracePt t="31262" x="5327650" y="6696075"/>
          <p14:tracePt t="31265" x="5310188" y="6696075"/>
          <p14:tracePt t="31272" x="5284788" y="6696075"/>
          <p14:tracePt t="31287" x="5259388" y="6688138"/>
          <p14:tracePt t="31304" x="5183188" y="6688138"/>
          <p14:tracePt t="31320" x="5148263" y="6680200"/>
          <p14:tracePt t="31337" x="5072063" y="6662738"/>
          <p14:tracePt t="31354" x="4978400" y="6645275"/>
          <p14:tracePt t="31371" x="4876800" y="6619875"/>
          <p14:tracePt t="31387" x="4749800" y="6586538"/>
          <p14:tracePt t="31404" x="4673600" y="6551613"/>
          <p14:tracePt t="31406" x="4646613" y="6543675"/>
          <p14:tracePt t="31409" x="4630738" y="6543675"/>
          <p14:tracePt t="31420" x="4570413" y="6518275"/>
          <p14:tracePt t="31437" x="4529138" y="6492875"/>
          <p14:tracePt t="31454" x="4503738" y="6457950"/>
          <p14:tracePt t="31471" x="4468813" y="6442075"/>
          <p14:tracePt t="31487" x="4443413" y="6424613"/>
          <p14:tracePt t="31488" x="4435475" y="6399213"/>
          <p14:tracePt t="31504" x="4425950" y="6365875"/>
          <p14:tracePt t="31520" x="4392613" y="6323013"/>
          <p14:tracePt t="31537" x="4375150" y="6297613"/>
          <p14:tracePt t="31539" x="4375150" y="6288088"/>
          <p14:tracePt t="31554" x="4359275" y="6262688"/>
          <p14:tracePt t="31556" x="4341813" y="6254750"/>
          <p14:tracePt t="31571" x="4316413" y="6211888"/>
          <p14:tracePt t="31588" x="4306888" y="6169025"/>
          <p14:tracePt t="31591" x="4291013" y="6143625"/>
          <p14:tracePt t="31604" x="4281488" y="6127750"/>
          <p14:tracePt t="31606" x="4281488" y="6110288"/>
          <p14:tracePt t="31620" x="4256088" y="6076950"/>
          <p14:tracePt t="31637" x="4248150" y="6042025"/>
          <p14:tracePt t="31654" x="4248150" y="6008688"/>
          <p14:tracePt t="31670" x="4248150" y="5965825"/>
          <p14:tracePt t="31688" x="4256088" y="5897563"/>
          <p14:tracePt t="31704" x="4281488" y="5854700"/>
          <p14:tracePt t="31721" x="4281488" y="5803900"/>
          <p14:tracePt t="31722" x="4281488" y="5795963"/>
          <p14:tracePt t="31738" x="4298950" y="5770563"/>
          <p14:tracePt t="31739" x="4298950" y="5761038"/>
          <p14:tracePt t="31754" x="4306888" y="5719763"/>
          <p14:tracePt t="31756" x="4306888" y="5702300"/>
          <p14:tracePt t="31771" x="4349750" y="5659438"/>
          <p14:tracePt t="31776" x="4359275" y="5651500"/>
          <p14:tracePt t="31778" x="4375150" y="5634038"/>
          <p14:tracePt t="31787" x="4392613" y="5608638"/>
          <p14:tracePt t="31804" x="4451350" y="5557838"/>
          <p14:tracePt t="31806" x="4460875" y="5549900"/>
          <p14:tracePt t="31820" x="4537075" y="5489575"/>
          <p14:tracePt t="31837" x="4630738" y="5430838"/>
          <p14:tracePt t="31854" x="4724400" y="5370513"/>
          <p14:tracePt t="31870" x="4808538" y="5319713"/>
          <p14:tracePt t="31888" x="4927600" y="5276850"/>
          <p14:tracePt t="31904" x="5021263" y="5251450"/>
          <p14:tracePt t="31907" x="5046663" y="5243513"/>
          <p14:tracePt t="31920" x="5140325" y="5226050"/>
          <p14:tracePt t="31938" x="5259388" y="5226050"/>
          <p14:tracePt t="31953" x="5327650" y="5226050"/>
          <p14:tracePt t="31970" x="5378450" y="5226050"/>
          <p14:tracePt t="31987" x="5403850" y="5226050"/>
          <p14:tracePt t="32004" x="5429250" y="5235575"/>
          <p14:tracePt t="32005" x="5446713" y="5243513"/>
          <p14:tracePt t="32020" x="5472113" y="5260975"/>
          <p14:tracePt t="32037" x="5497513" y="5311775"/>
          <p14:tracePt t="32054" x="5530850" y="5362575"/>
          <p14:tracePt t="32057" x="5530850" y="5370513"/>
          <p14:tracePt t="32071" x="5548313" y="5405438"/>
          <p14:tracePt t="32072" x="5556250" y="5421313"/>
          <p14:tracePt t="32088" x="5581650" y="5481638"/>
          <p14:tracePt t="32103" x="5624513" y="5540375"/>
          <p14:tracePt t="32107" x="5632450" y="5549900"/>
          <p14:tracePt t="32120" x="5632450" y="5583238"/>
          <p14:tracePt t="32138" x="5657850" y="5694363"/>
          <p14:tracePt t="32154" x="5683250" y="5745163"/>
          <p14:tracePt t="32155" x="5683250" y="5753100"/>
          <p14:tracePt t="32170" x="5700713" y="5829300"/>
          <p14:tracePt t="32187" x="5700713" y="5872163"/>
          <p14:tracePt t="32204" x="5700713" y="5897563"/>
          <p14:tracePt t="32206" x="5700713" y="5905500"/>
          <p14:tracePt t="32221" x="5700713" y="5940425"/>
          <p14:tracePt t="32237" x="5692775" y="5973763"/>
          <p14:tracePt t="32254" x="5657850" y="6042025"/>
          <p14:tracePt t="32257" x="5649913" y="6042025"/>
          <p14:tracePt t="32270" x="5624513" y="6084888"/>
          <p14:tracePt t="32272" x="5616575" y="6092825"/>
          <p14:tracePt t="32286" x="5599113" y="6118225"/>
          <p14:tracePt t="32303" x="5573713" y="6135688"/>
          <p14:tracePt t="32320" x="5556250" y="6153150"/>
          <p14:tracePt t="32337" x="5513388" y="6194425"/>
          <p14:tracePt t="32354" x="5480050" y="6221413"/>
          <p14:tracePt t="32356" x="5462588" y="6229350"/>
          <p14:tracePt t="32371" x="5429250" y="6246813"/>
          <p14:tracePt t="32375" x="5403850" y="6262688"/>
          <p14:tracePt t="32387" x="5353050" y="6297613"/>
          <p14:tracePt t="32403" x="5292725" y="6330950"/>
          <p14:tracePt t="32420" x="5199063" y="6373813"/>
          <p14:tracePt t="32437" x="5114925" y="6391275"/>
          <p14:tracePt t="32453" x="5080000" y="6391275"/>
          <p14:tracePt t="32457" x="5064125" y="6391275"/>
          <p14:tracePt t="32470" x="5038725" y="6391275"/>
          <p14:tracePt t="32487" x="4995863" y="6399213"/>
          <p14:tracePt t="32488" x="4978400" y="6399213"/>
          <p14:tracePt t="32504" x="4962525" y="6399213"/>
          <p14:tracePt t="32506" x="4953000" y="6399213"/>
          <p14:tracePt t="32520" x="4884738" y="6407150"/>
          <p14:tracePt t="32523" x="4868863" y="6416675"/>
          <p14:tracePt t="32536" x="4833938" y="6416675"/>
          <p14:tracePt t="32538" x="4808538" y="6407150"/>
          <p14:tracePt t="32554" x="4791075" y="6399213"/>
          <p14:tracePt t="32555" x="4775200" y="6381750"/>
          <p14:tracePt t="32570" x="4757738" y="6373813"/>
          <p14:tracePt t="32571" x="4757738" y="6365875"/>
          <p14:tracePt t="32587" x="4724400" y="6323013"/>
          <p14:tracePt t="32603" x="4706938" y="6288088"/>
          <p14:tracePt t="32607" x="4699000" y="6272213"/>
          <p14:tracePt t="32619" x="4699000" y="6237288"/>
          <p14:tracePt t="32636" x="4673600" y="6178550"/>
          <p14:tracePt t="32653" x="4656138" y="6110288"/>
          <p14:tracePt t="32670" x="4646613" y="6042025"/>
          <p14:tracePt t="32686" x="4638675" y="6008688"/>
          <p14:tracePt t="32704" x="4638675" y="5973763"/>
          <p14:tracePt t="32720" x="4638675" y="5948363"/>
          <p14:tracePt t="32737" x="4638675" y="5940425"/>
          <p14:tracePt t="32739" x="4638675" y="5922963"/>
          <p14:tracePt t="32754" x="4664075" y="5897563"/>
          <p14:tracePt t="32757" x="4664075" y="5889625"/>
          <p14:tracePt t="32759" x="4673600" y="5880100"/>
          <p14:tracePt t="32770" x="4681538" y="5864225"/>
          <p14:tracePt t="32787" x="4706938" y="5821363"/>
          <p14:tracePt t="32803" x="4740275" y="5778500"/>
          <p14:tracePt t="32820" x="4791075" y="5735638"/>
          <p14:tracePt t="32821" x="4800600" y="5727700"/>
          <p14:tracePt t="32836" x="4868863" y="5668963"/>
          <p14:tracePt t="32853" x="4927600" y="5616575"/>
          <p14:tracePt t="32870" x="5003800" y="5575300"/>
          <p14:tracePt t="32873" x="5021263" y="5565775"/>
          <p14:tracePt t="32888" x="5064125" y="5540375"/>
          <p14:tracePt t="32890" x="5080000" y="5532438"/>
          <p14:tracePt t="32904" x="5148263" y="5514975"/>
          <p14:tracePt t="32920" x="5241925" y="5481638"/>
          <p14:tracePt t="32923" x="5267325" y="5481638"/>
          <p14:tracePt t="32936" x="5368925" y="5481638"/>
          <p14:tracePt t="32938" x="5394325" y="5481638"/>
          <p14:tracePt t="32953" x="5522913" y="5481638"/>
          <p14:tracePt t="32969" x="5599113" y="5489575"/>
          <p14:tracePt t="32986" x="5692775" y="5514975"/>
          <p14:tracePt t="33003" x="5735638" y="5540375"/>
          <p14:tracePt t="33020" x="5776913" y="5575300"/>
          <p14:tracePt t="33021" x="5786438" y="5583238"/>
          <p14:tracePt t="33024" x="5794375" y="5583238"/>
          <p14:tracePt t="33037" x="5811838" y="5616575"/>
          <p14:tracePt t="33054" x="5837238" y="5668963"/>
          <p14:tracePt t="33057" x="5845175" y="5684838"/>
          <p14:tracePt t="33070" x="5853113" y="5745163"/>
          <p14:tracePt t="33074" x="5853113" y="5753100"/>
          <p14:tracePt t="33076" x="5853113" y="5770563"/>
          <p14:tracePt t="33089" x="5870575" y="5813425"/>
          <p14:tracePt t="33093" x="5870575" y="5821363"/>
          <p14:tracePt t="33098" x="5880100" y="5838825"/>
          <p14:tracePt t="33103" x="5880100" y="5864225"/>
          <p14:tracePt t="33104" x="5880100" y="5872163"/>
          <p14:tracePt t="33119" x="5880100" y="5922963"/>
          <p14:tracePt t="33136" x="5880100" y="5991225"/>
          <p14:tracePt t="33152" x="5870575" y="6049963"/>
          <p14:tracePt t="33153" x="5870575" y="6059488"/>
          <p14:tracePt t="33169" x="5837238" y="6135688"/>
          <p14:tracePt t="33186" x="5819775" y="6194425"/>
          <p14:tracePt t="33203" x="5786438" y="6246813"/>
          <p14:tracePt t="33219" x="5761038" y="6262688"/>
          <p14:tracePt t="33236" x="5735638" y="6297613"/>
          <p14:tracePt t="33253" x="5708650" y="6323013"/>
          <p14:tracePt t="33269" x="5692775" y="6330950"/>
          <p14:tracePt t="33286" x="5649913" y="6356350"/>
          <p14:tracePt t="33303" x="5599113" y="6391275"/>
          <p14:tracePt t="33320" x="5565775" y="6399213"/>
          <p14:tracePt t="33321" x="5556250" y="6399213"/>
          <p14:tracePt t="33337" x="5522913" y="6407150"/>
          <p14:tracePt t="33353" x="5487988" y="6407150"/>
          <p14:tracePt t="33371" x="5480050" y="6416675"/>
          <p14:tracePt t="33387" x="5472113" y="6416675"/>
          <p14:tracePt t="33403" x="5454650" y="6416675"/>
          <p14:tracePt t="33419" x="5446713" y="6416675"/>
          <p14:tracePt t="33529" x="5446713" y="6424613"/>
          <p14:tracePt t="33583" x="5454650" y="6424613"/>
          <p14:tracePt t="33593" x="5462588" y="6424613"/>
          <p14:tracePt t="33595" x="5480050" y="6416675"/>
          <p14:tracePt t="33600" x="5480050" y="6407150"/>
          <p14:tracePt t="33619" x="5591175" y="6381750"/>
          <p14:tracePt t="33636" x="5735638" y="6338888"/>
          <p14:tracePt t="33653" x="5930900" y="6305550"/>
          <p14:tracePt t="33654" x="5964238" y="6305550"/>
          <p14:tracePt t="33669" x="6126163" y="6254750"/>
          <p14:tracePt t="33686" x="6278563" y="6221413"/>
          <p14:tracePt t="33704" x="6430963" y="6178550"/>
          <p14:tracePt t="33720" x="6524625" y="6169025"/>
          <p14:tracePt t="33721" x="6559550" y="6169025"/>
          <p14:tracePt t="33737" x="6635750" y="6153150"/>
          <p14:tracePt t="33738" x="6669088" y="6143625"/>
          <p14:tracePt t="33753" x="6762750" y="6102350"/>
          <p14:tracePt t="33770" x="6873875" y="6067425"/>
          <p14:tracePt t="33786" x="6915150" y="6067425"/>
          <p14:tracePt t="33788" x="6932613" y="6059488"/>
          <p14:tracePt t="33803" x="7000875" y="6042025"/>
          <p14:tracePt t="33819" x="7051675" y="6016625"/>
          <p14:tracePt t="33836" x="7102475" y="5999163"/>
          <p14:tracePt t="33853" x="7137400" y="5973763"/>
          <p14:tracePt t="33869" x="7188200" y="5940425"/>
          <p14:tracePt t="33873" x="7196138" y="5932488"/>
          <p14:tracePt t="33886" x="7221538" y="5922963"/>
          <p14:tracePt t="33889" x="7229475" y="5915025"/>
          <p14:tracePt t="33902" x="7256463" y="5897563"/>
          <p14:tracePt t="33920" x="7289800" y="5880100"/>
          <p14:tracePt t="33936" x="7297738" y="5864225"/>
          <p14:tracePt t="33937" x="7307263" y="5864225"/>
          <p14:tracePt t="33952" x="7315200" y="5854700"/>
          <p14:tracePt t="33969" x="7340600" y="5838825"/>
          <p14:tracePt t="33986" x="7348538" y="5813425"/>
          <p14:tracePt t="34003" x="7366000" y="5803900"/>
          <p14:tracePt t="34022" x="7366000" y="5788025"/>
          <p14:tracePt t="34042" x="7373938" y="5778500"/>
          <p14:tracePt t="34060" x="7383463" y="5778500"/>
          <p14:tracePt t="34070" x="7383463" y="5761038"/>
          <p14:tracePt t="34086" x="7383463" y="5753100"/>
          <p14:tracePt t="34102" x="7383463" y="5735638"/>
          <p14:tracePt t="34104" x="7391400" y="5719763"/>
          <p14:tracePt t="34120" x="7391400" y="5710238"/>
          <p14:tracePt t="34121" x="7391400" y="5702300"/>
          <p14:tracePt t="34136" x="7391400" y="5694363"/>
          <p14:tracePt t="34152" x="7391400" y="5676900"/>
          <p14:tracePt t="34169" x="7391400" y="5668963"/>
          <p14:tracePt t="34174" x="7391400" y="5659438"/>
          <p14:tracePt t="34189" x="7391400" y="5651500"/>
          <p14:tracePt t="34202" x="7383463" y="5634038"/>
          <p14:tracePt t="34254" x="7383463" y="5626100"/>
          <p14:tracePt t="34267" x="7383463" y="5616575"/>
          <p14:tracePt t="34286" x="7366000" y="5608638"/>
          <p14:tracePt t="34317" x="7366000" y="5600700"/>
          <p14:tracePt t="35311" x="7358063" y="5600700"/>
          <p14:tracePt t="36033" x="7366000" y="5600700"/>
          <p14:tracePt t="36038" x="7383463" y="5600700"/>
          <p14:tracePt t="36051" x="7400925" y="5600700"/>
          <p14:tracePt t="36067" x="7426325" y="5600700"/>
          <p14:tracePt t="36068" x="7434263" y="5591175"/>
          <p14:tracePt t="36084" x="7467600" y="5583238"/>
          <p14:tracePt t="36102" x="7518400" y="5565775"/>
          <p14:tracePt t="36118" x="7561263" y="5557838"/>
          <p14:tracePt t="36135" x="7654925" y="5532438"/>
          <p14:tracePt t="36151" x="7715250" y="5514975"/>
          <p14:tracePt t="36155" x="7731125" y="5507038"/>
          <p14:tracePt t="36158" x="7748588" y="5507038"/>
          <p14:tracePt t="36168" x="7773988" y="5489575"/>
          <p14:tracePt t="36184" x="7842250" y="5464175"/>
          <p14:tracePt t="36201" x="7926388" y="5430838"/>
          <p14:tracePt t="36218" x="8004175" y="5413375"/>
          <p14:tracePt t="36221" x="8020050" y="5405438"/>
          <p14:tracePt t="36224" x="8037513" y="5405438"/>
          <p14:tracePt t="36235" x="8080375" y="5395913"/>
          <p14:tracePt t="36236" x="8096250" y="5395913"/>
          <p14:tracePt t="36252" x="8156575" y="5370513"/>
          <p14:tracePt t="36268" x="8181975" y="5362575"/>
          <p14:tracePt t="36269" x="8189913" y="5353050"/>
          <p14:tracePt t="36284" x="8232775" y="5337175"/>
          <p14:tracePt t="36302" x="8266113" y="5319713"/>
          <p14:tracePt t="36317" x="8283575" y="5311775"/>
          <p14:tracePt t="36318" x="8291513" y="5302250"/>
          <p14:tracePt t="36334" x="8318500" y="5294313"/>
          <p14:tracePt t="36351" x="8343900" y="5286375"/>
          <p14:tracePt t="36367" x="8369300" y="5260975"/>
          <p14:tracePt t="36384" x="8385175" y="5260975"/>
          <p14:tracePt t="36402" x="8394700" y="5260975"/>
          <p14:tracePt t="36418" x="8394700" y="5251450"/>
          <p14:tracePt t="36783" x="8385175" y="5251450"/>
          <p14:tracePt t="36791" x="8377238" y="5260975"/>
          <p14:tracePt t="36792" x="8359775" y="5268913"/>
          <p14:tracePt t="36801" x="8343900" y="5276850"/>
          <p14:tracePt t="36817" x="8275638" y="5327650"/>
          <p14:tracePt t="36834" x="8199438" y="5387975"/>
          <p14:tracePt t="36851" x="8096250" y="5472113"/>
          <p14:tracePt t="36852" x="8070850" y="5497513"/>
          <p14:tracePt t="36868" x="7951788" y="5591175"/>
          <p14:tracePt t="36884" x="7859713" y="5659438"/>
          <p14:tracePt t="36885" x="7832725" y="5684838"/>
          <p14:tracePt t="36900" x="7748588" y="5727700"/>
          <p14:tracePt t="36918" x="7705725" y="5770563"/>
          <p14:tracePt t="36919" x="7697788" y="5770563"/>
          <p14:tracePt t="36934" x="7672388" y="5788025"/>
          <p14:tracePt t="36950" x="7646988" y="5803900"/>
          <p14:tracePt t="36967" x="7629525" y="5813425"/>
          <p14:tracePt t="36970" x="7621588" y="5821363"/>
          <p14:tracePt t="36984" x="7604125" y="5838825"/>
          <p14:tracePt t="37001" x="7586663" y="5846763"/>
          <p14:tracePt t="37017" x="7570788" y="5864225"/>
          <p14:tracePt t="37044" x="7561263" y="5864225"/>
          <p14:tracePt t="37057" x="7553325" y="5872163"/>
          <p14:tracePt t="37072" x="7545388" y="5889625"/>
          <p14:tracePt t="37084" x="7527925" y="5897563"/>
          <p14:tracePt t="37100" x="7493000" y="5932488"/>
          <p14:tracePt t="37117" x="7477125" y="5948363"/>
          <p14:tracePt t="37118" x="7451725" y="5965825"/>
          <p14:tracePt t="37133" x="7408863" y="6008688"/>
          <p14:tracePt t="37150" x="7366000" y="6049963"/>
          <p14:tracePt t="37167" x="7340600" y="6076950"/>
          <p14:tracePt t="37183" x="7332663" y="6084888"/>
          <p14:tracePt t="37200" x="7315200" y="6110288"/>
          <p14:tracePt t="37477" x="7323138" y="6110288"/>
          <p14:tracePt t="37489" x="7332663" y="6110288"/>
          <p14:tracePt t="37497" x="7340600" y="6110288"/>
          <p14:tracePt t="37519" x="7358063" y="6110288"/>
          <p14:tracePt t="37535" x="7383463" y="6092825"/>
          <p14:tracePt t="37540" x="7391400" y="6092825"/>
          <p14:tracePt t="37550" x="7408863" y="6084888"/>
          <p14:tracePt t="37567" x="7434263" y="6084888"/>
          <p14:tracePt t="37583" x="7451725" y="6084888"/>
          <p14:tracePt t="37600" x="7467600" y="6076950"/>
          <p14:tracePt t="37617" x="7493000" y="6067425"/>
          <p14:tracePt t="37633" x="7527925" y="6059488"/>
          <p14:tracePt t="37637" x="7535863" y="6059488"/>
          <p14:tracePt t="37650" x="7596188" y="6042025"/>
          <p14:tracePt t="37668" x="7766050" y="5999163"/>
          <p14:tracePt t="37684" x="7875588" y="5965825"/>
          <p14:tracePt t="37686" x="7926388" y="5957888"/>
          <p14:tracePt t="37701" x="8062913" y="5932488"/>
          <p14:tracePt t="37702" x="8113713" y="5905500"/>
          <p14:tracePt t="37706" x="8207375" y="5872163"/>
          <p14:tracePt t="37717" x="8326438" y="5838825"/>
          <p14:tracePt t="37718" x="8377238" y="5829300"/>
          <p14:tracePt t="37733" x="8547100" y="5778500"/>
          <p14:tracePt t="37735" x="8605838" y="5761038"/>
          <p14:tracePt t="37750" x="8810625" y="5694363"/>
          <p14:tracePt t="37766" x="8921750" y="5651500"/>
          <p14:tracePt t="37783" x="8972550" y="5641975"/>
          <p14:tracePt t="37800" x="8988425" y="5634038"/>
          <p14:tracePt t="37817" x="9023350" y="5616575"/>
          <p14:tracePt t="37855" x="9039225" y="5608638"/>
          <p14:tracePt t="37859" x="9048750" y="5591175"/>
          <p14:tracePt t="38189" x="9039225" y="5591175"/>
          <p14:tracePt t="38196" x="9023350" y="5600700"/>
          <p14:tracePt t="38201" x="9005888" y="5616575"/>
          <p14:tracePt t="38217" x="8929688" y="5668963"/>
          <p14:tracePt t="38234" x="8818563" y="5761038"/>
          <p14:tracePt t="38250" x="8724900" y="5846763"/>
          <p14:tracePt t="38252" x="8674100" y="5880100"/>
          <p14:tracePt t="38267" x="8488363" y="5999163"/>
          <p14:tracePt t="38272" x="8435975" y="6034088"/>
          <p14:tracePt t="38275" x="8385175" y="6076950"/>
          <p14:tracePt t="38284" x="8283575" y="6135688"/>
          <p14:tracePt t="38288" x="8232775" y="6169025"/>
          <p14:tracePt t="38290" x="8199438" y="6194425"/>
          <p14:tracePt t="38300" x="8121650" y="6254750"/>
          <p14:tracePt t="38303" x="8088313" y="6272213"/>
          <p14:tracePt t="38316" x="8020050" y="6305550"/>
          <p14:tracePt t="38333" x="7943850" y="6348413"/>
          <p14:tracePt t="38350" x="7943850" y="6356350"/>
          <p14:tracePt t="38705" x="7951788" y="6356350"/>
          <p14:tracePt t="38718" x="7961313" y="6348413"/>
          <p14:tracePt t="38726" x="7969250" y="6338888"/>
          <p14:tracePt t="38734" x="7986713" y="6330950"/>
          <p14:tracePt t="38739" x="8004175" y="6330950"/>
          <p14:tracePt t="38742" x="8004175" y="6323013"/>
          <p14:tracePt t="38749" x="8037513" y="6305550"/>
          <p14:tracePt t="38751" x="8054975" y="6288088"/>
          <p14:tracePt t="38766" x="8139113" y="6262688"/>
          <p14:tracePt t="38782" x="8224838" y="6229350"/>
          <p14:tracePt t="38799" x="8326438" y="6186488"/>
          <p14:tracePt t="38816" x="8420100" y="6135688"/>
          <p14:tracePt t="38833" x="8488363" y="6102350"/>
          <p14:tracePt t="38834" x="8496300" y="6092825"/>
          <p14:tracePt t="38849" x="8539163" y="6067425"/>
          <p14:tracePt t="38867" x="8564563" y="6059488"/>
          <p14:tracePt t="38886" x="8580438" y="6049963"/>
          <p14:tracePt t="39126" x="8572500" y="6049963"/>
          <p14:tracePt t="39131" x="8555038" y="6059488"/>
          <p14:tracePt t="39136" x="8539163" y="6067425"/>
          <p14:tracePt t="39149" x="8504238" y="6092825"/>
          <p14:tracePt t="39166" x="8410575" y="6169025"/>
          <p14:tracePt t="39169" x="8385175" y="6186488"/>
          <p14:tracePt t="39183" x="8240713" y="6280150"/>
          <p14:tracePt t="39199" x="8070850" y="6365875"/>
          <p14:tracePt t="39216" x="7885113" y="6483350"/>
          <p14:tracePt t="39232" x="7791450" y="6535738"/>
          <p14:tracePt t="39234" x="7773988" y="6543675"/>
          <p14:tracePt t="39250" x="7756525" y="6551613"/>
          <p14:tracePt t="39251" x="7748588" y="6561138"/>
          <p14:tracePt t="39266" x="7740650" y="6569075"/>
          <p14:tracePt t="39268" x="7723188" y="6577013"/>
          <p14:tracePt t="39283" x="7697788" y="6586538"/>
          <p14:tracePt t="39300" x="7688263" y="6594475"/>
          <p14:tracePt t="39303" x="7680325" y="6594475"/>
          <p14:tracePt t="39306" x="7672388" y="6602413"/>
          <p14:tracePt t="39483" x="7680325" y="6602413"/>
          <p14:tracePt t="39492" x="7705725" y="6602413"/>
          <p14:tracePt t="39501" x="7756525" y="6577013"/>
          <p14:tracePt t="39505" x="7791450" y="6561138"/>
          <p14:tracePt t="39509" x="7824788" y="6543675"/>
          <p14:tracePt t="39511" x="7859713" y="6526213"/>
          <p14:tracePt t="39516" x="7900988" y="6518275"/>
          <p14:tracePt t="39519" x="7961313" y="6492875"/>
          <p14:tracePt t="39532" x="8164513" y="6424613"/>
          <p14:tracePt t="39549" x="8394700" y="6365875"/>
          <p14:tracePt t="39565" x="8572500" y="6323013"/>
          <p14:tracePt t="39582" x="8683625" y="6288088"/>
          <p14:tracePt t="39599" x="8742363" y="6280150"/>
          <p14:tracePt t="39616" x="8767763" y="6262688"/>
          <p14:tracePt t="39632" x="8785225" y="6262688"/>
          <p14:tracePt t="39879" x="8793163" y="6262688"/>
          <p14:tracePt t="39887" x="8802688" y="6262688"/>
          <p14:tracePt t="39888" x="8810625" y="6254750"/>
          <p14:tracePt t="39893" x="8818563" y="6246813"/>
          <p14:tracePt t="39895" x="8828088" y="6237288"/>
          <p14:tracePt t="39916" x="8955088" y="6153150"/>
          <p14:tracePt t="39933" x="9091613" y="6076950"/>
          <p14:tracePt t="39935" x="9124950" y="6049963"/>
          <p14:tracePt t="39938" x="9150350" y="6034088"/>
          <p14:tracePt t="39949" x="9294813" y="5940425"/>
          <p14:tracePt t="39965" x="9464675" y="5838825"/>
          <p14:tracePt t="39982" x="9702800" y="5710238"/>
          <p14:tracePt t="39998" x="10025063" y="5557838"/>
          <p14:tracePt t="40000" x="10110788" y="5514975"/>
          <p14:tracePt t="40015" x="10433050" y="5387975"/>
          <p14:tracePt t="40032" x="10942638" y="5124450"/>
          <p14:tracePt t="40050" x="11376025" y="4954588"/>
          <p14:tracePt t="40065" x="11588750" y="4860925"/>
          <p14:tracePt t="40067" x="11647488" y="4835525"/>
          <p14:tracePt t="40082" x="11809413" y="4767263"/>
          <p14:tracePt t="40083" x="11844338" y="4749800"/>
          <p14:tracePt t="40098" x="11945938" y="4691063"/>
          <p14:tracePt t="40115" x="12014200" y="4673600"/>
          <p14:tracePt t="40119" x="12022138" y="4665663"/>
          <p14:tracePt t="40131" x="12055475" y="4640263"/>
          <p14:tracePt t="40148" x="12090400" y="4614863"/>
          <p14:tracePt t="40165" x="12149138" y="457200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2592" y="1130540"/>
            <a:ext cx="12014878" cy="5727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256477" y="1214890"/>
            <a:ext cx="11624347" cy="5452198"/>
          </a:xfrm>
          <a:prstGeom prst="rect">
            <a:avLst/>
          </a:prstGeom>
          <a:noFill/>
          <a:ln w="9525">
            <a:noFill/>
            <a:miter lim="800000"/>
            <a:headEnd/>
            <a:tailEnd/>
          </a:ln>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800100" indent="-34290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a:lnSpc>
                <a:spcPct val="150000"/>
              </a:lnSpc>
              <a:spcAft>
                <a:spcPts val="1200"/>
              </a:spcAft>
              <a:buFont typeface="Arial" panose="020B0604020202020204" pitchFamily="34" charset="0"/>
              <a:buChar char="•"/>
            </a:pPr>
            <a:r>
              <a:rPr lang="en-US" altLang="ar-SA" dirty="0">
                <a:latin typeface="Times New Roman" panose="02020603050405020304" pitchFamily="18" charset="0"/>
                <a:ea typeface="+mn-ea"/>
                <a:cs typeface="Times New Roman" panose="02020603050405020304" pitchFamily="18" charset="0"/>
              </a:rPr>
              <a:t>Interrelated activities working together to get products from producers to customers</a:t>
            </a:r>
          </a:p>
          <a:p>
            <a:pPr marL="914400" lvl="1" indent="-457200">
              <a:lnSpc>
                <a:spcPct val="150000"/>
              </a:lnSpc>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Product</a:t>
            </a:r>
            <a:r>
              <a:rPr lang="ar-EG" altLang="ar-SA" dirty="0">
                <a:latin typeface="Times New Roman" panose="02020603050405020304" pitchFamily="18" charset="0"/>
                <a:ea typeface="+mn-ea"/>
                <a:cs typeface="Times New Roman" panose="02020603050405020304" pitchFamily="18" charset="0"/>
              </a:rPr>
              <a:t> </a:t>
            </a:r>
            <a:r>
              <a:rPr lang="en-US" altLang="ar-SA" dirty="0">
                <a:latin typeface="Times New Roman" panose="02020603050405020304" pitchFamily="18" charset="0"/>
                <a:ea typeface="+mn-ea"/>
                <a:cs typeface="Times New Roman" panose="02020603050405020304" pitchFamily="18" charset="0"/>
              </a:rPr>
              <a:t>Service management</a:t>
            </a:r>
          </a:p>
          <a:p>
            <a:pPr marL="914400" lvl="1" indent="-457200">
              <a:lnSpc>
                <a:spcPct val="150000"/>
              </a:lnSpc>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Marketing information management</a:t>
            </a:r>
          </a:p>
          <a:p>
            <a:pPr marL="914400" lvl="1" indent="-457200">
              <a:lnSpc>
                <a:spcPct val="150000"/>
              </a:lnSpc>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Pricing</a:t>
            </a:r>
          </a:p>
          <a:p>
            <a:pPr marL="914400" lvl="1" indent="-457200">
              <a:lnSpc>
                <a:spcPct val="150000"/>
              </a:lnSpc>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Channel management</a:t>
            </a:r>
          </a:p>
          <a:p>
            <a:pPr marL="914400" lvl="1" indent="-457200">
              <a:lnSpc>
                <a:spcPct val="150000"/>
              </a:lnSpc>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Promotion</a:t>
            </a:r>
          </a:p>
          <a:p>
            <a:pPr marL="914400" lvl="1" indent="-457200">
              <a:lnSpc>
                <a:spcPct val="150000"/>
              </a:lnSpc>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Selling</a:t>
            </a:r>
          </a:p>
          <a:p>
            <a:pPr lvl="1">
              <a:lnSpc>
                <a:spcPct val="150000"/>
              </a:lnSpc>
              <a:spcAft>
                <a:spcPts val="1200"/>
              </a:spcAft>
              <a:buFont typeface="Wingdings" panose="05000000000000000000" pitchFamily="2" charset="2"/>
              <a:buChar char="Ø"/>
            </a:pPr>
            <a:endParaRPr lang="en-US" altLang="ar-SA" sz="2000" dirty="0">
              <a:solidFill>
                <a:srgbClr val="000000"/>
              </a:solidFill>
            </a:endParaRPr>
          </a:p>
        </p:txBody>
      </p:sp>
      <p:sp>
        <p:nvSpPr>
          <p:cNvPr id="11" name="Rectangle 10"/>
          <p:cNvSpPr/>
          <p:nvPr/>
        </p:nvSpPr>
        <p:spPr>
          <a:xfrm>
            <a:off x="2549090" y="252413"/>
            <a:ext cx="6589987" cy="523220"/>
          </a:xfrm>
          <a:prstGeom prst="rect">
            <a:avLst/>
          </a:prstGeom>
          <a:noFill/>
        </p:spPr>
        <p:txBody>
          <a:bodyPr wrap="square" rtlCol="0">
            <a:spAutoFit/>
          </a:bodyPr>
          <a:lstStyle/>
          <a:p>
            <a:pPr algn="ctr"/>
            <a:r>
              <a:rPr lang="en-US" altLang="ar-SA" sz="2800" b="1" u="sng" dirty="0">
                <a:solidFill>
                  <a:srgbClr val="C00000"/>
                </a:solidFill>
                <a:latin typeface="Times New Roman" panose="02020603050405020304" pitchFamily="18" charset="0"/>
                <a:cs typeface="Times New Roman" panose="02020603050405020304" pitchFamily="18" charset="0"/>
              </a:rPr>
              <a:t>What Are the Marketing Functions? </a:t>
            </a:r>
          </a:p>
        </p:txBody>
      </p:sp>
      <p:pic>
        <p:nvPicPr>
          <p:cNvPr id="12" name="Picture 11" descr="MarketingWheel.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51688" y="1823137"/>
            <a:ext cx="4374777" cy="4469494"/>
          </a:xfrm>
          <a:prstGeom prst="rect">
            <a:avLst/>
          </a:prstGeom>
          <a:noFill/>
          <a:ln>
            <a:noFill/>
          </a:ln>
          <a:effectLst>
            <a:outerShdw blurRad="263525" dist="241300" dir="5039996" algn="tl" rotWithShape="0">
              <a:srgbClr val="808080">
                <a:alpha val="51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664FCBCC-63F1-CAC1-6760-E9CC1BDEC3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1225760958"/>
      </p:ext>
    </p:extLst>
  </p:cSld>
  <p:clrMapOvr>
    <a:masterClrMapping/>
  </p:clrMapOvr>
  <mc:AlternateContent xmlns:mc="http://schemas.openxmlformats.org/markup-compatibility/2006" xmlns:p14="http://schemas.microsoft.com/office/powerpoint/2010/main">
    <mc:Choice Requires="p14">
      <p:transition p14:dur="10" advTm="59361"/>
    </mc:Choice>
    <mc:Fallback xmlns="">
      <p:transition advTm="593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p:tgtEl>
                                          <p:spTgt spid="9">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9">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p:tgtEl>
                                          <p:spTgt spid="9">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9">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p:tgtEl>
                                          <p:spTgt spid="9">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p:tgtEl>
                                          <p:spTgt spid="9">
                                            <p:txEl>
                                              <p:pRg st="3" end="3"/>
                                            </p:txEl>
                                          </p:spTgt>
                                        </p:tgtEl>
                                        <p:attrNameLst>
                                          <p:attrName>ppt_y</p:attrName>
                                        </p:attrNameLst>
                                      </p:cBhvr>
                                      <p:tavLst>
                                        <p:tav tm="0">
                                          <p:val>
                                            <p:strVal val="#ppt_y-#ppt_h*1.125000"/>
                                          </p:val>
                                        </p:tav>
                                        <p:tav tm="100000">
                                          <p:val>
                                            <p:strVal val="#ppt_y"/>
                                          </p:val>
                                        </p:tav>
                                      </p:tavLst>
                                    </p:anim>
                                    <p:animEffect transition="in" filter="wipe(down)">
                                      <p:cBhvr>
                                        <p:cTn id="26" dur="500"/>
                                        <p:tgtEl>
                                          <p:spTgt spid="9">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p:tgtEl>
                                          <p:spTgt spid="9">
                                            <p:txEl>
                                              <p:pRg st="4" end="4"/>
                                            </p:txEl>
                                          </p:spTgt>
                                        </p:tgtEl>
                                        <p:attrNameLst>
                                          <p:attrName>ppt_y</p:attrName>
                                        </p:attrNameLst>
                                      </p:cBhvr>
                                      <p:tavLst>
                                        <p:tav tm="0">
                                          <p:val>
                                            <p:strVal val="#ppt_y-#ppt_h*1.125000"/>
                                          </p:val>
                                        </p:tav>
                                        <p:tav tm="100000">
                                          <p:val>
                                            <p:strVal val="#ppt_y"/>
                                          </p:val>
                                        </p:tav>
                                      </p:tavLst>
                                    </p:anim>
                                    <p:animEffect transition="in" filter="wipe(down)">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p:tgtEl>
                                          <p:spTgt spid="9">
                                            <p:txEl>
                                              <p:pRg st="5" end="5"/>
                                            </p:txEl>
                                          </p:spTgt>
                                        </p:tgtEl>
                                        <p:attrNameLst>
                                          <p:attrName>ppt_y</p:attrName>
                                        </p:attrNameLst>
                                      </p:cBhvr>
                                      <p:tavLst>
                                        <p:tav tm="0">
                                          <p:val>
                                            <p:strVal val="#ppt_y-#ppt_h*1.125000"/>
                                          </p:val>
                                        </p:tav>
                                        <p:tav tm="100000">
                                          <p:val>
                                            <p:strVal val="#ppt_y"/>
                                          </p:val>
                                        </p:tav>
                                      </p:tavLst>
                                    </p:anim>
                                    <p:animEffect transition="in" filter="wipe(down)">
                                      <p:cBhvr>
                                        <p:cTn id="38" dur="500"/>
                                        <p:tgtEl>
                                          <p:spTgt spid="9">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p:tgtEl>
                                          <p:spTgt spid="9">
                                            <p:txEl>
                                              <p:pRg st="6" end="6"/>
                                            </p:txEl>
                                          </p:spTgt>
                                        </p:tgtEl>
                                        <p:attrNameLst>
                                          <p:attrName>ppt_y</p:attrName>
                                        </p:attrNameLst>
                                      </p:cBhvr>
                                      <p:tavLst>
                                        <p:tav tm="0">
                                          <p:val>
                                            <p:strVal val="#ppt_y-#ppt_h*1.125000"/>
                                          </p:val>
                                        </p:tav>
                                        <p:tav tm="100000">
                                          <p:val>
                                            <p:strVal val="#ppt_y"/>
                                          </p:val>
                                        </p:tav>
                                      </p:tavLst>
                                    </p:anim>
                                    <p:animEffect transition="in" filter="wipe(down)">
                                      <p:cBhvr>
                                        <p:cTn id="44" dur="500"/>
                                        <p:tgtEl>
                                          <p:spTgt spid="9">
                                            <p:txEl>
                                              <p:pRg st="6" end="6"/>
                                            </p:txEl>
                                          </p:spTgt>
                                        </p:tgtEl>
                                      </p:cBhvr>
                                    </p:animEffect>
                                  </p:childTnLst>
                                </p:cTn>
                              </p:par>
                            </p:childTnLst>
                          </p:cTn>
                        </p:par>
                        <p:par>
                          <p:cTn id="45" fill="hold">
                            <p:stCondLst>
                              <p:cond delay="500"/>
                            </p:stCondLst>
                            <p:childTnLst>
                              <p:par>
                                <p:cTn id="46" presetID="9" presetClass="entr" presetSubtype="0" fill="hold" nodeType="afterEffect">
                                  <p:stCondLst>
                                    <p:cond delay="1000"/>
                                  </p:stCondLst>
                                  <p:childTnLst>
                                    <p:set>
                                      <p:cBhvr>
                                        <p:cTn id="47" dur="1" fill="hold">
                                          <p:stCondLst>
                                            <p:cond delay="0"/>
                                          </p:stCondLst>
                                        </p:cTn>
                                        <p:tgtEl>
                                          <p:spTgt spid="12"/>
                                        </p:tgtEl>
                                        <p:attrNameLst>
                                          <p:attrName>style.visibility</p:attrName>
                                        </p:attrNameLst>
                                      </p:cBhvr>
                                      <p:to>
                                        <p:strVal val="visible"/>
                                      </p:to>
                                    </p:set>
                                    <p:animEffect transition="in" filter="dissolve">
                                      <p:cBhvr>
                                        <p:cTn id="4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2"/>
    </p:bldLst>
  </p:timing>
  <p:extLst>
    <p:ext uri="{3A86A75C-4F4B-4683-9AE1-C65F6400EC91}">
      <p14:laserTraceLst xmlns:p14="http://schemas.microsoft.com/office/powerpoint/2010/main">
        <p14:tracePtLst>
          <p14:tracePt t="19868" x="12115800" y="2557463"/>
          <p14:tracePt t="19870" x="12055475" y="2516188"/>
          <p14:tracePt t="19875" x="11988800" y="2473325"/>
          <p14:tracePt t="19878" x="11928475" y="2430463"/>
          <p14:tracePt t="19896" x="11707813" y="2260600"/>
          <p14:tracePt t="19900" x="11657013" y="2217738"/>
          <p14:tracePt t="19902" x="11622088" y="2184400"/>
          <p14:tracePt t="19911" x="11555413" y="2098675"/>
          <p14:tracePt t="19928" x="11385550" y="1979613"/>
          <p14:tracePt t="19945" x="11299825" y="1903413"/>
          <p14:tracePt t="19967" x="11147425" y="1793875"/>
          <p14:tracePt t="19970" x="11122025" y="1766888"/>
          <p14:tracePt t="19971" x="11104563" y="1751013"/>
          <p14:tracePt t="19978" x="11087100" y="1716088"/>
          <p14:tracePt t="19997" x="10866438" y="1555750"/>
          <p14:tracePt t="20000" x="10790238" y="1512888"/>
          <p14:tracePt t="20003" x="10729913" y="1452563"/>
          <p14:tracePt t="20005" x="10663238" y="1411288"/>
          <p14:tracePt t="20012" x="10585450" y="1368425"/>
          <p14:tracePt t="20015" x="10433050" y="1317625"/>
          <p14:tracePt t="20028" x="10229850" y="1274763"/>
          <p14:tracePt t="20045" x="10042525" y="1231900"/>
          <p14:tracePt t="20046" x="10017125" y="1231900"/>
          <p14:tracePt t="20062" x="9906000" y="1223963"/>
          <p14:tracePt t="20063" x="9872663" y="1223963"/>
          <p14:tracePt t="20079" x="9745663" y="1223963"/>
          <p14:tracePt t="20095" x="9617075" y="1223963"/>
          <p14:tracePt t="20112" x="9439275" y="1257300"/>
          <p14:tracePt t="20116" x="9388475" y="1274763"/>
          <p14:tracePt t="20118" x="9328150" y="1282700"/>
          <p14:tracePt t="20128" x="9142413" y="1317625"/>
          <p14:tracePt t="20145" x="8843963" y="1385888"/>
          <p14:tracePt t="20162" x="8529638" y="1477963"/>
          <p14:tracePt t="20165" x="8453438" y="1495425"/>
          <p14:tracePt t="20179" x="8207375" y="1563688"/>
          <p14:tracePt t="20181" x="8113713" y="1597025"/>
          <p14:tracePt t="20196" x="7740650" y="1700213"/>
          <p14:tracePt t="20212" x="7442200" y="1758950"/>
          <p14:tracePt t="20213" x="7340600" y="1801813"/>
          <p14:tracePt t="20228" x="6889750" y="1911350"/>
          <p14:tracePt t="20245" x="6430963" y="2014538"/>
          <p14:tracePt t="20246" x="6329363" y="2039938"/>
          <p14:tracePt t="20262" x="5989638" y="2082800"/>
          <p14:tracePt t="20263" x="5870575" y="2098675"/>
          <p14:tracePt t="20278" x="5421313" y="2116138"/>
          <p14:tracePt t="20295" x="5038725" y="2116138"/>
          <p14:tracePt t="20312" x="4740275" y="2116138"/>
          <p14:tracePt t="20328" x="4494213" y="2133600"/>
          <p14:tracePt t="20330" x="4435475" y="2133600"/>
          <p14:tracePt t="20333" x="4392613" y="2133600"/>
          <p14:tracePt t="20345" x="4248150" y="2133600"/>
          <p14:tracePt t="20362" x="4095750" y="2133600"/>
          <p14:tracePt t="20366" x="4052888" y="2133600"/>
          <p14:tracePt t="20368" x="4017963" y="2133600"/>
          <p14:tracePt t="20378" x="3951288" y="2133600"/>
          <p14:tracePt t="20395" x="3822700" y="2133600"/>
          <p14:tracePt t="20411" x="3644900" y="2133600"/>
          <p14:tracePt t="20428" x="3508375" y="2124075"/>
          <p14:tracePt t="20445" x="3398838" y="2124075"/>
          <p14:tracePt t="20461" x="3297238" y="2124075"/>
          <p14:tracePt t="20463" x="3270250" y="2124075"/>
          <p14:tracePt t="20478" x="3194050" y="2124075"/>
          <p14:tracePt t="20479" x="3168650" y="2124075"/>
          <p14:tracePt t="20495" x="3092450" y="2124075"/>
          <p14:tracePt t="20512" x="3074988" y="2108200"/>
          <p14:tracePt t="20529" x="3059113" y="2098675"/>
          <p14:tracePt t="20530" x="3059113" y="2090738"/>
          <p14:tracePt t="20546" x="3041650" y="2082800"/>
          <p14:tracePt t="20562" x="3024188" y="2073275"/>
          <p14:tracePt t="20579" x="3016250" y="2065338"/>
          <p14:tracePt t="20581" x="3008313" y="2065338"/>
          <p14:tracePt t="20595" x="2998788" y="2055813"/>
          <p14:tracePt t="20612" x="2982913" y="2055813"/>
          <p14:tracePt t="20629" x="2965450" y="2047875"/>
          <p14:tracePt t="20631" x="2955925" y="2047875"/>
          <p14:tracePt t="20867" x="2965450" y="2047875"/>
          <p14:tracePt t="20884" x="2973388" y="2047875"/>
          <p14:tracePt t="20900" x="2990850" y="2047875"/>
          <p14:tracePt t="20910" x="3008313" y="2047875"/>
          <p14:tracePt t="20926" x="3016250" y="2047875"/>
          <p14:tracePt t="20936" x="3024188" y="2047875"/>
          <p14:tracePt t="20944" x="3041650" y="2047875"/>
          <p14:tracePt t="20961" x="3067050" y="2047875"/>
          <p14:tracePt t="20978" x="3092450" y="2039938"/>
          <p14:tracePt t="20995" x="3117850" y="2030413"/>
          <p14:tracePt t="21011" x="3160713" y="2030413"/>
          <p14:tracePt t="21029" x="3194050" y="2030413"/>
          <p14:tracePt t="21032" x="3219450" y="2030413"/>
          <p14:tracePt t="21048" x="3270250" y="2030413"/>
          <p14:tracePt t="21053" x="3279775" y="2022475"/>
          <p14:tracePt t="21055" x="3287713" y="2014538"/>
          <p14:tracePt t="21063" x="3313113" y="2014538"/>
          <p14:tracePt t="21078" x="3348038" y="2005013"/>
          <p14:tracePt t="21096" x="3389313" y="1997075"/>
          <p14:tracePt t="21100" x="3406775" y="1989138"/>
          <p14:tracePt t="21103" x="3414713" y="1989138"/>
          <p14:tracePt t="21112" x="3432175" y="1979613"/>
          <p14:tracePt t="21128" x="3475038" y="1971675"/>
          <p14:tracePt t="21144" x="3576638" y="1954213"/>
          <p14:tracePt t="21161" x="3636963" y="1954213"/>
          <p14:tracePt t="21178" x="3721100" y="1938338"/>
          <p14:tracePt t="21194" x="3832225" y="1938338"/>
          <p14:tracePt t="21213" x="3967163" y="1928813"/>
          <p14:tracePt t="21228" x="4078288" y="1911350"/>
          <p14:tracePt t="21230" x="4103688" y="1911350"/>
          <p14:tracePt t="21244" x="4205288" y="1911350"/>
          <p14:tracePt t="21261" x="4248150" y="1911350"/>
          <p14:tracePt t="21278" x="4273550" y="1911350"/>
          <p14:tracePt t="21279" x="4281488" y="1911350"/>
          <p14:tracePt t="21295" x="4324350" y="1911350"/>
          <p14:tracePt t="21296" x="4341813" y="1920875"/>
          <p14:tracePt t="21311" x="4410075" y="1928813"/>
          <p14:tracePt t="21328" x="4476750" y="1954213"/>
          <p14:tracePt t="21332" x="4503738" y="1954213"/>
          <p14:tracePt t="21335" x="4529138" y="1963738"/>
          <p14:tracePt t="21337" x="4545013" y="1971675"/>
          <p14:tracePt t="21345" x="4570413" y="1971675"/>
          <p14:tracePt t="21347" x="4595813" y="1971675"/>
          <p14:tracePt t="21361" x="4656138" y="1971675"/>
          <p14:tracePt t="21378" x="4699000" y="1979613"/>
          <p14:tracePt t="21395" x="4714875" y="1979613"/>
          <p14:tracePt t="21397" x="4724400" y="1979613"/>
          <p14:tracePt t="21412" x="4740275" y="1979613"/>
          <p14:tracePt t="21428" x="4757738" y="1979613"/>
          <p14:tracePt t="21430" x="4765675" y="1989138"/>
          <p14:tracePt t="21445" x="4783138" y="1989138"/>
          <p14:tracePt t="21447" x="4783138" y="1997075"/>
          <p14:tracePt t="21461" x="4800600" y="1997075"/>
          <p14:tracePt t="21478" x="4833938" y="1997075"/>
          <p14:tracePt t="21494" x="4851400" y="2014538"/>
          <p14:tracePt t="21496" x="4868863" y="2014538"/>
          <p14:tracePt t="21511" x="4902200" y="2014538"/>
          <p14:tracePt t="21528" x="4953000" y="2014538"/>
          <p14:tracePt t="21545" x="4995863" y="2014538"/>
          <p14:tracePt t="21546" x="5013325" y="2014538"/>
          <p14:tracePt t="21561" x="5046663" y="2014538"/>
          <p14:tracePt t="21578" x="5072063" y="2022475"/>
          <p14:tracePt t="21597" x="5097463" y="2022475"/>
          <p14:tracePt t="21611" x="5106988" y="2022475"/>
          <p14:tracePt t="21613" x="5114925" y="2022475"/>
          <p14:tracePt t="21628" x="5140325" y="2022475"/>
          <p14:tracePt t="21644" x="5191125" y="2022475"/>
          <p14:tracePt t="21661" x="5224463" y="2022475"/>
          <p14:tracePt t="21662" x="5233988" y="2022475"/>
          <p14:tracePt t="21678" x="5249863" y="2022475"/>
          <p14:tracePt t="21696" x="5267325" y="2014538"/>
          <p14:tracePt t="21712" x="5284788" y="2014538"/>
          <p14:tracePt t="21716" x="5302250" y="2014538"/>
          <p14:tracePt t="21728" x="5310188" y="2014538"/>
          <p14:tracePt t="21731" x="5318125" y="2014538"/>
          <p14:tracePt t="21744" x="5327650" y="2014538"/>
          <p14:tracePt t="21761" x="5343525" y="2014538"/>
          <p14:tracePt t="21777" x="5360988" y="2014538"/>
          <p14:tracePt t="21794" x="5378450" y="2014538"/>
          <p14:tracePt t="21811" x="5386388" y="2014538"/>
          <p14:tracePt t="21813" x="5394325" y="2005013"/>
          <p14:tracePt t="21828" x="5411788" y="2005013"/>
          <p14:tracePt t="21831" x="5429250" y="1997075"/>
          <p14:tracePt t="21847" x="5497513" y="1997075"/>
          <p14:tracePt t="21861" x="5548313" y="1971675"/>
          <p14:tracePt t="21878" x="5616575" y="1963738"/>
          <p14:tracePt t="21879" x="5624513" y="1963738"/>
          <p14:tracePt t="21894" x="5649913" y="1963738"/>
          <p14:tracePt t="21896" x="5675313" y="1963738"/>
          <p14:tracePt t="21911" x="5718175" y="1963738"/>
          <p14:tracePt t="21927" x="5743575" y="1963738"/>
          <p14:tracePt t="21944" x="5786438" y="1963738"/>
          <p14:tracePt t="21961" x="5845175" y="1963738"/>
          <p14:tracePt t="21977" x="5880100" y="1963738"/>
          <p14:tracePt t="21981" x="5888038" y="1963738"/>
          <p14:tracePt t="21994" x="5905500" y="1963738"/>
          <p14:tracePt t="22011" x="5930900" y="1963738"/>
          <p14:tracePt t="22013" x="5938838" y="1963738"/>
          <p14:tracePt t="22028" x="5956300" y="1963738"/>
          <p14:tracePt t="22045" x="5964238" y="1963738"/>
          <p14:tracePt t="22047" x="5989638" y="1946275"/>
          <p14:tracePt t="22062" x="6007100" y="1946275"/>
          <p14:tracePt t="22078" x="6032500" y="1946275"/>
          <p14:tracePt t="22094" x="6049963" y="1946275"/>
          <p14:tracePt t="22111" x="6065838" y="1946275"/>
          <p14:tracePt t="22127" x="6083300" y="1946275"/>
          <p14:tracePt t="22132" x="6091238" y="1946275"/>
          <p14:tracePt t="22145" x="6100763" y="1946275"/>
          <p14:tracePt t="22160" x="6126163" y="1946275"/>
          <p14:tracePt t="22177" x="6142038" y="1946275"/>
          <p14:tracePt t="22194" x="6176963" y="1946275"/>
          <p14:tracePt t="22211" x="6210300" y="1946275"/>
          <p14:tracePt t="22212" x="6210300" y="1954213"/>
          <p14:tracePt t="22227" x="6227763" y="1954213"/>
          <p14:tracePt t="22244" x="6253163" y="1954213"/>
          <p14:tracePt t="22244" x="6261100" y="1963738"/>
          <p14:tracePt t="22261" x="6286500" y="1963738"/>
          <p14:tracePt t="22262" x="6303963" y="1963738"/>
          <p14:tracePt t="22277" x="6338888" y="1963738"/>
          <p14:tracePt t="22278" x="6346825" y="1963738"/>
          <p14:tracePt t="22294" x="6380163" y="1963738"/>
          <p14:tracePt t="22310" x="6415088" y="1963738"/>
          <p14:tracePt t="22328" x="6440488" y="1963738"/>
          <p14:tracePt t="22332" x="6448425" y="1963738"/>
          <p14:tracePt t="22335" x="6456363" y="1963738"/>
          <p14:tracePt t="22345" x="6465888" y="1963738"/>
          <p14:tracePt t="22361" x="6491288" y="1963738"/>
          <p14:tracePt t="22378" x="6516688" y="1963738"/>
          <p14:tracePt t="22394" x="6534150" y="1979613"/>
          <p14:tracePt t="22410" x="6559550" y="1979613"/>
          <p14:tracePt t="22429" x="6592888" y="1979613"/>
          <p14:tracePt t="22444" x="6610350" y="1997075"/>
          <p14:tracePt t="22461" x="6635750" y="1997075"/>
          <p14:tracePt t="22479" x="6653213" y="1997075"/>
          <p14:tracePt t="22484" x="6669088" y="1997075"/>
          <p14:tracePt t="22487" x="6678613" y="1997075"/>
          <p14:tracePt t="22495" x="6686550" y="1997075"/>
          <p14:tracePt t="22511" x="6704013" y="1997075"/>
          <p14:tracePt t="22527" x="6711950" y="1997075"/>
          <p14:tracePt t="22532" x="6719888" y="1997075"/>
          <p14:tracePt t="22535" x="6729413" y="1989138"/>
          <p14:tracePt t="22547" x="6745288" y="1979613"/>
          <p14:tracePt t="22560" x="6754813" y="1979613"/>
          <p14:tracePt t="22577" x="6780213" y="1971675"/>
          <p14:tracePt t="22593" x="6805613" y="1971675"/>
          <p14:tracePt t="22610" x="6856413" y="1971675"/>
          <p14:tracePt t="22627" x="6915150" y="1971675"/>
          <p14:tracePt t="22628" x="6942138" y="1971675"/>
          <p14:tracePt t="22644" x="7000875" y="1946275"/>
          <p14:tracePt t="22645" x="7026275" y="1938338"/>
          <p14:tracePt t="22660" x="7112000" y="1920875"/>
          <p14:tracePt t="22677" x="7153275" y="1903413"/>
          <p14:tracePt t="22693" x="7178675" y="1895475"/>
          <p14:tracePt t="22695" x="7196138" y="1895475"/>
          <p14:tracePt t="22710" x="7213600" y="1895475"/>
          <p14:tracePt t="22727" x="7221538" y="1895475"/>
          <p14:tracePt t="22744" x="7239000" y="1895475"/>
          <p14:tracePt t="22747" x="7246938" y="1895475"/>
          <p14:tracePt t="22761" x="7264400" y="1895475"/>
          <p14:tracePt t="22779" x="7281863" y="1895475"/>
          <p14:tracePt t="22794" x="7289800" y="1895475"/>
          <p14:tracePt t="22813" x="7297738" y="1895475"/>
          <p14:tracePt t="22845" x="7307263" y="1895475"/>
          <p14:tracePt t="22863" x="7315200" y="1895475"/>
          <p14:tracePt t="22874" x="7323138" y="1895475"/>
          <p14:tracePt t="22890" x="7340600" y="1895475"/>
          <p14:tracePt t="23127" x="7348538" y="1895475"/>
          <p14:tracePt t="23135" x="7358063" y="1895475"/>
          <p14:tracePt t="23146" x="7373938" y="1895475"/>
          <p14:tracePt t="23160" x="7391400" y="1895475"/>
          <p14:tracePt t="23176" x="7426325" y="1895475"/>
          <p14:tracePt t="23193" x="7442200" y="1895475"/>
          <p14:tracePt t="23210" x="7467600" y="1895475"/>
          <p14:tracePt t="23226" x="7485063" y="1895475"/>
          <p14:tracePt t="23243" x="7527925" y="1895475"/>
          <p14:tracePt t="23259" x="7561263" y="1895475"/>
          <p14:tracePt t="23276" x="7596188" y="1895475"/>
          <p14:tracePt t="23294" x="7637463" y="1895475"/>
          <p14:tracePt t="23310" x="7672388" y="1895475"/>
          <p14:tracePt t="23327" x="7697788" y="1895475"/>
          <p14:tracePt t="23329" x="7705725" y="1895475"/>
          <p14:tracePt t="23344" x="7748588" y="1895475"/>
          <p14:tracePt t="23363" x="7766050" y="1895475"/>
          <p14:tracePt t="23366" x="7781925" y="1895475"/>
          <p14:tracePt t="23377" x="7799388" y="1895475"/>
          <p14:tracePt t="23394" x="7816850" y="1895475"/>
          <p14:tracePt t="23410" x="7832725" y="1895475"/>
          <p14:tracePt t="23413" x="7842250" y="1895475"/>
          <p14:tracePt t="23427" x="7850188" y="1895475"/>
          <p14:tracePt t="23445" x="7875588" y="1895475"/>
          <p14:tracePt t="23461" x="7910513" y="1895475"/>
          <p14:tracePt t="23477" x="7935913" y="1895475"/>
          <p14:tracePt t="23479" x="7943850" y="1895475"/>
          <p14:tracePt t="23492" x="7969250" y="1895475"/>
          <p14:tracePt t="23509" x="7986713" y="1895475"/>
          <p14:tracePt t="23526" x="8020050" y="1903413"/>
          <p14:tracePt t="23543" x="8045450" y="1911350"/>
          <p14:tracePt t="23560" x="8080375" y="1911350"/>
          <p14:tracePt t="23576" x="8105775" y="1928813"/>
          <p14:tracePt t="23593" x="8131175" y="1928813"/>
          <p14:tracePt t="23610" x="8147050" y="1938338"/>
          <p14:tracePt t="23614" x="8156575" y="1938338"/>
          <p14:tracePt t="23627" x="8164513" y="1938338"/>
          <p14:tracePt t="23630" x="8174038" y="1938338"/>
          <p14:tracePt t="23643" x="8189913" y="1938338"/>
          <p14:tracePt t="23660" x="8207375" y="1938338"/>
          <p14:tracePt t="23661" x="8224838" y="1938338"/>
          <p14:tracePt t="23664" x="8232775" y="1938338"/>
          <p14:tracePt t="23676" x="8250238" y="1938338"/>
          <p14:tracePt t="23679" x="8258175" y="1938338"/>
          <p14:tracePt t="23694" x="8291513" y="1938338"/>
          <p14:tracePt t="23710" x="8301038" y="1938338"/>
          <p14:tracePt t="23711" x="8308975" y="1938338"/>
          <p14:tracePt t="23728" x="8334375" y="1938338"/>
          <p14:tracePt t="23744" x="8351838" y="1938338"/>
          <p14:tracePt t="23748" x="8369300" y="1938338"/>
          <p14:tracePt t="23751" x="8377238" y="1938338"/>
          <p14:tracePt t="23760" x="8385175" y="1938338"/>
          <p14:tracePt t="23764" x="8394700" y="1938338"/>
          <p14:tracePt t="23766" x="8402638" y="1938338"/>
          <p14:tracePt t="23776" x="8428038" y="1938338"/>
          <p14:tracePt t="23793" x="8453438" y="1938338"/>
          <p14:tracePt t="23809" x="8478838" y="1938338"/>
          <p14:tracePt t="23826" x="8513763" y="1938338"/>
          <p14:tracePt t="23842" x="8539163" y="1938338"/>
          <p14:tracePt t="23860" x="8572500" y="1938338"/>
          <p14:tracePt t="23876" x="8605838" y="1938338"/>
          <p14:tracePt t="23878" x="8623300" y="1928813"/>
          <p14:tracePt t="23893" x="8648700" y="1928813"/>
          <p14:tracePt t="23910" x="8683625" y="1911350"/>
          <p14:tracePt t="23926" x="8691563" y="1911350"/>
          <p14:tracePt t="23943" x="8716963" y="1911350"/>
          <p14:tracePt t="23960" x="8750300" y="1911350"/>
          <p14:tracePt t="23964" x="8759825" y="1911350"/>
          <p14:tracePt t="23967" x="8767763" y="1911350"/>
          <p14:tracePt t="23977" x="8785225" y="1911350"/>
          <p14:tracePt t="23980" x="8793163" y="1911350"/>
          <p14:tracePt t="23993" x="8818563" y="1911350"/>
          <p14:tracePt t="24010" x="8843963" y="1911350"/>
          <p14:tracePt t="24026" x="8869363" y="1911350"/>
          <p14:tracePt t="24043" x="8886825" y="1911350"/>
          <p14:tracePt t="24044" x="8894763" y="1911350"/>
          <p14:tracePt t="24060" x="8912225" y="1911350"/>
          <p14:tracePt t="24062" x="8921750" y="1911350"/>
          <p14:tracePt t="24076" x="8929688" y="1911350"/>
          <p14:tracePt t="24093" x="8947150" y="1911350"/>
          <p14:tracePt t="24109" x="8963025" y="1911350"/>
          <p14:tracePt t="24127" x="8972550" y="1911350"/>
          <p14:tracePt t="24143" x="8980488" y="1911350"/>
          <p14:tracePt t="24159" x="8988425" y="1911350"/>
          <p14:tracePt t="24175" x="8997950" y="1911350"/>
          <p14:tracePt t="24192" x="9013825" y="1911350"/>
          <p14:tracePt t="24209" x="9031288" y="1911350"/>
          <p14:tracePt t="24226" x="9048750" y="1911350"/>
          <p14:tracePt t="24242" x="9056688" y="1911350"/>
          <p14:tracePt t="24259" x="9074150" y="1911350"/>
          <p14:tracePt t="24276" x="9091613" y="1920875"/>
          <p14:tracePt t="24293" x="9107488" y="1920875"/>
          <p14:tracePt t="24294" x="9124950" y="1920875"/>
          <p14:tracePt t="24309" x="9142413" y="1920875"/>
          <p14:tracePt t="24326" x="9158288" y="1920875"/>
          <p14:tracePt t="24327" x="9167813" y="1920875"/>
          <p14:tracePt t="24343" x="9175750" y="1920875"/>
          <p14:tracePt t="24359" x="9201150" y="1920875"/>
          <p14:tracePt t="24375" x="9218613" y="1920875"/>
          <p14:tracePt t="24393" x="9236075" y="1920875"/>
          <p14:tracePt t="24413" x="9251950" y="1920875"/>
          <p14:tracePt t="24460" x="9251950" y="1928813"/>
          <p14:tracePt t="24482" x="9261475" y="1928813"/>
          <p14:tracePt t="24491" x="9269413" y="1928813"/>
          <p14:tracePt t="24500" x="9277350" y="1928813"/>
          <p14:tracePt t="24511" x="9286875" y="1928813"/>
          <p14:tracePt t="24529" x="9302750" y="1928813"/>
          <p14:tracePt t="24542" x="9320213" y="1928813"/>
          <p14:tracePt t="24560" x="9328150" y="1928813"/>
          <p14:tracePt t="24563" x="9337675" y="1928813"/>
          <p14:tracePt t="24576" x="9345613" y="1938338"/>
          <p14:tracePt t="24593" x="9363075" y="1938338"/>
          <p14:tracePt t="24609" x="9388475" y="1938338"/>
          <p14:tracePt t="24626" x="9439275" y="1938338"/>
          <p14:tracePt t="24642" x="9472613" y="1938338"/>
          <p14:tracePt t="24646" x="9482138" y="1946275"/>
          <p14:tracePt t="24659" x="9498013" y="1946275"/>
          <p14:tracePt t="24661" x="9507538" y="1946275"/>
          <p14:tracePt t="24675" x="9540875" y="1946275"/>
          <p14:tracePt t="24676" x="9558338" y="1946275"/>
          <p14:tracePt t="24692" x="9617075" y="1954213"/>
          <p14:tracePt t="24710" x="9677400" y="1954213"/>
          <p14:tracePt t="24726" x="9694863" y="1954213"/>
          <p14:tracePt t="24727" x="9702800" y="1954213"/>
          <p14:tracePt t="24742" x="9720263" y="1954213"/>
          <p14:tracePt t="24744" x="9728200" y="1954213"/>
          <p14:tracePt t="24759" x="9745663" y="1954213"/>
          <p14:tracePt t="24775" x="9779000" y="1954213"/>
          <p14:tracePt t="24792" x="9829800" y="1954213"/>
          <p14:tracePt t="24795" x="9839325" y="1954213"/>
          <p14:tracePt t="24797" x="9855200" y="1954213"/>
          <p14:tracePt t="24809" x="9880600" y="1954213"/>
          <p14:tracePt t="24825" x="9923463" y="1954213"/>
          <p14:tracePt t="24842" x="9956800" y="1954213"/>
          <p14:tracePt t="24858" x="9999663" y="1954213"/>
          <p14:tracePt t="24876" x="10067925" y="1954213"/>
          <p14:tracePt t="24892" x="10118725" y="1954213"/>
          <p14:tracePt t="24893" x="10136188" y="1954213"/>
          <p14:tracePt t="24908" x="10169525" y="1954213"/>
          <p14:tracePt t="24926" x="10212388" y="1954213"/>
          <p14:tracePt t="24927" x="10229850" y="1954213"/>
          <p14:tracePt t="24942" x="10255250" y="1954213"/>
          <p14:tracePt t="24959" x="10271125" y="1954213"/>
          <p14:tracePt t="24976" x="10306050" y="1954213"/>
          <p14:tracePt t="24979" x="10313988" y="1954213"/>
          <p14:tracePt t="24993" x="10339388" y="1954213"/>
          <p14:tracePt t="24995" x="10348913" y="1954213"/>
          <p14:tracePt t="25010" x="10425113" y="1954213"/>
          <p14:tracePt t="25013" x="10442575" y="1954213"/>
          <p14:tracePt t="25026" x="10483850" y="1954213"/>
          <p14:tracePt t="25042" x="10534650" y="1954213"/>
          <p14:tracePt t="25059" x="10585450" y="1954213"/>
          <p14:tracePt t="25076" x="10620375" y="1954213"/>
          <p14:tracePt t="25092" x="10645775" y="1963738"/>
          <p14:tracePt t="25094" x="10663238" y="1963738"/>
          <p14:tracePt t="25109" x="10688638" y="1963738"/>
          <p14:tracePt t="25110" x="10696575" y="1963738"/>
          <p14:tracePt t="25126" x="10729913" y="1963738"/>
          <p14:tracePt t="25142" x="10772775" y="1963738"/>
          <p14:tracePt t="25143" x="10798175" y="1963738"/>
          <p14:tracePt t="25159" x="10858500" y="1963738"/>
          <p14:tracePt t="25175" x="10909300" y="1963738"/>
          <p14:tracePt t="25192" x="10960100" y="1963738"/>
          <p14:tracePt t="25209" x="10993438" y="1963738"/>
          <p14:tracePt t="25226" x="11053763" y="1963738"/>
          <p14:tracePt t="25243" x="11087100" y="1963738"/>
          <p14:tracePt t="25245" x="11096625" y="1963738"/>
          <p14:tracePt t="25259" x="11112500" y="1963738"/>
          <p14:tracePt t="25260" x="11129963" y="1963738"/>
          <p14:tracePt t="25276" x="11155363" y="1963738"/>
          <p14:tracePt t="25292" x="11163300" y="1963738"/>
          <p14:tracePt t="25309" x="11188700" y="1963738"/>
          <p14:tracePt t="25326" x="11206163" y="1963738"/>
          <p14:tracePt t="25343" x="11215688" y="1963738"/>
          <p14:tracePt t="25346" x="11223625" y="1963738"/>
          <p14:tracePt t="25607" x="11231563" y="1963738"/>
          <p14:tracePt t="58180" x="11256963" y="1963738"/>
          <p14:tracePt t="58186" x="11282363" y="1971675"/>
          <p14:tracePt t="58192" x="11325225" y="1989138"/>
          <p14:tracePt t="58204" x="11385550" y="2022475"/>
          <p14:tracePt t="58221" x="11426825" y="2124075"/>
          <p14:tracePt t="58238" x="11520488" y="2278063"/>
          <p14:tracePt t="58254" x="11580813" y="2371725"/>
          <p14:tracePt t="58271" x="11622088" y="2447925"/>
          <p14:tracePt t="58288" x="11699875" y="2549525"/>
          <p14:tracePt t="58305" x="11809413" y="2643188"/>
          <p14:tracePt t="58322" x="11920538" y="2701925"/>
          <p14:tracePt t="58325" x="11936413" y="2711450"/>
          <p14:tracePt t="58339" x="11971338" y="2762250"/>
          <p14:tracePt t="58341" x="11988800" y="2787650"/>
          <p14:tracePt t="58355" x="12030075" y="2863850"/>
          <p14:tracePt t="58372" x="12133263" y="2990850"/>
          <p14:tracePt t="58373" x="12158663" y="303371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6C82A78F-B945-4981-8825-8D9CD07A2274}"/>
              </a:ext>
            </a:extLst>
          </p:cNvPr>
          <p:cNvSpPr txBox="1">
            <a:spLocks noChangeArrowheads="1"/>
          </p:cNvSpPr>
          <p:nvPr/>
        </p:nvSpPr>
        <p:spPr bwMode="auto">
          <a:xfrm>
            <a:off x="2725695" y="308826"/>
            <a:ext cx="5894139"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rgbClr val="C00000"/>
                </a:solidFill>
              </a:rPr>
              <a:t>Product/Service Management</a:t>
            </a:r>
          </a:p>
        </p:txBody>
      </p:sp>
      <p:sp>
        <p:nvSpPr>
          <p:cNvPr id="7" name="TextBox 6">
            <a:extLst>
              <a:ext uri="{FF2B5EF4-FFF2-40B4-BE49-F238E27FC236}">
                <a16:creationId xmlns:a16="http://schemas.microsoft.com/office/drawing/2014/main" id="{BAB3638D-F93F-495A-A41B-480422980DB5}"/>
              </a:ext>
            </a:extLst>
          </p:cNvPr>
          <p:cNvSpPr txBox="1"/>
          <p:nvPr/>
        </p:nvSpPr>
        <p:spPr>
          <a:xfrm>
            <a:off x="367552" y="1095247"/>
            <a:ext cx="11456895" cy="5547929"/>
          </a:xfrm>
          <a:prstGeom prst="rect">
            <a:avLst/>
          </a:prstGeom>
          <a:noFill/>
        </p:spPr>
        <p:txBody>
          <a:bodyPr wrap="square">
            <a:spAutoFit/>
          </a:bodyPr>
          <a:lstStyle/>
          <a:p>
            <a:pPr marL="285750" indent="-285750">
              <a:lnSpc>
                <a:spcPct val="20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Product Service Management (</a:t>
            </a: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PSM</a:t>
            </a:r>
            <a:r>
              <a:rPr lang="en-US" dirty="0">
                <a:latin typeface="Times New Roman" panose="02020603050405020304" pitchFamily="18" charset="0"/>
                <a:cs typeface="Times New Roman" panose="02020603050405020304" pitchFamily="18" charset="0"/>
              </a:rPr>
              <a:t>) means shaping a company’s offerings based on market demand fluctuations.</a:t>
            </a:r>
          </a:p>
          <a:p>
            <a:pPr marL="285750" indent="-285750">
              <a:lnSpc>
                <a:spcPct val="200000"/>
              </a:lnSpc>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It involves coordinating:</a:t>
            </a:r>
          </a:p>
          <a:p>
            <a:pPr marL="285750" indent="-285750">
              <a:lnSpc>
                <a:spcPct val="20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Product development – Marketing - Service delivery - Customer support - Market research</a:t>
            </a:r>
          </a:p>
          <a:p>
            <a:pPr marL="285750" indent="-285750">
              <a:lnSpc>
                <a:spcPct val="20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And many more domains, all to ensure a seamless and satisfying user experience. </a:t>
            </a:r>
          </a:p>
          <a:p>
            <a:pPr marL="285750" indent="-285750">
              <a:lnSpc>
                <a:spcPct val="20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PSM aims to align product features and service offerings, ensuring that both components complement each other effectively and enhance the product’s value proposition.</a:t>
            </a:r>
          </a:p>
          <a:p>
            <a:pPr marL="285750" indent="-285750">
              <a:lnSpc>
                <a:spcPct val="20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This holistic approach helps businesses:</a:t>
            </a:r>
          </a:p>
          <a:p>
            <a:pPr marL="285750" indent="-285750">
              <a:lnSpc>
                <a:spcPct val="20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Maintain competitive advantage</a:t>
            </a:r>
          </a:p>
          <a:p>
            <a:pPr marL="285750" indent="-285750">
              <a:lnSpc>
                <a:spcPct val="20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Improve customer satisfaction</a:t>
            </a:r>
          </a:p>
          <a:p>
            <a:pPr marL="285750" indent="-285750">
              <a:lnSpc>
                <a:spcPct val="20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Deliver comprehensive solutions rather than standalone products or services</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99DDFD3B-3DEB-423D-E063-CAD43AE822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10108502"/>
      </p:ext>
    </p:extLst>
  </p:cSld>
  <p:clrMapOvr>
    <a:masterClrMapping/>
  </p:clrMapOvr>
  <mc:AlternateContent xmlns:mc="http://schemas.openxmlformats.org/markup-compatibility/2006" xmlns:p14="http://schemas.microsoft.com/office/powerpoint/2010/main">
    <mc:Choice Requires="p14">
      <p:transition p14:dur="10" advTm="246240"/>
    </mc:Choice>
    <mc:Fallback xmlns="">
      <p:transition advTm="2462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15193" x="11911013" y="2293938"/>
          <p14:tracePt t="15198" x="11766550" y="2200275"/>
          <p14:tracePt t="15215" x="11241088" y="1835150"/>
          <p14:tracePt t="15232" x="10790238" y="1589088"/>
          <p14:tracePt t="15248" x="10331450" y="1343025"/>
          <p14:tracePt t="15265" x="9940925" y="1241425"/>
          <p14:tracePt t="15282" x="9847263" y="1216025"/>
          <p14:tracePt t="15357" x="9847263" y="1231900"/>
          <p14:tracePt t="15361" x="9847263" y="1249363"/>
          <p14:tracePt t="15366" x="9847263" y="1257300"/>
          <p14:tracePt t="15383" x="9847263" y="1343025"/>
          <p14:tracePt t="15385" x="9847263" y="1350963"/>
          <p14:tracePt t="15399" x="9829800" y="1436688"/>
          <p14:tracePt t="15416" x="9796463" y="1546225"/>
          <p14:tracePt t="15420" x="9753600" y="1614488"/>
          <p14:tracePt t="15423" x="9720263" y="1657350"/>
          <p14:tracePt t="15432" x="9659938" y="1725613"/>
          <p14:tracePt t="15436" x="9626600" y="1766888"/>
          <p14:tracePt t="15452" x="9490075" y="1903413"/>
          <p14:tracePt t="15457" x="9464675" y="1946275"/>
          <p14:tracePt t="15460" x="9421813" y="1979613"/>
          <p14:tracePt t="15465" x="9388475" y="2005013"/>
          <p14:tracePt t="15467" x="9345613" y="2039938"/>
          <p14:tracePt t="15482" x="9201150" y="2133600"/>
          <p14:tracePt t="15484" x="9158288" y="2166938"/>
          <p14:tracePt t="15499" x="9099550" y="2174875"/>
          <p14:tracePt t="15515" x="8605838" y="2319338"/>
          <p14:tracePt t="15532" x="7816850" y="2516188"/>
          <p14:tracePt t="15534" x="7561263" y="2574925"/>
          <p14:tracePt t="15549" x="6745288" y="2744788"/>
          <p14:tracePt t="15551" x="6499225" y="2770188"/>
          <p14:tracePt t="15566" x="5726113" y="2787650"/>
          <p14:tracePt t="15582" x="5267325" y="2787650"/>
          <p14:tracePt t="15598" x="5029200" y="2770188"/>
          <p14:tracePt t="15615" x="4945063" y="2744788"/>
          <p14:tracePt t="15632" x="4902200" y="2727325"/>
          <p14:tracePt t="15649" x="4876800" y="2711450"/>
          <p14:tracePt t="15666" x="4851400" y="2693988"/>
          <p14:tracePt t="15683" x="4843463" y="2668588"/>
          <p14:tracePt t="15685" x="4818063" y="2651125"/>
          <p14:tracePt t="15699" x="4800600" y="2617788"/>
          <p14:tracePt t="15701" x="4791075" y="2600325"/>
          <p14:tracePt t="15715" x="4706938" y="2532063"/>
          <p14:tracePt t="15733" x="4595813" y="2463800"/>
          <p14:tracePt t="15748" x="4468813" y="2422525"/>
          <p14:tracePt t="15750" x="4410075" y="2413000"/>
          <p14:tracePt t="15765" x="4121150" y="2336800"/>
          <p14:tracePt t="15782" x="3857625" y="2268538"/>
          <p14:tracePt t="15799" x="3670300" y="2166938"/>
          <p14:tracePt t="15801" x="3652838" y="2149475"/>
          <p14:tracePt t="15815" x="3644900" y="2116138"/>
          <p14:tracePt t="15817" x="3644900" y="2098675"/>
          <p14:tracePt t="15831" x="3644900" y="2047875"/>
          <p14:tracePt t="15849" x="3644900" y="1979613"/>
          <p14:tracePt t="15852" x="3644900" y="1971675"/>
          <p14:tracePt t="15865" x="3644900" y="1920875"/>
          <p14:tracePt t="15867" x="3644900" y="1911350"/>
          <p14:tracePt t="15883" x="3644900" y="1878013"/>
          <p14:tracePt t="15921" x="3644900" y="1860550"/>
          <p14:tracePt t="15927" x="3652838" y="1852613"/>
          <p14:tracePt t="15933" x="3662363" y="1844675"/>
          <p14:tracePt t="15948" x="3662363" y="1819275"/>
          <p14:tracePt t="15950" x="3662363" y="1793875"/>
          <p14:tracePt t="15953" x="3662363" y="1784350"/>
          <p14:tracePt t="15965" x="3662363" y="1733550"/>
          <p14:tracePt t="15982" x="3670300" y="1674813"/>
          <p14:tracePt t="15999" x="3678238" y="1622425"/>
          <p14:tracePt t="16015" x="3713163" y="1571625"/>
          <p14:tracePt t="16017" x="3721100" y="1555750"/>
          <p14:tracePt t="16032" x="3738563" y="1538288"/>
          <p14:tracePt t="16056" x="3746500" y="1530350"/>
          <p14:tracePt t="16083" x="3756025" y="1520825"/>
          <p14:tracePt t="16106" x="3771900" y="1520825"/>
          <p14:tracePt t="16122" x="3781425" y="1520825"/>
          <p14:tracePt t="16126" x="3789363" y="1520825"/>
          <p14:tracePt t="16132" x="3789363" y="1530350"/>
          <p14:tracePt t="16148" x="3814763" y="1546225"/>
          <p14:tracePt t="16165" x="3832225" y="1589088"/>
          <p14:tracePt t="16181" x="3848100" y="1606550"/>
          <p14:tracePt t="16198" x="3865563" y="1622425"/>
          <p14:tracePt t="16201" x="3865563" y="1631950"/>
          <p14:tracePt t="16206" x="3873500" y="1639888"/>
          <p14:tracePt t="16215" x="3883025" y="1657350"/>
          <p14:tracePt t="16233" x="3900488" y="1690688"/>
          <p14:tracePt t="16249" x="3908425" y="1700213"/>
          <p14:tracePt t="16265" x="3908425" y="1725613"/>
          <p14:tracePt t="16282" x="3916363" y="1733550"/>
          <p14:tracePt t="16299" x="3916363" y="1766888"/>
          <p14:tracePt t="16300" x="3925888" y="1766888"/>
          <p14:tracePt t="16315" x="3933825" y="1801813"/>
          <p14:tracePt t="16332" x="3959225" y="1860550"/>
          <p14:tracePt t="16333" x="3967163" y="1870075"/>
          <p14:tracePt t="16348" x="3976688" y="1885950"/>
          <p14:tracePt t="16365" x="3992563" y="1903413"/>
          <p14:tracePt t="16382" x="4002088" y="1903413"/>
          <p14:tracePt t="16398" x="4017963" y="1903413"/>
          <p14:tracePt t="16415" x="4027488" y="1903413"/>
          <p14:tracePt t="16433" x="4044950" y="1903413"/>
          <p14:tracePt t="16436" x="4052888" y="1903413"/>
          <p14:tracePt t="16448" x="4070350" y="1895475"/>
          <p14:tracePt t="16451" x="4078288" y="1885950"/>
          <p14:tracePt t="16465" x="4111625" y="1852613"/>
          <p14:tracePt t="16467" x="4129088" y="1835150"/>
          <p14:tracePt t="16481" x="4179888" y="1809750"/>
          <p14:tracePt t="16498" x="4230688" y="1758950"/>
          <p14:tracePt t="16499" x="4248150" y="1741488"/>
          <p14:tracePt t="16515" x="4273550" y="1708150"/>
          <p14:tracePt t="16516" x="4281488" y="1700213"/>
          <p14:tracePt t="16531" x="4316413" y="1657350"/>
          <p14:tracePt t="16549" x="4332288" y="1631950"/>
          <p14:tracePt t="16550" x="4341813" y="1631950"/>
          <p14:tracePt t="16565" x="4349750" y="1614488"/>
          <p14:tracePt t="16582" x="4367213" y="1581150"/>
          <p14:tracePt t="16598" x="4367213" y="1563688"/>
          <p14:tracePt t="16615" x="4367213" y="1546225"/>
          <p14:tracePt t="16618" x="4367213" y="1538288"/>
          <p14:tracePt t="16633" x="4375150" y="1495425"/>
          <p14:tracePt t="16648" x="4375150" y="1462088"/>
          <p14:tracePt t="16665" x="4375150" y="1427163"/>
          <p14:tracePt t="16681" x="4375150" y="1385888"/>
          <p14:tracePt t="16699" x="4359275" y="1360488"/>
          <p14:tracePt t="16701" x="4349750" y="1343025"/>
          <p14:tracePt t="16715" x="4324350" y="1325563"/>
          <p14:tracePt t="16717" x="4324350" y="1308100"/>
          <p14:tracePt t="16731" x="4298950" y="1282700"/>
          <p14:tracePt t="16749" x="4256088" y="1249363"/>
          <p14:tracePt t="16764" x="4248150" y="1249363"/>
          <p14:tracePt t="16765" x="4230688" y="1241425"/>
          <p14:tracePt t="16781" x="4214813" y="1231900"/>
          <p14:tracePt t="16798" x="4187825" y="1216025"/>
          <p14:tracePt t="16816" x="4162425" y="1189038"/>
          <p14:tracePt t="16818" x="4154488" y="1189038"/>
          <p14:tracePt t="16833" x="4121150" y="1189038"/>
          <p14:tracePt t="16848" x="4095750" y="1173163"/>
          <p14:tracePt t="16852" x="4078288" y="1173163"/>
          <p14:tracePt t="16855" x="4070350" y="1173163"/>
          <p14:tracePt t="16865" x="4044950" y="1173163"/>
          <p14:tracePt t="16881" x="4002088" y="1173163"/>
          <p14:tracePt t="16899" x="3967163" y="1173163"/>
          <p14:tracePt t="16914" x="3941763" y="1173163"/>
          <p14:tracePt t="16931" x="3916363" y="1173163"/>
          <p14:tracePt t="16949" x="3890963" y="1173163"/>
          <p14:tracePt t="16952" x="3873500" y="1173163"/>
          <p14:tracePt t="16954" x="3865563" y="1173163"/>
          <p14:tracePt t="16964" x="3832225" y="1173163"/>
          <p14:tracePt t="16966" x="3822700" y="1181100"/>
          <p14:tracePt t="16981" x="3756025" y="1189038"/>
          <p14:tracePt t="16998" x="3687763" y="1198563"/>
          <p14:tracePt t="17001" x="3678238" y="1206500"/>
          <p14:tracePt t="17014" x="3644900" y="1206500"/>
          <p14:tracePt t="17017" x="3627438" y="1216025"/>
          <p14:tracePt t="17031" x="3602038" y="1216025"/>
          <p14:tracePt t="17048" x="3559175" y="1231900"/>
          <p14:tracePt t="17065" x="3551238" y="1231900"/>
          <p14:tracePt t="17082" x="3533775" y="1249363"/>
          <p14:tracePt t="17099" x="3517900" y="1257300"/>
          <p14:tracePt t="17115" x="3508375" y="1257300"/>
          <p14:tracePt t="17147" x="3500438" y="1266825"/>
          <p14:tracePt t="17155" x="3492500" y="1266825"/>
          <p14:tracePt t="17165" x="3492500" y="1274763"/>
          <p14:tracePt t="17186" x="3482975" y="1274763"/>
          <p14:tracePt t="17198" x="3482975" y="1292225"/>
          <p14:tracePt t="17201" x="3475038" y="1300163"/>
          <p14:tracePt t="17214" x="3467100" y="1300163"/>
          <p14:tracePt t="17231" x="3457575" y="1317625"/>
          <p14:tracePt t="17249" x="3441700" y="1343025"/>
          <p14:tracePt t="17252" x="3432175" y="1350963"/>
          <p14:tracePt t="17254" x="3424238" y="1368425"/>
          <p14:tracePt t="17264" x="3414713" y="1368425"/>
          <p14:tracePt t="17281" x="3398838" y="1411288"/>
          <p14:tracePt t="17282" x="3398838" y="1427163"/>
          <p14:tracePt t="17297" x="3389313" y="1444625"/>
          <p14:tracePt t="17314" x="3389313" y="1477963"/>
          <p14:tracePt t="17331" x="3389313" y="1504950"/>
          <p14:tracePt t="17333" x="3389313" y="1512888"/>
          <p14:tracePt t="17336" x="3389313" y="1520825"/>
          <p14:tracePt t="17347" x="3389313" y="1538288"/>
          <p14:tracePt t="17364" x="3389313" y="1571625"/>
          <p14:tracePt t="17381" x="3389313" y="1606550"/>
          <p14:tracePt t="17398" x="3389313" y="1649413"/>
          <p14:tracePt t="17414" x="3398838" y="1674813"/>
          <p14:tracePt t="17431" x="3406775" y="1690688"/>
          <p14:tracePt t="17433" x="3406775" y="1700213"/>
          <p14:tracePt t="17447" x="3424238" y="1716088"/>
          <p14:tracePt t="17465" x="3432175" y="1751013"/>
          <p14:tracePt t="17482" x="3449638" y="1758950"/>
          <p14:tracePt t="17483" x="3457575" y="1776413"/>
          <p14:tracePt t="17499" x="3467100" y="1776413"/>
          <p14:tracePt t="17502" x="3475038" y="1776413"/>
          <p14:tracePt t="17504" x="3482975" y="1784350"/>
          <p14:tracePt t="17514" x="3492500" y="1784350"/>
          <p14:tracePt t="17516" x="3500438" y="1793875"/>
          <p14:tracePt t="17531" x="3517900" y="1801813"/>
          <p14:tracePt t="17547" x="3543300" y="1819275"/>
          <p14:tracePt t="17565" x="3586163" y="1827213"/>
          <p14:tracePt t="17567" x="3602038" y="1835150"/>
          <p14:tracePt t="17581" x="3636963" y="1860550"/>
          <p14:tracePt t="17583" x="3652838" y="1860550"/>
          <p14:tracePt t="17598" x="3721100" y="1878013"/>
          <p14:tracePt t="17614" x="3781425" y="1885950"/>
          <p14:tracePt t="17617" x="3781425" y="1895475"/>
          <p14:tracePt t="17631" x="3814763" y="1895475"/>
          <p14:tracePt t="17633" x="3822700" y="1903413"/>
          <p14:tracePt t="17648" x="3840163" y="1903413"/>
          <p14:tracePt t="17649" x="3857625" y="1903413"/>
          <p14:tracePt t="17664" x="3883025" y="1920875"/>
          <p14:tracePt t="17680" x="3908425" y="1920875"/>
          <p14:tracePt t="17697" x="3951288" y="1920875"/>
          <p14:tracePt t="17714" x="4027488" y="1920875"/>
          <p14:tracePt t="17731" x="4052888" y="1920875"/>
          <p14:tracePt t="17733" x="4070350" y="1911350"/>
          <p14:tracePt t="17748" x="4095750" y="1903413"/>
          <p14:tracePt t="17765" x="4103688" y="1903413"/>
          <p14:tracePt t="17781" x="4111625" y="1895475"/>
          <p14:tracePt t="17783" x="4129088" y="1895475"/>
          <p14:tracePt t="17808" x="4129088" y="1885950"/>
          <p14:tracePt t="17828" x="4146550" y="1878013"/>
          <p14:tracePt t="17832" x="4154488" y="1870075"/>
          <p14:tracePt t="18693" x="4146550" y="1870075"/>
          <p14:tracePt t="18834" x="4137025" y="1870075"/>
          <p14:tracePt t="18840" x="4129088" y="1878013"/>
          <p14:tracePt t="18898" x="4121150" y="1878013"/>
          <p14:tracePt t="18972" x="4111625" y="1878013"/>
          <p14:tracePt t="18976" x="4103688" y="1878013"/>
          <p14:tracePt t="18983" x="4095750" y="1870075"/>
          <p14:tracePt t="18996" x="4070350" y="1860550"/>
          <p14:tracePt t="19013" x="4052888" y="1835150"/>
          <p14:tracePt t="19050" x="4052888" y="1827213"/>
          <p14:tracePt t="19072" x="4044950" y="1809750"/>
          <p14:tracePt t="19092" x="4035425" y="1809750"/>
          <p14:tracePt t="19111" x="4027488" y="1809750"/>
          <p14:tracePt t="19119" x="4017963" y="1801813"/>
          <p14:tracePt t="19147" x="4010025" y="1801813"/>
          <p14:tracePt t="19155" x="4002088" y="1801813"/>
          <p14:tracePt t="19163" x="3992563" y="1784350"/>
          <p14:tracePt t="19180" x="3976688" y="1784350"/>
          <p14:tracePt t="19200" x="3959225" y="1766888"/>
          <p14:tracePt t="19215" x="3951288" y="1766888"/>
          <p14:tracePt t="19230" x="3933825" y="1758950"/>
          <p14:tracePt t="19247" x="3908425" y="1741488"/>
          <p14:tracePt t="19264" x="3890963" y="1741488"/>
          <p14:tracePt t="19280" x="3883025" y="1741488"/>
          <p14:tracePt t="19298" x="3873500" y="1725613"/>
          <p14:tracePt t="19313" x="3865563" y="1725613"/>
          <p14:tracePt t="19343" x="3848100" y="1716088"/>
          <p14:tracePt t="19370" x="3840163" y="1708150"/>
          <p14:tracePt t="19387" x="3832225" y="1708150"/>
          <p14:tracePt t="19391" x="3822700" y="1708150"/>
          <p14:tracePt t="19396" x="3814763" y="1690688"/>
          <p14:tracePt t="19413" x="3797300" y="1682750"/>
          <p14:tracePt t="19431" x="3756025" y="1674813"/>
          <p14:tracePt t="19446" x="3729038" y="1674813"/>
          <p14:tracePt t="19448" x="3721100" y="1665288"/>
          <p14:tracePt t="19473" x="3713163" y="1665288"/>
          <p14:tracePt t="19556" x="3703638" y="1665288"/>
          <p14:tracePt t="19623" x="3713163" y="1665288"/>
          <p14:tracePt t="19635" x="3729038" y="1665288"/>
          <p14:tracePt t="19639" x="3738563" y="1665288"/>
          <p14:tracePt t="19663" x="3771900" y="1665288"/>
          <p14:tracePt t="19679" x="3822700" y="1682750"/>
          <p14:tracePt t="19681" x="3832225" y="1682750"/>
          <p14:tracePt t="19696" x="3890963" y="1700213"/>
          <p14:tracePt t="19698" x="3908425" y="1708150"/>
          <p14:tracePt t="19713" x="3976688" y="1725613"/>
          <p14:tracePt t="19714" x="4002088" y="1725613"/>
          <p14:tracePt t="19730" x="4111625" y="1733550"/>
          <p14:tracePt t="19747" x="4222750" y="1733550"/>
          <p14:tracePt t="19750" x="4240213" y="1733550"/>
          <p14:tracePt t="19753" x="4265613" y="1733550"/>
          <p14:tracePt t="19763" x="4298950" y="1733550"/>
          <p14:tracePt t="19764" x="4316413" y="1733550"/>
          <p14:tracePt t="19779" x="4341813" y="1733550"/>
          <p14:tracePt t="19882" x="4349750" y="1733550"/>
          <p14:tracePt t="26549" x="4359275" y="1733550"/>
          <p14:tracePt t="26562" x="4367213" y="1733550"/>
          <p14:tracePt t="26567" x="4375150" y="1733550"/>
          <p14:tracePt t="26580" x="4384675" y="1733550"/>
          <p14:tracePt t="26591" x="4392613" y="1733550"/>
          <p14:tracePt t="26608" x="4418013" y="1733550"/>
          <p14:tracePt t="26625" x="4451350" y="1733550"/>
          <p14:tracePt t="26642" x="4486275" y="1716088"/>
          <p14:tracePt t="26658" x="4494213" y="1716088"/>
          <p14:tracePt t="26659" x="4503738" y="1716088"/>
          <p14:tracePt t="26675" x="4519613" y="1716088"/>
          <p14:tracePt t="26692" x="4537075" y="1716088"/>
          <p14:tracePt t="26709" x="4562475" y="1716088"/>
          <p14:tracePt t="26726" x="4595813" y="1716088"/>
          <p14:tracePt t="26743" x="4613275" y="1700213"/>
          <p14:tracePt t="26746" x="4621213" y="1700213"/>
          <p14:tracePt t="26759" x="4638675" y="1700213"/>
          <p14:tracePt t="26761" x="4656138" y="1700213"/>
          <p14:tracePt t="26775" x="4664075" y="1690688"/>
          <p14:tracePt t="26792" x="4732338" y="1690688"/>
          <p14:tracePt t="26808" x="4775200" y="1690688"/>
          <p14:tracePt t="26808" x="4783138" y="1690688"/>
          <p14:tracePt t="26824" x="4859338" y="1690688"/>
          <p14:tracePt t="26841" x="4919663" y="1690688"/>
          <p14:tracePt t="26858" x="4978400" y="1700213"/>
          <p14:tracePt t="26875" x="5029200" y="1708150"/>
          <p14:tracePt t="26893" x="5080000" y="1725613"/>
          <p14:tracePt t="26896" x="5089525" y="1725613"/>
          <p14:tracePt t="26908" x="5122863" y="1725613"/>
          <p14:tracePt t="26925" x="5148263" y="1725613"/>
          <p14:tracePt t="26943" x="5173663" y="1725613"/>
          <p14:tracePt t="26944" x="5199063" y="1725613"/>
          <p14:tracePt t="26947" x="5216525" y="1725613"/>
          <p14:tracePt t="26959" x="5241925" y="1725613"/>
          <p14:tracePt t="26975" x="5276850" y="1725613"/>
          <p14:tracePt t="26992" x="5335588" y="1725613"/>
          <p14:tracePt t="27009" x="5368925" y="1725613"/>
          <p14:tracePt t="27010" x="5386388" y="1725613"/>
          <p14:tracePt t="27025" x="5429250" y="1725613"/>
          <p14:tracePt t="27041" x="5462588" y="1725613"/>
          <p14:tracePt t="27058" x="5487988" y="1725613"/>
          <p14:tracePt t="27075" x="5522913" y="1725613"/>
          <p14:tracePt t="27078" x="5530850" y="1725613"/>
          <p14:tracePt t="27091" x="5565775" y="1725613"/>
          <p14:tracePt t="27110" x="5641975" y="1725613"/>
          <p14:tracePt t="27113" x="5649913" y="1725613"/>
          <p14:tracePt t="27125" x="5692775" y="1725613"/>
          <p14:tracePt t="27128" x="5708650" y="1725613"/>
          <p14:tracePt t="27141" x="5751513" y="1725613"/>
          <p14:tracePt t="27142" x="5776913" y="1725613"/>
          <p14:tracePt t="27159" x="5845175" y="1725613"/>
          <p14:tracePt t="27175" x="5888038" y="1725613"/>
          <p14:tracePt t="27176" x="5905500" y="1725613"/>
          <p14:tracePt t="27191" x="5956300" y="1725613"/>
          <p14:tracePt t="27208" x="5989638" y="1725613"/>
          <p14:tracePt t="27210" x="6007100" y="1733550"/>
          <p14:tracePt t="27214" x="6015038" y="1741488"/>
          <p14:tracePt t="27225" x="6049963" y="1751013"/>
          <p14:tracePt t="27227" x="6065838" y="1751013"/>
          <p14:tracePt t="27242" x="6126163" y="1751013"/>
          <p14:tracePt t="27258" x="6194425" y="1751013"/>
          <p14:tracePt t="27275" x="6270625" y="1751013"/>
          <p14:tracePt t="27278" x="6278563" y="1751013"/>
          <p14:tracePt t="27291" x="6329363" y="1751013"/>
          <p14:tracePt t="27309" x="6397625" y="1751013"/>
          <p14:tracePt t="27325" x="6448425" y="1758950"/>
          <p14:tracePt t="27328" x="6465888" y="1758950"/>
          <p14:tracePt t="27341" x="6508750" y="1766888"/>
          <p14:tracePt t="27343" x="6534150" y="1766888"/>
          <p14:tracePt t="27358" x="6600825" y="1784350"/>
          <p14:tracePt t="27360" x="6635750" y="1784350"/>
          <p14:tracePt t="27375" x="6711950" y="1784350"/>
          <p14:tracePt t="27376" x="6745288" y="1784350"/>
          <p14:tracePt t="27392" x="6838950" y="1784350"/>
          <p14:tracePt t="27408" x="6932613" y="1784350"/>
          <p14:tracePt t="27412" x="6958013" y="1784350"/>
          <p14:tracePt t="27424" x="7008813" y="1784350"/>
          <p14:tracePt t="27441" x="7102475" y="1784350"/>
          <p14:tracePt t="27458" x="7196138" y="1784350"/>
          <p14:tracePt t="27474" x="7281863" y="1784350"/>
          <p14:tracePt t="27491" x="7373938" y="1784350"/>
          <p14:tracePt t="27509" x="7477125" y="1784350"/>
          <p14:tracePt t="27524" x="7545388" y="1784350"/>
          <p14:tracePt t="27526" x="7570788" y="1784350"/>
          <p14:tracePt t="27541" x="7662863" y="1784350"/>
          <p14:tracePt t="27543" x="7680325" y="1784350"/>
          <p14:tracePt t="27559" x="7748588" y="1784350"/>
          <p14:tracePt t="27563" x="7773988" y="1784350"/>
          <p14:tracePt t="27565" x="7799388" y="1784350"/>
          <p14:tracePt t="27576" x="7824788" y="1784350"/>
          <p14:tracePt t="27582" x="7867650" y="1784350"/>
          <p14:tracePt t="27584" x="7893050" y="1784350"/>
          <p14:tracePt t="27591" x="7943850" y="1784350"/>
          <p14:tracePt t="27608" x="8054975" y="1784350"/>
          <p14:tracePt t="27624" x="8156575" y="1784350"/>
          <p14:tracePt t="27641" x="8250238" y="1784350"/>
          <p14:tracePt t="27658" x="8343900" y="1784350"/>
          <p14:tracePt t="27674" x="8435975" y="1766888"/>
          <p14:tracePt t="27677" x="8453438" y="1766888"/>
          <p14:tracePt t="27691" x="8504238" y="1766888"/>
          <p14:tracePt t="27694" x="8521700" y="1766888"/>
          <p14:tracePt t="27709" x="8597900" y="1766888"/>
          <p14:tracePt t="27725" x="8658225" y="1766888"/>
          <p14:tracePt t="27726" x="8674100" y="1766888"/>
          <p14:tracePt t="27742" x="8759825" y="1751013"/>
          <p14:tracePt t="27757" x="8828088" y="1751013"/>
          <p14:tracePt t="27774" x="8861425" y="1751013"/>
          <p14:tracePt t="27791" x="8929688" y="1751013"/>
          <p14:tracePt t="27807" x="8963025" y="1751013"/>
          <p14:tracePt t="27824" x="9023350" y="1751013"/>
          <p14:tracePt t="27841" x="9091613" y="1741488"/>
          <p14:tracePt t="27843" x="9117013" y="1741488"/>
          <p14:tracePt t="27858" x="9209088" y="1741488"/>
          <p14:tracePt t="27874" x="9286875" y="1741488"/>
          <p14:tracePt t="27878" x="9312275" y="1741488"/>
          <p14:tracePt t="27881" x="9337675" y="1741488"/>
          <p14:tracePt t="27891" x="9380538" y="1741488"/>
          <p14:tracePt t="27893" x="9405938" y="1741488"/>
          <p14:tracePt t="27909" x="9482138" y="1741488"/>
          <p14:tracePt t="27924" x="9523413" y="1741488"/>
          <p14:tracePt t="27926" x="9532938" y="1741488"/>
          <p14:tracePt t="27941" x="9575800" y="1741488"/>
          <p14:tracePt t="27958" x="9609138" y="1741488"/>
          <p14:tracePt t="27976" x="9642475" y="1741488"/>
          <p14:tracePt t="27993" x="9659938" y="1741488"/>
          <p14:tracePt t="27996" x="9685338" y="1741488"/>
          <p14:tracePt t="27999" x="9702800" y="1741488"/>
          <p14:tracePt t="28007" x="9720263" y="1741488"/>
          <p14:tracePt t="28024" x="9779000" y="1741488"/>
          <p14:tracePt t="28041" x="9847263" y="1741488"/>
          <p14:tracePt t="28044" x="9864725" y="1741488"/>
          <p14:tracePt t="28057" x="9923463" y="1741488"/>
          <p14:tracePt t="28074" x="9983788" y="1741488"/>
          <p14:tracePt t="28091" x="10025063" y="1741488"/>
          <p14:tracePt t="28107" x="10050463" y="1741488"/>
          <p14:tracePt t="28124" x="10067925" y="1741488"/>
          <p14:tracePt t="28125" x="10075863" y="1741488"/>
          <p14:tracePt t="28141" x="10110788" y="1741488"/>
          <p14:tracePt t="28142" x="10118725" y="1733550"/>
          <p14:tracePt t="28158" x="10179050" y="1725613"/>
          <p14:tracePt t="28160" x="10194925" y="1716088"/>
          <p14:tracePt t="28174" x="10220325" y="1708150"/>
          <p14:tracePt t="28175" x="10237788" y="1700213"/>
          <p14:tracePt t="28191" x="10288588" y="1700213"/>
          <p14:tracePt t="28192" x="10306050" y="1700213"/>
          <p14:tracePt t="28207" x="10364788" y="1700213"/>
          <p14:tracePt t="28224" x="10407650" y="1700213"/>
          <p14:tracePt t="28241" x="10450513" y="1700213"/>
          <p14:tracePt t="28257" x="10526713" y="1700213"/>
          <p14:tracePt t="28274" x="10602913" y="1690688"/>
          <p14:tracePt t="28291" x="10653713" y="1690688"/>
          <p14:tracePt t="28309" x="10679113" y="1690688"/>
          <p14:tracePt t="28325" x="10688638" y="1690688"/>
          <p14:tracePt t="28424" x="10696575" y="1682750"/>
          <p14:tracePt t="28505" x="10688638" y="1682750"/>
          <p14:tracePt t="28512" x="10671175" y="1682750"/>
          <p14:tracePt t="28515" x="10663238" y="1682750"/>
          <p14:tracePt t="28524" x="10653713" y="1682750"/>
          <p14:tracePt t="28529" x="10645775" y="1682750"/>
          <p14:tracePt t="28530" x="10628313" y="1682750"/>
          <p14:tracePt t="28542" x="10612438" y="1682750"/>
          <p14:tracePt t="28558" x="10552113" y="1682750"/>
          <p14:tracePt t="28564" x="10534650" y="1682750"/>
          <p14:tracePt t="28566" x="10509250" y="1682750"/>
          <p14:tracePt t="28573" x="10450513" y="1682750"/>
          <p14:tracePt t="28591" x="10288588" y="1682750"/>
          <p14:tracePt t="28592" x="10229850" y="1682750"/>
          <p14:tracePt t="28607" x="9991725" y="1682750"/>
          <p14:tracePt t="28624" x="9728200" y="1682750"/>
          <p14:tracePt t="28641" x="9515475" y="1682750"/>
          <p14:tracePt t="28659" x="9286875" y="1690688"/>
          <p14:tracePt t="28675" x="9167813" y="1690688"/>
          <p14:tracePt t="28691" x="9124950" y="1690688"/>
          <p14:tracePt t="28695" x="9091613" y="1690688"/>
          <p14:tracePt t="28709" x="9074150" y="1690688"/>
          <p14:tracePt t="28710" x="9064625" y="1690688"/>
          <p14:tracePt t="28725" x="9039225" y="1690688"/>
          <p14:tracePt t="28741" x="9039225" y="1700213"/>
          <p14:tracePt t="28758" x="9031288" y="1700213"/>
          <p14:tracePt t="28879" x="9031288" y="1708150"/>
          <p14:tracePt t="28929" x="9048750" y="1708150"/>
          <p14:tracePt t="28938" x="9064625" y="1716088"/>
          <p14:tracePt t="28950" x="9124950" y="1725613"/>
          <p14:tracePt t="28957" x="9150350" y="1725613"/>
          <p14:tracePt t="28959" x="9175750" y="1733550"/>
          <p14:tracePt t="28962" x="9201150" y="1733550"/>
          <p14:tracePt t="28964" x="9226550" y="1733550"/>
          <p14:tracePt t="28973" x="9286875" y="1733550"/>
          <p14:tracePt t="28990" x="9447213" y="1733550"/>
          <p14:tracePt t="29007" x="9642475" y="1741488"/>
          <p14:tracePt t="29023" x="9812338" y="1741488"/>
          <p14:tracePt t="29040" x="9898063" y="1741488"/>
          <p14:tracePt t="29057" x="9974263" y="1741488"/>
          <p14:tracePt t="29073" x="10025063" y="1741488"/>
          <p14:tracePt t="29090" x="10059988" y="1741488"/>
          <p14:tracePt t="29092" x="10075863" y="1741488"/>
          <p14:tracePt t="29107" x="10110788" y="1741488"/>
          <p14:tracePt t="29125" x="10161588" y="1733550"/>
          <p14:tracePt t="29141" x="10169525" y="1725613"/>
          <p14:tracePt t="29143" x="10186988" y="1716088"/>
          <p14:tracePt t="29341" x="10179050" y="1716088"/>
          <p14:tracePt t="29350" x="10161588" y="1716088"/>
          <p14:tracePt t="29360" x="10144125" y="1716088"/>
          <p14:tracePt t="29364" x="10136188" y="1716088"/>
          <p14:tracePt t="29366" x="10118725" y="1716088"/>
          <p14:tracePt t="29374" x="10093325" y="1716088"/>
          <p14:tracePt t="29390" x="10034588" y="1725613"/>
          <p14:tracePt t="29406" x="9999663" y="1725613"/>
          <p14:tracePt t="29423" x="9948863" y="1725613"/>
          <p14:tracePt t="29440" x="9864725" y="1733550"/>
          <p14:tracePt t="29456" x="9779000" y="1733550"/>
          <p14:tracePt t="29473" x="9710738" y="1733550"/>
          <p14:tracePt t="29490" x="9609138" y="1733550"/>
          <p14:tracePt t="29507" x="9575800" y="1751013"/>
          <p14:tracePt t="29508" x="9566275" y="1758950"/>
          <p14:tracePt t="29523" x="9550400" y="1758950"/>
          <p14:tracePt t="29647" x="9540875" y="1758950"/>
          <p14:tracePt t="30122" x="9550400" y="1758950"/>
          <p14:tracePt t="30129" x="9566275" y="1758950"/>
          <p14:tracePt t="30147" x="9583738" y="1758950"/>
          <p14:tracePt t="30159" x="9601200" y="1758950"/>
          <p14:tracePt t="30173" x="9626600" y="1758950"/>
          <p14:tracePt t="30175" x="9634538" y="1758950"/>
          <p14:tracePt t="30190" x="9694863" y="1758950"/>
          <p14:tracePt t="30206" x="9753600" y="1758950"/>
          <p14:tracePt t="30207" x="9771063" y="1758950"/>
          <p14:tracePt t="30212" x="9796463" y="1758950"/>
          <p14:tracePt t="30222" x="9864725" y="1758950"/>
          <p14:tracePt t="30239" x="9983788" y="1758950"/>
          <p14:tracePt t="30256" x="10085388" y="1758950"/>
          <p14:tracePt t="30273" x="10212388" y="1758950"/>
          <p14:tracePt t="30289" x="10339388" y="1758950"/>
          <p14:tracePt t="30306" x="10467975" y="1758950"/>
          <p14:tracePt t="30323" x="10569575" y="1758950"/>
          <p14:tracePt t="30341" x="10704513" y="1751013"/>
          <p14:tracePt t="30356" x="10782300" y="1751013"/>
          <p14:tracePt t="30358" x="10798175" y="1751013"/>
          <p14:tracePt t="30373" x="10883900" y="1741488"/>
          <p14:tracePt t="30376" x="10926763" y="1733550"/>
          <p14:tracePt t="30391" x="10993438" y="1733550"/>
          <p14:tracePt t="30406" x="11053763" y="1733550"/>
          <p14:tracePt t="30408" x="11071225" y="1733550"/>
          <p14:tracePt t="30423" x="11104563" y="1733550"/>
          <p14:tracePt t="30425" x="11122025" y="1733550"/>
          <p14:tracePt t="30440" x="11155363" y="1733550"/>
          <p14:tracePt t="30457" x="11180763" y="1733550"/>
          <p14:tracePt t="30462" x="11188700" y="1733550"/>
          <p14:tracePt t="30464" x="11206163" y="1733550"/>
          <p14:tracePt t="30473" x="11231563" y="1733550"/>
          <p14:tracePt t="30476" x="11241088" y="1733550"/>
          <p14:tracePt t="30478" x="11249025" y="1725613"/>
          <p14:tracePt t="30489" x="11266488" y="1725613"/>
          <p14:tracePt t="30506" x="11282363" y="1725613"/>
          <p14:tracePt t="30523" x="11299825" y="1725613"/>
          <p14:tracePt t="30526" x="11307763" y="1725613"/>
          <p14:tracePt t="30569" x="11307763" y="1716088"/>
          <p14:tracePt t="30807" x="11299825" y="1716088"/>
          <p14:tracePt t="30819" x="11282363" y="1716088"/>
          <p14:tracePt t="30825" x="11274425" y="1716088"/>
          <p14:tracePt t="30828" x="11266488" y="1716088"/>
          <p14:tracePt t="30831" x="11256963" y="1716088"/>
          <p14:tracePt t="30840" x="11231563" y="1716088"/>
          <p14:tracePt t="30855" x="11155363" y="1716088"/>
          <p14:tracePt t="30872" x="11079163" y="1716088"/>
          <p14:tracePt t="30889" x="10952163" y="1716088"/>
          <p14:tracePt t="30906" x="10866438" y="1716088"/>
          <p14:tracePt t="30922" x="10747375" y="1716088"/>
          <p14:tracePt t="30926" x="10714038" y="1716088"/>
          <p14:tracePt t="30940" x="10612438" y="1716088"/>
          <p14:tracePt t="30941" x="10560050" y="1716088"/>
          <p14:tracePt t="30957" x="10399713" y="1716088"/>
          <p14:tracePt t="30972" x="10245725" y="1716088"/>
          <p14:tracePt t="30974" x="10204450" y="1716088"/>
          <p14:tracePt t="30989" x="10025063" y="1716088"/>
          <p14:tracePt t="31005" x="9847263" y="1716088"/>
          <p14:tracePt t="31022" x="9710738" y="1716088"/>
          <p14:tracePt t="31039" x="9532938" y="1716088"/>
          <p14:tracePt t="31055" x="9380538" y="1716088"/>
          <p14:tracePt t="31072" x="9244013" y="1716088"/>
          <p14:tracePt t="31089" x="9048750" y="1725613"/>
          <p14:tracePt t="31106" x="8929688" y="1725613"/>
          <p14:tracePt t="31110" x="8904288" y="1725613"/>
          <p14:tracePt t="31113" x="8886825" y="1725613"/>
          <p14:tracePt t="31122" x="8818563" y="1725613"/>
          <p14:tracePt t="31139" x="8724900" y="1725613"/>
          <p14:tracePt t="31141" x="8691563" y="1733550"/>
          <p14:tracePt t="31157" x="8572500" y="1733550"/>
          <p14:tracePt t="31172" x="8453438" y="1733550"/>
          <p14:tracePt t="31174" x="8410575" y="1733550"/>
          <p14:tracePt t="31189" x="8181975" y="1741488"/>
          <p14:tracePt t="31191" x="8105775" y="1751013"/>
          <p14:tracePt t="31207" x="7842250" y="1776413"/>
          <p14:tracePt t="31213" x="7781925" y="1784350"/>
          <p14:tracePt t="31222" x="7637463" y="1801813"/>
          <p14:tracePt t="31223" x="7561263" y="1819275"/>
          <p14:tracePt t="31239" x="7307263" y="1819275"/>
          <p14:tracePt t="31255" x="7051675" y="1819275"/>
          <p14:tracePt t="31272" x="6823075" y="1819275"/>
          <p14:tracePt t="31289" x="6600825" y="1819275"/>
          <p14:tracePt t="31290" x="6542088" y="1819275"/>
          <p14:tracePt t="31306" x="6296025" y="1827213"/>
          <p14:tracePt t="31323" x="6049963" y="1844675"/>
          <p14:tracePt t="31325" x="6007100" y="1844675"/>
          <p14:tracePt t="31339" x="5938838" y="1852613"/>
          <p14:tracePt t="31342" x="5895975" y="1860550"/>
          <p14:tracePt t="31345" x="5853113" y="1870075"/>
          <p14:tracePt t="31355" x="5761038" y="1870075"/>
          <p14:tracePt t="31357" x="5726113" y="1870075"/>
          <p14:tracePt t="31372" x="5641975" y="1878013"/>
          <p14:tracePt t="31373" x="5624513" y="1878013"/>
          <p14:tracePt t="31389" x="5538788" y="1903413"/>
          <p14:tracePt t="31391" x="5497513" y="1903413"/>
          <p14:tracePt t="31405" x="5446713" y="1928813"/>
          <p14:tracePt t="31407" x="5429250" y="1928813"/>
          <p14:tracePt t="31422" x="5394325" y="1928813"/>
          <p14:tracePt t="31439" x="5378450" y="1938338"/>
          <p14:tracePt t="31456" x="5360988" y="1946275"/>
          <p14:tracePt t="48163" x="5353050" y="1954213"/>
          <p14:tracePt t="48169" x="5327650" y="1963738"/>
          <p14:tracePt t="48178" x="5292725" y="1971675"/>
          <p14:tracePt t="48195" x="5199063" y="1997075"/>
          <p14:tracePt t="48212" x="5114925" y="2014538"/>
          <p14:tracePt t="48228" x="5029200" y="2039938"/>
          <p14:tracePt t="48245" x="4962525" y="2055813"/>
          <p14:tracePt t="48262" x="4851400" y="2082800"/>
          <p14:tracePt t="48278" x="4749800" y="2108200"/>
          <p14:tracePt t="48281" x="4714875" y="2116138"/>
          <p14:tracePt t="48295" x="4638675" y="2141538"/>
          <p14:tracePt t="48297" x="4613275" y="2149475"/>
          <p14:tracePt t="48314" x="4511675" y="2166938"/>
          <p14:tracePt t="48329" x="4443413" y="2192338"/>
          <p14:tracePt t="48330" x="4410075" y="2200275"/>
          <p14:tracePt t="48345" x="4324350" y="2200275"/>
          <p14:tracePt t="48363" x="4205288" y="2235200"/>
          <p14:tracePt t="48379" x="4111625" y="2260600"/>
          <p14:tracePt t="48380" x="4086225" y="2268538"/>
          <p14:tracePt t="48383" x="4060825" y="2268538"/>
          <p14:tracePt t="48395" x="3959225" y="2278063"/>
          <p14:tracePt t="48412" x="3848100" y="2293938"/>
          <p14:tracePt t="48415" x="3822700" y="2293938"/>
          <p14:tracePt t="48429" x="3729038" y="2303463"/>
          <p14:tracePt t="48431" x="3713163" y="2311400"/>
          <p14:tracePt t="48445" x="3636963" y="2311400"/>
          <p14:tracePt t="48447" x="3611563" y="2319338"/>
          <p14:tracePt t="48462" x="3533775" y="2319338"/>
          <p14:tracePt t="48479" x="3406775" y="2319338"/>
          <p14:tracePt t="48482" x="3373438" y="2319338"/>
          <p14:tracePt t="48495" x="3287713" y="2319338"/>
          <p14:tracePt t="48497" x="3254375" y="2319338"/>
          <p14:tracePt t="48513" x="3143250" y="2319338"/>
          <p14:tracePt t="48528" x="3041650" y="2319338"/>
          <p14:tracePt t="48530" x="3016250" y="2319338"/>
          <p14:tracePt t="48534" x="2982913" y="2319338"/>
          <p14:tracePt t="48544" x="2914650" y="2319338"/>
          <p14:tracePt t="48561" x="2760663" y="2319338"/>
          <p14:tracePt t="48578" x="2651125" y="2336800"/>
          <p14:tracePt t="48579" x="2625725" y="2336800"/>
          <p14:tracePt t="48595" x="2549525" y="2354263"/>
          <p14:tracePt t="48612" x="2438400" y="2371725"/>
          <p14:tracePt t="48628" x="2370138" y="2379663"/>
          <p14:tracePt t="48631" x="2352675" y="2379663"/>
          <p14:tracePt t="48645" x="2286000" y="2379663"/>
          <p14:tracePt t="48646" x="2251075" y="2387600"/>
          <p14:tracePt t="48661" x="2141538" y="2405063"/>
          <p14:tracePt t="48678" x="1971675" y="2405063"/>
          <p14:tracePt t="48694" x="1852613" y="2405063"/>
          <p14:tracePt t="48711" x="1758950" y="2405063"/>
          <p14:tracePt t="48728" x="1698625" y="2405063"/>
          <p14:tracePt t="48729" x="1690688" y="2405063"/>
          <p14:tracePt t="48744" x="1657350" y="2405063"/>
          <p14:tracePt t="48761" x="1589088" y="2405063"/>
          <p14:tracePt t="48778" x="1503363" y="2405063"/>
          <p14:tracePt t="48780" x="1487488" y="2405063"/>
          <p14:tracePt t="48795" x="1393825" y="2405063"/>
          <p14:tracePt t="48797" x="1376363" y="2405063"/>
          <p14:tracePt t="48812" x="1265238" y="2405063"/>
          <p14:tracePt t="48828" x="1181100" y="2405063"/>
          <p14:tracePt t="48831" x="1173163" y="2405063"/>
          <p14:tracePt t="48845" x="1147763" y="2405063"/>
          <p14:tracePt t="48847" x="1130300" y="2405063"/>
          <p14:tracePt t="48862" x="1112838" y="2405063"/>
          <p14:tracePt t="48879" x="1104900" y="2405063"/>
          <p14:tracePt t="48954" x="1087438" y="2405063"/>
          <p14:tracePt t="48970" x="1079500" y="2405063"/>
          <p14:tracePt t="48987" x="1069975" y="2405063"/>
          <p14:tracePt t="49002" x="1062038" y="2405063"/>
          <p14:tracePt t="49014" x="1054100" y="2405063"/>
          <p14:tracePt t="49028" x="1036638" y="2397125"/>
          <p14:tracePt t="49081" x="1019175" y="2397125"/>
          <p14:tracePt t="49093" x="1003300" y="2397125"/>
          <p14:tracePt t="49102" x="993775" y="2397125"/>
          <p14:tracePt t="49130" x="985838" y="2397125"/>
          <p14:tracePt t="49212" x="976313" y="2397125"/>
          <p14:tracePt t="49218" x="968375" y="2397125"/>
          <p14:tracePt t="49536" x="976313" y="2397125"/>
          <p14:tracePt t="49544" x="985838" y="2397125"/>
          <p14:tracePt t="49551" x="993775" y="2387600"/>
          <p14:tracePt t="49579" x="1036638" y="2371725"/>
          <p14:tracePt t="49596" x="1054100" y="2371725"/>
          <p14:tracePt t="49611" x="1095375" y="2371725"/>
          <p14:tracePt t="49629" x="1155700" y="2362200"/>
          <p14:tracePt t="49630" x="1181100" y="2362200"/>
          <p14:tracePt t="49644" x="1257300" y="2362200"/>
          <p14:tracePt t="49646" x="1290638" y="2354263"/>
          <p14:tracePt t="49661" x="1401763" y="2336800"/>
          <p14:tracePt t="49678" x="1554163" y="2328863"/>
          <p14:tracePt t="49694" x="1657350" y="2328863"/>
          <p14:tracePt t="49696" x="1682750" y="2328863"/>
          <p14:tracePt t="49711" x="1749425" y="2328863"/>
          <p14:tracePt t="49713" x="1766888" y="2328863"/>
          <p14:tracePt t="49716" x="1784350" y="2328863"/>
          <p14:tracePt t="49728" x="1827213" y="2328863"/>
          <p14:tracePt t="49732" x="1843088" y="2328863"/>
          <p14:tracePt t="49744" x="1878013" y="2328863"/>
          <p14:tracePt t="49761" x="1920875" y="2328863"/>
          <p14:tracePt t="49779" x="2030413" y="2311400"/>
          <p14:tracePt t="49794" x="2098675" y="2293938"/>
          <p14:tracePt t="49798" x="2141538" y="2286000"/>
          <p14:tracePt t="49801" x="2166938" y="2278063"/>
          <p14:tracePt t="49811" x="2217738" y="2268538"/>
          <p14:tracePt t="49829" x="2293938" y="2260600"/>
          <p14:tracePt t="49844" x="2327275" y="2260600"/>
          <p14:tracePt t="49845" x="2336800" y="2260600"/>
          <p14:tracePt t="49861" x="2352675" y="2260600"/>
          <p14:tracePt t="49877" x="2379663" y="2260600"/>
          <p14:tracePt t="49894" x="2405063" y="2260600"/>
          <p14:tracePt t="49912" x="2430463" y="2260600"/>
          <p14:tracePt t="49914" x="2446338" y="2260600"/>
          <p14:tracePt t="49916" x="2455863" y="2260600"/>
          <p14:tracePt t="49927" x="2471738" y="2260600"/>
          <p14:tracePt t="49944" x="2506663" y="2260600"/>
          <p14:tracePt t="49961" x="2524125" y="2260600"/>
          <p14:tracePt t="49979" x="2540000" y="2260600"/>
          <p14:tracePt t="49994" x="2549525" y="2260600"/>
          <p14:tracePt t="50010" x="2557463" y="2260600"/>
          <p14:tracePt t="50050" x="2565400" y="2260600"/>
          <p14:tracePt t="50072" x="2574925" y="2260600"/>
          <p14:tracePt t="51874" x="2590800" y="2260600"/>
          <p14:tracePt t="51880" x="2600325" y="2260600"/>
          <p14:tracePt t="51884" x="2608263" y="2260600"/>
          <p14:tracePt t="51910" x="2668588" y="2260600"/>
          <p14:tracePt t="51927" x="2719388" y="2260600"/>
          <p14:tracePt t="51930" x="2744788" y="2260600"/>
          <p14:tracePt t="51933" x="2770188" y="2260600"/>
          <p14:tracePt t="51944" x="2811463" y="2260600"/>
          <p14:tracePt t="51946" x="2838450" y="2260600"/>
          <p14:tracePt t="51960" x="2897188" y="2260600"/>
          <p14:tracePt t="51976" x="2965450" y="2260600"/>
          <p14:tracePt t="51980" x="3008313" y="2260600"/>
          <p14:tracePt t="51983" x="3024188" y="2260600"/>
          <p14:tracePt t="51993" x="3067050" y="2260600"/>
          <p14:tracePt t="51996" x="3084513" y="2260600"/>
          <p14:tracePt t="52009" x="3127375" y="2260600"/>
          <p14:tracePt t="52011" x="3135313" y="2260600"/>
          <p14:tracePt t="52026" x="3160713" y="2252663"/>
          <p14:tracePt t="52043" x="3178175" y="2252663"/>
          <p14:tracePt t="52061" x="3194050" y="2252663"/>
          <p14:tracePt t="52077" x="3203575" y="2243138"/>
          <p14:tracePt t="52094" x="3211513" y="2243138"/>
          <p14:tracePt t="52099" x="3228975" y="2243138"/>
          <p14:tracePt t="52111" x="3244850" y="2243138"/>
          <p14:tracePt t="52115" x="3254375" y="2243138"/>
          <p14:tracePt t="52118" x="3262313" y="2243138"/>
          <p14:tracePt t="52126" x="3270250" y="2243138"/>
          <p14:tracePt t="52143" x="3287713" y="2243138"/>
          <p14:tracePt t="52160" x="3297238" y="2243138"/>
          <p14:tracePt t="52176" x="3322638" y="2243138"/>
          <p14:tracePt t="52203" x="3338513" y="2243138"/>
          <p14:tracePt t="52216" x="3348038" y="2243138"/>
          <p14:tracePt t="52227" x="3355975" y="2243138"/>
          <p14:tracePt t="52263" x="3363913" y="2243138"/>
          <p14:tracePt t="52284" x="3373438" y="2243138"/>
          <p14:tracePt t="55995" x="3363913" y="2252663"/>
          <p14:tracePt t="56002" x="3355975" y="2252663"/>
          <p14:tracePt t="56006" x="3297238" y="2278063"/>
          <p14:tracePt t="56023" x="3160713" y="2328863"/>
          <p14:tracePt t="56040" x="2982913" y="2387600"/>
          <p14:tracePt t="56056" x="2760663" y="2438400"/>
          <p14:tracePt t="56073" x="2574925" y="2489200"/>
          <p14:tracePt t="56090" x="2405063" y="2524125"/>
          <p14:tracePt t="56107" x="2260600" y="2566988"/>
          <p14:tracePt t="56110" x="2225675" y="2574925"/>
          <p14:tracePt t="56125" x="2141538" y="2600325"/>
          <p14:tracePt t="56128" x="2132013" y="2600325"/>
          <p14:tracePt t="56131" x="2124075" y="2600325"/>
          <p14:tracePt t="56139" x="2106613" y="2600325"/>
          <p14:tracePt t="56156" x="2090738" y="2600325"/>
          <p14:tracePt t="56173" x="2065338" y="2608263"/>
          <p14:tracePt t="56190" x="2038350" y="2608263"/>
          <p14:tracePt t="56206" x="1997075" y="2625725"/>
          <p14:tracePt t="56223" x="1962150" y="2625725"/>
          <p14:tracePt t="56240" x="1928813" y="2625725"/>
          <p14:tracePt t="56241" x="1920875" y="2625725"/>
          <p14:tracePt t="56256" x="1885950" y="2625725"/>
          <p14:tracePt t="56273" x="1852613" y="2643188"/>
          <p14:tracePt t="56290" x="1817688" y="2651125"/>
          <p14:tracePt t="56307" x="1766888" y="2668588"/>
          <p14:tracePt t="56309" x="1758950" y="2668588"/>
          <p14:tracePt t="56325" x="1673225" y="2693988"/>
          <p14:tracePt t="56341" x="1614488" y="2701925"/>
          <p14:tracePt t="56344" x="1606550" y="2701925"/>
          <p14:tracePt t="56347" x="1589088" y="2701925"/>
          <p14:tracePt t="56357" x="1571625" y="2701925"/>
          <p14:tracePt t="56374" x="1538288" y="2711450"/>
          <p14:tracePt t="56390" x="1512888" y="2719388"/>
          <p14:tracePt t="56406" x="1477963" y="2736850"/>
          <p14:tracePt t="56408" x="1462088" y="2744788"/>
          <p14:tracePt t="56423" x="1401763" y="2778125"/>
          <p14:tracePt t="56441" x="1325563" y="2820988"/>
          <p14:tracePt t="56457" x="1300163" y="2846388"/>
          <p14:tracePt t="56458" x="1282700" y="2855913"/>
          <p14:tracePt t="56473" x="1257300" y="2863850"/>
          <p14:tracePt t="56490" x="1249363" y="2863850"/>
          <p14:tracePt t="56893" x="1265238" y="2863850"/>
          <p14:tracePt t="56929" x="1274763" y="2863850"/>
          <p14:tracePt t="56937" x="1282700" y="2855913"/>
          <p14:tracePt t="56948" x="1290638" y="2846388"/>
          <p14:tracePt t="56958" x="1300163" y="2846388"/>
          <p14:tracePt t="56973" x="1325563" y="2830513"/>
          <p14:tracePt t="56990" x="1350963" y="2820988"/>
          <p14:tracePt t="57006" x="1368425" y="2813050"/>
          <p14:tracePt t="57007" x="1384300" y="2805113"/>
          <p14:tracePt t="57023" x="1477963" y="2762250"/>
          <p14:tracePt t="57039" x="1571625" y="2701925"/>
          <p14:tracePt t="57056" x="1606550" y="2701925"/>
          <p14:tracePt t="57121" x="1606550" y="2693988"/>
          <p14:tracePt t="57128" x="1622425" y="2693988"/>
          <p14:tracePt t="57130" x="1639888" y="2686050"/>
          <p14:tracePt t="57142" x="1698625" y="2676525"/>
          <p14:tracePt t="57147" x="1716088" y="2668588"/>
          <p14:tracePt t="57149" x="1741488" y="2660650"/>
          <p14:tracePt t="57157" x="1766888" y="2660650"/>
          <p14:tracePt t="57158" x="1784350" y="2651125"/>
          <p14:tracePt t="57173" x="1860550" y="2625725"/>
          <p14:tracePt t="57189" x="1903413" y="2617788"/>
          <p14:tracePt t="57190" x="1920875" y="2617788"/>
          <p14:tracePt t="57206" x="1928813" y="2617788"/>
          <p14:tracePt t="57267" x="1936750" y="2617788"/>
          <p14:tracePt t="57271" x="1946275" y="2608263"/>
          <p14:tracePt t="57281" x="1954213" y="2600325"/>
          <p14:tracePt t="57307" x="1971675" y="2592388"/>
          <p14:tracePt t="57357" x="1979613" y="2592388"/>
          <p14:tracePt t="57375" x="1997075" y="2592388"/>
          <p14:tracePt t="57549" x="1997075" y="2600325"/>
          <p14:tracePt t="57559" x="1997075" y="2608263"/>
          <p14:tracePt t="57568" x="2005013" y="2617788"/>
          <p14:tracePt t="57575" x="2012950" y="2625725"/>
          <p14:tracePt t="57591" x="2012950" y="2660650"/>
          <p14:tracePt t="57606" x="2012950" y="2686050"/>
          <p14:tracePt t="57623" x="2012950" y="2693988"/>
          <p14:tracePt t="57624" x="2012950" y="2701925"/>
          <p14:tracePt t="57640" x="2012950" y="2711450"/>
          <p14:tracePt t="57645" x="2012950" y="2719388"/>
          <p14:tracePt t="57657" x="2012950" y="2727325"/>
          <p14:tracePt t="57659" x="2012950" y="2736850"/>
          <p14:tracePt t="57673" x="2012950" y="2752725"/>
          <p14:tracePt t="57691" x="2005013" y="2752725"/>
          <p14:tracePt t="57706" x="2005013" y="2778125"/>
          <p14:tracePt t="57722" x="1987550" y="2813050"/>
          <p14:tracePt t="57739" x="1979613" y="2838450"/>
          <p14:tracePt t="57741" x="1971675" y="2846388"/>
          <p14:tracePt t="57756" x="1954213" y="2871788"/>
          <p14:tracePt t="57773" x="1946275" y="2889250"/>
          <p14:tracePt t="57774" x="1936750" y="2906713"/>
          <p14:tracePt t="57789" x="1928813" y="2922588"/>
          <p14:tracePt t="57791" x="1920875" y="2940050"/>
          <p14:tracePt t="57807" x="1920875" y="2949575"/>
          <p14:tracePt t="59669" x="1911350" y="2940050"/>
          <p14:tracePt t="59689" x="1903413" y="2922588"/>
          <p14:tracePt t="59701" x="1893888" y="2922588"/>
          <p14:tracePt t="59710" x="1885950" y="2914650"/>
          <p14:tracePt t="59723" x="1878013" y="2906713"/>
          <p14:tracePt t="59738" x="1860550" y="2889250"/>
          <p14:tracePt t="59755" x="1843088" y="2881313"/>
          <p14:tracePt t="59771" x="1827213" y="2846388"/>
          <p14:tracePt t="59788" x="1817688" y="2838450"/>
          <p14:tracePt t="59805" x="1801813" y="2813050"/>
          <p14:tracePt t="59822" x="1776413" y="2795588"/>
          <p14:tracePt t="59839" x="1749425" y="2778125"/>
          <p14:tracePt t="59856" x="1733550" y="2770188"/>
          <p14:tracePt t="59858" x="1724025" y="2770188"/>
          <p14:tracePt t="59872" x="1698625" y="2752725"/>
          <p14:tracePt t="59888" x="1690688" y="2752725"/>
          <p14:tracePt t="59904" x="1673225" y="2752725"/>
          <p14:tracePt t="59921" x="1665288" y="2752725"/>
          <p14:tracePt t="59939" x="1657350" y="2752725"/>
          <p14:tracePt t="59954" x="1639888" y="2752725"/>
          <p14:tracePt t="59971" x="1631950" y="2762250"/>
          <p14:tracePt t="60030" x="1622425" y="2762250"/>
          <p14:tracePt t="60061" x="1622425" y="2770188"/>
          <p14:tracePt t="60081" x="1622425" y="2778125"/>
          <p14:tracePt t="60087" x="1622425" y="2787650"/>
          <p14:tracePt t="60094" x="1622425" y="2795588"/>
          <p14:tracePt t="60104" x="1622425" y="2805113"/>
          <p14:tracePt t="60121" x="1639888" y="2830513"/>
          <p14:tracePt t="60138" x="1657350" y="2846388"/>
          <p14:tracePt t="60154" x="1665288" y="2855913"/>
          <p14:tracePt t="60171" x="1708150" y="2881313"/>
          <p14:tracePt t="60187" x="1741488" y="2897188"/>
          <p14:tracePt t="60204" x="1792288" y="2922588"/>
          <p14:tracePt t="60221" x="1878013" y="2932113"/>
          <p14:tracePt t="60238" x="2065338" y="2932113"/>
          <p14:tracePt t="60254" x="2260600" y="2949575"/>
          <p14:tracePt t="60271" x="2370138" y="2949575"/>
          <p14:tracePt t="60272" x="2395538" y="2949575"/>
          <p14:tracePt t="60287" x="2438400" y="2949575"/>
          <p14:tracePt t="60304" x="2455863" y="2949575"/>
          <p14:tracePt t="60321" x="2471738" y="2949575"/>
          <p14:tracePt t="60338" x="2481263" y="2940050"/>
          <p14:tracePt t="60354" x="2497138" y="2932113"/>
          <p14:tracePt t="60356" x="2506663" y="2922588"/>
          <p14:tracePt t="60371" x="2514600" y="2906713"/>
          <p14:tracePt t="60373" x="2532063" y="2906713"/>
          <p14:tracePt t="60388" x="2540000" y="2897188"/>
          <p14:tracePt t="60405" x="2540000" y="2889250"/>
          <p14:tracePt t="60409" x="2549525" y="2881313"/>
          <p14:tracePt t="60421" x="2557463" y="2881313"/>
          <p14:tracePt t="60439" x="2557463" y="2855913"/>
          <p14:tracePt t="60443" x="2557463" y="2846388"/>
          <p14:tracePt t="60454" x="2574925" y="2830513"/>
          <p14:tracePt t="60456" x="2574925" y="2813050"/>
          <p14:tracePt t="60470" x="2582863" y="2762250"/>
          <p14:tracePt t="60487" x="2590800" y="2711450"/>
          <p14:tracePt t="60504" x="2590800" y="2668588"/>
          <p14:tracePt t="60505" x="2590800" y="2651125"/>
          <p14:tracePt t="60521" x="2590800" y="2617788"/>
          <p14:tracePt t="60522" x="2590800" y="2600325"/>
          <p14:tracePt t="60537" x="2582863" y="2557463"/>
          <p14:tracePt t="60554" x="2574925" y="2532063"/>
          <p14:tracePt t="60571" x="2532063" y="2473325"/>
          <p14:tracePt t="60588" x="2497138" y="2430463"/>
          <p14:tracePt t="60604" x="2446338" y="2405063"/>
          <p14:tracePt t="60620" x="2405063" y="2362200"/>
          <p14:tracePt t="60637" x="2370138" y="2354263"/>
          <p14:tracePt t="60654" x="2319338" y="2336800"/>
          <p14:tracePt t="60655" x="2311400" y="2328863"/>
          <p14:tracePt t="60670" x="2276475" y="2328863"/>
          <p14:tracePt t="60687" x="2235200" y="2319338"/>
          <p14:tracePt t="60704" x="2200275" y="2303463"/>
          <p14:tracePt t="60721" x="2149475" y="2286000"/>
          <p14:tracePt t="60722" x="2141538" y="2286000"/>
          <p14:tracePt t="60737" x="2081213" y="2286000"/>
          <p14:tracePt t="60754" x="2022475" y="2286000"/>
          <p14:tracePt t="60771" x="1962150" y="2286000"/>
          <p14:tracePt t="60774" x="1946275" y="2286000"/>
          <p14:tracePt t="60789" x="1885950" y="2293938"/>
          <p14:tracePt t="60804" x="1835150" y="2311400"/>
          <p14:tracePt t="60822" x="1809750" y="2319338"/>
          <p14:tracePt t="60826" x="1792288" y="2328863"/>
          <p14:tracePt t="60828" x="1776413" y="2328863"/>
          <p14:tracePt t="60840" x="1749425" y="2336800"/>
          <p14:tracePt t="60854" x="1698625" y="2354263"/>
          <p14:tracePt t="60871" x="1682750" y="2371725"/>
          <p14:tracePt t="60887" x="1665288" y="2387600"/>
          <p14:tracePt t="60904" x="1639888" y="2405063"/>
          <p14:tracePt t="60921" x="1606550" y="2430463"/>
          <p14:tracePt t="60937" x="1597025" y="2455863"/>
          <p14:tracePt t="60939" x="1589088" y="2473325"/>
          <p14:tracePt t="60954" x="1571625" y="2506663"/>
          <p14:tracePt t="60971" x="1563688" y="2549525"/>
          <p14:tracePt t="60974" x="1554163" y="2566988"/>
          <p14:tracePt t="60990" x="1546225" y="2625725"/>
          <p14:tracePt t="60995" x="1546225" y="2643188"/>
          <p14:tracePt t="60997" x="1546225" y="2651125"/>
          <p14:tracePt t="61005" x="1528763" y="2686050"/>
          <p14:tracePt t="61020" x="1528763" y="2736850"/>
          <p14:tracePt t="61037" x="1528763" y="2778125"/>
          <p14:tracePt t="61054" x="1546225" y="2830513"/>
          <p14:tracePt t="61070" x="1563688" y="2846388"/>
          <p14:tracePt t="61087" x="1589088" y="2871788"/>
          <p14:tracePt t="61089" x="1589088" y="2881313"/>
          <p14:tracePt t="61104" x="1614488" y="2889250"/>
          <p14:tracePt t="61107" x="1631950" y="2897188"/>
          <p14:tracePt t="61121" x="1647825" y="2897188"/>
          <p14:tracePt t="61138" x="1708150" y="2914650"/>
          <p14:tracePt t="61140" x="1716088" y="2922588"/>
          <p14:tracePt t="61155" x="1784350" y="2932113"/>
          <p14:tracePt t="61171" x="1827213" y="2940050"/>
          <p14:tracePt t="61173" x="1843088" y="2940050"/>
          <p14:tracePt t="61187" x="1903413" y="2940050"/>
          <p14:tracePt t="61203" x="1936750" y="2940050"/>
          <p14:tracePt t="61221" x="1954213" y="2940050"/>
          <p14:tracePt t="61221" x="1962150" y="2940050"/>
          <p14:tracePt t="61237" x="1979613" y="2940050"/>
          <p14:tracePt t="61253" x="2065338" y="2922588"/>
          <p14:tracePt t="61254" x="2073275" y="2914650"/>
          <p14:tracePt t="61270" x="2116138" y="2897188"/>
          <p14:tracePt t="61271" x="2124075" y="2897188"/>
          <p14:tracePt t="61287" x="2157413" y="2863850"/>
          <p14:tracePt t="61303" x="2192338" y="2846388"/>
          <p14:tracePt t="61320" x="2208213" y="2830513"/>
          <p14:tracePt t="61337" x="2225675" y="2805113"/>
          <p14:tracePt t="61354" x="2251075" y="2752725"/>
          <p14:tracePt t="61371" x="2268538" y="2711450"/>
          <p14:tracePt t="61374" x="2276475" y="2701925"/>
          <p14:tracePt t="61390" x="2286000" y="2651125"/>
          <p14:tracePt t="61394" x="2286000" y="2643188"/>
          <p14:tracePt t="61397" x="2286000" y="2625725"/>
          <p14:tracePt t="61404" x="2286000" y="2608263"/>
          <p14:tracePt t="61420" x="2276475" y="2582863"/>
          <p14:tracePt t="61437" x="2260600" y="2549525"/>
          <p14:tracePt t="61439" x="2260600" y="2541588"/>
          <p14:tracePt t="61455" x="2235200" y="2516188"/>
          <p14:tracePt t="61471" x="2208213" y="2498725"/>
          <p14:tracePt t="61473" x="2208213" y="2489200"/>
          <p14:tracePt t="61487" x="2182813" y="2463800"/>
          <p14:tracePt t="61488" x="2174875" y="2455863"/>
          <p14:tracePt t="61504" x="2157413" y="2447925"/>
          <p14:tracePt t="61520" x="2106613" y="2430463"/>
          <p14:tracePt t="61524" x="2090738" y="2405063"/>
          <p14:tracePt t="61536" x="2047875" y="2379663"/>
          <p14:tracePt t="61553" x="1979613" y="2362200"/>
          <p14:tracePt t="61570" x="1936750" y="2344738"/>
          <p14:tracePt t="61586" x="1893888" y="2328863"/>
          <p14:tracePt t="61603" x="1852613" y="2328863"/>
          <p14:tracePt t="61604" x="1835150" y="2328863"/>
          <p14:tracePt t="61620" x="1809750" y="2336800"/>
          <p14:tracePt t="61637" x="1801813" y="2336800"/>
          <p14:tracePt t="61638" x="1792288" y="2344738"/>
          <p14:tracePt t="61655" x="1776413" y="2354263"/>
          <p14:tracePt t="61670" x="1758950" y="2371725"/>
          <p14:tracePt t="61672" x="1749425" y="2371725"/>
          <p14:tracePt t="61687" x="1733550" y="2397125"/>
          <p14:tracePt t="61703" x="1698625" y="2422525"/>
          <p14:tracePt t="61720" x="1682750" y="2455863"/>
          <p14:tracePt t="61737" x="1673225" y="2489200"/>
          <p14:tracePt t="61739" x="1673225" y="2506663"/>
          <p14:tracePt t="61753" x="1657350" y="2549525"/>
          <p14:tracePt t="61755" x="1657350" y="2557463"/>
          <p14:tracePt t="61770" x="1657350" y="2600325"/>
          <p14:tracePt t="61774" x="1657350" y="2625725"/>
          <p14:tracePt t="61787" x="1657350" y="2676525"/>
          <p14:tracePt t="61789" x="1657350" y="2693988"/>
          <p14:tracePt t="61803" x="1657350" y="2719388"/>
          <p14:tracePt t="61820" x="1665288" y="2805113"/>
          <p14:tracePt t="61836" x="1682750" y="2838450"/>
          <p14:tracePt t="61838" x="1690688" y="2855913"/>
          <p14:tracePt t="61853" x="1724025" y="2922588"/>
          <p14:tracePt t="61870" x="1801813" y="2982913"/>
          <p14:tracePt t="61886" x="1893888" y="3025775"/>
          <p14:tracePt t="61903" x="2090738" y="3101975"/>
          <p14:tracePt t="61920" x="2251075" y="3135313"/>
          <p14:tracePt t="61936" x="2362200" y="3144838"/>
          <p14:tracePt t="61953" x="2387600" y="3144838"/>
          <p14:tracePt t="61971" x="2405063" y="3144838"/>
          <p14:tracePt t="61987" x="2420938" y="3144838"/>
          <p14:tracePt t="61991" x="2430463" y="3135313"/>
          <p14:tracePt t="62003" x="2446338" y="3109913"/>
          <p14:tracePt t="62020" x="2489200" y="3059113"/>
          <p14:tracePt t="62021" x="2506663" y="3041650"/>
          <p14:tracePt t="62037" x="2524125" y="3025775"/>
          <p14:tracePt t="62038" x="2532063" y="3008313"/>
          <p14:tracePt t="62041" x="2549525" y="3000375"/>
          <p14:tracePt t="62053" x="2557463" y="2982913"/>
          <p14:tracePt t="62071" x="2582863" y="2949575"/>
          <p14:tracePt t="62074" x="2582863" y="2940050"/>
          <p14:tracePt t="62077" x="2590800" y="2940050"/>
          <p14:tracePt t="62087" x="2600325" y="2922588"/>
          <p14:tracePt t="62103" x="2608263" y="2906713"/>
          <p14:tracePt t="62105" x="2616200" y="2889250"/>
          <p14:tracePt t="62121" x="2633663" y="2863850"/>
          <p14:tracePt t="62123" x="2641600" y="2855913"/>
          <p14:tracePt t="62136" x="2651125" y="2830513"/>
          <p14:tracePt t="62153" x="2659063" y="2795588"/>
          <p14:tracePt t="62170" x="2659063" y="2762250"/>
          <p14:tracePt t="62186" x="2668588" y="2744788"/>
          <p14:tracePt t="62187" x="2668588" y="2736850"/>
          <p14:tracePt t="62203" x="2668588" y="2727325"/>
          <p14:tracePt t="62219" x="2668588" y="2719388"/>
          <p14:tracePt t="62236" x="2659063" y="2711450"/>
          <p14:tracePt t="62237" x="2651125" y="2711450"/>
          <p14:tracePt t="62253" x="2641600" y="2711450"/>
          <p14:tracePt t="62269" x="2625725" y="2686050"/>
          <p14:tracePt t="62286" x="2625725" y="2676525"/>
          <p14:tracePt t="62303" x="2608263" y="2676525"/>
          <p14:tracePt t="62305" x="2590800" y="2676525"/>
          <p14:tracePt t="62321" x="2549525" y="2676525"/>
          <p14:tracePt t="62337" x="2506663" y="2676525"/>
          <p14:tracePt t="62354" x="2463800" y="2676525"/>
          <p14:tracePt t="62371" x="2430463" y="2676525"/>
          <p14:tracePt t="62387" x="2420938" y="2676525"/>
          <p14:tracePt t="62404" x="2413000" y="2676525"/>
          <p14:tracePt t="62421" x="2405063" y="2676525"/>
          <p14:tracePt t="62454" x="2395538" y="2676525"/>
          <p14:tracePt t="62461" x="2387600" y="2676525"/>
          <p14:tracePt t="62470" x="2379663" y="2686050"/>
          <p14:tracePt t="62486" x="2379663" y="2693988"/>
          <p14:tracePt t="62503" x="2370138" y="2701925"/>
          <p14:tracePt t="62505" x="2362200" y="2701925"/>
          <p14:tracePt t="62520" x="2362200" y="2711450"/>
          <p14:tracePt t="62536" x="2344738" y="2736850"/>
          <p14:tracePt t="62552" x="2336800" y="2752725"/>
          <p14:tracePt t="62569" x="2311400" y="2805113"/>
          <p14:tracePt t="62586" x="2311400" y="2830513"/>
          <p14:tracePt t="62602" x="2311400" y="2889250"/>
          <p14:tracePt t="62619" x="2311400" y="2932113"/>
          <p14:tracePt t="62636" x="2336800" y="2974975"/>
          <p14:tracePt t="62652" x="2362200" y="2990850"/>
          <p14:tracePt t="62669" x="2395538" y="3033713"/>
          <p14:tracePt t="62686" x="2430463" y="3059113"/>
          <p14:tracePt t="62703" x="2463800" y="3094038"/>
          <p14:tracePt t="62705" x="2481263" y="3101975"/>
          <p14:tracePt t="62721" x="2532063" y="3119438"/>
          <p14:tracePt t="62737" x="2565400" y="3135313"/>
          <p14:tracePt t="62738" x="2574925" y="3144838"/>
          <p14:tracePt t="62753" x="2633663" y="3186113"/>
          <p14:tracePt t="62754" x="2651125" y="3203575"/>
          <p14:tracePt t="62758" x="2668588" y="3211513"/>
          <p14:tracePt t="62759" x="2684463" y="3228975"/>
          <p14:tracePt t="62769" x="2735263" y="3246438"/>
          <p14:tracePt t="62771" x="2760663" y="3254375"/>
          <p14:tracePt t="62786" x="2838450" y="3271838"/>
          <p14:tracePt t="62787" x="2854325" y="3279775"/>
          <p14:tracePt t="62803" x="2922588" y="3297238"/>
          <p14:tracePt t="62804" x="2940050" y="3297238"/>
          <p14:tracePt t="62819" x="3033713" y="3314700"/>
          <p14:tracePt t="62836" x="3127375" y="3314700"/>
          <p14:tracePt t="62853" x="3219450" y="3314700"/>
          <p14:tracePt t="62869" x="3287713" y="3314700"/>
          <p14:tracePt t="62886" x="3322638" y="3314700"/>
          <p14:tracePt t="62889" x="3338513" y="3314700"/>
          <p14:tracePt t="62903" x="3348038" y="3314700"/>
          <p14:tracePt t="62905" x="3355975" y="3314700"/>
          <p14:tracePt t="62920" x="3373438" y="3305175"/>
          <p14:tracePt t="62921" x="3381375" y="3297238"/>
          <p14:tracePt t="62936" x="3414713" y="3297238"/>
          <p14:tracePt t="62938" x="3424238" y="3297238"/>
          <p14:tracePt t="62953" x="3475038" y="3279775"/>
          <p14:tracePt t="62954" x="3492500" y="3271838"/>
          <p14:tracePt t="62970" x="3568700" y="3254375"/>
          <p14:tracePt t="62986" x="3594100" y="3238500"/>
          <p14:tracePt t="62988" x="3602038" y="3238500"/>
          <p14:tracePt t="63002" x="3611563" y="3228975"/>
          <p14:tracePt t="63019" x="3627438" y="3211513"/>
          <p14:tracePt t="63036" x="3652838" y="3186113"/>
          <p14:tracePt t="63041" x="3662363" y="3186113"/>
          <p14:tracePt t="63043" x="3670300" y="3170238"/>
          <p14:tracePt t="63053" x="3695700" y="3152775"/>
          <p14:tracePt t="63056" x="3703638" y="3135313"/>
          <p14:tracePt t="63070" x="3738563" y="3094038"/>
          <p14:tracePt t="63086" x="3763963" y="3051175"/>
          <p14:tracePt t="63089" x="3763963" y="3033713"/>
          <p14:tracePt t="63102" x="3781425" y="3008313"/>
          <p14:tracePt t="63105" x="3781425" y="3000375"/>
          <p14:tracePt t="63119" x="3797300" y="2965450"/>
          <p14:tracePt t="63137" x="3806825" y="2932113"/>
          <p14:tracePt t="63152" x="3806825" y="2914650"/>
          <p14:tracePt t="63154" x="3806825" y="2897188"/>
          <p14:tracePt t="63168" x="3806825" y="2871788"/>
          <p14:tracePt t="63186" x="3797300" y="2846388"/>
          <p14:tracePt t="63202" x="3789363" y="2830513"/>
          <p14:tracePt t="63219" x="3789363" y="2795588"/>
          <p14:tracePt t="63241" x="3789363" y="2787650"/>
          <p14:tracePt t="63252" x="3789363" y="2770188"/>
          <p14:tracePt t="63270" x="3771900" y="2770188"/>
          <p14:tracePt t="63445" x="3771900" y="2762250"/>
          <p14:tracePt t="63453" x="3789363" y="2744788"/>
          <p14:tracePt t="63456" x="3806825" y="2727325"/>
          <p14:tracePt t="63464" x="3822700" y="2719388"/>
          <p14:tracePt t="63487" x="3848100" y="2668588"/>
          <p14:tracePt t="63502" x="3857625" y="2643188"/>
          <p14:tracePt t="63504" x="3857625" y="2633663"/>
          <p14:tracePt t="63519" x="3857625" y="2592388"/>
          <p14:tracePt t="63535" x="3857625" y="2557463"/>
          <p14:tracePt t="63552" x="3857625" y="2532063"/>
          <p14:tracePt t="63553" x="3857625" y="2516188"/>
          <p14:tracePt t="63569" x="3857625" y="2489200"/>
          <p14:tracePt t="63586" x="3832225" y="2473325"/>
          <p14:tracePt t="63603" x="3822700" y="2447925"/>
          <p14:tracePt t="63606" x="3806825" y="2438400"/>
          <p14:tracePt t="63619" x="3797300" y="2413000"/>
          <p14:tracePt t="63635" x="3771900" y="2397125"/>
          <p14:tracePt t="63652" x="3738563" y="2379663"/>
          <p14:tracePt t="63668" x="3713163" y="2362200"/>
          <p14:tracePt t="63685" x="3644900" y="2336800"/>
          <p14:tracePt t="63686" x="3636963" y="2328863"/>
          <p14:tracePt t="63702" x="3586163" y="2311400"/>
          <p14:tracePt t="63703" x="3559175" y="2311400"/>
          <p14:tracePt t="63719" x="3482975" y="2293938"/>
          <p14:tracePt t="63736" x="3424238" y="2268538"/>
          <p14:tracePt t="63753" x="3389313" y="2252663"/>
          <p14:tracePt t="63769" x="3363913" y="2252663"/>
          <p14:tracePt t="63801" x="3355975" y="2252663"/>
          <p14:tracePt t="63817" x="3348038" y="2252663"/>
          <p14:tracePt t="63824" x="3338513" y="2252663"/>
          <p14:tracePt t="63835" x="3322638" y="2252663"/>
          <p14:tracePt t="63852" x="3305175" y="2260600"/>
          <p14:tracePt t="63869" x="3270250" y="2293938"/>
          <p14:tracePt t="63886" x="3262313" y="2311400"/>
          <p14:tracePt t="63903" x="3236913" y="2328863"/>
          <p14:tracePt t="63905" x="3228975" y="2328863"/>
          <p14:tracePt t="63919" x="3219450" y="2336800"/>
          <p14:tracePt t="63937" x="3203575" y="2354263"/>
          <p14:tracePt t="63942" x="3186113" y="2362200"/>
          <p14:tracePt t="63952" x="3186113" y="2371725"/>
          <p14:tracePt t="63969" x="3160713" y="2379663"/>
          <p14:tracePt t="63971" x="3160713" y="2397125"/>
          <p14:tracePt t="63985" x="3135313" y="2422525"/>
          <p14:tracePt t="64002" x="3117850" y="2455863"/>
          <p14:tracePt t="64018" x="3100388" y="2481263"/>
          <p14:tracePt t="64035" x="3084513" y="2489200"/>
          <p14:tracePt t="64052" x="3084513" y="2506663"/>
          <p14:tracePt t="64069" x="3067050" y="2532063"/>
          <p14:tracePt t="64071" x="3067050" y="2541588"/>
          <p14:tracePt t="64086" x="3067050" y="2557463"/>
          <p14:tracePt t="64102" x="3067050" y="2574925"/>
          <p14:tracePt t="64104" x="3067050" y="2582863"/>
          <p14:tracePt t="64119" x="3067050" y="2617788"/>
          <p14:tracePt t="64121" x="3067050" y="2625725"/>
          <p14:tracePt t="64138" x="3067050" y="2668588"/>
          <p14:tracePt t="64153" x="3067050" y="2686050"/>
          <p14:tracePt t="64156" x="3067050" y="2693988"/>
          <p14:tracePt t="64158" x="3067050" y="2701925"/>
          <p14:tracePt t="64169" x="3067050" y="2711450"/>
          <p14:tracePt t="64185" x="3074988" y="2744788"/>
          <p14:tracePt t="64202" x="3092450" y="2770188"/>
          <p14:tracePt t="64219" x="3135313" y="2795588"/>
          <p14:tracePt t="64221" x="3143250" y="2805113"/>
          <p14:tracePt t="64235" x="3186113" y="2830513"/>
          <p14:tracePt t="64251" x="3203575" y="2846388"/>
          <p14:tracePt t="64268" x="3236913" y="2863850"/>
          <p14:tracePt t="64271" x="3236913" y="2871788"/>
          <p14:tracePt t="64285" x="3244850" y="2871788"/>
          <p14:tracePt t="64287" x="3262313" y="2871788"/>
          <p14:tracePt t="64302" x="3279775" y="2871788"/>
          <p14:tracePt t="64319" x="3297238" y="2871788"/>
          <p14:tracePt t="64338" x="3322638" y="2871788"/>
          <p14:tracePt t="64353" x="3338513" y="2871788"/>
          <p14:tracePt t="64369" x="3355975" y="2871788"/>
          <p14:tracePt t="64386" x="3373438" y="2871788"/>
          <p14:tracePt t="64402" x="3389313" y="2871788"/>
          <p14:tracePt t="64418" x="3449638" y="2855913"/>
          <p14:tracePt t="64435" x="3492500" y="2830513"/>
          <p14:tracePt t="64452" x="3533775" y="2805113"/>
          <p14:tracePt t="64469" x="3559175" y="2795588"/>
          <p14:tracePt t="64486" x="3576638" y="2787650"/>
          <p14:tracePt t="64502" x="3586163" y="2787650"/>
          <p14:tracePt t="64519" x="3594100" y="2778125"/>
          <p14:tracePt t="64536" x="3611563" y="2762250"/>
          <p14:tracePt t="64552" x="3627438" y="2736850"/>
          <p14:tracePt t="64575" x="3636963" y="2719388"/>
          <p14:tracePt t="64585" x="3636963" y="2711450"/>
          <p14:tracePt t="64587" x="3644900" y="2701925"/>
          <p14:tracePt t="64601" x="3644900" y="2676525"/>
          <p14:tracePt t="64618" x="3652838" y="2643188"/>
          <p14:tracePt t="64635" x="3652838" y="2625725"/>
          <p14:tracePt t="64638" x="3652838" y="2617788"/>
          <p14:tracePt t="64652" x="3652838" y="2582863"/>
          <p14:tracePt t="64668" x="3662363" y="2557463"/>
          <p14:tracePt t="64685" x="3652838" y="2524125"/>
          <p14:tracePt t="64703" x="3652838" y="2506663"/>
          <p14:tracePt t="64719" x="3652838" y="2498725"/>
          <p14:tracePt t="64722" x="3652838" y="2489200"/>
          <p14:tracePt t="64737" x="3636963" y="2481263"/>
          <p14:tracePt t="64739" x="3636963" y="2473325"/>
          <p14:tracePt t="64752" x="3627438" y="2463800"/>
          <p14:tracePt t="64768" x="3619500" y="2455863"/>
          <p14:tracePt t="64787" x="3611563" y="2455863"/>
          <p14:tracePt t="64791" x="3611563" y="2447925"/>
          <p14:tracePt t="64809" x="3611563" y="2438400"/>
          <p14:tracePt t="64819" x="3602038" y="2438400"/>
          <p14:tracePt t="64822" x="3594100" y="2430463"/>
          <p14:tracePt t="64825" x="3586163" y="2430463"/>
          <p14:tracePt t="64834" x="3576638" y="2413000"/>
          <p14:tracePt t="64851" x="3568700" y="2413000"/>
          <p14:tracePt t="64868" x="3533775" y="2387600"/>
          <p14:tracePt t="64884" x="3508375" y="2387600"/>
          <p14:tracePt t="64887" x="3500438" y="2387600"/>
          <p14:tracePt t="64902" x="3475038" y="2387600"/>
          <p14:tracePt t="64918" x="3457575" y="2371725"/>
          <p14:tracePt t="64935" x="3441700" y="2371725"/>
          <p14:tracePt t="64936" x="3432175" y="2371725"/>
          <p14:tracePt t="64951" x="3414713" y="2371725"/>
          <p14:tracePt t="64968" x="3381375" y="2371725"/>
          <p14:tracePt t="64985" x="3373438" y="2371725"/>
          <p14:tracePt t="64987" x="3363913" y="2371725"/>
          <p14:tracePt t="65002" x="3338513" y="2371725"/>
          <p14:tracePt t="65019" x="3330575" y="2379663"/>
          <p14:tracePt t="65035" x="3322638" y="2387600"/>
          <p14:tracePt t="65052" x="3297238" y="2405063"/>
          <p14:tracePt t="65069" x="3279775" y="2413000"/>
          <p14:tracePt t="65085" x="3279775" y="2430463"/>
          <p14:tracePt t="65088" x="3262313" y="2438400"/>
          <p14:tracePt t="65101" x="3254375" y="2447925"/>
          <p14:tracePt t="65119" x="3244850" y="2473325"/>
          <p14:tracePt t="65135" x="3228975" y="2489200"/>
          <p14:tracePt t="65137" x="3219450" y="2498725"/>
          <p14:tracePt t="65152" x="3219450" y="2524125"/>
          <p14:tracePt t="65168" x="3203575" y="2557463"/>
          <p14:tracePt t="65185" x="3194050" y="2574925"/>
          <p14:tracePt t="65187" x="3194050" y="2582863"/>
          <p14:tracePt t="65190" x="3194050" y="2600325"/>
          <p14:tracePt t="65201" x="3194050" y="2617788"/>
          <p14:tracePt t="65208" x="3194050" y="2625725"/>
          <p14:tracePt t="65217" x="3194050" y="2643188"/>
          <p14:tracePt t="65235" x="3194050" y="2668588"/>
          <p14:tracePt t="65237" x="3194050" y="2686050"/>
          <p14:tracePt t="65252" x="3194050" y="2711450"/>
          <p14:tracePt t="65268" x="3219450" y="2770188"/>
          <p14:tracePt t="65284" x="3236913" y="2795588"/>
          <p14:tracePt t="65285" x="3244850" y="2813050"/>
          <p14:tracePt t="65301" x="3262313" y="2846388"/>
          <p14:tracePt t="65318" x="3287713" y="2889250"/>
          <p14:tracePt t="65334" x="3305175" y="2906713"/>
          <p14:tracePt t="65351" x="3330575" y="2922588"/>
          <p14:tracePt t="65367" x="3363913" y="2957513"/>
          <p14:tracePt t="65384" x="3424238" y="2990850"/>
          <p14:tracePt t="65401" x="3525838" y="3033713"/>
          <p14:tracePt t="65418" x="3652838" y="3067050"/>
          <p14:tracePt t="65435" x="3771900" y="3094038"/>
          <p14:tracePt t="65438" x="3806825" y="3101975"/>
          <p14:tracePt t="65441" x="3840163" y="3109913"/>
          <p14:tracePt t="65450" x="3883025" y="3119438"/>
          <p14:tracePt t="65468" x="4070350" y="3144838"/>
          <p14:tracePt t="65484" x="4187825" y="3152775"/>
          <p14:tracePt t="65485" x="4222750" y="3152775"/>
          <p14:tracePt t="65501" x="4375150" y="3160713"/>
          <p14:tracePt t="65519" x="4503738" y="3160713"/>
          <p14:tracePt t="65534" x="4545013" y="3160713"/>
          <p14:tracePt t="65536" x="4570413" y="3160713"/>
          <p14:tracePt t="65551" x="4630738" y="3160713"/>
          <p14:tracePt t="65568" x="4689475" y="3152775"/>
          <p14:tracePt t="65585" x="4714875" y="3144838"/>
          <p14:tracePt t="65588" x="4732338" y="3127375"/>
          <p14:tracePt t="65591" x="4749800" y="3119438"/>
          <p14:tracePt t="65601" x="4765675" y="3109913"/>
          <p14:tracePt t="65617" x="4800600" y="3101975"/>
          <p14:tracePt t="65634" x="4818063" y="3084513"/>
          <p14:tracePt t="65651" x="4833938" y="3076575"/>
          <p14:tracePt t="65668" x="4868863" y="3051175"/>
          <p14:tracePt t="65685" x="4910138" y="3016250"/>
          <p14:tracePt t="65686" x="4927600" y="3008313"/>
          <p14:tracePt t="65702" x="4962525" y="2965450"/>
          <p14:tracePt t="65719" x="5021263" y="2932113"/>
          <p14:tracePt t="65734" x="5029200" y="2914650"/>
          <p14:tracePt t="65736" x="5038725" y="2906713"/>
          <p14:tracePt t="65751" x="5054600" y="2889250"/>
          <p14:tracePt t="65768" x="5064125" y="2871788"/>
          <p14:tracePt t="65772" x="5072063" y="2871788"/>
          <p14:tracePt t="65774" x="5072063" y="2863850"/>
          <p14:tracePt t="65784" x="5072063" y="2855913"/>
          <p14:tracePt t="65801" x="5097463" y="2838450"/>
          <p14:tracePt t="65817" x="5122863" y="2805113"/>
          <p14:tracePt t="65834" x="5132388" y="2778125"/>
          <p14:tracePt t="65851" x="5140325" y="2770188"/>
          <p14:tracePt t="65869" x="5140325" y="2752725"/>
          <p14:tracePt t="65884" x="5140325" y="2744788"/>
          <p14:tracePt t="65886" x="5140325" y="2736850"/>
          <p14:tracePt t="65902" x="5140325" y="2711450"/>
          <p14:tracePt t="65904" x="5140325" y="2693988"/>
          <p14:tracePt t="65907" x="5140325" y="2686050"/>
          <p14:tracePt t="65918" x="5140325" y="2660650"/>
          <p14:tracePt t="65924" x="5140325" y="2651125"/>
          <p14:tracePt t="65926" x="5140325" y="2633663"/>
          <p14:tracePt t="65934" x="5140325" y="2608263"/>
          <p14:tracePt t="65937" x="5140325" y="2600325"/>
          <p14:tracePt t="65951" x="5140325" y="2574925"/>
          <p14:tracePt t="65967" x="5122863" y="2516188"/>
          <p14:tracePt t="65985" x="5106988" y="2498725"/>
          <p14:tracePt t="65988" x="5097463" y="2489200"/>
          <p14:tracePt t="66000" x="5089525" y="2481263"/>
          <p14:tracePt t="66017" x="5064125" y="2463800"/>
          <p14:tracePt t="66034" x="5054600" y="2447925"/>
          <p14:tracePt t="66036" x="5038725" y="2447925"/>
          <p14:tracePt t="66051" x="5029200" y="2430463"/>
          <p14:tracePt t="66052" x="5021263" y="2430463"/>
          <p14:tracePt t="66055" x="5003800" y="2430463"/>
          <p14:tracePt t="66067" x="4995863" y="2422525"/>
          <p14:tracePt t="66084" x="4962525" y="2422525"/>
          <p14:tracePt t="66086" x="4953000" y="2413000"/>
          <p14:tracePt t="66101" x="4927600" y="2397125"/>
          <p14:tracePt t="66102" x="4919663" y="2397125"/>
          <p14:tracePt t="66117" x="4884738" y="2397125"/>
          <p14:tracePt t="66133" x="4868863" y="2397125"/>
          <p14:tracePt t="66150" x="4826000" y="2397125"/>
          <p14:tracePt t="66167" x="4775200" y="2397125"/>
          <p14:tracePt t="66183" x="4740275" y="2397125"/>
          <p14:tracePt t="66200" x="4706938" y="2397125"/>
          <p14:tracePt t="66204" x="4699000" y="2397125"/>
          <p14:tracePt t="66217" x="4673600" y="2397125"/>
          <p14:tracePt t="66234" x="4638675" y="2405063"/>
          <p14:tracePt t="66251" x="4621213" y="2413000"/>
          <p14:tracePt t="66267" x="4605338" y="2413000"/>
          <p14:tracePt t="66269" x="4595813" y="2422525"/>
          <p14:tracePt t="66284" x="4579938" y="2430463"/>
          <p14:tracePt t="66301" x="4562475" y="2438400"/>
          <p14:tracePt t="66318" x="4529138" y="2473325"/>
          <p14:tracePt t="66334" x="4511675" y="2481263"/>
          <p14:tracePt t="66351" x="4494213" y="2498725"/>
          <p14:tracePt t="66369" x="4476750" y="2516188"/>
          <p14:tracePt t="66384" x="4468813" y="2532063"/>
          <p14:tracePt t="66401" x="4451350" y="2557463"/>
          <p14:tracePt t="66417" x="4443413" y="2574925"/>
          <p14:tracePt t="66435" x="4435475" y="2600325"/>
          <p14:tracePt t="66451" x="4435475" y="2608263"/>
          <p14:tracePt t="66468" x="4435475" y="2625725"/>
          <p14:tracePt t="66485" x="4425950" y="2643188"/>
          <p14:tracePt t="66501" x="4425950" y="2651125"/>
          <p14:tracePt t="66503" x="4425950" y="2660650"/>
          <p14:tracePt t="66517" x="4425950" y="2668588"/>
          <p14:tracePt t="66534" x="4425950" y="2686050"/>
          <p14:tracePt t="66550" x="4435475" y="2701925"/>
          <p14:tracePt t="66567" x="4443413" y="2711450"/>
          <p14:tracePt t="66569" x="4451350" y="2719388"/>
          <p14:tracePt t="66584" x="4460875" y="2727325"/>
          <p14:tracePt t="66588" x="4468813" y="2736850"/>
          <p14:tracePt t="66600" x="4476750" y="2744788"/>
          <p14:tracePt t="66603" x="4486275" y="2752725"/>
          <p14:tracePt t="66617" x="4494213" y="2770188"/>
          <p14:tracePt t="66619" x="4503738" y="2770188"/>
          <p14:tracePt t="66634" x="4519613" y="2778125"/>
          <p14:tracePt t="66650" x="4537075" y="2787650"/>
          <p14:tracePt t="66652" x="4545013" y="2787650"/>
          <p14:tracePt t="66666" x="4570413" y="2787650"/>
          <p14:tracePt t="66684" x="4587875" y="2787650"/>
          <p14:tracePt t="66685" x="4605338" y="2787650"/>
          <p14:tracePt t="66700" x="4621213" y="2787650"/>
          <p14:tracePt t="66717" x="4646613" y="2787650"/>
          <p14:tracePt t="66734" x="4689475" y="2787650"/>
          <p14:tracePt t="66750" x="4732338" y="2787650"/>
          <p14:tracePt t="66767" x="4800600" y="2787650"/>
          <p14:tracePt t="66783" x="4859338" y="2787650"/>
          <p14:tracePt t="66800" x="4884738" y="2787650"/>
          <p14:tracePt t="66817" x="4894263" y="2787650"/>
          <p14:tracePt t="66833" x="4910138" y="2787650"/>
          <p14:tracePt t="66850" x="4935538" y="2787650"/>
          <p14:tracePt t="66851" x="4945063" y="2787650"/>
          <p14:tracePt t="66866" x="4970463" y="2778125"/>
          <p14:tracePt t="66883" x="5003800" y="2752725"/>
          <p14:tracePt t="66900" x="5029200" y="2744788"/>
          <p14:tracePt t="66901" x="5038725" y="2736850"/>
          <p14:tracePt t="66917" x="5046663" y="2727325"/>
          <p14:tracePt t="66934" x="5064125" y="2719388"/>
          <p14:tracePt t="66950" x="5072063" y="2701925"/>
          <p14:tracePt t="66968" x="5089525" y="2686050"/>
          <p14:tracePt t="66970" x="5097463" y="2676525"/>
          <p14:tracePt t="66986" x="5132388" y="2643188"/>
          <p14:tracePt t="66990" x="5140325" y="2643188"/>
          <p14:tracePt t="66993" x="5140325" y="2633663"/>
          <p14:tracePt t="66995" x="5140325" y="2625725"/>
          <p14:tracePt t="67001" x="5140325" y="2617788"/>
          <p14:tracePt t="67004" x="5148263" y="2617788"/>
          <p14:tracePt t="67017" x="5157788" y="2608263"/>
          <p14:tracePt t="67033" x="5157788" y="2592388"/>
          <p14:tracePt t="67050" x="5157788" y="2574925"/>
          <p14:tracePt t="67051" x="5165725" y="2574925"/>
          <p14:tracePt t="67067" x="5165725" y="2557463"/>
          <p14:tracePt t="67084" x="5165725" y="2549525"/>
          <p14:tracePt t="67088" x="5165725" y="2532063"/>
          <p14:tracePt t="67100" x="5165725" y="2516188"/>
          <p14:tracePt t="67104" x="5157788" y="2506663"/>
          <p14:tracePt t="67116" x="5148263" y="2481263"/>
          <p14:tracePt t="67133" x="5132388" y="2463800"/>
          <p14:tracePt t="67150" x="5122863" y="2447925"/>
          <p14:tracePt t="67166" x="5097463" y="2413000"/>
          <p14:tracePt t="67183" x="5072063" y="2405063"/>
          <p14:tracePt t="67184" x="5064125" y="2397125"/>
          <p14:tracePt t="67200" x="5046663" y="2387600"/>
          <p14:tracePt t="67202" x="5038725" y="2379663"/>
          <p14:tracePt t="67217" x="5029200" y="2371725"/>
          <p14:tracePt t="67219" x="5021263" y="2354263"/>
          <p14:tracePt t="67234" x="4995863" y="2336800"/>
          <p14:tracePt t="67250" x="4970463" y="2328863"/>
          <p14:tracePt t="67267" x="4953000" y="2319338"/>
          <p14:tracePt t="67284" x="4927600" y="2303463"/>
          <p14:tracePt t="67301" x="4884738" y="2303463"/>
          <p14:tracePt t="67304" x="4876800" y="2303463"/>
          <p14:tracePt t="67307" x="4868863" y="2303463"/>
          <p14:tracePt t="67316" x="4851400" y="2303463"/>
          <p14:tracePt t="67319" x="4843463" y="2303463"/>
          <p14:tracePt t="67333" x="4808538" y="2303463"/>
          <p14:tracePt t="67351" x="4757738" y="2319338"/>
          <p14:tracePt t="67354" x="4740275" y="2319338"/>
          <p14:tracePt t="67366" x="4724400" y="2328863"/>
          <p14:tracePt t="67369" x="4714875" y="2328863"/>
          <p14:tracePt t="67383" x="4714875" y="2336800"/>
          <p14:tracePt t="67399" x="4689475" y="2354263"/>
          <p14:tracePt t="67416" x="4681538" y="2362200"/>
          <p14:tracePt t="67433" x="4664075" y="2379663"/>
          <p14:tracePt t="67450" x="4646613" y="2379663"/>
          <p14:tracePt t="67466" x="4630738" y="2397125"/>
          <p14:tracePt t="67468" x="4613275" y="2405063"/>
          <p14:tracePt t="67483" x="4595813" y="2413000"/>
          <p14:tracePt t="67500" x="4579938" y="2422525"/>
          <p14:tracePt t="67516" x="4562475" y="2447925"/>
          <p14:tracePt t="67533" x="4554538" y="2473325"/>
          <p14:tracePt t="67551" x="4529138" y="2498725"/>
          <p14:tracePt t="67567" x="4519613" y="2524125"/>
          <p14:tracePt t="67569" x="4503738" y="2532063"/>
          <p14:tracePt t="67583" x="4486275" y="2549525"/>
          <p14:tracePt t="67585" x="4486275" y="2566988"/>
          <p14:tracePt t="67601" x="4468813" y="2600325"/>
          <p14:tracePt t="67617" x="4451350" y="2633663"/>
          <p14:tracePt t="67618" x="4443413" y="2651125"/>
          <p14:tracePt t="67633" x="4435475" y="2676525"/>
          <p14:tracePt t="67650" x="4435475" y="2693988"/>
          <p14:tracePt t="67667" x="4425950" y="2711450"/>
          <p14:tracePt t="67670" x="4418013" y="2719388"/>
          <p14:tracePt t="67687" x="4418013" y="2727325"/>
          <p14:tracePt t="67700" x="4418013" y="2744788"/>
          <p14:tracePt t="67717" x="4418013" y="2762250"/>
          <p14:tracePt t="67733" x="4418013" y="2787650"/>
          <p14:tracePt t="67735" x="4418013" y="2795588"/>
          <p14:tracePt t="67749" x="4418013" y="2813050"/>
          <p14:tracePt t="67766" x="4425950" y="2820988"/>
          <p14:tracePt t="67783" x="4435475" y="2830513"/>
          <p14:tracePt t="67800" x="4443413" y="2838450"/>
          <p14:tracePt t="67817" x="4451350" y="2855913"/>
          <p14:tracePt t="67818" x="4460875" y="2871788"/>
          <p14:tracePt t="67834" x="4494213" y="2881313"/>
          <p14:tracePt t="67850" x="4529138" y="2897188"/>
          <p14:tracePt t="67866" x="4562475" y="2914650"/>
          <p14:tracePt t="67870" x="4570413" y="2922588"/>
          <p14:tracePt t="67883" x="4595813" y="2932113"/>
          <p14:tracePt t="67900" x="4621213" y="2932113"/>
          <p14:tracePt t="67919" x="4638675" y="2932113"/>
          <p14:tracePt t="67933" x="4664075" y="2932113"/>
          <p14:tracePt t="67951" x="4699000" y="2932113"/>
          <p14:tracePt t="67967" x="4714875" y="2932113"/>
          <p14:tracePt t="67983" x="4732338" y="2932113"/>
          <p14:tracePt t="67984" x="4740275" y="2932113"/>
          <p14:tracePt t="68001" x="4757738" y="2932113"/>
          <p14:tracePt t="68016" x="4765675" y="2914650"/>
          <p14:tracePt t="68033" x="4791075" y="2914650"/>
          <p14:tracePt t="68049" x="4818063" y="2914650"/>
          <p14:tracePt t="68066" x="4818063" y="2906713"/>
          <p14:tracePt t="68069" x="4826000" y="2897188"/>
          <p14:tracePt t="68083" x="4833938" y="2897188"/>
          <p14:tracePt t="68101" x="4851400" y="2881313"/>
          <p14:tracePt t="68117" x="4868863" y="2863850"/>
          <p14:tracePt t="68134" x="4894263" y="2846388"/>
          <p14:tracePt t="68137" x="4902200" y="2846388"/>
          <p14:tracePt t="68150" x="4910138" y="2830513"/>
          <p14:tracePt t="68166" x="4935538" y="2820988"/>
          <p14:tracePt t="68182" x="4953000" y="2795588"/>
          <p14:tracePt t="68199" x="4970463" y="2778125"/>
          <p14:tracePt t="68216" x="4987925" y="2762250"/>
          <p14:tracePt t="68217" x="4987925" y="2752725"/>
          <p14:tracePt t="68233" x="4995863" y="2736850"/>
          <p14:tracePt t="68253" x="5003800" y="2719388"/>
          <p14:tracePt t="68266" x="5003800" y="2711450"/>
          <p14:tracePt t="68284" x="5003800" y="2701925"/>
          <p14:tracePt t="68285" x="5003800" y="2693988"/>
          <p14:tracePt t="68300" x="5003800" y="2686050"/>
          <p14:tracePt t="68303" x="5003800" y="2676525"/>
          <p14:tracePt t="68318" x="5003800" y="2660650"/>
          <p14:tracePt t="68333" x="5003800" y="2643188"/>
          <p14:tracePt t="68349" x="4987925" y="2633663"/>
          <p14:tracePt t="68367" x="4978400" y="2625725"/>
          <p14:tracePt t="68383" x="4970463" y="2625725"/>
          <p14:tracePt t="68386" x="4962525" y="2625725"/>
          <p14:tracePt t="68403" x="4953000" y="2625725"/>
          <p14:tracePt t="68415" x="4935538" y="2625725"/>
          <p14:tracePt t="68432" x="4927600" y="2625725"/>
          <p14:tracePt t="68434" x="4919663" y="2625725"/>
          <p14:tracePt t="68460" x="4902200" y="2625725"/>
          <p14:tracePt t="68481" x="4894263" y="2625725"/>
          <p14:tracePt t="68515" x="4884738" y="2651125"/>
          <p14:tracePt t="68527" x="4884738" y="2668588"/>
          <p14:tracePt t="68539" x="4884738" y="2676525"/>
          <p14:tracePt t="68549" x="4884738" y="2686050"/>
          <p14:tracePt t="68551" x="4884738" y="2693988"/>
          <p14:tracePt t="68567" x="4884738" y="2736850"/>
          <p14:tracePt t="68583" x="4884738" y="2787650"/>
          <p14:tracePt t="68585" x="4884738" y="2795588"/>
          <p14:tracePt t="68588" x="4894263" y="2813050"/>
          <p14:tracePt t="68599" x="4945063" y="2863850"/>
          <p14:tracePt t="68616" x="5038725" y="2932113"/>
          <p14:tracePt t="68633" x="5157788" y="3025775"/>
          <p14:tracePt t="68635" x="5208588" y="3041650"/>
          <p14:tracePt t="68638" x="5241925" y="3076575"/>
          <p14:tracePt t="68641" x="5292725" y="3101975"/>
          <p14:tracePt t="68649" x="5403850" y="3152775"/>
          <p14:tracePt t="68665" x="5607050" y="3221038"/>
          <p14:tracePt t="68682" x="5811838" y="3289300"/>
          <p14:tracePt t="68699" x="5946775" y="3314700"/>
          <p14:tracePt t="68717" x="6040438" y="3322638"/>
          <p14:tracePt t="68732" x="6075363" y="3322638"/>
          <p14:tracePt t="68748" x="6134100" y="3322638"/>
          <p14:tracePt t="68765" x="6167438" y="3322638"/>
          <p14:tracePt t="68782" x="6210300" y="3305175"/>
          <p14:tracePt t="68783" x="6227763" y="3305175"/>
          <p14:tracePt t="68799" x="6270625" y="3297238"/>
          <p14:tracePt t="68816" x="6303963" y="3271838"/>
          <p14:tracePt t="68833" x="6346825" y="3238500"/>
          <p14:tracePt t="68836" x="6372225" y="3228975"/>
          <p14:tracePt t="68850" x="6440488" y="3195638"/>
          <p14:tracePt t="68855" x="6456363" y="3195638"/>
          <p14:tracePt t="68859" x="6465888" y="3186113"/>
          <p14:tracePt t="68866" x="6499225" y="3178175"/>
          <p14:tracePt t="68870" x="6516688" y="3170238"/>
          <p14:tracePt t="68882" x="6559550" y="3152775"/>
          <p14:tracePt t="68885" x="6567488" y="3144838"/>
          <p14:tracePt t="68898" x="6600825" y="3127375"/>
          <p14:tracePt t="68916" x="6635750" y="3109913"/>
          <p14:tracePt t="68917" x="6653213" y="3101975"/>
          <p14:tracePt t="68932" x="6694488" y="3067050"/>
          <p14:tracePt t="68948" x="6729413" y="3033713"/>
          <p14:tracePt t="68965" x="6797675" y="2982913"/>
          <p14:tracePt t="68982" x="6823075" y="2949575"/>
          <p14:tracePt t="68983" x="6831013" y="2949575"/>
          <p14:tracePt t="68999" x="6873875" y="2906713"/>
          <p14:tracePt t="69015" x="6899275" y="2871788"/>
          <p14:tracePt t="69032" x="6924675" y="2838450"/>
          <p14:tracePt t="69048" x="6958013" y="2787650"/>
          <p14:tracePt t="69065" x="7008813" y="2727325"/>
          <p14:tracePt t="69082" x="7026275" y="2676525"/>
          <p14:tracePt t="69099" x="7051675" y="2617788"/>
          <p14:tracePt t="69101" x="7051675" y="2600325"/>
          <p14:tracePt t="69116" x="7051675" y="2557463"/>
          <p14:tracePt t="69132" x="7051675" y="2532063"/>
          <p14:tracePt t="69136" x="7051675" y="2516188"/>
          <p14:tracePt t="69149" x="7051675" y="2498725"/>
          <p14:tracePt t="69166" x="7043738" y="2481263"/>
          <p14:tracePt t="69182" x="7043738" y="2473325"/>
          <p14:tracePt t="69199" x="7026275" y="2463800"/>
          <p14:tracePt t="69201" x="7026275" y="2455863"/>
          <p14:tracePt t="69204" x="7018338" y="2455863"/>
          <p14:tracePt t="69216" x="6992938" y="2455863"/>
          <p14:tracePt t="69222" x="6983413" y="2455863"/>
          <p14:tracePt t="69224" x="6975475" y="2447925"/>
          <p14:tracePt t="69227" x="6967538" y="2438400"/>
          <p14:tracePt t="69232" x="6958013" y="2438400"/>
          <p14:tracePt t="69249" x="6915150" y="2422525"/>
          <p14:tracePt t="69265" x="6899275" y="2422525"/>
          <p14:tracePt t="69282" x="6873875" y="2405063"/>
          <p14:tracePt t="69299" x="6831013" y="2387600"/>
          <p14:tracePt t="69316" x="6797675" y="2379663"/>
          <p14:tracePt t="69317" x="6788150" y="2379663"/>
          <p14:tracePt t="69332" x="6762750" y="2379663"/>
          <p14:tracePt t="69349" x="6711950" y="2379663"/>
          <p14:tracePt t="69351" x="6694488" y="2379663"/>
          <p14:tracePt t="69365" x="6669088" y="2379663"/>
          <p14:tracePt t="69382" x="6635750" y="2397125"/>
          <p14:tracePt t="69384" x="6618288" y="2405063"/>
          <p14:tracePt t="69399" x="6600825" y="2405063"/>
          <p14:tracePt t="69400" x="6600825" y="2413000"/>
          <p14:tracePt t="69403" x="6584950" y="2413000"/>
          <p14:tracePt t="69415" x="6567488" y="2430463"/>
          <p14:tracePt t="69433" x="6542088" y="2430463"/>
          <p14:tracePt t="69434" x="6542088" y="2438400"/>
          <p14:tracePt t="69449" x="6516688" y="2447925"/>
          <p14:tracePt t="69466" x="6499225" y="2455863"/>
          <p14:tracePt t="69482" x="6483350" y="2473325"/>
          <p14:tracePt t="69499" x="6473825" y="2481263"/>
          <p14:tracePt t="69517" x="6456363" y="2498725"/>
          <p14:tracePt t="69533" x="6448425" y="2516188"/>
          <p14:tracePt t="69550" x="6405563" y="2574925"/>
          <p14:tracePt t="69566" x="6354763" y="2625725"/>
          <p14:tracePt t="69567" x="6346825" y="2633663"/>
          <p14:tracePt t="69582" x="6329363" y="2660650"/>
          <p14:tracePt t="69583" x="6321425" y="2668588"/>
          <p14:tracePt t="69599" x="6303963" y="2693988"/>
          <p14:tracePt t="69600" x="6303963" y="2701925"/>
          <p14:tracePt t="69615" x="6296025" y="2719388"/>
          <p14:tracePt t="69632" x="6278563" y="2762250"/>
          <p14:tracePt t="69648" x="6278563" y="2795588"/>
          <p14:tracePt t="69665" x="6278563" y="2846388"/>
          <p14:tracePt t="69681" x="6296025" y="2881313"/>
          <p14:tracePt t="69698" x="6311900" y="2897188"/>
          <p14:tracePt t="69715" x="6321425" y="2914650"/>
          <p14:tracePt t="69732" x="6338888" y="2932113"/>
          <p14:tracePt t="69749" x="6364288" y="2932113"/>
          <p14:tracePt t="69751" x="6372225" y="2932113"/>
          <p14:tracePt t="69765" x="6405563" y="2932113"/>
          <p14:tracePt t="69783" x="6440488" y="2932113"/>
          <p14:tracePt t="69799" x="6456363" y="2932113"/>
          <p14:tracePt t="69802" x="6465888" y="2932113"/>
          <p14:tracePt t="69817" x="6473825" y="2932113"/>
          <p14:tracePt t="69832" x="6483350" y="2932113"/>
          <p14:tracePt t="69836" x="6491288" y="2932113"/>
          <p14:tracePt t="69838" x="6508750" y="2932113"/>
          <p14:tracePt t="69854" x="6524625" y="2932113"/>
          <p14:tracePt t="69866" x="6542088" y="2932113"/>
          <p14:tracePt t="69882" x="6567488" y="2914650"/>
          <p14:tracePt t="69884" x="6584950" y="2914650"/>
          <p14:tracePt t="69898" x="6592888" y="2897188"/>
          <p14:tracePt t="69915" x="6600825" y="2889250"/>
          <p14:tracePt t="69932" x="6626225" y="2881313"/>
          <p14:tracePt t="69950" x="6635750" y="2871788"/>
          <p14:tracePt t="69952" x="6643688" y="2863850"/>
          <p14:tracePt t="69965" x="6661150" y="2855913"/>
          <p14:tracePt t="69982" x="6678613" y="2846388"/>
          <p14:tracePt t="69998" x="6704013" y="2830513"/>
          <p14:tracePt t="70000" x="6711950" y="2813050"/>
          <p14:tracePt t="70014" x="6729413" y="2805113"/>
          <p14:tracePt t="70031" x="6754813" y="2778125"/>
          <p14:tracePt t="70048" x="6770688" y="2744788"/>
          <p14:tracePt t="70065" x="6788150" y="2719388"/>
          <p14:tracePt t="70082" x="6797675" y="2701925"/>
          <p14:tracePt t="70098" x="6813550" y="2676525"/>
          <p14:tracePt t="70102" x="6823075" y="2668588"/>
          <p14:tracePt t="70115" x="6838950" y="2633663"/>
          <p14:tracePt t="70136" x="6838950" y="2617788"/>
          <p14:tracePt t="70148" x="6838950" y="2608263"/>
          <p14:tracePt t="70165" x="6838950" y="2592388"/>
          <p14:tracePt t="70181" x="6838950" y="2566988"/>
          <p14:tracePt t="70199" x="6838950" y="2541588"/>
          <p14:tracePt t="70201" x="6838950" y="2532063"/>
          <p14:tracePt t="70205" x="6838950" y="2524125"/>
          <p14:tracePt t="70215" x="6838950" y="2516188"/>
          <p14:tracePt t="70232" x="6831013" y="2498725"/>
          <p14:tracePt t="70249" x="6813550" y="2481263"/>
          <p14:tracePt t="70265" x="6805613" y="2463800"/>
          <p14:tracePt t="70267" x="6797675" y="2455863"/>
          <p14:tracePt t="70281" x="6788150" y="2447925"/>
          <p14:tracePt t="70282" x="6780213" y="2447925"/>
          <p14:tracePt t="70298" x="6762750" y="2430463"/>
          <p14:tracePt t="70315" x="6729413" y="2422525"/>
          <p14:tracePt t="70331" x="6704013" y="2413000"/>
          <p14:tracePt t="70333" x="6686550" y="2413000"/>
          <p14:tracePt t="70348" x="6643688" y="2397125"/>
          <p14:tracePt t="70349" x="6635750" y="2397125"/>
          <p14:tracePt t="70364" x="6575425" y="2397125"/>
          <p14:tracePt t="70381" x="6465888" y="2397125"/>
          <p14:tracePt t="70398" x="6415088" y="2397125"/>
          <p14:tracePt t="70399" x="6397625" y="2397125"/>
          <p14:tracePt t="70414" x="6346825" y="2397125"/>
          <p14:tracePt t="70415" x="6338888" y="2397125"/>
          <p14:tracePt t="70431" x="6296025" y="2397125"/>
          <p14:tracePt t="70448" x="6270625" y="2397125"/>
          <p14:tracePt t="70465" x="6253163" y="2413000"/>
          <p14:tracePt t="70467" x="6245225" y="2413000"/>
          <p14:tracePt t="70483" x="6219825" y="2438400"/>
          <p14:tracePt t="70498" x="6194425" y="2455863"/>
          <p14:tracePt t="70515" x="6184900" y="2463800"/>
          <p14:tracePt t="70517" x="6176963" y="2473325"/>
          <p14:tracePt t="70532" x="6167438" y="2473325"/>
          <p14:tracePt t="70548" x="6151563" y="2481263"/>
          <p14:tracePt t="70565" x="6142038" y="2498725"/>
          <p14:tracePt t="70567" x="6134100" y="2506663"/>
          <p14:tracePt t="70581" x="6134100" y="2516188"/>
          <p14:tracePt t="70598" x="6108700" y="2541588"/>
          <p14:tracePt t="70616" x="6100763" y="2566988"/>
          <p14:tracePt t="70618" x="6091238" y="2574925"/>
          <p14:tracePt t="70631" x="6091238" y="2600325"/>
          <p14:tracePt t="70648" x="6083300" y="2625725"/>
          <p14:tracePt t="70665" x="6049963" y="2668588"/>
          <p14:tracePt t="70680" x="6040438" y="2701925"/>
          <p14:tracePt t="70697" x="6040438" y="2736850"/>
          <p14:tracePt t="70714" x="6040438" y="2762250"/>
          <p14:tracePt t="70715" x="6040438" y="2770188"/>
          <p14:tracePt t="70731" x="6040438" y="2795588"/>
          <p14:tracePt t="70732" x="6040438" y="2805113"/>
          <p14:tracePt t="70748" x="6049963" y="2830513"/>
          <p14:tracePt t="70764" x="6065838" y="2846388"/>
          <p14:tracePt t="70766" x="6075363" y="2855913"/>
          <p14:tracePt t="70781" x="6100763" y="2855913"/>
          <p14:tracePt t="70798" x="6126163" y="2871788"/>
          <p14:tracePt t="70801" x="6134100" y="2871788"/>
          <p14:tracePt t="70815" x="6167438" y="2871788"/>
          <p14:tracePt t="70831" x="6219825" y="2871788"/>
          <p14:tracePt t="70848" x="6261100" y="2871788"/>
          <p14:tracePt t="70865" x="6296025" y="2871788"/>
          <p14:tracePt t="70881" x="6321425" y="2871788"/>
          <p14:tracePt t="70899" x="6389688" y="2863850"/>
          <p14:tracePt t="70915" x="6415088" y="2863850"/>
          <p14:tracePt t="70916" x="6415088" y="2855913"/>
          <p14:tracePt t="70931" x="6448425" y="2838450"/>
          <p14:tracePt t="70949" x="6534150" y="2813050"/>
          <p14:tracePt t="70964" x="6559550" y="2813050"/>
          <p14:tracePt t="70965" x="6567488" y="2805113"/>
          <p14:tracePt t="70981" x="6610350" y="2795588"/>
          <p14:tracePt t="70997" x="6635750" y="2778125"/>
          <p14:tracePt t="71014" x="6661150" y="2762250"/>
          <p14:tracePt t="71030" x="6669088" y="2752725"/>
          <p14:tracePt t="71049" x="6694488" y="2727325"/>
          <p14:tracePt t="71064" x="6711950" y="2719388"/>
          <p14:tracePt t="71081" x="6729413" y="2711450"/>
          <p14:tracePt t="71098" x="6737350" y="2693988"/>
          <p14:tracePt t="71114" x="6754813" y="2686050"/>
          <p14:tracePt t="71132" x="6762750" y="2668588"/>
          <p14:tracePt t="71136" x="6770688" y="2668588"/>
          <p14:tracePt t="71149" x="6780213" y="2651125"/>
          <p14:tracePt t="71165" x="6788150" y="2633663"/>
          <p14:tracePt t="71182" x="6797675" y="2617788"/>
          <p14:tracePt t="71187" x="6797675" y="2608263"/>
          <p14:tracePt t="71202" x="6797675" y="2600325"/>
          <p14:tracePt t="71214" x="6805613" y="2582863"/>
          <p14:tracePt t="71231" x="6813550" y="2566988"/>
          <p14:tracePt t="71247" x="6813550" y="2541588"/>
          <p14:tracePt t="71264" x="6813550" y="2506663"/>
          <p14:tracePt t="71281" x="6813550" y="2498725"/>
          <p14:tracePt t="71298" x="6805613" y="2473325"/>
          <p14:tracePt t="71300" x="6805613" y="2463800"/>
          <p14:tracePt t="71314" x="6788150" y="2438400"/>
          <p14:tracePt t="71331" x="6780213" y="2430463"/>
          <p14:tracePt t="71333" x="6780213" y="2422525"/>
          <p14:tracePt t="71336" x="6770688" y="2422525"/>
          <p14:tracePt t="71339" x="6754813" y="2413000"/>
          <p14:tracePt t="71348" x="6745288" y="2413000"/>
          <p14:tracePt t="71364" x="6711950" y="2405063"/>
          <p14:tracePt t="71367" x="6704013" y="2405063"/>
          <p14:tracePt t="71381" x="6686550" y="2387600"/>
          <p14:tracePt t="71383" x="6669088" y="2387600"/>
          <p14:tracePt t="71386" x="6669088" y="2379663"/>
          <p14:tracePt t="71397" x="6643688" y="2379663"/>
          <p14:tracePt t="71414" x="6592888" y="2379663"/>
          <p14:tracePt t="71431" x="6524625" y="2379663"/>
          <p14:tracePt t="71447" x="6456363" y="2379663"/>
          <p14:tracePt t="71464" x="6430963" y="2379663"/>
          <p14:tracePt t="71482" x="6397625" y="2387600"/>
          <p14:tracePt t="71483" x="6389688" y="2387600"/>
          <p14:tracePt t="71497" x="6364288" y="2387600"/>
          <p14:tracePt t="71514" x="6338888" y="2397125"/>
          <p14:tracePt t="71531" x="6321425" y="2405063"/>
          <p14:tracePt t="71548" x="6311900" y="2405063"/>
          <p14:tracePt t="71552" x="6303963" y="2413000"/>
          <p14:tracePt t="71564" x="6286500" y="2422525"/>
          <p14:tracePt t="71565" x="6278563" y="2430463"/>
          <p14:tracePt t="71581" x="6261100" y="2438400"/>
          <p14:tracePt t="71598" x="6253163" y="2447925"/>
          <p14:tracePt t="71614" x="6245225" y="2455863"/>
          <p14:tracePt t="71618" x="6245225" y="2463800"/>
          <p14:tracePt t="71630" x="6227763" y="2481263"/>
          <p14:tracePt t="71647" x="6219825" y="2498725"/>
          <p14:tracePt t="71664" x="6194425" y="2541588"/>
          <p14:tracePt t="71680" x="6194425" y="2549525"/>
          <p14:tracePt t="71683" x="6194425" y="2557463"/>
          <p14:tracePt t="71697" x="6184900" y="2582863"/>
          <p14:tracePt t="71714" x="6184900" y="2592388"/>
          <p14:tracePt t="71731" x="6184900" y="2608263"/>
          <p14:tracePt t="71734" x="6184900" y="2617788"/>
          <p14:tracePt t="71747" x="6167438" y="2651125"/>
          <p14:tracePt t="71765" x="6167438" y="2686050"/>
          <p14:tracePt t="71780" x="6167438" y="2701925"/>
          <p14:tracePt t="71797" x="6167438" y="2744788"/>
          <p14:tracePt t="71814" x="6176963" y="2762250"/>
          <p14:tracePt t="71815" x="6176963" y="2770188"/>
          <p14:tracePt t="71831" x="6202363" y="2787650"/>
          <p14:tracePt t="71832" x="6202363" y="2795588"/>
          <p14:tracePt t="71847" x="6219825" y="2820988"/>
          <p14:tracePt t="71864" x="6245225" y="2838450"/>
          <p14:tracePt t="71881" x="6261100" y="2863850"/>
          <p14:tracePt t="71883" x="6270625" y="2871788"/>
          <p14:tracePt t="71900" x="6296025" y="2889250"/>
          <p14:tracePt t="71915" x="6321425" y="2889250"/>
          <p14:tracePt t="71930" x="6354763" y="2889250"/>
          <p14:tracePt t="71947" x="6389688" y="2889250"/>
          <p14:tracePt t="71963" x="6415088" y="2889250"/>
          <p14:tracePt t="71980" x="6440488" y="2889250"/>
          <p14:tracePt t="71997" x="6473825" y="2889250"/>
          <p14:tracePt t="72014" x="6524625" y="2889250"/>
          <p14:tracePt t="72030" x="6559550" y="2889250"/>
          <p14:tracePt t="72047" x="6610350" y="2881313"/>
          <p14:tracePt t="72064" x="6643688" y="2863850"/>
          <p14:tracePt t="72081" x="6661150" y="2863850"/>
          <p14:tracePt t="72083" x="6678613" y="2855913"/>
          <p14:tracePt t="72097" x="6704013" y="2838450"/>
          <p14:tracePt t="72114" x="6737350" y="2813050"/>
          <p14:tracePt t="72130" x="6788150" y="2787650"/>
          <p14:tracePt t="72147" x="6823075" y="2770188"/>
          <p14:tracePt t="72149" x="6823075" y="2762250"/>
          <p14:tracePt t="72164" x="6838950" y="2744788"/>
          <p14:tracePt t="72181" x="6848475" y="2736850"/>
          <p14:tracePt t="72183" x="6856413" y="2719388"/>
          <p14:tracePt t="72197" x="6864350" y="2711450"/>
          <p14:tracePt t="72215" x="6881813" y="2701925"/>
          <p14:tracePt t="72230" x="6881813" y="2686050"/>
          <p14:tracePt t="72231" x="6889750" y="2686050"/>
          <p14:tracePt t="72247" x="6889750" y="2676525"/>
          <p14:tracePt t="72264" x="6899275" y="2660650"/>
          <p14:tracePt t="72309" x="6899275" y="2651125"/>
          <p14:tracePt t="72318" x="6899275" y="2633663"/>
          <p14:tracePt t="72339" x="6899275" y="2617788"/>
          <p14:tracePt t="72362" x="6899275" y="2600325"/>
          <p14:tracePt t="72367" x="6899275" y="2592388"/>
          <p14:tracePt t="72380" x="6899275" y="2582863"/>
          <p14:tracePt t="72398" x="6889750" y="2582863"/>
          <p14:tracePt t="72413" x="6889750" y="2574925"/>
          <p14:tracePt t="72431" x="6881813" y="2566988"/>
          <p14:tracePt t="72432" x="6873875" y="2566988"/>
          <p14:tracePt t="72448" x="6864350" y="2557463"/>
          <p14:tracePt t="72466" x="6856413" y="2557463"/>
          <p14:tracePt t="72489" x="6848475" y="2557463"/>
          <p14:tracePt t="72547" x="6838950" y="2557463"/>
          <p14:tracePt t="72591" x="6831013" y="2557463"/>
          <p14:tracePt t="72634" x="6823075" y="2574925"/>
          <p14:tracePt t="72660" x="6823075" y="2592388"/>
          <p14:tracePt t="72668" x="6823075" y="2600325"/>
          <p14:tracePt t="72680" x="6823075" y="2625725"/>
          <p14:tracePt t="72697" x="6831013" y="2660650"/>
          <p14:tracePt t="72698" x="6848475" y="2686050"/>
          <p14:tracePt t="72701" x="6856413" y="2711450"/>
          <p14:tracePt t="72713" x="6915150" y="2778125"/>
          <p14:tracePt t="72730" x="6992938" y="2914650"/>
          <p14:tracePt t="72733" x="7008813" y="2940050"/>
          <p14:tracePt t="72747" x="7069138" y="3008313"/>
          <p14:tracePt t="72748" x="7085013" y="3041650"/>
          <p14:tracePt t="72764" x="7196138" y="3127375"/>
          <p14:tracePt t="72769" x="7246938" y="3144838"/>
          <p14:tracePt t="72771" x="7281863" y="3178175"/>
          <p14:tracePt t="72780" x="7366000" y="3221038"/>
          <p14:tracePt t="72784" x="7416800" y="3238500"/>
          <p14:tracePt t="72796" x="7561263" y="3297238"/>
          <p14:tracePt t="72813" x="7740650" y="3340100"/>
          <p14:tracePt t="72831" x="7935913" y="3390900"/>
          <p14:tracePt t="72846" x="8054975" y="3398838"/>
          <p14:tracePt t="72863" x="8266113" y="3398838"/>
          <p14:tracePt t="72880" x="8385175" y="3382963"/>
          <p14:tracePt t="72896" x="8453438" y="3355975"/>
          <p14:tracePt t="72913" x="8513763" y="3322638"/>
          <p14:tracePt t="72930" x="8572500" y="3289300"/>
          <p14:tracePt t="72946" x="8615363" y="3246438"/>
          <p14:tracePt t="72962" x="8648700" y="3211513"/>
          <p14:tracePt t="72979" x="8699500" y="3160713"/>
          <p14:tracePt t="72996" x="8742363" y="3127375"/>
          <p14:tracePt t="73013" x="8793163" y="3067050"/>
          <p14:tracePt t="73030" x="8861425" y="2982913"/>
          <p14:tracePt t="73046" x="8894763" y="2932113"/>
          <p14:tracePt t="73047" x="8912225" y="2906713"/>
          <p14:tracePt t="73063" x="8963025" y="2813050"/>
          <p14:tracePt t="73080" x="9005888" y="2693988"/>
          <p14:tracePt t="73097" x="9039225" y="2600325"/>
          <p14:tracePt t="73099" x="9048750" y="2566988"/>
          <p14:tracePt t="73113" x="9064625" y="2481263"/>
          <p14:tracePt t="73130" x="9082088" y="2387600"/>
          <p14:tracePt t="73135" x="9082088" y="2362200"/>
          <p14:tracePt t="73138" x="9082088" y="2354263"/>
          <p14:tracePt t="73146" x="9074150" y="2319338"/>
          <p14:tracePt t="73150" x="9064625" y="2311400"/>
          <p14:tracePt t="73163" x="9039225" y="2278063"/>
          <p14:tracePt t="73179" x="9005888" y="2252663"/>
          <p14:tracePt t="73196" x="8980488" y="2227263"/>
          <p14:tracePt t="73213" x="8937625" y="2209800"/>
          <p14:tracePt t="73230" x="8886825" y="2209800"/>
          <p14:tracePt t="73232" x="8869363" y="2209800"/>
          <p14:tracePt t="73246" x="8793163" y="2209800"/>
          <p14:tracePt t="73248" x="8767763" y="2209800"/>
          <p14:tracePt t="73262" x="8674100" y="2217738"/>
          <p14:tracePt t="73279" x="8605838" y="2217738"/>
          <p14:tracePt t="73281" x="8589963" y="2217738"/>
          <p14:tracePt t="73296" x="8539163" y="2227263"/>
          <p14:tracePt t="73312" x="8478838" y="2252663"/>
          <p14:tracePt t="73329" x="8435975" y="2278063"/>
          <p14:tracePt t="73346" x="8394700" y="2303463"/>
          <p14:tracePt t="73363" x="8351838" y="2336800"/>
          <p14:tracePt t="73379" x="8308975" y="2371725"/>
          <p14:tracePt t="73396" x="8275638" y="2413000"/>
          <p14:tracePt t="73399" x="8266113" y="2413000"/>
          <p14:tracePt t="73413" x="8250238" y="2438400"/>
          <p14:tracePt t="73431" x="8215313" y="2463800"/>
          <p14:tracePt t="73447" x="8207375" y="2489200"/>
          <p14:tracePt t="73448" x="8207375" y="2498725"/>
          <p14:tracePt t="73464" x="8189913" y="2541588"/>
          <p14:tracePt t="73481" x="8189913" y="2582863"/>
          <p14:tracePt t="73497" x="8189913" y="2600325"/>
          <p14:tracePt t="73498" x="8189913" y="2608263"/>
          <p14:tracePt t="73513" x="8189913" y="2643188"/>
          <p14:tracePt t="73514" x="8189913" y="2651125"/>
          <p14:tracePt t="73529" x="8224838" y="2693988"/>
          <p14:tracePt t="73546" x="8275638" y="2719388"/>
          <p14:tracePt t="73563" x="8351838" y="2744788"/>
          <p14:tracePt t="73579" x="8394700" y="2770188"/>
          <p14:tracePt t="73595" x="8445500" y="2778125"/>
          <p14:tracePt t="73612" x="8470900" y="2778125"/>
          <p14:tracePt t="73629" x="8488363" y="2778125"/>
          <p14:tracePt t="73646" x="8521700" y="2778125"/>
          <p14:tracePt t="73662" x="8555038" y="2770188"/>
          <p14:tracePt t="73679" x="8580438" y="2744788"/>
          <p14:tracePt t="73681" x="8589963" y="2744788"/>
          <p14:tracePt t="73697" x="8605838" y="2719388"/>
          <p14:tracePt t="73713" x="8615363" y="2711450"/>
          <p14:tracePt t="73714" x="8615363" y="2701925"/>
          <p14:tracePt t="73730" x="8623300" y="2693988"/>
          <p14:tracePt t="73747" x="8632825" y="2676525"/>
          <p14:tracePt t="74169" x="8632825" y="2686050"/>
          <p14:tracePt t="88169" x="8605838" y="2686050"/>
          <p14:tracePt t="88177" x="8580438" y="2693988"/>
          <p14:tracePt t="88178" x="8555038" y="2701925"/>
          <p14:tracePt t="88186" x="8504238" y="2711450"/>
          <p14:tracePt t="88203" x="8402638" y="2744788"/>
          <p14:tracePt t="88207" x="8369300" y="2752725"/>
          <p14:tracePt t="88220" x="8291513" y="2770188"/>
          <p14:tracePt t="88237" x="8189913" y="2813050"/>
          <p14:tracePt t="88254" x="8088313" y="2838450"/>
          <p14:tracePt t="88255" x="8054975" y="2846388"/>
          <p14:tracePt t="88270" x="7969250" y="2871788"/>
          <p14:tracePt t="88271" x="7935913" y="2871788"/>
          <p14:tracePt t="88273" x="7900988" y="2871788"/>
          <p14:tracePt t="88287" x="7791450" y="2906713"/>
          <p14:tracePt t="88305" x="7596188" y="2949575"/>
          <p14:tracePt t="88320" x="7485063" y="2974975"/>
          <p14:tracePt t="88322" x="7451725" y="2982913"/>
          <p14:tracePt t="88337" x="7315200" y="3008313"/>
          <p14:tracePt t="88354" x="7221538" y="3033713"/>
          <p14:tracePt t="88371" x="7119938" y="3067050"/>
          <p14:tracePt t="88374" x="7112000" y="3067050"/>
          <p14:tracePt t="88376" x="7085013" y="3067050"/>
          <p14:tracePt t="88387" x="7051675" y="3076575"/>
          <p14:tracePt t="88404" x="6958013" y="3119438"/>
          <p14:tracePt t="88408" x="6942138" y="3119438"/>
          <p14:tracePt t="88420" x="6881813" y="3127375"/>
          <p14:tracePt t="88423" x="6856413" y="3135313"/>
          <p14:tracePt t="88436" x="6805613" y="3152775"/>
          <p14:tracePt t="88453" x="6686550" y="3178175"/>
          <p14:tracePt t="88470" x="6483350" y="3254375"/>
          <p14:tracePt t="88487" x="6286500" y="3297238"/>
          <p14:tracePt t="88504" x="6126163" y="3340100"/>
          <p14:tracePt t="88520" x="5989638" y="3390900"/>
          <p14:tracePt t="88521" x="5956300" y="3398838"/>
          <p14:tracePt t="88537" x="5880100" y="3433763"/>
          <p14:tracePt t="88539" x="5845175" y="3441700"/>
          <p14:tracePt t="88542" x="5819775" y="3449638"/>
          <p14:tracePt t="88554" x="5726113" y="3467100"/>
          <p14:tracePt t="88570" x="5591175" y="3509963"/>
          <p14:tracePt t="88587" x="5403850" y="3543300"/>
          <p14:tracePt t="88603" x="5292725" y="3552825"/>
          <p14:tracePt t="88620" x="5191125" y="3552825"/>
          <p14:tracePt t="88637" x="5097463" y="3552825"/>
          <p14:tracePt t="88639" x="5072063" y="3552825"/>
          <p14:tracePt t="88655" x="4987925" y="3552825"/>
          <p14:tracePt t="88670" x="4919663" y="3552825"/>
          <p14:tracePt t="88672" x="4894263" y="3552825"/>
          <p14:tracePt t="88687" x="4775200" y="3552825"/>
          <p14:tracePt t="88705" x="4613275" y="3552825"/>
          <p14:tracePt t="88720" x="4537075" y="3552825"/>
          <p14:tracePt t="88722" x="4519613" y="3552825"/>
          <p14:tracePt t="88737" x="4451350" y="3552825"/>
          <p14:tracePt t="88739" x="4425950" y="3552825"/>
          <p14:tracePt t="88742" x="4400550" y="3552825"/>
          <p14:tracePt t="88754" x="4324350" y="3560763"/>
          <p14:tracePt t="88771" x="4187825" y="3560763"/>
          <p14:tracePt t="88774" x="4129088" y="3560763"/>
          <p14:tracePt t="88777" x="4070350" y="3568700"/>
          <p14:tracePt t="88779" x="4010025" y="3578225"/>
          <p14:tracePt t="88787" x="3941763" y="3578225"/>
          <p14:tracePt t="88788" x="3873500" y="3578225"/>
          <p14:tracePt t="88791" x="3797300" y="3578225"/>
          <p14:tracePt t="88803" x="3559175" y="3578225"/>
          <p14:tracePt t="88819" x="3219450" y="3578225"/>
          <p14:tracePt t="88836" x="2930525" y="3578225"/>
          <p14:tracePt t="88853" x="2727325" y="3578225"/>
          <p14:tracePt t="88854" x="2684463" y="3578225"/>
          <p14:tracePt t="88870" x="2608263" y="3578225"/>
          <p14:tracePt t="88872" x="2582863" y="3578225"/>
          <p14:tracePt t="88887" x="2549525" y="3578225"/>
          <p14:tracePt t="88889" x="2540000" y="3578225"/>
          <p14:tracePt t="88892" x="2532063" y="3578225"/>
          <p14:tracePt t="88905" x="2506663" y="3578225"/>
          <p14:tracePt t="88920" x="2489200" y="3578225"/>
          <p14:tracePt t="88922" x="2471738" y="3578225"/>
          <p14:tracePt t="88938" x="2455863" y="3578225"/>
          <p14:tracePt t="88954" x="2438400" y="3578225"/>
          <p14:tracePt t="88971" x="2430463" y="3578225"/>
          <p14:tracePt t="88974" x="2420938" y="3578225"/>
          <p14:tracePt t="88987" x="2413000" y="3578225"/>
          <p14:tracePt t="88989" x="2405063" y="3578225"/>
          <p14:tracePt t="89003" x="2379663" y="3578225"/>
          <p14:tracePt t="89020" x="2344738" y="3552825"/>
          <p14:tracePt t="89037" x="2319338" y="3535363"/>
          <p14:tracePt t="89053" x="2293938" y="3517900"/>
          <p14:tracePt t="89054" x="2286000" y="3517900"/>
          <p14:tracePt t="89070" x="2268538" y="3517900"/>
          <p14:tracePt t="89072" x="2260600" y="3517900"/>
          <p14:tracePt t="89087" x="2251075" y="3517900"/>
          <p14:tracePt t="89089" x="2243138" y="3517900"/>
          <p14:tracePt t="89103" x="2217738" y="3517900"/>
          <p14:tracePt t="89120" x="2192338" y="3509963"/>
          <p14:tracePt t="89138" x="2182813" y="3509963"/>
          <p14:tracePt t="89154" x="2157413" y="3502025"/>
          <p14:tracePt t="89171" x="2149475" y="3502025"/>
          <p14:tracePt t="89187" x="2141538" y="3502025"/>
          <p14:tracePt t="89190" x="2132013" y="3502025"/>
          <p14:tracePt t="89209" x="2124075" y="3502025"/>
          <p14:tracePt t="89250" x="2116138" y="3492500"/>
          <p14:tracePt t="89393" x="2124075" y="3492500"/>
          <p14:tracePt t="89403" x="2124075" y="3484563"/>
          <p14:tracePt t="89413" x="2141538" y="3484563"/>
          <p14:tracePt t="89421" x="2157413" y="3475038"/>
          <p14:tracePt t="89437" x="2182813" y="3467100"/>
          <p14:tracePt t="89439" x="2192338" y="3459163"/>
          <p14:tracePt t="89453" x="2208213" y="3449638"/>
          <p14:tracePt t="89469" x="2217738" y="3449638"/>
          <p14:tracePt t="89486" x="2243138" y="3449638"/>
          <p14:tracePt t="89503" x="2286000" y="3433763"/>
          <p14:tracePt t="89519" x="2311400" y="3424238"/>
          <p14:tracePt t="89536" x="2336800" y="3416300"/>
          <p14:tracePt t="89553" x="2362200" y="3416300"/>
          <p14:tracePt t="89569" x="2413000" y="3398838"/>
          <p14:tracePt t="89586" x="2438400" y="3398838"/>
          <p14:tracePt t="89603" x="2455863" y="3398838"/>
          <p14:tracePt t="89620" x="2471738" y="3390900"/>
          <p14:tracePt t="89636" x="2489200" y="3382963"/>
          <p14:tracePt t="89638" x="2497138" y="3382963"/>
          <p14:tracePt t="89653" x="2514600" y="3373438"/>
          <p14:tracePt t="89655" x="2524125" y="3373438"/>
          <p14:tracePt t="89669" x="2532063" y="3373438"/>
          <p14:tracePt t="89686" x="2540000" y="3373438"/>
          <p14:tracePt t="89703" x="2549525" y="3373438"/>
          <p14:tracePt t="89720" x="2565400" y="3373438"/>
          <p14:tracePt t="89737" x="2600325" y="3373438"/>
          <p14:tracePt t="89740" x="2608263" y="3373438"/>
          <p14:tracePt t="89753" x="2625725" y="3373438"/>
          <p14:tracePt t="89754" x="2633663" y="3373438"/>
          <p14:tracePt t="89769" x="2659063" y="3373438"/>
          <p14:tracePt t="89786" x="2693988" y="3373438"/>
          <p14:tracePt t="89803" x="2701925" y="3373438"/>
          <p14:tracePt t="89819" x="2709863" y="3373438"/>
          <p14:tracePt t="89845" x="2727325" y="3373438"/>
          <p14:tracePt t="89882" x="2744788" y="3373438"/>
          <p14:tracePt t="89890" x="2760663" y="3373438"/>
          <p14:tracePt t="89989" x="2770188" y="3373438"/>
          <p14:tracePt t="90662" x="2786063" y="3373438"/>
          <p14:tracePt t="90805" x="2795588" y="3373438"/>
          <p14:tracePt t="90823" x="2803525" y="3373438"/>
          <p14:tracePt t="90836" x="2811463" y="3373438"/>
          <p14:tracePt t="92509" x="2828925" y="3373438"/>
          <p14:tracePt t="92522" x="2838450" y="3382963"/>
          <p14:tracePt t="92530" x="2854325" y="3390900"/>
          <p14:tracePt t="92535" x="2863850" y="3390900"/>
          <p14:tracePt t="92537" x="2879725" y="3390900"/>
          <p14:tracePt t="92551" x="2922588" y="3408363"/>
          <p14:tracePt t="92553" x="2947988" y="3408363"/>
          <p14:tracePt t="92568" x="2990850" y="3416300"/>
          <p14:tracePt t="92584" x="3016250" y="3433763"/>
          <p14:tracePt t="92586" x="3033713" y="3433763"/>
          <p14:tracePt t="92589" x="3041650" y="3433763"/>
          <p14:tracePt t="92601" x="3067050" y="3433763"/>
          <p14:tracePt t="92603" x="3074988" y="3433763"/>
          <p14:tracePt t="92619" x="3100388" y="3449638"/>
          <p14:tracePt t="92634" x="3127375" y="3449638"/>
          <p14:tracePt t="92651" x="3168650" y="3459163"/>
          <p14:tracePt t="92668" x="3194050" y="3459163"/>
          <p14:tracePt t="92671" x="3211513" y="3459163"/>
          <p14:tracePt t="92685" x="3228975" y="3467100"/>
          <p14:tracePt t="92687" x="3236913" y="3467100"/>
          <p14:tracePt t="92701" x="3262313" y="3467100"/>
          <p14:tracePt t="92717" x="3287713" y="3467100"/>
          <p14:tracePt t="92734" x="3305175" y="3467100"/>
          <p14:tracePt t="92737" x="3313113" y="3467100"/>
          <p14:tracePt t="92751" x="3322638" y="3467100"/>
          <p14:tracePt t="92768" x="3338513" y="3467100"/>
          <p14:tracePt t="92786" x="3348038" y="3467100"/>
          <p14:tracePt t="92788" x="3355975" y="3467100"/>
          <p14:tracePt t="92801" x="3363913" y="3467100"/>
          <p14:tracePt t="92818" x="3373438" y="3467100"/>
          <p14:tracePt t="92834" x="3381375" y="3467100"/>
          <p14:tracePt t="92851" x="3406775" y="3467100"/>
          <p14:tracePt t="92868" x="3424238" y="3467100"/>
          <p14:tracePt t="92884" x="3475038" y="3484563"/>
          <p14:tracePt t="92888" x="3482975" y="3484563"/>
          <p14:tracePt t="92901" x="3500438" y="3484563"/>
          <p14:tracePt t="92902" x="3508375" y="3484563"/>
          <p14:tracePt t="92919" x="3517900" y="3484563"/>
          <p14:tracePt t="92935" x="3525838" y="3484563"/>
          <p14:tracePt t="92957" x="3533775" y="3484563"/>
          <p14:tracePt t="93079" x="3543300" y="3484563"/>
          <p14:tracePt t="93303" x="3551238" y="3484563"/>
          <p14:tracePt t="93345" x="3559175" y="3484563"/>
          <p14:tracePt t="93361" x="3568700" y="3484563"/>
          <p14:tracePt t="93377" x="3576638" y="3484563"/>
          <p14:tracePt t="93385" x="3586163" y="3475038"/>
          <p14:tracePt t="93387" x="3594100" y="3475038"/>
          <p14:tracePt t="93401" x="3594100" y="3467100"/>
          <p14:tracePt t="93417" x="3611563" y="3467100"/>
          <p14:tracePt t="93434" x="3627438" y="3459163"/>
          <p14:tracePt t="93451" x="3636963" y="3459163"/>
          <p14:tracePt t="93467" x="3652838" y="3459163"/>
          <p14:tracePt t="93485" x="3662363" y="3459163"/>
          <p14:tracePt t="93488" x="3670300" y="3459163"/>
          <p14:tracePt t="93501" x="3687763" y="3449638"/>
          <p14:tracePt t="93519" x="3713163" y="3433763"/>
          <p14:tracePt t="93539" x="3721100" y="3433763"/>
          <p14:tracePt t="93553" x="3738563" y="3433763"/>
          <p14:tracePt t="93596" x="3756025" y="3433763"/>
          <p14:tracePt t="93679" x="3763963" y="3433763"/>
          <p14:tracePt t="93747" x="3771900" y="3433763"/>
          <p14:tracePt t="93869" x="3781425" y="3433763"/>
          <p14:tracePt t="93891" x="3789363" y="3433763"/>
          <p14:tracePt t="93951" x="3797300" y="3433763"/>
          <p14:tracePt t="93963" x="3814763" y="3433763"/>
          <p14:tracePt t="93993" x="3832225" y="3433763"/>
          <p14:tracePt t="94008" x="3840163" y="3433763"/>
          <p14:tracePt t="94021" x="3848100" y="3433763"/>
          <p14:tracePt t="94032" x="3857625" y="3433763"/>
          <p14:tracePt t="94052" x="3865563" y="3433763"/>
          <p14:tracePt t="94080" x="3873500" y="3433763"/>
          <p14:tracePt t="94544" x="3883025" y="3424238"/>
          <p14:tracePt t="98691" x="3883025" y="3416300"/>
          <p14:tracePt t="98703" x="3883025" y="3408363"/>
          <p14:tracePt t="98709" x="3890963" y="3408363"/>
          <p14:tracePt t="98736" x="3900488" y="3408363"/>
          <p14:tracePt t="98752" x="3908425" y="3408363"/>
          <p14:tracePt t="98763" x="3916363" y="3408363"/>
          <p14:tracePt t="98781" x="3933825" y="3408363"/>
          <p14:tracePt t="98782" x="3941763" y="3398838"/>
          <p14:tracePt t="98797" x="3967163" y="3398838"/>
          <p14:tracePt t="98814" x="3992563" y="3390900"/>
          <p14:tracePt t="98817" x="4002088" y="3390900"/>
          <p14:tracePt t="98831" x="4010025" y="3390900"/>
          <p14:tracePt t="98832" x="4027488" y="3390900"/>
          <p14:tracePt t="98847" x="4052888" y="3390900"/>
          <p14:tracePt t="98864" x="4111625" y="3390900"/>
          <p14:tracePt t="98881" x="4205288" y="3390900"/>
          <p14:tracePt t="98884" x="4222750" y="3390900"/>
          <p14:tracePt t="98899" x="4298950" y="3390900"/>
          <p14:tracePt t="98915" x="4341813" y="3382963"/>
          <p14:tracePt t="98917" x="4349750" y="3382963"/>
          <p14:tracePt t="98930" x="4410075" y="3365500"/>
          <p14:tracePt t="98933" x="4425950" y="3365500"/>
          <p14:tracePt t="98936" x="4443413" y="3365500"/>
          <p14:tracePt t="98947" x="4476750" y="3365500"/>
          <p14:tracePt t="98964" x="4537075" y="3365500"/>
          <p14:tracePt t="98980" x="4579938" y="3365500"/>
          <p14:tracePt t="98997" x="4638675" y="3365500"/>
          <p14:tracePt t="99013" x="4689475" y="3365500"/>
          <p14:tracePt t="99030" x="4714875" y="3365500"/>
          <p14:tracePt t="99047" x="4740275" y="3365500"/>
          <p14:tracePt t="99063" x="4757738" y="3365500"/>
          <p14:tracePt t="99080" x="4791075" y="3365500"/>
          <p14:tracePt t="99097" x="4843463" y="3355975"/>
          <p14:tracePt t="99099" x="4859338" y="3355975"/>
          <p14:tracePt t="99115" x="4910138" y="3355975"/>
          <p14:tracePt t="99131" x="4962525" y="3355975"/>
          <p14:tracePt t="99149" x="5029200" y="3355975"/>
          <p14:tracePt t="99153" x="5046663" y="3355975"/>
          <p14:tracePt t="99163" x="5072063" y="3355975"/>
          <p14:tracePt t="99164" x="5089525" y="3355975"/>
          <p14:tracePt t="99180" x="5140325" y="3355975"/>
          <p14:tracePt t="99197" x="5233988" y="3355975"/>
          <p14:tracePt t="99214" x="5335588" y="3355975"/>
          <p14:tracePt t="99219" x="5368925" y="3355975"/>
          <p14:tracePt t="99220" x="5394325" y="3355975"/>
          <p14:tracePt t="99230" x="5446713" y="3355975"/>
          <p14:tracePt t="99232" x="5472113" y="3355975"/>
          <p14:tracePt t="99235" x="5487988" y="3355975"/>
          <p14:tracePt t="99247" x="5581650" y="3355975"/>
          <p14:tracePt t="99263" x="5718175" y="3355975"/>
          <p14:tracePt t="99280" x="5845175" y="3355975"/>
          <p14:tracePt t="99296" x="5964238" y="3355975"/>
          <p14:tracePt t="99313" x="6032500" y="3355975"/>
          <p14:tracePt t="99330" x="6134100" y="3355975"/>
          <p14:tracePt t="99346" x="6194425" y="3355975"/>
          <p14:tracePt t="99363" x="6245225" y="3355975"/>
          <p14:tracePt t="99364" x="6261100" y="3355975"/>
          <p14:tracePt t="99380" x="6303963" y="3355975"/>
          <p14:tracePt t="99381" x="6311900" y="3355975"/>
          <p14:tracePt t="99396" x="6380163" y="3355975"/>
          <p14:tracePt t="99413" x="6430963" y="3355975"/>
          <p14:tracePt t="99430" x="6491288" y="3355975"/>
          <p14:tracePt t="99447" x="6559550" y="3355975"/>
          <p14:tracePt t="99463" x="6600825" y="3355975"/>
          <p14:tracePt t="99482" x="6618288" y="3355975"/>
          <p14:tracePt t="99498" x="6626225" y="3355975"/>
          <p14:tracePt t="99514" x="6643688" y="3355975"/>
          <p14:tracePt t="99835" x="6635750" y="3355975"/>
          <p14:tracePt t="99842" x="6626225" y="3355975"/>
          <p14:tracePt t="99849" x="6618288" y="3355975"/>
          <p14:tracePt t="99864" x="6584950" y="3355975"/>
          <p14:tracePt t="99881" x="6559550" y="3355975"/>
          <p14:tracePt t="99884" x="6550025" y="3355975"/>
          <p14:tracePt t="99887" x="6542088" y="3355975"/>
          <p14:tracePt t="99897" x="6524625" y="3355975"/>
          <p14:tracePt t="99899" x="6516688" y="3355975"/>
          <p14:tracePt t="99912" x="6483350" y="3355975"/>
          <p14:tracePt t="99929" x="6448425" y="3355975"/>
          <p14:tracePt t="99946" x="6405563" y="3355975"/>
          <p14:tracePt t="99963" x="6346825" y="3355975"/>
          <p14:tracePt t="99979" x="6296025" y="3355975"/>
          <p14:tracePt t="99996" x="6219825" y="3348038"/>
          <p14:tracePt t="100013" x="6159500" y="3348038"/>
          <p14:tracePt t="100015" x="6142038" y="3348038"/>
          <p14:tracePt t="100031" x="6075363" y="3348038"/>
          <p14:tracePt t="100047" x="6032500" y="3340100"/>
          <p14:tracePt t="100064" x="5989638" y="3340100"/>
          <p14:tracePt t="100081" x="5972175" y="3340100"/>
          <p14:tracePt t="100113" x="5964238" y="3340100"/>
          <p14:tracePt t="100297" x="5972175" y="3340100"/>
          <p14:tracePt t="100303" x="5981700" y="3340100"/>
          <p14:tracePt t="100314" x="6024563" y="3340100"/>
          <p14:tracePt t="100319" x="6049963" y="3340100"/>
          <p14:tracePt t="100323" x="6091238" y="3340100"/>
          <p14:tracePt t="100330" x="6210300" y="3340100"/>
          <p14:tracePt t="100333" x="6278563" y="3340100"/>
          <p14:tracePt t="100346" x="6508750" y="3340100"/>
          <p14:tracePt t="100349" x="6600825" y="3340100"/>
          <p14:tracePt t="100363" x="6958013" y="3340100"/>
          <p14:tracePt t="100379" x="7229475" y="3340100"/>
          <p14:tracePt t="100396" x="7400925" y="3340100"/>
          <p14:tracePt t="100413" x="7477125" y="3355975"/>
          <p14:tracePt t="100429" x="7493000" y="3365500"/>
          <p14:tracePt t="100446" x="7510463" y="3365500"/>
          <p14:tracePt t="100463" x="7518400" y="3365500"/>
          <p14:tracePt t="100595" x="7518400" y="3373438"/>
          <p14:tracePt t="100611" x="7510463" y="3373438"/>
          <p14:tracePt t="100623" x="7493000" y="3373438"/>
          <p14:tracePt t="100631" x="7467600" y="3373438"/>
          <p14:tracePt t="100647" x="7400925" y="3355975"/>
          <p14:tracePt t="100648" x="7383463" y="3355975"/>
          <p14:tracePt t="100663" x="7256463" y="3355975"/>
          <p14:tracePt t="100664" x="7196138" y="3348038"/>
          <p14:tracePt t="100679" x="7018338" y="3305175"/>
          <p14:tracePt t="100680" x="6942138" y="3289300"/>
          <p14:tracePt t="100696" x="6745288" y="3238500"/>
          <p14:tracePt t="100697" x="6669088" y="3228975"/>
          <p14:tracePt t="100712" x="6448425" y="3170238"/>
          <p14:tracePt t="100713" x="6389688" y="3160713"/>
          <p14:tracePt t="100729" x="6151563" y="3109913"/>
          <p14:tracePt t="100746" x="6024563" y="3084513"/>
          <p14:tracePt t="100763" x="5921375" y="3076575"/>
          <p14:tracePt t="100766" x="5895975" y="3076575"/>
          <p14:tracePt t="100768" x="5888038" y="3076575"/>
          <p14:tracePt t="100779" x="5853113" y="3076575"/>
          <p14:tracePt t="100796" x="5837238" y="3076575"/>
          <p14:tracePt t="100909" x="5845175" y="3076575"/>
          <p14:tracePt t="100918" x="5862638" y="3076575"/>
          <p14:tracePt t="100921" x="5880100" y="3076575"/>
          <p14:tracePt t="100926" x="5895975" y="3076575"/>
          <p14:tracePt t="100946" x="6024563" y="3076575"/>
          <p14:tracePt t="100963" x="6184900" y="3076575"/>
          <p14:tracePt t="100966" x="6253163" y="3076575"/>
          <p14:tracePt t="100969" x="6296025" y="3076575"/>
          <p14:tracePt t="100971" x="6346825" y="3076575"/>
          <p14:tracePt t="100980" x="6448425" y="3094038"/>
          <p14:tracePt t="100996" x="6686550" y="3144838"/>
          <p14:tracePt t="101000" x="6745288" y="3152775"/>
          <p14:tracePt t="101003" x="6797675" y="3160713"/>
          <p14:tracePt t="101013" x="6889750" y="3195638"/>
          <p14:tracePt t="101016" x="6932613" y="3203575"/>
          <p14:tracePt t="101029" x="7059613" y="3221038"/>
          <p14:tracePt t="101031" x="7102475" y="3228975"/>
          <p14:tracePt t="101046" x="7246938" y="3254375"/>
          <p14:tracePt t="101062" x="7315200" y="3271838"/>
          <p14:tracePt t="101064" x="7340600" y="3271838"/>
          <p14:tracePt t="101079" x="7400925" y="3271838"/>
          <p14:tracePt t="101097" x="7426325" y="3271838"/>
          <p14:tracePt t="101133" x="7434263" y="3271838"/>
          <p14:tracePt t="116503" x="7400925" y="3254375"/>
          <p14:tracePt t="116511" x="7391400" y="3246438"/>
          <p14:tracePt t="116513" x="7373938" y="3246438"/>
          <p14:tracePt t="116521" x="7289800" y="3228975"/>
          <p14:tracePt t="116525" x="7229475" y="3203575"/>
          <p14:tracePt t="116529" x="7085013" y="3160713"/>
          <p14:tracePt t="116536" x="6983413" y="3144838"/>
          <p14:tracePt t="116538" x="6881813" y="3119438"/>
          <p14:tracePt t="116552" x="6364288" y="3008313"/>
          <p14:tracePt t="116569" x="5761038" y="2965450"/>
          <p14:tracePt t="116586" x="4995863" y="2949575"/>
          <p14:tracePt t="116603" x="4214813" y="2949575"/>
          <p14:tracePt t="116620" x="3457575" y="2949575"/>
          <p14:tracePt t="116636" x="3092450" y="2974975"/>
          <p14:tracePt t="116637" x="2973388" y="2990850"/>
          <p14:tracePt t="116653" x="2590800" y="3025775"/>
          <p14:tracePt t="116671" x="2217738" y="3025775"/>
          <p14:tracePt t="116687" x="2073275" y="3025775"/>
          <p14:tracePt t="116688" x="2030413" y="3016250"/>
          <p14:tracePt t="116703" x="1860550" y="2990850"/>
          <p14:tracePt t="116720" x="1724025" y="2990850"/>
          <p14:tracePt t="116724" x="1698625" y="2990850"/>
          <p14:tracePt t="116728" x="1673225" y="3000375"/>
          <p14:tracePt t="116731" x="1647825" y="3008313"/>
          <p14:tracePt t="116739" x="1622425" y="3016250"/>
          <p14:tracePt t="116753" x="1589088" y="3051175"/>
          <p14:tracePt t="116769" x="1495425" y="3135313"/>
          <p14:tracePt t="116786" x="1384300" y="3221038"/>
          <p14:tracePt t="116803" x="1231900" y="3348038"/>
          <p14:tracePt t="116821" x="968375" y="3527425"/>
          <p14:tracePt t="116836" x="773113" y="3654425"/>
          <p14:tracePt t="116852" x="585788" y="3748088"/>
          <p14:tracePt t="116869" x="501650" y="3824288"/>
          <p14:tracePt t="116886" x="484188" y="3832225"/>
          <p14:tracePt t="116887" x="484188" y="3841750"/>
          <p14:tracePt t="116902" x="484188" y="3857625"/>
          <p14:tracePt t="116919" x="517525" y="3875088"/>
          <p14:tracePt t="116935" x="552450" y="3900488"/>
          <p14:tracePt t="116953" x="585788" y="3925888"/>
          <p14:tracePt t="116955" x="595313" y="3925888"/>
          <p14:tracePt t="116970" x="611188" y="3951288"/>
          <p14:tracePt t="116986" x="636588" y="3976688"/>
          <p14:tracePt t="116989" x="636588" y="3986213"/>
          <p14:tracePt t="117003" x="661988" y="4019550"/>
          <p14:tracePt t="117021" x="696913" y="4079875"/>
          <p14:tracePt t="117036" x="730250" y="4121150"/>
          <p14:tracePt t="117037" x="739775" y="4138613"/>
          <p14:tracePt t="117052" x="806450" y="4181475"/>
          <p14:tracePt t="117054" x="831850" y="4197350"/>
          <p14:tracePt t="117057" x="849313" y="4214813"/>
          <p14:tracePt t="117071" x="925513" y="4249738"/>
          <p14:tracePt t="117086" x="1011238" y="4265613"/>
          <p14:tracePt t="117103" x="1044575" y="4265613"/>
          <p14:tracePt t="117104" x="1062038" y="4265613"/>
          <p14:tracePt t="117120" x="1079500" y="4265613"/>
          <p14:tracePt t="117136" x="1104900" y="4265613"/>
          <p14:tracePt t="117140" x="1112838" y="4265613"/>
          <p14:tracePt t="117153" x="1147763" y="4240213"/>
          <p14:tracePt t="117154" x="1163638" y="4240213"/>
          <p14:tracePt t="117171" x="1231900" y="4189413"/>
          <p14:tracePt t="117175" x="1257300" y="4181475"/>
          <p14:tracePt t="117186" x="1384300" y="4138613"/>
          <p14:tracePt t="117202" x="1528763" y="4105275"/>
          <p14:tracePt t="117219" x="1622425" y="4070350"/>
          <p14:tracePt t="117220" x="1639888" y="4062413"/>
          <p14:tracePt t="117236" x="1673225" y="4062413"/>
          <p14:tracePt t="117237" x="1682750" y="4062413"/>
          <p14:tracePt t="117252" x="1698625" y="4062413"/>
          <p14:tracePt t="117269" x="1724025" y="4044950"/>
          <p14:tracePt t="117287" x="1741488" y="4044950"/>
          <p14:tracePt t="117288" x="1766888" y="4044950"/>
          <p14:tracePt t="117303" x="1801813" y="4044950"/>
          <p14:tracePt t="117305" x="1809750" y="4044950"/>
          <p14:tracePt t="117308" x="1817688" y="4044950"/>
          <p14:tracePt t="117320" x="1827213" y="4044950"/>
          <p14:tracePt t="117337" x="1843088" y="4044950"/>
          <p14:tracePt t="117353" x="1843088" y="4037013"/>
          <p14:tracePt t="117449" x="1835150" y="4037013"/>
          <p14:tracePt t="117458" x="1827213" y="4027488"/>
          <p14:tracePt t="117463" x="1817688" y="4027488"/>
          <p14:tracePt t="117465" x="1809750" y="4011613"/>
          <p14:tracePt t="117486" x="1792288" y="4011613"/>
          <p14:tracePt t="117504" x="1784350" y="4011613"/>
          <p14:tracePt t="117581" x="1792288" y="4011613"/>
          <p14:tracePt t="117592" x="1801813" y="4011613"/>
          <p14:tracePt t="117601" x="1817688" y="4011613"/>
          <p14:tracePt t="117622" x="1852613" y="4027488"/>
          <p14:tracePt t="117627" x="1868488" y="4027488"/>
          <p14:tracePt t="117629" x="1885950" y="4037013"/>
          <p14:tracePt t="117636" x="1936750" y="4044950"/>
          <p14:tracePt t="117652" x="2005013" y="4062413"/>
          <p14:tracePt t="117653" x="2030413" y="4070350"/>
          <p14:tracePt t="117669" x="2116138" y="4095750"/>
          <p14:tracePt t="117686" x="2208213" y="4113213"/>
          <p14:tracePt t="117687" x="2225675" y="4113213"/>
          <p14:tracePt t="117702" x="2260600" y="4113213"/>
          <p14:tracePt t="117719" x="2301875" y="4121150"/>
          <p14:tracePt t="117735" x="2311400" y="4130675"/>
          <p14:tracePt t="117752" x="2344738" y="4130675"/>
          <p14:tracePt t="117756" x="2362200" y="4130675"/>
          <p14:tracePt t="117769" x="2420938" y="4113213"/>
          <p14:tracePt t="117771" x="2446338" y="4105275"/>
          <p14:tracePt t="117785" x="2471738" y="4105275"/>
          <p14:tracePt t="117802" x="2489200" y="4095750"/>
          <p14:tracePt t="117897" x="2497138" y="4087813"/>
          <p14:tracePt t="154792" x="2497138" y="4079875"/>
          <p14:tracePt t="154796" x="2497138" y="4070350"/>
          <p14:tracePt t="154927" x="2497138" y="4062413"/>
          <p14:tracePt t="154937" x="2489200" y="4062413"/>
          <p14:tracePt t="154946" x="2471738" y="4062413"/>
          <p14:tracePt t="154962" x="2446338" y="4079875"/>
          <p14:tracePt t="154979" x="2420938" y="4095750"/>
          <p14:tracePt t="154996" x="2379663" y="4121150"/>
          <p14:tracePt t="155012" x="2344738" y="4146550"/>
          <p14:tracePt t="155013" x="2327275" y="4164013"/>
          <p14:tracePt t="155029" x="2293938" y="4197350"/>
          <p14:tracePt t="155045" x="2276475" y="4224338"/>
          <p14:tracePt t="155062" x="2251075" y="4257675"/>
          <p14:tracePt t="155063" x="2251075" y="4265613"/>
          <p14:tracePt t="155079" x="2243138" y="4275138"/>
          <p14:tracePt t="155096" x="2225675" y="4300538"/>
          <p14:tracePt t="155099" x="2217738" y="4308475"/>
          <p14:tracePt t="155113" x="2200275" y="4325938"/>
          <p14:tracePt t="155129" x="2166938" y="4341813"/>
          <p14:tracePt t="188465" x="2149475" y="4351338"/>
          <p14:tracePt t="188472" x="2132013" y="4351338"/>
          <p14:tracePt t="188477" x="2116138" y="4351338"/>
          <p14:tracePt t="188480" x="2106613" y="4351338"/>
          <p14:tracePt t="188492" x="2081213" y="4351338"/>
          <p14:tracePt t="188497" x="2055813" y="4333875"/>
          <p14:tracePt t="188500" x="2038350" y="4333875"/>
          <p14:tracePt t="188508" x="2012950" y="4316413"/>
          <p14:tracePt t="188510" x="2005013" y="4316413"/>
          <p14:tracePt t="188525" x="1954213" y="4291013"/>
          <p14:tracePt t="188541" x="1920875" y="4265613"/>
          <p14:tracePt t="188558" x="1903413" y="4265613"/>
          <p14:tracePt t="188575" x="1868488" y="4249738"/>
          <p14:tracePt t="188576" x="1852613" y="4240213"/>
          <p14:tracePt t="188592" x="1801813" y="4240213"/>
          <p14:tracePt t="188594" x="1784350" y="4240213"/>
          <p14:tracePt t="188608" x="1690688" y="4275138"/>
          <p14:tracePt t="188610" x="1657350" y="4283075"/>
          <p14:tracePt t="188613" x="1622425" y="4291013"/>
          <p14:tracePt t="188614" x="1589088" y="4300538"/>
          <p14:tracePt t="188624" x="1538288" y="4325938"/>
          <p14:tracePt t="188642" x="1384300" y="4410075"/>
          <p14:tracePt t="188658" x="1300163" y="4445000"/>
          <p14:tracePt t="188674" x="1189038" y="4513263"/>
          <p14:tracePt t="188691" x="1104900" y="4564063"/>
          <p14:tracePt t="188708" x="1011238" y="4630738"/>
          <p14:tracePt t="188725" x="909638" y="4691063"/>
          <p14:tracePt t="188742" x="858838" y="4733925"/>
          <p14:tracePt t="188758" x="831850" y="4792663"/>
          <p14:tracePt t="188760" x="815975" y="4818063"/>
          <p14:tracePt t="188775" x="790575" y="4868863"/>
          <p14:tracePt t="188776" x="790575" y="4894263"/>
          <p14:tracePt t="188793" x="765175" y="4954588"/>
          <p14:tracePt t="188808" x="765175" y="5005388"/>
          <p14:tracePt t="188809" x="765175" y="5013325"/>
          <p14:tracePt t="188825" x="765175" y="5099050"/>
          <p14:tracePt t="188843" x="798513" y="5183188"/>
          <p14:tracePt t="188858" x="849313" y="5208588"/>
          <p14:tracePt t="188860" x="866775" y="5218113"/>
          <p14:tracePt t="188863" x="892175" y="5226050"/>
          <p14:tracePt t="188875" x="960438" y="5243513"/>
          <p14:tracePt t="188892" x="1054100" y="5251450"/>
          <p14:tracePt t="188895" x="1069975" y="5260975"/>
          <p14:tracePt t="188908" x="1104900" y="5260975"/>
          <p14:tracePt t="188931" x="1130300" y="5260975"/>
          <p14:tracePt t="188942" x="1155700" y="5260975"/>
          <p14:tracePt t="188945" x="1181100" y="5260975"/>
          <p14:tracePt t="188949" x="1214438" y="5260975"/>
          <p14:tracePt t="188958" x="1239838" y="5243513"/>
          <p14:tracePt t="188961" x="1265238" y="5235575"/>
          <p14:tracePt t="188975" x="1350963" y="5192713"/>
          <p14:tracePt t="188992" x="1520825" y="5124450"/>
          <p14:tracePt t="189008" x="1622425" y="5081588"/>
          <p14:tracePt t="189009" x="1657350" y="5073650"/>
          <p14:tracePt t="189024" x="1749425" y="5038725"/>
          <p14:tracePt t="189041" x="1827213" y="5022850"/>
          <p14:tracePt t="189058" x="1868488" y="4979988"/>
          <p14:tracePt t="189060" x="1878013" y="4979988"/>
          <p14:tracePt t="189075" x="1893888" y="4962525"/>
          <p14:tracePt t="189091" x="1920875" y="4954588"/>
          <p14:tracePt t="189129" x="1920875" y="4946650"/>
          <p14:tracePt t="189181" x="1936750" y="4946650"/>
          <p14:tracePt t="189199" x="1946275" y="4946650"/>
          <p14:tracePt t="189205" x="1954213" y="4946650"/>
          <p14:tracePt t="189213" x="1962150" y="4946650"/>
          <p14:tracePt t="189225" x="1971675" y="4946650"/>
          <p14:tracePt t="189241" x="2012950" y="4946650"/>
          <p14:tracePt t="189257" x="2081213" y="4946650"/>
          <p14:tracePt t="189259" x="2098675" y="4946650"/>
          <p14:tracePt t="189275" x="2182813" y="4962525"/>
          <p14:tracePt t="189291" x="2276475" y="4979988"/>
          <p14:tracePt t="189308" x="2362200" y="5005388"/>
          <p14:tracePt t="189324" x="2405063" y="5013325"/>
          <p14:tracePt t="189341" x="2455863" y="5030788"/>
          <p14:tracePt t="189357" x="2524125" y="5048250"/>
          <p14:tracePt t="189374" x="2582863" y="5056188"/>
          <p14:tracePt t="189391" x="2616200" y="5064125"/>
          <p14:tracePt t="189392" x="2625725" y="5064125"/>
          <p14:tracePt t="189408" x="2659063" y="5064125"/>
          <p14:tracePt t="189410" x="2668588" y="5064125"/>
          <p14:tracePt t="189413" x="2676525" y="5064125"/>
          <p14:tracePt t="189425" x="2693988" y="5064125"/>
          <p14:tracePt t="189427" x="2709863" y="5064125"/>
          <p14:tracePt t="189442" x="2735263" y="5073650"/>
          <p14:tracePt t="189459" x="2752725" y="5073650"/>
          <p14:tracePt t="189460" x="2760663" y="5073650"/>
          <p14:tracePt t="189475" x="2770188" y="5073650"/>
          <p14:tracePt t="189477" x="2786063" y="5073650"/>
          <p14:tracePt t="189491" x="2803525" y="5073650"/>
          <p14:tracePt t="189508" x="2828925" y="5073650"/>
          <p14:tracePt t="189524" x="2838450" y="5073650"/>
          <p14:tracePt t="189541" x="2854325" y="5073650"/>
          <p14:tracePt t="189559" x="2871788" y="5073650"/>
          <p14:tracePt t="189561" x="2879725" y="5073650"/>
          <p14:tracePt t="189565" x="2889250" y="5073650"/>
          <p14:tracePt t="189576" x="2905125" y="5064125"/>
          <p14:tracePt t="189578" x="2914650" y="5064125"/>
          <p14:tracePt t="189590" x="2940050" y="5056188"/>
          <p14:tracePt t="189608" x="2973388" y="5048250"/>
          <p14:tracePt t="189624" x="2990850" y="5048250"/>
          <p14:tracePt t="189626" x="2998788" y="5048250"/>
          <p14:tracePt t="189641" x="3033713" y="5048250"/>
          <p14:tracePt t="189658" x="3074988" y="5048250"/>
          <p14:tracePt t="189675" x="3109913" y="5048250"/>
          <p14:tracePt t="189691" x="3135313" y="5048250"/>
          <p14:tracePt t="189708" x="3178175" y="5048250"/>
          <p14:tracePt t="189711" x="3186113" y="5048250"/>
          <p14:tracePt t="189725" x="3211513" y="5048250"/>
          <p14:tracePt t="189728" x="3219450" y="5048250"/>
          <p14:tracePt t="189742" x="3254375" y="5048250"/>
          <p14:tracePt t="189758" x="3287713" y="5048250"/>
          <p14:tracePt t="189759" x="3305175" y="5048250"/>
          <p14:tracePt t="189774" x="3373438" y="5048250"/>
          <p14:tracePt t="189791" x="3424238" y="5038725"/>
          <p14:tracePt t="189792" x="3449638" y="5030788"/>
          <p14:tracePt t="189808" x="3517900" y="5030788"/>
          <p14:tracePt t="189809" x="3543300" y="5030788"/>
          <p14:tracePt t="189824" x="3586163" y="5030788"/>
          <p14:tracePt t="189841" x="3611563" y="5030788"/>
          <p14:tracePt t="189859" x="3627438" y="5030788"/>
          <p14:tracePt t="189880" x="3636963" y="5030788"/>
          <p14:tracePt t="189891" x="3644900" y="5030788"/>
          <p14:tracePt t="189908" x="3687763" y="5030788"/>
          <p14:tracePt t="189911" x="3703638" y="5030788"/>
          <p14:tracePt t="189924" x="3738563" y="5030788"/>
          <p14:tracePt t="189926" x="3746500" y="5030788"/>
          <p14:tracePt t="189942" x="3781425" y="5030788"/>
          <p14:tracePt t="189944" x="3789363" y="5030788"/>
          <p14:tracePt t="189959" x="3822700" y="5030788"/>
          <p14:tracePt t="189975" x="3857625" y="5030788"/>
          <p14:tracePt t="189977" x="3865563" y="5030788"/>
          <p14:tracePt t="189991" x="3900488" y="5030788"/>
          <p14:tracePt t="190009" x="3933825" y="5030788"/>
          <p14:tracePt t="190024" x="3976688" y="5030788"/>
          <p14:tracePt t="190025" x="3984625" y="5030788"/>
          <p14:tracePt t="190041" x="4044950" y="5030788"/>
          <p14:tracePt t="190057" x="4095750" y="5030788"/>
          <p14:tracePt t="190061" x="4111625" y="5030788"/>
          <p14:tracePt t="190075" x="4129088" y="5030788"/>
          <p14:tracePt t="190077" x="4137025" y="5030788"/>
          <p14:tracePt t="190091" x="4162425" y="5030788"/>
          <p14:tracePt t="190108" x="4197350" y="5030788"/>
          <p14:tracePt t="190112" x="4205288" y="5030788"/>
          <p14:tracePt t="190115" x="4214813" y="5038725"/>
          <p14:tracePt t="190125" x="4222750" y="5038725"/>
          <p14:tracePt t="190128" x="4240213" y="5038725"/>
          <p14:tracePt t="190143" x="4256088" y="5038725"/>
          <p14:tracePt t="190159" x="4273550" y="5048250"/>
          <p14:tracePt t="190174" x="4291013" y="5048250"/>
          <p14:tracePt t="190191" x="4298950" y="5048250"/>
          <p14:tracePt t="190207" x="4316413" y="5064125"/>
          <p14:tracePt t="190224" x="4332288" y="5064125"/>
          <p14:tracePt t="190241" x="4349750" y="5064125"/>
          <p14:tracePt t="190258" x="4359275" y="5064125"/>
          <p14:tracePt t="190291" x="4367213" y="5064125"/>
          <p14:tracePt t="190425" x="4375150" y="5064125"/>
          <p14:tracePt t="195919" x="4367213" y="5064125"/>
          <p14:tracePt t="195935" x="4349750" y="5064125"/>
          <p14:tracePt t="195941" x="4341813" y="5056188"/>
          <p14:tracePt t="195954" x="4324350" y="5048250"/>
          <p14:tracePt t="195956" x="4306888" y="5038725"/>
          <p14:tracePt t="195970" x="4291013" y="5030788"/>
          <p14:tracePt t="195987" x="4256088" y="5013325"/>
          <p14:tracePt t="196004" x="4197350" y="4987925"/>
          <p14:tracePt t="196005" x="4187825" y="4987925"/>
          <p14:tracePt t="196020" x="4103688" y="4987925"/>
          <p14:tracePt t="196037" x="3925888" y="4946650"/>
          <p14:tracePt t="196054" x="3789363" y="4894263"/>
          <p14:tracePt t="196057" x="3771900" y="4886325"/>
          <p14:tracePt t="196071" x="3687763" y="4878388"/>
          <p14:tracePt t="196074" x="3627438" y="4878388"/>
          <p14:tracePt t="196076" x="3586163" y="4878388"/>
          <p14:tracePt t="196089" x="3424238" y="4878388"/>
          <p14:tracePt t="196104" x="3330575" y="4878388"/>
          <p14:tracePt t="196120" x="3219450" y="4860925"/>
          <p14:tracePt t="196137" x="3084513" y="4860925"/>
          <p14:tracePt t="196138" x="3049588" y="4860925"/>
          <p14:tracePt t="196154" x="2930525" y="4860925"/>
          <p14:tracePt t="196170" x="2846388" y="4860925"/>
          <p14:tracePt t="196187" x="2719388" y="4860925"/>
          <p14:tracePt t="196203" x="2582863" y="4886325"/>
          <p14:tracePt t="196220" x="2463800" y="4903788"/>
          <p14:tracePt t="196237" x="2301875" y="4937125"/>
          <p14:tracePt t="196254" x="2182813" y="4962525"/>
          <p14:tracePt t="196271" x="2038350" y="4987925"/>
          <p14:tracePt t="196274" x="2005013" y="4997450"/>
          <p14:tracePt t="196277" x="1971675" y="5005388"/>
          <p14:tracePt t="196288" x="1893888" y="5022850"/>
          <p14:tracePt t="196291" x="1843088" y="5030788"/>
          <p14:tracePt t="196304" x="1673225" y="5091113"/>
          <p14:tracePt t="196320" x="1477963" y="5149850"/>
          <p14:tracePt t="196321" x="1409700" y="5175250"/>
          <p14:tracePt t="196337" x="1189038" y="5235575"/>
          <p14:tracePt t="196354" x="925513" y="5311775"/>
          <p14:tracePt t="196370" x="790575" y="5362575"/>
          <p14:tracePt t="196372" x="765175" y="5362575"/>
          <p14:tracePt t="196387" x="671513" y="5387975"/>
          <p14:tracePt t="196404" x="628650" y="5405438"/>
          <p14:tracePt t="196408" x="620713" y="5413375"/>
          <p14:tracePt t="196411" x="611188" y="5413375"/>
          <p14:tracePt t="196420" x="611188" y="5421313"/>
          <p14:tracePt t="196437" x="585788" y="5438775"/>
          <p14:tracePt t="196453" x="569913" y="5446713"/>
          <p14:tracePt t="196470" x="544513" y="5472113"/>
          <p14:tracePt t="196473" x="534988" y="5489575"/>
          <p14:tracePt t="196486" x="509588" y="5507038"/>
          <p14:tracePt t="196503" x="476250" y="5540375"/>
          <p14:tracePt t="196520" x="441325" y="5575300"/>
          <p14:tracePt t="196536" x="400050" y="5608638"/>
          <p14:tracePt t="196554" x="365125" y="5651500"/>
          <p14:tracePt t="196570" x="357188" y="5668963"/>
          <p14:tracePt t="196586" x="357188" y="5694363"/>
          <p14:tracePt t="196603" x="357188" y="5702300"/>
          <p14:tracePt t="196620" x="357188" y="5710238"/>
          <p14:tracePt t="196637" x="357188" y="5719763"/>
          <p14:tracePt t="196654" x="373063" y="5727700"/>
          <p14:tracePt t="196671" x="382588" y="5727700"/>
          <p14:tracePt t="196673" x="400050" y="5727700"/>
          <p14:tracePt t="196687" x="415925" y="5727700"/>
          <p14:tracePt t="196705" x="450850" y="5727700"/>
          <p14:tracePt t="196720" x="484188" y="5727700"/>
          <p14:tracePt t="196722" x="501650" y="5727700"/>
          <p14:tracePt t="196737" x="544513" y="5727700"/>
          <p14:tracePt t="196753" x="569913" y="5719763"/>
          <p14:tracePt t="196770" x="603250" y="5702300"/>
          <p14:tracePt t="196774" x="611188" y="5694363"/>
          <p14:tracePt t="196776" x="636588" y="5676900"/>
          <p14:tracePt t="196779" x="661988" y="5668963"/>
          <p14:tracePt t="196786" x="688975" y="5659438"/>
          <p14:tracePt t="196803" x="765175" y="5626100"/>
          <p14:tracePt t="196819" x="849313" y="5591175"/>
          <p14:tracePt t="196836" x="935038" y="5565775"/>
          <p14:tracePt t="196853" x="976313" y="5532438"/>
          <p14:tracePt t="196869" x="1028700" y="5524500"/>
          <p14:tracePt t="196886" x="1044575" y="5507038"/>
          <p14:tracePt t="196903" x="1054100" y="5507038"/>
          <p14:tracePt t="196921" x="1062038" y="5497513"/>
          <p14:tracePt t="197105" x="1062038" y="5507038"/>
          <p14:tracePt t="197111" x="1054100" y="5524500"/>
          <p14:tracePt t="197124" x="1054100" y="5540375"/>
          <p14:tracePt t="197126" x="1044575" y="5549900"/>
          <p14:tracePt t="197137" x="1036638" y="5557838"/>
          <p14:tracePt t="197154" x="1028700" y="5575300"/>
          <p14:tracePt t="197631" x="1036638" y="5575300"/>
          <p14:tracePt t="197641" x="1044575" y="5575300"/>
          <p14:tracePt t="197656" x="1054100" y="5575300"/>
          <p14:tracePt t="197683" x="1069975" y="5565775"/>
          <p14:tracePt t="197720" x="1087438" y="5557838"/>
          <p14:tracePt t="197736" x="1095375" y="5557838"/>
          <p14:tracePt t="197756" x="1104900" y="5557838"/>
          <p14:tracePt t="197763" x="1112838" y="5557838"/>
          <p14:tracePt t="197770" x="1120775" y="5549900"/>
          <p14:tracePt t="197786" x="1138238" y="5549900"/>
          <p14:tracePt t="197787" x="1147763" y="5549900"/>
          <p14:tracePt t="197802" x="1163638" y="5549900"/>
          <p14:tracePt t="197819" x="1181100" y="5549900"/>
          <p14:tracePt t="197835" x="1198563" y="5549900"/>
          <p14:tracePt t="197854" x="1206500" y="5549900"/>
          <p14:tracePt t="197873" x="1214438" y="5549900"/>
          <p14:tracePt t="197890" x="1231900" y="5549900"/>
          <p14:tracePt t="197906" x="1257300" y="5549900"/>
          <p14:tracePt t="197910" x="1265238" y="5549900"/>
          <p14:tracePt t="197921" x="1274763" y="5549900"/>
          <p14:tracePt t="197936" x="1290638" y="5549900"/>
          <p14:tracePt t="197953" x="1308100" y="5549900"/>
          <p14:tracePt t="197970" x="1325563" y="5549900"/>
          <p14:tracePt t="197987" x="1333500" y="5549900"/>
          <p14:tracePt t="198004" x="1343025" y="5549900"/>
          <p14:tracePt t="198019" x="1358900" y="5549900"/>
          <p14:tracePt t="198036" x="1368425" y="5549900"/>
          <p14:tracePt t="198040" x="1384300" y="5549900"/>
          <p14:tracePt t="198065" x="1401763" y="5549900"/>
          <p14:tracePt t="198076" x="1409700" y="5549900"/>
          <p14:tracePt t="198090" x="1419225" y="5549900"/>
          <p14:tracePt t="198094" x="1427163" y="5549900"/>
          <p14:tracePt t="198096" x="1435100" y="5549900"/>
          <p14:tracePt t="198108" x="1444625" y="5549900"/>
          <p14:tracePt t="198119" x="1462088" y="5549900"/>
          <p14:tracePt t="198135" x="1470025" y="5549900"/>
          <p14:tracePt t="198152" x="1487488" y="5549900"/>
          <p14:tracePt t="198169" x="1495425" y="5549900"/>
          <p14:tracePt t="198186" x="1512888" y="5549900"/>
          <p14:tracePt t="198187" x="1528763" y="5549900"/>
          <p14:tracePt t="198204" x="1546225" y="5549900"/>
          <p14:tracePt t="198219" x="1563688" y="5549900"/>
          <p14:tracePt t="198235" x="1579563" y="5549900"/>
          <p14:tracePt t="198252" x="1606550" y="5549900"/>
          <p14:tracePt t="198269" x="1622425" y="5549900"/>
          <p14:tracePt t="198286" x="1639888" y="5549900"/>
          <p14:tracePt t="198303" x="1657350" y="5549900"/>
          <p14:tracePt t="198321" x="1673225" y="5549900"/>
          <p14:tracePt t="198336" x="1682750" y="5549900"/>
          <p14:tracePt t="198352" x="1698625" y="5549900"/>
          <p14:tracePt t="198369" x="1716088" y="5549900"/>
          <p14:tracePt t="198386" x="1741488" y="5549900"/>
          <p14:tracePt t="198402" x="1766888" y="5549900"/>
          <p14:tracePt t="198403" x="1784350" y="5549900"/>
          <p14:tracePt t="198419" x="1817688" y="5549900"/>
          <p14:tracePt t="198435" x="1868488" y="5549900"/>
          <p14:tracePt t="198452" x="1911350" y="5549900"/>
          <p14:tracePt t="198469" x="1979613" y="5549900"/>
          <p14:tracePt t="198485" x="2030413" y="5549900"/>
          <p14:tracePt t="198502" x="2081213" y="5549900"/>
          <p14:tracePt t="198519" x="2116138" y="5549900"/>
          <p14:tracePt t="198537" x="2141538" y="5557838"/>
          <p14:tracePt t="198552" x="2166938" y="5557838"/>
          <p14:tracePt t="198554" x="2174875" y="5557838"/>
          <p14:tracePt t="198569" x="2192338" y="5565775"/>
          <p14:tracePt t="198571" x="2200275" y="5565775"/>
          <p14:tracePt t="198586" x="2225675" y="5565775"/>
          <p14:tracePt t="198602" x="2235200" y="5565775"/>
          <p14:tracePt t="198619" x="2260600" y="5565775"/>
          <p14:tracePt t="198635" x="2286000" y="5565775"/>
          <p14:tracePt t="198652" x="2301875" y="5565775"/>
          <p14:tracePt t="198656" x="2311400" y="5565775"/>
          <p14:tracePt t="198659" x="2319338" y="5565775"/>
          <p14:tracePt t="198669" x="2336800" y="5565775"/>
          <p14:tracePt t="198686" x="2362200" y="5565775"/>
          <p14:tracePt t="198689" x="2379663" y="5565775"/>
          <p14:tracePt t="198702" x="2387600" y="5565775"/>
          <p14:tracePt t="198718" x="2413000" y="5565775"/>
          <p14:tracePt t="198735" x="2446338" y="5565775"/>
          <p14:tracePt t="198752" x="2455863" y="5565775"/>
          <p14:tracePt t="198753" x="2463800" y="5565775"/>
          <p14:tracePt t="198772" x="2489200" y="5565775"/>
          <p14:tracePt t="198786" x="2506663" y="5565775"/>
          <p14:tracePt t="198803" x="2540000" y="5565775"/>
          <p14:tracePt t="198818" x="2565400" y="5565775"/>
          <p14:tracePt t="198835" x="2574925" y="5565775"/>
          <p14:tracePt t="198852" x="2590800" y="5565775"/>
          <p14:tracePt t="198869" x="2608263" y="5565775"/>
          <p14:tracePt t="198886" x="2625725" y="5565775"/>
          <p14:tracePt t="198902" x="2633663" y="5565775"/>
          <p14:tracePt t="198919" x="2641600" y="5565775"/>
          <p14:tracePt t="202015" x="2651125" y="5565775"/>
          <p14:tracePt t="202023" x="2659063" y="5565775"/>
          <p14:tracePt t="202033" x="2684463" y="5565775"/>
          <p14:tracePt t="202050" x="2760663" y="5565775"/>
          <p14:tracePt t="202066" x="2846388" y="5565775"/>
          <p14:tracePt t="202083" x="2982913" y="5565775"/>
          <p14:tracePt t="202100" x="3049588" y="5565775"/>
          <p14:tracePt t="202103" x="3067050" y="5565775"/>
          <p14:tracePt t="202117" x="3100388" y="5565775"/>
          <p14:tracePt t="202134" x="3117850" y="5565775"/>
          <p14:tracePt t="202275" x="3127375" y="5565775"/>
          <p14:tracePt t="202311" x="3135313" y="5565775"/>
          <p14:tracePt t="202343" x="3143250" y="5565775"/>
          <p14:tracePt t="202370" x="3152775" y="5565775"/>
          <p14:tracePt t="202384" x="3160713" y="5565775"/>
          <p14:tracePt t="202404" x="3178175" y="5565775"/>
          <p14:tracePt t="214439" x="3186113" y="5565775"/>
          <p14:tracePt t="214447" x="3194050" y="5575300"/>
          <p14:tracePt t="214499" x="3203575" y="5591175"/>
          <p14:tracePt t="214505" x="3203575" y="5608638"/>
          <p14:tracePt t="214510" x="3203575" y="5616575"/>
          <p14:tracePt t="214526" x="3203575" y="5641975"/>
          <p14:tracePt t="214528" x="3203575" y="5651500"/>
          <p14:tracePt t="214542" x="3194050" y="5694363"/>
          <p14:tracePt t="214543" x="3194050" y="5702300"/>
          <p14:tracePt t="214558" x="3194050" y="5761038"/>
          <p14:tracePt t="214575" x="3211513" y="5788025"/>
          <p14:tracePt t="214592" x="3211513" y="5803900"/>
          <p14:tracePt t="214624" x="3211513" y="5821363"/>
          <p14:tracePt t="214645" x="3211513" y="5838825"/>
          <p14:tracePt t="214649" x="3211513" y="5846763"/>
          <p14:tracePt t="214653" x="3211513" y="5854700"/>
          <p14:tracePt t="214659" x="3211513" y="5864225"/>
          <p14:tracePt t="214676" x="3203575" y="5922963"/>
          <p14:tracePt t="214691" x="3194050" y="5940425"/>
          <p14:tracePt t="214708" x="3178175" y="5965825"/>
          <p14:tracePt t="214726" x="3160713" y="6008688"/>
          <p14:tracePt t="214727" x="3152775" y="6016625"/>
          <p14:tracePt t="214742" x="3143250" y="6024563"/>
          <p14:tracePt t="214744" x="3135313" y="6034088"/>
          <p14:tracePt t="214759" x="3135313" y="6042025"/>
          <p14:tracePt t="214778" x="3127375" y="6049963"/>
          <p14:tracePt t="215837" x="3135313" y="6042025"/>
          <p14:tracePt t="216643" x="3127375" y="6049963"/>
          <p14:tracePt t="216651" x="3127375" y="6059488"/>
          <p14:tracePt t="216657" x="3117850" y="6059488"/>
          <p14:tracePt t="216674" x="3109913" y="6067425"/>
          <p14:tracePt t="216691" x="3100388" y="6084888"/>
          <p14:tracePt t="216707" x="3074988" y="6102350"/>
          <p14:tracePt t="216724" x="3074988" y="6110288"/>
          <p14:tracePt t="216741" x="3059113" y="6118225"/>
          <p14:tracePt t="216758" x="3049588" y="6127750"/>
          <p14:tracePt t="218387" x="3049588" y="6135688"/>
          <p14:tracePt t="218397" x="3049588" y="6143625"/>
          <p14:tracePt t="218413" x="3041650" y="6153150"/>
          <p14:tracePt t="218433" x="3033713" y="6169025"/>
          <p14:tracePt t="218462" x="3024188" y="6169025"/>
          <p14:tracePt t="218489" x="3024188" y="6186488"/>
          <p14:tracePt t="218497" x="3016250" y="6194425"/>
          <p14:tracePt t="218508" x="3008313" y="6203950"/>
          <p14:tracePt t="218524" x="2998788" y="6211888"/>
          <p14:tracePt t="218540" x="2990850" y="6221413"/>
          <p14:tracePt t="218575" x="2982913" y="6221413"/>
          <p14:tracePt t="218582" x="2973388" y="6229350"/>
          <p14:tracePt t="218975" x="2965450" y="6229350"/>
          <p14:tracePt t="218987" x="2947988" y="6229350"/>
          <p14:tracePt t="218995" x="2947988" y="6237288"/>
          <p14:tracePt t="219007" x="2940050" y="6237288"/>
          <p14:tracePt t="219010" x="2930525" y="6237288"/>
          <p14:tracePt t="219023" x="2914650" y="6246813"/>
          <p14:tracePt t="219040" x="2897188" y="6246813"/>
          <p14:tracePt t="219057" x="2871788" y="6254750"/>
          <p14:tracePt t="219059" x="2854325" y="6262688"/>
          <p14:tracePt t="219073" x="2828925" y="6262688"/>
          <p14:tracePt t="219089" x="2778125" y="6288088"/>
          <p14:tracePt t="219106" x="2744788" y="6288088"/>
          <p14:tracePt t="219123" x="2693988" y="6297613"/>
          <p14:tracePt t="219124" x="2676525" y="6297613"/>
          <p14:tracePt t="219140" x="2608263" y="6313488"/>
          <p14:tracePt t="219156" x="2540000" y="6338888"/>
          <p14:tracePt t="219173" x="2471738" y="6356350"/>
          <p14:tracePt t="219190" x="2420938" y="6356350"/>
          <p14:tracePt t="219206" x="2395538" y="6365875"/>
          <p14:tracePt t="219207" x="2379663" y="6365875"/>
          <p14:tracePt t="219223" x="2344738" y="6381750"/>
          <p14:tracePt t="219241" x="2301875" y="6381750"/>
          <p14:tracePt t="219243" x="2286000" y="6391275"/>
          <p14:tracePt t="219256" x="2268538" y="6391275"/>
          <p14:tracePt t="219273" x="2251075" y="6391275"/>
          <p14:tracePt t="219296" x="2243138" y="6391275"/>
          <p14:tracePt t="219311" x="2235200" y="6391275"/>
          <p14:tracePt t="219322" x="2217738" y="6391275"/>
          <p14:tracePt t="219340" x="2157413" y="6424613"/>
          <p14:tracePt t="219355" x="2132013" y="6432550"/>
          <p14:tracePt t="219372" x="2098675" y="6442075"/>
          <p14:tracePt t="219390" x="2055813" y="6450013"/>
          <p14:tracePt t="219392" x="2047875" y="6450013"/>
          <p14:tracePt t="219406" x="2012950" y="6457950"/>
          <p14:tracePt t="219407" x="2005013" y="6457950"/>
          <p14:tracePt t="219422" x="1954213" y="6467475"/>
          <p14:tracePt t="219439" x="1868488" y="6500813"/>
          <p14:tracePt t="219456" x="1776413" y="6526213"/>
          <p14:tracePt t="219460" x="1749425" y="6526213"/>
          <p14:tracePt t="219462" x="1733550" y="6526213"/>
          <p14:tracePt t="219473" x="1682750" y="6543675"/>
          <p14:tracePt t="219475" x="1665288" y="6543675"/>
          <p14:tracePt t="219477" x="1639888" y="6543675"/>
          <p14:tracePt t="219489" x="1571625" y="6561138"/>
          <p14:tracePt t="219506" x="1520825" y="6569075"/>
          <p14:tracePt t="219522" x="1470025" y="6577013"/>
          <p14:tracePt t="219539" x="1409700" y="6594475"/>
          <p14:tracePt t="219556" x="1317625" y="6611938"/>
          <p14:tracePt t="219557" x="1290638" y="6611938"/>
          <p14:tracePt t="219573" x="1206500" y="6611938"/>
          <p14:tracePt t="219575" x="1181100" y="6611938"/>
          <p14:tracePt t="219590" x="1120775" y="6611938"/>
          <p14:tracePt t="219606" x="1079500" y="6627813"/>
          <p14:tracePt t="219608" x="1069975" y="6627813"/>
          <p14:tracePt t="219612" x="1054100" y="6627813"/>
          <p14:tracePt t="219622" x="1036638" y="6627813"/>
          <p14:tracePt t="219639" x="1028700" y="6627813"/>
          <p14:tracePt t="219681" x="1019175" y="6627813"/>
          <p14:tracePt t="219905" x="1011238" y="6637338"/>
          <p14:tracePt t="220051" x="1019175" y="6637338"/>
          <p14:tracePt t="220061" x="1036638" y="6637338"/>
          <p14:tracePt t="220066" x="1044575" y="6637338"/>
          <p14:tracePt t="220072" x="1062038" y="6637338"/>
          <p14:tracePt t="220074" x="1079500" y="6637338"/>
          <p14:tracePt t="220088" x="1130300" y="6627813"/>
          <p14:tracePt t="220105" x="1181100" y="6627813"/>
          <p14:tracePt t="220122" x="1265238" y="6602413"/>
          <p14:tracePt t="220138" x="1290638" y="6586538"/>
          <p14:tracePt t="220156" x="1333500" y="6586538"/>
          <p14:tracePt t="220172" x="1376363" y="6577013"/>
          <p14:tracePt t="220175" x="1384300" y="6577013"/>
          <p14:tracePt t="220189" x="1452563" y="6577013"/>
          <p14:tracePt t="220206" x="1579563" y="6569075"/>
          <p14:tracePt t="220212" x="1597025" y="6569075"/>
          <p14:tracePt t="220221" x="1639888" y="6569075"/>
          <p14:tracePt t="220239" x="1690688" y="6569075"/>
          <p14:tracePt t="220255" x="1708150" y="6569075"/>
          <p14:tracePt t="220272" x="1724025" y="6569075"/>
          <p14:tracePt t="220273" x="1741488" y="6569075"/>
          <p14:tracePt t="220324" x="1758950" y="6569075"/>
          <p14:tracePt t="220349" x="1766888" y="6569075"/>
          <p14:tracePt t="220357" x="1776413" y="6569075"/>
          <p14:tracePt t="220364" x="1784350" y="6569075"/>
          <p14:tracePt t="220373" x="1792288" y="6569075"/>
          <p14:tracePt t="220375" x="1801813" y="6569075"/>
          <p14:tracePt t="220388" x="1809750" y="6569075"/>
          <p14:tracePt t="220405" x="1827213" y="6569075"/>
          <p14:tracePt t="220422" x="1835150" y="6569075"/>
          <p14:tracePt t="220462" x="1843088" y="6569075"/>
          <p14:tracePt t="220470" x="1852613" y="6569075"/>
          <p14:tracePt t="220480" x="1868488" y="6569075"/>
          <p14:tracePt t="220493" x="1878013" y="6577013"/>
          <p14:tracePt t="220512" x="1885950" y="6577013"/>
          <p14:tracePt t="220542" x="1903413" y="6577013"/>
          <p14:tracePt t="220548" x="1911350" y="6577013"/>
          <p14:tracePt t="220556" x="1920875" y="6577013"/>
          <p14:tracePt t="220572" x="1928813" y="6577013"/>
          <p14:tracePt t="220574" x="1936750" y="6586538"/>
          <p14:tracePt t="220589" x="1954213" y="6594475"/>
          <p14:tracePt t="220606" x="1971675" y="6594475"/>
          <p14:tracePt t="220622" x="1979613" y="6602413"/>
          <p14:tracePt t="220640" x="1987550" y="6602413"/>
          <p14:tracePt t="220660" x="1997075" y="6602413"/>
          <p14:tracePt t="220672" x="2005013" y="6602413"/>
          <p14:tracePt t="220690" x="2012950" y="6602413"/>
          <p14:tracePt t="220694" x="2022475" y="6602413"/>
          <p14:tracePt t="220712" x="2022475" y="6611938"/>
          <p14:tracePt t="220727" x="2030413" y="6611938"/>
          <p14:tracePt t="220744" x="2047875" y="6611938"/>
          <p14:tracePt t="220772" x="2065338" y="6611938"/>
          <p14:tracePt t="220781" x="2073275" y="6611938"/>
          <p14:tracePt t="220788" x="2073275" y="6619875"/>
          <p14:tracePt t="220805" x="2090738" y="6619875"/>
          <p14:tracePt t="220822" x="2106613" y="6619875"/>
          <p14:tracePt t="220824" x="2124075" y="6619875"/>
          <p14:tracePt t="220839" x="2141538" y="6637338"/>
          <p14:tracePt t="220856" x="2182813" y="6637338"/>
          <p14:tracePt t="220872" x="2217738" y="6637338"/>
          <p14:tracePt t="220875" x="2225675" y="6637338"/>
          <p14:tracePt t="220888" x="2251075" y="6637338"/>
          <p14:tracePt t="220905" x="2276475" y="6637338"/>
          <p14:tracePt t="220922" x="2286000" y="6637338"/>
          <p14:tracePt t="220925" x="2293938" y="6637338"/>
          <p14:tracePt t="220938" x="2301875" y="6637338"/>
          <p14:tracePt t="220955" x="2327275" y="6637338"/>
          <p14:tracePt t="220971" x="2362200" y="6637338"/>
          <p14:tracePt t="220989" x="2395538" y="6637338"/>
          <p14:tracePt t="220991" x="2405063" y="6637338"/>
          <p14:tracePt t="221006" x="2420938" y="6637338"/>
          <p14:tracePt t="221022" x="2455863" y="6637338"/>
          <p14:tracePt t="221039" x="2471738" y="6637338"/>
          <p14:tracePt t="221055" x="2506663" y="6637338"/>
          <p14:tracePt t="221072" x="2549525" y="6637338"/>
          <p14:tracePt t="221089" x="2600325" y="6637338"/>
          <p14:tracePt t="221090" x="2608263" y="6637338"/>
          <p14:tracePt t="221105" x="2651125" y="6637338"/>
          <p14:tracePt t="221121" x="2676525" y="6637338"/>
          <p14:tracePt t="221138" x="2701925" y="6637338"/>
          <p14:tracePt t="221141" x="2719388" y="6637338"/>
          <p14:tracePt t="221155" x="2760663" y="6637338"/>
          <p14:tracePt t="221156" x="2770188" y="6637338"/>
          <p14:tracePt t="221171" x="2811463" y="6637338"/>
          <p14:tracePt t="221171" x="2838450" y="6637338"/>
          <p14:tracePt t="221187" x="2914650" y="6637338"/>
          <p14:tracePt t="221204" x="2998788" y="6637338"/>
          <p14:tracePt t="221221" x="3049588" y="6645275"/>
          <p14:tracePt t="221243" x="3067050" y="6645275"/>
          <p14:tracePt t="221341" x="3084513" y="6645275"/>
          <p14:tracePt t="221358" x="3092450" y="6645275"/>
          <p14:tracePt t="221365" x="3100388" y="6645275"/>
          <p14:tracePt t="221381" x="3109913" y="6645275"/>
          <p14:tracePt t="221389" x="3117850" y="6645275"/>
          <p14:tracePt t="221405" x="3127375" y="6645275"/>
          <p14:tracePt t="221422" x="3143250" y="6645275"/>
          <p14:tracePt t="221439" x="3152775" y="6645275"/>
          <p14:tracePt t="221442" x="3160713" y="6645275"/>
          <p14:tracePt t="221455" x="3178175" y="6645275"/>
          <p14:tracePt t="221471" x="3211513" y="6645275"/>
          <p14:tracePt t="221488" x="3236913" y="6645275"/>
          <p14:tracePt t="221491" x="3244850" y="6645275"/>
          <p14:tracePt t="221504" x="3270250" y="6645275"/>
          <p14:tracePt t="221521" x="3287713" y="6645275"/>
          <p14:tracePt t="221538" x="3297238" y="6645275"/>
          <p14:tracePt t="221554" x="3305175" y="6645275"/>
          <p14:tracePt t="221572" x="3313113" y="6645275"/>
          <p14:tracePt t="221588" x="3322638" y="6645275"/>
          <p14:tracePt t="221606" x="3338513" y="6645275"/>
          <p14:tracePt t="221623" x="3363913" y="6645275"/>
          <p14:tracePt t="221639" x="3381375" y="6645275"/>
          <p14:tracePt t="221655" x="3398838" y="6645275"/>
          <p14:tracePt t="221657" x="3414713" y="6645275"/>
          <p14:tracePt t="221672" x="3432175" y="6645275"/>
          <p14:tracePt t="221689" x="3449638" y="6645275"/>
          <p14:tracePt t="221706" x="3457575" y="6645275"/>
          <p14:tracePt t="221709" x="3475038" y="6645275"/>
          <p14:tracePt t="221721" x="3500438" y="6645275"/>
          <p14:tracePt t="221737" x="3533775" y="6645275"/>
          <p14:tracePt t="221754" x="3586163" y="6645275"/>
          <p14:tracePt t="221771" x="3627438" y="6645275"/>
          <p14:tracePt t="221788" x="3662363" y="6645275"/>
          <p14:tracePt t="221790" x="3670300" y="6645275"/>
          <p14:tracePt t="221804" x="3687763" y="6645275"/>
          <p14:tracePt t="221821" x="3721100" y="6645275"/>
          <p14:tracePt t="221838" x="3756025" y="6645275"/>
          <p14:tracePt t="221854" x="3814763" y="6645275"/>
          <p14:tracePt t="221871" x="3865563" y="6645275"/>
          <p14:tracePt t="221887" x="3916363" y="6627813"/>
          <p14:tracePt t="221904" x="3933825" y="6627813"/>
          <p14:tracePt t="221921" x="3941763" y="6627813"/>
          <p14:tracePt t="221938" x="3959225" y="6627813"/>
          <p14:tracePt t="221955" x="3976688" y="6627813"/>
          <p14:tracePt t="221973" x="3992563" y="6627813"/>
          <p14:tracePt t="221988" x="4017963" y="6627813"/>
          <p14:tracePt t="222005" x="4027488" y="6627813"/>
          <p14:tracePt t="222022" x="4035425" y="6627813"/>
          <p14:tracePt t="222263" x="4044950" y="6637338"/>
          <p14:tracePt t="222274" x="4052888" y="6637338"/>
          <p14:tracePt t="222294" x="4060825" y="6637338"/>
          <p14:tracePt t="222307" x="4070350" y="6637338"/>
          <p14:tracePt t="222325" x="4086225" y="6637338"/>
          <p14:tracePt t="222344" x="4103688" y="6637338"/>
          <p14:tracePt t="222355" x="4121150" y="6637338"/>
          <p14:tracePt t="222357" x="4129088" y="6637338"/>
          <p14:tracePt t="222373" x="4154488" y="6637338"/>
          <p14:tracePt t="222389" x="4179888" y="6637338"/>
          <p14:tracePt t="222404" x="4205288" y="6637338"/>
          <p14:tracePt t="222420" x="4230688" y="6637338"/>
          <p14:tracePt t="222438" x="4256088" y="6637338"/>
          <p14:tracePt t="222454" x="4273550" y="6637338"/>
          <p14:tracePt t="222455" x="4281488" y="6637338"/>
          <p14:tracePt t="222470" x="4341813" y="6637338"/>
          <p14:tracePt t="222487" x="4410075" y="6637338"/>
          <p14:tracePt t="222503" x="4460875" y="6637338"/>
          <p14:tracePt t="222520" x="4503738" y="6637338"/>
          <p14:tracePt t="222537" x="4529138" y="6637338"/>
          <p14:tracePt t="222554" x="4529138" y="6645275"/>
          <p14:tracePt t="222571" x="4537075" y="6645275"/>
          <p14:tracePt t="222572" x="4545013" y="6645275"/>
          <p14:tracePt t="222589" x="4554538" y="6645275"/>
          <p14:tracePt t="222610" x="4562475" y="6645275"/>
          <p14:tracePt t="222621" x="4579938" y="6645275"/>
          <p14:tracePt t="222639" x="4605338" y="6645275"/>
          <p14:tracePt t="222641" x="4621213" y="6645275"/>
          <p14:tracePt t="222654" x="4646613" y="6645275"/>
          <p14:tracePt t="222655" x="4656138" y="6645275"/>
          <p14:tracePt t="222670" x="4699000" y="6645275"/>
          <p14:tracePt t="222687" x="4732338" y="6645275"/>
          <p14:tracePt t="222704" x="4765675" y="6645275"/>
          <p14:tracePt t="222720" x="4783138" y="6645275"/>
          <p14:tracePt t="222737" x="4808538" y="6645275"/>
          <p14:tracePt t="222754" x="4833938" y="6645275"/>
          <p14:tracePt t="222758" x="4851400" y="6645275"/>
          <p14:tracePt t="222761" x="4859338" y="6645275"/>
          <p14:tracePt t="222771" x="4868863" y="6645275"/>
          <p14:tracePt t="222774" x="4876800" y="6645275"/>
          <p14:tracePt t="222789" x="4902200" y="6654800"/>
          <p14:tracePt t="222804" x="4927600" y="6654800"/>
          <p14:tracePt t="222820" x="4962525" y="6654800"/>
          <p14:tracePt t="222823" x="4970463" y="6654800"/>
          <p14:tracePt t="222837" x="5003800" y="6654800"/>
          <p14:tracePt t="222853" x="5029200" y="6662738"/>
          <p14:tracePt t="222855" x="5046663" y="6662738"/>
          <p14:tracePt t="222870" x="5097463" y="6670675"/>
          <p14:tracePt t="222887" x="5122863" y="6670675"/>
          <p14:tracePt t="222903" x="5148263" y="6670675"/>
          <p14:tracePt t="222921" x="5157788" y="6670675"/>
          <p14:tracePt t="222937" x="5165725" y="6688138"/>
          <p14:tracePt t="222954" x="5199063" y="6688138"/>
          <p14:tracePt t="222957" x="5216525" y="6688138"/>
          <p14:tracePt t="222971" x="5259388" y="6696075"/>
          <p14:tracePt t="222973" x="5267325" y="6696075"/>
          <p14:tracePt t="222988" x="5318125" y="6705600"/>
          <p14:tracePt t="223003" x="5343525" y="6705600"/>
          <p14:tracePt t="223020" x="5343525" y="6713538"/>
          <p14:tracePt t="223037" x="5353050" y="6713538"/>
          <p14:tracePt t="223086" x="5360988" y="6713538"/>
          <p14:tracePt t="223136" x="5368925" y="6713538"/>
          <p14:tracePt t="224229" x="5394325" y="6713538"/>
          <p14:tracePt t="224237" x="5421313" y="6713538"/>
          <p14:tracePt t="224239" x="5429250" y="6713538"/>
          <p14:tracePt t="224241" x="5446713" y="6713538"/>
          <p14:tracePt t="224254" x="5497513" y="6713538"/>
          <p14:tracePt t="224257" x="5522913" y="6705600"/>
          <p14:tracePt t="224263" x="5530850" y="6696075"/>
          <p14:tracePt t="224265" x="5548313" y="6696075"/>
          <p14:tracePt t="224269" x="5556250" y="6696075"/>
          <p14:tracePt t="224286" x="5591175" y="6688138"/>
          <p14:tracePt t="224289" x="5599113" y="6688138"/>
          <p14:tracePt t="224302" x="5607050" y="6688138"/>
          <p14:tracePt t="224319" x="5624513" y="6680200"/>
          <p14:tracePt t="224338" x="5632450" y="6680200"/>
          <p14:tracePt t="224407" x="5641975" y="6680200"/>
          <p14:tracePt t="224441" x="5657850" y="6680200"/>
          <p14:tracePt t="224460" x="5675313" y="6680200"/>
          <p14:tracePt t="224464" x="5683250" y="6680200"/>
          <p14:tracePt t="224469" x="5692775" y="6680200"/>
          <p14:tracePt t="224486" x="5718175" y="6680200"/>
          <p14:tracePt t="224502" x="5761038" y="6680200"/>
          <p14:tracePt t="224504" x="5768975" y="6680200"/>
          <p14:tracePt t="224520" x="5786438" y="6680200"/>
          <p14:tracePt t="224536" x="5819775" y="6688138"/>
          <p14:tracePt t="224539" x="5827713" y="6688138"/>
          <p14:tracePt t="224553" x="5845175" y="6688138"/>
          <p14:tracePt t="224571" x="5862638" y="6688138"/>
          <p14:tracePt t="224586" x="5880100" y="6696075"/>
          <p14:tracePt t="224588" x="5888038" y="6696075"/>
          <p14:tracePt t="224592" x="5895975" y="6696075"/>
          <p14:tracePt t="224603" x="5905500" y="6696075"/>
          <p14:tracePt t="224620" x="5930900" y="6696075"/>
          <p14:tracePt t="224637" x="5956300" y="6696075"/>
          <p14:tracePt t="224653" x="5972175" y="6696075"/>
          <p14:tracePt t="224692" x="5981700" y="6696075"/>
          <p14:tracePt t="224716" x="5989638" y="6696075"/>
          <p14:tracePt t="224731" x="5997575" y="6696075"/>
          <p14:tracePt t="224755" x="6007100" y="6696075"/>
          <p14:tracePt t="224845" x="6024563" y="6696075"/>
          <p14:tracePt t="224861" x="6032500" y="6696075"/>
          <p14:tracePt t="224869" x="6040438" y="6696075"/>
          <p14:tracePt t="224876" x="6049963" y="6696075"/>
          <p14:tracePt t="224886" x="6057900" y="6696075"/>
          <p14:tracePt t="224903" x="6083300" y="6696075"/>
          <p14:tracePt t="224920" x="6100763" y="6696075"/>
          <p14:tracePt t="224937" x="6116638" y="6696075"/>
          <p14:tracePt t="224940" x="6126163" y="6696075"/>
          <p14:tracePt t="224983" x="6134100" y="6696075"/>
          <p14:tracePt t="224991" x="6142038" y="6696075"/>
          <p14:tracePt t="224993" x="6142038" y="6688138"/>
          <p14:tracePt t="224995" x="6151563" y="6688138"/>
          <p14:tracePt t="225008" x="6159500" y="6688138"/>
          <p14:tracePt t="225019" x="6176963" y="6680200"/>
          <p14:tracePt t="225036" x="6219825" y="6654800"/>
          <p14:tracePt t="225053" x="6235700" y="6637338"/>
          <p14:tracePt t="225070" x="6245225" y="6637338"/>
          <p14:tracePt t="225087" x="6261100" y="6637338"/>
          <p14:tracePt t="225090" x="6270625" y="6637338"/>
          <p14:tracePt t="225103" x="6278563" y="6627813"/>
          <p14:tracePt t="225119" x="6321425" y="6627813"/>
          <p14:tracePt t="225136" x="6338888" y="6627813"/>
          <p14:tracePt t="225153" x="6346825" y="6627813"/>
          <p14:tracePt t="225183" x="6364288" y="6627813"/>
          <p14:tracePt t="225203" x="6380163" y="6627813"/>
          <p14:tracePt t="225210" x="6397625" y="6627813"/>
          <p14:tracePt t="225219" x="6423025" y="6627813"/>
          <p14:tracePt t="225236" x="6465888" y="6627813"/>
          <p14:tracePt t="225252" x="6483350" y="6627813"/>
          <p14:tracePt t="225269" x="6499225" y="6627813"/>
          <p14:tracePt t="225313" x="6508750" y="6627813"/>
          <p14:tracePt t="225685" x="6516688" y="6627813"/>
          <p14:tracePt t="225691" x="6524625" y="6627813"/>
          <p14:tracePt t="225705" x="6542088" y="6627813"/>
          <p14:tracePt t="225720" x="6559550" y="6627813"/>
          <p14:tracePt t="225736" x="6575425" y="6627813"/>
          <p14:tracePt t="225752" x="6584950" y="6627813"/>
          <p14:tracePt t="225768" x="6600825" y="6627813"/>
          <p14:tracePt t="225785" x="6618288" y="6637338"/>
          <p14:tracePt t="225802" x="6635750" y="6645275"/>
          <p14:tracePt t="225826" x="6653213" y="6645275"/>
          <p14:tracePt t="225852" x="6661150" y="6645275"/>
          <p14:tracePt t="226031" x="6669088" y="6645275"/>
          <p14:tracePt t="226085" x="6678613" y="6645275"/>
          <p14:tracePt t="226113" x="6686550" y="6645275"/>
          <p14:tracePt t="226144" x="6694488" y="6645275"/>
          <p14:tracePt t="226161" x="6711950" y="6645275"/>
          <p14:tracePt t="226173" x="6719888" y="6645275"/>
          <p14:tracePt t="226177" x="6729413" y="6645275"/>
          <p14:tracePt t="226185" x="6737350" y="6645275"/>
          <p14:tracePt t="226186" x="6745288" y="6645275"/>
          <p14:tracePt t="226201" x="6770688" y="6654800"/>
          <p14:tracePt t="226218" x="6813550" y="6662738"/>
          <p14:tracePt t="226235" x="6848475" y="6662738"/>
          <p14:tracePt t="226251" x="6864350" y="6662738"/>
          <p14:tracePt t="226268" x="6881813" y="6662738"/>
          <p14:tracePt t="226285" x="6907213" y="6662738"/>
          <p14:tracePt t="226302" x="6932613" y="6670675"/>
          <p14:tracePt t="226321" x="6950075" y="6670675"/>
          <p14:tracePt t="226325" x="6958013" y="6680200"/>
          <p14:tracePt t="226337" x="6967538" y="6680200"/>
          <p14:tracePt t="226351" x="6975475" y="6680200"/>
          <p14:tracePt t="226368" x="6992938" y="6680200"/>
          <p14:tracePt t="226386" x="7008813" y="6680200"/>
          <p14:tracePt t="226410" x="7026275" y="6680200"/>
          <p14:tracePt t="226442" x="7043738" y="6680200"/>
          <p14:tracePt t="226465" x="7051675" y="6680200"/>
          <p14:tracePt t="226476" x="7059613" y="6680200"/>
          <p14:tracePt t="226492" x="7069138" y="6680200"/>
          <p14:tracePt t="226501" x="7077075" y="6680200"/>
          <p14:tracePt t="226518" x="7102475" y="6680200"/>
          <p14:tracePt t="226535" x="7112000" y="6680200"/>
          <p14:tracePt t="226536" x="7119938" y="6680200"/>
          <p14:tracePt t="226582" x="7127875" y="6680200"/>
          <p14:tracePt t="226635" x="7137400" y="6680200"/>
          <p14:tracePt t="237223" x="7137400" y="6670675"/>
          <p14:tracePt t="237228" x="7112000" y="6654800"/>
          <p14:tracePt t="237238" x="7034213" y="6602413"/>
          <p14:tracePt t="237244" x="6992938" y="6569075"/>
          <p14:tracePt t="237261" x="6516688" y="6450013"/>
          <p14:tracePt t="237278" x="5905500" y="6365875"/>
          <p14:tracePt t="237294" x="5394325" y="6338888"/>
          <p14:tracePt t="237312" x="4494213" y="6305550"/>
          <p14:tracePt t="237312" x="4256088" y="6288088"/>
          <p14:tracePt t="237328" x="3533775" y="6246813"/>
          <p14:tracePt t="237329" x="3305175" y="6246813"/>
          <p14:tracePt t="237345" x="2651125" y="6246813"/>
          <p14:tracePt t="237362" x="2311400" y="6246813"/>
          <p14:tracePt t="237363" x="2268538" y="6246813"/>
          <p14:tracePt t="237378" x="2251075" y="6229350"/>
          <p14:tracePt t="237443" x="2260600" y="6229350"/>
          <p14:tracePt t="237449" x="2260600" y="6237288"/>
          <p14:tracePt t="237451" x="2268538" y="6237288"/>
          <p14:tracePt t="237462" x="2293938" y="6272213"/>
          <p14:tracePt t="237465" x="2301875" y="6280150"/>
          <p14:tracePt t="237478" x="2344738" y="6356350"/>
          <p14:tracePt t="237481" x="2362200" y="6373813"/>
          <p14:tracePt t="237497" x="2405063" y="6442075"/>
          <p14:tracePt t="237501" x="2413000" y="6457950"/>
          <p14:tracePt t="237512" x="2420938" y="6483350"/>
          <p14:tracePt t="237514" x="2420938" y="6492875"/>
          <p14:tracePt t="237528" x="2455863" y="6518275"/>
          <p14:tracePt t="237529" x="2481263" y="6526213"/>
          <p14:tracePt t="237544" x="2590800" y="6561138"/>
          <p14:tracePt t="237562" x="2795588" y="6611938"/>
          <p14:tracePt t="237563" x="2854325" y="6619875"/>
          <p14:tracePt t="237578" x="3067050" y="6670675"/>
          <p14:tracePt t="237579" x="3135313" y="6696075"/>
          <p14:tracePt t="237594" x="3500438" y="6789738"/>
          <p14:tracePt t="238501" x="5921375" y="6824663"/>
          <p14:tracePt t="238503" x="5956300" y="6807200"/>
          <p14:tracePt t="238514" x="6032500" y="6746875"/>
          <p14:tracePt t="238516" x="6065838" y="6721475"/>
          <p14:tracePt t="238529" x="6159500" y="6670675"/>
          <p14:tracePt t="238532" x="6184900" y="6654800"/>
          <p14:tracePt t="238545" x="6235700" y="6611938"/>
          <p14:tracePt t="238547" x="6253163" y="6602413"/>
          <p14:tracePt t="238560" x="6329363" y="6551613"/>
          <p14:tracePt t="238577" x="6524625" y="6407150"/>
          <p14:tracePt t="238594" x="6694488" y="6272213"/>
          <p14:tracePt t="238611" x="6813550" y="6169025"/>
          <p14:tracePt t="238628" x="6907213" y="6092825"/>
          <p14:tracePt t="238644" x="6975475" y="6049963"/>
          <p14:tracePt t="238645" x="7000875" y="6034088"/>
          <p14:tracePt t="238660" x="7069138" y="5983288"/>
          <p14:tracePt t="238677" x="7153275" y="5932488"/>
          <p14:tracePt t="238694" x="7281863" y="5846763"/>
          <p14:tracePt t="238696" x="7323138" y="5813425"/>
          <p14:tracePt t="238699" x="7366000" y="5788025"/>
          <p14:tracePt t="238711" x="7493000" y="5710238"/>
          <p14:tracePt t="238727" x="7545388" y="5651500"/>
          <p14:tracePt t="238744" x="7561263" y="5651500"/>
          <p14:tracePt t="244249" x="7578725" y="5641975"/>
          <p14:tracePt t="244258" x="7621588" y="5608638"/>
          <p14:tracePt t="244265" x="7680325" y="5575300"/>
          <p14:tracePt t="244290" x="8156575" y="5438775"/>
          <p14:tracePt t="244308" x="8793163" y="5276850"/>
          <p14:tracePt t="244324" x="9413875" y="5106988"/>
          <p14:tracePt t="244340" x="10075863" y="4929188"/>
          <p14:tracePt t="244342" x="10220325" y="4894263"/>
          <p14:tracePt t="244358" x="10764838" y="4724400"/>
          <p14:tracePt t="244374" x="11087100" y="4630738"/>
          <p14:tracePt t="244375" x="11163300" y="4614863"/>
          <p14:tracePt t="244390" x="11350625" y="4546600"/>
          <p14:tracePt t="244407" x="11436350" y="4495800"/>
          <p14:tracePt t="244424" x="11545888" y="4445000"/>
          <p14:tracePt t="244427" x="11563350" y="4435475"/>
          <p14:tracePt t="244440" x="11674475" y="4376738"/>
          <p14:tracePt t="244457" x="11758613" y="4325938"/>
          <p14:tracePt t="244473" x="11844338" y="4265613"/>
          <p14:tracePt t="244490" x="11911013" y="4224338"/>
          <p14:tracePt t="244507" x="11936413" y="4197350"/>
          <p14:tracePt t="244523" x="11971338" y="4181475"/>
          <p14:tracePt t="244540" x="12004675" y="4156075"/>
          <p14:tracePt t="244557" x="12123738" y="4087813"/>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888" y="1058285"/>
            <a:ext cx="11925299"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3147071" y="244403"/>
            <a:ext cx="5894139"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rgbClr val="C00000"/>
                </a:solidFill>
              </a:rPr>
              <a:t>So….. Product/Service Management</a:t>
            </a:r>
          </a:p>
        </p:txBody>
      </p:sp>
      <p:sp>
        <p:nvSpPr>
          <p:cNvPr id="11" name="TextBox 10"/>
          <p:cNvSpPr txBox="1">
            <a:spLocks noChangeArrowheads="1"/>
          </p:cNvSpPr>
          <p:nvPr/>
        </p:nvSpPr>
        <p:spPr bwMode="auto">
          <a:xfrm>
            <a:off x="501805" y="1270410"/>
            <a:ext cx="11184673"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Obtains, develops, maintains, and improves product/service mix</a:t>
            </a:r>
          </a:p>
          <a:p>
            <a:pPr marL="342900" indent="-342900">
              <a:spcAft>
                <a:spcPts val="1200"/>
              </a:spcAft>
              <a:buClr>
                <a:srgbClr val="FF0000"/>
              </a:buClr>
              <a:buFont typeface="Wingdings" panose="05000000000000000000" pitchFamily="2" charset="2"/>
              <a:buChar char="Ø"/>
            </a:pPr>
            <a:r>
              <a:rPr lang="en-US" altLang="ar-SA" sz="2000" dirty="0"/>
              <a:t>Plans, directs, and controls a product</a:t>
            </a:r>
            <a:r>
              <a:rPr lang="en-US" altLang="en-US" sz="2000" dirty="0"/>
              <a:t>’</a:t>
            </a:r>
            <a:r>
              <a:rPr lang="en-US" altLang="ar-SA" sz="2000" dirty="0"/>
              <a:t>s life cycle</a:t>
            </a:r>
          </a:p>
          <a:p>
            <a:pPr marL="342900" indent="-342900">
              <a:spcAft>
                <a:spcPts val="1200"/>
              </a:spcAft>
              <a:buClr>
                <a:srgbClr val="FF0000"/>
              </a:buClr>
              <a:buFont typeface="Wingdings" panose="05000000000000000000" pitchFamily="2" charset="2"/>
              <a:buChar char="Ø"/>
            </a:pPr>
            <a:r>
              <a:rPr lang="en-US" altLang="ar-SA" sz="2000" dirty="0"/>
              <a:t>Generates ideas for new products</a:t>
            </a:r>
          </a:p>
          <a:p>
            <a:pPr marL="342900" indent="-342900">
              <a:spcAft>
                <a:spcPts val="1200"/>
              </a:spcAft>
              <a:buClr>
                <a:srgbClr val="FF0000"/>
              </a:buClr>
              <a:buFont typeface="Wingdings" panose="05000000000000000000" pitchFamily="2" charset="2"/>
              <a:buChar char="Ø"/>
            </a:pPr>
            <a:r>
              <a:rPr lang="en-US" altLang="ar-SA" sz="2000" dirty="0"/>
              <a:t>Improves or updates existing products</a:t>
            </a:r>
          </a:p>
          <a:p>
            <a:pPr marL="342900" indent="-342900">
              <a:spcAft>
                <a:spcPts val="1200"/>
              </a:spcAft>
              <a:buClr>
                <a:srgbClr val="FF0000"/>
              </a:buClr>
              <a:buFont typeface="Wingdings" panose="05000000000000000000" pitchFamily="2" charset="2"/>
              <a:buChar char="Ø"/>
            </a:pPr>
            <a:r>
              <a:rPr lang="en-US" altLang="ar-SA" sz="2000" dirty="0"/>
              <a:t>Removes products from the market</a:t>
            </a:r>
          </a:p>
        </p:txBody>
      </p:sp>
      <p:sp>
        <p:nvSpPr>
          <p:cNvPr id="12" name="TextBox 11"/>
          <p:cNvSpPr txBox="1">
            <a:spLocks noChangeArrowheads="1"/>
          </p:cNvSpPr>
          <p:nvPr/>
        </p:nvSpPr>
        <p:spPr bwMode="auto">
          <a:xfrm>
            <a:off x="1963070" y="3943752"/>
            <a:ext cx="8262142" cy="675647"/>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ar-SA"/>
            </a:defPPr>
            <a:lvl1pPr>
              <a:lnSpc>
                <a:spcPct val="115000"/>
              </a:lnSpc>
              <a:spcBef>
                <a:spcPct val="0"/>
              </a:spcBef>
              <a:buNone/>
              <a:defRPr sz="3600" b="1" i="1"/>
            </a:lvl1pPr>
          </a:lstStyle>
          <a:p>
            <a:pPr algn="ctr"/>
            <a:r>
              <a:rPr lang="en-US" altLang="ar-SA" sz="2800" i="0" dirty="0"/>
              <a:t>Importance of Product/Service Management </a:t>
            </a:r>
          </a:p>
        </p:txBody>
      </p:sp>
      <p:sp>
        <p:nvSpPr>
          <p:cNvPr id="13" name="TextBox 12"/>
          <p:cNvSpPr txBox="1">
            <a:spLocks noChangeArrowheads="1"/>
          </p:cNvSpPr>
          <p:nvPr/>
        </p:nvSpPr>
        <p:spPr bwMode="auto">
          <a:xfrm>
            <a:off x="501805" y="5045973"/>
            <a:ext cx="11184673" cy="86177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to determine the business</a:t>
            </a:r>
            <a:r>
              <a:rPr lang="en-US" altLang="en-US" sz="2000" dirty="0"/>
              <a:t>’</a:t>
            </a:r>
            <a:r>
              <a:rPr lang="en-US" altLang="ar-SA" sz="2000" dirty="0"/>
              <a:t>s image/brand </a:t>
            </a:r>
          </a:p>
          <a:p>
            <a:r>
              <a:rPr lang="en-US" altLang="ar-SA" sz="2000" dirty="0"/>
              <a:t>Must offer products that customers want and need</a:t>
            </a:r>
          </a:p>
        </p:txBody>
      </p:sp>
      <p:sp>
        <p:nvSpPr>
          <p:cNvPr id="14" name="Rectangle 1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1932C72A-F798-DB2B-E3AE-1F8D0BD04C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457342246"/>
      </p:ext>
    </p:extLst>
  </p:cSld>
  <p:clrMapOvr>
    <a:masterClrMapping/>
  </p:clrMapOvr>
  <mc:AlternateContent xmlns:mc="http://schemas.openxmlformats.org/markup-compatibility/2006" xmlns:p14="http://schemas.microsoft.com/office/powerpoint/2010/main">
    <mc:Choice Requires="p14">
      <p:transition p14:dur="10" advTm="140702"/>
    </mc:Choice>
    <mc:Fallback xmlns="">
      <p:transition advTm="1407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extLst>
    <p:ext uri="{3A86A75C-4F4B-4683-9AE1-C65F6400EC91}">
      <p14:laserTraceLst xmlns:p14="http://schemas.microsoft.com/office/powerpoint/2010/main">
        <p14:tracePtLst>
          <p14:tracePt t="26825" x="12123738" y="3646488"/>
          <p14:tracePt t="26834" x="11996738" y="3705225"/>
          <p14:tracePt t="26851" x="11750675" y="3790950"/>
          <p14:tracePt t="26868" x="11596688" y="3806825"/>
          <p14:tracePt t="26870" x="11571288" y="3798888"/>
          <p14:tracePt t="26887" x="11537950" y="3763963"/>
          <p14:tracePt t="26890" x="11530013" y="3756025"/>
          <p14:tracePt t="26901" x="11512550" y="3738563"/>
          <p14:tracePt t="26918" x="11444288" y="3646488"/>
          <p14:tracePt t="26936" x="11360150" y="3535363"/>
          <p14:tracePt t="26951" x="11231563" y="3373438"/>
          <p14:tracePt t="26952" x="11180763" y="3305175"/>
          <p14:tracePt t="26968" x="10891838" y="3101975"/>
          <p14:tracePt t="26985" x="10569575" y="2871788"/>
          <p14:tracePt t="27001" x="10220325" y="2643188"/>
          <p14:tracePt t="27018" x="9761538" y="2489200"/>
          <p14:tracePt t="27035" x="9447213" y="2413000"/>
          <p14:tracePt t="27051" x="9201150" y="2371725"/>
          <p14:tracePt t="27068" x="8929688" y="2371725"/>
          <p14:tracePt t="27070" x="8853488" y="2371725"/>
          <p14:tracePt t="27085" x="8547100" y="2422525"/>
          <p14:tracePt t="27101" x="8326438" y="2473325"/>
          <p14:tracePt t="27102" x="8250238" y="2489200"/>
          <p14:tracePt t="27118" x="8054975" y="2541588"/>
          <p14:tracePt t="27135" x="7918450" y="2574925"/>
          <p14:tracePt t="27151" x="7842250" y="2574925"/>
          <p14:tracePt t="27153" x="7816850" y="2574925"/>
          <p14:tracePt t="27168" x="7662863" y="2574925"/>
          <p14:tracePt t="27185" x="7408863" y="2532063"/>
          <p14:tracePt t="27201" x="7094538" y="2463800"/>
          <p14:tracePt t="27218" x="6653213" y="2354263"/>
          <p14:tracePt t="27235" x="6219825" y="2319338"/>
          <p14:tracePt t="27252" x="5786438" y="2311400"/>
          <p14:tracePt t="27255" x="5667375" y="2311400"/>
          <p14:tracePt t="27258" x="5573713" y="2311400"/>
          <p14:tracePt t="27268" x="5394325" y="2286000"/>
          <p14:tracePt t="27270" x="5327650" y="2278063"/>
          <p14:tracePt t="27285" x="5106988" y="2192338"/>
          <p14:tracePt t="27301" x="4935538" y="2141538"/>
          <p14:tracePt t="27302" x="4859338" y="2116138"/>
          <p14:tracePt t="27317" x="4587875" y="2022475"/>
          <p14:tracePt t="27335" x="4298950" y="1860550"/>
          <p14:tracePt t="27351" x="4146550" y="1776413"/>
          <p14:tracePt t="27352" x="4137025" y="1766888"/>
          <p14:tracePt t="27368" x="4027488" y="1700213"/>
          <p14:tracePt t="27384" x="3900488" y="1639888"/>
          <p14:tracePt t="27401" x="3729038" y="1581150"/>
          <p14:tracePt t="27418" x="3636963" y="1555750"/>
          <p14:tracePt t="27435" x="3611563" y="1530350"/>
          <p14:tracePt t="27452" x="3602038" y="1530350"/>
          <p14:tracePt t="27469" x="3594100" y="1530350"/>
          <p14:tracePt t="27494" x="3586163" y="1530350"/>
          <p14:tracePt t="27503" x="3568700" y="1530350"/>
          <p14:tracePt t="27506" x="3568700" y="1520825"/>
          <p14:tracePt t="27518" x="3559175" y="1520825"/>
          <p14:tracePt t="27521" x="3543300" y="1520825"/>
          <p14:tracePt t="27534" x="3525838" y="1520825"/>
          <p14:tracePt t="27551" x="3492500" y="1538288"/>
          <p14:tracePt t="27568" x="3467100" y="1538288"/>
          <p14:tracePt t="27777" x="3457575" y="1546225"/>
          <p14:tracePt t="27787" x="3457575" y="1555750"/>
          <p14:tracePt t="27809" x="3457575" y="1563688"/>
          <p14:tracePt t="27818" x="3475038" y="1571625"/>
          <p14:tracePt t="27834" x="3508375" y="1589088"/>
          <p14:tracePt t="27851" x="3576638" y="1606550"/>
          <p14:tracePt t="27867" x="3695700" y="1614488"/>
          <p14:tracePt t="27884" x="3814763" y="1614488"/>
          <p14:tracePt t="27886" x="3832225" y="1614488"/>
          <p14:tracePt t="27901" x="3890963" y="1614488"/>
          <p14:tracePt t="27903" x="3908425" y="1614488"/>
          <p14:tracePt t="27918" x="3925888" y="1614488"/>
          <p14:tracePt t="27920" x="3941763" y="1614488"/>
          <p14:tracePt t="27936" x="3967163" y="1597025"/>
          <p14:tracePt t="27951" x="3976688" y="1597025"/>
          <p14:tracePt t="27968" x="3984625" y="1597025"/>
          <p14:tracePt t="27969" x="3992563" y="1597025"/>
          <p14:tracePt t="27984" x="4027488" y="1597025"/>
          <p14:tracePt t="28001" x="4060825" y="1597025"/>
          <p14:tracePt t="28018" x="4078288" y="1597025"/>
          <p14:tracePt t="28020" x="4095750" y="1597025"/>
          <p14:tracePt t="28034" x="4121150" y="1597025"/>
          <p14:tracePt t="28051" x="4146550" y="1606550"/>
          <p14:tracePt t="28068" x="4187825" y="1614488"/>
          <p14:tracePt t="28070" x="4205288" y="1614488"/>
          <p14:tracePt t="28084" x="4248150" y="1622425"/>
          <p14:tracePt t="28086" x="4265613" y="1622425"/>
          <p14:tracePt t="28102" x="4316413" y="1639888"/>
          <p14:tracePt t="28117" x="4341813" y="1639888"/>
          <p14:tracePt t="28134" x="4359275" y="1639888"/>
          <p14:tracePt t="28151" x="4384675" y="1639888"/>
          <p14:tracePt t="28168" x="4425950" y="1639888"/>
          <p14:tracePt t="28184" x="4486275" y="1639888"/>
          <p14:tracePt t="28201" x="4545013" y="1639888"/>
          <p14:tracePt t="28217" x="4605338" y="1639888"/>
          <p14:tracePt t="28234" x="4664075" y="1639888"/>
          <p14:tracePt t="28252" x="4699000" y="1639888"/>
          <p14:tracePt t="28254" x="4706938" y="1639888"/>
          <p14:tracePt t="28268" x="4732338" y="1639888"/>
          <p14:tracePt t="28271" x="4740275" y="1639888"/>
          <p14:tracePt t="28284" x="4783138" y="1639888"/>
          <p14:tracePt t="28285" x="4800600" y="1639888"/>
          <p14:tracePt t="28302" x="4843463" y="1639888"/>
          <p14:tracePt t="28303" x="4868863" y="1639888"/>
          <p14:tracePt t="28317" x="4935538" y="1631950"/>
          <p14:tracePt t="28318" x="4962525" y="1631950"/>
          <p14:tracePt t="28334" x="5038725" y="1631950"/>
          <p14:tracePt t="28336" x="5054600" y="1631950"/>
          <p14:tracePt t="28352" x="5122863" y="1631950"/>
          <p14:tracePt t="28368" x="5157788" y="1631950"/>
          <p14:tracePt t="28370" x="5173663" y="1631950"/>
          <p14:tracePt t="28373" x="5183188" y="1639888"/>
          <p14:tracePt t="28376" x="5191125" y="1649413"/>
          <p14:tracePt t="28384" x="5216525" y="1649413"/>
          <p14:tracePt t="28400" x="5276850" y="1657350"/>
          <p14:tracePt t="28417" x="5302250" y="1657350"/>
          <p14:tracePt t="28434" x="5343525" y="1657350"/>
          <p14:tracePt t="28451" x="5368925" y="1657350"/>
          <p14:tracePt t="28467" x="5403850" y="1657350"/>
          <p14:tracePt t="28484" x="5454650" y="1657350"/>
          <p14:tracePt t="28486" x="5462588" y="1657350"/>
          <p14:tracePt t="28502" x="5513388" y="1657350"/>
          <p14:tracePt t="28517" x="5565775" y="1657350"/>
          <p14:tracePt t="28518" x="5581650" y="1657350"/>
          <p14:tracePt t="28534" x="5624513" y="1657350"/>
          <p14:tracePt t="28536" x="5641975" y="1657350"/>
          <p14:tracePt t="28551" x="5675313" y="1649413"/>
          <p14:tracePt t="28567" x="5692775" y="1639888"/>
          <p14:tracePt t="28584" x="5743575" y="1631950"/>
          <p14:tracePt t="28600" x="5786438" y="1622425"/>
          <p14:tracePt t="28617" x="5819775" y="1622425"/>
          <p14:tracePt t="28634" x="5862638" y="1622425"/>
          <p14:tracePt t="28651" x="5913438" y="1622425"/>
          <p14:tracePt t="28655" x="5921375" y="1622425"/>
          <p14:tracePt t="28658" x="5930900" y="1622425"/>
          <p14:tracePt t="28667" x="5956300" y="1622425"/>
          <p14:tracePt t="28684" x="5981700" y="1622425"/>
          <p14:tracePt t="28686" x="5989638" y="1622425"/>
          <p14:tracePt t="28702" x="6057900" y="1622425"/>
          <p14:tracePt t="28717" x="6126163" y="1622425"/>
          <p14:tracePt t="28719" x="6151563" y="1622425"/>
          <p14:tracePt t="28733" x="6261100" y="1622425"/>
          <p14:tracePt t="28734" x="6286500" y="1622425"/>
          <p14:tracePt t="28750" x="6405563" y="1622425"/>
          <p14:tracePt t="28767" x="6524625" y="1622425"/>
          <p14:tracePt t="28783" x="6610350" y="1622425"/>
          <p14:tracePt t="28800" x="6686550" y="1622425"/>
          <p14:tracePt t="28817" x="6737350" y="1622425"/>
          <p14:tracePt t="28834" x="6780213" y="1622425"/>
          <p14:tracePt t="28850" x="6831013" y="1622425"/>
          <p14:tracePt t="28867" x="6864350" y="1622425"/>
          <p14:tracePt t="28883" x="6881813" y="1622425"/>
          <p14:tracePt t="28900" x="6907213" y="1622425"/>
          <p14:tracePt t="28902" x="6924675" y="1622425"/>
          <p14:tracePt t="28918" x="6950075" y="1622425"/>
          <p14:tracePt t="28934" x="6967538" y="1622425"/>
          <p14:tracePt t="28936" x="6975475" y="1622425"/>
          <p14:tracePt t="28950" x="7000875" y="1622425"/>
          <p14:tracePt t="28952" x="7008813" y="1614488"/>
          <p14:tracePt t="28967" x="7043738" y="1614488"/>
          <p14:tracePt t="28969" x="7069138" y="1606550"/>
          <p14:tracePt t="28973" x="7077075" y="1606550"/>
          <p14:tracePt t="28984" x="7119938" y="1606550"/>
          <p14:tracePt t="28986" x="7137400" y="1606550"/>
          <p14:tracePt t="29000" x="7213600" y="1589088"/>
          <p14:tracePt t="29017" x="7307263" y="1571625"/>
          <p14:tracePt t="29033" x="7366000" y="1571625"/>
          <p14:tracePt t="29050" x="7451725" y="1571625"/>
          <p14:tracePt t="29066" x="7535863" y="1571625"/>
          <p14:tracePt t="29083" x="7621588" y="1571625"/>
          <p14:tracePt t="29100" x="7723188" y="1571625"/>
          <p14:tracePt t="29117" x="7850188" y="1571625"/>
          <p14:tracePt t="29133" x="7918450" y="1571625"/>
          <p14:tracePt t="29135" x="7943850" y="1571625"/>
          <p14:tracePt t="29150" x="8020050" y="1571625"/>
          <p14:tracePt t="29167" x="8131175" y="1581150"/>
          <p14:tracePt t="29184" x="8189913" y="1581150"/>
          <p14:tracePt t="29185" x="8199438" y="1581150"/>
          <p14:tracePt t="29188" x="8215313" y="1581150"/>
          <p14:tracePt t="29200" x="8250238" y="1589088"/>
          <p14:tracePt t="29218" x="8275638" y="1589088"/>
          <p14:tracePt t="29221" x="8283575" y="1589088"/>
          <p14:tracePt t="29225" x="8301038" y="1589088"/>
          <p14:tracePt t="29234" x="8326438" y="1589088"/>
          <p14:tracePt t="29237" x="8343900" y="1597025"/>
          <p14:tracePt t="29250" x="8402638" y="1606550"/>
          <p14:tracePt t="29267" x="8488363" y="1606550"/>
          <p14:tracePt t="29284" x="8555038" y="1606550"/>
          <p14:tracePt t="29286" x="8572500" y="1606550"/>
          <p14:tracePt t="29302" x="8632825" y="1606550"/>
          <p14:tracePt t="29318" x="8674100" y="1606550"/>
          <p14:tracePt t="29334" x="8691563" y="1606550"/>
          <p14:tracePt t="29350" x="8716963" y="1606550"/>
          <p14:tracePt t="29352" x="8724900" y="1606550"/>
          <p14:tracePt t="29366" x="8750300" y="1606550"/>
          <p14:tracePt t="29383" x="8767763" y="1606550"/>
          <p14:tracePt t="29400" x="8785225" y="1606550"/>
          <p14:tracePt t="29416" x="8802688" y="1606550"/>
          <p14:tracePt t="29435" x="8818563" y="1606550"/>
          <p14:tracePt t="29457" x="8828088" y="1606550"/>
          <p14:tracePt t="29470" x="8836025" y="1606550"/>
          <p14:tracePt t="29483" x="8843963" y="1614488"/>
          <p14:tracePt t="32657" x="8843963" y="1622425"/>
          <p14:tracePt t="32661" x="8818563" y="1631950"/>
          <p14:tracePt t="32665" x="8802688" y="1639888"/>
          <p14:tracePt t="32681" x="8750300" y="1657350"/>
          <p14:tracePt t="32698" x="8699500" y="1674813"/>
          <p14:tracePt t="32715" x="8632825" y="1682750"/>
          <p14:tracePt t="32731" x="8572500" y="1682750"/>
          <p14:tracePt t="32748" x="8435975" y="1690688"/>
          <p14:tracePt t="32764" x="8301038" y="1708150"/>
          <p14:tracePt t="32781" x="7986713" y="1758950"/>
          <p14:tracePt t="32783" x="7893050" y="1766888"/>
          <p14:tracePt t="32798" x="7451725" y="1809750"/>
          <p14:tracePt t="32815" x="6975475" y="1844675"/>
          <p14:tracePt t="32831" x="6524625" y="1903413"/>
          <p14:tracePt t="32848" x="6091238" y="1938338"/>
          <p14:tracePt t="32850" x="5997575" y="1938338"/>
          <p14:tracePt t="32866" x="5641975" y="1938338"/>
          <p14:tracePt t="32881" x="5284788" y="1938338"/>
          <p14:tracePt t="32898" x="4884738" y="1989138"/>
          <p14:tracePt t="32900" x="4765675" y="2005013"/>
          <p14:tracePt t="32916" x="4214813" y="2124075"/>
          <p14:tracePt t="32931" x="3763963" y="2227263"/>
          <p14:tracePt t="32932" x="3627438" y="2235200"/>
          <p14:tracePt t="32947" x="3186113" y="2286000"/>
          <p14:tracePt t="32964" x="2838450" y="2286000"/>
          <p14:tracePt t="32981" x="2549525" y="2286000"/>
          <p14:tracePt t="32997" x="2301875" y="2286000"/>
          <p14:tracePt t="33014" x="2192338" y="2286000"/>
          <p14:tracePt t="33031" x="2132013" y="2286000"/>
          <p14:tracePt t="33047" x="2116138" y="2286000"/>
          <p14:tracePt t="33064" x="2106613" y="2293938"/>
          <p14:tracePt t="33103" x="2098675" y="2293938"/>
          <p14:tracePt t="33107" x="2090738" y="2293938"/>
          <p14:tracePt t="33115" x="2073275" y="2293938"/>
          <p14:tracePt t="33131" x="2012950" y="2293938"/>
          <p14:tracePt t="33147" x="1928813" y="2293938"/>
          <p14:tracePt t="33164" x="1741488" y="2293938"/>
          <p14:tracePt t="33181" x="1639888" y="2286000"/>
          <p14:tracePt t="33182" x="1606550" y="2286000"/>
          <p14:tracePt t="33198" x="1503363" y="2268538"/>
          <p14:tracePt t="33200" x="1470025" y="2260600"/>
          <p14:tracePt t="33215" x="1333500" y="2252663"/>
          <p14:tracePt t="33232" x="1257300" y="2252663"/>
          <p14:tracePt t="33248" x="1239838" y="2252663"/>
          <p14:tracePt t="33251" x="1223963" y="2252663"/>
          <p14:tracePt t="34792" x="1223963" y="2243138"/>
          <p14:tracePt t="34807" x="1231900" y="2243138"/>
          <p14:tracePt t="34817" x="1239838" y="2235200"/>
          <p14:tracePt t="34829" x="1257300" y="2227263"/>
          <p14:tracePt t="34846" x="1274763" y="2227263"/>
          <p14:tracePt t="34863" x="1308100" y="2217738"/>
          <p14:tracePt t="34880" x="1325563" y="2217738"/>
          <p14:tracePt t="34898" x="1350963" y="2217738"/>
          <p14:tracePt t="34913" x="1376363" y="2217738"/>
          <p14:tracePt t="34930" x="1393825" y="2217738"/>
          <p14:tracePt t="34948" x="1435100" y="2217738"/>
          <p14:tracePt t="34963" x="1470025" y="2217738"/>
          <p14:tracePt t="34964" x="1495425" y="2217738"/>
          <p14:tracePt t="34980" x="1579563" y="2217738"/>
          <p14:tracePt t="34996" x="1647825" y="2217738"/>
          <p14:tracePt t="35013" x="1733550" y="2217738"/>
          <p14:tracePt t="35014" x="1758950" y="2217738"/>
          <p14:tracePt t="35030" x="1817688" y="2217738"/>
          <p14:tracePt t="35046" x="1868488" y="2217738"/>
          <p14:tracePt t="35063" x="1885950" y="2217738"/>
          <p14:tracePt t="35066" x="1893888" y="2217738"/>
          <p14:tracePt t="35080" x="1903413" y="2217738"/>
          <p14:tracePt t="35098" x="1920875" y="2217738"/>
          <p14:tracePt t="35113" x="1936750" y="2217738"/>
          <p14:tracePt t="35117" x="1954213" y="2217738"/>
          <p14:tracePt t="35130" x="1987550" y="2217738"/>
          <p14:tracePt t="35132" x="2005013" y="2217738"/>
          <p14:tracePt t="35147" x="2047875" y="2217738"/>
          <p14:tracePt t="35163" x="2090738" y="2217738"/>
          <p14:tracePt t="35164" x="2098675" y="2217738"/>
          <p14:tracePt t="35180" x="2132013" y="2217738"/>
          <p14:tracePt t="35196" x="2149475" y="2217738"/>
          <p14:tracePt t="35213" x="2166938" y="2217738"/>
          <p14:tracePt t="36670" x="2174875" y="2217738"/>
          <p14:tracePt t="36678" x="2182813" y="2217738"/>
          <p14:tracePt t="36686" x="2192338" y="2217738"/>
          <p14:tracePt t="36713" x="2225675" y="2217738"/>
          <p14:tracePt t="36731" x="2268538" y="2217738"/>
          <p14:tracePt t="36734" x="2286000" y="2217738"/>
          <p14:tracePt t="36746" x="2293938" y="2217738"/>
          <p14:tracePt t="36749" x="2311400" y="2217738"/>
          <p14:tracePt t="36752" x="2319338" y="2217738"/>
          <p14:tracePt t="36762" x="2327275" y="2217738"/>
          <p14:tracePt t="36779" x="2344738" y="2217738"/>
          <p14:tracePt t="36780" x="2352675" y="2217738"/>
          <p14:tracePt t="36795" x="2362200" y="2217738"/>
          <p14:tracePt t="36812" x="2387600" y="2217738"/>
          <p14:tracePt t="36829" x="2413000" y="2217738"/>
          <p14:tracePt t="36846" x="2420938" y="2217738"/>
          <p14:tracePt t="36894" x="2430463" y="2217738"/>
          <p14:tracePt t="36905" x="2438400" y="2217738"/>
          <p14:tracePt t="36923" x="2446338" y="2217738"/>
          <p14:tracePt t="36928" x="2455863" y="2217738"/>
          <p14:tracePt t="36945" x="2463800" y="2217738"/>
          <p14:tracePt t="36962" x="2471738" y="2217738"/>
          <p14:tracePt t="36980" x="2506663" y="2217738"/>
          <p14:tracePt t="36999" x="2514600" y="2217738"/>
          <p14:tracePt t="37000" x="2524125" y="2217738"/>
          <p14:tracePt t="37012" x="2540000" y="2217738"/>
          <p14:tracePt t="37028" x="2565400" y="2217738"/>
          <p14:tracePt t="37045" x="2582863" y="2217738"/>
          <p14:tracePt t="37062" x="2590800" y="2217738"/>
          <p14:tracePt t="37089" x="2600325" y="2217738"/>
          <p14:tracePt t="37097" x="2616200" y="2217738"/>
          <p14:tracePt t="37117" x="2633663" y="2217738"/>
          <p14:tracePt t="37133" x="2651125" y="2217738"/>
          <p14:tracePt t="37146" x="2659063" y="2217738"/>
          <p14:tracePt t="37162" x="2668588" y="2235200"/>
          <p14:tracePt t="37178" x="2676525" y="2235200"/>
          <p14:tracePt t="37195" x="2684463" y="2235200"/>
          <p14:tracePt t="37212" x="2693988" y="2235200"/>
          <p14:tracePt t="37213" x="2709863" y="2235200"/>
          <p14:tracePt t="37262" x="2727325" y="2235200"/>
          <p14:tracePt t="37283" x="2744788" y="2235200"/>
          <p14:tracePt t="37299" x="2752725" y="2235200"/>
          <p14:tracePt t="37314" x="2760663" y="2235200"/>
          <p14:tracePt t="37333" x="2770188" y="2235200"/>
          <p14:tracePt t="37359" x="2778125" y="2235200"/>
          <p14:tracePt t="37375" x="2795588" y="2235200"/>
          <p14:tracePt t="37384" x="2803525" y="2235200"/>
          <p14:tracePt t="37407" x="2811463" y="2235200"/>
          <p14:tracePt t="37416" x="2820988" y="2235200"/>
          <p14:tracePt t="37433" x="2828925" y="2243138"/>
          <p14:tracePt t="37454" x="2838450" y="2252663"/>
          <p14:tracePt t="37526" x="2846388" y="2252663"/>
          <p14:tracePt t="37538" x="2854325" y="2252663"/>
          <p14:tracePt t="37555" x="2871788" y="2252663"/>
          <p14:tracePt t="37576" x="2889250" y="2252663"/>
          <p14:tracePt t="37584" x="2897188" y="2252663"/>
          <p14:tracePt t="37595" x="2905125" y="2252663"/>
          <p14:tracePt t="37611" x="2914650" y="2252663"/>
          <p14:tracePt t="37628" x="2922588" y="2252663"/>
          <p14:tracePt t="37648" x="2930525" y="2252663"/>
          <p14:tracePt t="37662" x="2940050" y="2252663"/>
          <p14:tracePt t="37678" x="2955925" y="2252663"/>
          <p14:tracePt t="37695" x="2965450" y="2252663"/>
          <p14:tracePt t="37711" x="2982913" y="2252663"/>
          <p14:tracePt t="37728" x="2998788" y="2252663"/>
          <p14:tracePt t="37745" x="3016250" y="2252663"/>
          <p14:tracePt t="37747" x="3033713" y="2252663"/>
          <p14:tracePt t="37762" x="3041650" y="2252663"/>
          <p14:tracePt t="37778" x="3067050" y="2252663"/>
          <p14:tracePt t="37796" x="3092450" y="2252663"/>
          <p14:tracePt t="37812" x="3109913" y="2252663"/>
          <p14:tracePt t="37829" x="3127375" y="2252663"/>
          <p14:tracePt t="37844" x="3135313" y="2252663"/>
          <p14:tracePt t="37861" x="3143250" y="2252663"/>
          <p14:tracePt t="37878" x="3160713" y="2252663"/>
          <p14:tracePt t="37895" x="3178175" y="2252663"/>
          <p14:tracePt t="37911" x="3186113" y="2252663"/>
          <p14:tracePt t="37913" x="3194050" y="2252663"/>
          <p14:tracePt t="37928" x="3203575" y="2252663"/>
          <p14:tracePt t="37946" x="3211513" y="2243138"/>
          <p14:tracePt t="37963" x="3219450" y="2243138"/>
          <p14:tracePt t="37967" x="3236913" y="2243138"/>
          <p14:tracePt t="37990" x="3254375" y="2243138"/>
          <p14:tracePt t="37998" x="3262313" y="2243138"/>
          <p14:tracePt t="38011" x="3279775" y="2243138"/>
          <p14:tracePt t="38028" x="3313113" y="2243138"/>
          <p14:tracePt t="38044" x="3355975" y="2243138"/>
          <p14:tracePt t="38061" x="3381375" y="2243138"/>
          <p14:tracePt t="38078" x="3406775" y="2243138"/>
          <p14:tracePt t="38096" x="3457575" y="2243138"/>
          <p14:tracePt t="38111" x="3482975" y="2243138"/>
          <p14:tracePt t="38128" x="3508375" y="2243138"/>
          <p14:tracePt t="38130" x="3517900" y="2243138"/>
          <p14:tracePt t="38146" x="3551238" y="2243138"/>
          <p14:tracePt t="38162" x="3576638" y="2243138"/>
          <p14:tracePt t="38167" x="3594100" y="2243138"/>
          <p14:tracePt t="38169" x="3602038" y="2243138"/>
          <p14:tracePt t="38170" x="3611563" y="2243138"/>
          <p14:tracePt t="38177" x="3627438" y="2243138"/>
          <p14:tracePt t="38194" x="3662363" y="2243138"/>
          <p14:tracePt t="38211" x="3687763" y="2243138"/>
          <p14:tracePt t="38213" x="3703638" y="2243138"/>
          <p14:tracePt t="38228" x="3729038" y="2243138"/>
          <p14:tracePt t="38244" x="3763963" y="2243138"/>
          <p14:tracePt t="38261" x="3781425" y="2243138"/>
          <p14:tracePt t="38279" x="3814763" y="2243138"/>
          <p14:tracePt t="38296" x="3840163" y="2243138"/>
          <p14:tracePt t="38312" x="3873500" y="2243138"/>
          <p14:tracePt t="38328" x="3916363" y="2243138"/>
          <p14:tracePt t="38346" x="3959225" y="2243138"/>
          <p14:tracePt t="38362" x="3984625" y="2243138"/>
          <p14:tracePt t="38378" x="4017963" y="2243138"/>
          <p14:tracePt t="38394" x="4060825" y="2243138"/>
          <p14:tracePt t="38411" x="4111625" y="2243138"/>
          <p14:tracePt t="38415" x="4121150" y="2243138"/>
          <p14:tracePt t="38417" x="4129088" y="2243138"/>
          <p14:tracePt t="38427" x="4146550" y="2243138"/>
          <p14:tracePt t="38444" x="4179888" y="2243138"/>
          <p14:tracePt t="38445" x="4187825" y="2243138"/>
          <p14:tracePt t="38461" x="4205288" y="2243138"/>
          <p14:tracePt t="38478" x="4265613" y="2243138"/>
          <p14:tracePt t="38480" x="4281488" y="2243138"/>
          <p14:tracePt t="38494" x="4332288" y="2243138"/>
          <p14:tracePt t="38496" x="4349750" y="2243138"/>
          <p14:tracePt t="38511" x="4400550" y="2243138"/>
          <p14:tracePt t="38512" x="4410075" y="2243138"/>
          <p14:tracePt t="38528" x="4435475" y="2243138"/>
          <p14:tracePt t="38529" x="4451350" y="2243138"/>
          <p14:tracePt t="38544" x="4486275" y="2243138"/>
          <p14:tracePt t="38561" x="4511675" y="2243138"/>
          <p14:tracePt t="38562" x="4529138" y="2243138"/>
          <p14:tracePt t="38577" x="4554538" y="2243138"/>
          <p14:tracePt t="38579" x="4562475" y="2243138"/>
          <p14:tracePt t="38594" x="4587875" y="2243138"/>
          <p14:tracePt t="38611" x="4605338" y="2243138"/>
          <p14:tracePt t="38615" x="4621213" y="2243138"/>
          <p14:tracePt t="38628" x="4630738" y="2252663"/>
          <p14:tracePt t="38631" x="4646613" y="2252663"/>
          <p14:tracePt t="38645" x="4681538" y="2252663"/>
          <p14:tracePt t="38648" x="4706938" y="2252663"/>
          <p14:tracePt t="38661" x="4749800" y="2252663"/>
          <p14:tracePt t="38662" x="4765675" y="2252663"/>
          <p14:tracePt t="38678" x="4833938" y="2243138"/>
          <p14:tracePt t="38680" x="4859338" y="2243138"/>
          <p14:tracePt t="38694" x="4902200" y="2235200"/>
          <p14:tracePt t="38695" x="4910138" y="2235200"/>
          <p14:tracePt t="38711" x="4945063" y="2235200"/>
          <p14:tracePt t="38727" x="4970463" y="2235200"/>
          <p14:tracePt t="38744" x="4995863" y="2235200"/>
          <p14:tracePt t="38761" x="5029200" y="2235200"/>
          <p14:tracePt t="38778" x="5080000" y="2217738"/>
          <p14:tracePt t="38780" x="5097463" y="2209800"/>
          <p14:tracePt t="38783" x="5106988" y="2209800"/>
          <p14:tracePt t="38794" x="5157788" y="2200275"/>
          <p14:tracePt t="38811" x="5216525" y="2192338"/>
          <p14:tracePt t="38814" x="5241925" y="2192338"/>
          <p14:tracePt t="38828" x="5276850" y="2184400"/>
          <p14:tracePt t="38846" x="5335588" y="2184400"/>
          <p14:tracePt t="38862" x="5353050" y="2184400"/>
          <p14:tracePt t="38863" x="5360988" y="2184400"/>
          <p14:tracePt t="38878" x="5378450" y="2184400"/>
          <p14:tracePt t="38880" x="5394325" y="2184400"/>
          <p14:tracePt t="38894" x="5429250" y="2184400"/>
          <p14:tracePt t="38896" x="5446713" y="2184400"/>
          <p14:tracePt t="38912" x="5497513" y="2184400"/>
          <p14:tracePt t="38928" x="5548313" y="2184400"/>
          <p14:tracePt t="38930" x="5565775" y="2184400"/>
          <p14:tracePt t="38944" x="5599113" y="2184400"/>
          <p14:tracePt t="38960" x="5624513" y="2184400"/>
          <p14:tracePt t="38977" x="5667375" y="2184400"/>
          <p14:tracePt t="38980" x="5675313" y="2184400"/>
          <p14:tracePt t="38993" x="5708650" y="2184400"/>
          <p14:tracePt t="39010" x="5726113" y="2184400"/>
          <p14:tracePt t="39027" x="5768975" y="2184400"/>
          <p14:tracePt t="39044" x="5802313" y="2184400"/>
          <p14:tracePt t="39062" x="5862638" y="2184400"/>
          <p14:tracePt t="39077" x="5921375" y="2184400"/>
          <p14:tracePt t="39078" x="5938838" y="2184400"/>
          <p14:tracePt t="39094" x="6015038" y="2184400"/>
          <p14:tracePt t="39111" x="6083300" y="2184400"/>
          <p14:tracePt t="39127" x="6134100" y="2184400"/>
          <p14:tracePt t="39144" x="6176963" y="2184400"/>
          <p14:tracePt t="39161" x="6194425" y="2184400"/>
          <p14:tracePt t="39166" x="6210300" y="2184400"/>
          <p14:tracePt t="39177" x="6219825" y="2184400"/>
          <p14:tracePt t="39180" x="6227763" y="2184400"/>
          <p14:tracePt t="39194" x="6245225" y="2174875"/>
          <p14:tracePt t="39212" x="6270625" y="2174875"/>
          <p14:tracePt t="39227" x="6278563" y="2174875"/>
          <p14:tracePt t="39230" x="6286500" y="2174875"/>
          <p14:tracePt t="39244" x="6296025" y="2174875"/>
          <p14:tracePt t="39260" x="6303963" y="2174875"/>
          <p14:tracePt t="39282" x="6321425" y="2174875"/>
          <p14:tracePt t="39315" x="6338888" y="2174875"/>
          <p14:tracePt t="39323" x="6346825" y="2174875"/>
          <p14:tracePt t="39335" x="6354763" y="2174875"/>
          <p14:tracePt t="39349" x="6364288" y="2174875"/>
          <p14:tracePt t="39361" x="6380163" y="2174875"/>
          <p14:tracePt t="39378" x="6415088" y="2166938"/>
          <p14:tracePt t="39381" x="6423025" y="2166938"/>
          <p14:tracePt t="39384" x="6430963" y="2166938"/>
          <p14:tracePt t="39394" x="6440488" y="2166938"/>
          <p14:tracePt t="39397" x="6448425" y="2166938"/>
          <p14:tracePt t="39411" x="6483350" y="2166938"/>
          <p14:tracePt t="39427" x="6508750" y="2166938"/>
          <p14:tracePt t="39444" x="6542088" y="2166938"/>
          <p14:tracePt t="39461" x="6567488" y="2166938"/>
          <p14:tracePt t="39477" x="6575425" y="2159000"/>
          <p14:tracePt t="39494" x="6584950" y="2159000"/>
          <p14:tracePt t="39496" x="6592888" y="2159000"/>
          <p14:tracePt t="39510" x="6626225" y="2141538"/>
          <p14:tracePt t="39527" x="6686550" y="2133600"/>
          <p14:tracePt t="39529" x="6704013" y="2133600"/>
          <p14:tracePt t="39544" x="6745288" y="2124075"/>
          <p14:tracePt t="39545" x="6762750" y="2116138"/>
          <p14:tracePt t="39560" x="6823075" y="2108200"/>
          <p14:tracePt t="39577" x="6856413" y="2108200"/>
          <p14:tracePt t="39581" x="6873875" y="2108200"/>
          <p14:tracePt t="39596" x="6889750" y="2108200"/>
          <p14:tracePt t="47434" x="6881813" y="2108200"/>
          <p14:tracePt t="47443" x="6864350" y="2108200"/>
          <p14:tracePt t="47459" x="6838950" y="2124075"/>
          <p14:tracePt t="47474" x="6813550" y="2149475"/>
          <p14:tracePt t="47489" x="6780213" y="2159000"/>
          <p14:tracePt t="47490" x="6762750" y="2159000"/>
          <p14:tracePt t="47505" x="6711950" y="2174875"/>
          <p14:tracePt t="47522" x="6626225" y="2200275"/>
          <p14:tracePt t="47524" x="6610350" y="2209800"/>
          <p14:tracePt t="47540" x="6534150" y="2217738"/>
          <p14:tracePt t="47556" x="6473825" y="2235200"/>
          <p14:tracePt t="47558" x="6448425" y="2243138"/>
          <p14:tracePt t="47573" x="6372225" y="2252663"/>
          <p14:tracePt t="47590" x="6253163" y="2286000"/>
          <p14:tracePt t="47593" x="6227763" y="2293938"/>
          <p14:tracePt t="47596" x="6194425" y="2303463"/>
          <p14:tracePt t="47605" x="6083300" y="2328863"/>
          <p14:tracePt t="47621" x="5794375" y="2422525"/>
          <p14:tracePt t="47638" x="5548313" y="2481263"/>
          <p14:tracePt t="47655" x="5310188" y="2541588"/>
          <p14:tracePt t="47672" x="5021263" y="2541588"/>
          <p14:tracePt t="47689" x="4638675" y="2541588"/>
          <p14:tracePt t="47705" x="4367213" y="2549525"/>
          <p14:tracePt t="47707" x="4281488" y="2549525"/>
          <p14:tracePt t="47722" x="3925888" y="2574925"/>
          <p14:tracePt t="47739" x="3517900" y="2643188"/>
          <p14:tracePt t="47741" x="3424238" y="2651125"/>
          <p14:tracePt t="47756" x="3135313" y="2701925"/>
          <p14:tracePt t="47757" x="3049588" y="2711450"/>
          <p14:tracePt t="47760" x="2947988" y="2727325"/>
          <p14:tracePt t="47772" x="2701925" y="2752725"/>
          <p14:tracePt t="47789" x="2370138" y="2787650"/>
          <p14:tracePt t="47805" x="2132013" y="2795588"/>
          <p14:tracePt t="47808" x="2081213" y="2795588"/>
          <p14:tracePt t="47822" x="1868488" y="2820988"/>
          <p14:tracePt t="47839" x="1690688" y="2838450"/>
          <p14:tracePt t="47842" x="1657350" y="2838450"/>
          <p14:tracePt t="47855" x="1563688" y="2838450"/>
          <p14:tracePt t="47871" x="1444625" y="2838450"/>
          <p14:tracePt t="47889" x="1325563" y="2830513"/>
          <p14:tracePt t="47905" x="1282700" y="2820988"/>
          <p14:tracePt t="47922" x="1231900" y="2787650"/>
          <p14:tracePt t="47938" x="1206500" y="2778125"/>
          <p14:tracePt t="47955" x="1181100" y="2762250"/>
          <p14:tracePt t="47972" x="1173163" y="2752725"/>
          <p14:tracePt t="47989" x="1155700" y="2744788"/>
          <p14:tracePt t="48005" x="1147763" y="2736850"/>
          <p14:tracePt t="48011" x="1147763" y="2727325"/>
          <p14:tracePt t="48021" x="1138238" y="2719388"/>
          <p14:tracePt t="48038" x="1138238" y="2711450"/>
          <p14:tracePt t="48055" x="1130300" y="2711450"/>
          <p14:tracePt t="48228" x="1130300" y="2701925"/>
          <p14:tracePt t="48322" x="1138238" y="2701925"/>
          <p14:tracePt t="48334" x="1155700" y="2693988"/>
          <p14:tracePt t="48350" x="1163638" y="2693988"/>
          <p14:tracePt t="48356" x="1181100" y="2693988"/>
          <p14:tracePt t="48359" x="1189038" y="2693988"/>
          <p14:tracePt t="48371" x="1214438" y="2686050"/>
          <p14:tracePt t="48374" x="1223963" y="2686050"/>
          <p14:tracePt t="48376" x="1231900" y="2686050"/>
          <p14:tracePt t="48388" x="1290638" y="2668588"/>
          <p14:tracePt t="48405" x="1376363" y="2668588"/>
          <p14:tracePt t="48421" x="1462088" y="2660650"/>
          <p14:tracePt t="48438" x="1520825" y="2660650"/>
          <p14:tracePt t="48439" x="1538288" y="2660650"/>
          <p14:tracePt t="48455" x="1571625" y="2660650"/>
          <p14:tracePt t="48456" x="1589088" y="2660650"/>
          <p14:tracePt t="48471" x="1622425" y="2651125"/>
          <p14:tracePt t="48473" x="1647825" y="2643188"/>
          <p14:tracePt t="48488" x="1716088" y="2643188"/>
          <p14:tracePt t="48506" x="1852613" y="2643188"/>
          <p14:tracePt t="48521" x="1971675" y="2643188"/>
          <p14:tracePt t="48522" x="2012950" y="2643188"/>
          <p14:tracePt t="48538" x="2149475" y="2643188"/>
          <p14:tracePt t="48554" x="2260600" y="2643188"/>
          <p14:tracePt t="48571" x="2301875" y="2643188"/>
          <p14:tracePt t="48588" x="2319338" y="2643188"/>
          <p14:tracePt t="48611" x="2327275" y="2643188"/>
          <p14:tracePt t="48623" x="2336800" y="2633663"/>
          <p14:tracePt t="48638" x="2352675" y="2633663"/>
          <p14:tracePt t="48655" x="2379663" y="2633663"/>
          <p14:tracePt t="48698" x="2395538" y="2633663"/>
          <p14:tracePt t="48711" x="2405063" y="2633663"/>
          <p14:tracePt t="48715" x="2413000" y="2633663"/>
          <p14:tracePt t="48727" x="2420938" y="2633663"/>
          <p14:tracePt t="48738" x="2430463" y="2633663"/>
          <p14:tracePt t="48755" x="2455863" y="2633663"/>
          <p14:tracePt t="48771" x="2471738" y="2633663"/>
          <p14:tracePt t="48788" x="2489200" y="2633663"/>
          <p14:tracePt t="48805" x="2514600" y="2633663"/>
          <p14:tracePt t="48809" x="2524125" y="2633663"/>
          <p14:tracePt t="48821" x="2549525" y="2643188"/>
          <p14:tracePt t="48824" x="2557463" y="2643188"/>
          <p14:tracePt t="48838" x="2600325" y="2643188"/>
          <p14:tracePt t="48840" x="2625725" y="2643188"/>
          <p14:tracePt t="48856" x="2684463" y="2643188"/>
          <p14:tracePt t="48857" x="2693988" y="2643188"/>
          <p14:tracePt t="48872" x="2727325" y="2643188"/>
          <p14:tracePt t="48874" x="2735263" y="2643188"/>
          <p14:tracePt t="48887" x="2760663" y="2651125"/>
          <p14:tracePt t="48904" x="2786063" y="2651125"/>
          <p14:tracePt t="48921" x="2811463" y="2651125"/>
          <p14:tracePt t="48922" x="2820988" y="2660650"/>
          <p14:tracePt t="48937" x="2838450" y="2660650"/>
          <p14:tracePt t="48954" x="2871788" y="2668588"/>
          <p14:tracePt t="48971" x="2905125" y="2676525"/>
          <p14:tracePt t="48988" x="2940050" y="2676525"/>
          <p14:tracePt t="49009" x="2955925" y="2676525"/>
          <p14:tracePt t="49027" x="2973388" y="2676525"/>
          <p14:tracePt t="49039" x="2990850" y="2676525"/>
          <p14:tracePt t="49055" x="3008313" y="2676525"/>
          <p14:tracePt t="49057" x="3016250" y="2676525"/>
          <p14:tracePt t="49072" x="3033713" y="2676525"/>
          <p14:tracePt t="49088" x="3049588" y="2676525"/>
          <p14:tracePt t="49090" x="3067050" y="2676525"/>
          <p14:tracePt t="49106" x="3074988" y="2676525"/>
          <p14:tracePt t="49111" x="3084513" y="2676525"/>
          <p14:tracePt t="49126" x="3100388" y="2676525"/>
          <p14:tracePt t="49137" x="3117850" y="2676525"/>
          <p14:tracePt t="49154" x="3135313" y="2676525"/>
          <p14:tracePt t="49171" x="3160713" y="2676525"/>
          <p14:tracePt t="49188" x="3186113" y="2693988"/>
          <p14:tracePt t="49205" x="3211513" y="2693988"/>
          <p14:tracePt t="49222" x="3219450" y="2693988"/>
          <p14:tracePt t="49238" x="3236913" y="2693988"/>
          <p14:tracePt t="49263" x="3244850" y="2693988"/>
          <p14:tracePt t="49283" x="3254375" y="2693988"/>
          <p14:tracePt t="49309" x="3270250" y="2693988"/>
          <p14:tracePt t="49414" x="3287713" y="2693988"/>
          <p14:tracePt t="49432" x="3297238" y="2693988"/>
          <p14:tracePt t="49459" x="3305175" y="2693988"/>
          <p14:tracePt t="49467" x="3322638" y="2693988"/>
          <p14:tracePt t="49495" x="3338513" y="2693988"/>
          <p14:tracePt t="49508" x="3348038" y="2693988"/>
          <p14:tracePt t="49515" x="3355975" y="2693988"/>
          <p14:tracePt t="49524" x="3363913" y="2693988"/>
          <p14:tracePt t="49537" x="3373438" y="2693988"/>
          <p14:tracePt t="49554" x="3398838" y="2693988"/>
          <p14:tracePt t="49574" x="3414713" y="2693988"/>
          <p14:tracePt t="49587" x="3432175" y="2693988"/>
          <p14:tracePt t="49604" x="3482975" y="2693988"/>
          <p14:tracePt t="49606" x="3492500" y="2693988"/>
          <p14:tracePt t="49621" x="3551238" y="2693988"/>
          <p14:tracePt t="49623" x="3576638" y="2693988"/>
          <p14:tracePt t="49638" x="3644900" y="2693988"/>
          <p14:tracePt t="49639" x="3662363" y="2693988"/>
          <p14:tracePt t="49654" x="3738563" y="2693988"/>
          <p14:tracePt t="49656" x="3756025" y="2693988"/>
          <p14:tracePt t="49672" x="3806825" y="2693988"/>
          <p14:tracePt t="49687" x="3822700" y="2693988"/>
          <p14:tracePt t="49704" x="3848100" y="2693988"/>
          <p14:tracePt t="49721" x="3873500" y="2693988"/>
          <p14:tracePt t="49738" x="3890963" y="2693988"/>
          <p14:tracePt t="49741" x="3900488" y="2693988"/>
          <p14:tracePt t="49754" x="3916363" y="2693988"/>
          <p14:tracePt t="49756" x="3925888" y="2693988"/>
          <p14:tracePt t="49771" x="3941763" y="2693988"/>
          <p14:tracePt t="49789" x="3951288" y="2693988"/>
          <p14:tracePt t="49804" x="3959225" y="2693988"/>
          <p14:tracePt t="49822" x="3992563" y="2693988"/>
          <p14:tracePt t="49824" x="4002088" y="2693988"/>
          <p14:tracePt t="49837" x="4052888" y="2693988"/>
          <p14:tracePt t="49838" x="4078288" y="2693988"/>
          <p14:tracePt t="49854" x="4129088" y="2693988"/>
          <p14:tracePt t="49872" x="4222750" y="2693988"/>
          <p14:tracePt t="49887" x="4256088" y="2693988"/>
          <p14:tracePt t="49888" x="4273550" y="2693988"/>
          <p14:tracePt t="49903" x="4316413" y="2693988"/>
          <p14:tracePt t="49920" x="4341813" y="2693988"/>
          <p14:tracePt t="49937" x="4367213" y="2693988"/>
          <p14:tracePt t="49954" x="4392613" y="2693988"/>
          <p14:tracePt t="49970" x="4443413" y="2693988"/>
          <p14:tracePt t="49987" x="4476750" y="2693988"/>
          <p14:tracePt t="49991" x="4486275" y="2693988"/>
          <p14:tracePt t="49993" x="4494213" y="2693988"/>
          <p14:tracePt t="50004" x="4511675" y="2693988"/>
          <p14:tracePt t="50006" x="4529138" y="2693988"/>
          <p14:tracePt t="50021" x="4554538" y="2693988"/>
          <p14:tracePt t="50023" x="4570413" y="2693988"/>
          <p14:tracePt t="50037" x="4621213" y="2693988"/>
          <p14:tracePt t="50054" x="4699000" y="2693988"/>
          <p14:tracePt t="50072" x="4765675" y="2693988"/>
          <p14:tracePt t="50087" x="4791075" y="2693988"/>
          <p14:tracePt t="50104" x="4818063" y="2693988"/>
          <p14:tracePt t="50121" x="4826000" y="2693988"/>
          <p14:tracePt t="50139" x="4833938" y="2693988"/>
          <p14:tracePt t="50157" x="4859338" y="2686050"/>
          <p14:tracePt t="50171" x="4876800" y="2686050"/>
          <p14:tracePt t="50187" x="4894263" y="2686050"/>
          <p14:tracePt t="50204" x="4902200" y="2686050"/>
          <p14:tracePt t="50206" x="4910138" y="2686050"/>
          <p14:tracePt t="50221" x="4919663" y="2686050"/>
          <p14:tracePt t="50237" x="4935538" y="2686050"/>
          <p14:tracePt t="50254" x="4962525" y="2686050"/>
          <p14:tracePt t="50271" x="4970463" y="2686050"/>
          <p14:tracePt t="50300" x="4978400" y="2686050"/>
          <p14:tracePt t="50344" x="4987925" y="2686050"/>
          <p14:tracePt t="50364" x="5003800" y="2686050"/>
          <p14:tracePt t="50372" x="5013325" y="2686050"/>
          <p14:tracePt t="50387" x="5029200" y="2686050"/>
          <p14:tracePt t="50404" x="5046663" y="2686050"/>
          <p14:tracePt t="50421" x="5064125" y="2686050"/>
          <p14:tracePt t="50442" x="5080000" y="2686050"/>
          <p14:tracePt t="50459" x="5097463" y="2686050"/>
          <p14:tracePt t="50471" x="5106988" y="2676525"/>
          <p14:tracePt t="50476" x="5114925" y="2668588"/>
          <p14:tracePt t="50488" x="5122863" y="2668588"/>
          <p14:tracePt t="50515" x="5140325" y="2660650"/>
          <p14:tracePt t="50580" x="5148263" y="2660650"/>
          <p14:tracePt t="51366" x="5157788" y="2660650"/>
          <p14:tracePt t="55502" x="5148263" y="2660650"/>
          <p14:tracePt t="55511" x="5114925" y="2660650"/>
          <p14:tracePt t="55519" x="5106988" y="2668588"/>
          <p14:tracePt t="55521" x="5097463" y="2676525"/>
          <p14:tracePt t="55524" x="5080000" y="2676525"/>
          <p14:tracePt t="55527" x="5064125" y="2686050"/>
          <p14:tracePt t="55535" x="5029200" y="2693988"/>
          <p14:tracePt t="55539" x="5013325" y="2693988"/>
          <p14:tracePt t="55542" x="4987925" y="2693988"/>
          <p14:tracePt t="55550" x="4953000" y="2711450"/>
          <p14:tracePt t="55567" x="4859338" y="2736850"/>
          <p14:tracePt t="55568" x="4833938" y="2752725"/>
          <p14:tracePt t="55583" x="4732338" y="2770188"/>
          <p14:tracePt t="55600" x="4630738" y="2787650"/>
          <p14:tracePt t="55617" x="4494213" y="2830513"/>
          <p14:tracePt t="55633" x="4341813" y="2871788"/>
          <p14:tracePt t="55651" x="4121150" y="2914650"/>
          <p14:tracePt t="55667" x="3951288" y="2949575"/>
          <p14:tracePt t="55670" x="3832225" y="2982913"/>
          <p14:tracePt t="55684" x="3670300" y="2990850"/>
          <p14:tracePt t="55700" x="3432175" y="3008313"/>
          <p14:tracePt t="55717" x="3254375" y="3033713"/>
          <p14:tracePt t="55718" x="3211513" y="3041650"/>
          <p14:tracePt t="55733" x="3059113" y="3041650"/>
          <p14:tracePt t="55750" x="2930525" y="3041650"/>
          <p14:tracePt t="55767" x="2828925" y="3041650"/>
          <p14:tracePt t="55783" x="2684463" y="3051175"/>
          <p14:tracePt t="55800" x="2590800" y="3051175"/>
          <p14:tracePt t="55817" x="2481263" y="3051175"/>
          <p14:tracePt t="55834" x="2405063" y="3051175"/>
          <p14:tracePt t="55835" x="2387600" y="3051175"/>
          <p14:tracePt t="55850" x="2344738" y="3051175"/>
          <p14:tracePt t="55852" x="2336800" y="3051175"/>
          <p14:tracePt t="55868" x="2293938" y="3051175"/>
          <p14:tracePt t="55884" x="2243138" y="3051175"/>
          <p14:tracePt t="55886" x="2235200" y="3051175"/>
          <p14:tracePt t="55900" x="2192338" y="3051175"/>
          <p14:tracePt t="55902" x="2174875" y="3051175"/>
          <p14:tracePt t="55917" x="2157413" y="3051175"/>
          <p14:tracePt t="55918" x="2141538" y="3033713"/>
          <p14:tracePt t="55933" x="2132013" y="3033713"/>
          <p14:tracePt t="55950" x="2098675" y="3033713"/>
          <p14:tracePt t="55967" x="2081213" y="3033713"/>
          <p14:tracePt t="55971" x="2065338" y="3033713"/>
          <p14:tracePt t="55984" x="2038350" y="3033713"/>
          <p14:tracePt t="56001" x="1997075" y="3025775"/>
          <p14:tracePt t="56008" x="1987550" y="3025775"/>
          <p14:tracePt t="56017" x="1979613" y="3025775"/>
          <p14:tracePt t="56033" x="1946275" y="3025775"/>
          <p14:tracePt t="56050" x="1920875" y="3025775"/>
          <p14:tracePt t="56066" x="1911350" y="3025775"/>
          <p14:tracePt t="56083" x="1903413" y="3025775"/>
          <p14:tracePt t="56101" x="1893888" y="3025775"/>
          <p14:tracePt t="58558" x="1911350" y="3025775"/>
          <p14:tracePt t="58572" x="1928813" y="3025775"/>
          <p14:tracePt t="58585" x="1936750" y="3025775"/>
          <p14:tracePt t="58598" x="1946275" y="3025775"/>
          <p14:tracePt t="58615" x="1954213" y="3025775"/>
          <p14:tracePt t="58632" x="1962150" y="3025775"/>
          <p14:tracePt t="58659" x="1971675" y="3025775"/>
          <p14:tracePt t="58677" x="1987550" y="3025775"/>
          <p14:tracePt t="58710" x="2005013" y="3025775"/>
          <p14:tracePt t="58725" x="2012950" y="3025775"/>
          <p14:tracePt t="58746" x="2022475" y="3025775"/>
          <p14:tracePt t="58761" x="2030413" y="3025775"/>
          <p14:tracePt t="58775" x="2038350" y="3025775"/>
          <p14:tracePt t="58800" x="2055813" y="3025775"/>
          <p14:tracePt t="58816" x="2065338" y="3025775"/>
          <p14:tracePt t="58827" x="2073275" y="3025775"/>
          <p14:tracePt t="58839" x="2081213" y="3025775"/>
          <p14:tracePt t="58855" x="2090738" y="3025775"/>
          <p14:tracePt t="58865" x="2098675" y="3025775"/>
          <p14:tracePt t="58882" x="2116138" y="3025775"/>
          <p14:tracePt t="58900" x="2132013" y="3025775"/>
          <p14:tracePt t="58916" x="2149475" y="3025775"/>
          <p14:tracePt t="58919" x="2157413" y="3025775"/>
          <p14:tracePt t="58932" x="2166938" y="3025775"/>
          <p14:tracePt t="58948" x="2192338" y="3025775"/>
          <p14:tracePt t="58966" x="2208213" y="3025775"/>
          <p14:tracePt t="58968" x="2225675" y="3025775"/>
          <p14:tracePt t="58983" x="2260600" y="3025775"/>
          <p14:tracePt t="59000" x="2301875" y="3025775"/>
          <p14:tracePt t="59006" x="2311400" y="3025775"/>
          <p14:tracePt t="59009" x="2319338" y="3025775"/>
          <p14:tracePt t="59015" x="2336800" y="3025775"/>
          <p14:tracePt t="59017" x="2336800" y="3033713"/>
          <p14:tracePt t="59032" x="2352675" y="3041650"/>
          <p14:tracePt t="59048" x="2387600" y="3041650"/>
          <p14:tracePt t="59064" x="2413000" y="3041650"/>
          <p14:tracePt t="59081" x="2446338" y="3059113"/>
          <p14:tracePt t="59098" x="2497138" y="3059113"/>
          <p14:tracePt t="59115" x="2532063" y="3059113"/>
          <p14:tracePt t="59131" x="2557463" y="3059113"/>
          <p14:tracePt t="59148" x="2574925" y="3059113"/>
          <p14:tracePt t="59149" x="2590800" y="3059113"/>
          <p14:tracePt t="59166" x="2600325" y="3059113"/>
          <p14:tracePt t="59182" x="2608263" y="3059113"/>
          <p14:tracePt t="59184" x="2625725" y="3059113"/>
          <p14:tracePt t="59198" x="2659063" y="3059113"/>
          <p14:tracePt t="59200" x="2668588" y="3059113"/>
          <p14:tracePt t="59215" x="2684463" y="3076575"/>
          <p14:tracePt t="59216" x="2701925" y="3076575"/>
          <p14:tracePt t="59233" x="2727325" y="3076575"/>
          <p14:tracePt t="59238" x="2735263" y="3076575"/>
          <p14:tracePt t="59240" x="2744788" y="3076575"/>
          <p14:tracePt t="59248" x="2760663" y="3084513"/>
          <p14:tracePt t="59265" x="2786063" y="3084513"/>
          <p14:tracePt t="59281" x="2811463" y="3094038"/>
          <p14:tracePt t="59282" x="2820988" y="3094038"/>
          <p14:tracePt t="59298" x="2846388" y="3101975"/>
          <p14:tracePt t="59315" x="2863850" y="3101975"/>
          <p14:tracePt t="59331" x="2871788" y="3101975"/>
          <p14:tracePt t="59334" x="2879725" y="3101975"/>
          <p14:tracePt t="59348" x="2889250" y="3101975"/>
          <p14:tracePt t="59365" x="2905125" y="3101975"/>
          <p14:tracePt t="59382" x="2922588" y="3101975"/>
          <p14:tracePt t="59400" x="2947988" y="3101975"/>
          <p14:tracePt t="59415" x="2955925" y="3101975"/>
          <p14:tracePt t="59433" x="2982913" y="3101975"/>
          <p14:tracePt t="59448" x="2998788" y="3101975"/>
          <p14:tracePt t="59465" x="3024188" y="3101975"/>
          <p14:tracePt t="59481" x="3049588" y="3101975"/>
          <p14:tracePt t="59498" x="3084513" y="3101975"/>
          <p14:tracePt t="59515" x="3100388" y="3101975"/>
          <p14:tracePt t="59532" x="3117850" y="3101975"/>
          <p14:tracePt t="59548" x="3143250" y="3101975"/>
          <p14:tracePt t="59566" x="3186113" y="3101975"/>
          <p14:tracePt t="59582" x="3203575" y="3101975"/>
          <p14:tracePt t="59583" x="3219450" y="3101975"/>
          <p14:tracePt t="59588" x="3244850" y="3101975"/>
          <p14:tracePt t="59600" x="3279775" y="3101975"/>
          <p14:tracePt t="59615" x="3305175" y="3101975"/>
          <p14:tracePt t="59634" x="3330575" y="3101975"/>
          <p14:tracePt t="59649" x="3355975" y="3101975"/>
          <p14:tracePt t="59653" x="3363913" y="3101975"/>
          <p14:tracePt t="59665" x="3373438" y="3101975"/>
          <p14:tracePt t="59681" x="3381375" y="3101975"/>
          <p14:tracePt t="59684" x="3389313" y="3101975"/>
          <p14:tracePt t="59702" x="3406775" y="3101975"/>
          <p14:tracePt t="59721" x="3424238" y="3101975"/>
          <p14:tracePt t="59757" x="3441700" y="3101975"/>
          <p14:tracePt t="59770" x="3449638" y="3101975"/>
          <p14:tracePt t="59774" x="3457575" y="3101975"/>
          <p14:tracePt t="59789" x="3467100" y="3101975"/>
          <p14:tracePt t="59803" x="3475038" y="3101975"/>
          <p14:tracePt t="59815" x="3482975" y="3101975"/>
          <p14:tracePt t="59836" x="3492500" y="3109913"/>
          <p14:tracePt t="59875" x="3500438" y="3109913"/>
          <p14:tracePt t="59909" x="3517900" y="3109913"/>
          <p14:tracePt t="59921" x="3525838" y="3109913"/>
          <p14:tracePt t="59930" x="3533775" y="3109913"/>
          <p14:tracePt t="59962" x="3543300" y="3109913"/>
          <p14:tracePt t="59987" x="3551238" y="3109913"/>
          <p14:tracePt t="60007" x="3559175" y="3109913"/>
          <p14:tracePt t="60027" x="3568700" y="3109913"/>
          <p14:tracePt t="60102" x="3586163" y="3109913"/>
          <p14:tracePt t="60119" x="3594100" y="3109913"/>
          <p14:tracePt t="60136" x="3602038" y="3109913"/>
          <p14:tracePt t="60146" x="3611563" y="3109913"/>
          <p14:tracePt t="60154" x="3619500" y="3109913"/>
          <p14:tracePt t="60177" x="3627438" y="3119438"/>
          <p14:tracePt t="60194" x="3644900" y="3119438"/>
          <p14:tracePt t="60211" x="3662363" y="3119438"/>
          <p14:tracePt t="60232" x="3678238" y="3119438"/>
          <p14:tracePt t="60263" x="3687763" y="3119438"/>
          <p14:tracePt t="60318" x="3695700" y="3119438"/>
          <p14:tracePt t="60338" x="3703638" y="3119438"/>
          <p14:tracePt t="60349" x="3713163" y="3119438"/>
          <p14:tracePt t="60361" x="3721100" y="3127375"/>
          <p14:tracePt t="60387" x="3738563" y="3135313"/>
          <p14:tracePt t="60460" x="3746500" y="3135313"/>
          <p14:tracePt t="60468" x="3756025" y="3135313"/>
          <p14:tracePt t="60480" x="3763963" y="3135313"/>
          <p14:tracePt t="60497" x="3771900" y="3135313"/>
          <p14:tracePt t="60514" x="3806825" y="3135313"/>
          <p14:tracePt t="60531" x="3814763" y="3135313"/>
          <p14:tracePt t="60547" x="3822700" y="3135313"/>
          <p14:tracePt t="60564" x="3832225" y="3135313"/>
          <p14:tracePt t="60581" x="3848100" y="3135313"/>
          <p14:tracePt t="60582" x="3857625" y="3135313"/>
          <p14:tracePt t="60602" x="3865563" y="3135313"/>
          <p14:tracePt t="60603" x="3883025" y="3135313"/>
          <p14:tracePt t="60627" x="3890963" y="3127375"/>
          <p14:tracePt t="60636" x="3900488" y="3127375"/>
          <p14:tracePt t="60647" x="3908425" y="3127375"/>
          <p14:tracePt t="60649" x="3916363" y="3119438"/>
          <p14:tracePt t="60664" x="3925888" y="3119438"/>
          <p14:tracePt t="60680" x="3933825" y="3119438"/>
          <p14:tracePt t="60697" x="3951288" y="3119438"/>
          <p14:tracePt t="60714" x="3967163" y="3109913"/>
          <p14:tracePt t="60731" x="3984625" y="3109913"/>
          <p14:tracePt t="60748" x="4002088" y="3109913"/>
          <p14:tracePt t="60752" x="4010025" y="3101975"/>
          <p14:tracePt t="60754" x="4017963" y="3101975"/>
          <p14:tracePt t="60766" x="4027488" y="3101975"/>
          <p14:tracePt t="60781" x="4044950" y="3101975"/>
          <p14:tracePt t="60797" x="4060825" y="3101975"/>
          <p14:tracePt t="60798" x="4070350" y="3101975"/>
          <p14:tracePt t="60814" x="4095750" y="3101975"/>
          <p14:tracePt t="60831" x="4129088" y="3101975"/>
          <p14:tracePt t="60847" x="4146550" y="3094038"/>
          <p14:tracePt t="60849" x="4154488" y="3094038"/>
          <p14:tracePt t="60864" x="4187825" y="3094038"/>
          <p14:tracePt t="60881" x="4222750" y="3076575"/>
          <p14:tracePt t="60898" x="4240213" y="3067050"/>
          <p14:tracePt t="60901" x="4256088" y="3059113"/>
          <p14:tracePt t="60914" x="4291013" y="3059113"/>
          <p14:tracePt t="60930" x="4316413" y="3059113"/>
          <p14:tracePt t="60947" x="4349750" y="3059113"/>
          <p14:tracePt t="60951" x="4359275" y="3059113"/>
          <p14:tracePt t="60964" x="4375150" y="3059113"/>
          <p14:tracePt t="60966" x="4392613" y="3059113"/>
          <p14:tracePt t="60982" x="4418013" y="3059113"/>
          <p14:tracePt t="60998" x="4443413" y="3059113"/>
          <p14:tracePt t="61001" x="4460875" y="3059113"/>
          <p14:tracePt t="61004" x="4468813" y="3059113"/>
          <p14:tracePt t="61006" x="4476750" y="3059113"/>
          <p14:tracePt t="61013" x="4519613" y="3059113"/>
          <p14:tracePt t="61016" x="4545013" y="3059113"/>
          <p14:tracePt t="61030" x="4587875" y="3059113"/>
          <p14:tracePt t="61032" x="4613275" y="3059113"/>
          <p14:tracePt t="61047" x="4664075" y="3033713"/>
          <p14:tracePt t="61049" x="4673600" y="3033713"/>
          <p14:tracePt t="61064" x="4699000" y="3033713"/>
          <p14:tracePt t="61080" x="4714875" y="3033713"/>
          <p14:tracePt t="61097" x="4732338" y="3033713"/>
          <p14:tracePt t="61114" x="4775200" y="3033713"/>
          <p14:tracePt t="61130" x="4826000" y="3033713"/>
          <p14:tracePt t="61147" x="4876800" y="3033713"/>
          <p14:tracePt t="61164" x="4927600" y="3033713"/>
          <p14:tracePt t="61166" x="4935538" y="3033713"/>
          <p14:tracePt t="61181" x="4987925" y="3033713"/>
          <p14:tracePt t="61197" x="5013325" y="3033713"/>
          <p14:tracePt t="61215" x="5038725" y="3033713"/>
          <p14:tracePt t="61216" x="5046663" y="3033713"/>
          <p14:tracePt t="61231" x="5072063" y="3033713"/>
          <p14:tracePt t="61247" x="5106988" y="3033713"/>
          <p14:tracePt t="61248" x="5114925" y="3033713"/>
          <p14:tracePt t="61263" x="5148263" y="3033713"/>
          <p14:tracePt t="61265" x="5165725" y="3033713"/>
          <p14:tracePt t="61280" x="5216525" y="3033713"/>
          <p14:tracePt t="61297" x="5249863" y="3033713"/>
          <p14:tracePt t="61313" x="5292725" y="3033713"/>
          <p14:tracePt t="61330" x="5302250" y="3033713"/>
          <p14:tracePt t="61347" x="5327650" y="3033713"/>
          <p14:tracePt t="61364" x="5335588" y="3033713"/>
          <p14:tracePt t="61382" x="5353050" y="3033713"/>
          <p14:tracePt t="61397" x="5360988" y="3033713"/>
          <p14:tracePt t="61415" x="5378450" y="3033713"/>
          <p14:tracePt t="64505" x="5360988" y="3033713"/>
          <p14:tracePt t="64514" x="5360988" y="3041650"/>
          <p14:tracePt t="64520" x="5343525" y="3051175"/>
          <p14:tracePt t="64528" x="5335588" y="3051175"/>
          <p14:tracePt t="64545" x="5310188" y="3076575"/>
          <p14:tracePt t="64561" x="5302250" y="3076575"/>
          <p14:tracePt t="64563" x="5292725" y="3076575"/>
          <p14:tracePt t="64578" x="5284788" y="3094038"/>
          <p14:tracePt t="64579" x="5267325" y="3101975"/>
          <p14:tracePt t="64595" x="5259388" y="3101975"/>
          <p14:tracePt t="64612" x="5241925" y="3109913"/>
          <p14:tracePt t="64628" x="5224463" y="3127375"/>
          <p14:tracePt t="64645" x="5216525" y="3127375"/>
          <p14:tracePt t="64661" x="5199063" y="3144838"/>
          <p14:tracePt t="64678" x="5173663" y="3152775"/>
          <p14:tracePt t="64695" x="5157788" y="3160713"/>
          <p14:tracePt t="64712" x="5148263" y="3170238"/>
          <p14:tracePt t="64714" x="5140325" y="3170238"/>
          <p14:tracePt t="64728" x="5132388" y="3178175"/>
          <p14:tracePt t="64730" x="5122863" y="3178175"/>
          <p14:tracePt t="64746" x="5106988" y="3195638"/>
          <p14:tracePt t="64762" x="5089525" y="3203575"/>
          <p14:tracePt t="64765" x="5080000" y="3211513"/>
          <p14:tracePt t="64778" x="5064125" y="3221038"/>
          <p14:tracePt t="64779" x="5054600" y="3228975"/>
          <p14:tracePt t="64796" x="5046663" y="3238500"/>
          <p14:tracePt t="64799" x="5029200" y="3238500"/>
          <p14:tracePt t="64812" x="5013325" y="3246438"/>
          <p14:tracePt t="64813" x="5003800" y="3246438"/>
          <p14:tracePt t="64828" x="4978400" y="3271838"/>
          <p14:tracePt t="64844" x="4953000" y="3289300"/>
          <p14:tracePt t="64861" x="4902200" y="3322638"/>
          <p14:tracePt t="64862" x="4884738" y="3330575"/>
          <p14:tracePt t="64878" x="4843463" y="3355975"/>
          <p14:tracePt t="64895" x="4800600" y="3382963"/>
          <p14:tracePt t="64911" x="4740275" y="3433763"/>
          <p14:tracePt t="64928" x="4681538" y="3467100"/>
          <p14:tracePt t="64930" x="4656138" y="3475038"/>
          <p14:tracePt t="64945" x="4579938" y="3517900"/>
          <p14:tracePt t="64947" x="4570413" y="3535363"/>
          <p14:tracePt t="64961" x="4460875" y="3578225"/>
          <p14:tracePt t="64965" x="4451350" y="3586163"/>
          <p14:tracePt t="64978" x="4400550" y="3619500"/>
          <p14:tracePt t="64980" x="4384675" y="3619500"/>
          <p14:tracePt t="64994" x="4367213" y="3629025"/>
          <p14:tracePt t="65011" x="4341813" y="3646488"/>
          <p14:tracePt t="65028" x="4332288" y="3646488"/>
          <p14:tracePt t="65047" x="4324350" y="3646488"/>
          <p14:tracePt t="65063" x="4316413" y="3646488"/>
          <p14:tracePt t="65502" x="4306888" y="3646488"/>
          <p14:tracePt t="65542" x="4298950" y="3646488"/>
          <p14:tracePt t="65558" x="4298950" y="3636963"/>
          <p14:tracePt t="65567" x="4291013" y="3636963"/>
          <p14:tracePt t="65587" x="4273550" y="3629025"/>
          <p14:tracePt t="65652" x="4273550" y="3619500"/>
          <p14:tracePt t="65679" x="4265613" y="3619500"/>
          <p14:tracePt t="65695" x="4256088" y="3611563"/>
          <p14:tracePt t="65705" x="4248150" y="3611563"/>
          <p14:tracePt t="65725" x="4240213" y="3611563"/>
          <p14:tracePt t="65741" x="4230688" y="3603625"/>
          <p14:tracePt t="65749" x="4222750" y="3594100"/>
          <p14:tracePt t="65766" x="4214813" y="3594100"/>
          <p14:tracePt t="65777" x="4205288" y="3594100"/>
          <p14:tracePt t="65795" x="4205288" y="3586163"/>
          <p14:tracePt t="65812" x="4187825" y="3578225"/>
          <p14:tracePt t="65829" x="4179888" y="3578225"/>
          <p14:tracePt t="65846" x="4171950" y="3568700"/>
          <p14:tracePt t="65849" x="4162425" y="3568700"/>
          <p14:tracePt t="65862" x="4146550" y="3568700"/>
          <p14:tracePt t="65878" x="4129088" y="3560763"/>
          <p14:tracePt t="65894" x="4121150" y="3560763"/>
          <p14:tracePt t="65911" x="4095750" y="3552825"/>
          <p14:tracePt t="65928" x="4070350" y="3552825"/>
          <p14:tracePt t="65945" x="4070350" y="3543300"/>
          <p14:tracePt t="65961" x="4060825" y="3543300"/>
          <p14:tracePt t="65977" x="4052888" y="3543300"/>
          <p14:tracePt t="65999" x="4044950" y="3543300"/>
          <p14:tracePt t="66010" x="4027488" y="3543300"/>
          <p14:tracePt t="66027" x="3992563" y="3535363"/>
          <p14:tracePt t="66044" x="3959225" y="3535363"/>
          <p14:tracePt t="66060" x="3941763" y="3535363"/>
          <p14:tracePt t="66077" x="3925888" y="3535363"/>
          <p14:tracePt t="66094" x="3900488" y="3535363"/>
          <p14:tracePt t="66095" x="3890963" y="3535363"/>
          <p14:tracePt t="66112" x="3865563" y="3535363"/>
          <p14:tracePt t="66126" x="3840163" y="3535363"/>
          <p14:tracePt t="66143" x="3789363" y="3535363"/>
          <p14:tracePt t="66161" x="3729038" y="3535363"/>
          <p14:tracePt t="66177" x="3695700" y="3535363"/>
          <p14:tracePt t="66178" x="3687763" y="3535363"/>
          <p14:tracePt t="66193" x="3652838" y="3535363"/>
          <p14:tracePt t="66210" x="3619500" y="3535363"/>
          <p14:tracePt t="66227" x="3576638" y="3535363"/>
          <p14:tracePt t="66244" x="3551238" y="3535363"/>
          <p14:tracePt t="66246" x="3543300" y="3535363"/>
          <p14:tracePt t="66261" x="3525838" y="3535363"/>
          <p14:tracePt t="66278" x="3508375" y="3535363"/>
          <p14:tracePt t="66281" x="3500438" y="3535363"/>
          <p14:tracePt t="66295" x="3475038" y="3535363"/>
          <p14:tracePt t="66297" x="3457575" y="3535363"/>
          <p14:tracePt t="66312" x="3389313" y="3535363"/>
          <p14:tracePt t="66327" x="3322638" y="3535363"/>
          <p14:tracePt t="66328" x="3305175" y="3535363"/>
          <p14:tracePt t="66344" x="3186113" y="3535363"/>
          <p14:tracePt t="66361" x="3084513" y="3535363"/>
          <p14:tracePt t="66362" x="3049588" y="3535363"/>
          <p14:tracePt t="66377" x="2973388" y="3535363"/>
          <p14:tracePt t="66379" x="2965450" y="3535363"/>
          <p14:tracePt t="66394" x="2897188" y="3535363"/>
          <p14:tracePt t="66410" x="2871788" y="3535363"/>
          <p14:tracePt t="66427" x="2846388" y="3543300"/>
          <p14:tracePt t="66444" x="2811463" y="3552825"/>
          <p14:tracePt t="66460" x="2752725" y="3552825"/>
          <p14:tracePt t="66477" x="2684463" y="3552825"/>
          <p14:tracePt t="66493" x="2651125" y="3552825"/>
          <p14:tracePt t="66510" x="2633663" y="3552825"/>
          <p14:tracePt t="66511" x="2616200" y="3552825"/>
          <p14:tracePt t="66527" x="2600325" y="3552825"/>
          <p14:tracePt t="66529" x="2590800" y="3552825"/>
          <p14:tracePt t="66544" x="2549525" y="3560763"/>
          <p14:tracePt t="66561" x="2497138" y="3560763"/>
          <p14:tracePt t="66565" x="2481263" y="3560763"/>
          <p14:tracePt t="66567" x="2471738" y="3560763"/>
          <p14:tracePt t="66577" x="2430463" y="3568700"/>
          <p14:tracePt t="66579" x="2420938" y="3568700"/>
          <p14:tracePt t="66594" x="2370138" y="3578225"/>
          <p14:tracePt t="66595" x="2352675" y="3578225"/>
          <p14:tracePt t="66610" x="2311400" y="3578225"/>
          <p14:tracePt t="66627" x="2286000" y="3578225"/>
          <p14:tracePt t="66645" x="2268538" y="3594100"/>
          <p14:tracePt t="66660" x="2260600" y="3594100"/>
          <p14:tracePt t="67142" x="2276475" y="3594100"/>
          <p14:tracePt t="67150" x="2301875" y="3586163"/>
          <p14:tracePt t="67160" x="2327275" y="3560763"/>
          <p14:tracePt t="67177" x="2379663" y="3552825"/>
          <p14:tracePt t="67193" x="2413000" y="3543300"/>
          <p14:tracePt t="67210" x="2446338" y="3527425"/>
          <p14:tracePt t="67227" x="2524125" y="3517900"/>
          <p14:tracePt t="67243" x="2557463" y="3509963"/>
          <p14:tracePt t="67244" x="2574925" y="3509963"/>
          <p14:tracePt t="67260" x="2625725" y="3492500"/>
          <p14:tracePt t="67276" x="2684463" y="3484563"/>
          <p14:tracePt t="67293" x="2778125" y="3459163"/>
          <p14:tracePt t="67294" x="2803525" y="3449638"/>
          <p14:tracePt t="67310" x="2914650" y="3449638"/>
          <p14:tracePt t="67327" x="3016250" y="3449638"/>
          <p14:tracePt t="67343" x="3117850" y="3449638"/>
          <p14:tracePt t="67346" x="3135313" y="3449638"/>
          <p14:tracePt t="67360" x="3178175" y="3441700"/>
          <p14:tracePt t="67363" x="3186113" y="3441700"/>
          <p14:tracePt t="67378" x="3211513" y="3441700"/>
          <p14:tracePt t="67380" x="3219450" y="3441700"/>
          <p14:tracePt t="67393" x="3236913" y="3441700"/>
          <p14:tracePt t="67409" x="3244850" y="3441700"/>
          <p14:tracePt t="67426" x="3279775" y="3441700"/>
          <p14:tracePt t="67443" x="3297238" y="3441700"/>
          <p14:tracePt t="67444" x="3305175" y="3441700"/>
          <p14:tracePt t="67460" x="3322638" y="3441700"/>
          <p14:tracePt t="67476" x="3338513" y="3441700"/>
          <p14:tracePt t="67493" x="3355975" y="3441700"/>
          <p14:tracePt t="67510" x="3363913" y="3441700"/>
          <p14:tracePt t="67512" x="3373438" y="3441700"/>
          <p14:tracePt t="67528" x="3389313" y="3441700"/>
          <p14:tracePt t="67531" x="3406775" y="3441700"/>
          <p14:tracePt t="67543" x="3424238" y="3441700"/>
          <p14:tracePt t="67563" x="3467100" y="3441700"/>
          <p14:tracePt t="67578" x="3482975" y="3441700"/>
          <p14:tracePt t="67580" x="3492500" y="3441700"/>
          <p14:tracePt t="67593" x="3508375" y="3441700"/>
          <p14:tracePt t="67595" x="3517900" y="3441700"/>
          <p14:tracePt t="67610" x="3525838" y="3441700"/>
          <p14:tracePt t="67612" x="3543300" y="3441700"/>
          <p14:tracePt t="67627" x="3568700" y="3441700"/>
          <p14:tracePt t="67643" x="3602038" y="3441700"/>
          <p14:tracePt t="67645" x="3611563" y="3441700"/>
          <p14:tracePt t="67660" x="3644900" y="3441700"/>
          <p14:tracePt t="67662" x="3662363" y="3441700"/>
          <p14:tracePt t="67677" x="3695700" y="3441700"/>
          <p14:tracePt t="67681" x="3713163" y="3441700"/>
          <p14:tracePt t="67693" x="3746500" y="3441700"/>
          <p14:tracePt t="67709" x="3797300" y="3449638"/>
          <p14:tracePt t="67711" x="3806825" y="3449638"/>
          <p14:tracePt t="67726" x="3857625" y="3467100"/>
          <p14:tracePt t="67742" x="3908425" y="3467100"/>
          <p14:tracePt t="67759" x="3976688" y="3492500"/>
          <p14:tracePt t="67776" x="4027488" y="3492500"/>
          <p14:tracePt t="67793" x="4052888" y="3502025"/>
          <p14:tracePt t="67794" x="4060825" y="3502025"/>
          <p14:tracePt t="67809" x="4070350" y="3502025"/>
          <p14:tracePt t="67826" x="4086225" y="3509963"/>
          <p14:tracePt t="67843" x="4103688" y="3509963"/>
          <p14:tracePt t="67844" x="4111625" y="3509963"/>
          <p14:tracePt t="67859" x="4129088" y="3509963"/>
          <p14:tracePt t="67861" x="4137025" y="3509963"/>
          <p14:tracePt t="67864" x="4154488" y="3517900"/>
          <p14:tracePt t="67877" x="4197350" y="3527425"/>
          <p14:tracePt t="67893" x="4256088" y="3535363"/>
          <p14:tracePt t="67909" x="4324350" y="3543300"/>
          <p14:tracePt t="67911" x="4341813" y="3543300"/>
          <p14:tracePt t="67926" x="4367213" y="3543300"/>
          <p14:tracePt t="67943" x="4400550" y="3543300"/>
          <p14:tracePt t="67960" x="4418013" y="3543300"/>
          <p14:tracePt t="67977" x="4443413" y="3543300"/>
          <p14:tracePt t="67993" x="4451350" y="3543300"/>
          <p14:tracePt t="68010" x="4468813" y="3543300"/>
          <p14:tracePt t="68026" x="4476750" y="3543300"/>
          <p14:tracePt t="82616" x="4468813" y="3535363"/>
          <p14:tracePt t="82697" x="4460875" y="3535363"/>
          <p14:tracePt t="82705" x="4435475" y="3535363"/>
          <p14:tracePt t="82709" x="4425950" y="3535363"/>
          <p14:tracePt t="82734" x="4121150" y="3560763"/>
          <p14:tracePt t="82751" x="3865563" y="3560763"/>
          <p14:tracePt t="82755" x="3789363" y="3560763"/>
          <p14:tracePt t="82758" x="3713163" y="3552825"/>
          <p14:tracePt t="82767" x="3559175" y="3527425"/>
          <p14:tracePt t="82770" x="3467100" y="3517900"/>
          <p14:tracePt t="82772" x="3381375" y="3509963"/>
          <p14:tracePt t="82783" x="3203575" y="3509963"/>
          <p14:tracePt t="82800" x="2719388" y="3492500"/>
          <p14:tracePt t="82817" x="2286000" y="3416300"/>
          <p14:tracePt t="82834" x="1878013" y="3348038"/>
          <p14:tracePt t="82851" x="1554163" y="3289300"/>
          <p14:tracePt t="82867" x="1520825" y="3279775"/>
          <p14:tracePt t="82868" x="1512888" y="3279775"/>
          <p14:tracePt t="82884" x="1503363" y="3263900"/>
          <p14:tracePt t="82958" x="1503363" y="3254375"/>
          <p14:tracePt t="82966" x="1495425" y="3238500"/>
          <p14:tracePt t="82976" x="1495425" y="3221038"/>
          <p14:tracePt t="83007" x="1495425" y="3203575"/>
          <p14:tracePt t="83020" x="1495425" y="3195638"/>
          <p14:tracePt t="83027" x="1495425" y="3186113"/>
          <p14:tracePt t="83033" x="1495425" y="3178175"/>
          <p14:tracePt t="83050" x="1495425" y="3135313"/>
          <p14:tracePt t="83051" x="1495425" y="3127375"/>
          <p14:tracePt t="83067" x="1495425" y="3076575"/>
          <p14:tracePt t="83069" x="1495425" y="3059113"/>
          <p14:tracePt t="83073" x="1495425" y="3041650"/>
          <p14:tracePt t="83075" x="1495425" y="3025775"/>
          <p14:tracePt t="83083" x="1495425" y="3008313"/>
          <p14:tracePt t="83100" x="1503363" y="2974975"/>
          <p14:tracePt t="83117" x="1512888" y="2949575"/>
          <p14:tracePt t="83133" x="1512888" y="2940050"/>
          <p14:tracePt t="83150" x="1512888" y="2914650"/>
          <p14:tracePt t="83167" x="1538288" y="2897188"/>
          <p14:tracePt t="83183" x="1546225" y="2863850"/>
          <p14:tracePt t="83185" x="1554163" y="2855913"/>
          <p14:tracePt t="83200" x="1554163" y="2838450"/>
          <p14:tracePt t="83217" x="1554163" y="2820988"/>
          <p14:tracePt t="83241" x="1554163" y="2813050"/>
          <p14:tracePt t="83251" x="1563688" y="2805113"/>
          <p14:tracePt t="83268" x="1579563" y="2787650"/>
          <p14:tracePt t="83283" x="1589088" y="2770188"/>
          <p14:tracePt t="83300" x="1614488" y="2744788"/>
          <p14:tracePt t="83302" x="1614488" y="2727325"/>
          <p14:tracePt t="83317" x="1614488" y="2711450"/>
          <p14:tracePt t="83334" x="1622425" y="2693988"/>
          <p14:tracePt t="83351" x="1631950" y="2668588"/>
          <p14:tracePt t="83372" x="1631950" y="2651125"/>
          <p14:tracePt t="83440" x="1639888" y="2651125"/>
          <p14:tracePt t="83447" x="1639888" y="2643188"/>
          <p14:tracePt t="83547" x="1647825" y="2643188"/>
          <p14:tracePt t="83555" x="1647825" y="2633663"/>
          <p14:tracePt t="83568" x="1647825" y="2617788"/>
          <p14:tracePt t="83596" x="1657350" y="2600325"/>
          <p14:tracePt t="83604" x="1665288" y="2592388"/>
          <p14:tracePt t="83617" x="1665288" y="2582863"/>
          <p14:tracePt t="83633" x="1682750" y="2566988"/>
          <p14:tracePt t="83650" x="1690688" y="2541588"/>
          <p14:tracePt t="83666" x="1698625" y="2516188"/>
          <p14:tracePt t="83683" x="1716088" y="2498725"/>
          <p14:tracePt t="83700" x="1716088" y="2481263"/>
          <p14:tracePt t="83735" x="1724025" y="2481263"/>
          <p14:tracePt t="83746" x="1724025" y="2463800"/>
          <p14:tracePt t="83759" x="1733550" y="2463800"/>
          <p14:tracePt t="83770" x="1741488" y="2447925"/>
          <p14:tracePt t="83792" x="1741488" y="2430463"/>
          <p14:tracePt t="83844" x="1749425" y="2413000"/>
          <p14:tracePt t="83884" x="1758950" y="2405063"/>
          <p14:tracePt t="83902" x="1766888" y="2397125"/>
          <p14:tracePt t="83934" x="1766888" y="2387600"/>
          <p14:tracePt t="83966" x="1766888" y="2379663"/>
          <p14:tracePt t="83971" x="1776413" y="2379663"/>
          <p14:tracePt t="83992" x="1784350" y="2371725"/>
          <p14:tracePt t="84011" x="1784350" y="2354263"/>
          <p14:tracePt t="84104" x="1792288" y="2354263"/>
          <p14:tracePt t="84112" x="1792288" y="2336800"/>
          <p14:tracePt t="84126" x="1801813" y="2328863"/>
          <p14:tracePt t="84146" x="1809750" y="2319338"/>
          <p14:tracePt t="84162" x="1809750" y="2311400"/>
          <p14:tracePt t="84166" x="1809750" y="2303463"/>
          <p14:tracePt t="84182" x="1809750" y="2286000"/>
          <p14:tracePt t="84199" x="1809750" y="2278063"/>
          <p14:tracePt t="84216" x="1827213" y="2243138"/>
          <p14:tracePt t="84233" x="1835150" y="2217738"/>
          <p14:tracePt t="84249" x="1835150" y="2200275"/>
          <p14:tracePt t="84252" x="1835150" y="2192338"/>
          <p14:tracePt t="84266" x="1843088" y="2184400"/>
          <p14:tracePt t="84268" x="1843088" y="2174875"/>
          <p14:tracePt t="84284" x="1843088" y="2166938"/>
          <p14:tracePt t="84286" x="1852613" y="2159000"/>
          <p14:tracePt t="84301" x="1852613" y="2141538"/>
          <p14:tracePt t="84302" x="1852613" y="2133600"/>
          <p14:tracePt t="84306" x="1860550" y="2116138"/>
          <p14:tracePt t="84315" x="1868488" y="2098675"/>
          <p14:tracePt t="84333" x="1878013" y="2065338"/>
          <p14:tracePt t="84349" x="1885950" y="2047875"/>
          <p14:tracePt t="84350" x="1893888" y="2047875"/>
          <p14:tracePt t="84366" x="1903413" y="2022475"/>
          <p14:tracePt t="84382" x="1903413" y="2005013"/>
          <p14:tracePt t="84399" x="1911350" y="1997075"/>
          <p14:tracePt t="84416" x="1920875" y="1989138"/>
          <p14:tracePt t="84718" x="1920875" y="1997075"/>
          <p14:tracePt t="84727" x="1920875" y="2005013"/>
          <p14:tracePt t="84736" x="1920875" y="2022475"/>
          <p14:tracePt t="84739" x="1920875" y="2039938"/>
          <p14:tracePt t="84749" x="1920875" y="2055813"/>
          <p14:tracePt t="84750" x="1920875" y="2065338"/>
          <p14:tracePt t="84765" x="1920875" y="2159000"/>
          <p14:tracePt t="84782" x="1920875" y="2252663"/>
          <p14:tracePt t="84799" x="1920875" y="2362200"/>
          <p14:tracePt t="84802" x="1920875" y="2379663"/>
          <p14:tracePt t="84804" x="1920875" y="2413000"/>
          <p14:tracePt t="84816" x="1920875" y="2473325"/>
          <p14:tracePt t="84817" x="1920875" y="2489200"/>
          <p14:tracePt t="84834" x="1920875" y="2582863"/>
          <p14:tracePt t="84837" x="1920875" y="2608263"/>
          <p14:tracePt t="84849" x="1911350" y="2686050"/>
          <p14:tracePt t="84866" x="1911350" y="2820988"/>
          <p14:tracePt t="84868" x="1920875" y="2863850"/>
          <p14:tracePt t="84884" x="1997075" y="3033713"/>
          <p14:tracePt t="84899" x="2081213" y="3160713"/>
          <p14:tracePt t="84900" x="2106613" y="3178175"/>
          <p14:tracePt t="84916" x="2157413" y="3254375"/>
          <p14:tracePt t="84917" x="2166938" y="3271838"/>
          <p14:tracePt t="84921" x="2182813" y="3279775"/>
          <p14:tracePt t="84923" x="2192338" y="3289300"/>
          <p14:tracePt t="84933" x="2200275" y="3289300"/>
          <p14:tracePt t="84949" x="2208213" y="3297238"/>
          <p14:tracePt t="84987" x="2217738" y="3297238"/>
          <p14:tracePt t="90090" x="2217738" y="3330575"/>
          <p14:tracePt t="90097" x="2208213" y="3365500"/>
          <p14:tracePt t="90100" x="2157413" y="3467100"/>
          <p14:tracePt t="90114" x="2073275" y="3654425"/>
          <p14:tracePt t="90118" x="2047875" y="3705225"/>
          <p14:tracePt t="90121" x="2012950" y="3763963"/>
          <p14:tracePt t="90129" x="1946275" y="3900488"/>
          <p14:tracePt t="90132" x="1920875" y="3968750"/>
          <p14:tracePt t="90145" x="1868488" y="4146550"/>
          <p14:tracePt t="90148" x="1860550" y="4206875"/>
          <p14:tracePt t="90163" x="1860550" y="4445000"/>
          <p14:tracePt t="90179" x="2012950" y="4648200"/>
          <p14:tracePt t="90195" x="2455863" y="4886325"/>
          <p14:tracePt t="90212" x="2897188" y="4979988"/>
          <p14:tracePt t="90213" x="2998788" y="4987925"/>
          <p14:tracePt t="90229" x="3203575" y="4997450"/>
          <p14:tracePt t="90230" x="3244850" y="4997450"/>
          <p14:tracePt t="90245" x="3287713" y="4997450"/>
          <p14:tracePt t="90286" x="3305175" y="4997450"/>
          <p14:tracePt t="90294" x="3322638" y="4997450"/>
          <p14:tracePt t="90299" x="3330575" y="4997450"/>
          <p14:tracePt t="90313" x="3363913" y="4997450"/>
          <p14:tracePt t="90329" x="3406775" y="4997450"/>
          <p14:tracePt t="90332" x="3414713" y="4997450"/>
          <p14:tracePt t="90346" x="3432175" y="4997450"/>
          <p14:tracePt t="90364" x="3441700" y="4997450"/>
          <p14:tracePt t="90379" x="3449638" y="4997450"/>
          <p14:tracePt t="90380" x="3457575" y="4997450"/>
          <p14:tracePt t="90396" x="3482975" y="4997450"/>
          <p14:tracePt t="90397" x="3500438" y="4997450"/>
          <p14:tracePt t="90414" x="3619500" y="4997450"/>
          <p14:tracePt t="90429" x="3703638" y="4997450"/>
          <p14:tracePt t="90430" x="3729038" y="4987925"/>
          <p14:tracePt t="90446" x="3806825" y="4972050"/>
          <p14:tracePt t="90463" x="3822700" y="4954588"/>
          <p14:tracePt t="90479" x="3832225" y="4954588"/>
          <p14:tracePt t="90483" x="3840163" y="4937125"/>
          <p14:tracePt t="90496" x="3848100" y="4929188"/>
          <p14:tracePt t="90512" x="3857625" y="4919663"/>
          <p14:tracePt t="90529" x="3857625" y="4911725"/>
          <p14:tracePt t="90530" x="3865563" y="4903788"/>
          <p14:tracePt t="90546" x="3865563" y="4878388"/>
          <p14:tracePt t="90563" x="3865563" y="4868863"/>
          <p14:tracePt t="90579" x="3873500" y="4843463"/>
          <p14:tracePt t="90597" x="3873500" y="4827588"/>
          <p14:tracePt t="90617" x="3873500" y="4810125"/>
          <p14:tracePt t="90632" x="3873500" y="4792663"/>
          <p14:tracePt t="90646" x="3873500" y="4784725"/>
          <p14:tracePt t="90663" x="3873500" y="4749800"/>
          <p14:tracePt t="90679" x="3865563" y="4733925"/>
          <p14:tracePt t="90683" x="3857625" y="4733925"/>
          <p14:tracePt t="90695" x="3857625" y="4724400"/>
          <p14:tracePt t="90712" x="3848100" y="4716463"/>
          <p14:tracePt t="90729" x="3848100" y="4708525"/>
          <p14:tracePt t="90930" x="3848100" y="4699000"/>
          <p14:tracePt t="90966" x="3857625" y="4699000"/>
          <p14:tracePt t="90975" x="3873500" y="4691063"/>
          <p14:tracePt t="90982" x="3890963" y="4683125"/>
          <p14:tracePt t="90995" x="3916363" y="4683125"/>
          <p14:tracePt t="90996" x="3925888" y="4683125"/>
          <p14:tracePt t="91011" x="3959225" y="4683125"/>
          <p14:tracePt t="91028" x="3992563" y="4683125"/>
          <p14:tracePt t="91045" x="4052888" y="4683125"/>
          <p14:tracePt t="91061" x="4197350" y="4683125"/>
          <p14:tracePt t="91064" x="4248150" y="4683125"/>
          <p14:tracePt t="91079" x="4519613" y="4683125"/>
          <p14:tracePt t="91095" x="4673600" y="4683125"/>
          <p14:tracePt t="91098" x="4732338" y="4673600"/>
          <p14:tracePt t="91112" x="4791075" y="4665663"/>
          <p14:tracePt t="91129" x="4818063" y="4657725"/>
          <p14:tracePt t="91131" x="4833938" y="4648200"/>
          <p14:tracePt t="91147" x="4851400" y="4648200"/>
          <p14:tracePt t="91178" x="4859338" y="4640263"/>
          <p14:tracePt t="91190" x="4876800" y="4630738"/>
          <p14:tracePt t="91203" x="4884738" y="4630738"/>
          <p14:tracePt t="91213" x="4894263" y="4630738"/>
          <p14:tracePt t="91229" x="4919663" y="4630738"/>
          <p14:tracePt t="91245" x="4945063" y="4622800"/>
          <p14:tracePt t="91249" x="4953000" y="4614863"/>
          <p14:tracePt t="91251" x="4962525" y="4614863"/>
          <p14:tracePt t="91262" x="4978400" y="4614863"/>
          <p14:tracePt t="91279" x="5072063" y="4597400"/>
          <p14:tracePt t="91295" x="5132388" y="4597400"/>
          <p14:tracePt t="91296" x="5157788" y="4597400"/>
          <p14:tracePt t="91312" x="5292725" y="4597400"/>
          <p14:tracePt t="91329" x="5487988" y="4597400"/>
          <p14:tracePt t="91345" x="5573713" y="4597400"/>
          <p14:tracePt t="91362" x="5667375" y="4597400"/>
          <p14:tracePt t="91378" x="5743575" y="4597400"/>
          <p14:tracePt t="91395" x="5845175" y="4597400"/>
          <p14:tracePt t="91398" x="5870575" y="4597400"/>
          <p14:tracePt t="91412" x="5956300" y="4597400"/>
          <p14:tracePt t="91414" x="5972175" y="4597400"/>
          <p14:tracePt t="91429" x="6040438" y="4597400"/>
          <p14:tracePt t="91445" x="6075363" y="4597400"/>
          <p14:tracePt t="91448" x="6091238" y="4597400"/>
          <p14:tracePt t="91462" x="6116638" y="4589463"/>
          <p14:tracePt t="91464" x="6134100" y="4589463"/>
          <p14:tracePt t="91478" x="6151563" y="4589463"/>
          <p14:tracePt t="91479" x="6159500" y="4589463"/>
          <p14:tracePt t="91495" x="6184900" y="4589463"/>
          <p14:tracePt t="91496" x="6194425" y="4589463"/>
          <p14:tracePt t="91512" x="6245225" y="4589463"/>
          <p14:tracePt t="91529" x="6311900" y="4589463"/>
          <p14:tracePt t="91545" x="6354763" y="4589463"/>
          <p14:tracePt t="91546" x="6364288" y="4589463"/>
          <p14:tracePt t="91561" x="6389688" y="4589463"/>
          <p14:tracePt t="91578" x="6423025" y="4597400"/>
          <p14:tracePt t="91595" x="6448425" y="4605338"/>
          <p14:tracePt t="91611" x="6465888" y="4605338"/>
          <p14:tracePt t="91628" x="6508750" y="4605338"/>
          <p14:tracePt t="91645" x="6567488" y="4605338"/>
          <p14:tracePt t="91649" x="6575425" y="4605338"/>
          <p14:tracePt t="91662" x="6618288" y="4605338"/>
          <p14:tracePt t="91679" x="6686550" y="4605338"/>
          <p14:tracePt t="91695" x="6704013" y="4605338"/>
          <p14:tracePt t="91697" x="6711950" y="4605338"/>
          <p14:tracePt t="91712" x="6729413" y="4605338"/>
          <p14:tracePt t="91713" x="6737350" y="4605338"/>
          <p14:tracePt t="91728" x="6754813" y="4605338"/>
          <p14:tracePt t="91745" x="6780213" y="4605338"/>
          <p14:tracePt t="91761" x="6788150" y="4605338"/>
          <p14:tracePt t="91778" x="6805613" y="4605338"/>
          <p14:tracePt t="91796" x="6823075" y="4605338"/>
          <p14:tracePt t="91799" x="6838950" y="4605338"/>
          <p14:tracePt t="91811" x="6848475" y="4605338"/>
          <p14:tracePt t="91814" x="6856413" y="4605338"/>
          <p14:tracePt t="91828" x="6873875" y="4605338"/>
          <p14:tracePt t="91846" x="6881813" y="4597400"/>
          <p14:tracePt t="91912" x="6899275" y="4597400"/>
          <p14:tracePt t="91930" x="6915150" y="4597400"/>
          <p14:tracePt t="91946" x="6924675" y="4597400"/>
          <p14:tracePt t="91957" x="6932613" y="4597400"/>
          <p14:tracePt t="91967" x="6942138" y="4597400"/>
          <p14:tracePt t="91978" x="6967538" y="4597400"/>
          <p14:tracePt t="91995" x="7008813" y="4597400"/>
          <p14:tracePt t="91998" x="7018338" y="4597400"/>
          <p14:tracePt t="92002" x="7034213" y="4597400"/>
          <p14:tracePt t="92011" x="7051675" y="4597400"/>
          <p14:tracePt t="92028" x="7077075" y="4597400"/>
          <p14:tracePt t="92045" x="7102475" y="4597400"/>
          <p14:tracePt t="92067" x="7119938" y="4597400"/>
          <p14:tracePt t="92084" x="7127875" y="4597400"/>
          <p14:tracePt t="92095" x="7137400" y="4597400"/>
          <p14:tracePt t="92112" x="7145338" y="4597400"/>
          <p14:tracePt t="92114" x="7153275" y="4597400"/>
          <p14:tracePt t="92128" x="7178675" y="4597400"/>
          <p14:tracePt t="92146" x="7204075" y="4597400"/>
          <p14:tracePt t="92148" x="7213600" y="4597400"/>
          <p14:tracePt t="92162" x="7229475" y="4597400"/>
          <p14:tracePt t="92164" x="7239000" y="4605338"/>
          <p14:tracePt t="92178" x="7256463" y="4605338"/>
          <p14:tracePt t="92194" x="7281863" y="4605338"/>
          <p14:tracePt t="92211" x="7289800" y="4605338"/>
          <p14:tracePt t="92228" x="7297738" y="4605338"/>
          <p14:tracePt t="92248" x="7307263" y="4605338"/>
          <p14:tracePt t="92261" x="7323138" y="4605338"/>
          <p14:tracePt t="92279" x="7340600" y="4605338"/>
          <p14:tracePt t="92295" x="7373938" y="4605338"/>
          <p14:tracePt t="92311" x="7408863" y="4605338"/>
          <p14:tracePt t="92312" x="7434263" y="4605338"/>
          <p14:tracePt t="92328" x="7502525" y="4605338"/>
          <p14:tracePt t="92346" x="7570788" y="4605338"/>
          <p14:tracePt t="92361" x="7596188" y="4605338"/>
          <p14:tracePt t="92363" x="7604125" y="4605338"/>
          <p14:tracePt t="92366" x="7621588" y="4605338"/>
          <p14:tracePt t="92378" x="7637463" y="4605338"/>
          <p14:tracePt t="92395" x="7662863" y="4605338"/>
          <p14:tracePt t="92411" x="7680325" y="4605338"/>
          <p14:tracePt t="92415" x="7688263" y="4605338"/>
          <p14:tracePt t="92428" x="7705725" y="4605338"/>
          <p14:tracePt t="92429" x="7715250" y="4605338"/>
          <p14:tracePt t="92444" x="7748588" y="4605338"/>
          <p14:tracePt t="92461" x="7791450" y="4605338"/>
          <p14:tracePt t="92477" x="7824788" y="4605338"/>
          <p14:tracePt t="92494" x="7850188" y="4605338"/>
          <p14:tracePt t="92495" x="7867650" y="4605338"/>
          <p14:tracePt t="92511" x="7893050" y="4605338"/>
          <p14:tracePt t="92512" x="7900988" y="4605338"/>
          <p14:tracePt t="92527" x="7926388" y="4605338"/>
          <p14:tracePt t="92546" x="7977188" y="4605338"/>
          <p14:tracePt t="92561" x="7994650" y="4605338"/>
          <p14:tracePt t="92563" x="8012113" y="4605338"/>
          <p14:tracePt t="92579" x="8029575" y="4605338"/>
          <p14:tracePt t="92582" x="8037513" y="4605338"/>
          <p14:tracePt t="92595" x="8054975" y="4605338"/>
          <p14:tracePt t="92612" x="8088313" y="4605338"/>
          <p14:tracePt t="92616" x="8096250" y="4605338"/>
          <p14:tracePt t="92619" x="8113713" y="4605338"/>
          <p14:tracePt t="92628" x="8156575" y="4605338"/>
          <p14:tracePt t="92630" x="8181975" y="4605338"/>
          <p14:tracePt t="92644" x="8308975" y="4605338"/>
          <p14:tracePt t="92660" x="8410575" y="4648200"/>
          <p14:tracePt t="92677" x="8521700" y="4657725"/>
          <p14:tracePt t="92694" x="8615363" y="4673600"/>
          <p14:tracePt t="92695" x="8632825" y="4673600"/>
          <p14:tracePt t="92711" x="8674100" y="4673600"/>
          <p14:tracePt t="92712" x="8691563" y="4673600"/>
          <p14:tracePt t="92728" x="8709025" y="4673600"/>
          <p14:tracePt t="92745" x="8724900" y="4673600"/>
          <p14:tracePt t="92834" x="8742363" y="4673600"/>
          <p14:tracePt t="92849" x="8750300" y="4673600"/>
          <p14:tracePt t="92880" x="8759825" y="4673600"/>
          <p14:tracePt t="92887" x="8767763" y="4673600"/>
          <p14:tracePt t="92895" x="8777288" y="4673600"/>
          <p14:tracePt t="92898" x="8785225" y="4673600"/>
          <p14:tracePt t="92910" x="8810625" y="4673600"/>
          <p14:tracePt t="92927" x="8828088" y="4673600"/>
          <p14:tracePt t="92944" x="8853488" y="4673600"/>
          <p14:tracePt t="92961" x="8869363" y="4673600"/>
          <p14:tracePt t="92977" x="8886825" y="4673600"/>
          <p14:tracePt t="92994" x="8929688" y="4673600"/>
          <p14:tracePt t="93011" x="8955088" y="4673600"/>
          <p14:tracePt t="93015" x="8972550" y="4673600"/>
          <p14:tracePt t="93037" x="8988425" y="4673600"/>
          <p14:tracePt t="93045" x="8997950" y="4673600"/>
          <p14:tracePt t="93060" x="9005888" y="4673600"/>
          <p14:tracePt t="93111" x="9013825" y="4673600"/>
          <p14:tracePt t="93140" x="9023350" y="4673600"/>
          <p14:tracePt t="106525" x="9013825" y="4673600"/>
          <p14:tracePt t="106533" x="8972550" y="4673600"/>
          <p14:tracePt t="106543" x="8853488" y="4673600"/>
          <p14:tracePt t="106545" x="8785225" y="4673600"/>
          <p14:tracePt t="106553" x="8564563" y="4648200"/>
          <p14:tracePt t="106569" x="8004175" y="4640263"/>
          <p14:tracePt t="106571" x="7867650" y="4640263"/>
          <p14:tracePt t="106585" x="7442200" y="4640263"/>
          <p14:tracePt t="106602" x="7034213" y="4640263"/>
          <p14:tracePt t="106603" x="6950075" y="4640263"/>
          <p14:tracePt t="106619" x="6635750" y="4640263"/>
          <p14:tracePt t="106635" x="6126163" y="4640263"/>
          <p14:tracePt t="106653" x="5548313" y="4614863"/>
          <p14:tracePt t="106669" x="5386388" y="4605338"/>
          <p14:tracePt t="106670" x="5353050" y="4605338"/>
          <p14:tracePt t="106686" x="5292725" y="4605338"/>
          <p14:tracePt t="106687" x="5276850" y="4605338"/>
          <p14:tracePt t="106702" x="5224463" y="4622800"/>
          <p14:tracePt t="106719" x="5054600" y="4683125"/>
          <p14:tracePt t="106720" x="4995863" y="4708525"/>
          <p14:tracePt t="106735" x="4732338" y="4784725"/>
          <p14:tracePt t="106737" x="4630738" y="4818063"/>
          <p14:tracePt t="106752" x="4197350" y="4894263"/>
          <p14:tracePt t="106768" x="3763963" y="4997450"/>
          <p14:tracePt t="106785" x="3398838" y="5064125"/>
          <p14:tracePt t="106802" x="3067050" y="5132388"/>
          <p14:tracePt t="106819" x="2889250" y="5167313"/>
          <p14:tracePt t="106820" x="2863850" y="5175250"/>
          <p14:tracePt t="106822" x="2838450" y="5183188"/>
          <p14:tracePt t="106835" x="2786063" y="5200650"/>
          <p14:tracePt t="106852" x="2735263" y="5218113"/>
          <p14:tracePt t="106853" x="2727325" y="5218113"/>
          <p14:tracePt t="106869" x="2709863" y="5226050"/>
          <p14:tracePt t="106886" x="2701925" y="5235575"/>
          <p14:tracePt t="106903" x="2676525" y="5251450"/>
          <p14:tracePt t="106906" x="2668588" y="5251450"/>
          <p14:tracePt t="106919" x="2633663" y="5276850"/>
          <p14:tracePt t="106923" x="2625725" y="5286375"/>
          <p14:tracePt t="106926" x="2616200" y="5286375"/>
          <p14:tracePt t="106936" x="2608263" y="5294313"/>
          <p14:tracePt t="106937" x="2590800" y="5302250"/>
          <p14:tracePt t="106952" x="2549525" y="5327650"/>
          <p14:tracePt t="106968" x="2481263" y="5380038"/>
          <p14:tracePt t="106985" x="2430463" y="5405438"/>
          <p14:tracePt t="107002" x="2379663" y="5438775"/>
          <p14:tracePt t="107004" x="2370138" y="5446713"/>
          <p14:tracePt t="107019" x="2344738" y="5472113"/>
          <p14:tracePt t="107021" x="2327275" y="5481638"/>
          <p14:tracePt t="107036" x="2311400" y="5481638"/>
          <p14:tracePt t="107053" x="2301875" y="5489575"/>
          <p14:tracePt t="107070" x="2286000" y="5497513"/>
          <p14:tracePt t="108354" x="2293938" y="5497513"/>
          <p14:tracePt t="108370" x="2311400" y="5497513"/>
          <p14:tracePt t="108376" x="2319338" y="5497513"/>
          <p14:tracePt t="108378" x="2327275" y="5497513"/>
          <p14:tracePt t="108387" x="2336800" y="5497513"/>
          <p14:tracePt t="108402" x="2352675" y="5497513"/>
          <p14:tracePt t="108404" x="2370138" y="5497513"/>
          <p14:tracePt t="108418" x="2395538" y="5489575"/>
          <p14:tracePt t="108420" x="2395538" y="5481638"/>
          <p14:tracePt t="108435" x="2438400" y="5481638"/>
          <p14:tracePt t="108451" x="2481263" y="5481638"/>
          <p14:tracePt t="108452" x="2489200" y="5481638"/>
          <p14:tracePt t="108468" x="2557463" y="5481638"/>
          <p14:tracePt t="108484" x="2616200" y="5481638"/>
          <p14:tracePt t="108501" x="2676525" y="5481638"/>
          <p14:tracePt t="108503" x="2693988" y="5489575"/>
          <p14:tracePt t="108506" x="2701925" y="5489575"/>
          <p14:tracePt t="108518" x="2735263" y="5489575"/>
          <p14:tracePt t="108534" x="2778125" y="5507038"/>
          <p14:tracePt t="108552" x="2854325" y="5532438"/>
          <p14:tracePt t="108570" x="2973388" y="5557838"/>
          <p14:tracePt t="108585" x="3067050" y="5583238"/>
          <p14:tracePt t="108602" x="3152775" y="5591175"/>
          <p14:tracePt t="108617" x="3194050" y="5608638"/>
          <p14:tracePt t="108620" x="3203575" y="5608638"/>
          <p14:tracePt t="108634" x="3219450" y="5616575"/>
          <p14:tracePt t="108651" x="3244850" y="5616575"/>
          <p14:tracePt t="108653" x="3254375" y="5626100"/>
          <p14:tracePt t="108668" x="3270250" y="5626100"/>
          <p14:tracePt t="108669" x="3279775" y="5626100"/>
          <p14:tracePt t="108672" x="3287713" y="5634038"/>
          <p14:tracePt t="108684" x="3313113" y="5634038"/>
          <p14:tracePt t="108701" x="3348038" y="5634038"/>
          <p14:tracePt t="108717" x="3381375" y="5634038"/>
          <p14:tracePt t="108734" x="3406775" y="5634038"/>
          <p14:tracePt t="108751" x="3441700" y="5634038"/>
          <p14:tracePt t="108767" x="3482975" y="5634038"/>
          <p14:tracePt t="108784" x="3551238" y="5634038"/>
          <p14:tracePt t="108785" x="3559175" y="5634038"/>
          <p14:tracePt t="108801" x="3611563" y="5634038"/>
          <p14:tracePt t="108802" x="3627438" y="5634038"/>
          <p14:tracePt t="108804" x="3636963" y="5634038"/>
          <p14:tracePt t="108817" x="3670300" y="5634038"/>
          <p14:tracePt t="108835" x="3756025" y="5641975"/>
          <p14:tracePt t="108851" x="3822700" y="5641975"/>
          <p14:tracePt t="108852" x="3848100" y="5641975"/>
          <p14:tracePt t="108868" x="3908425" y="5641975"/>
          <p14:tracePt t="108869" x="3933825" y="5641975"/>
          <p14:tracePt t="108872" x="3951288" y="5641975"/>
          <p14:tracePt t="108885" x="4002088" y="5641975"/>
          <p14:tracePt t="108889" x="4017963" y="5641975"/>
          <p14:tracePt t="108901" x="4070350" y="5641975"/>
          <p14:tracePt t="108917" x="4103688" y="5641975"/>
          <p14:tracePt t="108919" x="4121150" y="5641975"/>
          <p14:tracePt t="108935" x="4187825" y="5634038"/>
          <p14:tracePt t="108951" x="4281488" y="5616575"/>
          <p14:tracePt t="108954" x="4306888" y="5608638"/>
          <p14:tracePt t="108967" x="4384675" y="5591175"/>
          <p14:tracePt t="108970" x="4400550" y="5591175"/>
          <p14:tracePt t="108984" x="4468813" y="5575300"/>
          <p14:tracePt t="109000" x="4562475" y="5557838"/>
          <p14:tracePt t="109001" x="4570413" y="5557838"/>
          <p14:tracePt t="109017" x="4630738" y="5540375"/>
          <p14:tracePt t="109034" x="4673600" y="5540375"/>
          <p14:tracePt t="109035" x="4681538" y="5532438"/>
          <p14:tracePt t="109051" x="4714875" y="5524500"/>
          <p14:tracePt t="109052" x="4724400" y="5524500"/>
          <p14:tracePt t="109067" x="4765675" y="5507038"/>
          <p14:tracePt t="109068" x="4783138" y="5497513"/>
          <p14:tracePt t="109084" x="4833938" y="5489575"/>
          <p14:tracePt t="109101" x="4876800" y="5489575"/>
          <p14:tracePt t="109117" x="4902200" y="5489575"/>
          <p14:tracePt t="109134" x="4927600" y="5489575"/>
          <p14:tracePt t="109151" x="4945063" y="5489575"/>
          <p14:tracePt t="109168" x="4953000" y="5489575"/>
          <p14:tracePt t="109186" x="4978400" y="5489575"/>
          <p14:tracePt t="109205" x="4995863" y="5489575"/>
          <p14:tracePt t="109217" x="5003800" y="5489575"/>
          <p14:tracePt t="109234" x="5013325" y="5489575"/>
          <p14:tracePt t="109252" x="5029200" y="5489575"/>
          <p14:tracePt t="109272" x="5046663" y="5489575"/>
          <p14:tracePt t="109284" x="5072063" y="5489575"/>
          <p14:tracePt t="109301" x="5097463" y="5489575"/>
          <p14:tracePt t="109318" x="5122863" y="5497513"/>
          <p14:tracePt t="109335" x="5148263" y="5507038"/>
          <p14:tracePt t="109352" x="5173663" y="5507038"/>
          <p14:tracePt t="109368" x="5183188" y="5514975"/>
          <p14:tracePt t="109371" x="5199063" y="5514975"/>
          <p14:tracePt t="109384" x="5216525" y="5524500"/>
          <p14:tracePt t="109385" x="5224463" y="5524500"/>
          <p14:tracePt t="109401" x="5249863" y="5540375"/>
          <p14:tracePt t="109417" x="5276850" y="5549900"/>
          <p14:tracePt t="109433" x="5292725" y="5557838"/>
          <p14:tracePt t="109450" x="5318125" y="5575300"/>
          <p14:tracePt t="109467" x="5343525" y="5575300"/>
          <p14:tracePt t="109483" x="5360988" y="5575300"/>
          <p14:tracePt t="109500" x="5378450" y="5583238"/>
          <p14:tracePt t="109517" x="5386388" y="5583238"/>
          <p14:tracePt t="109534" x="5394325" y="5583238"/>
          <p14:tracePt t="109551" x="5411788" y="5583238"/>
          <p14:tracePt t="109554" x="5429250" y="5583238"/>
          <p14:tracePt t="109567" x="5454650" y="5583238"/>
          <p14:tracePt t="109584" x="5497513" y="5591175"/>
          <p14:tracePt t="109601" x="5530850" y="5591175"/>
          <p14:tracePt t="109617" x="5548313" y="5600700"/>
          <p14:tracePt t="109634" x="5565775" y="5600700"/>
          <p14:tracePt t="109651" x="5573713" y="5600700"/>
          <p14:tracePt t="109684" x="5581650" y="5600700"/>
          <p14:tracePt t="109696" x="5591175" y="5600700"/>
          <p14:tracePt t="109701" x="5599113" y="5600700"/>
          <p14:tracePt t="109717" x="5632450" y="5600700"/>
          <p14:tracePt t="109718" x="5649913" y="5600700"/>
          <p14:tracePt t="109733" x="5708650" y="5600700"/>
          <p14:tracePt t="109750" x="5786438" y="5600700"/>
          <p14:tracePt t="109767" x="5819775" y="5600700"/>
          <p14:tracePt t="109771" x="5837238" y="5608638"/>
          <p14:tracePt t="109784" x="5862638" y="5608638"/>
          <p14:tracePt t="109785" x="5870575" y="5608638"/>
          <p14:tracePt t="109801" x="5895975" y="5608638"/>
          <p14:tracePt t="109817" x="5913438" y="5608638"/>
          <p14:tracePt t="109834" x="5938838" y="5608638"/>
          <p14:tracePt t="109851" x="5989638" y="5608638"/>
          <p14:tracePt t="109867" x="6015038" y="5608638"/>
          <p14:tracePt t="109869" x="6032500" y="5608638"/>
          <p14:tracePt t="109884" x="6075363" y="5608638"/>
          <p14:tracePt t="109887" x="6083300" y="5608638"/>
          <p14:tracePt t="109889" x="6100763" y="5608638"/>
          <p14:tracePt t="109900" x="6134100" y="5608638"/>
          <p14:tracePt t="109917" x="6159500" y="5608638"/>
          <p14:tracePt t="109933" x="6194425" y="5608638"/>
          <p14:tracePt t="109950" x="6219825" y="5608638"/>
          <p14:tracePt t="109966" x="6227763" y="5608638"/>
          <p14:tracePt t="109983" x="6245225" y="5608638"/>
          <p14:tracePt t="110000" x="6270625" y="5608638"/>
          <p14:tracePt t="110032" x="6286500" y="5608638"/>
          <p14:tracePt t="127772" x="6278563" y="5608638"/>
          <p14:tracePt t="127779" x="6245225" y="5616575"/>
          <p14:tracePt t="127789" x="6184900" y="5641975"/>
          <p14:tracePt t="127806" x="6040438" y="5684838"/>
          <p14:tracePt t="127807" x="5989638" y="5702300"/>
          <p14:tracePt t="127822" x="5853113" y="5761038"/>
          <p14:tracePt t="127839" x="5761038" y="5803900"/>
          <p14:tracePt t="127856" x="5649913" y="5838825"/>
          <p14:tracePt t="127858" x="5632450" y="5846763"/>
          <p14:tracePt t="127874" x="5497513" y="5872163"/>
          <p14:tracePt t="127890" x="5394325" y="5905500"/>
          <p14:tracePt t="127891" x="5378450" y="5915025"/>
          <p14:tracePt t="127895" x="5343525" y="5922963"/>
          <p14:tracePt t="127897" x="5310188" y="5922963"/>
          <p14:tracePt t="127905" x="5267325" y="5940425"/>
          <p14:tracePt t="127922" x="5191125" y="5983288"/>
          <p14:tracePt t="127939" x="5122863" y="6008688"/>
          <p14:tracePt t="127955" x="5046663" y="6059488"/>
          <p14:tracePt t="127972" x="4995863" y="6092825"/>
          <p14:tracePt t="127989" x="4953000" y="6118225"/>
          <p14:tracePt t="128005" x="4935538" y="6135688"/>
          <p14:tracePt t="128082" x="4927600" y="6143625"/>
          <p14:tracePt t="128105" x="4935538" y="6143625"/>
          <p14:tracePt t="128109" x="4945063" y="6143625"/>
          <p14:tracePt t="128122" x="4978400" y="6143625"/>
          <p14:tracePt t="128138" x="5064125" y="6161088"/>
          <p14:tracePt t="128155" x="5157788" y="6161088"/>
          <p14:tracePt t="128172" x="5284788" y="6169025"/>
          <p14:tracePt t="128188" x="5437188" y="6178550"/>
          <p14:tracePt t="128205" x="5683250" y="6229350"/>
          <p14:tracePt t="128222" x="5972175" y="6262688"/>
          <p14:tracePt t="128238" x="6253163" y="6262688"/>
          <p14:tracePt t="128255" x="6508750" y="6246813"/>
          <p14:tracePt t="128256" x="6550025" y="6229350"/>
          <p14:tracePt t="128272" x="6669088" y="6194425"/>
          <p14:tracePt t="128289" x="6711950" y="6169025"/>
          <p14:tracePt t="128290" x="6719888" y="6169025"/>
          <p14:tracePt t="128305" x="6729413" y="6161088"/>
          <p14:tracePt t="128322" x="6737350" y="6143625"/>
          <p14:tracePt t="128339" x="6745288" y="6127750"/>
          <p14:tracePt t="128355" x="6745288" y="6102350"/>
          <p14:tracePt t="128358" x="6754813" y="6092825"/>
          <p14:tracePt t="128372" x="6754813" y="6049963"/>
          <p14:tracePt t="128373" x="6754813" y="6024563"/>
          <p14:tracePt t="128389" x="6745288" y="5973763"/>
          <p14:tracePt t="128392" x="6729413" y="5957888"/>
          <p14:tracePt t="128405" x="6704013" y="5932488"/>
          <p14:tracePt t="128423" x="6618288" y="5872163"/>
          <p14:tracePt t="128439" x="6534150" y="5854700"/>
          <p14:tracePt t="128441" x="6508750" y="5829300"/>
          <p14:tracePt t="128456" x="6440488" y="5803900"/>
          <p14:tracePt t="128457" x="6405563" y="5795963"/>
          <p14:tracePt t="128473" x="6194425" y="5745163"/>
          <p14:tracePt t="128476" x="6134100" y="5735638"/>
          <p14:tracePt t="128488" x="5964238" y="5684838"/>
          <p14:tracePt t="128506" x="5761038" y="5668963"/>
          <p14:tracePt t="128507" x="5718175" y="5668963"/>
          <p14:tracePt t="128521" x="5573713" y="5668963"/>
          <p14:tracePt t="128538" x="5472113" y="5668963"/>
          <p14:tracePt t="128555" x="5394325" y="5710238"/>
          <p14:tracePt t="128572" x="5368925" y="5710238"/>
          <p14:tracePt t="128589" x="5327650" y="5745163"/>
          <p14:tracePt t="128605" x="5318125" y="5761038"/>
          <p14:tracePt t="128624" x="5302250" y="5795963"/>
          <p14:tracePt t="128639" x="5284788" y="5829300"/>
          <p14:tracePt t="128642" x="5284788" y="5846763"/>
          <p14:tracePt t="128657" x="5267325" y="5897563"/>
          <p14:tracePt t="128661" x="5267325" y="5922963"/>
          <p14:tracePt t="128672" x="5267325" y="5991225"/>
          <p14:tracePt t="128688" x="5267325" y="6102350"/>
          <p14:tracePt t="128705" x="5284788" y="6194425"/>
          <p14:tracePt t="128722" x="5386388" y="6280150"/>
          <p14:tracePt t="128739" x="5480050" y="6297613"/>
          <p14:tracePt t="128756" x="5573713" y="6297613"/>
          <p14:tracePt t="128757" x="5599113" y="6297613"/>
          <p14:tracePt t="128772" x="5649913" y="6280150"/>
          <p14:tracePt t="128790" x="5718175" y="6237288"/>
          <p14:tracePt t="128805" x="5761038" y="6203950"/>
          <p14:tracePt t="128807" x="5776913" y="6186488"/>
          <p14:tracePt t="128810" x="5776913" y="6178550"/>
          <p14:tracePt t="128822" x="5819775" y="6143625"/>
          <p14:tracePt t="128840" x="5862638" y="6092825"/>
          <p14:tracePt t="128856" x="5880100" y="6067425"/>
          <p14:tracePt t="128857" x="5888038" y="6059488"/>
          <p14:tracePt t="128860" x="5888038" y="6049963"/>
          <p14:tracePt t="128871" x="5905500" y="5999163"/>
          <p14:tracePt t="128888" x="5930900" y="5922963"/>
          <p14:tracePt t="128905" x="5930900" y="5829300"/>
          <p14:tracePt t="128921" x="5930900" y="5719763"/>
          <p14:tracePt t="128938" x="5913438" y="5651500"/>
          <p14:tracePt t="128955" x="5870575" y="5608638"/>
          <p14:tracePt t="128971" x="5794375" y="5565775"/>
          <p14:tracePt t="128989" x="5599113" y="5524500"/>
          <p14:tracePt t="129005" x="5505450" y="5507038"/>
          <p14:tracePt t="129006" x="5472113" y="5497513"/>
          <p14:tracePt t="129010" x="5437188" y="5497513"/>
          <p14:tracePt t="129021" x="5353050" y="5497513"/>
          <p14:tracePt t="129039" x="5216525" y="5497513"/>
          <p14:tracePt t="129055" x="5122863" y="5497513"/>
          <p14:tracePt t="129072" x="4970463" y="5497513"/>
          <p14:tracePt t="129089" x="4843463" y="5497513"/>
          <p14:tracePt t="129091" x="4791075" y="5497513"/>
          <p14:tracePt t="129105" x="4706938" y="5524500"/>
          <p14:tracePt t="129124" x="4621213" y="5549900"/>
          <p14:tracePt t="129127" x="4621213" y="5557838"/>
          <p14:tracePt t="129138" x="4605338" y="5565775"/>
          <p14:tracePt t="129155" x="4562475" y="5583238"/>
          <p14:tracePt t="129174" x="4545013" y="5616575"/>
          <p14:tracePt t="129190" x="4529138" y="5641975"/>
          <p14:tracePt t="129192" x="4529138" y="5659438"/>
          <p14:tracePt t="129205" x="4519613" y="5694363"/>
          <p14:tracePt t="129221" x="4519613" y="5770563"/>
          <p14:tracePt t="129238" x="4519613" y="5838825"/>
          <p14:tracePt t="129239" x="4519613" y="5864225"/>
          <p14:tracePt t="129255" x="4537075" y="5932488"/>
          <p14:tracePt t="129271" x="4638675" y="6084888"/>
          <p14:tracePt t="129288" x="4749800" y="6186488"/>
          <p14:tracePt t="129305" x="4894263" y="6280150"/>
          <p14:tracePt t="129322" x="5029200" y="6330950"/>
          <p14:tracePt t="129323" x="5064125" y="6348413"/>
          <p14:tracePt t="129338" x="5276850" y="6381750"/>
          <p14:tracePt t="129355" x="5522913" y="6381750"/>
          <p14:tracePt t="129358" x="5591175" y="6381750"/>
          <p14:tracePt t="129372" x="5794375" y="6399213"/>
          <p14:tracePt t="129374" x="5853113" y="6399213"/>
          <p14:tracePt t="129388" x="6024563" y="6399213"/>
          <p14:tracePt t="129389" x="6065838" y="6399213"/>
          <p14:tracePt t="129405" x="6176963" y="6399213"/>
          <p14:tracePt t="129421" x="6261100" y="6373813"/>
          <p14:tracePt t="129438" x="6329363" y="6323013"/>
          <p14:tracePt t="129439" x="6338888" y="6305550"/>
          <p14:tracePt t="129455" x="6372225" y="6280150"/>
          <p14:tracePt t="129456" x="6389688" y="6262688"/>
          <p14:tracePt t="129471" x="6423025" y="6229350"/>
          <p14:tracePt t="129473" x="6440488" y="6211888"/>
          <p14:tracePt t="129488" x="6499225" y="6143625"/>
          <p14:tracePt t="129505" x="6550025" y="6067425"/>
          <p14:tracePt t="129521" x="6584950" y="5999163"/>
          <p14:tracePt t="129538" x="6592888" y="5932488"/>
          <p14:tracePt t="129554" x="6600825" y="5872163"/>
          <p14:tracePt t="129571" x="6592888" y="5838825"/>
          <p14:tracePt t="129574" x="6575425" y="5813425"/>
          <p14:tracePt t="129588" x="6550025" y="5795963"/>
          <p14:tracePt t="129605" x="6508750" y="5770563"/>
          <p14:tracePt t="129606" x="6491288" y="5753100"/>
          <p14:tracePt t="129621" x="6440488" y="5719763"/>
          <p14:tracePt t="129638" x="6311900" y="5659438"/>
          <p14:tracePt t="129655" x="6184900" y="5600700"/>
          <p14:tracePt t="129671" x="5997575" y="5532438"/>
          <p14:tracePt t="129674" x="5946775" y="5514975"/>
          <p14:tracePt t="129676" x="5905500" y="5507038"/>
          <p14:tracePt t="129688" x="5827713" y="5481638"/>
          <p14:tracePt t="129704" x="5761038" y="5456238"/>
          <p14:tracePt t="129721" x="5657850" y="5456238"/>
          <p14:tracePt t="129738" x="5573713" y="5472113"/>
          <p14:tracePt t="129755" x="5487988" y="5489575"/>
          <p14:tracePt t="129756" x="5472113" y="5497513"/>
          <p14:tracePt t="129771" x="5446713" y="5524500"/>
          <p14:tracePt t="129772" x="5437188" y="5532438"/>
          <p14:tracePt t="129788" x="5403850" y="5557838"/>
          <p14:tracePt t="129805" x="5368925" y="5575300"/>
          <p14:tracePt t="129806" x="5360988" y="5575300"/>
          <p14:tracePt t="129821" x="5310188" y="5626100"/>
          <p14:tracePt t="129822" x="5302250" y="5626100"/>
          <p14:tracePt t="129838" x="5267325" y="5668963"/>
          <p14:tracePt t="129854" x="5233988" y="5727700"/>
          <p14:tracePt t="129871" x="5183188" y="5788025"/>
          <p14:tracePt t="129887" x="5157788" y="5846763"/>
          <p14:tracePt t="129904" x="5122863" y="5905500"/>
          <p14:tracePt t="129921" x="5114925" y="5965825"/>
          <p14:tracePt t="129937" x="5114925" y="5999163"/>
          <p14:tracePt t="129955" x="5140325" y="6084888"/>
          <p14:tracePt t="129971" x="5216525" y="6143625"/>
          <p14:tracePt t="129987" x="5403850" y="6246813"/>
          <p14:tracePt t="130004" x="5565775" y="6313488"/>
          <p14:tracePt t="130021" x="5726113" y="6348413"/>
          <p14:tracePt t="130022" x="5761038" y="6356350"/>
          <p14:tracePt t="130038" x="5870575" y="6365875"/>
          <p14:tracePt t="130054" x="5956300" y="6365875"/>
          <p14:tracePt t="130071" x="5997575" y="6365875"/>
          <p14:tracePt t="130074" x="6015038" y="6365875"/>
          <p14:tracePt t="130088" x="6057900" y="6330950"/>
          <p14:tracePt t="130090" x="6075363" y="6323013"/>
          <p14:tracePt t="130106" x="6126163" y="6288088"/>
          <p14:tracePt t="130121" x="6167438" y="6262688"/>
          <p14:tracePt t="130124" x="6184900" y="6246813"/>
          <p14:tracePt t="130137" x="6227763" y="6203950"/>
          <p14:tracePt t="130140" x="6245225" y="6186488"/>
          <p14:tracePt t="130154" x="6303963" y="6127750"/>
          <p14:tracePt t="130155" x="6321425" y="6110288"/>
          <p14:tracePt t="130171" x="6364288" y="6059488"/>
          <p14:tracePt t="130172" x="6372225" y="6042025"/>
          <p14:tracePt t="130187" x="6415088" y="5965825"/>
          <p14:tracePt t="130204" x="6448425" y="5915025"/>
          <p14:tracePt t="130220" x="6448425" y="5872163"/>
          <p14:tracePt t="130237" x="6448425" y="5813425"/>
          <p14:tracePt t="130254" x="6448425" y="5753100"/>
          <p14:tracePt t="130271" x="6423025" y="5719763"/>
          <p14:tracePt t="130274" x="6415088" y="5710238"/>
          <p14:tracePt t="130287" x="6397625" y="5694363"/>
          <p14:tracePt t="130305" x="6372225" y="5668963"/>
          <p14:tracePt t="130307" x="6346825" y="5651500"/>
          <p14:tracePt t="130321" x="6296025" y="5626100"/>
          <p14:tracePt t="130324" x="6296025" y="5616575"/>
          <p14:tracePt t="130327" x="6286500" y="5608638"/>
          <p14:tracePt t="130337" x="6235700" y="5591175"/>
          <p14:tracePt t="130354" x="6184900" y="5565775"/>
          <p14:tracePt t="130355" x="6159500" y="5565775"/>
          <p14:tracePt t="130371" x="6108700" y="5540375"/>
          <p14:tracePt t="130372" x="6100763" y="5532438"/>
          <p14:tracePt t="130376" x="6075363" y="5532438"/>
          <p14:tracePt t="130387" x="6015038" y="5507038"/>
          <p14:tracePt t="130404" x="5956300" y="5489575"/>
          <p14:tracePt t="130421" x="5921375" y="5481638"/>
          <p14:tracePt t="130422" x="5913438" y="5481638"/>
          <p14:tracePt t="130437" x="5870575" y="5481638"/>
          <p14:tracePt t="130439" x="5853113" y="5481638"/>
          <p14:tracePt t="130442" x="5845175" y="5481638"/>
          <p14:tracePt t="130454" x="5811838" y="5489575"/>
          <p14:tracePt t="130471" x="5768975" y="5489575"/>
          <p14:tracePt t="130475" x="5768975" y="5497513"/>
          <p14:tracePt t="130487" x="5751513" y="5514975"/>
          <p14:tracePt t="130490" x="5743575" y="5514975"/>
          <p14:tracePt t="130506" x="5708650" y="5540375"/>
          <p14:tracePt t="130521" x="5692775" y="5540375"/>
          <p14:tracePt t="130525" x="5675313" y="5557838"/>
          <p14:tracePt t="130538" x="5657850" y="5583238"/>
          <p14:tracePt t="130541" x="5632450" y="5608638"/>
          <p14:tracePt t="130554" x="5616575" y="5616575"/>
          <p14:tracePt t="130555" x="5591175" y="5641975"/>
          <p14:tracePt t="130571" x="5548313" y="5694363"/>
          <p14:tracePt t="130587" x="5522913" y="5727700"/>
          <p14:tracePt t="130589" x="5513388" y="5745163"/>
          <p14:tracePt t="130604" x="5487988" y="5795963"/>
          <p14:tracePt t="130621" x="5480050" y="5846763"/>
          <p14:tracePt t="130622" x="5472113" y="5864225"/>
          <p14:tracePt t="130637" x="5472113" y="5905500"/>
          <p14:tracePt t="130638" x="5472113" y="5915025"/>
          <p14:tracePt t="130654" x="5472113" y="5965825"/>
          <p14:tracePt t="130670" x="5472113" y="5999163"/>
          <p14:tracePt t="130687" x="5472113" y="6042025"/>
          <p14:tracePt t="130691" x="5472113" y="6049963"/>
          <p14:tracePt t="130693" x="5472113" y="6059488"/>
          <p14:tracePt t="130703" x="5497513" y="6076950"/>
          <p14:tracePt t="130720" x="5513388" y="6118225"/>
          <p14:tracePt t="130737" x="5538788" y="6143625"/>
          <p14:tracePt t="130753" x="5591175" y="6178550"/>
          <p14:tracePt t="130771" x="5692775" y="6211888"/>
          <p14:tracePt t="130787" x="5768975" y="6237288"/>
          <p14:tracePt t="130789" x="5802313" y="6237288"/>
          <p14:tracePt t="130792" x="5827713" y="6237288"/>
          <p14:tracePt t="130804" x="5895975" y="6254750"/>
          <p14:tracePt t="130820" x="5956300" y="6272213"/>
          <p14:tracePt t="130838" x="5997575" y="6272213"/>
          <p14:tracePt t="130839" x="6007100" y="6272213"/>
          <p14:tracePt t="130854" x="6024563" y="6272213"/>
          <p14:tracePt t="130871" x="6049963" y="6272213"/>
          <p14:tracePt t="130876" x="6065838" y="6262688"/>
          <p14:tracePt t="130888" x="6083300" y="6246813"/>
          <p14:tracePt t="130890" x="6100763" y="6237288"/>
          <p14:tracePt t="130904" x="6134100" y="6211888"/>
          <p14:tracePt t="130906" x="6151563" y="6194425"/>
          <p14:tracePt t="130921" x="6202363" y="6135688"/>
          <p14:tracePt t="130923" x="6210300" y="6127750"/>
          <p14:tracePt t="130937" x="6261100" y="6067425"/>
          <p14:tracePt t="130938" x="6278563" y="6059488"/>
          <p14:tracePt t="130954" x="6329363" y="5983288"/>
          <p14:tracePt t="130955" x="6346825" y="5973763"/>
          <p14:tracePt t="130972" x="6380163" y="5889625"/>
          <p14:tracePt t="130987" x="6415088" y="5846763"/>
          <p14:tracePt t="130988" x="6423025" y="5829300"/>
          <p14:tracePt t="130994" x="6423025" y="5821363"/>
          <p14:tracePt t="131004" x="6430963" y="5813425"/>
          <p14:tracePt t="131006" x="6430963" y="5788025"/>
          <p14:tracePt t="131009" x="6430963" y="5770563"/>
          <p14:tracePt t="131021" x="6430963" y="5753100"/>
          <p14:tracePt t="131026" x="6430963" y="5735638"/>
          <p14:tracePt t="131037" x="6430963" y="5719763"/>
          <p14:tracePt t="131053" x="6430963" y="5694363"/>
          <p14:tracePt t="131070" x="6430963" y="5676900"/>
          <p14:tracePt t="131087" x="6430963" y="5651500"/>
          <p14:tracePt t="131089" x="6423025" y="5651500"/>
          <p14:tracePt t="131103" x="6405563" y="5634038"/>
          <p14:tracePt t="131121" x="6372225" y="5600700"/>
          <p14:tracePt t="131137" x="6329363" y="5583238"/>
          <p14:tracePt t="131153" x="6270625" y="5549900"/>
          <p14:tracePt t="131171" x="6202363" y="5532438"/>
          <p14:tracePt t="131187" x="6159500" y="5507038"/>
          <p14:tracePt t="131189" x="6151563" y="5507038"/>
          <p14:tracePt t="131203" x="6116638" y="5497513"/>
          <p14:tracePt t="131220" x="6075363" y="5497513"/>
          <p14:tracePt t="131237" x="6015038" y="5497513"/>
          <p14:tracePt t="131253" x="5956300" y="5507038"/>
          <p14:tracePt t="131271" x="5880100" y="5540375"/>
          <p14:tracePt t="131286" x="5819775" y="5565775"/>
          <p14:tracePt t="131303" x="5786438" y="5591175"/>
          <p14:tracePt t="131320" x="5743575" y="5626100"/>
          <p14:tracePt t="131321" x="5735638" y="5634038"/>
          <p14:tracePt t="131337" x="5708650" y="5651500"/>
          <p14:tracePt t="131338" x="5692775" y="5659438"/>
          <p14:tracePt t="131353" x="5657850" y="5694363"/>
          <p14:tracePt t="131371" x="5624513" y="5719763"/>
          <p14:tracePt t="131387" x="5591175" y="5753100"/>
          <p14:tracePt t="131388" x="5581650" y="5753100"/>
          <p14:tracePt t="131404" x="5573713" y="5770563"/>
          <p14:tracePt t="131406" x="5573713" y="5778500"/>
          <p14:tracePt t="131421" x="5565775" y="5788025"/>
          <p14:tracePt t="131425" x="5556250" y="5795963"/>
          <p14:tracePt t="131428" x="5548313" y="5813425"/>
          <p14:tracePt t="131443" x="5548313" y="5829300"/>
          <p14:tracePt t="131455" x="5548313" y="5846763"/>
          <p14:tracePt t="131470" x="5530850" y="5864225"/>
          <p14:tracePt t="131486" x="5530850" y="5905500"/>
          <p14:tracePt t="131503" x="5530850" y="5922963"/>
          <p14:tracePt t="131506" x="5530850" y="5932488"/>
          <p14:tracePt t="131521" x="5530850" y="5957888"/>
          <p14:tracePt t="131537" x="5530850" y="5973763"/>
          <p14:tracePt t="131553" x="5530850" y="5991225"/>
          <p14:tracePt t="131570" x="5530850" y="6008688"/>
          <p14:tracePt t="131587" x="5530850" y="6034088"/>
          <p14:tracePt t="131604" x="5538788" y="6049963"/>
          <p14:tracePt t="131606" x="5556250" y="6059488"/>
          <p14:tracePt t="131620" x="5591175" y="6076950"/>
          <p14:tracePt t="131636" x="5624513" y="6084888"/>
          <p14:tracePt t="131653" x="5657850" y="6092825"/>
          <p14:tracePt t="131670" x="5692775" y="6102350"/>
          <p14:tracePt t="131687" x="5718175" y="6110288"/>
          <p14:tracePt t="131704" x="5726113" y="6110288"/>
          <p14:tracePt t="131722" x="5735638" y="6110288"/>
          <p14:tracePt t="131737" x="5743575" y="6110288"/>
          <p14:tracePt t="131755" x="5751513" y="6110288"/>
          <p14:tracePt t="131760" x="5751513" y="6102350"/>
          <p14:tracePt t="131770" x="5761038" y="6092825"/>
          <p14:tracePt t="131787" x="5768975" y="6059488"/>
          <p14:tracePt t="131802" x="5776913" y="6042025"/>
          <p14:tracePt t="131803" x="5786438" y="6034088"/>
          <p14:tracePt t="131819" x="5786438" y="6008688"/>
          <p14:tracePt t="131836" x="5786438" y="5973763"/>
          <p14:tracePt t="131853" x="5802313" y="5940425"/>
          <p14:tracePt t="131870" x="5811838" y="5905500"/>
          <p14:tracePt t="131871" x="5811838" y="5889625"/>
          <p14:tracePt t="131887" x="5819775" y="5854700"/>
          <p14:tracePt t="131904" x="5819775" y="5821363"/>
          <p14:tracePt t="131907" x="5819775" y="5813425"/>
          <p14:tracePt t="131910" x="5819775" y="5803900"/>
          <p14:tracePt t="131919" x="5819775" y="5788025"/>
          <p14:tracePt t="131937" x="5819775" y="5719763"/>
          <p14:tracePt t="131953" x="5819775" y="5702300"/>
          <p14:tracePt t="131954" x="5819775" y="5684838"/>
          <p14:tracePt t="131969" x="5819775" y="5659438"/>
          <p14:tracePt t="131986" x="5794375" y="5616575"/>
          <p14:tracePt t="132003" x="5794375" y="5591175"/>
          <p14:tracePt t="132004" x="5786438" y="5591175"/>
          <p14:tracePt t="132020" x="5776913" y="5575300"/>
          <p14:tracePt t="132037" x="5768975" y="5565775"/>
          <p14:tracePt t="132054" x="5751513" y="5557838"/>
          <p14:tracePt t="132070" x="5735638" y="5557838"/>
          <p14:tracePt t="132088" x="5708650" y="5557838"/>
          <p14:tracePt t="132090" x="5700713" y="5557838"/>
          <p14:tracePt t="132103" x="5683250" y="5557838"/>
          <p14:tracePt t="132120" x="5641975" y="5565775"/>
          <p14:tracePt t="132122" x="5632450" y="5565775"/>
          <p14:tracePt t="132137" x="5607050" y="5575300"/>
          <p14:tracePt t="132137" x="5599113" y="5575300"/>
          <p14:tracePt t="132153" x="5565775" y="5591175"/>
          <p14:tracePt t="132153" x="5556250" y="5591175"/>
          <p14:tracePt t="132169" x="5530850" y="5600700"/>
          <p14:tracePt t="132186" x="5472113" y="5616575"/>
          <p14:tracePt t="132203" x="5429250" y="5634038"/>
          <p14:tracePt t="132206" x="5411788" y="5641975"/>
          <p14:tracePt t="132220" x="5386388" y="5651500"/>
          <p14:tracePt t="132237" x="5353050" y="5668963"/>
          <p14:tracePt t="132240" x="5343525" y="5676900"/>
          <p14:tracePt t="132253" x="5327650" y="5684838"/>
          <p14:tracePt t="132270" x="5310188" y="5694363"/>
          <p14:tracePt t="132288" x="5292725" y="5710238"/>
          <p14:tracePt t="132303" x="5284788" y="5719763"/>
          <p14:tracePt t="132319" x="5284788" y="5727700"/>
          <p14:tracePt t="132336" x="5284788" y="5753100"/>
          <p14:tracePt t="132353" x="5284788" y="5778500"/>
          <p14:tracePt t="132354" x="5284788" y="5788025"/>
          <p14:tracePt t="132370" x="5284788" y="5829300"/>
          <p14:tracePt t="132386" x="5284788" y="5864225"/>
          <p14:tracePt t="132403" x="5292725" y="5905500"/>
          <p14:tracePt t="132422" x="5310188" y="5940425"/>
          <p14:tracePt t="132437" x="5318125" y="5965825"/>
          <p14:tracePt t="132441" x="5327650" y="5965825"/>
          <p14:tracePt t="132442" x="5327650" y="5973763"/>
          <p14:tracePt t="132453" x="5335588" y="5991225"/>
          <p14:tracePt t="132455" x="5353050" y="5991225"/>
          <p14:tracePt t="132458" x="5368925" y="5999163"/>
          <p14:tracePt t="132459" x="5378450" y="5999163"/>
          <p14:tracePt t="132469" x="5394325" y="6016625"/>
          <p14:tracePt t="132487" x="5462588" y="6034088"/>
          <p14:tracePt t="132502" x="5505450" y="6034088"/>
          <p14:tracePt t="132520" x="5522913" y="6034088"/>
          <p14:tracePt t="132536" x="5556250" y="6034088"/>
          <p14:tracePt t="132553" x="5573713" y="6034088"/>
          <p14:tracePt t="132570" x="5599113" y="6034088"/>
          <p14:tracePt t="132586" x="5616575" y="6034088"/>
          <p14:tracePt t="132603" x="5624513" y="6034088"/>
          <p14:tracePt t="132620" x="5649913" y="6016625"/>
          <p14:tracePt t="132622" x="5649913" y="6008688"/>
          <p14:tracePt t="132638" x="5708650" y="5973763"/>
          <p14:tracePt t="132653" x="5761038" y="5940425"/>
          <p14:tracePt t="132654" x="5776913" y="5932488"/>
          <p14:tracePt t="132669" x="5811838" y="5897563"/>
          <p14:tracePt t="132673" x="5837238" y="5880100"/>
          <p14:tracePt t="132675" x="5845175" y="5872163"/>
          <p14:tracePt t="132686" x="5853113" y="5864225"/>
          <p14:tracePt t="132703" x="5870575" y="5838825"/>
          <p14:tracePt t="132704" x="5888038" y="5829300"/>
          <p14:tracePt t="132719" x="5905500" y="5803900"/>
          <p14:tracePt t="132736" x="5913438" y="5795963"/>
          <p14:tracePt t="132753" x="5913438" y="5788025"/>
          <p14:tracePt t="132757" x="5913438" y="5778500"/>
          <p14:tracePt t="132770" x="5913438" y="5770563"/>
          <p14:tracePt t="132773" x="5913438" y="5753100"/>
          <p14:tracePt t="132786" x="5913438" y="5735638"/>
          <p14:tracePt t="132803" x="5913438" y="5710238"/>
          <p14:tracePt t="132819" x="5913438" y="5684838"/>
          <p14:tracePt t="132836" x="5913438" y="5668963"/>
          <p14:tracePt t="132853" x="5913438" y="5659438"/>
          <p14:tracePt t="132854" x="5895975" y="5641975"/>
          <p14:tracePt t="132870" x="5888038" y="5641975"/>
          <p14:tracePt t="132886" x="5862638" y="5641975"/>
          <p14:tracePt t="132888" x="5853113" y="5641975"/>
          <p14:tracePt t="132903" x="5837238" y="5641975"/>
          <p14:tracePt t="132905" x="5827713" y="5641975"/>
          <p14:tracePt t="132920" x="5802313" y="5651500"/>
          <p14:tracePt t="132923" x="5794375" y="5651500"/>
          <p14:tracePt t="132926" x="5786438" y="5651500"/>
          <p14:tracePt t="132937" x="5761038" y="5659438"/>
          <p14:tracePt t="132953" x="5735638" y="5659438"/>
          <p14:tracePt t="132956" x="5726113" y="5659438"/>
          <p14:tracePt t="132969" x="5708650" y="5659438"/>
          <p14:tracePt t="132972" x="5692775" y="5659438"/>
          <p14:tracePt t="132986" x="5667375" y="5659438"/>
          <p14:tracePt t="133003" x="5649913" y="5668963"/>
          <p14:tracePt t="133008" x="5641975" y="5668963"/>
          <p14:tracePt t="133009" x="5641975" y="5676900"/>
          <p14:tracePt t="133019" x="5616575" y="5676900"/>
          <p14:tracePt t="133038" x="5573713" y="5702300"/>
          <p14:tracePt t="133052" x="5538788" y="5710238"/>
          <p14:tracePt t="133069" x="5522913" y="5735638"/>
          <p14:tracePt t="133086" x="5487988" y="5761038"/>
          <p14:tracePt t="133103" x="5472113" y="5778500"/>
          <p14:tracePt t="133119" x="5462588" y="5788025"/>
          <p14:tracePt t="133137" x="5446713" y="5813425"/>
          <p14:tracePt t="133140" x="5429250" y="5838825"/>
          <p14:tracePt t="133153" x="5411788" y="5864225"/>
          <p14:tracePt t="133157" x="5403850" y="5880100"/>
          <p14:tracePt t="133169" x="5394325" y="5905500"/>
          <p14:tracePt t="133173" x="5394325" y="5915025"/>
          <p14:tracePt t="133186" x="5386388" y="5983288"/>
          <p14:tracePt t="133202" x="5386388" y="6067425"/>
          <p14:tracePt t="133219" x="5403850" y="6161088"/>
          <p14:tracePt t="133223" x="5411788" y="6178550"/>
          <p14:tracePt t="133226" x="5429250" y="6203950"/>
          <p14:tracePt t="133236" x="5454650" y="6254750"/>
          <p14:tracePt t="133253" x="5565775" y="6356350"/>
          <p14:tracePt t="133269" x="5667375" y="6432550"/>
          <p14:tracePt t="133270" x="5700713" y="6467475"/>
          <p14:tracePt t="133285" x="5845175" y="6543675"/>
          <p14:tracePt t="133303" x="6075363" y="6662738"/>
          <p14:tracePt t="133319" x="6261100" y="6731000"/>
          <p14:tracePt t="133320" x="6329363" y="6738938"/>
          <p14:tracePt t="133336" x="6600825" y="6807200"/>
          <p14:tracePt t="133352" x="6856413" y="6815138"/>
          <p14:tracePt t="133369" x="7034213" y="6815138"/>
          <p14:tracePt t="133372" x="7085013" y="6807200"/>
          <p14:tracePt t="133385" x="7196138" y="6789738"/>
          <p14:tracePt t="133402" x="7315200" y="6738938"/>
          <p14:tracePt t="133419" x="7366000" y="6696075"/>
          <p14:tracePt t="133439" x="7426325" y="6637338"/>
          <p14:tracePt t="133444" x="7434263" y="6619875"/>
          <p14:tracePt t="133446" x="7451725" y="6611938"/>
          <p14:tracePt t="133454" x="7477125" y="6586538"/>
          <p14:tracePt t="133469" x="7518400" y="6543675"/>
          <p14:tracePt t="133471" x="7527925" y="6526213"/>
          <p14:tracePt t="133486" x="7596188" y="6475413"/>
          <p14:tracePt t="133502" x="7637463" y="6407150"/>
          <p14:tracePt t="133519" x="7705725" y="6313488"/>
          <p14:tracePt t="133520" x="7715250" y="6297613"/>
          <p14:tracePt t="133535" x="7748588" y="6221413"/>
          <p14:tracePt t="133552" x="7766050" y="6143625"/>
          <p14:tracePt t="133569" x="7781925" y="6049963"/>
          <p14:tracePt t="133585" x="7781925" y="5965825"/>
          <p14:tracePt t="133604" x="7740650" y="5889625"/>
          <p14:tracePt t="133619" x="7715250" y="5854700"/>
          <p14:tracePt t="133621" x="7697788" y="5829300"/>
          <p14:tracePt t="133636" x="7654925" y="5813425"/>
          <p14:tracePt t="133638" x="7637463" y="5803900"/>
          <p14:tracePt t="133654" x="7586663" y="5788025"/>
          <p14:tracePt t="133669" x="7527925" y="5770563"/>
          <p14:tracePt t="133671" x="7502525" y="5770563"/>
          <p14:tracePt t="133686" x="7467600" y="5753100"/>
          <p14:tracePt t="133687" x="7451725" y="5753100"/>
          <p14:tracePt t="133702" x="7416800" y="5727700"/>
          <p14:tracePt t="133719" x="7373938" y="5719763"/>
          <p14:tracePt t="133735" x="7340600" y="5710238"/>
          <p14:tracePt t="133737" x="7323138" y="5710238"/>
          <p14:tracePt t="133740" x="7307263" y="5694363"/>
          <p14:tracePt t="133752" x="7281863" y="5694363"/>
          <p14:tracePt t="133769" x="7221538" y="5694363"/>
          <p14:tracePt t="133785" x="7145338" y="5694363"/>
          <p14:tracePt t="133803" x="7102475" y="5694363"/>
          <p14:tracePt t="133804" x="7085013" y="5694363"/>
          <p14:tracePt t="133819" x="7026275" y="5719763"/>
          <p14:tracePt t="133820" x="7008813" y="5719763"/>
          <p14:tracePt t="133835" x="6967538" y="5735638"/>
          <p14:tracePt t="133837" x="6958013" y="5735638"/>
          <p14:tracePt t="133852" x="6907213" y="5753100"/>
          <p14:tracePt t="133853" x="6881813" y="5761038"/>
          <p14:tracePt t="133869" x="6838950" y="5778500"/>
          <p14:tracePt t="133870" x="6831013" y="5778500"/>
          <p14:tracePt t="133885" x="6788150" y="5795963"/>
          <p14:tracePt t="133887" x="6770688" y="5795963"/>
          <p14:tracePt t="133902" x="6737350" y="5813425"/>
          <p14:tracePt t="133918" x="6719888" y="5829300"/>
          <p14:tracePt t="133935" x="6694488" y="5854700"/>
          <p14:tracePt t="133952" x="6678613" y="5864225"/>
          <p14:tracePt t="133969" x="6653213" y="5889625"/>
          <p14:tracePt t="133973" x="6643688" y="5897563"/>
          <p14:tracePt t="133987" x="6635750" y="5915025"/>
          <p14:tracePt t="134003" x="6635750" y="5932488"/>
          <p14:tracePt t="134019" x="6626225" y="5948363"/>
          <p14:tracePt t="134036" x="6626225" y="5965825"/>
          <p14:tracePt t="134037" x="6626225" y="5973763"/>
          <p14:tracePt t="134051" x="6626225" y="6008688"/>
          <p14:tracePt t="134069" x="6626225" y="6049963"/>
          <p14:tracePt t="134085" x="6643688" y="6067425"/>
          <p14:tracePt t="134086" x="6643688" y="6076950"/>
          <p14:tracePt t="134101" x="6669088" y="6110288"/>
          <p14:tracePt t="134118" x="6729413" y="6143625"/>
          <p14:tracePt t="134135" x="6813550" y="6186488"/>
          <p14:tracePt t="134152" x="6932613" y="6211888"/>
          <p14:tracePt t="134168" x="7034213" y="6229350"/>
          <p14:tracePt t="134185" x="7102475" y="6229350"/>
          <p14:tracePt t="134188" x="7112000" y="6229350"/>
          <p14:tracePt t="134202" x="7137400" y="6221413"/>
          <p14:tracePt t="134203" x="7153275" y="6211888"/>
          <p14:tracePt t="134220" x="7178675" y="6186488"/>
          <p14:tracePt t="134235" x="7204075" y="6161088"/>
          <p14:tracePt t="134237" x="7213600" y="6143625"/>
          <p14:tracePt t="134252" x="7256463" y="6110288"/>
          <p14:tracePt t="134269" x="7307263" y="6042025"/>
          <p14:tracePt t="134285" x="7332663" y="5991225"/>
          <p14:tracePt t="134286" x="7340600" y="5983288"/>
          <p14:tracePt t="134301" x="7366000" y="5948363"/>
          <p14:tracePt t="134318" x="7373938" y="5897563"/>
          <p14:tracePt t="134335" x="7383463" y="5846763"/>
          <p14:tracePt t="134338" x="7383463" y="5838825"/>
          <p14:tracePt t="134352" x="7383463" y="5803900"/>
          <p14:tracePt t="134369" x="7383463" y="5761038"/>
          <p14:tracePt t="134384" x="7373938" y="5753100"/>
          <p14:tracePt t="134385" x="7358063" y="5745163"/>
          <p14:tracePt t="134401" x="7340600" y="5735638"/>
          <p14:tracePt t="134419" x="7297738" y="5702300"/>
          <p14:tracePt t="134435" x="7264400" y="5694363"/>
          <p14:tracePt t="134451" x="7213600" y="5676900"/>
          <p14:tracePt t="134468" x="7170738" y="5651500"/>
          <p14:tracePt t="134485" x="7119938" y="5634038"/>
          <p14:tracePt t="134489" x="7112000" y="5634038"/>
          <p14:tracePt t="134491" x="7094538" y="5634038"/>
          <p14:tracePt t="134493" x="7077075" y="5634038"/>
          <p14:tracePt t="134501" x="7034213" y="5634038"/>
          <p14:tracePt t="134518" x="6942138" y="5659438"/>
          <p14:tracePt t="134535" x="6848475" y="5684838"/>
          <p14:tracePt t="134551" x="6762750" y="5710238"/>
          <p14:tracePt t="134569" x="6686550" y="5761038"/>
          <p14:tracePt t="134584" x="6635750" y="5788025"/>
          <p14:tracePt t="134601" x="6600825" y="5813425"/>
          <p14:tracePt t="134618" x="6584950" y="5829300"/>
          <p14:tracePt t="134635" x="6567488" y="5838825"/>
          <p14:tracePt t="134651" x="6559550" y="5846763"/>
          <p14:tracePt t="134668" x="6542088" y="5889625"/>
          <p14:tracePt t="134685" x="6516688" y="5940425"/>
          <p14:tracePt t="134688" x="6508750" y="5957888"/>
          <p14:tracePt t="134702" x="6499225" y="6016625"/>
          <p14:tracePt t="134717" x="6491288" y="6076950"/>
          <p14:tracePt t="134734" x="6456363" y="6153150"/>
          <p14:tracePt t="134751" x="6397625" y="6254750"/>
          <p14:tracePt t="134785" x="6389688" y="6262688"/>
          <p14:tracePt t="134793" x="6389688" y="6272213"/>
          <p14:tracePt t="134801" x="6389688" y="6288088"/>
          <p14:tracePt t="134819" x="6389688" y="6305550"/>
          <p14:tracePt t="134835" x="6389688" y="6330950"/>
          <p14:tracePt t="134837" x="6397625" y="6338888"/>
          <p14:tracePt t="134853" x="6415088" y="6365875"/>
          <p14:tracePt t="134869" x="6430963" y="6373813"/>
          <p14:tracePt t="134873" x="6448425" y="6373813"/>
          <p14:tracePt t="134876" x="6473825" y="6373813"/>
          <p14:tracePt t="134885" x="6524625" y="6356350"/>
          <p14:tracePt t="134888" x="6542088" y="6356350"/>
          <p14:tracePt t="134901" x="6618288" y="6330950"/>
          <p14:tracePt t="134901" x="6635750" y="6313488"/>
          <p14:tracePt t="134917" x="6770688" y="6237288"/>
          <p14:tracePt t="134934" x="6967538" y="6135688"/>
          <p14:tracePt t="134951" x="7196138" y="6059488"/>
          <p14:tracePt t="134968" x="7467600" y="5973763"/>
          <p14:tracePt t="134985" x="7977188" y="5846763"/>
          <p14:tracePt t="135001" x="8478838" y="5719763"/>
          <p14:tracePt t="135018" x="8947150" y="5591175"/>
          <p14:tracePt t="135019" x="9056688" y="5557838"/>
          <p14:tracePt t="135035" x="9380538" y="5456238"/>
          <p14:tracePt t="135036" x="9482138" y="5438775"/>
          <p14:tracePt t="135051" x="9786938" y="5362575"/>
          <p14:tracePt t="135067" x="10245725" y="5226050"/>
          <p14:tracePt t="135084" x="10552113" y="5099050"/>
          <p14:tracePt t="135101" x="10807700" y="4987925"/>
          <p14:tracePt t="135118" x="11180763" y="4810125"/>
          <p14:tracePt t="135135" x="11469688" y="4683125"/>
          <p14:tracePt t="135137" x="11530013" y="4648200"/>
          <p14:tracePt t="135151" x="11715750" y="4554538"/>
          <p14:tracePt t="135168" x="11953875" y="4435475"/>
          <p14:tracePt t="135170" x="12022138" y="44021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445A9A75-2871-4940-9B9E-7D458B5DC46C}"/>
              </a:ext>
            </a:extLst>
          </p:cNvPr>
          <p:cNvSpPr txBox="1">
            <a:spLocks noChangeArrowheads="1"/>
          </p:cNvSpPr>
          <p:nvPr/>
        </p:nvSpPr>
        <p:spPr bwMode="auto">
          <a:xfrm>
            <a:off x="2785501" y="287527"/>
            <a:ext cx="6620998" cy="492443"/>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600" u="sng" dirty="0">
                <a:solidFill>
                  <a:srgbClr val="C00000"/>
                </a:solidFill>
              </a:rPr>
              <a:t>Marketing-Information Management </a:t>
            </a:r>
          </a:p>
        </p:txBody>
      </p:sp>
      <p:sp>
        <p:nvSpPr>
          <p:cNvPr id="7" name="TextBox 6">
            <a:extLst>
              <a:ext uri="{FF2B5EF4-FFF2-40B4-BE49-F238E27FC236}">
                <a16:creationId xmlns:a16="http://schemas.microsoft.com/office/drawing/2014/main" id="{578AAD1A-7F85-4135-8277-57DFC8C0797D}"/>
              </a:ext>
            </a:extLst>
          </p:cNvPr>
          <p:cNvSpPr txBox="1"/>
          <p:nvPr/>
        </p:nvSpPr>
        <p:spPr>
          <a:xfrm>
            <a:off x="463842" y="1258280"/>
            <a:ext cx="11546542" cy="400110"/>
          </a:xfrm>
          <a:prstGeom prst="rect">
            <a:avLst/>
          </a:prstGeom>
          <a:noFill/>
        </p:spPr>
        <p:txBody>
          <a:bodyPr wrap="square">
            <a:spAutoFit/>
          </a:bodyPr>
          <a:lstStyle/>
          <a:p>
            <a:pPr algn="ctr"/>
            <a:r>
              <a:rPr lang="en-US" sz="2000" b="1" i="0" u="sng" dirty="0">
                <a:solidFill>
                  <a:srgbClr val="1A202C"/>
                </a:solidFill>
                <a:effectLst/>
                <a:latin typeface="Times New Roman" panose="02020603050405020304" pitchFamily="18" charset="0"/>
                <a:cs typeface="Times New Roman" panose="02020603050405020304" pitchFamily="18" charset="0"/>
              </a:rPr>
              <a:t>What is marketing information management, and why is it important for your business?</a:t>
            </a:r>
            <a:endParaRPr lang="en-US" sz="2000" b="1" u="sng"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2EBDA0-E53B-4669-A5E8-7E11DDC160E0}"/>
              </a:ext>
            </a:extLst>
          </p:cNvPr>
          <p:cNvSpPr txBox="1"/>
          <p:nvPr/>
        </p:nvSpPr>
        <p:spPr>
          <a:xfrm>
            <a:off x="237107" y="1604672"/>
            <a:ext cx="11828768" cy="5028556"/>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Marketing information management is the systematic process by which marketing operations teams collect, organize, and evaluate internal and external data (competitive intelligence) to prepare marketing research.</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Marketing information management ensures that accurate and relevant information is available about customers, competing products, and competitors.</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Marketing operations teams understand the importance of having organized, easy-to-understand data. In many cases, they use marketing information management to achieve this goal.</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Understanding these key details about prospects and customers can be the deciding factor in making or breaking deals. It can be anything from a disappointing contract renewal to a lucrative upsell. This underscores the importance of having robust procedures in place to capture and manage user data. Many companies use marketing resource management software to accomplish this essential task.</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Marketing information management has the potential to provide invaluable insights. Furthermore, it enables your marketing team to build a winning strategy, facilitating successful decision-making processes.</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152FDA59-5F69-15CB-4DE7-B7649B3FAD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1730368095"/>
      </p:ext>
    </p:extLst>
  </p:cSld>
  <p:clrMapOvr>
    <a:masterClrMapping/>
  </p:clrMapOvr>
  <mc:AlternateContent xmlns:mc="http://schemas.openxmlformats.org/markup-compatibility/2006" xmlns:p14="http://schemas.microsoft.com/office/powerpoint/2010/main">
    <mc:Choice Requires="p14">
      <p:transition p14:dur="10" advTm="325771"/>
    </mc:Choice>
    <mc:Fallback xmlns="">
      <p:transition advTm="3257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12019" x="12004675" y="2990850"/>
          <p14:tracePt t="12031" x="11766550" y="3033713"/>
          <p14:tracePt t="12032" x="11614150" y="3076575"/>
          <p14:tracePt t="12048" x="10833100" y="3297238"/>
          <p14:tracePt t="12065" x="9855200" y="3568700"/>
          <p14:tracePt t="12081" x="9312275" y="3705225"/>
          <p14:tracePt t="12083" x="9142413" y="3738563"/>
          <p14:tracePt t="12098" x="8529638" y="3798888"/>
          <p14:tracePt t="12114" x="7926388" y="3798888"/>
          <p14:tracePt t="12117" x="7781925" y="3798888"/>
          <p14:tracePt t="12131" x="7340600" y="3773488"/>
          <p14:tracePt t="12149" x="6831013" y="3671888"/>
          <p14:tracePt t="12152" x="6711950" y="3646488"/>
          <p14:tracePt t="12164" x="6311900" y="3578225"/>
          <p14:tracePt t="12181" x="6007100" y="3543300"/>
          <p14:tracePt t="12197" x="5786438" y="3543300"/>
          <p14:tracePt t="12218" x="5616575" y="3543300"/>
          <p14:tracePt t="12230" x="5530850" y="3543300"/>
          <p14:tracePt t="12231" x="5497513" y="3543300"/>
          <p14:tracePt t="12247" x="5378450" y="3535363"/>
          <p14:tracePt t="12263" x="5241925" y="3517900"/>
          <p14:tracePt t="12264" x="5191125" y="3509963"/>
          <p14:tracePt t="12280" x="5038725" y="3467100"/>
          <p14:tracePt t="12281" x="4978400" y="3449638"/>
          <p14:tracePt t="12297" x="4757738" y="3355975"/>
          <p14:tracePt t="12314" x="4494213" y="3263900"/>
          <p14:tracePt t="12330" x="4154488" y="3160713"/>
          <p14:tracePt t="12347" x="3763963" y="3067050"/>
          <p14:tracePt t="12364" x="3262313" y="2897188"/>
          <p14:tracePt t="12381" x="2930525" y="2701925"/>
          <p14:tracePt t="12384" x="2854325" y="2643188"/>
          <p14:tracePt t="12387" x="2778125" y="2600325"/>
          <p14:tracePt t="12397" x="2633663" y="2498725"/>
          <p14:tracePt t="12400" x="2557463" y="2447925"/>
          <p14:tracePt t="12414" x="2352675" y="2319338"/>
          <p14:tracePt t="12415" x="2286000" y="2278063"/>
          <p14:tracePt t="12431" x="2141538" y="2141538"/>
          <p14:tracePt t="12432" x="2106613" y="2098675"/>
          <p14:tracePt t="12447" x="2005013" y="1963738"/>
          <p14:tracePt t="12449" x="1979613" y="1938338"/>
          <p14:tracePt t="12452" x="1971675" y="1928813"/>
          <p14:tracePt t="12464" x="1946275" y="1870075"/>
          <p14:tracePt t="12465" x="1936750" y="1852613"/>
          <p14:tracePt t="12480" x="1920875" y="1827213"/>
          <p14:tracePt t="12497" x="1920875" y="1766888"/>
          <p14:tracePt t="12514" x="1911350" y="1751013"/>
          <p14:tracePt t="12530" x="1903413" y="1751013"/>
          <p14:tracePt t="12936" x="1893888" y="1751013"/>
          <p14:tracePt t="13068" x="1885950" y="1751013"/>
          <p14:tracePt t="13073" x="1878013" y="1741488"/>
          <p14:tracePt t="13081" x="1868488" y="1741488"/>
          <p14:tracePt t="13084" x="1860550" y="1741488"/>
          <p14:tracePt t="13097" x="1852613" y="1733550"/>
          <p14:tracePt t="13174" x="1843088" y="1733550"/>
          <p14:tracePt t="13182" x="1835150" y="1733550"/>
          <p14:tracePt t="13191" x="1827213" y="1733550"/>
          <p14:tracePt t="13197" x="1817688" y="1733550"/>
          <p14:tracePt t="13214" x="1809750" y="1733550"/>
          <p14:tracePt t="13396" x="1817688" y="1733550"/>
          <p14:tracePt t="13404" x="1835150" y="1725613"/>
          <p14:tracePt t="13417" x="1885950" y="1716088"/>
          <p14:tracePt t="13421" x="1911350" y="1716088"/>
          <p14:tracePt t="13424" x="1920875" y="1716088"/>
          <p14:tracePt t="13430" x="1946275" y="1716088"/>
          <p14:tracePt t="13431" x="1971675" y="1716088"/>
          <p14:tracePt t="13446" x="2038350" y="1716088"/>
          <p14:tracePt t="13463" x="2166938" y="1716088"/>
          <p14:tracePt t="13479" x="2243138" y="1716088"/>
          <p14:tracePt t="13496" x="2286000" y="1716088"/>
          <p14:tracePt t="13513" x="2319338" y="1733550"/>
          <p14:tracePt t="13515" x="2327275" y="1733550"/>
          <p14:tracePt t="13518" x="2336800" y="1733550"/>
          <p14:tracePt t="13529" x="2379663" y="1733550"/>
          <p14:tracePt t="13546" x="2446338" y="1733550"/>
          <p14:tracePt t="13563" x="2524125" y="1733550"/>
          <p14:tracePt t="13580" x="2651125" y="1733550"/>
          <p14:tracePt t="13596" x="2803525" y="1733550"/>
          <p14:tracePt t="13600" x="2889250" y="1733550"/>
          <p14:tracePt t="13613" x="3008313" y="1733550"/>
          <p14:tracePt t="13631" x="3152775" y="1751013"/>
          <p14:tracePt t="13647" x="3203575" y="1758950"/>
          <p14:tracePt t="13649" x="3211513" y="1758950"/>
          <p14:tracePt t="13663" x="3244850" y="1766888"/>
          <p14:tracePt t="13681" x="3262313" y="1766888"/>
          <p14:tracePt t="13685" x="3270250" y="1766888"/>
          <p14:tracePt t="13698" x="3287713" y="1766888"/>
          <p14:tracePt t="13701" x="3297238" y="1766888"/>
          <p14:tracePt t="13713" x="3313113" y="1766888"/>
          <p14:tracePt t="13730" x="3348038" y="1766888"/>
          <p14:tracePt t="13747" x="3389313" y="1766888"/>
          <p14:tracePt t="13750" x="3398838" y="1766888"/>
          <p14:tracePt t="13764" x="3406775" y="1766888"/>
          <p14:tracePt t="13766" x="3414713" y="1766888"/>
          <p14:tracePt t="13779" x="3449638" y="1766888"/>
          <p14:tracePt t="13796" x="3467100" y="1766888"/>
          <p14:tracePt t="13797" x="3482975" y="1758950"/>
          <p14:tracePt t="13813" x="3517900" y="1758950"/>
          <p14:tracePt t="13829" x="3559175" y="1741488"/>
          <p14:tracePt t="13846" x="3619500" y="1733550"/>
          <p14:tracePt t="13847" x="3627438" y="1733550"/>
          <p14:tracePt t="13863" x="3678238" y="1733550"/>
          <p14:tracePt t="13879" x="3738563" y="1733550"/>
          <p14:tracePt t="13896" x="3789363" y="1733550"/>
          <p14:tracePt t="13913" x="3832225" y="1733550"/>
          <p14:tracePt t="13914" x="3848100" y="1733550"/>
          <p14:tracePt t="13929" x="3900488" y="1733550"/>
          <p14:tracePt t="13946" x="3933825" y="1733550"/>
          <p14:tracePt t="13963" x="3967163" y="1716088"/>
          <p14:tracePt t="13980" x="4010025" y="1716088"/>
          <p14:tracePt t="13997" x="4035425" y="1716088"/>
          <p14:tracePt t="13998" x="4044950" y="1716088"/>
          <p14:tracePt t="14014" x="4095750" y="1725613"/>
          <p14:tracePt t="14015" x="4111625" y="1733550"/>
          <p14:tracePt t="14030" x="4137025" y="1733550"/>
          <p14:tracePt t="14031" x="4154488" y="1733550"/>
          <p14:tracePt t="14047" x="4205288" y="1733550"/>
          <p14:tracePt t="14049" x="4214813" y="1733550"/>
          <p14:tracePt t="14063" x="4248150" y="1733550"/>
          <p14:tracePt t="14087" x="4265613" y="1733550"/>
          <p14:tracePt t="14113" x="4273550" y="1741488"/>
          <p14:tracePt t="14125" x="4273550" y="1751013"/>
          <p14:tracePt t="14137" x="4281488" y="1751013"/>
          <p14:tracePt t="14146" x="4291013" y="1766888"/>
          <p14:tracePt t="14163" x="4316413" y="1776413"/>
          <p14:tracePt t="14166" x="4332288" y="1784350"/>
          <p14:tracePt t="14179" x="4349750" y="1801813"/>
          <p14:tracePt t="14196" x="4384675" y="1801813"/>
          <p14:tracePt t="14213" x="4410075" y="1809750"/>
          <p14:tracePt t="14216" x="4425950" y="1809750"/>
          <p14:tracePt t="14229" x="4435475" y="1809750"/>
          <p14:tracePt t="14232" x="4443413" y="1809750"/>
          <p14:tracePt t="14247" x="4460875" y="1809750"/>
          <p14:tracePt t="14263" x="4494213" y="1809750"/>
          <p14:tracePt t="14265" x="4511675" y="1809750"/>
          <p14:tracePt t="14279" x="4570413" y="1809750"/>
          <p14:tracePt t="14296" x="4656138" y="1809750"/>
          <p14:tracePt t="14313" x="4732338" y="1809750"/>
          <p14:tracePt t="14315" x="4749800" y="1809750"/>
          <p14:tracePt t="14329" x="4791075" y="1801813"/>
          <p14:tracePt t="14346" x="4833938" y="1801813"/>
          <p14:tracePt t="14363" x="4859338" y="1801813"/>
          <p14:tracePt t="14366" x="4868863" y="1801813"/>
          <p14:tracePt t="14370" x="4876800" y="1801813"/>
          <p14:tracePt t="14382" x="4894263" y="1784350"/>
          <p14:tracePt t="14397" x="4910138" y="1784350"/>
          <p14:tracePt t="14413" x="4945063" y="1784350"/>
          <p14:tracePt t="14429" x="4962525" y="1776413"/>
          <p14:tracePt t="14447" x="4978400" y="1776413"/>
          <p14:tracePt t="14463" x="4987925" y="1776413"/>
          <p14:tracePt t="14465" x="4995863" y="1776413"/>
          <p14:tracePt t="14480" x="5029200" y="1776413"/>
          <p14:tracePt t="14482" x="5038725" y="1766888"/>
          <p14:tracePt t="14497" x="5072063" y="1758950"/>
          <p14:tracePt t="14501" x="5080000" y="1751013"/>
          <p14:tracePt t="14503" x="5089525" y="1751013"/>
          <p14:tracePt t="14512" x="5114925" y="1751013"/>
          <p14:tracePt t="14529" x="5157788" y="1741488"/>
          <p14:tracePt t="14546" x="5191125" y="1725613"/>
          <p14:tracePt t="14562" x="5208588" y="1725613"/>
          <p14:tracePt t="14580" x="5216525" y="1725613"/>
          <p14:tracePt t="14581" x="5224463" y="1725613"/>
          <p14:tracePt t="14596" x="5241925" y="1725613"/>
          <p14:tracePt t="14614" x="5259388" y="1725613"/>
          <p14:tracePt t="14630" x="5276850" y="1725613"/>
          <p14:tracePt t="14632" x="5284788" y="1725613"/>
          <p14:tracePt t="14647" x="5302250" y="1725613"/>
          <p14:tracePt t="14663" x="5310188" y="1725613"/>
          <p14:tracePt t="14680" x="5343525" y="1725613"/>
          <p14:tracePt t="14696" x="5368925" y="1725613"/>
          <p14:tracePt t="14713" x="5403850" y="1725613"/>
          <p14:tracePt t="14717" x="5411788" y="1725613"/>
          <p14:tracePt t="14719" x="5429250" y="1725613"/>
          <p14:tracePt t="14729" x="5446713" y="1725613"/>
          <p14:tracePt t="14745" x="5480050" y="1725613"/>
          <p14:tracePt t="14762" x="5505450" y="1725613"/>
          <p14:tracePt t="14779" x="5522913" y="1725613"/>
          <p14:tracePt t="14796" x="5538788" y="1725613"/>
          <p14:tracePt t="14812" x="5556250" y="1725613"/>
          <p14:tracePt t="14813" x="5565775" y="1725613"/>
          <p14:tracePt t="14829" x="5591175" y="1733550"/>
          <p14:tracePt t="14846" x="5616575" y="1741488"/>
          <p14:tracePt t="14847" x="5624513" y="1751013"/>
          <p14:tracePt t="14863" x="5657850" y="1751013"/>
          <p14:tracePt t="14880" x="5667375" y="1758950"/>
          <p14:tracePt t="14897" x="5683250" y="1784350"/>
          <p14:tracePt t="14913" x="5700713" y="1784350"/>
          <p14:tracePt t="14931" x="5718175" y="1784350"/>
          <p14:tracePt t="14935" x="5726113" y="1784350"/>
          <p14:tracePt t="14938" x="5735638" y="1784350"/>
          <p14:tracePt t="14946" x="5743575" y="1793875"/>
          <p14:tracePt t="14963" x="5776913" y="1801813"/>
          <p14:tracePt t="14966" x="5786438" y="1801813"/>
          <p14:tracePt t="14979" x="5802313" y="1809750"/>
          <p14:tracePt t="14996" x="5819775" y="1809750"/>
          <p14:tracePt t="14997" x="5827713" y="1809750"/>
          <p14:tracePt t="15013" x="5853113" y="1819275"/>
          <p14:tracePt t="15029" x="5870575" y="1827213"/>
          <p14:tracePt t="15046" x="5888038" y="1827213"/>
          <p14:tracePt t="15062" x="5905500" y="1844675"/>
          <p14:tracePt t="15079" x="5921375" y="1844675"/>
          <p14:tracePt t="15096" x="5938838" y="1844675"/>
          <p14:tracePt t="15113" x="5946775" y="1852613"/>
          <p14:tracePt t="15129" x="5956300" y="1852613"/>
          <p14:tracePt t="15131" x="5964238" y="1852613"/>
          <p14:tracePt t="15146" x="5981700" y="1852613"/>
          <p14:tracePt t="15152" x="5997575" y="1852613"/>
          <p14:tracePt t="15163" x="6007100" y="1852613"/>
          <p14:tracePt t="15180" x="6024563" y="1860550"/>
          <p14:tracePt t="15196" x="6049963" y="1860550"/>
          <p14:tracePt t="15212" x="6075363" y="1860550"/>
          <p14:tracePt t="15229" x="6100763" y="1860550"/>
          <p14:tracePt t="15246" x="6116638" y="1860550"/>
          <p14:tracePt t="15263" x="6142038" y="1860550"/>
          <p14:tracePt t="15279" x="6151563" y="1860550"/>
          <p14:tracePt t="15296" x="6159500" y="1860550"/>
          <p14:tracePt t="15314" x="6167438" y="1860550"/>
          <p14:tracePt t="15330" x="6176963" y="1860550"/>
          <p14:tracePt t="15333" x="6184900" y="1860550"/>
          <p14:tracePt t="15335" x="6194425" y="1860550"/>
          <p14:tracePt t="15346" x="6202363" y="1860550"/>
          <p14:tracePt t="15363" x="6210300" y="1860550"/>
          <p14:tracePt t="15382" x="6227763" y="1860550"/>
          <p14:tracePt t="15396" x="6235700" y="1852613"/>
          <p14:tracePt t="15417" x="6245225" y="1844675"/>
          <p14:tracePt t="15431" x="6253163" y="1844675"/>
          <p14:tracePt t="15450" x="6261100" y="1844675"/>
          <p14:tracePt t="15487" x="6270625" y="1835150"/>
          <p14:tracePt t="15516" x="6286500" y="1835150"/>
          <p14:tracePt t="15561" x="6303963" y="1835150"/>
          <p14:tracePt t="15566" x="6311900" y="1827213"/>
          <p14:tracePt t="15580" x="6321425" y="1827213"/>
          <p14:tracePt t="15582" x="6329363" y="1827213"/>
          <p14:tracePt t="15596" x="6338888" y="1827213"/>
          <p14:tracePt t="15629" x="6354763" y="1819275"/>
          <p14:tracePt t="15653" x="6364288" y="1809750"/>
          <p14:tracePt t="15684" x="6372225" y="1809750"/>
          <p14:tracePt t="15701" x="6380163" y="1809750"/>
          <p14:tracePt t="15723" x="6389688" y="1809750"/>
          <p14:tracePt t="15753" x="6397625" y="1809750"/>
          <p14:tracePt t="15769" x="6405563" y="1809750"/>
          <p14:tracePt t="15777" x="6415088" y="1801813"/>
          <p14:tracePt t="15785" x="6430963" y="1793875"/>
          <p14:tracePt t="15804" x="6448425" y="1793875"/>
          <p14:tracePt t="15816" x="6456363" y="1784350"/>
          <p14:tracePt t="15829" x="6465888" y="1784350"/>
          <p14:tracePt t="15845" x="6473825" y="1784350"/>
          <p14:tracePt t="15862" x="6483350" y="1784350"/>
          <p14:tracePt t="15878" x="6508750" y="1784350"/>
          <p14:tracePt t="15895" x="6524625" y="1784350"/>
          <p14:tracePt t="15896" x="6534150" y="1776413"/>
          <p14:tracePt t="15899" x="6542088" y="1776413"/>
          <p14:tracePt t="15911" x="6550025" y="1776413"/>
          <p14:tracePt t="15929" x="6575425" y="1776413"/>
          <p14:tracePt t="15946" x="6592888" y="1776413"/>
          <p14:tracePt t="15950" x="6610350" y="1776413"/>
          <p14:tracePt t="15962" x="6626225" y="1776413"/>
          <p14:tracePt t="15978" x="6653213" y="1776413"/>
          <p14:tracePt t="15998" x="6694488" y="1766888"/>
          <p14:tracePt t="16001" x="6704013" y="1758950"/>
          <p14:tracePt t="16012" x="6729413" y="1758950"/>
          <p14:tracePt t="16029" x="6745288" y="1758950"/>
          <p14:tracePt t="16030" x="6754813" y="1758950"/>
          <p14:tracePt t="16045" x="6770688" y="1758950"/>
          <p14:tracePt t="16062" x="6797675" y="1758950"/>
          <p14:tracePt t="16063" x="6813550" y="1758950"/>
          <p14:tracePt t="16079" x="6831013" y="1758950"/>
          <p14:tracePt t="16080" x="6838950" y="1758950"/>
          <p14:tracePt t="16084" x="6848475" y="1758950"/>
          <p14:tracePt t="16087" x="6856413" y="1758950"/>
          <p14:tracePt t="16095" x="6873875" y="1758950"/>
          <p14:tracePt t="16096" x="6881813" y="1758950"/>
          <p14:tracePt t="16111" x="6924675" y="1758950"/>
          <p14:tracePt t="16128" x="6958013" y="1758950"/>
          <p14:tracePt t="16145" x="6983413" y="1758950"/>
          <p14:tracePt t="16147" x="7000875" y="1758950"/>
          <p14:tracePt t="16162" x="7043738" y="1758950"/>
          <p14:tracePt t="16178" x="7094538" y="1758950"/>
          <p14:tracePt t="16195" x="7127875" y="1758950"/>
          <p14:tracePt t="16198" x="7145338" y="1758950"/>
          <p14:tracePt t="16212" x="7170738" y="1758950"/>
          <p14:tracePt t="16213" x="7188200" y="1758950"/>
          <p14:tracePt t="16229" x="7213600" y="1758950"/>
          <p14:tracePt t="16245" x="7229475" y="1758950"/>
          <p14:tracePt t="16262" x="7239000" y="1758950"/>
          <p14:tracePt t="16278" x="7256463" y="1758950"/>
          <p14:tracePt t="16295" x="7272338" y="1758950"/>
          <p14:tracePt t="16311" x="7289800" y="1758950"/>
          <p14:tracePt t="16328" x="7307263" y="1758950"/>
          <p14:tracePt t="16464" x="7315200" y="1758950"/>
          <p14:tracePt t="16500" x="7323138" y="1758950"/>
          <p14:tracePt t="16523" x="7332663" y="1758950"/>
          <p14:tracePt t="16557" x="7340600" y="1758950"/>
          <p14:tracePt t="16569" x="7348538" y="1758950"/>
          <p14:tracePt t="16578" x="7358063" y="1758950"/>
          <p14:tracePt t="16585" x="7366000" y="1758950"/>
          <p14:tracePt t="16604" x="7373938" y="1766888"/>
          <p14:tracePt t="16613" x="7383463" y="1766888"/>
          <p14:tracePt t="16627" x="7383463" y="1776413"/>
          <p14:tracePt t="16644" x="7391400" y="1776413"/>
          <p14:tracePt t="16707" x="7400925" y="1776413"/>
          <p14:tracePt t="16754" x="7408863" y="1776413"/>
          <p14:tracePt t="17202" x="7416800" y="1776413"/>
          <p14:tracePt t="17205" x="7426325" y="1776413"/>
          <p14:tracePt t="17214" x="7434263" y="1776413"/>
          <p14:tracePt t="17222" x="7442200" y="1776413"/>
          <p14:tracePt t="17229" x="7459663" y="1776413"/>
          <p14:tracePt t="17246" x="7477125" y="1776413"/>
          <p14:tracePt t="17248" x="7493000" y="1776413"/>
          <p14:tracePt t="17261" x="7510463" y="1776413"/>
          <p14:tracePt t="17265" x="7518400" y="1776413"/>
          <p14:tracePt t="17278" x="7527925" y="1776413"/>
          <p14:tracePt t="17295" x="7553325" y="1776413"/>
          <p14:tracePt t="17311" x="7570788" y="1776413"/>
          <p14:tracePt t="17328" x="7586663" y="1776413"/>
          <p14:tracePt t="17344" x="7621588" y="1776413"/>
          <p14:tracePt t="17361" x="7654925" y="1776413"/>
          <p14:tracePt t="17361" x="7662863" y="1776413"/>
          <p14:tracePt t="17377" x="7705725" y="1776413"/>
          <p14:tracePt t="17395" x="7756525" y="1776413"/>
          <p14:tracePt t="17411" x="7766050" y="1776413"/>
          <p14:tracePt t="17412" x="7773988" y="1776413"/>
          <p14:tracePt t="17427" x="7791450" y="1776413"/>
          <p14:tracePt t="17444" x="7824788" y="1776413"/>
          <p14:tracePt t="17461" x="7893050" y="1776413"/>
          <p14:tracePt t="17463" x="7918450" y="1776413"/>
          <p14:tracePt t="17477" x="8029575" y="1776413"/>
          <p14:tracePt t="17495" x="8156575" y="1776413"/>
          <p14:tracePt t="17499" x="8181975" y="1776413"/>
          <p14:tracePt t="17502" x="8215313" y="1776413"/>
          <p14:tracePt t="17511" x="8258175" y="1776413"/>
          <p14:tracePt t="17515" x="8283575" y="1776413"/>
          <p14:tracePt t="17517" x="8301038" y="1776413"/>
          <p14:tracePt t="17527" x="8334375" y="1776413"/>
          <p14:tracePt t="17529" x="8351838" y="1776413"/>
          <p14:tracePt t="17543" x="8369300" y="1776413"/>
          <p14:tracePt t="17560" x="8385175" y="1766888"/>
          <p14:tracePt t="17561" x="8402638" y="1766888"/>
          <p14:tracePt t="17582" x="8420100" y="1758950"/>
          <p14:tracePt t="17595" x="8428038" y="1751013"/>
          <p14:tracePt t="17627" x="8435975" y="1751013"/>
          <p14:tracePt t="17639" x="8445500" y="1751013"/>
          <p14:tracePt t="17648" x="8453438" y="1751013"/>
          <p14:tracePt t="17661" x="8478838" y="1751013"/>
          <p14:tracePt t="17677" x="8539163" y="1751013"/>
          <p14:tracePt t="17693" x="8615363" y="1751013"/>
          <p14:tracePt t="17710" x="8709025" y="1751013"/>
          <p14:tracePt t="17727" x="8785225" y="1751013"/>
          <p14:tracePt t="17744" x="8836025" y="1751013"/>
          <p14:tracePt t="17761" x="8853488" y="1751013"/>
          <p14:tracePt t="17777" x="8886825" y="1751013"/>
          <p14:tracePt t="17795" x="8921750" y="1751013"/>
          <p14:tracePt t="17811" x="8963025" y="1751013"/>
          <p14:tracePt t="17813" x="8980488" y="1751013"/>
          <p14:tracePt t="17827" x="9031288" y="1751013"/>
          <p14:tracePt t="17844" x="9082088" y="1751013"/>
          <p14:tracePt t="17861" x="9117013" y="1733550"/>
          <p14:tracePt t="17877" x="9124950" y="1741488"/>
          <p14:tracePt t="17880" x="9124950" y="1751013"/>
          <p14:tracePt t="17895" x="9142413" y="1758950"/>
          <p14:tracePt t="17911" x="9158288" y="1758950"/>
          <p14:tracePt t="17934" x="9175750" y="1758950"/>
          <p14:tracePt t="17953" x="9183688" y="1758950"/>
          <p14:tracePt t="17961" x="9193213" y="1758950"/>
          <p14:tracePt t="17977" x="9209088" y="1758950"/>
          <p14:tracePt t="17994" x="9236075" y="1758950"/>
          <p14:tracePt t="17995" x="9244013" y="1758950"/>
          <p14:tracePt t="18010" x="9261475" y="1758950"/>
          <p14:tracePt t="18040" x="9269413" y="1758950"/>
          <p14:tracePt t="18048" x="9277350" y="1758950"/>
          <p14:tracePt t="18061" x="9286875" y="1758950"/>
          <p14:tracePt t="18078" x="9302750" y="1758950"/>
          <p14:tracePt t="18096" x="9337675" y="1758950"/>
          <p14:tracePt t="18111" x="9345613" y="1758950"/>
          <p14:tracePt t="18128" x="9363075" y="1766888"/>
          <p14:tracePt t="18144" x="9371013" y="1766888"/>
          <p14:tracePt t="18161" x="9388475" y="1766888"/>
          <p14:tracePt t="18163" x="9396413" y="1766888"/>
          <p14:tracePt t="18177" x="9431338" y="1766888"/>
          <p14:tracePt t="18194" x="9472613" y="1766888"/>
          <p14:tracePt t="18210" x="9515475" y="1766888"/>
          <p14:tracePt t="18227" x="9532938" y="1766888"/>
          <p14:tracePt t="18245" x="9540875" y="1766888"/>
          <p14:tracePt t="18261" x="9566275" y="1766888"/>
          <p14:tracePt t="18265" x="9575800" y="1766888"/>
          <p14:tracePt t="18268" x="9583738" y="1766888"/>
          <p14:tracePt t="18271" x="9591675" y="1766888"/>
          <p14:tracePt t="18277" x="9601200" y="1766888"/>
          <p14:tracePt t="18280" x="9609138" y="1766888"/>
          <p14:tracePt t="18294" x="9652000" y="1766888"/>
          <p14:tracePt t="18295" x="9667875" y="1766888"/>
          <p14:tracePt t="18311" x="9736138" y="1766888"/>
          <p14:tracePt t="18327" x="9779000" y="1766888"/>
          <p14:tracePt t="18329" x="9796463" y="1766888"/>
          <p14:tracePt t="18343" x="9839325" y="1766888"/>
          <p14:tracePt t="18361" x="9880600" y="1766888"/>
          <p14:tracePt t="18376" x="9915525" y="1766888"/>
          <p14:tracePt t="18393" x="9956800" y="1766888"/>
          <p14:tracePt t="18410" x="10009188" y="1766888"/>
          <p14:tracePt t="18427" x="10050463" y="1766888"/>
          <p14:tracePt t="18443" x="10093325" y="1766888"/>
          <p14:tracePt t="18460" x="10110788" y="1766888"/>
          <p14:tracePt t="18478" x="10144125" y="1766888"/>
          <p14:tracePt t="18496" x="10204450" y="1766888"/>
          <p14:tracePt t="18512" x="10237788" y="1766888"/>
          <p14:tracePt t="18527" x="10271125" y="1766888"/>
          <p14:tracePt t="18528" x="10280650" y="1766888"/>
          <p14:tracePt t="18544" x="10298113" y="1766888"/>
          <p14:tracePt t="18545" x="10306050" y="1766888"/>
          <p14:tracePt t="18561" x="10323513" y="1766888"/>
          <p14:tracePt t="18577" x="10331450" y="1766888"/>
          <p14:tracePt t="18593" x="10382250" y="1766888"/>
          <p14:tracePt t="18610" x="10415588" y="1766888"/>
          <p14:tracePt t="18614" x="10425113" y="1766888"/>
          <p14:tracePt t="18626" x="10458450" y="1766888"/>
          <p14:tracePt t="18643" x="10483850" y="1766888"/>
          <p14:tracePt t="18660" x="10501313" y="1766888"/>
          <p14:tracePt t="18677" x="10526713" y="1766888"/>
          <p14:tracePt t="18694" x="10560050" y="1766888"/>
          <p14:tracePt t="18695" x="10577513" y="1766888"/>
          <p14:tracePt t="18711" x="10628313" y="1766888"/>
          <p14:tracePt t="18727" x="10671175" y="1766888"/>
          <p14:tracePt t="18728" x="10688638" y="1766888"/>
          <p14:tracePt t="18744" x="10729913" y="1766888"/>
          <p14:tracePt t="18761" x="10756900" y="1766888"/>
          <p14:tracePt t="18782" x="10772775" y="1766888"/>
          <p14:tracePt t="41574" x="10764838" y="1766888"/>
          <p14:tracePt t="41582" x="10747375" y="1776413"/>
          <p14:tracePt t="41582" x="10721975" y="1793875"/>
          <p14:tracePt t="41585" x="10688638" y="1819275"/>
          <p14:tracePt t="41612" x="10212388" y="2133600"/>
          <p14:tracePt t="41629" x="9974263" y="2293938"/>
          <p14:tracePt t="41645" x="9821863" y="2362200"/>
          <p14:tracePt t="41662" x="9736138" y="2362200"/>
          <p14:tracePt t="41679" x="9609138" y="2354263"/>
          <p14:tracePt t="41696" x="9431338" y="2336800"/>
          <p14:tracePt t="41712" x="9328150" y="2371725"/>
          <p14:tracePt t="41714" x="9302750" y="2379663"/>
          <p14:tracePt t="41729" x="9244013" y="2405063"/>
          <p14:tracePt t="41745" x="9158288" y="2379663"/>
          <p14:tracePt t="41762" x="9132888" y="2303463"/>
          <p14:tracePt t="41779" x="9107488" y="2149475"/>
          <p14:tracePt t="41795" x="9064625" y="1895475"/>
          <p14:tracePt t="41812" x="9099550" y="1495425"/>
          <p14:tracePt t="41829" x="9286875" y="1206500"/>
          <p14:tracePt t="41831" x="9312275" y="1173163"/>
          <p14:tracePt t="41846" x="9405938" y="1069975"/>
          <p14:tracePt t="41847" x="9413875" y="1044575"/>
          <p14:tracePt t="41863" x="9447213" y="1019175"/>
          <p14:tracePt t="41864" x="9456738" y="1003300"/>
          <p14:tracePt t="41879" x="9464675" y="993775"/>
          <p14:tracePt t="41900" x="9464675" y="1003300"/>
          <p14:tracePt t="41913" x="9464675" y="1028700"/>
          <p14:tracePt t="41914" x="9464675" y="1044575"/>
          <p14:tracePt t="41918" x="9456738" y="1062038"/>
          <p14:tracePt t="41921" x="9447213" y="1069975"/>
          <p14:tracePt t="41928" x="9447213" y="1087438"/>
          <p14:tracePt t="41945" x="9431338" y="1130300"/>
          <p14:tracePt t="41962" x="9431338" y="1163638"/>
          <p14:tracePt t="41979" x="9431338" y="1198563"/>
          <p14:tracePt t="41981" x="9431338" y="1216025"/>
          <p14:tracePt t="41995" x="9431338" y="1249363"/>
          <p14:tracePt t="42012" x="9431338" y="1300163"/>
          <p14:tracePt t="42029" x="9431338" y="1350963"/>
          <p14:tracePt t="42045" x="9431338" y="1401763"/>
          <p14:tracePt t="42047" x="9431338" y="1419225"/>
          <p14:tracePt t="42063" x="9421813" y="1452563"/>
          <p14:tracePt t="42079" x="9413875" y="1495425"/>
          <p14:tracePt t="42081" x="9405938" y="1512888"/>
          <p14:tracePt t="42096" x="9396413" y="1563688"/>
          <p14:tracePt t="42112" x="9380538" y="1614488"/>
          <p14:tracePt t="42115" x="9380538" y="1622425"/>
          <p14:tracePt t="42129" x="9371013" y="1649413"/>
          <p14:tracePt t="42146" x="9353550" y="1690688"/>
          <p14:tracePt t="42163" x="9328150" y="1766888"/>
          <p14:tracePt t="42166" x="9302750" y="1809750"/>
          <p14:tracePt t="42178" x="9226550" y="1911350"/>
          <p14:tracePt t="42195" x="9142413" y="2047875"/>
          <p14:tracePt t="42213" x="9031288" y="2217738"/>
          <p14:tracePt t="42229" x="8988425" y="2293938"/>
          <p14:tracePt t="42230" x="8972550" y="2319338"/>
          <p14:tracePt t="42245" x="8904288" y="2413000"/>
          <p14:tracePt t="42262" x="8828088" y="2498725"/>
          <p14:tracePt t="42279" x="8742363" y="2600325"/>
          <p14:tracePt t="42281" x="8716963" y="2625725"/>
          <p14:tracePt t="42284" x="8691563" y="2643188"/>
          <p14:tracePt t="42295" x="8632825" y="2711450"/>
          <p14:tracePt t="42312" x="8589963" y="2762250"/>
          <p14:tracePt t="42734" x="8572500" y="2762250"/>
          <p14:tracePt t="42736" x="8564563" y="2762250"/>
          <p14:tracePt t="42745" x="8539163" y="2762250"/>
          <p14:tracePt t="42753" x="8513763" y="2762250"/>
          <p14:tracePt t="42756" x="8488363" y="2762250"/>
          <p14:tracePt t="42759" x="8478838" y="2762250"/>
          <p14:tracePt t="42764" x="8462963" y="2762250"/>
          <p14:tracePt t="42780" x="8410575" y="2762250"/>
          <p14:tracePt t="42784" x="8377238" y="2762250"/>
          <p14:tracePt t="42786" x="8369300" y="2762250"/>
          <p14:tracePt t="42797" x="8351838" y="2762250"/>
          <p14:tracePt t="42813" x="8308975" y="2736850"/>
          <p14:tracePt t="42829" x="8291513" y="2727325"/>
          <p14:tracePt t="42845" x="8266113" y="2701925"/>
          <p14:tracePt t="42863" x="8258175" y="2693988"/>
          <p14:tracePt t="42866" x="8250238" y="2693988"/>
          <p14:tracePt t="42882" x="8240713" y="2693988"/>
          <p14:tracePt t="42896" x="8224838" y="2686050"/>
          <p14:tracePt t="42912" x="8207375" y="2686050"/>
          <p14:tracePt t="42928" x="8189913" y="2676525"/>
          <p14:tracePt t="42945" x="8181975" y="2676525"/>
          <p14:tracePt t="43078" x="8181975" y="2668588"/>
          <p14:tracePt t="43156" x="8181975" y="2660650"/>
          <p14:tracePt t="43172" x="8189913" y="2643188"/>
          <p14:tracePt t="43178" x="8207375" y="2633663"/>
          <p14:tracePt t="43195" x="8224838" y="2617788"/>
          <p14:tracePt t="43212" x="8240713" y="2608263"/>
          <p14:tracePt t="43213" x="8250238" y="2592388"/>
          <p14:tracePt t="43228" x="8266113" y="2582863"/>
          <p14:tracePt t="43245" x="8283575" y="2566988"/>
          <p14:tracePt t="43246" x="8301038" y="2557463"/>
          <p14:tracePt t="43262" x="8334375" y="2541588"/>
          <p14:tracePt t="43278" x="8402638" y="2506663"/>
          <p14:tracePt t="43296" x="8504238" y="2455863"/>
          <p14:tracePt t="43297" x="8529638" y="2447925"/>
          <p14:tracePt t="43311" x="8589963" y="2422525"/>
          <p14:tracePt t="43328" x="8632825" y="2422525"/>
          <p14:tracePt t="43345" x="8683625" y="2405063"/>
          <p14:tracePt t="43361" x="8734425" y="2387600"/>
          <p14:tracePt t="43363" x="8759825" y="2379663"/>
          <p14:tracePt t="43379" x="8793163" y="2379663"/>
          <p14:tracePt t="43381" x="8802688" y="2371725"/>
          <p14:tracePt t="43395" x="8861425" y="2354263"/>
          <p14:tracePt t="43397" x="8869363" y="2344738"/>
          <p14:tracePt t="43412" x="8912225" y="2336800"/>
          <p14:tracePt t="43414" x="8929688" y="2336800"/>
          <p14:tracePt t="43429" x="8980488" y="2328863"/>
          <p14:tracePt t="43445" x="8988425" y="2328863"/>
          <p14:tracePt t="43446" x="9005888" y="2328863"/>
          <p14:tracePt t="43461" x="9005888" y="2319338"/>
          <p14:tracePt t="43478" x="9031288" y="2311400"/>
          <p14:tracePt t="43495" x="9056688" y="2311400"/>
          <p14:tracePt t="43497" x="9074150" y="2303463"/>
          <p14:tracePt t="43500" x="9082088" y="2303463"/>
          <p14:tracePt t="43511" x="9107488" y="2303463"/>
          <p14:tracePt t="43528" x="9167813" y="2286000"/>
          <p14:tracePt t="43544" x="9201150" y="2278063"/>
          <p14:tracePt t="43561" x="9236075" y="2278063"/>
          <p14:tracePt t="43579" x="9312275" y="2278063"/>
          <p14:tracePt t="43595" x="9371013" y="2252663"/>
          <p14:tracePt t="43597" x="9413875" y="2252663"/>
          <p14:tracePt t="43611" x="9464675" y="2243138"/>
          <p14:tracePt t="43629" x="9550400" y="2217738"/>
          <p14:tracePt t="43645" x="9609138" y="2217738"/>
          <p14:tracePt t="43646" x="9634538" y="2217738"/>
          <p14:tracePt t="43661" x="9685338" y="2209800"/>
          <p14:tracePt t="43679" x="9736138" y="2209800"/>
          <p14:tracePt t="43695" x="9761538" y="2209800"/>
          <p14:tracePt t="43712" x="9771063" y="2209800"/>
          <p14:tracePt t="43729" x="9779000" y="2209800"/>
          <p14:tracePt t="43733" x="9786938" y="2209800"/>
          <p14:tracePt t="43736" x="9796463" y="2209800"/>
          <p14:tracePt t="43747" x="9812338" y="2209800"/>
          <p14:tracePt t="43890" x="9829800" y="2209800"/>
          <p14:tracePt t="44292" x="9821863" y="2209800"/>
          <p14:tracePt t="44362" x="9812338" y="2209800"/>
          <p14:tracePt t="44434" x="9804400" y="2209800"/>
          <p14:tracePt t="44452" x="9796463" y="2217738"/>
          <p14:tracePt t="44472" x="9786938" y="2217738"/>
          <p14:tracePt t="44864" x="9796463" y="2217738"/>
          <p14:tracePt t="44888" x="9804400" y="2217738"/>
          <p14:tracePt t="44902" x="9804400" y="2209800"/>
          <p14:tracePt t="44914" x="9812338" y="2209800"/>
          <p14:tracePt t="44974" x="9829800" y="2209800"/>
          <p14:tracePt t="44985" x="9847263" y="2209800"/>
          <p14:tracePt t="44994" x="9855200" y="2209800"/>
          <p14:tracePt t="44998" x="9864725" y="2209800"/>
          <p14:tracePt t="45011" x="9880600" y="2209800"/>
          <p14:tracePt t="45014" x="9898063" y="2209800"/>
          <p14:tracePt t="45016" x="9906000" y="2209800"/>
          <p14:tracePt t="45027" x="9923463" y="2217738"/>
          <p14:tracePt t="45044" x="9956800" y="2227263"/>
          <p14:tracePt t="45060" x="9974263" y="2235200"/>
          <p14:tracePt t="45077" x="9991725" y="2243138"/>
          <p14:tracePt t="45079" x="9999663" y="2243138"/>
          <p14:tracePt t="45096" x="10017125" y="2260600"/>
          <p14:tracePt t="45111" x="10025063" y="2260600"/>
          <p14:tracePt t="45127" x="10059988" y="2268538"/>
          <p14:tracePt t="45144" x="10101263" y="2286000"/>
          <p14:tracePt t="45151" x="10126663" y="2286000"/>
          <p14:tracePt t="45160" x="10161588" y="2286000"/>
          <p14:tracePt t="45177" x="10194925" y="2286000"/>
          <p14:tracePt t="45179" x="10204450" y="2286000"/>
          <p14:tracePt t="45193" x="10229850" y="2286000"/>
          <p14:tracePt t="45210" x="10245725" y="2286000"/>
          <p14:tracePt t="45227" x="10255250" y="2286000"/>
          <p14:tracePt t="45244" x="10263188" y="2286000"/>
          <p14:tracePt t="45416" x="10271125" y="2286000"/>
          <p14:tracePt t="45466" x="10280650" y="2286000"/>
          <p14:tracePt t="45478" x="10288588" y="2286000"/>
          <p14:tracePt t="45517" x="10298113" y="2286000"/>
          <p14:tracePt t="45525" x="10298113" y="2278063"/>
          <p14:tracePt t="45564" x="10306050" y="2278063"/>
          <p14:tracePt t="45574" x="10323513" y="2268538"/>
          <p14:tracePt t="45590" x="10323513" y="2260600"/>
          <p14:tracePt t="49253" x="10339388" y="2260600"/>
          <p14:tracePt t="49260" x="10348913" y="2252663"/>
          <p14:tracePt t="49265" x="10356850" y="2252663"/>
          <p14:tracePt t="49292" x="10415588" y="2235200"/>
          <p14:tracePt t="49309" x="10433050" y="2227263"/>
          <p14:tracePt t="49314" x="10442575" y="2217738"/>
          <p14:tracePt t="49325" x="10450513" y="2217738"/>
          <p14:tracePt t="49350" x="10458450" y="2209800"/>
          <p14:tracePt t="49405" x="10475913" y="2200275"/>
          <p14:tracePt t="49520" x="10493375" y="2200275"/>
          <p14:tracePt t="49532" x="10501313" y="2200275"/>
          <p14:tracePt t="49545" x="10509250" y="2200275"/>
          <p14:tracePt t="49557" x="10526713" y="2192338"/>
          <p14:tracePt t="49574" x="10544175" y="2184400"/>
          <p14:tracePt t="49597" x="10552113" y="2184400"/>
          <p14:tracePt t="49613" x="10560050" y="2184400"/>
          <p14:tracePt t="49625" x="10569575" y="2184400"/>
          <p14:tracePt t="49641" x="10577513" y="2174875"/>
          <p14:tracePt t="49643" x="10585450" y="2174875"/>
          <p14:tracePt t="49657" x="10602913" y="2174875"/>
          <p14:tracePt t="49675" x="10620375" y="2166938"/>
          <p14:tracePt t="49691" x="10628313" y="2159000"/>
          <p14:tracePt t="49693" x="10637838" y="2149475"/>
          <p14:tracePt t="49696" x="10653713" y="2149475"/>
          <p14:tracePt t="49708" x="10671175" y="2149475"/>
          <p14:tracePt t="49725" x="10688638" y="2141538"/>
          <p14:tracePt t="49742" x="10696575" y="2141538"/>
          <p14:tracePt t="49743" x="10704513" y="2141538"/>
          <p14:tracePt t="49757" x="10729913" y="2133600"/>
          <p14:tracePt t="49775" x="10772775" y="2133600"/>
          <p14:tracePt t="49778" x="10790238" y="2124075"/>
          <p14:tracePt t="49781" x="10790238" y="2116138"/>
          <p14:tracePt t="49790" x="10807700" y="2116138"/>
          <p14:tracePt t="49793" x="10815638" y="2116138"/>
          <p14:tracePt t="49807" x="10823575" y="2116138"/>
          <p14:tracePt t="49825" x="10858500" y="2116138"/>
          <p14:tracePt t="49840" x="10874375" y="2116138"/>
          <p14:tracePt t="49857" x="10891838" y="2098675"/>
          <p14:tracePt t="49874" x="10909300" y="2098675"/>
          <p14:tracePt t="49898" x="10917238" y="2098675"/>
          <p14:tracePt t="50088" x="10934700" y="2098675"/>
          <p14:tracePt t="54374" x="10952163" y="2098675"/>
          <p14:tracePt t="54398" x="10960100" y="2098675"/>
          <p14:tracePt t="54411" x="10968038" y="2098675"/>
          <p14:tracePt t="54428" x="10977563" y="2090738"/>
          <p14:tracePt t="54434" x="10985500" y="2082800"/>
          <p14:tracePt t="54446" x="10993438" y="2082800"/>
          <p14:tracePt t="54454" x="11010900" y="2082800"/>
          <p14:tracePt t="54471" x="11036300" y="2073275"/>
          <p14:tracePt t="54488" x="11061700" y="2065338"/>
          <p14:tracePt t="54504" x="11096625" y="2065338"/>
          <p14:tracePt t="54522" x="11104563" y="2065338"/>
          <p14:tracePt t="54524" x="11112500" y="2065338"/>
          <p14:tracePt t="54527" x="11122025" y="2065338"/>
          <p14:tracePt t="54542" x="11129963" y="2065338"/>
          <p14:tracePt t="54581" x="11137900" y="2065338"/>
          <p14:tracePt t="54597" x="11155363" y="2065338"/>
          <p14:tracePt t="54621" x="11172825" y="2065338"/>
          <p14:tracePt t="54637" x="11180763" y="2065338"/>
          <p14:tracePt t="54651" x="11188700" y="2065338"/>
          <p14:tracePt t="54663" x="11198225" y="2065338"/>
          <p14:tracePt t="54672" x="11206163" y="2065338"/>
          <p14:tracePt t="54687" x="11231563" y="2065338"/>
          <p14:tracePt t="54731" x="11249025" y="2065338"/>
          <p14:tracePt t="54762" x="11256963" y="2065338"/>
          <p14:tracePt t="54810" x="11266488" y="2065338"/>
          <p14:tracePt t="55622" x="11266488" y="2073275"/>
          <p14:tracePt t="55628" x="11256963" y="2090738"/>
          <p14:tracePt t="55636" x="11249025" y="2090738"/>
          <p14:tracePt t="55653" x="11241088" y="2098675"/>
          <p14:tracePt t="55670" x="11223625" y="2108200"/>
          <p14:tracePt t="55671" x="11206163" y="2108200"/>
          <p14:tracePt t="55687" x="11180763" y="2124075"/>
          <p14:tracePt t="55704" x="11122025" y="2149475"/>
          <p14:tracePt t="55720" x="11028363" y="2166938"/>
          <p14:tracePt t="55737" x="10909300" y="2192338"/>
          <p14:tracePt t="55753" x="10764838" y="2209800"/>
          <p14:tracePt t="55755" x="10729913" y="2217738"/>
          <p14:tracePt t="55758" x="10704513" y="2217738"/>
          <p14:tracePt t="55770" x="10602913" y="2217738"/>
          <p14:tracePt t="55787" x="10433050" y="2217738"/>
          <p14:tracePt t="55804" x="10169525" y="2217738"/>
          <p14:tracePt t="55805" x="10085388" y="2217738"/>
          <p14:tracePt t="55820" x="9829800" y="2217738"/>
          <p14:tracePt t="55822" x="9736138" y="2217738"/>
          <p14:tracePt t="55837" x="9439275" y="2217738"/>
          <p14:tracePt t="55839" x="9337675" y="2217738"/>
          <p14:tracePt t="55842" x="9236075" y="2217738"/>
          <p14:tracePt t="55854" x="8955088" y="2243138"/>
          <p14:tracePt t="55871" x="8555038" y="2243138"/>
          <p14:tracePt t="55872" x="8453438" y="2243138"/>
          <p14:tracePt t="55887" x="8147050" y="2252663"/>
          <p14:tracePt t="55889" x="8045450" y="2252663"/>
          <p14:tracePt t="55892" x="7943850" y="2260600"/>
          <p14:tracePt t="55904" x="7662863" y="2278063"/>
          <p14:tracePt t="55920" x="7348538" y="2286000"/>
          <p14:tracePt t="55937" x="7112000" y="2293938"/>
          <p14:tracePt t="55953" x="6838950" y="2319338"/>
          <p14:tracePt t="55954" x="6770688" y="2319338"/>
          <p14:tracePt t="55970" x="6473825" y="2336800"/>
          <p14:tracePt t="55987" x="6202363" y="2336800"/>
          <p14:tracePt t="55989" x="6134100" y="2336800"/>
          <p14:tracePt t="56005" x="5827713" y="2371725"/>
          <p14:tracePt t="56021" x="5530850" y="2371725"/>
          <p14:tracePt t="56037" x="5318125" y="2371725"/>
          <p14:tracePt t="56039" x="5241925" y="2371725"/>
          <p14:tracePt t="56053" x="4962525" y="2371725"/>
          <p14:tracePt t="56071" x="4621213" y="2413000"/>
          <p14:tracePt t="56087" x="4418013" y="2438400"/>
          <p14:tracePt t="56088" x="4341813" y="2455863"/>
          <p14:tracePt t="56103" x="4027488" y="2498725"/>
          <p14:tracePt t="56120" x="3703638" y="2524125"/>
          <p14:tracePt t="56137" x="3424238" y="2524125"/>
          <p14:tracePt t="56140" x="3348038" y="2541588"/>
          <p14:tracePt t="56154" x="3143250" y="2557463"/>
          <p14:tracePt t="56155" x="3100388" y="2566988"/>
          <p14:tracePt t="56170" x="2922588" y="2574925"/>
          <p14:tracePt t="56174" x="2889250" y="2574925"/>
          <p14:tracePt t="56187" x="2786063" y="2574925"/>
          <p14:tracePt t="56189" x="2752725" y="2574925"/>
          <p14:tracePt t="56203" x="2668588" y="2574925"/>
          <p14:tracePt t="56221" x="2489200" y="2574925"/>
          <p14:tracePt t="56236" x="2352675" y="2574925"/>
          <p14:tracePt t="56253" x="2132013" y="2574925"/>
          <p14:tracePt t="56271" x="1936750" y="2574925"/>
          <p14:tracePt t="56286" x="1860550" y="2574925"/>
          <p14:tracePt t="56288" x="1843088" y="2574925"/>
          <p14:tracePt t="56303" x="1776413" y="2574925"/>
          <p14:tracePt t="56320" x="1758950" y="2574925"/>
          <p14:tracePt t="56338" x="1749425" y="2574925"/>
          <p14:tracePt t="56355" x="1741488" y="2574925"/>
          <p14:tracePt t="56381" x="1724025" y="2574925"/>
          <p14:tracePt t="56397" x="1708150" y="2574925"/>
          <p14:tracePt t="56405" x="1690688" y="2574925"/>
          <p14:tracePt t="56421" x="1665288" y="2574925"/>
          <p14:tracePt t="56437" x="1631950" y="2574925"/>
          <p14:tracePt t="56439" x="1622425" y="2574925"/>
          <p14:tracePt t="56455" x="1606550" y="2574925"/>
          <p14:tracePt t="56460" x="1597025" y="2574925"/>
          <p14:tracePt t="56462" x="1589088" y="2574925"/>
          <p14:tracePt t="56470" x="1579563" y="2574925"/>
          <p14:tracePt t="56487" x="1563688" y="2574925"/>
          <p14:tracePt t="56504" x="1538288" y="2574925"/>
          <p14:tracePt t="56520" x="1528763" y="2574925"/>
          <p14:tracePt t="56537" x="1520825" y="2574925"/>
          <p14:tracePt t="56972" x="1538288" y="2574925"/>
          <p14:tracePt t="56978" x="1546225" y="2574925"/>
          <p14:tracePt t="56981" x="1554163" y="2574925"/>
          <p14:tracePt t="56988" x="1563688" y="2574925"/>
          <p14:tracePt t="56991" x="1571625" y="2566988"/>
          <p14:tracePt t="57003" x="1579563" y="2566988"/>
          <p14:tracePt t="57006" x="1589088" y="2557463"/>
          <p14:tracePt t="57019" x="1597025" y="2557463"/>
          <p14:tracePt t="57038" x="1614488" y="2557463"/>
          <p14:tracePt t="57065" x="1631950" y="2549525"/>
          <p14:tracePt t="57082" x="1639888" y="2541588"/>
          <p14:tracePt t="57089" x="1647825" y="2541588"/>
          <p14:tracePt t="57104" x="1665288" y="2541588"/>
          <p14:tracePt t="57120" x="1682750" y="2532063"/>
          <p14:tracePt t="57137" x="1698625" y="2532063"/>
          <p14:tracePt t="57153" x="1708150" y="2532063"/>
          <p14:tracePt t="57156" x="1716088" y="2532063"/>
          <p14:tracePt t="57170" x="1733550" y="2524125"/>
          <p14:tracePt t="57171" x="1741488" y="2516188"/>
          <p14:tracePt t="57187" x="1758950" y="2516188"/>
          <p14:tracePt t="57203" x="1776413" y="2516188"/>
          <p14:tracePt t="57206" x="1784350" y="2516188"/>
          <p14:tracePt t="57219" x="1792288" y="2516188"/>
          <p14:tracePt t="57236" x="1809750" y="2516188"/>
          <p14:tracePt t="57253" x="1827213" y="2516188"/>
          <p14:tracePt t="57270" x="1843088" y="2498725"/>
          <p14:tracePt t="57287" x="1852613" y="2498725"/>
          <p14:tracePt t="57293" x="1860550" y="2498725"/>
          <p14:tracePt t="57303" x="1868488" y="2498725"/>
          <p14:tracePt t="57319" x="1885950" y="2498725"/>
          <p14:tracePt t="57336" x="1911350" y="2498725"/>
          <p14:tracePt t="57353" x="1946275" y="2498725"/>
          <p14:tracePt t="57369" x="1979613" y="2498725"/>
          <p14:tracePt t="57387" x="2012950" y="2498725"/>
          <p14:tracePt t="57389" x="2030413" y="2498725"/>
          <p14:tracePt t="57403" x="2065338" y="2498725"/>
          <p14:tracePt t="57407" x="2081213" y="2498725"/>
          <p14:tracePt t="57410" x="2090738" y="2498725"/>
          <p14:tracePt t="57421" x="2116138" y="2498725"/>
          <p14:tracePt t="57437" x="2149475" y="2498725"/>
          <p14:tracePt t="57453" x="2166938" y="2489200"/>
          <p14:tracePt t="57455" x="2182813" y="2489200"/>
          <p14:tracePt t="57469" x="2208213" y="2489200"/>
          <p14:tracePt t="57486" x="2243138" y="2489200"/>
          <p14:tracePt t="57503" x="2268538" y="2489200"/>
          <p14:tracePt t="57520" x="2286000" y="2489200"/>
          <p14:tracePt t="57536" x="2293938" y="2498725"/>
          <p14:tracePt t="57553" x="2311400" y="2506663"/>
          <p14:tracePt t="57569" x="2319338" y="2506663"/>
          <p14:tracePt t="57587" x="2352675" y="2506663"/>
          <p14:tracePt t="57603" x="2379663" y="2524125"/>
          <p14:tracePt t="57605" x="2387600" y="2524125"/>
          <p14:tracePt t="57620" x="2420938" y="2532063"/>
          <p14:tracePt t="57621" x="2430463" y="2532063"/>
          <p14:tracePt t="57637" x="2481263" y="2541588"/>
          <p14:tracePt t="57653" x="2506663" y="2541588"/>
          <p14:tracePt t="57655" x="2524125" y="2541588"/>
          <p14:tracePt t="57669" x="2549525" y="2541588"/>
          <p14:tracePt t="57686" x="2574925" y="2541588"/>
          <p14:tracePt t="57691" x="2582863" y="2549525"/>
          <p14:tracePt t="57693" x="2590800" y="2557463"/>
          <p14:tracePt t="57703" x="2608263" y="2557463"/>
          <p14:tracePt t="57705" x="2616200" y="2557463"/>
          <p14:tracePt t="57719" x="2676525" y="2557463"/>
          <p14:tracePt t="57736" x="2744788" y="2557463"/>
          <p14:tracePt t="57753" x="2786063" y="2557463"/>
          <p14:tracePt t="57769" x="2838450" y="2557463"/>
          <p14:tracePt t="57786" x="2889250" y="2557463"/>
          <p14:tracePt t="57803" x="2914650" y="2557463"/>
          <p14:tracePt t="57806" x="2930525" y="2557463"/>
          <p14:tracePt t="57819" x="2955925" y="2557463"/>
          <p14:tracePt t="57836" x="2982913" y="2566988"/>
          <p14:tracePt t="57853" x="3008313" y="2566988"/>
          <p14:tracePt t="57869" x="3033713" y="2566988"/>
          <p14:tracePt t="57871" x="3041650" y="2566988"/>
          <p14:tracePt t="57886" x="3059113" y="2566988"/>
          <p14:tracePt t="57903" x="3074988" y="2566988"/>
          <p14:tracePt t="57907" x="3084513" y="2566988"/>
          <p14:tracePt t="57910" x="3092450" y="2566988"/>
          <p14:tracePt t="57919" x="3109913" y="2566988"/>
          <p14:tracePt t="57935" x="3152775" y="2566988"/>
          <p14:tracePt t="57952" x="3186113" y="2566988"/>
          <p14:tracePt t="57969" x="3211513" y="2566988"/>
          <p14:tracePt t="57985" x="3244850" y="2566988"/>
          <p14:tracePt t="58002" x="3262313" y="2566988"/>
          <p14:tracePt t="58019" x="3305175" y="2566988"/>
          <p14:tracePt t="58037" x="3330575" y="2566988"/>
          <p14:tracePt t="58038" x="3338513" y="2566988"/>
          <p14:tracePt t="58052" x="3363913" y="2566988"/>
          <p14:tracePt t="58054" x="3373438" y="2566988"/>
          <p14:tracePt t="58069" x="3389313" y="2566988"/>
          <p14:tracePt t="58071" x="3398838" y="2566988"/>
          <p14:tracePt t="58086" x="3432175" y="2557463"/>
          <p14:tracePt t="58102" x="3475038" y="2557463"/>
          <p14:tracePt t="58119" x="3517900" y="2557463"/>
          <p14:tracePt t="58136" x="3551238" y="2557463"/>
          <p14:tracePt t="58137" x="3559175" y="2557463"/>
          <p14:tracePt t="58152" x="3586163" y="2557463"/>
          <p14:tracePt t="58172" x="3594100" y="2557463"/>
          <p14:tracePt t="58186" x="3602038" y="2557463"/>
          <p14:tracePt t="58187" x="3611563" y="2557463"/>
          <p14:tracePt t="58203" x="3627438" y="2557463"/>
          <p14:tracePt t="58204" x="3636963" y="2557463"/>
          <p14:tracePt t="58219" x="3652838" y="2557463"/>
          <p14:tracePt t="58235" x="3678238" y="2549525"/>
          <p14:tracePt t="58253" x="3695700" y="2549525"/>
          <p14:tracePt t="58270" x="3703638" y="2549525"/>
          <p14:tracePt t="58285" x="3713163" y="2549525"/>
          <p14:tracePt t="58302" x="3729038" y="2541588"/>
          <p14:tracePt t="58320" x="3746500" y="2532063"/>
          <p14:tracePt t="58336" x="3756025" y="2532063"/>
          <p14:tracePt t="58379" x="3763963" y="2532063"/>
          <p14:tracePt t="65716" x="3771900" y="2532063"/>
          <p14:tracePt t="65724" x="3781425" y="2532063"/>
          <p14:tracePt t="65726" x="3789363" y="2532063"/>
          <p14:tracePt t="65733" x="3822700" y="2532063"/>
          <p14:tracePt t="65747" x="3883025" y="2532063"/>
          <p14:tracePt t="65749" x="3900488" y="2532063"/>
          <p14:tracePt t="65764" x="3925888" y="2532063"/>
          <p14:tracePt t="65781" x="3967163" y="2532063"/>
          <p14:tracePt t="65782" x="3976688" y="2532063"/>
          <p14:tracePt t="65798" x="4010025" y="2532063"/>
          <p14:tracePt t="65814" x="4052888" y="2532063"/>
          <p14:tracePt t="65817" x="4060825" y="2532063"/>
          <p14:tracePt t="65831" x="4086225" y="2532063"/>
          <p14:tracePt t="65833" x="4095750" y="2532063"/>
          <p14:tracePt t="65848" x="4121150" y="2532063"/>
          <p14:tracePt t="65864" x="4137025" y="2532063"/>
          <p14:tracePt t="65882" x="4171950" y="2516188"/>
          <p14:tracePt t="65899" x="4197350" y="2506663"/>
          <p14:tracePt t="65915" x="4214813" y="2498725"/>
          <p14:tracePt t="65915" x="4230688" y="2498725"/>
          <p14:tracePt t="65930" x="4248150" y="2489200"/>
          <p14:tracePt t="65947" x="4281488" y="2489200"/>
          <p14:tracePt t="65949" x="4298950" y="2489200"/>
          <p14:tracePt t="65965" x="4332288" y="2481263"/>
          <p14:tracePt t="65981" x="4349750" y="2481263"/>
          <p14:tracePt t="65982" x="4359275" y="2481263"/>
          <p14:tracePt t="65997" x="4375150" y="2481263"/>
          <p14:tracePt t="66014" x="4392613" y="2481263"/>
          <p14:tracePt t="66031" x="4410075" y="2481263"/>
          <p14:tracePt t="66047" x="4435475" y="2481263"/>
          <p14:tracePt t="66065" x="4468813" y="2481263"/>
          <p14:tracePt t="66069" x="4476750" y="2481263"/>
          <p14:tracePt t="66081" x="4529138" y="2481263"/>
          <p14:tracePt t="66083" x="4545013" y="2481263"/>
          <p14:tracePt t="66097" x="4579938" y="2481263"/>
          <p14:tracePt t="66114" x="4630738" y="2481263"/>
          <p14:tracePt t="66131" x="4656138" y="2481263"/>
          <p14:tracePt t="66147" x="4699000" y="2463800"/>
          <p14:tracePt t="66164" x="4740275" y="2455863"/>
          <p14:tracePt t="66181" x="4765675" y="2455863"/>
          <p14:tracePt t="66198" x="4775200" y="2455863"/>
          <p14:tracePt t="66215" x="4791075" y="2455863"/>
          <p14:tracePt t="66231" x="4818063" y="2455863"/>
          <p14:tracePt t="66247" x="4843463" y="2455863"/>
          <p14:tracePt t="66249" x="4851400" y="2455863"/>
          <p14:tracePt t="66264" x="4894263" y="2455863"/>
          <p14:tracePt t="66280" x="4910138" y="2455863"/>
          <p14:tracePt t="66297" x="4919663" y="2455863"/>
          <p14:tracePt t="66314" x="4927600" y="2455863"/>
          <p14:tracePt t="66331" x="4945063" y="2455863"/>
          <p14:tracePt t="66348" x="4970463" y="2455863"/>
          <p14:tracePt t="66364" x="5003800" y="2455863"/>
          <p14:tracePt t="66381" x="5054600" y="2455863"/>
          <p14:tracePt t="66383" x="5072063" y="2455863"/>
          <p14:tracePt t="66398" x="5097463" y="2455863"/>
          <p14:tracePt t="66414" x="5114925" y="2455863"/>
          <p14:tracePt t="66431" x="5132388" y="2455863"/>
          <p14:tracePt t="66434" x="5140325" y="2455863"/>
          <p14:tracePt t="66447" x="5148263" y="2455863"/>
          <p14:tracePt t="66465" x="5173663" y="2473325"/>
          <p14:tracePt t="66481" x="5191125" y="2473325"/>
          <p14:tracePt t="66485" x="5216525" y="2481263"/>
          <p14:tracePt t="66497" x="5224463" y="2481263"/>
          <p14:tracePt t="66500" x="5233988" y="2481263"/>
          <p14:tracePt t="66514" x="5241925" y="2481263"/>
          <p14:tracePt t="66531" x="5267325" y="2481263"/>
          <p14:tracePt t="66548" x="5292725" y="2481263"/>
          <p14:tracePt t="66551" x="5302250" y="2481263"/>
          <p14:tracePt t="66553" x="5318125" y="2481263"/>
          <p14:tracePt t="66565" x="5353050" y="2481263"/>
          <p14:tracePt t="66571" x="5360988" y="2481263"/>
          <p14:tracePt t="66573" x="5378450" y="2481263"/>
          <p14:tracePt t="66581" x="5386388" y="2481263"/>
          <p14:tracePt t="66584" x="5403850" y="2481263"/>
          <p14:tracePt t="66597" x="5437188" y="2481263"/>
          <p14:tracePt t="66614" x="5454650" y="2481263"/>
          <p14:tracePt t="66630" x="5462588" y="2481263"/>
          <p14:tracePt t="66647" x="5472113" y="2481263"/>
          <p14:tracePt t="66650" x="5487988" y="2481263"/>
          <p14:tracePt t="66670" x="5505450" y="2481263"/>
          <p14:tracePt t="66681" x="5513388" y="2481263"/>
          <p14:tracePt t="66683" x="5522913" y="2481263"/>
          <p14:tracePt t="66698" x="5530850" y="2481263"/>
          <p14:tracePt t="66728" x="5538788" y="2481263"/>
          <p14:tracePt t="66742" x="5548313" y="2489200"/>
          <p14:tracePt t="66754" x="5565775" y="2489200"/>
          <p14:tracePt t="66778" x="5581650" y="2489200"/>
          <p14:tracePt t="66794" x="5591175" y="2489200"/>
          <p14:tracePt t="66798" x="5599113" y="2489200"/>
          <p14:tracePt t="66818" x="5607050" y="2489200"/>
          <p14:tracePt t="66836" x="5616575" y="2489200"/>
          <p14:tracePt t="66847" x="5624513" y="2489200"/>
          <p14:tracePt t="66864" x="5632450" y="2489200"/>
          <p14:tracePt t="66884" x="5649913" y="2489200"/>
          <p14:tracePt t="66910" x="5667375" y="2489200"/>
          <p14:tracePt t="66932" x="5675313" y="2489200"/>
          <p14:tracePt t="66955" x="5683250" y="2481263"/>
          <p14:tracePt t="66968" x="5692775" y="2481263"/>
          <p14:tracePt t="66987" x="5700713" y="2481263"/>
          <p14:tracePt t="66994" x="5708650" y="2481263"/>
          <p14:tracePt t="67010" x="5726113" y="2481263"/>
          <p14:tracePt t="67035" x="5743575" y="2481263"/>
          <p14:tracePt t="67053" x="5751513" y="2473325"/>
          <p14:tracePt t="67070" x="5761038" y="2473325"/>
          <p14:tracePt t="67089" x="5776913" y="2473325"/>
          <p14:tracePt t="67094" x="5776913" y="2463800"/>
          <p14:tracePt t="67102" x="5794375" y="2463800"/>
          <p14:tracePt t="67114" x="5811838" y="2463800"/>
          <p14:tracePt t="67130" x="5819775" y="2455863"/>
          <p14:tracePt t="67147" x="5827713" y="2455863"/>
          <p14:tracePt t="67164" x="5837238" y="2447925"/>
          <p14:tracePt t="67169" x="5853113" y="2438400"/>
          <p14:tracePt t="67201" x="5870575" y="2430463"/>
          <p14:tracePt t="67208" x="5880100" y="2422525"/>
          <p14:tracePt t="67222" x="5888038" y="2413000"/>
          <p14:tracePt t="67238" x="5888038" y="2405063"/>
          <p14:tracePt t="67286" x="5895975" y="2387600"/>
          <p14:tracePt t="67338" x="5905500" y="2387600"/>
          <p14:tracePt t="67357" x="5913438" y="2371725"/>
          <p14:tracePt t="67391" x="5913438" y="2362200"/>
          <p14:tracePt t="67410" x="5913438" y="2354263"/>
          <p14:tracePt t="67422" x="5913438" y="2344738"/>
          <p14:tracePt t="67434" x="5913438" y="2336800"/>
          <p14:tracePt t="67479" x="5913438" y="2328863"/>
          <p14:tracePt t="67499" x="5913438" y="2311400"/>
          <p14:tracePt t="67509" x="5905500" y="2303463"/>
          <p14:tracePt t="67526" x="5895975" y="2293938"/>
          <p14:tracePt t="67553" x="5895975" y="2286000"/>
          <p14:tracePt t="67557" x="5888038" y="2278063"/>
          <p14:tracePt t="67565" x="5880100" y="2278063"/>
          <p14:tracePt t="67579" x="5862638" y="2268538"/>
          <p14:tracePt t="67581" x="5853113" y="2260600"/>
          <p14:tracePt t="67597" x="5845175" y="2252663"/>
          <p14:tracePt t="67613" x="5827713" y="2235200"/>
          <p14:tracePt t="67631" x="5811838" y="2235200"/>
          <p14:tracePt t="67647" x="5794375" y="2217738"/>
          <p14:tracePt t="67663" x="5776913" y="2217738"/>
          <p14:tracePt t="67680" x="5768975" y="2209800"/>
          <p14:tracePt t="67685" x="5761038" y="2209800"/>
          <p14:tracePt t="67687" x="5751513" y="2192338"/>
          <p14:tracePt t="67699" x="5743575" y="2192338"/>
          <p14:tracePt t="67714" x="5718175" y="2184400"/>
          <p14:tracePt t="67715" x="5700713" y="2174875"/>
          <p14:tracePt t="67729" x="5675313" y="2159000"/>
          <p14:tracePt t="67746" x="5641975" y="2141538"/>
          <p14:tracePt t="67762" x="5607050" y="2124075"/>
          <p14:tracePt t="67779" x="5556250" y="2098675"/>
          <p14:tracePt t="67796" x="5522913" y="2090738"/>
          <p14:tracePt t="67797" x="5513388" y="2090738"/>
          <p14:tracePt t="67813" x="5462588" y="2073275"/>
          <p14:tracePt t="67829" x="5437188" y="2073275"/>
          <p14:tracePt t="67847" x="5394325" y="2073275"/>
          <p14:tracePt t="67849" x="5386388" y="2073275"/>
          <p14:tracePt t="67863" x="5353050" y="2073275"/>
          <p14:tracePt t="67865" x="5327650" y="2073275"/>
          <p14:tracePt t="67868" x="5318125" y="2073275"/>
          <p14:tracePt t="67881" x="5292725" y="2055813"/>
          <p14:tracePt t="67884" x="5276850" y="2055813"/>
          <p14:tracePt t="67896" x="5241925" y="2047875"/>
          <p14:tracePt t="67913" x="5173663" y="2047875"/>
          <p14:tracePt t="67914" x="5157788" y="2030413"/>
          <p14:tracePt t="67929" x="5114925" y="2030413"/>
          <p14:tracePt t="67946" x="5029200" y="2030413"/>
          <p14:tracePt t="67963" x="4945063" y="2030413"/>
          <p14:tracePt t="67965" x="4919663" y="2030413"/>
          <p14:tracePt t="67979" x="4851400" y="2030413"/>
          <p14:tracePt t="67981" x="4826000" y="2030413"/>
          <p14:tracePt t="67997" x="4757738" y="2030413"/>
          <p14:tracePt t="67999" x="4740275" y="2030413"/>
          <p14:tracePt t="68014" x="4681538" y="2030413"/>
          <p14:tracePt t="68015" x="4646613" y="2030413"/>
          <p14:tracePt t="68031" x="4579938" y="2030413"/>
          <p14:tracePt t="68047" x="4545013" y="2030413"/>
          <p14:tracePt t="68050" x="4529138" y="2030413"/>
          <p14:tracePt t="68054" x="4519613" y="2030413"/>
          <p14:tracePt t="68056" x="4511675" y="2030413"/>
          <p14:tracePt t="68063" x="4503738" y="2030413"/>
          <p14:tracePt t="68065" x="4494213" y="2030413"/>
          <p14:tracePt t="68079" x="4451350" y="2030413"/>
          <p14:tracePt t="68096" x="4367213" y="2039938"/>
          <p14:tracePt t="68112" x="4281488" y="2073275"/>
          <p14:tracePt t="68129" x="4222750" y="2090738"/>
          <p14:tracePt t="68146" x="4162425" y="2124075"/>
          <p14:tracePt t="68163" x="4129088" y="2149475"/>
          <p14:tracePt t="68180" x="4121150" y="2159000"/>
          <p14:tracePt t="68199" x="4111625" y="2159000"/>
          <p14:tracePt t="68215" x="4103688" y="2166938"/>
          <p14:tracePt t="68231" x="4095750" y="2174875"/>
          <p14:tracePt t="68248" x="4095750" y="2184400"/>
          <p14:tracePt t="68263" x="4086225" y="2192338"/>
          <p14:tracePt t="68280" x="4086225" y="2209800"/>
          <p14:tracePt t="68297" x="4078288" y="2217738"/>
          <p14:tracePt t="68313" x="4070350" y="2227263"/>
          <p14:tracePt t="68316" x="4070350" y="2235200"/>
          <p14:tracePt t="68334" x="4070350" y="2243138"/>
          <p14:tracePt t="68346" x="4070350" y="2252663"/>
          <p14:tracePt t="68362" x="4070350" y="2260600"/>
          <p14:tracePt t="68379" x="4070350" y="2293938"/>
          <p14:tracePt t="68396" x="4070350" y="2311400"/>
          <p14:tracePt t="68412" x="4070350" y="2319338"/>
          <p14:tracePt t="68429" x="4070350" y="2336800"/>
          <p14:tracePt t="68446" x="4070350" y="2354263"/>
          <p14:tracePt t="68464" x="4070350" y="2371725"/>
          <p14:tracePt t="68480" x="4070350" y="2379663"/>
          <p14:tracePt t="68496" x="4078288" y="2397125"/>
          <p14:tracePt t="68514" x="4086225" y="2405063"/>
          <p14:tracePt t="68516" x="4095750" y="2413000"/>
          <p14:tracePt t="68531" x="4103688" y="2422525"/>
          <p14:tracePt t="68546" x="4111625" y="2430463"/>
          <p14:tracePt t="68562" x="4129088" y="2438400"/>
          <p14:tracePt t="68579" x="4137025" y="2447925"/>
          <p14:tracePt t="68581" x="4146550" y="2455863"/>
          <p14:tracePt t="68597" x="4154488" y="2455863"/>
          <p14:tracePt t="68613" x="4162425" y="2463800"/>
          <p14:tracePt t="68614" x="4171950" y="2463800"/>
          <p14:tracePt t="68629" x="4179888" y="2481263"/>
          <p14:tracePt t="68646" x="4205288" y="2481263"/>
          <p14:tracePt t="68663" x="4230688" y="2498725"/>
          <p14:tracePt t="68664" x="4248150" y="2498725"/>
          <p14:tracePt t="68680" x="4265613" y="2506663"/>
          <p14:tracePt t="68682" x="4273550" y="2506663"/>
          <p14:tracePt t="68695" x="4298950" y="2506663"/>
          <p14:tracePt t="68712" x="4306888" y="2516188"/>
          <p14:tracePt t="68729" x="4332288" y="2516188"/>
          <p14:tracePt t="68745" x="4349750" y="2524125"/>
          <p14:tracePt t="68762" x="4375150" y="2524125"/>
          <p14:tracePt t="68763" x="4384675" y="2524125"/>
          <p14:tracePt t="68779" x="4425950" y="2541588"/>
          <p14:tracePt t="68797" x="4486275" y="2549525"/>
          <p14:tracePt t="68812" x="4537075" y="2557463"/>
          <p14:tracePt t="68829" x="4579938" y="2566988"/>
          <p14:tracePt t="68846" x="4613275" y="2566988"/>
          <p14:tracePt t="68863" x="4621213" y="2574925"/>
          <p14:tracePt t="68866" x="4630738" y="2574925"/>
          <p14:tracePt t="68869" x="4638675" y="2574925"/>
          <p14:tracePt t="68882" x="4646613" y="2574925"/>
          <p14:tracePt t="68896" x="4673600" y="2574925"/>
          <p14:tracePt t="68913" x="4699000" y="2574925"/>
          <p14:tracePt t="68917" x="4706938" y="2574925"/>
          <p14:tracePt t="68920" x="4714875" y="2574925"/>
          <p14:tracePt t="68930" x="4732338" y="2574925"/>
          <p14:tracePt t="68947" x="4783138" y="2574925"/>
          <p14:tracePt t="68963" x="4800600" y="2574925"/>
          <p14:tracePt t="68964" x="4808538" y="2574925"/>
          <p14:tracePt t="68979" x="4833938" y="2574925"/>
          <p14:tracePt t="68981" x="4851400" y="2574925"/>
          <p14:tracePt t="68984" x="4859338" y="2582863"/>
          <p14:tracePt t="68985" x="4876800" y="2582863"/>
          <p14:tracePt t="68996" x="4894263" y="2582863"/>
          <p14:tracePt t="68997" x="4902200" y="2582863"/>
          <p14:tracePt t="69012" x="4919663" y="2582863"/>
          <p14:tracePt t="69029" x="4945063" y="2582863"/>
          <p14:tracePt t="69045" x="4962525" y="2582863"/>
          <p14:tracePt t="69062" x="4995863" y="2582863"/>
          <p14:tracePt t="69079" x="5038725" y="2582863"/>
          <p14:tracePt t="69081" x="5054600" y="2582863"/>
          <p14:tracePt t="69095" x="5080000" y="2582863"/>
          <p14:tracePt t="69112" x="5114925" y="2582863"/>
          <p14:tracePt t="69129" x="5140325" y="2582863"/>
          <p14:tracePt t="69145" x="5157788" y="2582863"/>
          <p14:tracePt t="69147" x="5173663" y="2582863"/>
          <p14:tracePt t="69163" x="5191125" y="2582863"/>
          <p14:tracePt t="69165" x="5199063" y="2582863"/>
          <p14:tracePt t="69179" x="5216525" y="2582863"/>
          <p14:tracePt t="69181" x="5233988" y="2582863"/>
          <p14:tracePt t="69196" x="5249863" y="2582863"/>
          <p14:tracePt t="69213" x="5259388" y="2582863"/>
          <p14:tracePt t="69237" x="5267325" y="2574925"/>
          <p14:tracePt t="69246" x="5284788" y="2566988"/>
          <p14:tracePt t="69273" x="5302250" y="2566988"/>
          <p14:tracePt t="69281" x="5310188" y="2557463"/>
          <p14:tracePt t="69296" x="5318125" y="2557463"/>
          <p14:tracePt t="69312" x="5335588" y="2549525"/>
          <p14:tracePt t="69329" x="5343525" y="2549525"/>
          <p14:tracePt t="69346" x="5360988" y="2541588"/>
          <p14:tracePt t="69361" x="5360988" y="2532063"/>
          <p14:tracePt t="69378" x="5378450" y="2524125"/>
          <p14:tracePt t="69395" x="5386388" y="2516188"/>
          <p14:tracePt t="69413" x="5403850" y="2498725"/>
          <p14:tracePt t="69429" x="5411788" y="2481263"/>
          <p14:tracePt t="69446" x="5411788" y="2473325"/>
          <p14:tracePt t="69473" x="5421313" y="2463800"/>
          <p14:tracePt t="69493" x="5429250" y="2447925"/>
          <p14:tracePt t="69527" x="5429250" y="2430463"/>
          <p14:tracePt t="69543" x="5429250" y="2422525"/>
          <p14:tracePt t="69558" x="5429250" y="2405063"/>
          <p14:tracePt t="69567" x="5429250" y="2397125"/>
          <p14:tracePt t="69578" x="5429250" y="2379663"/>
          <p14:tracePt t="69580" x="5421313" y="2379663"/>
          <p14:tracePt t="69595" x="5403850" y="2344738"/>
          <p14:tracePt t="69612" x="5394325" y="2336800"/>
          <p14:tracePt t="69628" x="5386388" y="2319338"/>
          <p14:tracePt t="69630" x="5378450" y="2319338"/>
          <p14:tracePt t="69646" x="5360988" y="2303463"/>
          <p14:tracePt t="69663" x="5335588" y="2293938"/>
          <p14:tracePt t="69668" x="5335588" y="2286000"/>
          <p14:tracePt t="69670" x="5327650" y="2286000"/>
          <p14:tracePt t="69679" x="5318125" y="2286000"/>
          <p14:tracePt t="69683" x="5310188" y="2268538"/>
          <p14:tracePt t="69685" x="5302250" y="2268538"/>
          <p14:tracePt t="69694" x="5284788" y="2260600"/>
          <p14:tracePt t="69711" x="5241925" y="2235200"/>
          <p14:tracePt t="69728" x="5216525" y="2227263"/>
          <p14:tracePt t="69745" x="5173663" y="2217738"/>
          <p14:tracePt t="69747" x="5157788" y="2200275"/>
          <p14:tracePt t="69763" x="5114925" y="2200275"/>
          <p14:tracePt t="69779" x="5097463" y="2184400"/>
          <p14:tracePt t="69780" x="5089525" y="2174875"/>
          <p14:tracePt t="69795" x="5064125" y="2166938"/>
          <p14:tracePt t="69813" x="5021263" y="2166938"/>
          <p14:tracePt t="69829" x="5003800" y="2166938"/>
          <p14:tracePt t="69830" x="4995863" y="2166938"/>
          <p14:tracePt t="69846" x="4962525" y="2149475"/>
          <p14:tracePt t="69848" x="4953000" y="2149475"/>
          <p14:tracePt t="69851" x="4945063" y="2149475"/>
          <p14:tracePt t="69862" x="4902200" y="2149475"/>
          <p14:tracePt t="69878" x="4833938" y="2149475"/>
          <p14:tracePt t="69895" x="4800600" y="2149475"/>
          <p14:tracePt t="69898" x="4783138" y="2149475"/>
          <p14:tracePt t="69913" x="4749800" y="2149475"/>
          <p14:tracePt t="69928" x="4714875" y="2149475"/>
          <p14:tracePt t="69945" x="4681538" y="2159000"/>
          <p14:tracePt t="69947" x="4664075" y="2166938"/>
          <p14:tracePt t="69961" x="4646613" y="2174875"/>
          <p14:tracePt t="69979" x="4621213" y="2174875"/>
          <p14:tracePt t="69980" x="4621213" y="2184400"/>
          <p14:tracePt t="69995" x="4595813" y="2200275"/>
          <p14:tracePt t="69996" x="4579938" y="2209800"/>
          <p14:tracePt t="70012" x="4562475" y="2217738"/>
          <p14:tracePt t="70028" x="4537075" y="2235200"/>
          <p14:tracePt t="70045" x="4519613" y="2243138"/>
          <p14:tracePt t="70062" x="4511675" y="2268538"/>
          <p14:tracePt t="70079" x="4503738" y="2293938"/>
          <p14:tracePt t="70096" x="4486275" y="2319338"/>
          <p14:tracePt t="70112" x="4486275" y="2336800"/>
          <p14:tracePt t="70113" x="4476750" y="2344738"/>
          <p14:tracePt t="70128" x="4476750" y="2362200"/>
          <p14:tracePt t="70130" x="4476750" y="2379663"/>
          <p14:tracePt t="70145" x="4476750" y="2397125"/>
          <p14:tracePt t="70162" x="4476750" y="2413000"/>
          <p14:tracePt t="70179" x="4476750" y="2422525"/>
          <p14:tracePt t="70182" x="4476750" y="2430463"/>
          <p14:tracePt t="70196" x="4486275" y="2438400"/>
          <p14:tracePt t="70214" x="4503738" y="2447925"/>
          <p14:tracePt t="70228" x="4529138" y="2463800"/>
          <p14:tracePt t="70245" x="4554538" y="2481263"/>
          <p14:tracePt t="70249" x="4554538" y="2489200"/>
          <p14:tracePt t="70251" x="4570413" y="2489200"/>
          <p14:tracePt t="70261" x="4587875" y="2516188"/>
          <p14:tracePt t="70278" x="4638675" y="2532063"/>
          <p14:tracePt t="70295" x="4681538" y="2532063"/>
          <p14:tracePt t="70311" x="4724400" y="2532063"/>
          <p14:tracePt t="70329" x="4775200" y="2532063"/>
          <p14:tracePt t="70344" x="4808538" y="2532063"/>
          <p14:tracePt t="70345" x="4826000" y="2532063"/>
          <p14:tracePt t="70361" x="4876800" y="2532063"/>
          <p14:tracePt t="70379" x="4945063" y="2532063"/>
          <p14:tracePt t="70395" x="4970463" y="2532063"/>
          <p14:tracePt t="70397" x="4978400" y="2532063"/>
          <p14:tracePt t="70411" x="5021263" y="2532063"/>
          <p14:tracePt t="70429" x="5072063" y="2532063"/>
          <p14:tracePt t="70433" x="5089525" y="2524125"/>
          <p14:tracePt t="70436" x="5097463" y="2524125"/>
          <p14:tracePt t="70445" x="5122863" y="2524125"/>
          <p14:tracePt t="70449" x="5132388" y="2516188"/>
          <p14:tracePt t="70451" x="5148263" y="2516188"/>
          <p14:tracePt t="70453" x="5165725" y="2516188"/>
          <p14:tracePt t="70460" x="5183188" y="2516188"/>
          <p14:tracePt t="70478" x="5216525" y="2516188"/>
          <p14:tracePt t="70494" x="5249863" y="2516188"/>
          <p14:tracePt t="70511" x="5284788" y="2516188"/>
          <p14:tracePt t="70529" x="5310188" y="2516188"/>
          <p14:tracePt t="70545" x="5343525" y="2516188"/>
          <p14:tracePt t="70561" x="5394325" y="2516188"/>
          <p14:tracePt t="70563" x="5411788" y="2516188"/>
          <p14:tracePt t="70580" x="5454650" y="2516188"/>
          <p14:tracePt t="70595" x="5497513" y="2516188"/>
          <p14:tracePt t="70611" x="5538788" y="2516188"/>
          <p14:tracePt t="70628" x="5556250" y="2516188"/>
          <p14:tracePt t="70645" x="5573713" y="2516188"/>
          <p14:tracePt t="70648" x="5581650" y="2516188"/>
          <p14:tracePt t="70661" x="5599113" y="2506663"/>
          <p14:tracePt t="70678" x="5632450" y="2498725"/>
          <p14:tracePt t="70696" x="5649913" y="2498725"/>
          <p14:tracePt t="70698" x="5657850" y="2489200"/>
          <p14:tracePt t="70711" x="5667375" y="2481263"/>
          <p14:tracePt t="70728" x="5692775" y="2473325"/>
          <p14:tracePt t="70747" x="5700713" y="2473325"/>
          <p14:tracePt t="70768" x="5708650" y="2473325"/>
          <p14:tracePt t="70782" x="5718175" y="2463800"/>
          <p14:tracePt t="70783" x="5726113" y="2455863"/>
          <p14:tracePt t="70795" x="5735638" y="2455863"/>
          <p14:tracePt t="70811" x="5735638" y="2447925"/>
          <p14:tracePt t="70828" x="5743575" y="2447925"/>
          <p14:tracePt t="70845" x="5761038" y="2430463"/>
          <p14:tracePt t="70862" x="5768975" y="2422525"/>
          <p14:tracePt t="70879" x="5768975" y="2413000"/>
          <p14:tracePt t="70895" x="5768975" y="2397125"/>
          <p14:tracePt t="70912" x="5768975" y="2371725"/>
          <p14:tracePt t="70915" x="5768975" y="2362200"/>
          <p14:tracePt t="70929" x="5768975" y="2354263"/>
          <p14:tracePt t="70944" x="5768975" y="2336800"/>
          <p14:tracePt t="70962" x="5768975" y="2328863"/>
          <p14:tracePt t="70978" x="5761038" y="2311400"/>
          <p14:tracePt t="70994" x="5751513" y="2303463"/>
          <p14:tracePt t="70996" x="5735638" y="2286000"/>
          <p14:tracePt t="71011" x="5718175" y="2278063"/>
          <p14:tracePt t="71012" x="5718175" y="2268538"/>
          <p14:tracePt t="71028" x="5683250" y="2252663"/>
          <p14:tracePt t="71045" x="5641975" y="2235200"/>
          <p14:tracePt t="71049" x="5641975" y="2227263"/>
          <p14:tracePt t="71052" x="5641975" y="2217738"/>
          <p14:tracePt t="71061" x="5624513" y="2217738"/>
          <p14:tracePt t="71064" x="5607050" y="2192338"/>
          <p14:tracePt t="71077" x="5581650" y="2174875"/>
          <p14:tracePt t="71094" x="5538788" y="2166938"/>
          <p14:tracePt t="71110" x="5505450" y="2141538"/>
          <p14:tracePt t="71127" x="5462588" y="2133600"/>
          <p14:tracePt t="71144" x="5429250" y="2124075"/>
          <p14:tracePt t="71145" x="5411788" y="2124075"/>
          <p14:tracePt t="71161" x="5368925" y="2124075"/>
          <p14:tracePt t="71177" x="5302250" y="2124075"/>
          <p14:tracePt t="71194" x="5267325" y="2124075"/>
          <p14:tracePt t="71198" x="5249863" y="2124075"/>
          <p14:tracePt t="71211" x="5216525" y="2124075"/>
          <p14:tracePt t="71212" x="5208588" y="2124075"/>
          <p14:tracePt t="71215" x="5191125" y="2124075"/>
          <p14:tracePt t="71227" x="5157788" y="2116138"/>
          <p14:tracePt t="71244" x="5132388" y="2116138"/>
          <p14:tracePt t="71261" x="5106988" y="2116138"/>
          <p14:tracePt t="71277" x="5080000" y="2133600"/>
          <p14:tracePt t="71278" x="5054600" y="2141538"/>
          <p14:tracePt t="71295" x="4995863" y="2166938"/>
          <p14:tracePt t="71310" x="4970463" y="2174875"/>
          <p14:tracePt t="71327" x="4919663" y="2192338"/>
          <p14:tracePt t="71345" x="4894263" y="2200275"/>
          <p14:tracePt t="71360" x="4876800" y="2200275"/>
          <p14:tracePt t="71377" x="4851400" y="2217738"/>
          <p14:tracePt t="71395" x="4843463" y="2227263"/>
          <p14:tracePt t="71396" x="4833938" y="2235200"/>
          <p14:tracePt t="71411" x="4818063" y="2235200"/>
          <p14:tracePt t="71414" x="4808538" y="2243138"/>
          <p14:tracePt t="71429" x="4800600" y="2252663"/>
          <p14:tracePt t="71432" x="4791075" y="2260600"/>
          <p14:tracePt t="71464" x="4783138" y="2278063"/>
          <p14:tracePt t="71469" x="4775200" y="2286000"/>
          <p14:tracePt t="71500" x="4775200" y="2293938"/>
          <p14:tracePt t="71514" x="4775200" y="2303463"/>
          <p14:tracePt t="71527" x="4765675" y="2311400"/>
          <p14:tracePt t="71545" x="4765675" y="2328863"/>
          <p14:tracePt t="71552" x="4765675" y="2336800"/>
          <p14:tracePt t="71562" x="4765675" y="2344738"/>
          <p14:tracePt t="71578" x="4765675" y="2371725"/>
          <p14:tracePt t="71594" x="4765675" y="2387600"/>
          <p14:tracePt t="71612" x="4765675" y="2422525"/>
          <p14:tracePt t="71615" x="4765675" y="2430463"/>
          <p14:tracePt t="71628" x="4765675" y="2438400"/>
          <p14:tracePt t="71630" x="4775200" y="2447925"/>
          <p14:tracePt t="71645" x="4791075" y="2455863"/>
          <p14:tracePt t="71660" x="4808538" y="2481263"/>
          <p14:tracePt t="71677" x="4808538" y="2498725"/>
          <p14:tracePt t="71695" x="4826000" y="2516188"/>
          <p14:tracePt t="71710" x="4851400" y="2524125"/>
          <p14:tracePt t="71712" x="4859338" y="2524125"/>
          <p14:tracePt t="71727" x="4884738" y="2541588"/>
          <p14:tracePt t="71744" x="4910138" y="2549525"/>
          <p14:tracePt t="71761" x="4935538" y="2549525"/>
          <p14:tracePt t="71778" x="4953000" y="2557463"/>
          <p14:tracePt t="71781" x="4962525" y="2557463"/>
          <p14:tracePt t="71794" x="4978400" y="2557463"/>
          <p14:tracePt t="71811" x="4995863" y="2557463"/>
          <p14:tracePt t="71815" x="5013325" y="2557463"/>
          <p14:tracePt t="71818" x="5021263" y="2557463"/>
          <p14:tracePt t="71828" x="5038725" y="2557463"/>
          <p14:tracePt t="71846" x="5072063" y="2557463"/>
          <p14:tracePt t="71862" x="5089525" y="2557463"/>
          <p14:tracePt t="71867" x="5097463" y="2557463"/>
          <p14:tracePt t="71878" x="5114925" y="2557463"/>
          <p14:tracePt t="71895" x="5173663" y="2557463"/>
          <p14:tracePt t="71911" x="5199063" y="2557463"/>
          <p14:tracePt t="71927" x="5241925" y="2557463"/>
          <p14:tracePt t="71944" x="5259388" y="2566988"/>
          <p14:tracePt t="71961" x="5276850" y="2566988"/>
          <p14:tracePt t="71977" x="5284788" y="2557463"/>
          <p14:tracePt t="71994" x="5292725" y="2549525"/>
          <p14:tracePt t="72011" x="5310188" y="2541588"/>
          <p14:tracePt t="72027" x="5335588" y="2532063"/>
          <p14:tracePt t="72045" x="5360988" y="2516188"/>
          <p14:tracePt t="72060" x="5360988" y="2506663"/>
          <p14:tracePt t="72077" x="5368925" y="2506663"/>
          <p14:tracePt t="72094" x="5386388" y="2506663"/>
          <p14:tracePt t="72110" x="5386388" y="2498725"/>
          <p14:tracePt t="72127" x="5394325" y="2481263"/>
          <p14:tracePt t="72129" x="5403850" y="2481263"/>
          <p14:tracePt t="72144" x="5411788" y="2463800"/>
          <p14:tracePt t="72161" x="5421313" y="2455863"/>
          <p14:tracePt t="72178" x="5437188" y="2447925"/>
          <p14:tracePt t="72181" x="5437188" y="2438400"/>
          <p14:tracePt t="72203" x="5446713" y="2422525"/>
          <p14:tracePt t="72232" x="5446713" y="2405063"/>
          <p14:tracePt t="72249" x="5454650" y="2405063"/>
          <p14:tracePt t="72256" x="5454650" y="2387600"/>
          <p14:tracePt t="72265" x="5454650" y="2379663"/>
          <p14:tracePt t="72282" x="5454650" y="2371725"/>
          <p14:tracePt t="72294" x="5454650" y="2362200"/>
          <p14:tracePt t="72311" x="5454650" y="2344738"/>
          <p14:tracePt t="72330" x="5446713" y="2303463"/>
          <p14:tracePt t="72343" x="5446713" y="2286000"/>
          <p14:tracePt t="72360" x="5429250" y="2278063"/>
          <p14:tracePt t="72377" x="5411788" y="2243138"/>
          <p14:tracePt t="72379" x="5403850" y="2243138"/>
          <p14:tracePt t="72393" x="5403850" y="2235200"/>
          <p14:tracePt t="72410" x="5394325" y="2217738"/>
          <p14:tracePt t="72412" x="5386388" y="2217738"/>
          <p14:tracePt t="72427" x="5378450" y="2209800"/>
          <p14:tracePt t="72429" x="5368925" y="2200275"/>
          <p14:tracePt t="72444" x="5360988" y="2200275"/>
          <p14:tracePt t="72461" x="5335588" y="2200275"/>
          <p14:tracePt t="72462" x="5327650" y="2200275"/>
          <p14:tracePt t="72477" x="5302250" y="2200275"/>
          <p14:tracePt t="72493" x="5259388" y="2192338"/>
          <p14:tracePt t="72510" x="5233988" y="2192338"/>
          <p14:tracePt t="72527" x="5183188" y="2192338"/>
          <p14:tracePt t="72530" x="5173663" y="2192338"/>
          <p14:tracePt t="72532" x="5157788" y="2192338"/>
          <p14:tracePt t="72544" x="5140325" y="2192338"/>
          <p14:tracePt t="72545" x="5132388" y="2192338"/>
          <p14:tracePt t="72560" x="5097463" y="2192338"/>
          <p14:tracePt t="72577" x="5072063" y="2192338"/>
          <p14:tracePt t="72594" x="5064125" y="2192338"/>
          <p14:tracePt t="72612" x="5046663" y="2192338"/>
          <p14:tracePt t="72627" x="5029200" y="2192338"/>
          <p14:tracePt t="72649" x="5021263" y="2192338"/>
          <p14:tracePt t="72662" x="5013325" y="2200275"/>
          <p14:tracePt t="72678" x="5003800" y="2209800"/>
          <p14:tracePt t="72683" x="4995863" y="2217738"/>
          <p14:tracePt t="72694" x="4987925" y="2227263"/>
          <p14:tracePt t="72710" x="4970463" y="2235200"/>
          <p14:tracePt t="72727" x="4962525" y="2252663"/>
          <p14:tracePt t="72743" x="4953000" y="2268538"/>
          <p14:tracePt t="72760" x="4945063" y="2286000"/>
          <p14:tracePt t="72777" x="4945063" y="2311400"/>
          <p14:tracePt t="72793" x="4945063" y="2319338"/>
          <p14:tracePt t="72811" x="4945063" y="2336800"/>
          <p14:tracePt t="72827" x="4945063" y="2354263"/>
          <p14:tracePt t="72843" x="4962525" y="2379663"/>
          <p14:tracePt t="72860" x="4978400" y="2387600"/>
          <p14:tracePt t="72864" x="4987925" y="2397125"/>
          <p14:tracePt t="72876" x="5003800" y="2405063"/>
          <p14:tracePt t="72893" x="5013325" y="2413000"/>
          <p14:tracePt t="72910" x="5038725" y="2430463"/>
          <p14:tracePt t="72928" x="5046663" y="2438400"/>
          <p14:tracePt t="72931" x="5054600" y="2438400"/>
          <p14:tracePt t="72935" x="5064125" y="2447925"/>
          <p14:tracePt t="72945" x="5072063" y="2447925"/>
          <p14:tracePt t="72960" x="5106988" y="2455863"/>
          <p14:tracePt t="72961" x="5114925" y="2455863"/>
          <p14:tracePt t="72976" x="5140325" y="2455863"/>
          <p14:tracePt t="72993" x="5165725" y="2455863"/>
          <p14:tracePt t="73010" x="5183188" y="2463800"/>
          <p14:tracePt t="73032" x="5199063" y="2463800"/>
          <p14:tracePt t="73045" x="5208588" y="2463800"/>
          <p14:tracePt t="73050" x="5216525" y="2463800"/>
          <p14:tracePt t="73060" x="5224463" y="2463800"/>
          <p14:tracePt t="73078" x="5233988" y="2463800"/>
          <p14:tracePt t="73080" x="5249863" y="2463800"/>
          <p14:tracePt t="73095" x="5259388" y="2463800"/>
          <p14:tracePt t="73100" x="5267325" y="2463800"/>
          <p14:tracePt t="73110" x="5276850" y="2463800"/>
          <p14:tracePt t="73129" x="5292725" y="2463800"/>
          <p14:tracePt t="73153" x="5302250" y="2455863"/>
          <p14:tracePt t="73169" x="5310188" y="2447925"/>
          <p14:tracePt t="73228" x="5327650" y="2438400"/>
          <p14:tracePt t="73239" x="5335588" y="2430463"/>
          <p14:tracePt t="73254" x="5335588" y="2422525"/>
          <p14:tracePt t="73270" x="5335588" y="2413000"/>
          <p14:tracePt t="73281" x="5335588" y="2397125"/>
          <p14:tracePt t="73309" x="5335588" y="2379663"/>
          <p14:tracePt t="73321" x="5335588" y="2371725"/>
          <p14:tracePt t="73327" x="5335588" y="2362200"/>
          <p14:tracePt t="73346" x="5335588" y="2344738"/>
          <p14:tracePt t="73362" x="5335588" y="2328863"/>
          <p14:tracePt t="73366" x="5335588" y="2319338"/>
          <p14:tracePt t="73377" x="5335588" y="2303463"/>
          <p14:tracePt t="73393" x="5335588" y="2293938"/>
          <p14:tracePt t="73411" x="5335588" y="2286000"/>
          <p14:tracePt t="73427" x="5335588" y="2268538"/>
          <p14:tracePt t="73444" x="5318125" y="2252663"/>
          <p14:tracePt t="73460" x="5292725" y="2243138"/>
          <p14:tracePt t="73464" x="5292725" y="2235200"/>
          <p14:tracePt t="73477" x="5284788" y="2227263"/>
          <p14:tracePt t="73493" x="5276850" y="2209800"/>
          <p14:tracePt t="73510" x="5259388" y="2209800"/>
          <p14:tracePt t="73528" x="5249863" y="2209800"/>
          <p14:tracePt t="73544" x="5241925" y="2209800"/>
          <p14:tracePt t="73546" x="5233988" y="2209800"/>
          <p14:tracePt t="73560" x="5224463" y="2209800"/>
          <p14:tracePt t="73576" x="5208588" y="2209800"/>
          <p14:tracePt t="73592" x="5199063" y="2209800"/>
          <p14:tracePt t="73594" x="5191125" y="2209800"/>
          <p14:tracePt t="73609" x="5183188" y="2209800"/>
          <p14:tracePt t="73627" x="5157788" y="2209800"/>
          <p14:tracePt t="73643" x="5140325" y="2209800"/>
          <p14:tracePt t="73659" x="5114925" y="2209800"/>
          <p14:tracePt t="73677" x="5089525" y="2209800"/>
          <p14:tracePt t="73694" x="5064125" y="2217738"/>
          <p14:tracePt t="73710" x="5046663" y="2243138"/>
          <p14:tracePt t="73726" x="5038725" y="2243138"/>
          <p14:tracePt t="73730" x="5038725" y="2252663"/>
          <p14:tracePt t="73742" x="5029200" y="2260600"/>
          <p14:tracePt t="73759" x="5013325" y="2268538"/>
          <p14:tracePt t="73761" x="4995863" y="2268538"/>
          <p14:tracePt t="73776" x="4978400" y="2293938"/>
          <p14:tracePt t="73793" x="4970463" y="2293938"/>
          <p14:tracePt t="73794" x="4962525" y="2311400"/>
          <p14:tracePt t="73810" x="4953000" y="2319338"/>
          <p14:tracePt t="73828" x="4945063" y="2344738"/>
          <p14:tracePt t="73843" x="4935538" y="2344738"/>
          <p14:tracePt t="73860" x="4935538" y="2354263"/>
          <p14:tracePt t="73876" x="4935538" y="2379663"/>
          <p14:tracePt t="73892" x="4935538" y="2405063"/>
          <p14:tracePt t="73896" x="4935538" y="2413000"/>
          <p14:tracePt t="73909" x="4935538" y="2422525"/>
          <p14:tracePt t="73928" x="4935538" y="2455863"/>
          <p14:tracePt t="73931" x="4935538" y="2463800"/>
          <p14:tracePt t="73943" x="4935538" y="2473325"/>
          <p14:tracePt t="73960" x="4935538" y="2481263"/>
          <p14:tracePt t="73976" x="4935538" y="2498725"/>
          <p14:tracePt t="73993" x="4935538" y="2506663"/>
          <p14:tracePt t="74009" x="4945063" y="2524125"/>
          <p14:tracePt t="74027" x="4970463" y="2532063"/>
          <p14:tracePt t="74043" x="4978400" y="2532063"/>
          <p14:tracePt t="74045" x="4987925" y="2532063"/>
          <p14:tracePt t="74059" x="4995863" y="2532063"/>
          <p14:tracePt t="74077" x="5021263" y="2532063"/>
          <p14:tracePt t="74093" x="5038725" y="2532063"/>
          <p14:tracePt t="74096" x="5046663" y="2532063"/>
          <p14:tracePt t="74109" x="5064125" y="2532063"/>
          <p14:tracePt t="74112" x="5072063" y="2532063"/>
          <p14:tracePt t="74127" x="5097463" y="2532063"/>
          <p14:tracePt t="74130" x="5106988" y="2532063"/>
          <p14:tracePt t="74142" x="5114925" y="2532063"/>
          <p14:tracePt t="74159" x="5132388" y="2532063"/>
          <p14:tracePt t="74162" x="5148263" y="2532063"/>
          <p14:tracePt t="74182" x="5165725" y="2532063"/>
          <p14:tracePt t="74193" x="5173663" y="2532063"/>
          <p14:tracePt t="74195" x="5183188" y="2532063"/>
          <p14:tracePt t="74209" x="5208588" y="2516188"/>
          <p14:tracePt t="74225" x="5241925" y="2481263"/>
          <p14:tracePt t="74242" x="5259388" y="2473325"/>
          <p14:tracePt t="74244" x="5267325" y="2463800"/>
          <p14:tracePt t="74271" x="5276850" y="2463800"/>
          <p14:tracePt t="74299" x="5276850" y="2455863"/>
          <p14:tracePt t="74305" x="5284788" y="2447925"/>
          <p14:tracePt t="74320" x="5292725" y="2438400"/>
          <p14:tracePt t="74333" x="5302250" y="2438400"/>
          <p14:tracePt t="74343" x="5302250" y="2430463"/>
          <p14:tracePt t="74372" x="5302250" y="2413000"/>
          <p14:tracePt t="74414" x="5302250" y="2397125"/>
          <p14:tracePt t="74439" x="5302250" y="2379663"/>
          <p14:tracePt t="74455" x="5302250" y="2371725"/>
          <p14:tracePt t="74475" x="5302250" y="2362200"/>
          <p14:tracePt t="74483" x="5302250" y="2354263"/>
          <p14:tracePt t="74492" x="5302250" y="2344738"/>
          <p14:tracePt t="74515" x="5292725" y="2344738"/>
          <p14:tracePt t="74525" x="5284788" y="2336800"/>
          <p14:tracePt t="74527" x="5284788" y="2328863"/>
          <p14:tracePt t="74543" x="5276850" y="2319338"/>
          <p14:tracePt t="74572" x="5267325" y="2311400"/>
          <p14:tracePt t="74597" x="5259388" y="2311400"/>
          <p14:tracePt t="74624" x="5259388" y="2303463"/>
          <p14:tracePt t="74658" x="5249863" y="2303463"/>
          <p14:tracePt t="74672" x="5241925" y="2303463"/>
          <p14:tracePt t="74886" x="5233988" y="2303463"/>
          <p14:tracePt t="82402" x="5224463" y="2303463"/>
          <p14:tracePt t="82412" x="5224463" y="2311400"/>
          <p14:tracePt t="82421" x="5233988" y="2319338"/>
          <p14:tracePt t="82437" x="5284788" y="2354263"/>
          <p14:tracePt t="82454" x="5394325" y="2397125"/>
          <p14:tracePt t="82470" x="5437188" y="2413000"/>
          <p14:tracePt t="82487" x="5462588" y="2430463"/>
          <p14:tracePt t="82504" x="5497513" y="2447925"/>
          <p14:tracePt t="82520" x="5530850" y="2447925"/>
          <p14:tracePt t="82538" x="5591175" y="2447925"/>
          <p14:tracePt t="82539" x="5599113" y="2455863"/>
          <p14:tracePt t="82554" x="5649913" y="2463800"/>
          <p14:tracePt t="82571" x="5675313" y="2463800"/>
          <p14:tracePt t="82588" x="5692775" y="2463800"/>
          <p14:tracePt t="82604" x="5708650" y="2463800"/>
          <p14:tracePt t="82621" x="5735638" y="2463800"/>
          <p14:tracePt t="82622" x="5743575" y="2463800"/>
          <p14:tracePt t="82626" x="5751513" y="2463800"/>
          <p14:tracePt t="82637" x="5768975" y="2463800"/>
          <p14:tracePt t="82654" x="5786438" y="2463800"/>
          <p14:tracePt t="82671" x="5811838" y="2463800"/>
          <p14:tracePt t="82672" x="5819775" y="2463800"/>
          <p14:tracePt t="82689" x="5827713" y="2463800"/>
          <p14:tracePt t="82693" x="5837238" y="2463800"/>
          <p14:tracePt t="82708" x="5853113" y="2463800"/>
          <p14:tracePt t="82734" x="5870575" y="2463800"/>
          <p14:tracePt t="82746" x="5880100" y="2463800"/>
          <p14:tracePt t="82755" x="5888038" y="2463800"/>
          <p14:tracePt t="82770" x="5895975" y="2463800"/>
          <p14:tracePt t="82787" x="5930900" y="2463800"/>
          <p14:tracePt t="82804" x="5946775" y="2463800"/>
          <p14:tracePt t="82821" x="5964238" y="2463800"/>
          <p14:tracePt t="82837" x="5981700" y="2463800"/>
          <p14:tracePt t="82855" x="5989638" y="2463800"/>
          <p14:tracePt t="82870" x="5997575" y="2463800"/>
          <p14:tracePt t="82887" x="6007100" y="2463800"/>
          <p14:tracePt t="82905" x="6024563" y="2463800"/>
          <p14:tracePt t="82908" x="6032500" y="2463800"/>
          <p14:tracePt t="82920" x="6040438" y="2463800"/>
          <p14:tracePt t="82937" x="6075363" y="2463800"/>
          <p14:tracePt t="82955" x="6116638" y="2463800"/>
          <p14:tracePt t="82971" x="6151563" y="2463800"/>
          <p14:tracePt t="82974" x="6167438" y="2463800"/>
          <p14:tracePt t="82987" x="6184900" y="2463800"/>
          <p14:tracePt t="83004" x="6210300" y="2463800"/>
          <p14:tracePt t="83019" x="6235700" y="2463800"/>
          <p14:tracePt t="83037" x="6261100" y="2463800"/>
          <p14:tracePt t="83038" x="6278563" y="2463800"/>
          <p14:tracePt t="83053" x="6296025" y="2473325"/>
          <p14:tracePt t="83070" x="6303963" y="2473325"/>
          <p14:tracePt t="83088" x="6321425" y="2473325"/>
          <p14:tracePt t="83107" x="6338888" y="2473325"/>
          <p14:tracePt t="83120" x="6354763" y="2473325"/>
          <p14:tracePt t="83137" x="6364288" y="2481263"/>
          <p14:tracePt t="83140" x="6372225" y="2481263"/>
          <p14:tracePt t="83154" x="6389688" y="2481263"/>
          <p14:tracePt t="83171" x="6397625" y="2489200"/>
          <p14:tracePt t="83188" x="6405563" y="2489200"/>
          <p14:tracePt t="83213" x="6415088" y="2489200"/>
          <p14:tracePt t="83221" x="6423025" y="2489200"/>
          <p14:tracePt t="83223" x="6430963" y="2498725"/>
          <p14:tracePt t="83238" x="6465888" y="2498725"/>
          <p14:tracePt t="83241" x="6465888" y="2506663"/>
          <p14:tracePt t="83243" x="6483350" y="2506663"/>
          <p14:tracePt t="83254" x="6508750" y="2506663"/>
          <p14:tracePt t="83259" x="6516688" y="2506663"/>
          <p14:tracePt t="83261" x="6524625" y="2506663"/>
          <p14:tracePt t="83270" x="6542088" y="2516188"/>
          <p14:tracePt t="83287" x="6550025" y="2524125"/>
          <p14:tracePt t="83308" x="6559550" y="2524125"/>
          <p14:tracePt t="83320" x="6575425" y="2524125"/>
          <p14:tracePt t="83337" x="6600825" y="2524125"/>
          <p14:tracePt t="83340" x="6610350" y="2524125"/>
          <p14:tracePt t="83353" x="6626225" y="2524125"/>
          <p14:tracePt t="83370" x="6661150" y="2524125"/>
          <p14:tracePt t="83387" x="6686550" y="2524125"/>
          <p14:tracePt t="83403" x="6711950" y="2524125"/>
          <p14:tracePt t="83420" x="6729413" y="2524125"/>
          <p14:tracePt t="83437" x="6762750" y="2524125"/>
          <p14:tracePt t="83454" x="6838950" y="2524125"/>
          <p14:tracePt t="83471" x="6907213" y="2532063"/>
          <p14:tracePt t="83475" x="6924675" y="2532063"/>
          <p14:tracePt t="83478" x="6942138" y="2532063"/>
          <p14:tracePt t="83482" x="6950075" y="2532063"/>
          <p14:tracePt t="83487" x="6967538" y="2532063"/>
          <p14:tracePt t="83489" x="6975475" y="2532063"/>
          <p14:tracePt t="83503" x="7034213" y="2532063"/>
          <p14:tracePt t="83520" x="7077075" y="2532063"/>
          <p14:tracePt t="83536" x="7119938" y="2532063"/>
          <p14:tracePt t="83554" x="7162800" y="2516188"/>
          <p14:tracePt t="83555" x="7170738" y="2506663"/>
          <p14:tracePt t="83571" x="7221538" y="2506663"/>
          <p14:tracePt t="83587" x="7239000" y="2506663"/>
          <p14:tracePt t="83588" x="7246938" y="2498725"/>
          <p14:tracePt t="83603" x="7281863" y="2498725"/>
          <p14:tracePt t="83605" x="7289800" y="2489200"/>
          <p14:tracePt t="83621" x="7289800" y="2481263"/>
          <p14:tracePt t="83637" x="7297738" y="2481263"/>
          <p14:tracePt t="83653" x="7323138" y="2481263"/>
          <p14:tracePt t="83670" x="7366000" y="2481263"/>
          <p14:tracePt t="83686" x="7426325" y="2481263"/>
          <p14:tracePt t="83690" x="7442200" y="2481263"/>
          <p14:tracePt t="83703" x="7477125" y="2473325"/>
          <p14:tracePt t="83720" x="7545388" y="2463800"/>
          <p14:tracePt t="83737" x="7586663" y="2463800"/>
          <p14:tracePt t="83740" x="7604125" y="2463800"/>
          <p14:tracePt t="83743" x="7621588" y="2463800"/>
          <p14:tracePt t="83754" x="7637463" y="2463800"/>
          <p14:tracePt t="83772" x="7662863" y="2463800"/>
          <p14:tracePt t="83786" x="7672388" y="2463800"/>
          <p14:tracePt t="83788" x="7688263" y="2463800"/>
          <p14:tracePt t="83803" x="7705725" y="2463800"/>
          <p14:tracePt t="83820" x="7731125" y="2463800"/>
          <p14:tracePt t="83821" x="7740650" y="2463800"/>
          <p14:tracePt t="83836" x="7766050" y="2463800"/>
          <p14:tracePt t="83853" x="7791450" y="2463800"/>
          <p14:tracePt t="83870" x="7816850" y="2463800"/>
          <p14:tracePt t="83887" x="7859713" y="2463800"/>
          <p14:tracePt t="83889" x="7867650" y="2463800"/>
          <p14:tracePt t="83894" x="7885113" y="2463800"/>
          <p14:tracePt t="83903" x="7910513" y="2463800"/>
          <p14:tracePt t="83905" x="7926388" y="2463800"/>
          <p14:tracePt t="83920" x="7977188" y="2463800"/>
          <p14:tracePt t="83936" x="8020050" y="2463800"/>
          <p14:tracePt t="83953" x="8045450" y="2463800"/>
          <p14:tracePt t="83969" x="8070850" y="2463800"/>
          <p14:tracePt t="83986" x="8121650" y="2473325"/>
          <p14:tracePt t="84003" x="8199438" y="2481263"/>
          <p14:tracePt t="84019" x="8258175" y="2481263"/>
          <p14:tracePt t="84036" x="8326438" y="2481263"/>
          <p14:tracePt t="84037" x="8351838" y="2481263"/>
          <p14:tracePt t="84053" x="8385175" y="2481263"/>
          <p14:tracePt t="84054" x="8402638" y="2481263"/>
          <p14:tracePt t="84057" x="8420100" y="2481263"/>
          <p14:tracePt t="84069" x="8453438" y="2481263"/>
          <p14:tracePt t="84087" x="8488363" y="2481263"/>
          <p14:tracePt t="84105" x="8496300" y="2481263"/>
          <p14:tracePt t="84121" x="8504238" y="2481263"/>
          <p14:tracePt t="84139" x="8513763" y="2481263"/>
          <p14:tracePt t="84154" x="8529638" y="2481263"/>
          <p14:tracePt t="84170" x="8547100" y="2489200"/>
          <p14:tracePt t="84186" x="8564563" y="2489200"/>
          <p14:tracePt t="84203" x="8572500" y="2489200"/>
          <p14:tracePt t="84219" x="8580438" y="2489200"/>
          <p14:tracePt t="84286" x="8589963" y="2489200"/>
          <p14:tracePt t="84311" x="8597900" y="2489200"/>
          <p14:tracePt t="84372" x="8605838" y="2489200"/>
          <p14:tracePt t="84444" x="8615363" y="2489200"/>
          <p14:tracePt t="92636" x="8597900" y="2489200"/>
          <p14:tracePt t="92642" x="8589963" y="2498725"/>
          <p14:tracePt t="92647" x="8580438" y="2498725"/>
          <p14:tracePt t="92664" x="8513763" y="2532063"/>
          <p14:tracePt t="92681" x="8462963" y="2532063"/>
          <p14:tracePt t="92697" x="8428038" y="2524125"/>
          <p14:tracePt t="92714" x="8402638" y="2516188"/>
          <p14:tracePt t="92718" x="8394700" y="2516188"/>
          <p14:tracePt t="92731" x="8369300" y="2506663"/>
          <p14:tracePt t="92734" x="8351838" y="2498725"/>
          <p14:tracePt t="92748" x="8326438" y="2498725"/>
          <p14:tracePt t="92749" x="8308975" y="2498725"/>
          <p14:tracePt t="92764" x="8258175" y="2498725"/>
          <p14:tracePt t="92766" x="8232775" y="2498725"/>
          <p14:tracePt t="92780" x="8164513" y="2498725"/>
          <p14:tracePt t="92797" x="8070850" y="2498725"/>
          <p14:tracePt t="92814" x="8029575" y="2498725"/>
          <p14:tracePt t="92815" x="8012113" y="2498725"/>
          <p14:tracePt t="92831" x="7994650" y="2489200"/>
          <p14:tracePt t="92832" x="7977188" y="2489200"/>
          <p14:tracePt t="92847" x="7910513" y="2489200"/>
          <p14:tracePt t="92864" x="7781925" y="2489200"/>
          <p14:tracePt t="92881" x="7561263" y="2489200"/>
          <p14:tracePt t="92897" x="7289800" y="2489200"/>
          <p14:tracePt t="92899" x="7221538" y="2489200"/>
          <p14:tracePt t="92914" x="6967538" y="2506663"/>
          <p14:tracePt t="92931" x="6711950" y="2524125"/>
          <p14:tracePt t="92934" x="6653213" y="2524125"/>
          <p14:tracePt t="92947" x="6508750" y="2524125"/>
          <p14:tracePt t="92949" x="6473825" y="2524125"/>
          <p14:tracePt t="92964" x="6397625" y="2524125"/>
          <p14:tracePt t="92981" x="6338888" y="2524125"/>
          <p14:tracePt t="92998" x="6311900" y="2524125"/>
          <p14:tracePt t="93014" x="6278563" y="2532063"/>
          <p14:tracePt t="93016" x="6261100" y="2541588"/>
          <p14:tracePt t="93031" x="6202363" y="2549525"/>
          <p14:tracePt t="93032" x="6167438" y="2557463"/>
          <p14:tracePt t="93047" x="5956300" y="2608263"/>
          <p14:tracePt t="93064" x="5675313" y="2660650"/>
          <p14:tracePt t="93081" x="5368925" y="2693988"/>
          <p14:tracePt t="93097" x="5072063" y="2711450"/>
          <p14:tracePt t="93099" x="4995863" y="2711450"/>
          <p14:tracePt t="93114" x="4714875" y="2711450"/>
          <p14:tracePt t="93118" x="4638675" y="2711450"/>
          <p14:tracePt t="93130" x="4425950" y="2711450"/>
          <p14:tracePt t="93147" x="4171950" y="2711450"/>
          <p14:tracePt t="93165" x="3814763" y="2711450"/>
          <p14:tracePt t="93180" x="3568700" y="2711450"/>
          <p14:tracePt t="93181" x="3482975" y="2711450"/>
          <p14:tracePt t="93197" x="3152775" y="2778125"/>
          <p14:tracePt t="93215" x="2752725" y="2830513"/>
          <p14:tracePt t="93231" x="2549525" y="2855913"/>
          <p14:tracePt t="93232" x="2497138" y="2855913"/>
          <p14:tracePt t="93247" x="2260600" y="2855913"/>
          <p14:tracePt t="93264" x="2098675" y="2855913"/>
          <p14:tracePt t="93268" x="2055813" y="2855913"/>
          <p14:tracePt t="93280" x="1971675" y="2855913"/>
          <p14:tracePt t="93283" x="1946275" y="2855913"/>
          <p14:tracePt t="93298" x="1920875" y="2855913"/>
          <p14:tracePt t="93299" x="1911350" y="2855913"/>
          <p14:tracePt t="93313" x="1860550" y="2838450"/>
          <p14:tracePt t="93330" x="1776413" y="2830513"/>
          <p14:tracePt t="93347" x="1708150" y="2813050"/>
          <p14:tracePt t="93365" x="1647825" y="2805113"/>
          <p14:tracePt t="93380" x="1597025" y="2805113"/>
          <p14:tracePt t="93382" x="1579563" y="2805113"/>
          <p14:tracePt t="93385" x="1563688" y="2805113"/>
          <p14:tracePt t="93396" x="1512888" y="2805113"/>
          <p14:tracePt t="93414" x="1427163" y="2805113"/>
          <p14:tracePt t="93430" x="1384300" y="2805113"/>
          <p14:tracePt t="93431" x="1358900" y="2805113"/>
          <p14:tracePt t="93447" x="1265238" y="2805113"/>
          <p14:tracePt t="93464" x="1206500" y="2805113"/>
          <p14:tracePt t="93481" x="1163638" y="2805113"/>
          <p14:tracePt t="93497" x="1130300" y="2805113"/>
          <p14:tracePt t="93514" x="1069975" y="2813050"/>
          <p14:tracePt t="93531" x="1019175" y="2820988"/>
          <p14:tracePt t="93535" x="1003300" y="2830513"/>
          <p14:tracePt t="93537" x="993775" y="2838450"/>
          <p14:tracePt t="93547" x="968375" y="2846388"/>
          <p14:tracePt t="93549" x="960438" y="2855913"/>
          <p14:tracePt t="93563" x="925513" y="2881313"/>
          <p14:tracePt t="93564" x="917575" y="2881313"/>
          <p14:tracePt t="93580" x="884238" y="2889250"/>
          <p14:tracePt t="93597" x="841375" y="2914650"/>
          <p14:tracePt t="93615" x="806450" y="2940050"/>
          <p14:tracePt t="93630" x="790575" y="2940050"/>
          <p14:tracePt t="93647" x="790575" y="2949575"/>
          <p14:tracePt t="94464" x="798513" y="2940050"/>
          <p14:tracePt t="94470" x="806450" y="2940050"/>
          <p14:tracePt t="94480" x="823913" y="2932113"/>
          <p14:tracePt t="94496" x="849313" y="2922588"/>
          <p14:tracePt t="94513" x="909638" y="2889250"/>
          <p14:tracePt t="94530" x="993775" y="2871788"/>
          <p14:tracePt t="94546" x="1069975" y="2855913"/>
          <p14:tracePt t="94548" x="1087438" y="2846388"/>
          <p14:tracePt t="94563" x="1163638" y="2830513"/>
          <p14:tracePt t="94580" x="1223963" y="2813050"/>
          <p14:tracePt t="94596" x="1249363" y="2805113"/>
          <p14:tracePt t="94598" x="1257300" y="2805113"/>
          <p14:tracePt t="94613" x="1290638" y="2805113"/>
          <p14:tracePt t="94631" x="1317625" y="2805113"/>
          <p14:tracePt t="94647" x="1358900" y="2805113"/>
          <p14:tracePt t="94649" x="1368425" y="2805113"/>
          <p14:tracePt t="94663" x="1401763" y="2805113"/>
          <p14:tracePt t="94665" x="1419225" y="2805113"/>
          <p14:tracePt t="94681" x="1470025" y="2805113"/>
          <p14:tracePt t="94697" x="1503363" y="2805113"/>
          <p14:tracePt t="94699" x="1520825" y="2805113"/>
          <p14:tracePt t="94714" x="1571625" y="2813050"/>
          <p14:tracePt t="94730" x="1606550" y="2813050"/>
          <p14:tracePt t="94747" x="1622425" y="2830513"/>
          <p14:tracePt t="94763" x="1657350" y="2830513"/>
          <p14:tracePt t="94764" x="1665288" y="2838450"/>
          <p14:tracePt t="94780" x="1698625" y="2846388"/>
          <p14:tracePt t="94797" x="1749425" y="2863850"/>
          <p14:tracePt t="94800" x="1766888" y="2863850"/>
          <p14:tracePt t="94802" x="1784350" y="2871788"/>
          <p14:tracePt t="94813" x="1817688" y="2881313"/>
          <p14:tracePt t="94815" x="1835150" y="2889250"/>
          <p14:tracePt t="94818" x="1852613" y="2889250"/>
          <p14:tracePt t="94829" x="1893888" y="2889250"/>
          <p14:tracePt t="94846" x="1946275" y="2906713"/>
          <p14:tracePt t="94863" x="2022475" y="2922588"/>
          <p14:tracePt t="94865" x="2038350" y="2932113"/>
          <p14:tracePt t="94881" x="2132013" y="2949575"/>
          <p14:tracePt t="94897" x="2225675" y="2949575"/>
          <p14:tracePt t="94900" x="2276475" y="2957513"/>
          <p14:tracePt t="94913" x="2370138" y="2957513"/>
          <p14:tracePt t="94915" x="2395538" y="2957513"/>
          <p14:tracePt t="94931" x="2455863" y="2974975"/>
          <p14:tracePt t="94932" x="2481263" y="2982913"/>
          <p14:tracePt t="94947" x="2514600" y="2982913"/>
          <p14:tracePt t="94964" x="2540000" y="2982913"/>
          <p14:tracePt t="94980" x="2582863" y="2982913"/>
          <p14:tracePt t="94985" x="2590800" y="2982913"/>
          <p14:tracePt t="94988" x="2608263" y="2982913"/>
          <p14:tracePt t="94996" x="2633663" y="2982913"/>
          <p14:tracePt t="95000" x="2659063" y="2982913"/>
          <p14:tracePt t="95002" x="2676525" y="2982913"/>
          <p14:tracePt t="95012" x="2727325" y="2982913"/>
          <p14:tracePt t="95014" x="2744788" y="2982913"/>
          <p14:tracePt t="95029" x="2854325" y="2982913"/>
          <p14:tracePt t="95046" x="2922588" y="2965450"/>
          <p14:tracePt t="95066" x="2955925" y="2965450"/>
          <p14:tracePt t="95103" x="2965450" y="2957513"/>
          <p14:tracePt t="95116" x="2973388" y="2957513"/>
          <p14:tracePt t="95122" x="2990850" y="2957513"/>
          <p14:tracePt t="95142" x="3008313" y="2957513"/>
          <p14:tracePt t="95147" x="3016250" y="2957513"/>
          <p14:tracePt t="95163" x="3024188" y="2957513"/>
          <p14:tracePt t="95184" x="3033713" y="2957513"/>
          <p14:tracePt t="95218" x="3041650" y="2957513"/>
          <p14:tracePt t="95249" x="3059113" y="2957513"/>
          <p14:tracePt t="95261" x="3067050" y="2957513"/>
          <p14:tracePt t="95273" x="3074988" y="2957513"/>
          <p14:tracePt t="95285" x="3084513" y="2957513"/>
          <p14:tracePt t="95297" x="3092450" y="2957513"/>
          <p14:tracePt t="95313" x="3117850" y="2957513"/>
          <p14:tracePt t="95329" x="3160713" y="2949575"/>
          <p14:tracePt t="95346" x="3236913" y="2949575"/>
          <p14:tracePt t="95363" x="3287713" y="2949575"/>
          <p14:tracePt t="95380" x="3305175" y="2949575"/>
          <p14:tracePt t="95407" x="3322638" y="2949575"/>
          <p14:tracePt t="95435" x="3330575" y="2949575"/>
          <p14:tracePt t="95461" x="3338513" y="2949575"/>
          <p14:tracePt t="95494" x="3355975" y="2949575"/>
          <p14:tracePt t="95744" x="3363913" y="2949575"/>
          <p14:tracePt t="95751" x="3373438" y="2949575"/>
          <p14:tracePt t="95763" x="3389313" y="2949575"/>
          <p14:tracePt t="95764" x="3398838" y="2949575"/>
          <p14:tracePt t="95779" x="3414713" y="2949575"/>
          <p14:tracePt t="95795" x="3449638" y="2949575"/>
          <p14:tracePt t="95812" x="3482975" y="2949575"/>
          <p14:tracePt t="95829" x="3517900" y="2949575"/>
          <p14:tracePt t="95831" x="3525838" y="2949575"/>
          <p14:tracePt t="95834" x="3543300" y="2949575"/>
          <p14:tracePt t="95853" x="3559175" y="2949575"/>
          <p14:tracePt t="95873" x="3568700" y="2949575"/>
          <p14:tracePt t="95885" x="3576638" y="2949575"/>
          <p14:tracePt t="95897" x="3594100" y="2949575"/>
          <p14:tracePt t="95912" x="3619500" y="2949575"/>
          <p14:tracePt t="95929" x="3652838" y="2949575"/>
          <p14:tracePt t="95945" x="3670300" y="2949575"/>
          <p14:tracePt t="95962" x="3703638" y="2957513"/>
          <p14:tracePt t="95979" x="3713163" y="2965450"/>
          <p14:tracePt t="95996" x="3729038" y="2965450"/>
          <p14:tracePt t="96012" x="3738563" y="2974975"/>
          <p14:tracePt t="96029" x="3763963" y="2974975"/>
          <p14:tracePt t="96030" x="3771900" y="2974975"/>
          <p14:tracePt t="96045" x="3781425" y="2974975"/>
          <p14:tracePt t="96062" x="3797300" y="2974975"/>
          <p14:tracePt t="96079" x="3840163" y="2974975"/>
          <p14:tracePt t="96097" x="3865563" y="2974975"/>
          <p14:tracePt t="96098" x="3883025" y="2974975"/>
          <p14:tracePt t="96113" x="3908425" y="2974975"/>
          <p14:tracePt t="96114" x="3933825" y="2974975"/>
          <p14:tracePt t="96129" x="3941763" y="2974975"/>
          <p14:tracePt t="96146" x="3976688" y="2974975"/>
          <p14:tracePt t="96184" x="3992563" y="2974975"/>
          <p14:tracePt t="96190" x="4002088" y="2974975"/>
          <p14:tracePt t="96203" x="4010025" y="2974975"/>
          <p14:tracePt t="96212" x="4027488" y="2974975"/>
          <p14:tracePt t="96229" x="4070350" y="2974975"/>
          <p14:tracePt t="96230" x="4078288" y="2974975"/>
          <p14:tracePt t="96245" x="4103688" y="2974975"/>
          <p14:tracePt t="96262" x="4121150" y="2974975"/>
          <p14:tracePt t="96279" x="4137025" y="2974975"/>
          <p14:tracePt t="96295" x="4146550" y="2974975"/>
          <p14:tracePt t="96312" x="4154488" y="2974975"/>
          <p14:tracePt t="96329" x="4171950" y="2974975"/>
          <p14:tracePt t="96345" x="4187825" y="2974975"/>
          <p14:tracePt t="96362" x="4214813" y="2974975"/>
          <p14:tracePt t="96378" x="4248150" y="2974975"/>
          <p14:tracePt t="96395" x="4265613" y="2974975"/>
          <p14:tracePt t="96412" x="4281488" y="2974975"/>
          <p14:tracePt t="96429" x="4291013" y="2974975"/>
          <p14:tracePt t="96446" x="4306888" y="2965450"/>
          <p14:tracePt t="96463" x="4316413" y="2965450"/>
          <p14:tracePt t="96480" x="4324350" y="2965450"/>
          <p14:tracePt t="96496" x="4341813" y="2965450"/>
          <p14:tracePt t="96514" x="4341813" y="2957513"/>
          <p14:tracePt t="96529" x="4359275" y="2957513"/>
          <p14:tracePt t="96545" x="4367213" y="2957513"/>
          <p14:tracePt t="96630" x="4375150" y="2949575"/>
          <p14:tracePt t="96642" x="4392613" y="2949575"/>
          <p14:tracePt t="96658" x="4410075" y="2949575"/>
          <p14:tracePt t="96676" x="4425950" y="2949575"/>
          <p14:tracePt t="96698" x="4435475" y="2940050"/>
          <p14:tracePt t="96705" x="4443413" y="2940050"/>
          <p14:tracePt t="96714" x="4451350" y="2940050"/>
          <p14:tracePt t="96729" x="4460875" y="2940050"/>
          <p14:tracePt t="96730" x="4486275" y="2940050"/>
          <p14:tracePt t="96745" x="4537075" y="2940050"/>
          <p14:tracePt t="96762" x="4570413" y="2940050"/>
          <p14:tracePt t="96779" x="4579938" y="2940050"/>
          <p14:tracePt t="96781" x="4587875" y="2940050"/>
          <p14:tracePt t="96795" x="4605338" y="2940050"/>
          <p14:tracePt t="96812" x="4638675" y="2940050"/>
          <p14:tracePt t="96816" x="4646613" y="2932113"/>
          <p14:tracePt t="96819" x="4656138" y="2932113"/>
          <p14:tracePt t="96828" x="4664075" y="2932113"/>
          <p14:tracePt t="96845" x="4699000" y="2932113"/>
          <p14:tracePt t="96862" x="4714875" y="2932113"/>
          <p14:tracePt t="96878" x="4724400" y="2932113"/>
          <p14:tracePt t="102471" x="4740275" y="2932113"/>
          <p14:tracePt t="102478" x="4749800" y="2932113"/>
          <p14:tracePt t="102483" x="4757738" y="2932113"/>
          <p14:tracePt t="102509" x="4800600" y="2932113"/>
          <p14:tracePt t="102525" x="4818063" y="2932113"/>
          <p14:tracePt t="102528" x="4833938" y="2932113"/>
          <p14:tracePt t="102541" x="4843463" y="2932113"/>
          <p14:tracePt t="102558" x="4868863" y="2932113"/>
          <p14:tracePt t="102575" x="4884738" y="2932113"/>
          <p14:tracePt t="102594" x="4902200" y="2932113"/>
          <p14:tracePt t="102608" x="4910138" y="2932113"/>
          <p14:tracePt t="102626" x="4919663" y="2932113"/>
          <p14:tracePt t="102631" x="4927600" y="2932113"/>
          <p14:tracePt t="102646" x="4945063" y="2932113"/>
          <p14:tracePt t="102667" x="4962525" y="2932113"/>
          <p14:tracePt t="102696" x="4978400" y="2932113"/>
          <p14:tracePt t="102711" x="4987925" y="2932113"/>
          <p14:tracePt t="102718" x="4995863" y="2932113"/>
          <p14:tracePt t="102731" x="5003800" y="2932113"/>
          <p14:tracePt t="102743" x="5013325" y="2932113"/>
          <p14:tracePt t="102760" x="5021263" y="2932113"/>
          <p14:tracePt t="102762" x="5029200" y="2932113"/>
          <p14:tracePt t="102766" x="5046663" y="2932113"/>
          <p14:tracePt t="102775" x="5054600" y="2932113"/>
          <p14:tracePt t="102778" x="5064125" y="2932113"/>
          <p14:tracePt t="102781" x="5080000" y="2922588"/>
          <p14:tracePt t="102791" x="5106988" y="2914650"/>
          <p14:tracePt t="102809" x="5132388" y="2897188"/>
          <p14:tracePt t="102824" x="5157788" y="2897188"/>
          <p14:tracePt t="102841" x="5173663" y="2897188"/>
          <p14:tracePt t="102858" x="5183188" y="2897188"/>
          <p14:tracePt t="102874" x="5199063" y="2897188"/>
          <p14:tracePt t="102875" x="5216525" y="2897188"/>
          <p14:tracePt t="102891" x="5241925" y="2881313"/>
          <p14:tracePt t="102908" x="5284788" y="2881313"/>
          <p14:tracePt t="102925" x="5318125" y="2881313"/>
          <p14:tracePt t="102944" x="5360988" y="2863850"/>
          <p14:tracePt t="102949" x="5378450" y="2863850"/>
          <p14:tracePt t="102951" x="5386388" y="2863850"/>
          <p14:tracePt t="102959" x="5394325" y="2863850"/>
          <p14:tracePt t="102974" x="5429250" y="2863850"/>
          <p14:tracePt t="102991" x="5472113" y="2863850"/>
          <p14:tracePt t="103009" x="5530850" y="2863850"/>
          <p14:tracePt t="103010" x="5548313" y="2863850"/>
          <p14:tracePt t="103024" x="5599113" y="2863850"/>
          <p14:tracePt t="103026" x="5616575" y="2863850"/>
          <p14:tracePt t="103041" x="5683250" y="2863850"/>
          <p14:tracePt t="103058" x="5726113" y="2863850"/>
          <p14:tracePt t="103076" x="5751513" y="2863850"/>
          <p14:tracePt t="103093" x="5768975" y="2863850"/>
          <p14:tracePt t="103108" x="5794375" y="2863850"/>
          <p14:tracePt t="103112" x="5811838" y="2863850"/>
          <p14:tracePt t="103115" x="5827713" y="2863850"/>
          <p14:tracePt t="103124" x="5853113" y="2863850"/>
          <p14:tracePt t="103141" x="5895975" y="2863850"/>
          <p14:tracePt t="103157" x="5921375" y="2863850"/>
          <p14:tracePt t="103158" x="5938838" y="2863850"/>
          <p14:tracePt t="103174" x="5956300" y="2863850"/>
          <p14:tracePt t="103191" x="5989638" y="2863850"/>
          <p14:tracePt t="103207" x="6007100" y="2863850"/>
          <p14:tracePt t="103209" x="6024563" y="2863850"/>
          <p14:tracePt t="103224" x="6049963" y="2863850"/>
          <p14:tracePt t="103226" x="6057900" y="2863850"/>
          <p14:tracePt t="103241" x="6108700" y="2863850"/>
          <p14:tracePt t="103258" x="6134100" y="2863850"/>
          <p14:tracePt t="103275" x="6159500" y="2863850"/>
          <p14:tracePt t="103296" x="6176963" y="2863850"/>
          <p14:tracePt t="103312" x="6184900" y="2863850"/>
          <p14:tracePt t="103325" x="6210300" y="2863850"/>
          <p14:tracePt t="103341" x="6227763" y="2863850"/>
          <p14:tracePt t="103343" x="6235700" y="2863850"/>
          <p14:tracePt t="103359" x="6286500" y="2863850"/>
          <p14:tracePt t="103375" x="6311900" y="2863850"/>
          <p14:tracePt t="103391" x="6346825" y="2863850"/>
          <p14:tracePt t="103407" x="6372225" y="2863850"/>
          <p14:tracePt t="103408" x="6380163" y="2863850"/>
          <p14:tracePt t="103424" x="6430963" y="2863850"/>
          <p14:tracePt t="103425" x="6456363" y="2863850"/>
          <p14:tracePt t="103441" x="6491288" y="2863850"/>
          <p14:tracePt t="103442" x="6516688" y="2863850"/>
          <p14:tracePt t="103457" x="6559550" y="2863850"/>
          <p14:tracePt t="103474" x="6610350" y="2863850"/>
          <p14:tracePt t="103476" x="6618288" y="2863850"/>
          <p14:tracePt t="103490" x="6635750" y="2863850"/>
          <p14:tracePt t="103507" x="6661150" y="2863850"/>
          <p14:tracePt t="103524" x="6678613" y="2863850"/>
          <p14:tracePt t="103541" x="6686550" y="2863850"/>
          <p14:tracePt t="103557" x="6704013" y="2863850"/>
          <p14:tracePt t="103575" x="6719888" y="2863850"/>
          <p14:tracePt t="103592" x="6737350" y="2863850"/>
          <p14:tracePt t="103641" x="6754813" y="2863850"/>
          <p14:tracePt t="103656" x="6762750" y="2863850"/>
          <p14:tracePt t="103668" x="6770688" y="2863850"/>
          <p14:tracePt t="103677" x="6788150" y="2863850"/>
          <p14:tracePt t="103702" x="6805613" y="2871788"/>
          <p14:tracePt t="103707" x="6813550" y="2871788"/>
          <p14:tracePt t="103724" x="6831013" y="2871788"/>
          <p14:tracePt t="103728" x="6838950" y="2871788"/>
          <p14:tracePt t="103741" x="6864350" y="2881313"/>
          <p14:tracePt t="103744" x="6881813" y="2881313"/>
          <p14:tracePt t="103757" x="6924675" y="2889250"/>
          <p14:tracePt t="103759" x="6932613" y="2889250"/>
          <p14:tracePt t="103774" x="6958013" y="2906713"/>
          <p14:tracePt t="103776" x="6975475" y="2906713"/>
          <p14:tracePt t="103791" x="6992938" y="2906713"/>
          <p14:tracePt t="103808" x="7008813" y="2906713"/>
          <p14:tracePt t="103823" x="7026275" y="2906713"/>
          <p14:tracePt t="103886" x="7034213" y="2906713"/>
          <p14:tracePt t="103899" x="7051675" y="2906713"/>
          <p14:tracePt t="103944" x="7069138" y="2906713"/>
          <p14:tracePt t="103954" x="7077075" y="2914650"/>
          <p14:tracePt t="103963" x="7085013" y="2914650"/>
          <p14:tracePt t="103974" x="7094538" y="2914650"/>
          <p14:tracePt t="103990" x="7112000" y="2914650"/>
          <p14:tracePt t="104007" x="7119938" y="2914650"/>
          <p14:tracePt t="104041" x="7137400" y="2914650"/>
          <p14:tracePt t="104065" x="7145338" y="2914650"/>
          <p14:tracePt t="104090" x="7153275" y="2914650"/>
          <p14:tracePt t="104155" x="7162800" y="2914650"/>
          <p14:tracePt t="104198" x="7170738" y="2914650"/>
          <p14:tracePt t="104210" x="7178675" y="2922588"/>
          <p14:tracePt t="104627" x="7188200" y="2922588"/>
          <p14:tracePt t="104635" x="7196138" y="2922588"/>
          <p14:tracePt t="104650" x="7213600" y="2922588"/>
          <p14:tracePt t="104663" x="7229475" y="2922588"/>
          <p14:tracePt t="104675" x="7239000" y="2922588"/>
          <p14:tracePt t="104691" x="7246938" y="2922588"/>
          <p14:tracePt t="104694" x="7256463" y="2922588"/>
          <p14:tracePt t="104707" x="7264400" y="2922588"/>
          <p14:tracePt t="104708" x="7272338" y="2922588"/>
          <p14:tracePt t="104724" x="7289800" y="2922588"/>
          <p14:tracePt t="104743" x="7307263" y="2922588"/>
          <p14:tracePt t="104757" x="7323138" y="2922588"/>
          <p14:tracePt t="104773" x="7340600" y="2932113"/>
          <p14:tracePt t="104791" x="7373938" y="2940050"/>
          <p14:tracePt t="104806" x="7400925" y="2949575"/>
          <p14:tracePt t="104809" x="7408863" y="2949575"/>
          <p14:tracePt t="104823" x="7426325" y="2949575"/>
          <p14:tracePt t="104840" x="7442200" y="2957513"/>
          <p14:tracePt t="104956" x="7451725" y="2957513"/>
          <p14:tracePt t="104992" x="7467600" y="2957513"/>
          <p14:tracePt t="105003" x="7477125" y="2957513"/>
          <p14:tracePt t="105014" x="7485063" y="2957513"/>
          <p14:tracePt t="105024" x="7493000" y="2957513"/>
          <p14:tracePt t="105040" x="7493000" y="2965450"/>
          <p14:tracePt t="105056" x="7510463" y="2974975"/>
          <p14:tracePt t="105073" x="7518400" y="2974975"/>
          <p14:tracePt t="105089" x="7553325" y="2974975"/>
          <p14:tracePt t="105106" x="7570788" y="2974975"/>
          <p14:tracePt t="105123" x="7596188" y="2974975"/>
          <p14:tracePt t="105140" x="7612063" y="2974975"/>
          <p14:tracePt t="105156" x="7629525" y="2974975"/>
          <p14:tracePt t="105173" x="7646988" y="2974975"/>
          <p14:tracePt t="105190" x="7654925" y="2974975"/>
          <p14:tracePt t="105207" x="7672388" y="2974975"/>
          <p14:tracePt t="105225" x="7680325" y="2974975"/>
          <p14:tracePt t="105242" x="7697788" y="2974975"/>
          <p14:tracePt t="105257" x="7705725" y="2974975"/>
          <p14:tracePt t="105274" x="7715250" y="2974975"/>
          <p14:tracePt t="105289" x="7756525" y="2974975"/>
          <p14:tracePt t="105306" x="7781925" y="2974975"/>
          <p14:tracePt t="105323" x="7807325" y="2974975"/>
          <p14:tracePt t="105325" x="7816850" y="2974975"/>
          <p14:tracePt t="105341" x="7850188" y="2974975"/>
          <p14:tracePt t="105356" x="7867650" y="2974975"/>
          <p14:tracePt t="105360" x="7875588" y="2974975"/>
          <p14:tracePt t="105374" x="7885113" y="2974975"/>
          <p14:tracePt t="105392" x="7900988" y="2974975"/>
          <p14:tracePt t="105408" x="7918450" y="2974975"/>
          <p14:tracePt t="105424" x="7935913" y="2974975"/>
          <p14:tracePt t="105440" x="7951788" y="2974975"/>
          <p14:tracePt t="105457" x="7977188" y="2974975"/>
          <p14:tracePt t="105480" x="7994650" y="2974975"/>
          <p14:tracePt t="105490" x="8012113" y="2974975"/>
          <p14:tracePt t="105506" x="8029575" y="2974975"/>
          <p14:tracePt t="105523" x="8045450" y="2974975"/>
          <p14:tracePt t="105526" x="8054975" y="2974975"/>
          <p14:tracePt t="105541" x="8080375" y="2974975"/>
          <p14:tracePt t="105557" x="8105775" y="2974975"/>
          <p14:tracePt t="105560" x="8121650" y="2974975"/>
          <p14:tracePt t="105574" x="8139113" y="2974975"/>
          <p14:tracePt t="105590" x="8156575" y="2974975"/>
          <p14:tracePt t="105606" x="8164513" y="2974975"/>
          <p14:tracePt t="105780" x="8174038" y="2974975"/>
          <p14:tracePt t="105792" x="8181975" y="2974975"/>
          <p14:tracePt t="105803" x="8189913" y="2974975"/>
          <p14:tracePt t="105818" x="8199438" y="2974975"/>
          <p14:tracePt t="105830" x="8215313" y="2974975"/>
          <p14:tracePt t="105846" x="8232775" y="2974975"/>
          <p14:tracePt t="105856" x="8240713" y="2974975"/>
          <p14:tracePt t="105873" x="8266113" y="2974975"/>
          <p14:tracePt t="105889" x="8283575" y="2974975"/>
          <p14:tracePt t="105906" x="8308975" y="2974975"/>
          <p14:tracePt t="105910" x="8318500" y="2974975"/>
          <p14:tracePt t="105924" x="8343900" y="2974975"/>
          <p14:tracePt t="105939" x="8359775" y="2974975"/>
          <p14:tracePt t="105956" x="8377238" y="2974975"/>
          <p14:tracePt t="105972" x="8385175" y="2974975"/>
          <p14:tracePt t="107010" x="8394700" y="2974975"/>
          <p14:tracePt t="107014" x="8410575" y="2974975"/>
          <p14:tracePt t="107021" x="8420100" y="2974975"/>
          <p14:tracePt t="107038" x="8453438" y="2974975"/>
          <p14:tracePt t="107055" x="8504238" y="2974975"/>
          <p14:tracePt t="107073" x="8547100" y="2974975"/>
          <p14:tracePt t="107075" x="8555038" y="2974975"/>
          <p14:tracePt t="107088" x="8589963" y="2974975"/>
          <p14:tracePt t="107105" x="8615363" y="2974975"/>
          <p14:tracePt t="107123" x="8648700" y="2974975"/>
          <p14:tracePt t="107128" x="8666163" y="2974975"/>
          <p14:tracePt t="107140" x="8683625" y="2974975"/>
          <p14:tracePt t="107157" x="8699500" y="2974975"/>
          <p14:tracePt t="107160" x="8709025" y="2974975"/>
          <p14:tracePt t="107201" x="8716963" y="2974975"/>
          <p14:tracePt t="107441" x="8699500" y="2974975"/>
          <p14:tracePt t="107540" x="8683625" y="2974975"/>
          <p14:tracePt t="107666" x="8699500" y="2982913"/>
          <p14:tracePt t="107671" x="8709025" y="2990850"/>
          <p14:tracePt t="107680" x="8716963" y="2990850"/>
          <p14:tracePt t="107682" x="8734425" y="2990850"/>
          <p14:tracePt t="107689" x="8750300" y="3000375"/>
          <p14:tracePt t="107705" x="8793163" y="3000375"/>
          <p14:tracePt t="107707" x="8802688" y="3000375"/>
          <p14:tracePt t="107721" x="8828088" y="3000375"/>
          <p14:tracePt t="107738" x="8853488" y="3000375"/>
          <p14:tracePt t="107803" x="8869363" y="3000375"/>
          <p14:tracePt t="107910" x="8853488" y="3000375"/>
          <p14:tracePt t="107918" x="8836025" y="3000375"/>
          <p14:tracePt t="107923" x="8818563" y="3008313"/>
          <p14:tracePt t="107938" x="8793163" y="3025775"/>
          <p14:tracePt t="107940" x="8785225" y="3025775"/>
          <p14:tracePt t="107955" x="8767763" y="3033713"/>
          <p14:tracePt t="108054" x="8759825" y="3041650"/>
          <p14:tracePt t="108118" x="8767763" y="3041650"/>
          <p14:tracePt t="108125" x="8777288" y="3041650"/>
          <p14:tracePt t="108132" x="8793163" y="3041650"/>
          <p14:tracePt t="108155" x="8836025" y="3025775"/>
          <p14:tracePt t="108171" x="8861425" y="3025775"/>
          <p14:tracePt t="108188" x="8886825" y="3016250"/>
          <p14:tracePt t="108205" x="8947150" y="3000375"/>
          <p14:tracePt t="108222" x="8963025" y="2990850"/>
          <p14:tracePt t="108223" x="8972550" y="2990850"/>
          <p14:tracePt t="108260" x="8980488" y="2982913"/>
          <p14:tracePt t="108305" x="8972550" y="2965450"/>
          <p14:tracePt t="108331" x="8963025" y="2965450"/>
          <p14:tracePt t="108363" x="8955088" y="2965450"/>
          <p14:tracePt t="108465" x="8963025" y="2965450"/>
          <p14:tracePt t="108472" x="8972550" y="2965450"/>
          <p14:tracePt t="108478" x="8988425" y="2965450"/>
          <p14:tracePt t="108488" x="9005888" y="2965450"/>
          <p14:tracePt t="108505" x="9023350" y="2965450"/>
          <p14:tracePt t="108522" x="9031288" y="2965450"/>
          <p14:tracePt t="109798" x="9039225" y="2965450"/>
          <p14:tracePt t="109800" x="9048750" y="2965450"/>
          <p14:tracePt t="109814" x="9064625" y="2965450"/>
          <p14:tracePt t="109823" x="9074150" y="2965450"/>
          <p14:tracePt t="109836" x="9099550" y="2965450"/>
          <p14:tracePt t="109853" x="9142413" y="2965450"/>
          <p14:tracePt t="109870" x="9193213" y="2965450"/>
          <p14:tracePt t="109871" x="9201150" y="2974975"/>
          <p14:tracePt t="109887" x="9236075" y="2982913"/>
          <p14:tracePt t="109905" x="9286875" y="2990850"/>
          <p14:tracePt t="109920" x="9312275" y="2990850"/>
          <p14:tracePt t="109922" x="9320213" y="3000375"/>
          <p14:tracePt t="109937" x="9371013" y="3008313"/>
          <p14:tracePt t="109953" x="9431338" y="3008313"/>
          <p14:tracePt t="109970" x="9523413" y="3025775"/>
          <p14:tracePt t="109987" x="9634538" y="3025775"/>
          <p14:tracePt t="109989" x="9652000" y="3025775"/>
          <p14:tracePt t="110003" x="9745663" y="3025775"/>
          <p14:tracePt t="110020" x="9804400" y="3025775"/>
          <p14:tracePt t="110036" x="9864725" y="3033713"/>
          <p14:tracePt t="110053" x="9923463" y="3059113"/>
          <p14:tracePt t="110071" x="9983788" y="3076575"/>
          <p14:tracePt t="110087" x="10017125" y="3076575"/>
          <p14:tracePt t="110104" x="10034588" y="3076575"/>
          <p14:tracePt t="110126" x="10050463" y="3076575"/>
          <p14:tracePt t="110223" x="10067925" y="3076575"/>
          <p14:tracePt t="110235" x="10075863" y="3076575"/>
          <p14:tracePt t="110252" x="10085388" y="3076575"/>
          <p14:tracePt t="110261" x="10093325" y="3076575"/>
          <p14:tracePt t="110271" x="10110788" y="3067050"/>
          <p14:tracePt t="110287" x="10126663" y="3059113"/>
          <p14:tracePt t="110303" x="10144125" y="3051175"/>
          <p14:tracePt t="110320" x="10194925" y="3033713"/>
          <p14:tracePt t="110336" x="10237788" y="3033713"/>
          <p14:tracePt t="110353" x="10306050" y="3016250"/>
          <p14:tracePt t="110370" x="10339388" y="3000375"/>
          <p14:tracePt t="110386" x="10374313" y="3000375"/>
          <p14:tracePt t="110403" x="10407650" y="2982913"/>
          <p14:tracePt t="110420" x="10458450" y="2974975"/>
          <p14:tracePt t="110437" x="10475913" y="2974975"/>
          <p14:tracePt t="110440" x="10493375" y="2974975"/>
          <p14:tracePt t="110459" x="10493375" y="2965450"/>
          <p14:tracePt t="110611" x="10483850" y="2965450"/>
          <p14:tracePt t="110619" x="10475913" y="2965450"/>
          <p14:tracePt t="110636" x="10467975" y="2965450"/>
          <p14:tracePt t="110645" x="10450513" y="2965450"/>
          <p14:tracePt t="110655" x="10450513" y="2974975"/>
          <p14:tracePt t="110778" x="10442575" y="2982913"/>
          <p14:tracePt t="110813" x="10442575" y="2990850"/>
          <p14:tracePt t="110817" x="10450513" y="3000375"/>
          <p14:tracePt t="110821" x="10458450" y="3008313"/>
          <p14:tracePt t="110825" x="10467975" y="3008313"/>
          <p14:tracePt t="110836" x="10493375" y="3016250"/>
          <p14:tracePt t="110853" x="10526713" y="3025775"/>
          <p14:tracePt t="110869" x="10577513" y="3025775"/>
          <p14:tracePt t="110886" x="10620375" y="3025775"/>
          <p14:tracePt t="110888" x="10637838" y="3025775"/>
          <p14:tracePt t="110903" x="10671175" y="3025775"/>
          <p14:tracePt t="110920" x="10679113" y="3025775"/>
          <p14:tracePt t="110949" x="10688638" y="3025775"/>
          <p14:tracePt t="111644" x="10696575" y="3016250"/>
          <p14:tracePt t="111653" x="10747375" y="3016250"/>
          <p14:tracePt t="111657" x="10764838" y="3016250"/>
          <p14:tracePt t="111662" x="10807700" y="3016250"/>
          <p14:tracePt t="111669" x="10823575" y="3016250"/>
          <p14:tracePt t="111671" x="10848975" y="3008313"/>
          <p14:tracePt t="111686" x="10942638" y="2982913"/>
          <p14:tracePt t="111702" x="11018838" y="2957513"/>
          <p14:tracePt t="111704" x="11036300" y="2957513"/>
          <p14:tracePt t="111719" x="11112500" y="2940050"/>
          <p14:tracePt t="111737" x="11147425" y="2932113"/>
          <p14:tracePt t="111752" x="11163300" y="2922588"/>
          <p14:tracePt t="111769" x="11180763" y="2914650"/>
          <p14:tracePt t="111793" x="11188700" y="2914650"/>
          <p14:tracePt t="111806" x="11198225" y="2914650"/>
          <p14:tracePt t="111827" x="11206163" y="2914650"/>
          <p14:tracePt t="111844" x="11223625" y="2914650"/>
          <p14:tracePt t="111855" x="11231563" y="2914650"/>
          <p14:tracePt t="111869" x="11249025" y="2914650"/>
          <p14:tracePt t="111887" x="11291888" y="2914650"/>
          <p14:tracePt t="111903" x="11299825" y="2914650"/>
          <p14:tracePt t="111904" x="11307763" y="2914650"/>
          <p14:tracePt t="111919" x="11325225" y="2897188"/>
          <p14:tracePt t="111936" x="11333163" y="2897188"/>
          <p14:tracePt t="111953" x="11350625" y="2897188"/>
          <p14:tracePt t="111991" x="11368088" y="2897188"/>
          <p14:tracePt t="112005" x="11385550" y="2897188"/>
          <p14:tracePt t="112020" x="11393488" y="2897188"/>
          <p14:tracePt t="112032" x="11401425" y="2897188"/>
          <p14:tracePt t="112040" x="11410950" y="2897188"/>
          <p14:tracePt t="112052" x="11418888" y="2897188"/>
          <p14:tracePt t="112071" x="11426825" y="2897188"/>
          <p14:tracePt t="112088" x="11436350" y="2897188"/>
          <p14:tracePt t="112092" x="11444288" y="2906713"/>
          <p14:tracePt t="112103" x="11452225" y="2906713"/>
          <p14:tracePt t="112119" x="11461750" y="2906713"/>
          <p14:tracePt t="112137" x="11477625" y="2914650"/>
          <p14:tracePt t="112197" x="11487150" y="2914650"/>
          <p14:tracePt t="112608" x="11487150" y="2922588"/>
          <p14:tracePt t="112645" x="11469688" y="2922588"/>
          <p14:tracePt t="112657" x="11452225" y="2932113"/>
          <p14:tracePt t="112661" x="11444288" y="2932113"/>
          <p14:tracePt t="112685" x="11393488" y="2949575"/>
          <p14:tracePt t="112703" x="11333163" y="2957513"/>
          <p14:tracePt t="112719" x="11282363" y="2974975"/>
          <p14:tracePt t="112720" x="11256963" y="2982913"/>
          <p14:tracePt t="112723" x="11231563" y="2990850"/>
          <p14:tracePt t="112735" x="11172825" y="3000375"/>
          <p14:tracePt t="112752" x="11036300" y="3008313"/>
          <p14:tracePt t="112756" x="10993438" y="3008313"/>
          <p14:tracePt t="112768" x="10848975" y="3008313"/>
          <p14:tracePt t="112785" x="10620375" y="3008313"/>
          <p14:tracePt t="112802" x="10483850" y="3041650"/>
          <p14:tracePt t="112819" x="10356850" y="3051175"/>
          <p14:tracePt t="112823" x="10323513" y="3059113"/>
          <p14:tracePt t="112825" x="10288588" y="3059113"/>
          <p14:tracePt t="112835" x="10220325" y="3059113"/>
          <p14:tracePt t="112837" x="10169525" y="3059113"/>
          <p14:tracePt t="112853" x="10009188" y="3076575"/>
          <p14:tracePt t="112868" x="9847263" y="3084513"/>
          <p14:tracePt t="112885" x="9507538" y="3084513"/>
          <p14:tracePt t="112903" x="9064625" y="3084513"/>
          <p14:tracePt t="112918" x="8777288" y="3084513"/>
          <p14:tracePt t="112934" x="8283575" y="3084513"/>
          <p14:tracePt t="112951" x="7900988" y="3084513"/>
          <p14:tracePt t="112968" x="7545388" y="3084513"/>
          <p14:tracePt t="112985" x="7204075" y="3101975"/>
          <p14:tracePt t="113002" x="6823075" y="3101975"/>
          <p14:tracePt t="113006" x="6745288" y="3101975"/>
          <p14:tracePt t="113018" x="6516688" y="3101975"/>
          <p14:tracePt t="113035" x="6245225" y="3101975"/>
          <p14:tracePt t="113038" x="6176963" y="3101975"/>
          <p14:tracePt t="113054" x="5930900" y="3101975"/>
          <p14:tracePt t="113068" x="5743575" y="3101975"/>
          <p14:tracePt t="113070" x="5692775" y="3101975"/>
          <p14:tracePt t="113085" x="5472113" y="3101975"/>
          <p14:tracePt t="113101" x="5284788" y="3101975"/>
          <p14:tracePt t="113118" x="5064125" y="3101975"/>
          <p14:tracePt t="113135" x="4765675" y="3101975"/>
          <p14:tracePt t="113151" x="4451350" y="3101975"/>
          <p14:tracePt t="113169" x="4111625" y="3101975"/>
          <p14:tracePt t="113171" x="4027488" y="3101975"/>
          <p14:tracePt t="113186" x="3789363" y="3094038"/>
          <p14:tracePt t="113187" x="3703638" y="3084513"/>
          <p14:tracePt t="113203" x="3424238" y="3084513"/>
          <p14:tracePt t="113208" x="3348038" y="3084513"/>
          <p14:tracePt t="113210" x="3287713" y="3084513"/>
          <p14:tracePt t="113218" x="3236913" y="3084513"/>
          <p14:tracePt t="113235" x="3016250" y="3084513"/>
          <p14:tracePt t="113237" x="2973388" y="3084513"/>
          <p14:tracePt t="113253" x="2795588" y="3084513"/>
          <p14:tracePt t="113268" x="2668588" y="3084513"/>
          <p14:tracePt t="113270" x="2616200" y="3084513"/>
          <p14:tracePt t="113273" x="2574925" y="3084513"/>
          <p14:tracePt t="113285" x="2471738" y="3084513"/>
          <p14:tracePt t="113286" x="2420938" y="3084513"/>
          <p14:tracePt t="113290" x="2362200" y="3084513"/>
          <p14:tracePt t="113301" x="2200275" y="3084513"/>
          <p14:tracePt t="113318" x="1997075" y="3084513"/>
          <p14:tracePt t="113335" x="1792288" y="3084513"/>
          <p14:tracePt t="113351" x="1503363" y="3084513"/>
          <p14:tracePt t="113368" x="1290638" y="3084513"/>
          <p14:tracePt t="113385" x="1044575" y="3084513"/>
          <p14:tracePt t="113388" x="985838" y="3084513"/>
          <p14:tracePt t="113403" x="790575" y="3084513"/>
          <p14:tracePt t="113419" x="679450" y="3084513"/>
          <p14:tracePt t="113420" x="646113" y="3084513"/>
          <p14:tracePt t="113435" x="569913" y="3084513"/>
          <p14:tracePt t="113437" x="552450" y="3084513"/>
          <p14:tracePt t="113452" x="509588" y="3084513"/>
          <p14:tracePt t="113469" x="501650" y="3084513"/>
          <p14:tracePt t="113471" x="492125" y="3084513"/>
          <p14:tracePt t="113516" x="476250" y="3084513"/>
          <p14:tracePt t="113532" x="466725" y="3076575"/>
          <p14:tracePt t="113740" x="476250" y="3076575"/>
          <p14:tracePt t="113744" x="484188" y="3084513"/>
          <p14:tracePt t="113752" x="492125" y="3084513"/>
          <p14:tracePt t="113767" x="509588" y="3101975"/>
          <p14:tracePt t="113784" x="560388" y="3109913"/>
          <p14:tracePt t="113801" x="603250" y="3135313"/>
          <p14:tracePt t="113817" x="628650" y="3152775"/>
          <p14:tracePt t="113834" x="646113" y="3152775"/>
          <p14:tracePt t="113835" x="654050" y="3152775"/>
          <p14:tracePt t="113852" x="661988" y="3152775"/>
          <p14:tracePt t="113867" x="671513" y="3152775"/>
          <p14:tracePt t="113884" x="679450" y="3152775"/>
          <p14:tracePt t="113901" x="722313" y="3152775"/>
          <p14:tracePt t="113917" x="747713" y="3152775"/>
          <p14:tracePt t="113934" x="773113" y="3152775"/>
          <p14:tracePt t="113950" x="806450" y="3152775"/>
          <p14:tracePt t="113967" x="823913" y="3152775"/>
          <p14:tracePt t="113984" x="858838" y="3152775"/>
          <p14:tracePt t="114000" x="900113" y="3152775"/>
          <p14:tracePt t="114017" x="935038" y="3152775"/>
          <p14:tracePt t="114034" x="976313" y="3152775"/>
          <p14:tracePt t="114050" x="993775" y="3152775"/>
          <p14:tracePt t="114067" x="1011238" y="3152775"/>
          <p14:tracePt t="114088" x="1028700" y="3152775"/>
          <p14:tracePt t="114101" x="1036638" y="3144838"/>
          <p14:tracePt t="114117" x="1054100" y="3135313"/>
          <p14:tracePt t="114134" x="1062038" y="3135313"/>
          <p14:tracePt t="114134" x="1069975" y="3135313"/>
          <p14:tracePt t="114150" x="1087438" y="3127375"/>
          <p14:tracePt t="114215" x="1087438" y="3119438"/>
          <p14:tracePt t="114240" x="1095375" y="3119438"/>
          <p14:tracePt t="114252" x="1095375" y="3109913"/>
          <p14:tracePt t="114288" x="1104900" y="3094038"/>
          <p14:tracePt t="114750" x="1112838" y="3094038"/>
          <p14:tracePt t="114752" x="1130300" y="3094038"/>
          <p14:tracePt t="114767" x="1147763" y="3094038"/>
          <p14:tracePt t="114784" x="1163638" y="3094038"/>
          <p14:tracePt t="114800" x="1181100" y="3094038"/>
          <p14:tracePt t="114817" x="1206500" y="3094038"/>
          <p14:tracePt t="114833" x="1231900" y="3101975"/>
          <p14:tracePt t="114850" x="1265238" y="3119438"/>
          <p14:tracePt t="114867" x="1290638" y="3127375"/>
          <p14:tracePt t="114883" x="1308100" y="3135313"/>
          <p14:tracePt t="114900" x="1333500" y="3144838"/>
          <p14:tracePt t="114917" x="1368425" y="3152775"/>
          <p14:tracePt t="114934" x="1435100" y="3160713"/>
          <p14:tracePt t="114935" x="1444625" y="3170238"/>
          <p14:tracePt t="114950" x="1520825" y="3186113"/>
          <p14:tracePt t="114966" x="1597025" y="3203575"/>
          <p14:tracePt t="114983" x="1639888" y="3221038"/>
          <p14:tracePt t="115000" x="1665288" y="3221038"/>
          <p14:tracePt t="115016" x="1690688" y="3221038"/>
          <p14:tracePt t="115033" x="1708150" y="3221038"/>
          <p14:tracePt t="115050" x="1733550" y="3221038"/>
          <p14:tracePt t="115066" x="1758950" y="3228975"/>
          <p14:tracePt t="115083" x="1776413" y="3228975"/>
          <p14:tracePt t="115100" x="1792288" y="3238500"/>
          <p14:tracePt t="115116" x="1817688" y="3238500"/>
          <p14:tracePt t="115133" x="1827213" y="3238500"/>
          <p14:tracePt t="115150" x="1852613" y="3238500"/>
          <p14:tracePt t="115166" x="1885950" y="3246438"/>
          <p14:tracePt t="115183" x="1920875" y="3246438"/>
          <p14:tracePt t="115200" x="1962150" y="3246438"/>
          <p14:tracePt t="115216" x="2038350" y="3246438"/>
          <p14:tracePt t="115233" x="2106613" y="3246438"/>
          <p14:tracePt t="115250" x="2174875" y="3246438"/>
          <p14:tracePt t="115266" x="2225675" y="3254375"/>
          <p14:tracePt t="115283" x="2251075" y="3254375"/>
          <p14:tracePt t="115300" x="2286000" y="3254375"/>
          <p14:tracePt t="115326" x="2301875" y="3254375"/>
          <p14:tracePt t="115342" x="2319338" y="3254375"/>
          <p14:tracePt t="115349" x="2327275" y="3254375"/>
          <p14:tracePt t="115366" x="2336800" y="3263900"/>
          <p14:tracePt t="115383" x="2344738" y="3263900"/>
          <p14:tracePt t="115399" x="2352675" y="3263900"/>
          <p14:tracePt t="115432" x="2362200" y="3263900"/>
          <p14:tracePt t="115542" x="2379663" y="3271838"/>
          <p14:tracePt t="115572" x="2379663" y="3279775"/>
          <p14:tracePt t="115612" x="2395538" y="3279775"/>
          <p14:tracePt t="115616" x="2405063" y="3279775"/>
          <p14:tracePt t="115628" x="2413000" y="3289300"/>
          <p14:tracePt t="115650" x="2489200" y="3340100"/>
          <p14:tracePt t="115666" x="2557463" y="3373438"/>
          <p14:tracePt t="115667" x="2574925" y="3382963"/>
          <p14:tracePt t="115683" x="2633663" y="3416300"/>
          <p14:tracePt t="115699" x="2659063" y="3433763"/>
          <p14:tracePt t="115716" x="2684463" y="3433763"/>
          <p14:tracePt t="115732" x="2693988" y="3449638"/>
          <p14:tracePt t="115750" x="2709863" y="3449638"/>
          <p14:tracePt t="115766" x="2727325" y="3449638"/>
          <p14:tracePt t="115783" x="2735263" y="3449638"/>
          <p14:tracePt t="115799" x="2744788" y="3449638"/>
          <p14:tracePt t="115816" x="2752725" y="3449638"/>
          <p14:tracePt t="115833" x="2770188" y="3449638"/>
          <p14:tracePt t="115849" x="2786063" y="3449638"/>
          <p14:tracePt t="115866" x="2803525" y="3441700"/>
          <p14:tracePt t="115883" x="2846388" y="3433763"/>
          <p14:tracePt t="115900" x="2879725" y="3433763"/>
          <p14:tracePt t="115916" x="2897188" y="3416300"/>
          <p14:tracePt t="115933" x="2914650" y="3408363"/>
          <p14:tracePt t="115949" x="2940050" y="3398838"/>
          <p14:tracePt t="115966" x="2955925" y="3390900"/>
          <p14:tracePt t="115983" x="2965450" y="3382963"/>
          <p14:tracePt t="115999" x="2990850" y="3373438"/>
          <p14:tracePt t="116016" x="2998788" y="3365500"/>
          <p14:tracePt t="116040" x="3008313" y="3355975"/>
          <p14:tracePt t="116056" x="3008313" y="3348038"/>
          <p14:tracePt t="116070" x="3024188" y="3340100"/>
          <p14:tracePt t="116082" x="3033713" y="3340100"/>
          <p14:tracePt t="116100" x="3033713" y="3330575"/>
          <p14:tracePt t="116126" x="3041650" y="3314700"/>
          <p14:tracePt t="116154" x="3049588" y="3297238"/>
          <p14:tracePt t="116160" x="3049588" y="3289300"/>
          <p14:tracePt t="116172" x="3049588" y="3279775"/>
          <p14:tracePt t="116182" x="3049588" y="3271838"/>
          <p14:tracePt t="116199" x="3059113" y="3254375"/>
          <p14:tracePt t="116200" x="3067050" y="3238500"/>
          <p14:tracePt t="116221" x="3067050" y="3221038"/>
          <p14:tracePt t="116237" x="3067050" y="3211513"/>
          <p14:tracePt t="116249" x="3067050" y="3195638"/>
          <p14:tracePt t="116266" x="3067050" y="3186113"/>
          <p14:tracePt t="116282" x="3067050" y="3170238"/>
          <p14:tracePt t="116306" x="3067050" y="3160713"/>
          <p14:tracePt t="116330" x="3067050" y="3152775"/>
          <p14:tracePt t="129982" x="3049588" y="3152775"/>
          <p14:tracePt t="129984" x="3033713" y="3152775"/>
          <p14:tracePt t="129992" x="3016250" y="3160713"/>
          <p14:tracePt t="129996" x="2965450" y="3186113"/>
          <p14:tracePt t="129999" x="2947988" y="3203575"/>
          <p14:tracePt t="130007" x="2905125" y="3221038"/>
          <p14:tracePt t="130013" x="2863850" y="3246438"/>
          <p14:tracePt t="130024" x="2838450" y="3263900"/>
          <p14:tracePt t="130025" x="2828925" y="3271838"/>
          <p14:tracePt t="130041" x="2811463" y="3271838"/>
          <p14:tracePt t="130057" x="2795588" y="3279775"/>
          <p14:tracePt t="130074" x="2778125" y="3297238"/>
          <p14:tracePt t="130091" x="2760663" y="3322638"/>
          <p14:tracePt t="130109" x="2684463" y="3365500"/>
          <p14:tracePt t="130124" x="2633663" y="3382963"/>
          <p14:tracePt t="130127" x="2600325" y="3408363"/>
          <p14:tracePt t="130141" x="2540000" y="3441700"/>
          <p14:tracePt t="130143" x="2532063" y="3441700"/>
          <p14:tracePt t="130159" x="2455863" y="3459163"/>
          <p14:tracePt t="130174" x="2438400" y="3459163"/>
          <p14:tracePt t="130191" x="2413000" y="3475038"/>
          <p14:tracePt t="130207" x="2387600" y="3475038"/>
          <p14:tracePt t="130224" x="2370138" y="3484563"/>
          <p14:tracePt t="130241" x="2327275" y="3517900"/>
          <p14:tracePt t="130257" x="2276475" y="3543300"/>
          <p14:tracePt t="130274" x="2235200" y="3568700"/>
          <p14:tracePt t="130291" x="2174875" y="3603625"/>
          <p14:tracePt t="130294" x="2157413" y="3611563"/>
          <p14:tracePt t="130309" x="2116138" y="3636963"/>
          <p14:tracePt t="130310" x="2098675" y="3646488"/>
          <p14:tracePt t="130324" x="2081213" y="3646488"/>
          <p14:tracePt t="130326" x="2065338" y="3654425"/>
          <p14:tracePt t="130341" x="2030413" y="3671888"/>
          <p14:tracePt t="130358" x="2005013" y="3679825"/>
          <p14:tracePt t="130376" x="1997075" y="3687763"/>
          <p14:tracePt t="130391" x="1979613" y="3705225"/>
          <p14:tracePt t="130408" x="1954213" y="3713163"/>
          <p14:tracePt t="130424" x="1954213" y="3722688"/>
          <p14:tracePt t="130441" x="1936750" y="3730625"/>
          <p14:tracePt t="130443" x="1928813" y="3730625"/>
          <p14:tracePt t="130457" x="1911350" y="3748088"/>
          <p14:tracePt t="130474" x="1868488" y="3773488"/>
          <p14:tracePt t="130491" x="1843088" y="3790950"/>
          <p14:tracePt t="130507" x="1835150" y="3798888"/>
          <p14:tracePt t="130524" x="1817688" y="3798888"/>
          <p14:tracePt t="130541" x="1809750" y="3806825"/>
          <p14:tracePt t="130558" x="1784350" y="3824288"/>
          <p14:tracePt t="130583" x="1776413" y="3832225"/>
          <p14:tracePt t="130603" x="1758950" y="3841750"/>
          <p14:tracePt t="130630" x="1749425" y="3849688"/>
          <p14:tracePt t="130634" x="1733550" y="3857625"/>
          <p14:tracePt t="130642" x="1724025" y="3867150"/>
          <p14:tracePt t="130657" x="1708150" y="3875088"/>
          <p14:tracePt t="130674" x="1698625" y="3875088"/>
          <p14:tracePt t="130696" x="1690688" y="3883025"/>
          <p14:tracePt t="130729" x="1682750" y="3892550"/>
          <p14:tracePt t="130749" x="1673225" y="3892550"/>
          <p14:tracePt t="130787" x="1665288" y="3900488"/>
          <p14:tracePt t="130813" x="1657350" y="3900488"/>
          <p14:tracePt t="130897" x="1647825" y="3908425"/>
          <p14:tracePt t="130930" x="1631950" y="3908425"/>
          <p14:tracePt t="130936" x="1622425" y="3908425"/>
          <p14:tracePt t="130945" x="1614488" y="3908425"/>
          <p14:tracePt t="130962" x="1606550" y="3917950"/>
          <p14:tracePt t="130979" x="1597025" y="3925888"/>
          <p14:tracePt t="130998" x="1589088" y="3925888"/>
          <p14:tracePt t="131007" x="1571625" y="3925888"/>
          <p14:tracePt t="131023" x="1571625" y="3917950"/>
          <p14:tracePt t="131040" x="1563688" y="3917950"/>
          <p14:tracePt t="131066" x="1554163" y="3917950"/>
          <p14:tracePt t="131089" x="1546225" y="3917950"/>
          <p14:tracePt t="131125" x="1538288" y="3917950"/>
          <p14:tracePt t="131153" x="1528763" y="3917950"/>
          <p14:tracePt t="131188" x="1520825" y="3917950"/>
          <p14:tracePt t="131208" x="1512888" y="3917950"/>
          <p14:tracePt t="131233" x="1503363" y="3917950"/>
          <p14:tracePt t="131262" x="1495425" y="3917950"/>
          <p14:tracePt t="131411" x="1477963" y="3917950"/>
          <p14:tracePt t="131553" x="1462088" y="3917950"/>
          <p14:tracePt t="131634" x="1444625" y="3917950"/>
          <p14:tracePt t="131700" x="1435100" y="3908425"/>
          <p14:tracePt t="133086" x="1419225" y="3908425"/>
          <p14:tracePt t="133093" x="1409700" y="3908425"/>
          <p14:tracePt t="133096" x="1401763" y="3908425"/>
          <p14:tracePt t="133122" x="1358900" y="3892550"/>
          <p14:tracePt t="133139" x="1333500" y="3892550"/>
          <p14:tracePt t="133156" x="1300163" y="3892550"/>
          <p14:tracePt t="133172" x="1274763" y="3875088"/>
          <p14:tracePt t="133174" x="1265238" y="3875088"/>
          <p14:tracePt t="133189" x="1239838" y="3875088"/>
          <p14:tracePt t="133207" x="1214438" y="3875088"/>
          <p14:tracePt t="133222" x="1198563" y="3875088"/>
          <p14:tracePt t="133239" x="1155700" y="3875088"/>
          <p14:tracePt t="133256" x="1130300" y="3875088"/>
          <p14:tracePt t="133273" x="1112838" y="3875088"/>
          <p14:tracePt t="133276" x="1104900" y="3875088"/>
          <p14:tracePt t="133291" x="1095375" y="3875088"/>
          <p14:tracePt t="133306" x="1087438" y="3875088"/>
          <p14:tracePt t="133381" x="1079500" y="3875088"/>
          <p14:tracePt t="133399" x="1069975" y="3875088"/>
          <p14:tracePt t="133451" x="1054100" y="3875088"/>
          <p14:tracePt t="133643" x="1062038" y="3875088"/>
          <p14:tracePt t="133649" x="1069975" y="3875088"/>
          <p14:tracePt t="133657" x="1095375" y="3875088"/>
          <p14:tracePt t="133661" x="1104900" y="3875088"/>
          <p14:tracePt t="133664" x="1120775" y="3875088"/>
          <p14:tracePt t="133673" x="1147763" y="3875088"/>
          <p14:tracePt t="133676" x="1163638" y="3875088"/>
          <p14:tracePt t="133679" x="1173163" y="3875088"/>
          <p14:tracePt t="133689" x="1181100" y="3875088"/>
          <p14:tracePt t="133705" x="1214438" y="3875088"/>
          <p14:tracePt t="133722" x="1231900" y="3875088"/>
          <p14:tracePt t="133725" x="1239838" y="3875088"/>
          <p14:tracePt t="133739" x="1265238" y="3875088"/>
          <p14:tracePt t="133757" x="1401763" y="3875088"/>
          <p14:tracePt t="133772" x="1495425" y="3883025"/>
          <p14:tracePt t="133774" x="1512888" y="3883025"/>
          <p14:tracePt t="133789" x="1589088" y="3883025"/>
          <p14:tracePt t="133807" x="1766888" y="3883025"/>
          <p14:tracePt t="133823" x="1827213" y="3883025"/>
          <p14:tracePt t="133824" x="1835150" y="3883025"/>
          <p14:tracePt t="133839" x="1852613" y="3883025"/>
          <p14:tracePt t="133856" x="1860550" y="3883025"/>
          <p14:tracePt t="133886" x="1878013" y="3883025"/>
          <p14:tracePt t="133911" x="1893888" y="3883025"/>
          <p14:tracePt t="133965" x="1911350" y="3883025"/>
          <p14:tracePt t="134003" x="1928813" y="3883025"/>
          <p14:tracePt t="134079" x="1946275" y="3883025"/>
          <p14:tracePt t="134106" x="1954213" y="3883025"/>
          <p14:tracePt t="134142" x="1962150" y="3883025"/>
          <p14:tracePt t="134163" x="1971675" y="3883025"/>
          <p14:tracePt t="134173" x="1979613" y="3883025"/>
          <p14:tracePt t="134180" x="1987550" y="3883025"/>
          <p14:tracePt t="134195" x="2005013" y="3875088"/>
          <p14:tracePt t="134205" x="2005013" y="3867150"/>
          <p14:tracePt t="134223" x="2030413" y="3867150"/>
          <p14:tracePt t="134239" x="2038350" y="3867150"/>
          <p14:tracePt t="134255" x="2047875" y="3867150"/>
          <p14:tracePt t="134272" x="2055813" y="3867150"/>
          <p14:tracePt t="134276" x="2073275" y="3867150"/>
          <p14:tracePt t="134289" x="2073275" y="3857625"/>
          <p14:tracePt t="134306" x="2098675" y="3849688"/>
          <p14:tracePt t="134310" x="2106613" y="3849688"/>
          <p14:tracePt t="134313" x="2116138" y="3849688"/>
          <p14:tracePt t="134325" x="2124075" y="3849688"/>
          <p14:tracePt t="134338" x="2132013" y="3849688"/>
          <p14:tracePt t="134355" x="2149475" y="3849688"/>
          <p14:tracePt t="134357" x="2166938" y="3849688"/>
          <p14:tracePt t="134372" x="2192338" y="3841750"/>
          <p14:tracePt t="134388" x="2208213" y="3841750"/>
          <p14:tracePt t="134405" x="2243138" y="3841750"/>
          <p14:tracePt t="134421" x="2268538" y="3841750"/>
          <p14:tracePt t="134438" x="2293938" y="3841750"/>
          <p14:tracePt t="134439" x="2301875" y="3832225"/>
          <p14:tracePt t="134455" x="2336800" y="3824288"/>
          <p14:tracePt t="134471" x="2362200" y="3806825"/>
          <p14:tracePt t="134488" x="2387600" y="3806825"/>
          <p14:tracePt t="134505" x="2446338" y="3806825"/>
          <p14:tracePt t="134522" x="2489200" y="3806825"/>
          <p14:tracePt t="134526" x="2497138" y="3798888"/>
          <p14:tracePt t="134529" x="2506663" y="3798888"/>
          <p14:tracePt t="134538" x="2524125" y="3798888"/>
          <p14:tracePt t="134542" x="2540000" y="3790950"/>
          <p14:tracePt t="134555" x="2574925" y="3781425"/>
          <p14:tracePt t="134573" x="2616200" y="3763963"/>
          <p14:tracePt t="134588" x="2651125" y="3763963"/>
          <p14:tracePt t="134605" x="2668588" y="3763963"/>
          <p14:tracePt t="134607" x="2676525" y="3763963"/>
          <p14:tracePt t="134623" x="2701925" y="3763963"/>
          <p14:tracePt t="134638" x="2709863" y="3763963"/>
          <p14:tracePt t="134640" x="2727325" y="3763963"/>
          <p14:tracePt t="134655" x="2744788" y="3763963"/>
          <p14:tracePt t="134672" x="2760663" y="3763963"/>
          <p14:tracePt t="134689" x="2770188" y="3763963"/>
          <p14:tracePt t="134692" x="2778125" y="3763963"/>
          <p14:tracePt t="134705" x="2795588" y="3763963"/>
          <p14:tracePt t="134722" x="2820988" y="3756025"/>
          <p14:tracePt t="134738" x="2828925" y="3756025"/>
          <p14:tracePt t="134761" x="2838450" y="3756025"/>
          <p14:tracePt t="134780" x="2854325" y="3748088"/>
          <p14:tracePt t="134800" x="2871788" y="3748088"/>
          <p14:tracePt t="134810" x="2879725" y="3748088"/>
          <p14:tracePt t="134821" x="2889250" y="3748088"/>
          <p14:tracePt t="134838" x="2897188" y="3748088"/>
          <p14:tracePt t="134840" x="2905125" y="3738563"/>
          <p14:tracePt t="134857" x="2922588" y="3730625"/>
          <p14:tracePt t="134883" x="2947988" y="3730625"/>
          <p14:tracePt t="134889" x="2955925" y="3730625"/>
          <p14:tracePt t="134905" x="2973388" y="3730625"/>
          <p14:tracePt t="134921" x="2990850" y="3730625"/>
          <p14:tracePt t="134938" x="3008313" y="3730625"/>
          <p14:tracePt t="134955" x="3024188" y="3730625"/>
          <p14:tracePt t="134972" x="3049588" y="3730625"/>
          <p14:tracePt t="134989" x="3059113" y="3730625"/>
          <p14:tracePt t="135007" x="3067050" y="3730625"/>
          <p14:tracePt t="135023" x="3074988" y="3730625"/>
          <p14:tracePt t="135047" x="3084513" y="3730625"/>
          <p14:tracePt t="135055" x="3100388" y="3730625"/>
          <p14:tracePt t="135071" x="3117850" y="3730625"/>
          <p14:tracePt t="135088" x="3135313" y="3730625"/>
          <p14:tracePt t="135105" x="3152775" y="3730625"/>
          <p14:tracePt t="135122" x="3178175" y="3730625"/>
          <p14:tracePt t="135139" x="3186113" y="3730625"/>
          <p14:tracePt t="135155" x="3203575" y="3730625"/>
          <p14:tracePt t="135171" x="3228975" y="3730625"/>
          <p14:tracePt t="135189" x="3254375" y="3730625"/>
          <p14:tracePt t="135205" x="3262313" y="3730625"/>
          <p14:tracePt t="135208" x="3270250" y="3730625"/>
          <p14:tracePt t="135210" x="3279775" y="3730625"/>
          <p14:tracePt t="135221" x="3287713" y="3730625"/>
          <p14:tracePt t="135223" x="3297238" y="3730625"/>
          <p14:tracePt t="135238" x="3305175" y="3730625"/>
          <p14:tracePt t="135254" x="3322638" y="3730625"/>
          <p14:tracePt t="135256" x="3338513" y="3730625"/>
          <p14:tracePt t="135271" x="3355975" y="3730625"/>
          <p14:tracePt t="135288" x="3373438" y="3730625"/>
          <p14:tracePt t="135291" x="3389313" y="3730625"/>
          <p14:tracePt t="135305" x="3406775" y="3730625"/>
          <p14:tracePt t="135308" x="3414713" y="3730625"/>
          <p14:tracePt t="135322" x="3424238" y="3730625"/>
          <p14:tracePt t="135339" x="3449638" y="3730625"/>
          <p14:tracePt t="135361" x="3467100" y="3730625"/>
          <p14:tracePt t="135373" x="3475038" y="3730625"/>
          <p14:tracePt t="135388" x="3482975" y="3730625"/>
          <p14:tracePt t="135404" x="3492500" y="3738563"/>
          <p14:tracePt t="135421" x="3500438" y="3738563"/>
          <p14:tracePt t="135438" x="3508375" y="3738563"/>
          <p14:tracePt t="135455" x="3517900" y="3738563"/>
          <p14:tracePt t="135472" x="3525838" y="3738563"/>
          <p14:tracePt t="135488" x="3543300" y="3738563"/>
          <p14:tracePt t="135507" x="3551238" y="3738563"/>
          <p14:tracePt t="135521" x="3559175" y="3738563"/>
          <p14:tracePt t="135538" x="3568700" y="3738563"/>
          <p14:tracePt t="135555" x="3594100" y="3738563"/>
          <p14:tracePt t="135571" x="3611563" y="3738563"/>
          <p14:tracePt t="135572" x="3619500" y="3738563"/>
          <p14:tracePt t="135589" x="3636963" y="3738563"/>
          <p14:tracePt t="135604" x="3652838" y="3738563"/>
          <p14:tracePt t="135621" x="3670300" y="3738563"/>
          <p14:tracePt t="135639" x="3695700" y="3738563"/>
          <p14:tracePt t="135654" x="3703638" y="3738563"/>
          <p14:tracePt t="135655" x="3713163" y="3738563"/>
          <p14:tracePt t="135670" x="3738563" y="3738563"/>
          <p14:tracePt t="135689" x="3756025" y="3738563"/>
          <p14:tracePt t="135706" x="3771900" y="3738563"/>
          <p14:tracePt t="135708" x="3781425" y="3738563"/>
          <p14:tracePt t="135721" x="3797300" y="3738563"/>
          <p14:tracePt t="135738" x="3822700" y="3738563"/>
          <p14:tracePt t="135754" x="3840163" y="3738563"/>
          <p14:tracePt t="135771" x="3857625" y="3738563"/>
          <p14:tracePt t="135789" x="3890963" y="3738563"/>
          <p14:tracePt t="135804" x="3925888" y="3738563"/>
          <p14:tracePt t="135821" x="3941763" y="3738563"/>
          <p14:tracePt t="135837" x="3984625" y="3738563"/>
          <p14:tracePt t="135854" x="4002088" y="3738563"/>
          <p14:tracePt t="135856" x="4017963" y="3738563"/>
          <p14:tracePt t="135878" x="4035425" y="3738563"/>
          <p14:tracePt t="135892" x="4044950" y="3738563"/>
          <p14:tracePt t="135905" x="4060825" y="3738563"/>
          <p14:tracePt t="135908" x="4070350" y="3738563"/>
          <p14:tracePt t="135911" x="4078288" y="3738563"/>
          <p14:tracePt t="135921" x="4086225" y="3738563"/>
          <p14:tracePt t="135937" x="4111625" y="3738563"/>
          <p14:tracePt t="135954" x="4146550" y="3738563"/>
          <p14:tracePt t="135971" x="4171950" y="3738563"/>
          <p14:tracePt t="135988" x="4187825" y="3738563"/>
          <p14:tracePt t="135991" x="4205288" y="3738563"/>
          <p14:tracePt t="136006" x="4222750" y="3738563"/>
          <p14:tracePt t="136021" x="4240213" y="3738563"/>
          <p14:tracePt t="136039" x="4281488" y="3738563"/>
          <p14:tracePt t="136055" x="4291013" y="3738563"/>
          <p14:tracePt t="136057" x="4298950" y="3738563"/>
          <p14:tracePt t="136071" x="4316413" y="3738563"/>
          <p14:tracePt t="136073" x="4332288" y="3738563"/>
          <p14:tracePt t="136088" x="4349750" y="3738563"/>
          <p14:tracePt t="136105" x="4375150" y="3738563"/>
          <p14:tracePt t="136122" x="4392613" y="3738563"/>
          <p14:tracePt t="136139" x="4418013" y="3738563"/>
          <p14:tracePt t="136142" x="4425950" y="3738563"/>
          <p14:tracePt t="136154" x="4435475" y="3738563"/>
          <p14:tracePt t="136158" x="4443413" y="3738563"/>
          <p14:tracePt t="136171" x="4460875" y="3738563"/>
          <p14:tracePt t="136189" x="4476750" y="3738563"/>
          <p14:tracePt t="136205" x="4486275" y="3738563"/>
          <p14:tracePt t="136221" x="4494213" y="3738563"/>
          <p14:tracePt t="136240" x="4511675" y="3738563"/>
          <p14:tracePt t="136256" x="4519613" y="3738563"/>
          <p14:tracePt t="136271" x="4537075" y="3738563"/>
          <p14:tracePt t="136302" x="4554538" y="3738563"/>
          <p14:tracePt t="136352" x="4570413" y="3738563"/>
          <p14:tracePt t="136413" x="4579938" y="3738563"/>
          <p14:tracePt t="136562" x="4587875" y="3738563"/>
          <p14:tracePt t="136581" x="4605338" y="3738563"/>
          <p14:tracePt t="136609" x="4621213" y="3738563"/>
          <p14:tracePt t="136630" x="4630738" y="3738563"/>
          <p14:tracePt t="136643" x="4638675" y="3738563"/>
          <p14:tracePt t="136646" x="4646613" y="3738563"/>
          <p14:tracePt t="136650" x="4656138" y="3738563"/>
          <p14:tracePt t="136655" x="4664075" y="3738563"/>
          <p14:tracePt t="136670" x="4706938" y="3738563"/>
          <p14:tracePt t="136670" x="4714875" y="3738563"/>
          <p14:tracePt t="136686" x="4775200" y="3738563"/>
          <p14:tracePt t="136703" x="4843463" y="3738563"/>
          <p14:tracePt t="136720" x="4902200" y="3738563"/>
          <p14:tracePt t="136723" x="4910138" y="3738563"/>
          <p14:tracePt t="136737" x="4945063" y="3738563"/>
          <p14:tracePt t="136753" x="4995863" y="3738563"/>
          <p14:tracePt t="136771" x="5038725" y="3738563"/>
          <p14:tracePt t="136774" x="5046663" y="3738563"/>
          <p14:tracePt t="136777" x="5064125" y="3738563"/>
          <p14:tracePt t="136787" x="5089525" y="3738563"/>
          <p14:tracePt t="136789" x="5097463" y="3738563"/>
          <p14:tracePt t="136805" x="5140325" y="3738563"/>
          <p14:tracePt t="136806" x="5148263" y="3738563"/>
          <p14:tracePt t="136820" x="5165725" y="3738563"/>
          <p14:tracePt t="136821" x="5173663" y="3738563"/>
          <p14:tracePt t="136837" x="5191125" y="3738563"/>
          <p14:tracePt t="136855" x="5224463" y="3738563"/>
          <p14:tracePt t="136870" x="5233988" y="3738563"/>
          <p14:tracePt t="136872" x="5241925" y="3738563"/>
          <p14:tracePt t="136887" x="5259388" y="3738563"/>
          <p14:tracePt t="136889" x="5276850" y="3738563"/>
          <p14:tracePt t="136892" x="5284788" y="3738563"/>
          <p14:tracePt t="136904" x="5302250" y="3738563"/>
          <p14:tracePt t="136920" x="5318125" y="3738563"/>
          <p14:tracePt t="136937" x="5335588" y="3738563"/>
          <p14:tracePt t="136953" x="5353050" y="3738563"/>
          <p14:tracePt t="136970" x="5368925" y="3738563"/>
          <p14:tracePt t="136987" x="5394325" y="3738563"/>
          <p14:tracePt t="137003" x="5411788" y="3738563"/>
          <p14:tracePt t="137004" x="5421313" y="3738563"/>
          <p14:tracePt t="137020" x="5446713" y="3738563"/>
          <p14:tracePt t="137022" x="5454650" y="3738563"/>
          <p14:tracePt t="137037" x="5487988" y="3738563"/>
          <p14:tracePt t="137038" x="5497513" y="3738563"/>
          <p14:tracePt t="137042" x="5505450" y="3738563"/>
          <p14:tracePt t="137054" x="5538788" y="3738563"/>
          <p14:tracePt t="137070" x="5581650" y="3738563"/>
          <p14:tracePt t="137088" x="5616575" y="3738563"/>
          <p14:tracePt t="137092" x="5624513" y="3738563"/>
          <p14:tracePt t="137096" x="5632450" y="3738563"/>
          <p14:tracePt t="137104" x="5657850" y="3738563"/>
          <p14:tracePt t="137120" x="5667375" y="3738563"/>
          <p14:tracePt t="137124" x="5675313" y="3738563"/>
          <p14:tracePt t="137137" x="5683250" y="3738563"/>
          <p14:tracePt t="137154" x="5708650" y="3738563"/>
          <p14:tracePt t="137159" x="5726113" y="3738563"/>
          <p14:tracePt t="137175" x="5743575" y="3738563"/>
          <p14:tracePt t="137188" x="5751513" y="3738563"/>
          <p14:tracePt t="137190" x="5761038" y="3738563"/>
          <p14:tracePt t="137205" x="5768975" y="3738563"/>
          <p14:tracePt t="137221" x="5786438" y="3738563"/>
          <p14:tracePt t="137237" x="5794375" y="3738563"/>
          <p14:tracePt t="137253" x="5819775" y="3738563"/>
          <p14:tracePt t="137286" x="5837238" y="3738563"/>
          <p14:tracePt t="137294" x="5845175" y="3738563"/>
          <p14:tracePt t="137303" x="5853113" y="3738563"/>
          <p14:tracePt t="137320" x="5880100" y="3738563"/>
          <p14:tracePt t="137337" x="5905500" y="3738563"/>
          <p14:tracePt t="137353" x="5921375" y="3738563"/>
          <p14:tracePt t="137355" x="5930900" y="3748088"/>
          <p14:tracePt t="137359" x="5938838" y="3756025"/>
          <p14:tracePt t="137361" x="5946775" y="3756025"/>
          <p14:tracePt t="137370" x="5964238" y="3756025"/>
          <p14:tracePt t="137387" x="5997575" y="3756025"/>
          <p14:tracePt t="137403" x="6024563" y="3756025"/>
          <p14:tracePt t="137405" x="6032500" y="3756025"/>
          <p14:tracePt t="137421" x="6057900" y="3763963"/>
          <p14:tracePt t="137437" x="6083300" y="3763963"/>
          <p14:tracePt t="137456" x="6100763" y="3763963"/>
          <p14:tracePt t="137488" x="6108700" y="3763963"/>
          <p14:tracePt t="137509" x="6116638" y="3763963"/>
          <p14:tracePt t="137515" x="6134100" y="3763963"/>
          <p14:tracePt t="137556" x="6151563" y="3763963"/>
          <p14:tracePt t="137590" x="6151563" y="3773488"/>
          <p14:tracePt t="137598" x="6167438" y="3781425"/>
          <p14:tracePt t="137606" x="6176963" y="3781425"/>
          <p14:tracePt t="137621" x="6202363" y="3781425"/>
          <p14:tracePt t="137636" x="6235700" y="3781425"/>
          <p14:tracePt t="137637" x="6261100" y="3781425"/>
          <p14:tracePt t="137653" x="6311900" y="3781425"/>
          <p14:tracePt t="137670" x="6346825" y="3781425"/>
          <p14:tracePt t="137686" x="6372225" y="3781425"/>
          <p14:tracePt t="137704" x="6397625" y="3781425"/>
          <p14:tracePt t="137721" x="6405563" y="3790950"/>
          <p14:tracePt t="137725" x="6415088" y="3790950"/>
          <p14:tracePt t="137737" x="6430963" y="3790950"/>
          <p14:tracePt t="137740" x="6448425" y="3790950"/>
          <p14:tracePt t="137755" x="6499225" y="3798888"/>
          <p14:tracePt t="137770" x="6542088" y="3798888"/>
          <p14:tracePt t="137786" x="6610350" y="3798888"/>
          <p14:tracePt t="137789" x="6618288" y="3798888"/>
          <p14:tracePt t="137803" x="6643688" y="3798888"/>
          <p14:tracePt t="137820" x="6686550" y="3798888"/>
          <p14:tracePt t="137836" x="6729413" y="3798888"/>
          <p14:tracePt t="137853" x="6762750" y="3798888"/>
          <p14:tracePt t="137871" x="6797675" y="3798888"/>
          <p14:tracePt t="137886" x="6813550" y="3798888"/>
          <p14:tracePt t="137903" x="6838950" y="3798888"/>
          <p14:tracePt t="137920" x="6848475" y="3798888"/>
          <p14:tracePt t="137937" x="6873875" y="3798888"/>
          <p14:tracePt t="137953" x="6907213" y="3798888"/>
          <p14:tracePt t="137955" x="6924675" y="3798888"/>
          <p14:tracePt t="137969" x="6958013" y="3798888"/>
          <p14:tracePt t="137987" x="6983413" y="3798888"/>
          <p14:tracePt t="137990" x="6992938" y="3798888"/>
          <p14:tracePt t="138004" x="7008813" y="3798888"/>
          <p14:tracePt t="138021" x="7018338" y="3798888"/>
          <p14:tracePt t="138023" x="7026275" y="3798888"/>
          <p14:tracePt t="138037" x="7043738" y="3798888"/>
          <p14:tracePt t="138053" x="7059613" y="3798888"/>
          <p14:tracePt t="138069" x="7069138" y="3798888"/>
          <p14:tracePt t="138071" x="7077075" y="3798888"/>
          <p14:tracePt t="138103" x="7085013" y="3798888"/>
          <p14:tracePt t="138144" x="7094538" y="3798888"/>
          <p14:tracePt t="138152" x="7102475" y="3798888"/>
          <p14:tracePt t="138160" x="7119938" y="3798888"/>
          <p14:tracePt t="138178" x="7137400" y="3798888"/>
          <p14:tracePt t="138186" x="7145338" y="3798888"/>
          <p14:tracePt t="138203" x="7162800" y="3798888"/>
          <p14:tracePt t="138205" x="7170738" y="3798888"/>
          <p14:tracePt t="138219" x="7178675" y="3798888"/>
          <p14:tracePt t="138221" x="7188200" y="3798888"/>
          <p14:tracePt t="138249" x="7204075" y="3798888"/>
          <p14:tracePt t="138270" x="7213600" y="3798888"/>
          <p14:tracePt t="138273" x="7221538" y="3798888"/>
          <p14:tracePt t="138280" x="7229475" y="3798888"/>
          <p14:tracePt t="138288" x="7239000" y="3798888"/>
          <p14:tracePt t="138290" x="7256463" y="3798888"/>
          <p14:tracePt t="138303" x="7289800" y="3798888"/>
          <p14:tracePt t="138304" x="7307263" y="3798888"/>
          <p14:tracePt t="138319" x="7340600" y="3798888"/>
          <p14:tracePt t="138336" x="7366000" y="3798888"/>
          <p14:tracePt t="138339" x="7383463" y="3798888"/>
          <p14:tracePt t="138356" x="7400925" y="3798888"/>
          <p14:tracePt t="138418" x="7408863" y="3798888"/>
          <p14:tracePt t="143534" x="7416800" y="3798888"/>
          <p14:tracePt t="143555" x="7426325" y="3798888"/>
          <p14:tracePt t="143561" x="7434263" y="3798888"/>
          <p14:tracePt t="143575" x="7442200" y="3798888"/>
          <p14:tracePt t="143585" x="7459663" y="3798888"/>
          <p14:tracePt t="143606" x="7477125" y="3798888"/>
          <p14:tracePt t="143616" x="7485063" y="3798888"/>
          <p14:tracePt t="143642" x="7493000" y="3798888"/>
          <p14:tracePt t="143667" x="7502525" y="3798888"/>
          <p14:tracePt t="143706" x="7510463" y="3798888"/>
          <p14:tracePt t="143815" x="7518400" y="3798888"/>
          <p14:tracePt t="143883" x="7527925" y="3798888"/>
          <p14:tracePt t="143909" x="7535863" y="3798888"/>
          <p14:tracePt t="143926" x="7553325" y="3798888"/>
          <p14:tracePt t="143942" x="7561263" y="3798888"/>
          <p14:tracePt t="143955" x="7570788" y="3798888"/>
          <p14:tracePt t="143964" x="7586663" y="3798888"/>
          <p14:tracePt t="144001" x="7604125" y="3798888"/>
          <p14:tracePt t="144026" x="7621588" y="3798888"/>
          <p14:tracePt t="144066" x="7629525" y="3798888"/>
          <p14:tracePt t="144145" x="7637463" y="3798888"/>
          <p14:tracePt t="144154" x="7646988" y="3798888"/>
          <p14:tracePt t="144176" x="7654925" y="3798888"/>
          <p14:tracePt t="144202" x="7662863" y="3798888"/>
          <p14:tracePt t="144243" x="7680325" y="3790950"/>
          <p14:tracePt t="144257" x="7680325" y="3781425"/>
          <p14:tracePt t="144268" x="7697788" y="3773488"/>
          <p14:tracePt t="144278" x="7705725" y="3773488"/>
          <p14:tracePt t="144309" x="7715250" y="3773488"/>
          <p14:tracePt t="144353" x="7731125" y="3763963"/>
          <p14:tracePt t="144463" x="7748588" y="3763963"/>
          <p14:tracePt t="144624" x="7756525" y="3763963"/>
          <p14:tracePt t="144641" x="7766050" y="3763963"/>
          <p14:tracePt t="144651" x="7773988" y="3763963"/>
          <p14:tracePt t="144659" x="7781925" y="3763963"/>
          <p14:tracePt t="144667" x="7791450" y="3763963"/>
          <p14:tracePt t="144682" x="7824788" y="3763963"/>
          <p14:tracePt t="144699" x="7850188" y="3763963"/>
          <p14:tracePt t="144700" x="7859713" y="3763963"/>
          <p14:tracePt t="144715" x="7875588" y="3763963"/>
          <p14:tracePt t="144732" x="7900988" y="3763963"/>
          <p14:tracePt t="144753" x="7918450" y="3763963"/>
          <p14:tracePt t="144789" x="7935913" y="3763963"/>
          <p14:tracePt t="144823" x="7951788" y="3763963"/>
          <p14:tracePt t="144850" x="7969250" y="3763963"/>
          <p14:tracePt t="144858" x="7977188" y="3763963"/>
          <p14:tracePt t="144877" x="7986713" y="3763963"/>
          <p14:tracePt t="144957" x="7994650" y="3763963"/>
          <p14:tracePt t="144993" x="8004175" y="3763963"/>
          <p14:tracePt t="145024" x="8012113" y="3763963"/>
          <p14:tracePt t="145190" x="8029575" y="3763963"/>
          <p14:tracePt t="145259" x="8045450" y="3763963"/>
          <p14:tracePt t="145275" x="8054975" y="3763963"/>
          <p14:tracePt t="145281" x="8062913" y="3763963"/>
          <p14:tracePt t="145291" x="8070850" y="3763963"/>
          <p14:tracePt t="145303" x="8080375" y="3763963"/>
          <p14:tracePt t="145315" x="8096250" y="3763963"/>
          <p14:tracePt t="145332" x="8121650" y="3773488"/>
          <p14:tracePt t="145349" x="8139113" y="3781425"/>
          <p14:tracePt t="145366" x="8156575" y="3781425"/>
          <p14:tracePt t="145371" x="8164513" y="3781425"/>
          <p14:tracePt t="145385" x="8174038" y="3781425"/>
          <p14:tracePt t="145408" x="8181975" y="3781425"/>
          <p14:tracePt t="145451" x="8189913" y="3781425"/>
          <p14:tracePt t="145467" x="8189913" y="3790950"/>
          <p14:tracePt t="145473" x="8199438" y="3798888"/>
          <p14:tracePt t="145490" x="8215313" y="3798888"/>
          <p14:tracePt t="145506" x="8224838" y="3798888"/>
          <p14:tracePt t="145519" x="8232775" y="3798888"/>
          <p14:tracePt t="145532" x="8250238" y="3798888"/>
          <p14:tracePt t="145548" x="8266113" y="3798888"/>
          <p14:tracePt t="145564" x="8301038" y="3806825"/>
          <p14:tracePt t="145581" x="8343900" y="3806825"/>
          <p14:tracePt t="145598" x="8377238" y="3806825"/>
          <p14:tracePt t="145615" x="8420100" y="3806825"/>
          <p14:tracePt t="145631" x="8470900" y="3806825"/>
          <p14:tracePt t="145648" x="8529638" y="3806825"/>
          <p14:tracePt t="145652" x="8555038" y="3806825"/>
          <p14:tracePt t="145665" x="8615363" y="3806825"/>
          <p14:tracePt t="145667" x="8623300" y="3806825"/>
          <p14:tracePt t="145683" x="8691563" y="3806825"/>
          <p14:tracePt t="145699" x="8734425" y="3806825"/>
          <p14:tracePt t="145700" x="8742363" y="3806825"/>
          <p14:tracePt t="145703" x="8759825" y="3806825"/>
          <p14:tracePt t="145715" x="8785225" y="3806825"/>
          <p14:tracePt t="145716" x="8793163" y="3806825"/>
          <p14:tracePt t="145720" x="8802688" y="3806825"/>
          <p14:tracePt t="145731" x="8828088" y="3806825"/>
          <p14:tracePt t="145748" x="8853488" y="3798888"/>
          <p14:tracePt t="145765" x="8886825" y="3790950"/>
          <p14:tracePt t="145781" x="8921750" y="3790950"/>
          <p14:tracePt t="145798" x="8929688" y="3781425"/>
          <p14:tracePt t="145815" x="8947150" y="3781425"/>
          <p14:tracePt t="145818" x="8955088" y="3773488"/>
          <p14:tracePt t="145821" x="8963025" y="3773488"/>
          <p14:tracePt t="145832" x="8972550" y="3773488"/>
          <p14:tracePt t="145862" x="8988425" y="3773488"/>
          <p14:tracePt t="145878" x="8997950" y="3773488"/>
          <p14:tracePt t="145890" x="9005888" y="3773488"/>
          <p14:tracePt t="145903" x="9013825" y="3763963"/>
          <p14:tracePt t="145914" x="9023350" y="3763963"/>
          <p14:tracePt t="145931" x="9048750" y="3763963"/>
          <p14:tracePt t="145949" x="9082088" y="3763963"/>
          <p14:tracePt t="145964" x="9091613" y="3763963"/>
          <p14:tracePt t="145992" x="9099550" y="3763963"/>
          <p14:tracePt t="146001" x="9117013" y="3763963"/>
          <p14:tracePt t="146015" x="9132888" y="3763963"/>
          <p14:tracePt t="146018" x="9142413" y="3763963"/>
          <p14:tracePt t="146021" x="9150350" y="3763963"/>
          <p14:tracePt t="146031" x="9167813" y="3763963"/>
          <p14:tracePt t="146049" x="9175750" y="3763963"/>
          <p14:tracePt t="146065" x="9183688" y="3763963"/>
          <p14:tracePt t="146658" x="9201150" y="3763963"/>
          <p14:tracePt t="146668" x="9226550" y="3763963"/>
          <p14:tracePt t="146671" x="9236075" y="3763963"/>
          <p14:tracePt t="146675" x="9251950" y="3763963"/>
          <p14:tracePt t="146700" x="9286875" y="3763963"/>
          <p14:tracePt t="146714" x="9294813" y="3763963"/>
          <p14:tracePt t="146716" x="9302750" y="3763963"/>
          <p14:tracePt t="146730" x="9328150" y="3763963"/>
          <p14:tracePt t="146747" x="9363075" y="3763963"/>
          <p14:tracePt t="146764" x="9405938" y="3763963"/>
          <p14:tracePt t="146780" x="9456738" y="3763963"/>
          <p14:tracePt t="146797" x="9490075" y="3763963"/>
          <p14:tracePt t="146814" x="9498013" y="3763963"/>
          <p14:tracePt t="146832" x="9507538" y="3763963"/>
          <p14:tracePt t="146848" x="9515475" y="3763963"/>
          <p14:tracePt t="146865" x="9540875" y="3763963"/>
          <p14:tracePt t="146867" x="9550400" y="3763963"/>
          <p14:tracePt t="146881" x="9575800" y="3763963"/>
          <p14:tracePt t="146883" x="9583738" y="3763963"/>
          <p14:tracePt t="146899" x="9601200" y="3763963"/>
          <p14:tracePt t="146915" x="9617075" y="3763963"/>
          <p14:tracePt t="147705" x="9601200" y="3763963"/>
          <p14:tracePt t="147711" x="9583738" y="3763963"/>
          <p14:tracePt t="147714" x="9575800" y="3763963"/>
          <p14:tracePt t="147730" x="9532938" y="3763963"/>
          <p14:tracePt t="147731" x="9515475" y="3763963"/>
          <p14:tracePt t="147746" x="9464675" y="3748088"/>
          <p14:tracePt t="147763" x="9405938" y="3748088"/>
          <p14:tracePt t="147780" x="9353550" y="3748088"/>
          <p14:tracePt t="147796" x="9320213" y="3748088"/>
          <p14:tracePt t="147813" x="9302750" y="3748088"/>
          <p14:tracePt t="147921" x="9320213" y="3748088"/>
          <p14:tracePt t="147927" x="9353550" y="3748088"/>
          <p14:tracePt t="147932" x="9380538" y="3748088"/>
          <p14:tracePt t="147946" x="9447213" y="3748088"/>
          <p14:tracePt t="147948" x="9482138" y="3748088"/>
          <p14:tracePt t="147963" x="9575800" y="3763963"/>
          <p14:tracePt t="147980" x="9634538" y="3781425"/>
          <p14:tracePt t="147996" x="9677400" y="3790950"/>
          <p14:tracePt t="148013" x="9694863" y="3790950"/>
          <p14:tracePt t="148167" x="9685338" y="3790950"/>
          <p14:tracePt t="148176" x="9659938" y="3790950"/>
          <p14:tracePt t="148184" x="9609138" y="3790950"/>
          <p14:tracePt t="148197" x="9532938" y="3790950"/>
          <p14:tracePt t="148199" x="9507538" y="3790950"/>
          <p14:tracePt t="148213" x="9396413" y="3790950"/>
          <p14:tracePt t="148215" x="9380538" y="3790950"/>
          <p14:tracePt t="148230" x="9345613" y="3790950"/>
          <p14:tracePt t="148247" x="9337675" y="3790950"/>
          <p14:tracePt t="148347" x="9345613" y="3790950"/>
          <p14:tracePt t="148356" x="9380538" y="3790950"/>
          <p14:tracePt t="148360" x="9405938" y="3790950"/>
          <p14:tracePt t="148371" x="9431338" y="3790950"/>
          <p14:tracePt t="148372" x="9447213" y="3790950"/>
          <p14:tracePt t="148381" x="9498013" y="3790950"/>
          <p14:tracePt t="148383" x="9507538" y="3790950"/>
          <p14:tracePt t="148396" x="9558338" y="3781425"/>
          <p14:tracePt t="148413" x="9583738" y="3781425"/>
          <p14:tracePt t="148430" x="9601200" y="3781425"/>
          <p14:tracePt t="148535" x="9601200" y="3773488"/>
          <p14:tracePt t="148541" x="9601200" y="3763963"/>
          <p14:tracePt t="148559" x="9591675" y="3763963"/>
          <p14:tracePt t="148572" x="9575800" y="3763963"/>
          <p14:tracePt t="148581" x="9558338" y="3763963"/>
          <p14:tracePt t="148584" x="9532938" y="3763963"/>
          <p14:tracePt t="148587" x="9523413" y="3763963"/>
          <p14:tracePt t="148597" x="9490075" y="3763963"/>
          <p14:tracePt t="148600" x="9482138" y="3763963"/>
          <p14:tracePt t="148613" x="9431338" y="3763963"/>
          <p14:tracePt t="148615" x="9421813" y="3763963"/>
          <p14:tracePt t="148630" x="9405938" y="3763963"/>
          <p14:tracePt t="148743" x="9413875" y="3763963"/>
          <p14:tracePt t="148749" x="9431338" y="3763963"/>
          <p14:tracePt t="148753" x="9439275" y="3763963"/>
          <p14:tracePt t="148755" x="9464675" y="3763963"/>
          <p14:tracePt t="148780" x="9575800" y="3763963"/>
          <p14:tracePt t="148796" x="9634538" y="3756025"/>
          <p14:tracePt t="148799" x="9642475" y="3748088"/>
          <p14:tracePt t="148813" x="9652000" y="3748088"/>
          <p14:tracePt t="148976" x="9642475" y="3748088"/>
          <p14:tracePt t="148982" x="9626600" y="3748088"/>
          <p14:tracePt t="148991" x="9609138" y="3748088"/>
          <p14:tracePt t="149013" x="9575800" y="3748088"/>
          <p14:tracePt t="149029" x="9566275" y="3748088"/>
          <p14:tracePt t="149047" x="9558338" y="3748088"/>
          <p14:tracePt t="149241" x="9575800" y="3748088"/>
          <p14:tracePt t="149745" x="9591675" y="3748088"/>
          <p14:tracePt t="149754" x="9601200" y="3748088"/>
          <p14:tracePt t="149756" x="9617075" y="3748088"/>
          <p14:tracePt t="149764" x="9634538" y="3748088"/>
          <p14:tracePt t="149780" x="9667875" y="3748088"/>
          <p14:tracePt t="149783" x="9677400" y="3748088"/>
          <p14:tracePt t="149796" x="9702800" y="3748088"/>
          <p14:tracePt t="149800" x="9710738" y="3748088"/>
          <p14:tracePt t="149803" x="9728200" y="3748088"/>
          <p14:tracePt t="149815" x="9736138" y="3748088"/>
          <p14:tracePt t="150091" x="9745663" y="3748088"/>
          <p14:tracePt t="150115" x="9753600" y="3748088"/>
          <p14:tracePt t="150121" x="9771063" y="3748088"/>
          <p14:tracePt t="150137" x="9786938" y="3748088"/>
          <p14:tracePt t="150151" x="9804400" y="3748088"/>
          <p14:tracePt t="150163" x="9821863" y="3748088"/>
          <p14:tracePt t="150179" x="9855200" y="3748088"/>
          <p14:tracePt t="150181" x="9864725" y="3748088"/>
          <p14:tracePt t="150196" x="9898063" y="3748088"/>
          <p14:tracePt t="150213" x="9940925" y="3748088"/>
          <p14:tracePt t="150216" x="9956800" y="3748088"/>
          <p14:tracePt t="150219" x="9974263" y="3748088"/>
          <p14:tracePt t="150229" x="9991725" y="3748088"/>
          <p14:tracePt t="150246" x="10009188" y="3748088"/>
          <p14:tracePt t="150263" x="10025063" y="3748088"/>
          <p14:tracePt t="150288" x="10042525" y="3748088"/>
          <p14:tracePt t="150308" x="10050463" y="3748088"/>
          <p14:tracePt t="150316" x="10059988" y="3748088"/>
          <p14:tracePt t="150333" x="10067925" y="3748088"/>
          <p14:tracePt t="150356" x="10075863" y="3748088"/>
          <p14:tracePt t="150422" x="10085388" y="3738563"/>
          <p14:tracePt t="150435" x="10101263" y="3738563"/>
          <p14:tracePt t="150493" x="10118725" y="3738563"/>
          <p14:tracePt t="150509" x="10126663" y="3738563"/>
          <p14:tracePt t="150518" x="10136188" y="3738563"/>
          <p14:tracePt t="150530" x="10144125" y="3738563"/>
          <p14:tracePt t="150532" x="10153650" y="3738563"/>
          <p14:tracePt t="150545" x="10179050" y="3738563"/>
          <p14:tracePt t="150562" x="10194925" y="3738563"/>
          <p14:tracePt t="150619" x="10212388" y="3738563"/>
          <p14:tracePt t="150627" x="10220325" y="3738563"/>
          <p14:tracePt t="150643" x="10229850" y="3738563"/>
          <p14:tracePt t="150652" x="10245725" y="3738563"/>
          <p14:tracePt t="150667" x="10263188" y="3738563"/>
          <p14:tracePt t="150679" x="10271125" y="3738563"/>
          <p14:tracePt t="150696" x="10280650" y="3738563"/>
          <p14:tracePt t="150716" x="10288588" y="3738563"/>
          <p14:tracePt t="150750" x="10298113" y="3738563"/>
          <p14:tracePt t="150766" x="10306050" y="3738563"/>
          <p14:tracePt t="150782" x="10323513" y="3738563"/>
          <p14:tracePt t="150805" x="10323513" y="3748088"/>
          <p14:tracePt t="150863" x="10331450" y="3748088"/>
          <p14:tracePt t="150896" x="10339388" y="3748088"/>
          <p14:tracePt t="150957" x="10356850" y="3756025"/>
          <p14:tracePt t="161239" x="10339388" y="3756025"/>
          <p14:tracePt t="161244" x="10323513" y="3756025"/>
          <p14:tracePt t="161254" x="10280650" y="3756025"/>
          <p14:tracePt t="161271" x="10194925" y="3773488"/>
          <p14:tracePt t="161288" x="10126663" y="3781425"/>
          <p14:tracePt t="161305" x="10025063" y="3816350"/>
          <p14:tracePt t="161321" x="9931400" y="3841750"/>
          <p14:tracePt t="161338" x="9847263" y="3857625"/>
          <p14:tracePt t="161355" x="9694863" y="3857625"/>
          <p14:tracePt t="161357" x="9652000" y="3857625"/>
          <p14:tracePt t="161371" x="9507538" y="3857625"/>
          <p14:tracePt t="161372" x="9464675" y="3857625"/>
          <p14:tracePt t="161388" x="9328150" y="3857625"/>
          <p14:tracePt t="161404" x="9132888" y="3857625"/>
          <p14:tracePt t="161422" x="8980488" y="3857625"/>
          <p14:tracePt t="161438" x="8904288" y="3857625"/>
          <p14:tracePt t="161455" x="8828088" y="3857625"/>
          <p14:tracePt t="161472" x="8793163" y="3849688"/>
          <p14:tracePt t="161488" x="8777288" y="3849688"/>
          <p14:tracePt t="161506" x="8750300" y="3841750"/>
          <p14:tracePt t="161522" x="8709025" y="3841750"/>
          <p14:tracePt t="161525" x="8683625" y="3841750"/>
          <p14:tracePt t="161539" x="8640763" y="3832225"/>
          <p14:tracePt t="161542" x="8623300" y="3832225"/>
          <p14:tracePt t="161545" x="8597900" y="3824288"/>
          <p14:tracePt t="161555" x="8555038" y="3824288"/>
          <p14:tracePt t="161557" x="8539163" y="3816350"/>
          <p14:tracePt t="161573" x="8470900" y="3798888"/>
          <p14:tracePt t="161589" x="8394700" y="3790950"/>
          <p14:tracePt t="161591" x="8369300" y="3781425"/>
          <p14:tracePt t="161605" x="8275638" y="3781425"/>
          <p14:tracePt t="161607" x="8250238" y="3781425"/>
          <p14:tracePt t="161623" x="8164513" y="3781425"/>
          <p14:tracePt t="161638" x="8096250" y="3781425"/>
          <p14:tracePt t="161640" x="8080375" y="3781425"/>
          <p14:tracePt t="161655" x="7951788" y="3781425"/>
          <p14:tracePt t="161671" x="7807325" y="3773488"/>
          <p14:tracePt t="161688" x="7654925" y="3773488"/>
          <p14:tracePt t="161704" x="7485063" y="3824288"/>
          <p14:tracePt t="161721" x="7229475" y="3867150"/>
          <p14:tracePt t="161738" x="7000875" y="3883025"/>
          <p14:tracePt t="161754" x="6805613" y="3908425"/>
          <p14:tracePt t="161771" x="6550025" y="3943350"/>
          <p14:tracePt t="161788" x="6261100" y="3960813"/>
          <p14:tracePt t="161789" x="6194425" y="3960813"/>
          <p14:tracePt t="161805" x="5880100" y="3960813"/>
          <p14:tracePt t="161821" x="5556250" y="3960813"/>
          <p14:tracePt t="161823" x="5480050" y="3960813"/>
          <p14:tracePt t="161838" x="5224463" y="3960813"/>
          <p14:tracePt t="161855" x="4868863" y="3960813"/>
          <p14:tracePt t="161856" x="4783138" y="3960813"/>
          <p14:tracePt t="161871" x="4418013" y="3960813"/>
          <p14:tracePt t="161888" x="4103688" y="3960813"/>
          <p14:tracePt t="161891" x="4017963" y="3960813"/>
          <p14:tracePt t="161905" x="3814763" y="3960813"/>
          <p14:tracePt t="161921" x="3517900" y="3960813"/>
          <p14:tracePt t="161938" x="3254375" y="3960813"/>
          <p14:tracePt t="161955" x="3016250" y="3960813"/>
          <p14:tracePt t="161957" x="2955925" y="3960813"/>
          <p14:tracePt t="161971" x="2811463" y="3960813"/>
          <p14:tracePt t="161973" x="2770188" y="3960813"/>
          <p14:tracePt t="161988" x="2651125" y="3960813"/>
          <p14:tracePt t="161989" x="2616200" y="3960813"/>
          <p14:tracePt t="162005" x="2497138" y="3951288"/>
          <p14:tracePt t="162006" x="2455863" y="3951288"/>
          <p14:tracePt t="162009" x="2395538" y="3935413"/>
          <p14:tracePt t="162021" x="2217738" y="3917950"/>
          <p14:tracePt t="162038" x="1954213" y="3892550"/>
          <p14:tracePt t="162040" x="1893888" y="3875088"/>
          <p14:tracePt t="162044" x="1817688" y="3857625"/>
          <p14:tracePt t="162047" x="1758950" y="3849688"/>
          <p14:tracePt t="162054" x="1698625" y="3841750"/>
          <p14:tracePt t="162055" x="1639888" y="3824288"/>
          <p14:tracePt t="162071" x="1435100" y="3773488"/>
          <p14:tracePt t="162088" x="1343025" y="3748088"/>
          <p14:tracePt t="162104" x="1300163" y="3722688"/>
          <p14:tracePt t="162121" x="1265238" y="3722688"/>
          <p14:tracePt t="162138" x="1223963" y="3722688"/>
          <p14:tracePt t="162139" x="1206500" y="3705225"/>
          <p14:tracePt t="162155" x="1163638" y="3697288"/>
          <p14:tracePt t="162172" x="1120775" y="3671888"/>
          <p14:tracePt t="162176" x="1112838" y="3671888"/>
          <p14:tracePt t="162188" x="1069975" y="3662363"/>
          <p14:tracePt t="162190" x="1044575" y="3654425"/>
          <p14:tracePt t="162205" x="1011238" y="3636963"/>
          <p14:tracePt t="162207" x="1003300" y="3636963"/>
          <p14:tracePt t="162221" x="909638" y="3636963"/>
          <p14:tracePt t="162238" x="806450" y="3636963"/>
          <p14:tracePt t="162255" x="722313" y="3636963"/>
          <p14:tracePt t="162257" x="696913" y="3636963"/>
          <p14:tracePt t="162260" x="671513" y="3636963"/>
          <p14:tracePt t="162271" x="611188" y="3636963"/>
          <p14:tracePt t="162288" x="552450" y="3636963"/>
          <p14:tracePt t="162305" x="534988" y="3636963"/>
          <p14:tracePt t="162307" x="527050" y="3636963"/>
          <p14:tracePt t="162334" x="517525" y="3636963"/>
          <p14:tracePt t="162397" x="501650" y="3636963"/>
          <p14:tracePt t="162417" x="492125" y="3636963"/>
          <p14:tracePt t="162421" x="492125" y="3646488"/>
          <p14:tracePt t="162589" x="492125" y="3654425"/>
          <p14:tracePt t="162611" x="501650" y="3654425"/>
          <p14:tracePt t="162619" x="509588" y="3654425"/>
          <p14:tracePt t="162622" x="517525" y="3654425"/>
          <p14:tracePt t="162638" x="577850" y="3654425"/>
          <p14:tracePt t="162654" x="646113" y="3636963"/>
          <p14:tracePt t="162671" x="696913" y="3629025"/>
          <p14:tracePt t="162688" x="739775" y="3619500"/>
          <p14:tracePt t="162704" x="781050" y="3611563"/>
          <p14:tracePt t="162721" x="798513" y="3611563"/>
          <p14:tracePt t="162739" x="831850" y="3603625"/>
          <p14:tracePt t="162754" x="866775" y="3603625"/>
          <p14:tracePt t="162756" x="874713" y="3603625"/>
          <p14:tracePt t="162760" x="892175" y="3603625"/>
          <p14:tracePt t="162763" x="900113" y="3603625"/>
          <p14:tracePt t="162771" x="935038" y="3603625"/>
          <p14:tracePt t="162788" x="1003300" y="3603625"/>
          <p14:tracePt t="162804" x="1054100" y="3603625"/>
          <p14:tracePt t="162821" x="1112838" y="3603625"/>
          <p14:tracePt t="162823" x="1138238" y="3603625"/>
          <p14:tracePt t="162838" x="1173163" y="3603625"/>
          <p14:tracePt t="162855" x="1214438" y="3603625"/>
          <p14:tracePt t="162858" x="1223963" y="3603625"/>
          <p14:tracePt t="162873" x="1249363" y="3603625"/>
          <p14:tracePt t="162878" x="1265238" y="3603625"/>
          <p14:tracePt t="162881" x="1274763" y="3603625"/>
          <p14:tracePt t="162891" x="1290638" y="3603625"/>
          <p14:tracePt t="162904" x="1308100" y="3603625"/>
          <p14:tracePt t="162921" x="1333500" y="3603625"/>
          <p14:tracePt t="162937" x="1368425" y="3603625"/>
          <p14:tracePt t="162954" x="1393825" y="3603625"/>
          <p14:tracePt t="162955" x="1401763" y="3603625"/>
          <p14:tracePt t="162971" x="1419225" y="3603625"/>
          <p14:tracePt t="162972" x="1435100" y="3603625"/>
          <p14:tracePt t="162987" x="1487488" y="3603625"/>
          <p14:tracePt t="163004" x="1554163" y="3603625"/>
          <p14:tracePt t="163021" x="1614488" y="3603625"/>
          <p14:tracePt t="163037" x="1690688" y="3619500"/>
          <p14:tracePt t="163054" x="1724025" y="3619500"/>
          <p14:tracePt t="163071" x="1741488" y="3619500"/>
          <p14:tracePt t="163074" x="1749425" y="3619500"/>
          <p14:tracePt t="163089" x="1784350" y="3619500"/>
          <p14:tracePt t="163104" x="1809750" y="3619500"/>
          <p14:tracePt t="163106" x="1817688" y="3619500"/>
          <p14:tracePt t="163121" x="1835150" y="3619500"/>
          <p14:tracePt t="163138" x="1860550" y="3629025"/>
          <p14:tracePt t="163156" x="1868488" y="3629025"/>
          <p14:tracePt t="163158" x="1878013" y="3629025"/>
          <p14:tracePt t="163171" x="1885950" y="3629025"/>
          <p14:tracePt t="163187" x="1893888" y="3629025"/>
          <p14:tracePt t="163204" x="1911350" y="3629025"/>
          <p14:tracePt t="163221" x="1946275" y="3629025"/>
          <p14:tracePt t="163239" x="1971675" y="3646488"/>
          <p14:tracePt t="163254" x="2005013" y="3646488"/>
          <p14:tracePt t="163271" x="2030413" y="3646488"/>
          <p14:tracePt t="163287" x="2047875" y="3646488"/>
          <p14:tracePt t="163304" x="2055813" y="3646488"/>
          <p14:tracePt t="163321" x="2081213" y="3646488"/>
          <p14:tracePt t="163337" x="2090738" y="3646488"/>
          <p14:tracePt t="163354" x="2106613" y="3646488"/>
          <p14:tracePt t="163371" x="2132013" y="3646488"/>
          <p14:tracePt t="163388" x="2149475" y="3646488"/>
          <p14:tracePt t="163392" x="2166938" y="3646488"/>
          <p14:tracePt t="163395" x="2174875" y="3646488"/>
          <p14:tracePt t="163405" x="2182813" y="3646488"/>
          <p14:tracePt t="163420" x="2208213" y="3646488"/>
          <p14:tracePt t="163437" x="2235200" y="3654425"/>
          <p14:tracePt t="163454" x="2243138" y="3662363"/>
          <p14:tracePt t="163470" x="2251075" y="3662363"/>
          <p14:tracePt t="163488" x="2260600" y="3662363"/>
          <p14:tracePt t="163505" x="2268538" y="3662363"/>
          <p14:tracePt t="163522" x="2276475" y="3662363"/>
          <p14:tracePt t="163539" x="2301875" y="3662363"/>
          <p14:tracePt t="163554" x="2327275" y="3662363"/>
          <p14:tracePt t="163575" x="2336800" y="3662363"/>
          <p14:tracePt t="163587" x="2352675" y="3662363"/>
          <p14:tracePt t="163603" x="2370138" y="3662363"/>
          <p14:tracePt t="163620" x="2395538" y="3679825"/>
          <p14:tracePt t="163637" x="2420938" y="3687763"/>
          <p14:tracePt t="163655" x="2463800" y="3687763"/>
          <p14:tracePt t="163670" x="2471738" y="3697288"/>
          <p14:tracePt t="163687" x="2497138" y="3705225"/>
          <p14:tracePt t="163704" x="2532063" y="3705225"/>
          <p14:tracePt t="163721" x="2565400" y="3705225"/>
          <p14:tracePt t="163722" x="2582863" y="3705225"/>
          <p14:tracePt t="163726" x="2582863" y="3713163"/>
          <p14:tracePt t="163729" x="2590800" y="3713163"/>
          <p14:tracePt t="163736" x="2608263" y="3713163"/>
          <p14:tracePt t="163753" x="2625725" y="3722688"/>
          <p14:tracePt t="163770" x="2659063" y="3738563"/>
          <p14:tracePt t="163787" x="2676525" y="3738563"/>
          <p14:tracePt t="163803" x="2719388" y="3738563"/>
          <p14:tracePt t="163820" x="2752725" y="3738563"/>
          <p14:tracePt t="163838" x="2786063" y="3738563"/>
          <p14:tracePt t="163839" x="2795588" y="3738563"/>
          <p14:tracePt t="163856" x="2811463" y="3738563"/>
          <p14:tracePt t="163870" x="2828925" y="3738563"/>
          <p14:tracePt t="163887" x="2863850" y="3738563"/>
          <p14:tracePt t="163904" x="2879725" y="3738563"/>
          <p14:tracePt t="163920" x="2905125" y="3748088"/>
          <p14:tracePt t="163936" x="2940050" y="3748088"/>
          <p14:tracePt t="163953" x="2998788" y="3763963"/>
          <p14:tracePt t="163970" x="3033713" y="3763963"/>
          <p14:tracePt t="163986" x="3059113" y="3763963"/>
          <p14:tracePt t="164003" x="3100388" y="3763963"/>
          <p14:tracePt t="164020" x="3135313" y="3763963"/>
          <p14:tracePt t="164021" x="3152775" y="3763963"/>
          <p14:tracePt t="164037" x="3203575" y="3763963"/>
          <p14:tracePt t="164039" x="3211513" y="3763963"/>
          <p14:tracePt t="164055" x="3254375" y="3763963"/>
          <p14:tracePt t="164070" x="3287713" y="3763963"/>
          <p14:tracePt t="164087" x="3305175" y="3763963"/>
          <p14:tracePt t="164088" x="3322638" y="3763963"/>
          <p14:tracePt t="164091" x="3338513" y="3763963"/>
          <p14:tracePt t="164104" x="3363913" y="3763963"/>
          <p14:tracePt t="164120" x="3398838" y="3763963"/>
          <p14:tracePt t="164123" x="3406775" y="3763963"/>
          <p14:tracePt t="164137" x="3432175" y="3763963"/>
          <p14:tracePt t="164154" x="3475038" y="3763963"/>
          <p14:tracePt t="164170" x="3500438" y="3763963"/>
          <p14:tracePt t="164173" x="3517900" y="3763963"/>
          <p14:tracePt t="164186" x="3533775" y="3763963"/>
          <p14:tracePt t="164189" x="3543300" y="3763963"/>
          <p14:tracePt t="164203" x="3551238" y="3763963"/>
          <p14:tracePt t="164219" x="3586163" y="3763963"/>
          <p14:tracePt t="164237" x="3611563" y="3763963"/>
          <p14:tracePt t="164239" x="3627438" y="3763963"/>
          <p14:tracePt t="164253" x="3644900" y="3763963"/>
          <p14:tracePt t="164254" x="3662363" y="3763963"/>
          <p14:tracePt t="164270" x="3678238" y="3763963"/>
          <p14:tracePt t="164287" x="3703638" y="3763963"/>
          <p14:tracePt t="164304" x="3738563" y="3763963"/>
          <p14:tracePt t="164322" x="3763963" y="3763963"/>
          <p14:tracePt t="164324" x="3771900" y="3763963"/>
          <p14:tracePt t="164336" x="3797300" y="3756025"/>
          <p14:tracePt t="164353" x="3822700" y="3756025"/>
          <p14:tracePt t="164370" x="3848100" y="3756025"/>
          <p14:tracePt t="164387" x="3890963" y="3756025"/>
          <p14:tracePt t="164389" x="3900488" y="3756025"/>
          <p14:tracePt t="164404" x="3925888" y="3756025"/>
          <p14:tracePt t="164405" x="3941763" y="3756025"/>
          <p14:tracePt t="164421" x="3976688" y="3756025"/>
          <p14:tracePt t="164423" x="3992563" y="3756025"/>
          <p14:tracePt t="164437" x="4035425" y="3756025"/>
          <p14:tracePt t="164438" x="4052888" y="3756025"/>
          <p14:tracePt t="164453" x="4111625" y="3756025"/>
          <p14:tracePt t="164470" x="4154488" y="3756025"/>
          <p14:tracePt t="164474" x="4162425" y="3756025"/>
          <p14:tracePt t="164475" x="4179888" y="3756025"/>
          <p14:tracePt t="164486" x="4197350" y="3756025"/>
          <p14:tracePt t="164504" x="4214813" y="3756025"/>
          <p14:tracePt t="164509" x="4230688" y="3756025"/>
          <p14:tracePt t="164520" x="4248150" y="3756025"/>
          <p14:tracePt t="164537" x="4273550" y="3756025"/>
          <p14:tracePt t="164539" x="4281488" y="3756025"/>
          <p14:tracePt t="164553" x="4324350" y="3756025"/>
          <p14:tracePt t="164555" x="4332288" y="3756025"/>
          <p14:tracePt t="164571" x="4384675" y="3756025"/>
          <p14:tracePt t="164587" x="4418013" y="3756025"/>
          <p14:tracePt t="164590" x="4435475" y="3756025"/>
          <p14:tracePt t="164603" x="4460875" y="3756025"/>
          <p14:tracePt t="164605" x="4476750" y="3756025"/>
          <p14:tracePt t="164620" x="4511675" y="3756025"/>
          <p14:tracePt t="164636" x="4545013" y="3756025"/>
          <p14:tracePt t="164653" x="4587875" y="3756025"/>
          <p14:tracePt t="164671" x="4646613" y="3756025"/>
          <p14:tracePt t="164686" x="4681538" y="3756025"/>
          <p14:tracePt t="164687" x="4689475" y="3756025"/>
          <p14:tracePt t="164702" x="4740275" y="3756025"/>
          <p14:tracePt t="164720" x="4818063" y="3756025"/>
          <p14:tracePt t="164736" x="4876800" y="3756025"/>
          <p14:tracePt t="164752" x="4978400" y="3756025"/>
          <p14:tracePt t="164769" x="5013325" y="3756025"/>
          <p14:tracePt t="164786" x="5054600" y="3756025"/>
          <p14:tracePt t="164803" x="5072063" y="3756025"/>
          <p14:tracePt t="164819" x="5097463" y="3756025"/>
          <p14:tracePt t="164836" x="5140325" y="3756025"/>
          <p14:tracePt t="164853" x="5165725" y="3756025"/>
          <p14:tracePt t="164870" x="5199063" y="3756025"/>
          <p14:tracePt t="164888" x="5224463" y="3756025"/>
          <p14:tracePt t="164889" x="5233988" y="3756025"/>
          <p14:tracePt t="164904" x="5241925" y="3756025"/>
          <p14:tracePt t="164906" x="5249863" y="3756025"/>
          <p14:tracePt t="164922" x="5267325" y="3756025"/>
          <p14:tracePt t="164926" x="5276850" y="3756025"/>
          <p14:tracePt t="164936" x="5284788" y="3756025"/>
          <p14:tracePt t="164953" x="5310188" y="3756025"/>
          <p14:tracePt t="164954" x="5327650" y="3756025"/>
          <p14:tracePt t="164969" x="5343525" y="3756025"/>
          <p14:tracePt t="164986" x="5360988" y="3756025"/>
          <p14:tracePt t="164987" x="5368925" y="3756025"/>
          <p14:tracePt t="165003" x="5386388" y="3756025"/>
          <p14:tracePt t="165020" x="5429250" y="3756025"/>
          <p14:tracePt t="165036" x="5446713" y="3756025"/>
          <p14:tracePt t="165037" x="5454650" y="3756025"/>
          <p14:tracePt t="165053" x="5462588" y="3756025"/>
          <p14:tracePt t="165054" x="5480050" y="3756025"/>
          <p14:tracePt t="165072" x="5487988" y="3756025"/>
          <p14:tracePt t="165089" x="5497513" y="3756025"/>
          <p14:tracePt t="165103" x="5513388" y="3748088"/>
          <p14:tracePt t="165120" x="5530850" y="3738563"/>
          <p14:tracePt t="165137" x="5573713" y="3730625"/>
          <p14:tracePt t="165139" x="5591175" y="3730625"/>
          <p14:tracePt t="165154" x="5607050" y="3730625"/>
          <p14:tracePt t="165156" x="5616575" y="3722688"/>
          <p14:tracePt t="165169" x="5649913" y="3722688"/>
          <p14:tracePt t="165186" x="5667375" y="3713163"/>
          <p14:tracePt t="165203" x="5683250" y="3713163"/>
          <p14:tracePt t="165221" x="5700713" y="3713163"/>
          <p14:tracePt t="165237" x="5743575" y="3713163"/>
          <p14:tracePt t="165253" x="5768975" y="3713163"/>
          <p14:tracePt t="165256" x="5786438" y="3713163"/>
          <p14:tracePt t="165269" x="5802313" y="3713163"/>
          <p14:tracePt t="165286" x="5819775" y="3713163"/>
          <p14:tracePt t="165303" x="5845175" y="3713163"/>
          <p14:tracePt t="165319" x="5853113" y="3713163"/>
          <p14:tracePt t="165337" x="5888038" y="3713163"/>
          <p14:tracePt t="165355" x="5905500" y="3713163"/>
          <p14:tracePt t="165360" x="5921375" y="3713163"/>
          <p14:tracePt t="165369" x="5930900" y="3713163"/>
          <p14:tracePt t="165386" x="5964238" y="3713163"/>
          <p14:tracePt t="165390" x="5972175" y="3713163"/>
          <p14:tracePt t="165403" x="5997575" y="3713163"/>
          <p14:tracePt t="165405" x="6007100" y="3713163"/>
          <p14:tracePt t="165421" x="6057900" y="3713163"/>
          <p14:tracePt t="165436" x="6108700" y="3713163"/>
          <p14:tracePt t="165453" x="6159500" y="3713163"/>
          <p14:tracePt t="165469" x="6194425" y="3713163"/>
          <p14:tracePt t="165471" x="6210300" y="3713163"/>
          <p14:tracePt t="165486" x="6235700" y="3713163"/>
          <p14:tracePt t="165489" x="6253163" y="3713163"/>
          <p14:tracePt t="165503" x="6278563" y="3713163"/>
          <p14:tracePt t="165520" x="6296025" y="3713163"/>
          <p14:tracePt t="165536" x="6311900" y="3705225"/>
          <p14:tracePt t="165558" x="6329363" y="3705225"/>
          <p14:tracePt t="165569" x="6346825" y="3705225"/>
          <p14:tracePt t="165586" x="6364288" y="3705225"/>
          <p14:tracePt t="165602" x="6389688" y="3705225"/>
          <p14:tracePt t="165619" x="6405563" y="3705225"/>
          <p14:tracePt t="165637" x="6423025" y="3705225"/>
          <p14:tracePt t="165653" x="6440488" y="3705225"/>
          <p14:tracePt t="165670" x="6456363" y="3705225"/>
          <p14:tracePt t="165686" x="6473825" y="3705225"/>
          <p14:tracePt t="165702" x="6491288" y="3705225"/>
          <p14:tracePt t="165703" x="6499225" y="3705225"/>
          <p14:tracePt t="165719" x="6542088" y="3705225"/>
          <p14:tracePt t="165737" x="6626225" y="3705225"/>
          <p14:tracePt t="165752" x="6669088" y="3713163"/>
          <p14:tracePt t="165754" x="6686550" y="3713163"/>
          <p14:tracePt t="165769" x="6745288" y="3713163"/>
          <p14:tracePt t="165786" x="6780213" y="3713163"/>
          <p14:tracePt t="165803" x="6797675" y="3713163"/>
          <p14:tracePt t="165821" x="6823075" y="3713163"/>
          <p14:tracePt t="165836" x="6848475" y="3713163"/>
          <p14:tracePt t="165853" x="6881813" y="3713163"/>
          <p14:tracePt t="165855" x="6889750" y="3713163"/>
          <p14:tracePt t="165870" x="6924675" y="3713163"/>
          <p14:tracePt t="165871" x="6942138" y="3713163"/>
          <p14:tracePt t="165887" x="7000875" y="3722688"/>
          <p14:tracePt t="165902" x="7008813" y="3722688"/>
          <p14:tracePt t="165918" x="7051675" y="3722688"/>
          <p14:tracePt t="165936" x="7085013" y="3730625"/>
          <p14:tracePt t="165937" x="7094538" y="3730625"/>
          <p14:tracePt t="165951" x="7119938" y="3748088"/>
          <p14:tracePt t="165969" x="7153275" y="3748088"/>
          <p14:tracePt t="165985" x="7196138" y="3748088"/>
          <p14:tracePt t="166001" x="7221538" y="3748088"/>
          <p14:tracePt t="166019" x="7229475" y="3748088"/>
          <p14:tracePt t="166035" x="7246938" y="3748088"/>
          <p14:tracePt t="166052" x="7256463" y="3748088"/>
          <p14:tracePt t="166068" x="7272338" y="3748088"/>
          <p14:tracePt t="166085" x="7297738" y="3748088"/>
          <p14:tracePt t="166102" x="7315200" y="3748088"/>
          <p14:tracePt t="166119" x="7323138" y="3748088"/>
          <p14:tracePt t="166135" x="7340600" y="3748088"/>
          <p14:tracePt t="166152" x="7348538" y="3748088"/>
          <p14:tracePt t="166154" x="7358063" y="3748088"/>
          <p14:tracePt t="166169" x="7373938" y="3748088"/>
          <p14:tracePt t="166186" x="7426325" y="3748088"/>
          <p14:tracePt t="166190" x="7434263" y="3748088"/>
          <p14:tracePt t="166193" x="7442200" y="3748088"/>
          <p14:tracePt t="166202" x="7459663" y="3748088"/>
          <p14:tracePt t="166220" x="7477125" y="3748088"/>
          <p14:tracePt t="166238" x="7493000" y="3748088"/>
          <p14:tracePt t="166278" x="7502525" y="3748088"/>
          <p14:tracePt t="166298" x="7510463" y="3748088"/>
          <p14:tracePt t="166327" x="7518400" y="3748088"/>
          <p14:tracePt t="166347" x="7527925" y="3748088"/>
          <p14:tracePt t="166357" x="7535863" y="3748088"/>
          <p14:tracePt t="166364" x="7553325" y="3748088"/>
          <p14:tracePt t="166376" x="7570788" y="3748088"/>
          <p14:tracePt t="166385" x="7578725" y="3748088"/>
          <p14:tracePt t="166402" x="7621588" y="3748088"/>
          <p14:tracePt t="166419" x="7637463" y="3748088"/>
          <p14:tracePt t="166421" x="7646988" y="3748088"/>
          <p14:tracePt t="166435" x="7680325" y="3748088"/>
          <p14:tracePt t="166452" x="7715250" y="3748088"/>
          <p14:tracePt t="166453" x="7723188" y="3748088"/>
          <p14:tracePt t="166469" x="7748588" y="3748088"/>
          <p14:tracePt t="166488" x="7773988" y="3748088"/>
          <p14:tracePt t="166492" x="7781925" y="3748088"/>
          <p14:tracePt t="166494" x="7791450" y="3748088"/>
          <p14:tracePt t="166502" x="7799388" y="3748088"/>
          <p14:tracePt t="166519" x="7824788" y="3748088"/>
          <p14:tracePt t="166520" x="7842250" y="3748088"/>
          <p14:tracePt t="166539" x="7859713" y="3748088"/>
          <p14:tracePt t="166552" x="7867650" y="3748088"/>
          <p14:tracePt t="166569" x="7885113" y="3748088"/>
          <p14:tracePt t="166572" x="7893050" y="3748088"/>
          <p14:tracePt t="166574" x="7900988" y="3748088"/>
          <p14:tracePt t="166585" x="7918450" y="3748088"/>
          <p14:tracePt t="166602" x="7951788" y="3748088"/>
          <p14:tracePt t="166620" x="7977188" y="3748088"/>
          <p14:tracePt t="166637" x="7986713" y="3748088"/>
          <p14:tracePt t="166641" x="7994650" y="3748088"/>
          <p14:tracePt t="166658" x="8004175" y="3748088"/>
          <p14:tracePt t="166696" x="8012113" y="3748088"/>
          <p14:tracePt t="166708" x="8020050" y="3748088"/>
          <p14:tracePt t="166716" x="8029575" y="3748088"/>
          <p14:tracePt t="166753" x="8045450" y="3748088"/>
          <p14:tracePt t="166777" x="8062913" y="3748088"/>
          <p14:tracePt t="166789" x="8070850" y="3748088"/>
          <p14:tracePt t="166794" x="8080375" y="3748088"/>
          <p14:tracePt t="166819" x="8088313" y="3748088"/>
          <p14:tracePt t="167250" x="8096250" y="3748088"/>
          <p14:tracePt t="167252" x="8105775" y="3748088"/>
          <p14:tracePt t="167259" x="8121650" y="3748088"/>
          <p14:tracePt t="167272" x="8139113" y="3748088"/>
          <p14:tracePt t="167277" x="8147050" y="3748088"/>
          <p14:tracePt t="167288" x="8164513" y="3748088"/>
          <p14:tracePt t="167292" x="8174038" y="3748088"/>
          <p14:tracePt t="167301" x="8181975" y="3748088"/>
          <p14:tracePt t="167302" x="8199438" y="3748088"/>
          <p14:tracePt t="167318" x="8215313" y="3748088"/>
          <p14:tracePt t="167334" x="8240713" y="3748088"/>
          <p14:tracePt t="167351" x="8250238" y="3748088"/>
          <p14:tracePt t="167373" x="8266113" y="3748088"/>
          <p14:tracePt t="167417" x="8283575" y="3748088"/>
          <p14:tracePt t="167437" x="8291513" y="3748088"/>
          <p14:tracePt t="167456" x="8301038" y="3748088"/>
          <p14:tracePt t="167467" x="8308975" y="3748088"/>
          <p14:tracePt t="167487" x="8318500" y="3748088"/>
          <p14:tracePt t="167494" x="8326438" y="3748088"/>
          <p14:tracePt t="167507" x="8343900" y="3748088"/>
          <p14:tracePt t="167518" x="8359775" y="3748088"/>
          <p14:tracePt t="167534" x="8369300" y="3748088"/>
          <p14:tracePt t="167551" x="8377238" y="3748088"/>
          <p14:tracePt t="167568" x="8385175" y="3748088"/>
          <p14:tracePt t="167586" x="8402638" y="3748088"/>
          <p14:tracePt t="167601" x="8420100" y="3748088"/>
          <p14:tracePt t="167619" x="8445500" y="3748088"/>
          <p14:tracePt t="167635" x="8453438" y="3748088"/>
          <p14:tracePt t="167651" x="8470900" y="3748088"/>
          <p14:tracePt t="167668" x="8488363" y="3748088"/>
          <p14:tracePt t="167685" x="8504238" y="3748088"/>
          <p14:tracePt t="167703" x="8521700" y="3748088"/>
          <p14:tracePt t="167719" x="8539163" y="3748088"/>
          <p14:tracePt t="167734" x="8564563" y="3748088"/>
          <p14:tracePt t="167737" x="8580438" y="3748088"/>
          <p14:tracePt t="167751" x="8589963" y="3748088"/>
          <p14:tracePt t="167752" x="8597900" y="3748088"/>
          <p14:tracePt t="167768" x="8605838" y="3748088"/>
          <p14:tracePt t="167784" x="8615363" y="3748088"/>
          <p14:tracePt t="167801" x="8648700" y="3748088"/>
          <p14:tracePt t="167818" x="8666163" y="3748088"/>
          <p14:tracePt t="167835" x="8699500" y="3748088"/>
          <p14:tracePt t="167838" x="8709025" y="3748088"/>
          <p14:tracePt t="167853" x="8724900" y="3748088"/>
          <p14:tracePt t="167868" x="8734425" y="3748088"/>
          <p14:tracePt t="167884" x="8750300" y="3748088"/>
          <p14:tracePt t="167901" x="8777288" y="3748088"/>
          <p14:tracePt t="167903" x="8785225" y="3748088"/>
          <p14:tracePt t="167918" x="8802688" y="3748088"/>
          <p14:tracePt t="167919" x="8818563" y="3748088"/>
          <p14:tracePt t="167934" x="8843963" y="3748088"/>
          <p14:tracePt t="167951" x="8869363" y="3748088"/>
          <p14:tracePt t="167968" x="8886825" y="3748088"/>
          <p14:tracePt t="167984" x="8894763" y="3748088"/>
          <p14:tracePt t="168001" x="8912225" y="3748088"/>
          <p14:tracePt t="168018" x="8937625" y="3748088"/>
          <p14:tracePt t="168037" x="8980488" y="3748088"/>
          <p14:tracePt t="168042" x="8988425" y="3748088"/>
          <p14:tracePt t="168044" x="9005888" y="3748088"/>
          <p14:tracePt t="168053" x="9031288" y="3748088"/>
          <p14:tracePt t="168056" x="9039225" y="3748088"/>
          <p14:tracePt t="168067" x="9048750" y="3748088"/>
          <p14:tracePt t="168084" x="9082088" y="3748088"/>
          <p14:tracePt t="168101" x="9124950" y="3748088"/>
          <p14:tracePt t="168104" x="9132888" y="3748088"/>
          <p14:tracePt t="168118" x="9167813" y="3748088"/>
          <p14:tracePt t="168134" x="9209088" y="3748088"/>
          <p14:tracePt t="168138" x="9236075" y="3748088"/>
          <p14:tracePt t="168141" x="9244013" y="3748088"/>
          <p14:tracePt t="168150" x="9269413" y="3748088"/>
          <p14:tracePt t="168153" x="9277350" y="3748088"/>
          <p14:tracePt t="168167" x="9320213" y="3748088"/>
          <p14:tracePt t="168168" x="9337675" y="3748088"/>
          <p14:tracePt t="168184" x="9353550" y="3748088"/>
          <p14:tracePt t="168200" x="9363075" y="3748088"/>
          <p14:tracePt t="168217" x="9380538" y="3748088"/>
          <p14:tracePt t="168234" x="9388475" y="3748088"/>
          <p14:tracePt t="168235" x="9396413" y="3748088"/>
          <p14:tracePt t="168251" x="9413875" y="3748088"/>
          <p14:tracePt t="168290" x="9421813" y="3748088"/>
          <p14:tracePt t="168303" x="9431338" y="3748088"/>
          <p14:tracePt t="168311" x="9439275" y="3748088"/>
          <p14:tracePt t="168319" x="9447213" y="3748088"/>
          <p14:tracePt t="168334" x="9464675" y="3748088"/>
          <p14:tracePt t="168336" x="9482138" y="3748088"/>
          <p14:tracePt t="168351" x="9490075" y="3748088"/>
          <p14:tracePt t="168353" x="9498013" y="3748088"/>
          <p14:tracePt t="168372" x="9507538" y="3748088"/>
          <p14:tracePt t="168385" x="9515475" y="3748088"/>
          <p14:tracePt t="168408" x="9523413" y="3748088"/>
          <p14:tracePt t="168424" x="9540875" y="3748088"/>
          <p14:tracePt t="168442" x="9558338" y="3748088"/>
          <p14:tracePt t="168456" x="9575800" y="3748088"/>
          <p14:tracePt t="168468" x="9583738" y="3748088"/>
          <p14:tracePt t="168485" x="9591675" y="3748088"/>
          <p14:tracePt t="168502" x="9617075" y="3748088"/>
          <p14:tracePt t="168503" x="9626600" y="3748088"/>
          <p14:tracePt t="168519" x="9667875" y="3748088"/>
          <p14:tracePt t="168535" x="9694863" y="3748088"/>
          <p14:tracePt t="168536" x="9702800" y="3748088"/>
          <p14:tracePt t="168551" x="9710738" y="3748088"/>
          <p14:tracePt t="168567" x="9720263" y="3748088"/>
          <p14:tracePt t="168621" x="9728200" y="3748088"/>
          <p14:tracePt t="169023" x="9736138" y="3748088"/>
          <p14:tracePt t="174487" x="9745663" y="3748088"/>
          <p14:tracePt t="174511" x="9753600" y="3748088"/>
          <p14:tracePt t="174522" x="9771063" y="3748088"/>
          <p14:tracePt t="174540" x="9786938" y="3748088"/>
          <p14:tracePt t="174560" x="9804400" y="3748088"/>
          <p14:tracePt t="174564" x="9812338" y="3748088"/>
          <p14:tracePt t="174580" x="9821863" y="3748088"/>
          <p14:tracePt t="174613" x="9829800" y="3748088"/>
          <p14:tracePt t="174629" x="9839325" y="3748088"/>
          <p14:tracePt t="174637" x="9847263" y="3748088"/>
          <p14:tracePt t="174639" x="9864725" y="3748088"/>
          <p14:tracePt t="174652" x="9880600" y="3748088"/>
          <p14:tracePt t="174664" x="9890125" y="3748088"/>
          <p14:tracePt t="174716" x="9898063" y="3748088"/>
          <p14:tracePt t="174789" x="9915525" y="3748088"/>
          <p14:tracePt t="174927" x="9931400" y="3748088"/>
          <p14:tracePt t="174942" x="9948863" y="3748088"/>
          <p14:tracePt t="174952" x="9956800" y="3748088"/>
          <p14:tracePt t="174964" x="9974263" y="3748088"/>
          <p14:tracePt t="174965" x="9983788" y="3748088"/>
          <p14:tracePt t="174980" x="10009188" y="3748088"/>
          <p14:tracePt t="174998" x="10034588" y="3748088"/>
          <p14:tracePt t="174999" x="10042525" y="3748088"/>
          <p14:tracePt t="175002" x="10050463" y="3748088"/>
          <p14:tracePt t="175014" x="10059988" y="3748088"/>
          <p14:tracePt t="175031" x="10075863" y="3738563"/>
          <p14:tracePt t="175048" x="10075863" y="3730625"/>
          <p14:tracePt t="175068" x="10093325" y="3730625"/>
          <p14:tracePt t="175090" x="10101263" y="3730625"/>
          <p14:tracePt t="175104" x="10110788" y="3722688"/>
          <p14:tracePt t="175142" x="10118725" y="3722688"/>
          <p14:tracePt t="175162" x="10126663" y="3722688"/>
          <p14:tracePt t="175187" x="10136188" y="3722688"/>
          <p14:tracePt t="175209" x="10153650" y="3722688"/>
          <p14:tracePt t="175261" x="10169525" y="3722688"/>
          <p14:tracePt t="175273" x="10179050" y="3722688"/>
          <p14:tracePt t="175281" x="10186988" y="3722688"/>
          <p14:tracePt t="175297" x="10204450" y="3722688"/>
          <p14:tracePt t="175300" x="10212388" y="3722688"/>
          <p14:tracePt t="175313" x="10220325" y="3722688"/>
          <p14:tracePt t="175331" x="10229850" y="3722688"/>
          <p14:tracePt t="175333" x="10245725" y="3722688"/>
          <p14:tracePt t="175387" x="10255250" y="3722688"/>
          <p14:tracePt t="175420" x="10263188" y="3722688"/>
          <p14:tracePt t="175449" x="10271125" y="3722688"/>
          <p14:tracePt t="175477" x="10280650" y="3722688"/>
          <p14:tracePt t="175539" x="10298113" y="3722688"/>
          <p14:tracePt t="175595" x="10313988" y="3722688"/>
          <p14:tracePt t="177298" x="10323513" y="3722688"/>
          <p14:tracePt t="177302" x="10331450" y="3722688"/>
          <p14:tracePt t="177311" x="10348913" y="3722688"/>
          <p14:tracePt t="177328" x="10374313" y="3722688"/>
          <p14:tracePt t="177345" x="10450513" y="3722688"/>
          <p14:tracePt t="177347" x="10475913" y="3722688"/>
          <p14:tracePt t="177363" x="10560050" y="3722688"/>
          <p14:tracePt t="177378" x="10663238" y="3722688"/>
          <p14:tracePt t="177395" x="10756900" y="3722688"/>
          <p14:tracePt t="177397" x="10772775" y="3722688"/>
          <p14:tracePt t="177412" x="10807700" y="3722688"/>
          <p14:tracePt t="177430" x="10823575" y="3722688"/>
          <p14:tracePt t="177450" x="10833100" y="3722688"/>
          <p14:tracePt t="177462" x="10841038" y="3722688"/>
          <p14:tracePt t="177479" x="10858500" y="3722688"/>
          <p14:tracePt t="177535" x="10866438" y="3722688"/>
          <p14:tracePt t="177547" x="10874375" y="3722688"/>
          <p14:tracePt t="177553" x="10883900" y="3722688"/>
          <p14:tracePt t="177564" x="10891838" y="3722688"/>
          <p14:tracePt t="177578" x="10917238" y="3730625"/>
          <p14:tracePt t="177581" x="10926763" y="3730625"/>
          <p14:tracePt t="177595" x="10952163" y="3730625"/>
          <p14:tracePt t="177612" x="10968038" y="3730625"/>
          <p14:tracePt t="177629" x="10977563" y="3730625"/>
          <p14:tracePt t="177679" x="10985500" y="3730625"/>
          <p14:tracePt t="178929" x="10977563" y="3730625"/>
          <p14:tracePt t="178936" x="10968038" y="3730625"/>
          <p14:tracePt t="178938" x="10960100" y="3730625"/>
          <p14:tracePt t="178946" x="10942638" y="3730625"/>
          <p14:tracePt t="178961" x="10917238" y="3730625"/>
          <p14:tracePt t="178978" x="10883900" y="3722688"/>
          <p14:tracePt t="178995" x="10858500" y="3722688"/>
          <p14:tracePt t="179011" x="10841038" y="3722688"/>
          <p14:tracePt t="179028" x="10798175" y="3722688"/>
          <p14:tracePt t="179044" x="10747375" y="3722688"/>
          <p14:tracePt t="179048" x="10729913" y="3722688"/>
          <p14:tracePt t="179051" x="10721975" y="3722688"/>
          <p14:tracePt t="179060" x="10688638" y="3722688"/>
          <p14:tracePt t="179077" x="10628313" y="3722688"/>
          <p14:tracePt t="179094" x="10518775" y="3722688"/>
          <p14:tracePt t="179110" x="10229850" y="3730625"/>
          <p14:tracePt t="179127" x="9829800" y="3738563"/>
          <p14:tracePt t="179129" x="9720263" y="3738563"/>
          <p14:tracePt t="179144" x="9396413" y="3738563"/>
          <p14:tracePt t="179146" x="9286875" y="3738563"/>
          <p14:tracePt t="179161" x="8793163" y="3738563"/>
          <p14:tracePt t="179178" x="8301038" y="3738563"/>
          <p14:tracePt t="179182" x="8156575" y="3738563"/>
          <p14:tracePt t="179195" x="7731125" y="3790950"/>
          <p14:tracePt t="179199" x="7604125" y="3798888"/>
          <p14:tracePt t="179201" x="7459663" y="3806825"/>
          <p14:tracePt t="179211" x="7196138" y="3806825"/>
          <p14:tracePt t="179227" x="6626225" y="3832225"/>
          <p14:tracePt t="179243" x="6219825" y="3867150"/>
          <p14:tracePt t="179260" x="5888038" y="3900488"/>
          <p14:tracePt t="179277" x="5573713" y="3900488"/>
          <p14:tracePt t="179294" x="5224463" y="3917950"/>
          <p14:tracePt t="179311" x="5038725" y="3917950"/>
          <p14:tracePt t="179312" x="4978400" y="3917950"/>
          <p14:tracePt t="179315" x="4910138" y="3917950"/>
          <p14:tracePt t="179328" x="4706938" y="3917950"/>
          <p14:tracePt t="179329" x="4638675" y="3917950"/>
          <p14:tracePt t="179344" x="4451350" y="3925888"/>
          <p14:tracePt t="179346" x="4392613" y="3925888"/>
          <p14:tracePt t="179361" x="4205288" y="3943350"/>
          <p14:tracePt t="179362" x="4146550" y="3951288"/>
          <p14:tracePt t="179378" x="3908425" y="3951288"/>
          <p14:tracePt t="179381" x="3865563" y="3960813"/>
          <p14:tracePt t="179394" x="3695700" y="3960813"/>
          <p14:tracePt t="179411" x="3389313" y="4002088"/>
          <p14:tracePt t="179413" x="3287713" y="4011613"/>
          <p14:tracePt t="179427" x="2863850" y="4027488"/>
          <p14:tracePt t="179444" x="2379663" y="4027488"/>
          <p14:tracePt t="179461" x="1987550" y="4027488"/>
          <p14:tracePt t="179463" x="1911350" y="4027488"/>
          <p14:tracePt t="179477" x="1766888" y="4037013"/>
          <p14:tracePt t="179479" x="1733550" y="4044950"/>
          <p14:tracePt t="179494" x="1647825" y="4044950"/>
          <p14:tracePt t="179496" x="1622425" y="4052888"/>
          <p14:tracePt t="179511" x="1571625" y="4062413"/>
          <p14:tracePt t="179512" x="1563688" y="4062413"/>
          <p14:tracePt t="179529" x="1495425" y="4070350"/>
          <p14:tracePt t="179544" x="1444625" y="4095750"/>
          <p14:tracePt t="179546" x="1435100" y="4095750"/>
          <p14:tracePt t="179560" x="1376363" y="4113213"/>
          <p14:tracePt t="179562" x="1350963" y="4113213"/>
          <p14:tracePt t="179577" x="1257300" y="4138613"/>
          <p14:tracePt t="179594" x="1181100" y="4146550"/>
          <p14:tracePt t="179598" x="1163638" y="4156075"/>
          <p14:tracePt t="179601" x="1147763" y="4156075"/>
          <p14:tracePt t="179611" x="1104900" y="4171950"/>
          <p14:tracePt t="179613" x="1087438" y="4181475"/>
          <p14:tracePt t="179629" x="1044575" y="4189413"/>
          <p14:tracePt t="179632" x="1028700" y="4189413"/>
          <p14:tracePt t="179635" x="1019175" y="4189413"/>
          <p14:tracePt t="179643" x="976313" y="4197350"/>
          <p14:tracePt t="179660" x="866775" y="4197350"/>
          <p14:tracePt t="179677" x="781050" y="4197350"/>
          <p14:tracePt t="179694" x="704850" y="4214813"/>
          <p14:tracePt t="179710" x="688975" y="4214813"/>
          <p14:tracePt t="179712" x="679450" y="4224338"/>
          <p14:tracePt t="180011" x="704850" y="4224338"/>
          <p14:tracePt t="180019" x="714375" y="4224338"/>
          <p14:tracePt t="180029" x="730250" y="4214813"/>
          <p14:tracePt t="180034" x="747713" y="4214813"/>
          <p14:tracePt t="180045" x="765175" y="4214813"/>
          <p14:tracePt t="180049" x="773113" y="4206875"/>
          <p14:tracePt t="180052" x="790575" y="4206875"/>
          <p14:tracePt t="180060" x="815975" y="4197350"/>
          <p14:tracePt t="180064" x="831850" y="4197350"/>
          <p14:tracePt t="180077" x="874713" y="4181475"/>
          <p14:tracePt t="180094" x="942975" y="4171950"/>
          <p14:tracePt t="180110" x="1019175" y="4156075"/>
          <p14:tracePt t="180114" x="1044575" y="4156075"/>
          <p14:tracePt t="180117" x="1079500" y="4156075"/>
          <p14:tracePt t="180127" x="1130300" y="4156075"/>
          <p14:tracePt t="180144" x="1274763" y="4156075"/>
          <p14:tracePt t="180160" x="1350963" y="4156075"/>
          <p14:tracePt t="180161" x="1376363" y="4156075"/>
          <p14:tracePt t="180176" x="1427163" y="4156075"/>
          <p14:tracePt t="180193" x="1452563" y="4146550"/>
          <p14:tracePt t="180210" x="1462088" y="4146550"/>
          <p14:tracePt t="180226" x="1470025" y="4146550"/>
          <p14:tracePt t="180243" x="1477963" y="4146550"/>
          <p14:tracePt t="180260" x="1495425" y="4138613"/>
          <p14:tracePt t="180277" x="1495425" y="4130675"/>
          <p14:tracePt t="180294" x="1520825" y="4130675"/>
          <p14:tracePt t="180310" x="1538288" y="4130675"/>
          <p14:tracePt t="180327" x="1554163" y="4130675"/>
          <p14:tracePt t="180345" x="1571625" y="4130675"/>
          <p14:tracePt t="180360" x="1597025" y="4130675"/>
          <p14:tracePt t="180377" x="1622425" y="4130675"/>
          <p14:tracePt t="180396" x="1657350" y="4130675"/>
          <p14:tracePt t="180401" x="1665288" y="4130675"/>
          <p14:tracePt t="180411" x="1673225" y="4130675"/>
          <p14:tracePt t="180412" x="1682750" y="4130675"/>
          <p14:tracePt t="180427" x="1716088" y="4130675"/>
          <p14:tracePt t="180443" x="1741488" y="4130675"/>
          <p14:tracePt t="180460" x="1758950" y="4130675"/>
          <p14:tracePt t="180477" x="1792288" y="4130675"/>
          <p14:tracePt t="180494" x="1827213" y="4130675"/>
          <p14:tracePt t="180510" x="1860550" y="4130675"/>
          <p14:tracePt t="180526" x="1911350" y="4130675"/>
          <p14:tracePt t="180543" x="1946275" y="4130675"/>
          <p14:tracePt t="180560" x="1987550" y="4130675"/>
          <p14:tracePt t="180576" x="2022475" y="4130675"/>
          <p14:tracePt t="180593" x="2038350" y="4130675"/>
          <p14:tracePt t="180610" x="2047875" y="4130675"/>
          <p14:tracePt t="180627" x="2073275" y="4130675"/>
          <p14:tracePt t="180644" x="2098675" y="4130675"/>
          <p14:tracePt t="180661" x="2132013" y="4130675"/>
          <p14:tracePt t="180663" x="2141538" y="4130675"/>
          <p14:tracePt t="180677" x="2166938" y="4130675"/>
          <p14:tracePt t="180678" x="2174875" y="4130675"/>
          <p14:tracePt t="180693" x="2225675" y="4130675"/>
          <p14:tracePt t="180710" x="2260600" y="4130675"/>
          <p14:tracePt t="180727" x="2301875" y="4130675"/>
          <p14:tracePt t="180743" x="2336800" y="4130675"/>
          <p14:tracePt t="180760" x="2379663" y="4130675"/>
          <p14:tracePt t="180777" x="2405063" y="4130675"/>
          <p14:tracePt t="180780" x="2430463" y="4130675"/>
          <p14:tracePt t="180794" x="2455863" y="4130675"/>
          <p14:tracePt t="180810" x="2481263" y="4130675"/>
          <p14:tracePt t="180826" x="2514600" y="4130675"/>
          <p14:tracePt t="180828" x="2532063" y="4130675"/>
          <p14:tracePt t="180844" x="2565400" y="4130675"/>
          <p14:tracePt t="180859" x="2590800" y="4130675"/>
          <p14:tracePt t="180876" x="2633663" y="4130675"/>
          <p14:tracePt t="180893" x="2676525" y="4130675"/>
          <p14:tracePt t="180897" x="2684463" y="4130675"/>
          <p14:tracePt t="180909" x="2719388" y="4130675"/>
          <p14:tracePt t="180927" x="2770188" y="4130675"/>
          <p14:tracePt t="180929" x="2795588" y="4130675"/>
          <p14:tracePt t="180944" x="2846388" y="4130675"/>
          <p14:tracePt t="180961" x="2947988" y="4130675"/>
          <p14:tracePt t="180977" x="3016250" y="4130675"/>
          <p14:tracePt t="180979" x="3041650" y="4130675"/>
          <p14:tracePt t="180994" x="3117850" y="4130675"/>
          <p14:tracePt t="180995" x="3135313" y="4130675"/>
          <p14:tracePt t="181011" x="3178175" y="4130675"/>
          <p14:tracePt t="181027" x="3203575" y="4130675"/>
          <p14:tracePt t="181044" x="3219450" y="4130675"/>
          <p14:tracePt t="181061" x="3244850" y="4130675"/>
          <p14:tracePt t="181065" x="3254375" y="4130675"/>
          <p14:tracePt t="181067" x="3262313" y="4130675"/>
          <p14:tracePt t="181076" x="3270250" y="4130675"/>
          <p14:tracePt t="181080" x="3279775" y="4130675"/>
          <p14:tracePt t="181093" x="3297238" y="4130675"/>
          <p14:tracePt t="181109" x="3322638" y="4130675"/>
          <p14:tracePt t="181127" x="3330575" y="4130675"/>
          <p14:tracePt t="181130" x="3338513" y="4130675"/>
          <p14:tracePt t="181144" x="3348038" y="4130675"/>
          <p14:tracePt t="181160" x="3373438" y="4130675"/>
          <p14:tracePt t="181183" x="3389313" y="4130675"/>
          <p14:tracePt t="181193" x="3398838" y="4130675"/>
          <p14:tracePt t="181210" x="3406775" y="4130675"/>
          <p14:tracePt t="181227" x="3424238" y="4130675"/>
          <p14:tracePt t="181243" x="3449638" y="4130675"/>
          <p14:tracePt t="181261" x="3482975" y="4130675"/>
          <p14:tracePt t="181264" x="3500438" y="4130675"/>
          <p14:tracePt t="181277" x="3517900" y="4130675"/>
          <p14:tracePt t="181293" x="3543300" y="4121150"/>
          <p14:tracePt t="181309" x="3559175" y="4121150"/>
          <p14:tracePt t="181349" x="3576638" y="4113213"/>
          <p14:tracePt t="181389" x="3594100" y="4113213"/>
          <p14:tracePt t="181403" x="3602038" y="4113213"/>
          <p14:tracePt t="181439" x="3611563" y="4113213"/>
          <p14:tracePt t="181475" x="3627438" y="4113213"/>
          <p14:tracePt t="181502" x="3644900" y="4113213"/>
          <p14:tracePt t="181509" x="3652838" y="4113213"/>
          <p14:tracePt t="181518" x="3662363" y="4113213"/>
          <p14:tracePt t="181527" x="3678238" y="4113213"/>
          <p14:tracePt t="181530" x="3687763" y="4113213"/>
          <p14:tracePt t="181543" x="3703638" y="4113213"/>
          <p14:tracePt t="181560" x="3746500" y="4113213"/>
          <p14:tracePt t="181576" x="3763963" y="4095750"/>
          <p14:tracePt t="181579" x="3771900" y="4095750"/>
          <p14:tracePt t="181593" x="3781425" y="4095750"/>
          <p14:tracePt t="181611" x="3789363" y="4095750"/>
          <p14:tracePt t="181629" x="3806825" y="4095750"/>
          <p14:tracePt t="181644" x="3822700" y="4095750"/>
          <p14:tracePt t="181659" x="3857625" y="4095750"/>
          <p14:tracePt t="181676" x="3908425" y="4095750"/>
          <p14:tracePt t="181693" x="3959225" y="4095750"/>
          <p14:tracePt t="181696" x="3976688" y="4095750"/>
          <p14:tracePt t="181698" x="3992563" y="4095750"/>
          <p14:tracePt t="181701" x="4002088" y="4095750"/>
          <p14:tracePt t="181709" x="4017963" y="4095750"/>
          <p14:tracePt t="181725" x="4035425" y="4095750"/>
          <p14:tracePt t="181742" x="4052888" y="4095750"/>
          <p14:tracePt t="181759" x="4086225" y="4095750"/>
          <p14:tracePt t="181760" x="4095750" y="4095750"/>
          <p14:tracePt t="181777" x="4129088" y="4095750"/>
          <p14:tracePt t="181793" x="4162425" y="4095750"/>
          <p14:tracePt t="181796" x="4187825" y="4095750"/>
          <p14:tracePt t="181809" x="4214813" y="4095750"/>
          <p14:tracePt t="181811" x="4230688" y="4095750"/>
          <p14:tracePt t="181839" x="4240213" y="4095750"/>
          <p14:tracePt t="181848" x="4256088" y="4095750"/>
          <p14:tracePt t="181859" x="4291013" y="4095750"/>
          <p14:tracePt t="181876" x="4324350" y="4095750"/>
          <p14:tracePt t="181892" x="4359275" y="4095750"/>
          <p14:tracePt t="181910" x="4435475" y="4095750"/>
          <p14:tracePt t="181925" x="4468813" y="4095750"/>
          <p14:tracePt t="181942" x="4486275" y="4095750"/>
          <p14:tracePt t="181959" x="4503738" y="4095750"/>
          <p14:tracePt t="181977" x="4519613" y="4095750"/>
          <p14:tracePt t="181999" x="4529138" y="4095750"/>
          <p14:tracePt t="182010" x="4537075" y="4095750"/>
          <p14:tracePt t="182042" x="4545013" y="4095750"/>
          <p14:tracePt t="182080" x="4554538" y="4095750"/>
          <p14:tracePt t="182090" x="4562475" y="4095750"/>
          <p14:tracePt t="182095" x="4579938" y="4095750"/>
          <p14:tracePt t="182110" x="4595813" y="4095750"/>
          <p14:tracePt t="182126" x="4613275" y="4095750"/>
          <p14:tracePt t="182144" x="4630738" y="4095750"/>
          <p14:tracePt t="182160" x="4646613" y="4095750"/>
          <p14:tracePt t="182162" x="4656138" y="4095750"/>
          <p14:tracePt t="182176" x="4664075" y="4095750"/>
          <p14:tracePt t="182192" x="4673600" y="4095750"/>
          <p14:tracePt t="182209" x="4689475" y="4095750"/>
          <p14:tracePt t="182226" x="4706938" y="4095750"/>
          <p14:tracePt t="182242" x="4724400" y="4095750"/>
          <p14:tracePt t="182244" x="4732338" y="4095750"/>
          <p14:tracePt t="182259" x="4749800" y="4095750"/>
          <p14:tracePt t="182276" x="4775200" y="4095750"/>
          <p14:tracePt t="182293" x="4783138" y="4095750"/>
          <p14:tracePt t="182297" x="4791075" y="4095750"/>
          <p14:tracePt t="182327" x="4800600" y="4095750"/>
          <p14:tracePt t="182349" x="4808538" y="4095750"/>
          <p14:tracePt t="182361" x="4818063" y="4095750"/>
          <p14:tracePt t="182368" x="4826000" y="4095750"/>
          <p14:tracePt t="182381" x="4833938" y="4095750"/>
          <p14:tracePt t="182392" x="4851400" y="4095750"/>
          <p14:tracePt t="182409" x="4868863" y="4095750"/>
          <p14:tracePt t="182426" x="4884738" y="4095750"/>
          <p14:tracePt t="182443" x="4902200" y="4095750"/>
          <p14:tracePt t="182459" x="4927600" y="4095750"/>
          <p14:tracePt t="182476" x="4945063" y="4095750"/>
          <p14:tracePt t="182493" x="4970463" y="4105275"/>
          <p14:tracePt t="182509" x="4987925" y="4113213"/>
          <p14:tracePt t="182510" x="4987925" y="4121150"/>
          <p14:tracePt t="182525" x="5003800" y="4121150"/>
          <p14:tracePt t="182542" x="5021263" y="4121150"/>
          <p14:tracePt t="182543" x="5038725" y="4121150"/>
          <p14:tracePt t="182558" x="5054600" y="4121150"/>
          <p14:tracePt t="182575" x="5106988" y="4121150"/>
          <p14:tracePt t="182592" x="5148263" y="4121150"/>
          <p14:tracePt t="182594" x="5165725" y="4121150"/>
          <p14:tracePt t="182609" x="5183188" y="4121150"/>
          <p14:tracePt t="182626" x="5216525" y="4121150"/>
          <p14:tracePt t="182629" x="5224463" y="4121150"/>
          <p14:tracePt t="182642" x="5249863" y="4130675"/>
          <p14:tracePt t="182658" x="5292725" y="4138613"/>
          <p14:tracePt t="182675" x="5360988" y="4138613"/>
          <p14:tracePt t="182692" x="5411788" y="4138613"/>
          <p14:tracePt t="182709" x="5462588" y="4146550"/>
          <p14:tracePt t="182725" x="5513388" y="4146550"/>
          <p14:tracePt t="182727" x="5522913" y="4146550"/>
          <p14:tracePt t="182742" x="5565775" y="4146550"/>
          <p14:tracePt t="182744" x="5591175" y="4146550"/>
          <p14:tracePt t="182758" x="5641975" y="4146550"/>
          <p14:tracePt t="182775" x="5708650" y="4146550"/>
          <p14:tracePt t="182776" x="5718175" y="4146550"/>
          <p14:tracePt t="182792" x="5751513" y="4146550"/>
          <p14:tracePt t="182809" x="5768975" y="4146550"/>
          <p14:tracePt t="182826" x="5794375" y="4146550"/>
          <p14:tracePt t="182842" x="5811838" y="4146550"/>
          <p14:tracePt t="182847" x="5827713" y="4146550"/>
          <p14:tracePt t="182850" x="5845175" y="4146550"/>
          <p14:tracePt t="182859" x="5880100" y="4146550"/>
          <p14:tracePt t="182862" x="5888038" y="4146550"/>
          <p14:tracePt t="182865" x="5913438" y="4146550"/>
          <p14:tracePt t="182876" x="5956300" y="4146550"/>
          <p14:tracePt t="182879" x="5981700" y="4146550"/>
          <p14:tracePt t="182891" x="6075363" y="4146550"/>
          <p14:tracePt t="182908" x="6134100" y="4146550"/>
          <p14:tracePt t="182911" x="6151563" y="4146550"/>
          <p14:tracePt t="182925" x="6167438" y="4146550"/>
          <p14:tracePt t="182942" x="6176963" y="4138613"/>
          <p14:tracePt t="182960" x="6184900" y="4138613"/>
          <p14:tracePt t="182982" x="6184900" y="4130675"/>
          <p14:tracePt t="212864" x="6176963" y="4113213"/>
          <p14:tracePt t="212872" x="6151563" y="4087813"/>
          <p14:tracePt t="212879" x="6126163" y="4062413"/>
          <p14:tracePt t="212883" x="6116638" y="4062413"/>
          <p14:tracePt t="212889" x="6075363" y="4027488"/>
          <p14:tracePt t="212895" x="6057900" y="4027488"/>
          <p14:tracePt t="212906" x="5938838" y="4011613"/>
          <p14:tracePt t="212923" x="5675313" y="4011613"/>
          <p14:tracePt t="212924" x="5591175" y="4011613"/>
          <p14:tracePt t="212940" x="5318125" y="4062413"/>
          <p14:tracePt t="212941" x="5224463" y="4079875"/>
          <p14:tracePt t="212956" x="4945063" y="4171950"/>
          <p14:tracePt t="212958" x="4884738" y="4197350"/>
          <p14:tracePt t="212973" x="4724400" y="4283075"/>
          <p14:tracePt t="212990" x="4579938" y="4394200"/>
          <p14:tracePt t="212991" x="4562475" y="4410075"/>
          <p14:tracePt t="213007" x="4476750" y="4486275"/>
          <p14:tracePt t="213009" x="4451350" y="4503738"/>
          <p14:tracePt t="213011" x="4425950" y="4513263"/>
          <p14:tracePt t="213023" x="4367213" y="4564063"/>
          <p14:tracePt t="213040" x="4214813" y="4614863"/>
          <p14:tracePt t="213057" x="4002088" y="4673600"/>
          <p14:tracePt t="213060" x="3925888" y="4699000"/>
          <p14:tracePt t="213064" x="3873500" y="4708525"/>
          <p14:tracePt t="213075" x="3763963" y="4733925"/>
          <p14:tracePt t="213090" x="3721100" y="4749800"/>
          <p14:tracePt t="213140" x="3713163" y="4749800"/>
          <p14:tracePt t="213144" x="3703638" y="4749800"/>
          <p14:tracePt t="213161" x="3695700" y="4759325"/>
          <p14:tracePt t="213173" x="3695700" y="4767263"/>
          <p14:tracePt t="213190" x="3687763" y="4775200"/>
          <p14:tracePt t="215957" x="3678238" y="4775200"/>
          <p14:tracePt t="215981" x="3670300" y="4775200"/>
          <p14:tracePt t="215987" x="3662363" y="4775200"/>
          <p14:tracePt t="215994" x="3644900" y="4784725"/>
          <p14:tracePt t="216005" x="3611563" y="4792663"/>
          <p14:tracePt t="216007" x="3586163" y="4792663"/>
          <p14:tracePt t="216021" x="3492500" y="4827588"/>
          <p14:tracePt t="216038" x="3381375" y="4843463"/>
          <p14:tracePt t="216041" x="3348038" y="4860925"/>
          <p14:tracePt t="216054" x="3244850" y="4878388"/>
          <p14:tracePt t="216056" x="3219450" y="4886325"/>
          <p14:tracePt t="216071" x="3109913" y="4919663"/>
          <p14:tracePt t="216088" x="3100388" y="4929188"/>
          <p14:tracePt t="216105" x="3049588" y="4937125"/>
          <p14:tracePt t="216106" x="3033713" y="4937125"/>
          <p14:tracePt t="216123" x="2955925" y="4954588"/>
          <p14:tracePt t="216138" x="2897188" y="4962525"/>
          <p14:tracePt t="216139" x="2879725" y="4972050"/>
          <p14:tracePt t="216154" x="2803525" y="4987925"/>
          <p14:tracePt t="216171" x="2701925" y="5022850"/>
          <p14:tracePt t="216173" x="2684463" y="5022850"/>
          <p14:tracePt t="216188" x="2616200" y="5030788"/>
          <p14:tracePt t="216190" x="2590800" y="5038725"/>
          <p14:tracePt t="216205" x="2524125" y="5056188"/>
          <p14:tracePt t="216206" x="2497138" y="5056188"/>
          <p14:tracePt t="216209" x="2481263" y="5056188"/>
          <p14:tracePt t="216221" x="2430463" y="5056188"/>
          <p14:tracePt t="216238" x="2370138" y="5081588"/>
          <p14:tracePt t="216254" x="2311400" y="5091113"/>
          <p14:tracePt t="216256" x="2301875" y="5099050"/>
          <p14:tracePt t="216271" x="2286000" y="5099050"/>
          <p14:tracePt t="216287" x="2251075" y="5106988"/>
          <p14:tracePt t="216304" x="2217738" y="5116513"/>
          <p14:tracePt t="216321" x="2141538" y="5116513"/>
          <p14:tracePt t="216338" x="2098675" y="5106988"/>
          <p14:tracePt t="216354" x="1971675" y="5081588"/>
          <p14:tracePt t="216371" x="1868488" y="5073650"/>
          <p14:tracePt t="216372" x="1852613" y="5064125"/>
          <p14:tracePt t="216388" x="1801813" y="5048250"/>
          <p14:tracePt t="216404" x="1758950" y="5048250"/>
          <p14:tracePt t="216406" x="1749425" y="5048250"/>
          <p14:tracePt t="216409" x="1741488" y="5038725"/>
          <p14:tracePt t="216421" x="1724025" y="5038725"/>
          <p14:tracePt t="216438" x="1716088" y="5038725"/>
          <p14:tracePt t="216463" x="1708150" y="5038725"/>
          <p14:tracePt t="216475" x="1708150" y="5030788"/>
          <p14:tracePt t="216488" x="1698625" y="5022850"/>
          <p14:tracePt t="216504" x="1690688" y="5013325"/>
          <p14:tracePt t="216521" x="1665288" y="5005388"/>
          <p14:tracePt t="216538" x="1665288" y="4997450"/>
          <p14:tracePt t="216555" x="1639888" y="4997450"/>
          <p14:tracePt t="216558" x="1622425" y="4997450"/>
          <p14:tracePt t="216571" x="1606550" y="4979988"/>
          <p14:tracePt t="216572" x="1597025" y="4979988"/>
          <p14:tracePt t="216588" x="1579563" y="4954588"/>
          <p14:tracePt t="216605" x="1571625" y="4946650"/>
          <p14:tracePt t="216620" x="1528763" y="4929188"/>
          <p14:tracePt t="216637" x="1512888" y="4929188"/>
          <p14:tracePt t="216654" x="1487488" y="4911725"/>
          <p14:tracePt t="216671" x="1462088" y="4894263"/>
          <p14:tracePt t="216688" x="1427163" y="4868863"/>
          <p14:tracePt t="216692" x="1419225" y="4868863"/>
          <p14:tracePt t="216705" x="1401763" y="4852988"/>
          <p14:tracePt t="216708" x="1376363" y="4852988"/>
          <p14:tracePt t="216721" x="1350963" y="4835525"/>
          <p14:tracePt t="216738" x="1300163" y="4810125"/>
          <p14:tracePt t="216754" x="1282700" y="4810125"/>
          <p14:tracePt t="216771" x="1257300" y="4810125"/>
          <p14:tracePt t="216787" x="1239838" y="4802188"/>
          <p14:tracePt t="216804" x="1223963" y="4802188"/>
          <p14:tracePt t="216806" x="1214438" y="4792663"/>
          <p14:tracePt t="216821" x="1206500" y="4792663"/>
          <p14:tracePt t="216839" x="1189038" y="4784725"/>
          <p14:tracePt t="216854" x="1181100" y="4775200"/>
          <p14:tracePt t="217213" x="1181100" y="4767263"/>
          <p14:tracePt t="217222" x="1198563" y="4767263"/>
          <p14:tracePt t="217238" x="1206500" y="4767263"/>
          <p14:tracePt t="217254" x="1223963" y="4767263"/>
          <p14:tracePt t="217271" x="1239838" y="4759325"/>
          <p14:tracePt t="217296" x="1249363" y="4759325"/>
          <p14:tracePt t="217309" x="1257300" y="4759325"/>
          <p14:tracePt t="217321" x="1265238" y="4759325"/>
          <p14:tracePt t="217322" x="1282700" y="4759325"/>
          <p14:tracePt t="217325" x="1300163" y="4759325"/>
          <p14:tracePt t="217337" x="1325563" y="4759325"/>
          <p14:tracePt t="217354" x="1384300" y="4759325"/>
          <p14:tracePt t="217370" x="1470025" y="4759325"/>
          <p14:tracePt t="217371" x="1487488" y="4759325"/>
          <p14:tracePt t="217387" x="1563688" y="4759325"/>
          <p14:tracePt t="217404" x="1622425" y="4759325"/>
          <p14:tracePt t="217420" x="1657350" y="4759325"/>
          <p14:tracePt t="217438" x="1673225" y="4759325"/>
          <p14:tracePt t="217455" x="1682750" y="4759325"/>
          <p14:tracePt t="217471" x="1698625" y="4759325"/>
          <p14:tracePt t="217487" x="1741488" y="4759325"/>
          <p14:tracePt t="217504" x="1776413" y="4759325"/>
          <p14:tracePt t="217506" x="1784350" y="4759325"/>
          <p14:tracePt t="217522" x="1817688" y="4759325"/>
          <p14:tracePt t="217537" x="1852613" y="4759325"/>
          <p14:tracePt t="217554" x="1885950" y="4759325"/>
          <p14:tracePt t="217571" x="1920875" y="4759325"/>
          <p14:tracePt t="217573" x="1936750" y="4759325"/>
          <p14:tracePt t="217576" x="1954213" y="4759325"/>
          <p14:tracePt t="217578" x="1962150" y="4759325"/>
          <p14:tracePt t="217586" x="1987550" y="4759325"/>
          <p14:tracePt t="217603" x="2022475" y="4759325"/>
          <p14:tracePt t="217620" x="2055813" y="4759325"/>
          <p14:tracePt t="217637" x="2065338" y="4759325"/>
          <p14:tracePt t="217655" x="2081213" y="4759325"/>
          <p14:tracePt t="217673" x="2098675" y="4759325"/>
          <p14:tracePt t="217687" x="2116138" y="4759325"/>
          <p14:tracePt t="217705" x="2157413" y="4759325"/>
          <p14:tracePt t="217721" x="2166938" y="4759325"/>
          <p14:tracePt t="217738" x="2182813" y="4759325"/>
          <p14:tracePt t="217755" x="2200275" y="4759325"/>
          <p14:tracePt t="217759" x="2217738" y="4759325"/>
          <p14:tracePt t="217763" x="2235200" y="4767263"/>
          <p14:tracePt t="217772" x="2243138" y="4767263"/>
          <p14:tracePt t="217775" x="2251075" y="4767263"/>
          <p14:tracePt t="217787" x="2286000" y="4767263"/>
          <p14:tracePt t="217804" x="2327275" y="4767263"/>
          <p14:tracePt t="217820" x="2362200" y="4767263"/>
          <p14:tracePt t="217824" x="2370138" y="4767263"/>
          <p14:tracePt t="217837" x="2387600" y="4767263"/>
          <p14:tracePt t="217839" x="2405063" y="4767263"/>
          <p14:tracePt t="217855" x="2420938" y="4767263"/>
          <p14:tracePt t="217870" x="2438400" y="4767263"/>
          <p14:tracePt t="217873" x="2446338" y="4767263"/>
          <p14:tracePt t="217877" x="2455863" y="4767263"/>
          <p14:tracePt t="217886" x="2463800" y="4767263"/>
          <p14:tracePt t="217889" x="2471738" y="4767263"/>
          <p14:tracePt t="217904" x="2489200" y="4767263"/>
          <p14:tracePt t="217904" x="2497138" y="4767263"/>
          <p14:tracePt t="217920" x="2514600" y="4767263"/>
          <p14:tracePt t="217936" x="2532063" y="4767263"/>
          <p14:tracePt t="217953" x="2549525" y="4767263"/>
          <p14:tracePt t="217970" x="2582863" y="4767263"/>
          <p14:tracePt t="217972" x="2590800" y="4767263"/>
          <p14:tracePt t="217987" x="2633663" y="4767263"/>
          <p14:tracePt t="218004" x="2659063" y="4767263"/>
          <p14:tracePt t="218009" x="2676525" y="4767263"/>
          <p14:tracePt t="218012" x="2684463" y="4767263"/>
          <p14:tracePt t="218020" x="2709863" y="4767263"/>
          <p14:tracePt t="218024" x="2719388" y="4767263"/>
          <p14:tracePt t="218026" x="2735263" y="4767263"/>
          <p14:tracePt t="218039" x="2760663" y="4767263"/>
          <p14:tracePt t="218043" x="2770188" y="4767263"/>
          <p14:tracePt t="218055" x="2795588" y="4767263"/>
          <p14:tracePt t="218070" x="2828925" y="4767263"/>
          <p14:tracePt t="218087" x="2854325" y="4775200"/>
          <p14:tracePt t="218105" x="2879725" y="4784725"/>
          <p14:tracePt t="218120" x="2889250" y="4784725"/>
          <p14:tracePt t="218121" x="2897188" y="4784725"/>
          <p14:tracePt t="218137" x="2905125" y="4784725"/>
          <p14:tracePt t="218157" x="2914650" y="4784725"/>
          <p14:tracePt t="218170" x="2922588" y="4784725"/>
          <p14:tracePt t="218187" x="2965450" y="4784725"/>
          <p14:tracePt t="218203" x="3016250" y="4784725"/>
          <p14:tracePt t="218220" x="3074988" y="4784725"/>
          <p14:tracePt t="218225" x="3084513" y="4784725"/>
          <p14:tracePt t="218227" x="3100388" y="4784725"/>
          <p14:tracePt t="218237" x="3117850" y="4784725"/>
          <p14:tracePt t="218238" x="3127375" y="4784725"/>
          <p14:tracePt t="218253" x="3143250" y="4784725"/>
          <p14:tracePt t="218269" x="3160713" y="4784725"/>
          <p14:tracePt t="218286" x="3168650" y="4784725"/>
          <p14:tracePt t="218303" x="3178175" y="4784725"/>
          <p14:tracePt t="218304" x="3186113" y="4784725"/>
          <p14:tracePt t="218320" x="3194050" y="4784725"/>
          <p14:tracePt t="218321" x="3203575" y="4784725"/>
          <p14:tracePt t="218336" x="3211513" y="4784725"/>
          <p14:tracePt t="218338" x="3228975" y="4784725"/>
          <p14:tracePt t="218369" x="3244850" y="4784725"/>
          <p14:tracePt t="218402" x="3254375" y="4784725"/>
          <p14:tracePt t="218425" x="3262313" y="4784725"/>
          <p14:tracePt t="218430" x="3270250" y="4784725"/>
          <p14:tracePt t="218439" x="3279775" y="4784725"/>
          <p14:tracePt t="218453" x="3287713" y="4784725"/>
          <p14:tracePt t="218470" x="3305175" y="4784725"/>
          <p14:tracePt t="218487" x="3330575" y="4784725"/>
          <p14:tracePt t="218489" x="3338513" y="4784725"/>
          <p14:tracePt t="218505" x="3381375" y="4784725"/>
          <p14:tracePt t="218520" x="3414713" y="4784725"/>
          <p14:tracePt t="218522" x="3432175" y="4784725"/>
          <p14:tracePt t="218537" x="3492500" y="4784725"/>
          <p14:tracePt t="218539" x="3500438" y="4784725"/>
          <p14:tracePt t="218554" x="3559175" y="4784725"/>
          <p14:tracePt t="218569" x="3602038" y="4784725"/>
          <p14:tracePt t="218587" x="3619500" y="4784725"/>
          <p14:tracePt t="218603" x="3627438" y="4784725"/>
          <p14:tracePt t="218620" x="3652838" y="4784725"/>
          <p14:tracePt t="218637" x="3670300" y="4784725"/>
          <p14:tracePt t="218639" x="3687763" y="4784725"/>
          <p14:tracePt t="218653" x="3703638" y="4784725"/>
          <p14:tracePt t="218655" x="3713163" y="4775200"/>
          <p14:tracePt t="218671" x="3721100" y="4775200"/>
          <p14:tracePt t="218694" x="3729038" y="4775200"/>
          <p14:tracePt t="218704" x="3746500" y="4775200"/>
          <p14:tracePt t="218721" x="3797300" y="4775200"/>
          <p14:tracePt t="218736" x="3840163" y="4775200"/>
          <p14:tracePt t="218737" x="3848100" y="4775200"/>
          <p14:tracePt t="218741" x="3873500" y="4775200"/>
          <p14:tracePt t="218753" x="3933825" y="4775200"/>
          <p14:tracePt t="218769" x="3976688" y="4775200"/>
          <p14:tracePt t="218787" x="4002088" y="4775200"/>
          <p14:tracePt t="218805" x="4017963" y="4775200"/>
          <p14:tracePt t="218828" x="4035425" y="4775200"/>
          <p14:tracePt t="218838" x="4044950" y="4775200"/>
          <p14:tracePt t="218855" x="4052888" y="4775200"/>
          <p14:tracePt t="219275" x="4060825" y="4767263"/>
          <p14:tracePt t="219353" x="4060825" y="4759325"/>
          <p14:tracePt t="219829" x="4070350" y="4759325"/>
          <p14:tracePt t="219856" x="4078288" y="4759325"/>
          <p14:tracePt t="219900" x="4095750" y="4759325"/>
          <p14:tracePt t="219918" x="4095750" y="4749800"/>
          <p14:tracePt t="219931" x="4111625" y="4741863"/>
          <p14:tracePt t="219950" x="4121150" y="4741863"/>
          <p14:tracePt t="219958" x="4129088" y="4741863"/>
          <p14:tracePt t="219968" x="4137025" y="4741863"/>
          <p14:tracePt t="219985" x="4171950" y="4724400"/>
          <p14:tracePt t="220002" x="4179888" y="4724400"/>
          <p14:tracePt t="220018" x="4214813" y="4716463"/>
          <p14:tracePt t="220021" x="4222750" y="4716463"/>
          <p14:tracePt t="220105" x="4240213" y="4716463"/>
          <p14:tracePt t="220143" x="4240213" y="4708525"/>
          <p14:tracePt t="220245" x="4256088" y="4708525"/>
          <p14:tracePt t="220269" x="4265613" y="4708525"/>
          <p14:tracePt t="220280" x="4273550" y="4708525"/>
          <p14:tracePt t="220300" x="4281488" y="4699000"/>
          <p14:tracePt t="220323" x="4291013" y="4691063"/>
          <p14:tracePt t="220358" x="4298950" y="4691063"/>
          <p14:tracePt t="220371" x="4316413" y="4691063"/>
          <p14:tracePt t="220386" x="4324350" y="4691063"/>
          <p14:tracePt t="220398" x="4332288" y="4691063"/>
          <p14:tracePt t="220445" x="4341813" y="4691063"/>
          <p14:tracePt t="220465" x="4349750" y="4691063"/>
          <p14:tracePt t="220477" x="4367213" y="4683125"/>
          <p14:tracePt t="220487" x="4367213" y="4673600"/>
          <p14:tracePt t="220491" x="4384675" y="4673600"/>
          <p14:tracePt t="220502" x="4392613" y="4673600"/>
          <p14:tracePt t="220518" x="4400550" y="4665663"/>
          <p14:tracePt t="220535" x="4410075" y="4665663"/>
          <p14:tracePt t="220611" x="4418013" y="4665663"/>
          <p14:tracePt t="220621" x="4425950" y="4665663"/>
          <p14:tracePt t="220627" x="4443413" y="4665663"/>
          <p14:tracePt t="220652" x="4494213" y="4665663"/>
          <p14:tracePt t="220668" x="4519613" y="4665663"/>
          <p14:tracePt t="220670" x="4529138" y="4665663"/>
          <p14:tracePt t="220685" x="4554538" y="4665663"/>
          <p14:tracePt t="220702" x="4570413" y="4665663"/>
          <p14:tracePt t="220718" x="4587875" y="4665663"/>
          <p14:tracePt t="220740" x="4605338" y="4665663"/>
          <p14:tracePt t="220752" x="4630738" y="4665663"/>
          <p14:tracePt t="220756" x="4638675" y="4665663"/>
          <p14:tracePt t="220769" x="4681538" y="4665663"/>
          <p14:tracePt t="220772" x="4699000" y="4665663"/>
          <p14:tracePt t="220775" x="4724400" y="4665663"/>
          <p14:tracePt t="220785" x="4749800" y="4665663"/>
          <p14:tracePt t="220787" x="4757738" y="4665663"/>
          <p14:tracePt t="220803" x="4818063" y="4665663"/>
          <p14:tracePt t="220818" x="4851400" y="4665663"/>
          <p14:tracePt t="220819" x="4859338" y="4665663"/>
          <p14:tracePt t="220835" x="4884738" y="4665663"/>
          <p14:tracePt t="220852" x="4902200" y="4665663"/>
          <p14:tracePt t="220868" x="4919663" y="4665663"/>
          <p14:tracePt t="220885" x="4970463" y="4665663"/>
          <p14:tracePt t="220901" x="5013325" y="4665663"/>
          <p14:tracePt t="220918" x="5046663" y="4665663"/>
          <p14:tracePt t="220921" x="5054600" y="4665663"/>
          <p14:tracePt t="220924" x="5064125" y="4665663"/>
          <p14:tracePt t="220935" x="5080000" y="4665663"/>
          <p14:tracePt t="220952" x="5106988" y="4665663"/>
          <p14:tracePt t="220956" x="5122863" y="4665663"/>
          <p14:tracePt t="220969" x="5132388" y="4665663"/>
          <p14:tracePt t="221093" x="5140325" y="4665663"/>
          <p14:tracePt t="221168" x="5148263" y="4665663"/>
          <p14:tracePt t="221585" x="5157788" y="4665663"/>
          <p14:tracePt t="221613" x="5165725" y="4665663"/>
          <p14:tracePt t="221624" x="5183188" y="4665663"/>
          <p14:tracePt t="221635" x="5199063" y="4665663"/>
          <p14:tracePt t="221645" x="5216525" y="4665663"/>
          <p14:tracePt t="221650" x="5224463" y="4665663"/>
          <p14:tracePt t="221668" x="5292725" y="4665663"/>
          <p14:tracePt t="221684" x="5318125" y="4665663"/>
          <p14:tracePt t="221685" x="5335588" y="4665663"/>
          <p14:tracePt t="221701" x="5378450" y="4665663"/>
          <p14:tracePt t="221718" x="5429250" y="4665663"/>
          <p14:tracePt t="221722" x="5437188" y="4665663"/>
          <p14:tracePt t="221735" x="5454650" y="4665663"/>
          <p14:tracePt t="221752" x="5472113" y="4665663"/>
          <p14:tracePt t="221768" x="5497513" y="4665663"/>
          <p14:tracePt t="221785" x="5505450" y="4665663"/>
          <p14:tracePt t="221802" x="5513388" y="4665663"/>
          <p14:tracePt t="221818" x="5548313" y="4665663"/>
          <p14:tracePt t="221833" x="5573713" y="4665663"/>
          <p14:tracePt t="221834" x="5581650" y="4665663"/>
          <p14:tracePt t="221850" x="5641975" y="4665663"/>
          <p14:tracePt t="221867" x="5708650" y="4648200"/>
          <p14:tracePt t="221884" x="5751513" y="4648200"/>
          <p14:tracePt t="221885" x="5761038" y="4648200"/>
          <p14:tracePt t="221901" x="5776913" y="4648200"/>
          <p14:tracePt t="221918" x="5802313" y="4648200"/>
          <p14:tracePt t="221935" x="5827713" y="4648200"/>
          <p14:tracePt t="221953" x="5870575" y="4648200"/>
          <p14:tracePt t="221969" x="5930900" y="4648200"/>
          <p14:tracePt t="221984" x="5972175" y="4648200"/>
          <p14:tracePt t="221988" x="5989638" y="4648200"/>
          <p14:tracePt t="221990" x="5997575" y="4648200"/>
          <p14:tracePt t="222001" x="6015038" y="4648200"/>
          <p14:tracePt t="222018" x="6032500" y="4648200"/>
          <p14:tracePt t="222034" x="6049963" y="4648200"/>
          <p14:tracePt t="222051" x="6057900" y="4648200"/>
          <p14:tracePt t="222068" x="6075363" y="4640263"/>
          <p14:tracePt t="222085" x="6091238" y="4640263"/>
          <p14:tracePt t="222087" x="6108700" y="4640263"/>
          <p14:tracePt t="222101" x="6134100" y="4640263"/>
          <p14:tracePt t="222117" x="6167438" y="4640263"/>
          <p14:tracePt t="222134" x="6194425" y="4640263"/>
          <p14:tracePt t="222151" x="6202363" y="4640263"/>
          <p14:tracePt t="222168" x="6227763" y="4640263"/>
          <p14:tracePt t="222184" x="6235700" y="4640263"/>
          <p14:tracePt t="222201" x="6261100" y="4640263"/>
          <p14:tracePt t="222202" x="6270625" y="4640263"/>
          <p14:tracePt t="222219" x="6286500" y="4640263"/>
          <p14:tracePt t="222234" x="6329363" y="4640263"/>
          <p14:tracePt t="222236" x="6338888" y="4640263"/>
          <p14:tracePt t="222250" x="6389688" y="4640263"/>
          <p14:tracePt t="222267" x="6430963" y="4640263"/>
          <p14:tracePt t="222284" x="6465888" y="4640263"/>
          <p14:tracePt t="222301" x="6499225" y="4640263"/>
          <p14:tracePt t="222318" x="6524625" y="4630738"/>
          <p14:tracePt t="222336" x="6534150" y="4630738"/>
          <p14:tracePt t="222351" x="6542088" y="4630738"/>
          <p14:tracePt t="222353" x="6559550" y="4630738"/>
          <p14:tracePt t="222369" x="6584950" y="4630738"/>
          <p14:tracePt t="222384" x="6600825" y="4630738"/>
          <p14:tracePt t="222385" x="6610350" y="4630738"/>
          <p14:tracePt t="222400" x="6653213" y="4630738"/>
          <p14:tracePt t="222418" x="6694488" y="4630738"/>
          <p14:tracePt t="222435" x="6711950" y="4630738"/>
          <p14:tracePt t="222436" x="6719888" y="4630738"/>
          <p14:tracePt t="222451" x="6729413" y="4630738"/>
          <p14:tracePt t="222467" x="6745288" y="4630738"/>
          <p14:tracePt t="222484" x="6762750" y="4630738"/>
          <p14:tracePt t="222510" x="6780213" y="4630738"/>
          <p14:tracePt t="222540" x="6788150" y="4630738"/>
          <p14:tracePt t="222554" x="6797675" y="4630738"/>
          <p14:tracePt t="222564" x="6805613" y="4630738"/>
          <p14:tracePt t="222569" x="6813550" y="4622800"/>
          <p14:tracePt t="222584" x="6838950" y="4622800"/>
          <p14:tracePt t="222600" x="6864350" y="4614863"/>
          <p14:tracePt t="222602" x="6873875" y="4605338"/>
          <p14:tracePt t="222617" x="6889750" y="4605338"/>
          <p14:tracePt t="222634" x="6924675" y="4605338"/>
          <p14:tracePt t="222635" x="6932613" y="4605338"/>
          <p14:tracePt t="222650" x="6967538" y="4605338"/>
          <p14:tracePt t="222667" x="7043738" y="4605338"/>
          <p14:tracePt t="222684" x="7102475" y="4589463"/>
          <p14:tracePt t="222700" x="7145338" y="4579938"/>
          <p14:tracePt t="222703" x="7153275" y="4579938"/>
          <p14:tracePt t="222717" x="7170738" y="4579938"/>
          <p14:tracePt t="222735" x="7188200" y="4579938"/>
          <p14:tracePt t="222736" x="7196138" y="4579938"/>
          <p14:tracePt t="222740" x="7204075" y="4579938"/>
          <p14:tracePt t="222750" x="7221538" y="4579938"/>
          <p14:tracePt t="222767" x="7256463" y="4579938"/>
          <p14:tracePt t="222784" x="7281863" y="4579938"/>
          <p14:tracePt t="222800" x="7297738" y="4579938"/>
          <p14:tracePt t="222817" x="7307263" y="4579938"/>
          <p14:tracePt t="222834" x="7332663" y="4579938"/>
          <p14:tracePt t="222850" x="7366000" y="4579938"/>
          <p14:tracePt t="222853" x="7373938" y="4579938"/>
          <p14:tracePt t="222867" x="7426325" y="4579938"/>
          <p14:tracePt t="222884" x="7467600" y="4589463"/>
          <p14:tracePt t="222900" x="7485063" y="4589463"/>
          <p14:tracePt t="222918" x="7493000" y="4589463"/>
          <p14:tracePt t="222985" x="7502525" y="4589463"/>
          <p14:tracePt t="222997" x="7518400" y="4589463"/>
          <p14:tracePt t="224561" x="7535863" y="4589463"/>
          <p14:tracePt t="224577" x="7545388" y="4589463"/>
          <p14:tracePt t="224602" x="7553325" y="4589463"/>
          <p14:tracePt t="224622" x="7561263" y="4589463"/>
          <p14:tracePt t="224628" x="7570788" y="4589463"/>
          <p14:tracePt t="224633" x="7578725" y="4589463"/>
          <p14:tracePt t="224649" x="7596188" y="4589463"/>
          <p14:tracePt t="224666" x="7612063" y="4589463"/>
          <p14:tracePt t="224683" x="7637463" y="4589463"/>
          <p14:tracePt t="224700" x="7662863" y="4589463"/>
          <p14:tracePt t="224718" x="7680325" y="4589463"/>
          <p14:tracePt t="224723" x="7688263" y="4589463"/>
          <p14:tracePt t="224736" x="7697788" y="4589463"/>
          <p14:tracePt t="224780" x="7705725" y="4589463"/>
          <p14:tracePt t="224815" x="7715250" y="4589463"/>
          <p14:tracePt t="225060" x="7723188" y="4589463"/>
          <p14:tracePt t="225084" x="7731125" y="4589463"/>
          <p14:tracePt t="225092" x="7740650" y="4589463"/>
          <p14:tracePt t="225110" x="7756525" y="4589463"/>
          <p14:tracePt t="225156" x="7773988" y="4589463"/>
          <p14:tracePt t="225164" x="7781925" y="4589463"/>
          <p14:tracePt t="225190" x="7791450" y="4597400"/>
          <p14:tracePt t="225212" x="7799388" y="4605338"/>
          <p14:tracePt t="225232" x="7807325" y="4605338"/>
          <p14:tracePt t="225242" x="7816850" y="4605338"/>
          <p14:tracePt t="225250" x="7832725" y="4605338"/>
          <p14:tracePt t="225266" x="7850188" y="4605338"/>
          <p14:tracePt t="225283" x="7859713" y="4605338"/>
          <p14:tracePt t="225299" x="7885113" y="4605338"/>
          <p14:tracePt t="225316" x="7900988" y="4605338"/>
          <p14:tracePt t="225333" x="7918450" y="4605338"/>
          <p14:tracePt t="225349" x="7943850" y="4605338"/>
          <p14:tracePt t="225366" x="7994650" y="4605338"/>
          <p14:tracePt t="225370" x="8004175" y="4605338"/>
          <p14:tracePt t="225382" x="8037513" y="4605338"/>
          <p14:tracePt t="225399" x="8080375" y="4605338"/>
          <p14:tracePt t="225415" x="8113713" y="4605338"/>
          <p14:tracePt t="225432" x="8121650" y="4605338"/>
          <p14:tracePt t="225433" x="8131175" y="4605338"/>
          <p14:tracePt t="225449" x="8139113" y="4605338"/>
          <p14:tracePt t="225465" x="8156575" y="4597400"/>
          <p14:tracePt t="225482" x="8164513" y="4597400"/>
          <p14:tracePt t="225500" x="8181975" y="4597400"/>
          <p14:tracePt t="225539" x="8189913" y="4597400"/>
          <p14:tracePt t="225557" x="8199438" y="4597400"/>
          <p14:tracePt t="225563" x="8207375" y="4597400"/>
          <p14:tracePt t="225569" x="8224838" y="4597400"/>
          <p14:tracePt t="225582" x="8240713" y="4597400"/>
          <p14:tracePt t="225600" x="8258175" y="4597400"/>
          <p14:tracePt t="225663" x="8266113" y="4597400"/>
          <p14:tracePt t="225675" x="8275638" y="4597400"/>
          <p14:tracePt t="225691" x="8283575" y="4597400"/>
          <p14:tracePt t="225715" x="8291513" y="4597400"/>
          <p14:tracePt t="225738" x="8301038" y="4597400"/>
          <p14:tracePt t="225753" x="8308975" y="4597400"/>
          <p14:tracePt t="225771" x="8326438" y="4597400"/>
          <p14:tracePt t="225776" x="8334375" y="4597400"/>
          <p14:tracePt t="225785" x="8343900" y="4597400"/>
          <p14:tracePt t="225799" x="8359775" y="4589463"/>
          <p14:tracePt t="225815" x="8369300" y="4579938"/>
          <p14:tracePt t="225832" x="8385175" y="4579938"/>
          <p14:tracePt t="225849" x="8410575" y="4572000"/>
          <p14:tracePt t="225865" x="8435975" y="4572000"/>
          <p14:tracePt t="225882" x="8470900" y="4572000"/>
          <p14:tracePt t="225884" x="8478838" y="4572000"/>
          <p14:tracePt t="225898" x="8488363" y="4572000"/>
          <p14:tracePt t="225916" x="8496300" y="4572000"/>
          <p14:tracePt t="226000" x="8504238" y="4572000"/>
          <p14:tracePt t="226041" x="8521700" y="4572000"/>
          <p14:tracePt t="226063" x="8529638" y="4572000"/>
          <p14:tracePt t="226071" x="8539163" y="4572000"/>
          <p14:tracePt t="226082" x="8547100" y="4572000"/>
          <p14:tracePt t="226084" x="8555038" y="4572000"/>
          <p14:tracePt t="226099" x="8572500" y="4572000"/>
          <p14:tracePt t="226100" x="8589963" y="4572000"/>
          <p14:tracePt t="226115" x="8605838" y="4572000"/>
          <p14:tracePt t="226131" x="8623300" y="4572000"/>
          <p14:tracePt t="226148" x="8632825" y="4572000"/>
          <p14:tracePt t="226165" x="8648700" y="4572000"/>
          <p14:tracePt t="226182" x="8666163" y="4572000"/>
          <p14:tracePt t="226198" x="8683625" y="4572000"/>
          <p14:tracePt t="226201" x="8691563" y="4572000"/>
          <p14:tracePt t="226217" x="8699500" y="4572000"/>
          <p14:tracePt t="226232" x="8709025" y="4572000"/>
          <p14:tracePt t="226249" x="8716963" y="4572000"/>
          <p14:tracePt t="226251" x="8734425" y="4572000"/>
          <p14:tracePt t="226270" x="8750300" y="4572000"/>
          <p14:tracePt t="226282" x="8759825" y="4572000"/>
          <p14:tracePt t="226299" x="8777288" y="4572000"/>
          <p14:tracePt t="226302" x="8785225" y="4572000"/>
          <p14:tracePt t="226304" x="8793163" y="4572000"/>
          <p14:tracePt t="226315" x="8810625" y="4572000"/>
          <p14:tracePt t="226317" x="8828088" y="4572000"/>
          <p14:tracePt t="226332" x="8853488" y="4572000"/>
          <p14:tracePt t="226349" x="8861425" y="4572000"/>
          <p14:tracePt t="226401" x="8869363" y="4572000"/>
          <p14:tracePt t="226413" x="8878888" y="4572000"/>
          <p14:tracePt t="226428" x="8894763" y="4572000"/>
          <p14:tracePt t="226440" x="8904288" y="4572000"/>
          <p14:tracePt t="226453" x="8912225" y="4572000"/>
          <p14:tracePt t="226472" x="8921750" y="4572000"/>
          <p14:tracePt t="226494" x="8929688" y="4572000"/>
          <p14:tracePt t="226510" x="8937625" y="4572000"/>
          <p14:tracePt t="226526" x="8955088" y="4572000"/>
          <p14:tracePt t="226587" x="8972550" y="4572000"/>
          <p14:tracePt t="226617" x="8980488" y="4572000"/>
          <p14:tracePt t="226644" x="8988425" y="4572000"/>
          <p14:tracePt t="226664" x="8997950" y="4572000"/>
          <p14:tracePt t="226680" x="9005888" y="4572000"/>
          <p14:tracePt t="226692" x="9013825" y="4572000"/>
          <p14:tracePt t="226704" x="9031288" y="4572000"/>
          <p14:tracePt t="226736" x="9048750" y="4572000"/>
          <p14:tracePt t="226991" x="9064625" y="4572000"/>
          <p14:tracePt t="227835" x="9082088" y="4572000"/>
          <p14:tracePt t="227859" x="9099550" y="4572000"/>
          <p14:tracePt t="227867" x="9107488" y="4572000"/>
          <p14:tracePt t="227877" x="9117013" y="4572000"/>
          <p14:tracePt t="227899" x="9124950" y="4572000"/>
          <p14:tracePt t="227920" x="9132888" y="4572000"/>
          <p14:tracePt t="227932" x="9142413" y="4572000"/>
          <p14:tracePt t="227944" x="9158288" y="4564063"/>
          <p14:tracePt t="227952" x="9158288" y="4554538"/>
          <p14:tracePt t="227963" x="9183688" y="4554538"/>
          <p14:tracePt t="227964" x="9193213" y="4554538"/>
          <p14:tracePt t="227980" x="9226550" y="4554538"/>
          <p14:tracePt t="227997" x="9236075" y="4554538"/>
          <p14:tracePt t="228013" x="9251950" y="4554538"/>
          <p14:tracePt t="228387" x="9261475" y="4554538"/>
          <p14:tracePt t="228415" x="9269413" y="4554538"/>
          <p14:tracePt t="228428" x="9277350" y="4554538"/>
          <p14:tracePt t="228444" x="9286875" y="4554538"/>
          <p14:tracePt t="228464" x="9302750" y="4554538"/>
          <p14:tracePt t="228486" x="9320213" y="4554538"/>
          <p14:tracePt t="228504" x="9337675" y="4554538"/>
          <p14:tracePt t="228508" x="9345613" y="4554538"/>
          <p14:tracePt t="228517" x="9353550" y="4554538"/>
          <p14:tracePt t="228530" x="9380538" y="4554538"/>
          <p14:tracePt t="228546" x="9405938" y="4554538"/>
          <p14:tracePt t="228563" x="9413875" y="4554538"/>
          <p14:tracePt t="228615" x="9421813" y="4554538"/>
          <p14:tracePt t="228648" x="9431338" y="4554538"/>
          <p14:tracePt t="228656" x="9439275" y="4554538"/>
          <p14:tracePt t="228668" x="9456738" y="4554538"/>
          <p14:tracePt t="228680" x="9464675" y="4554538"/>
          <p14:tracePt t="228697" x="9490075" y="4554538"/>
          <p14:tracePt t="228714" x="9515475" y="4554538"/>
          <p14:tracePt t="228730" x="9532938" y="4554538"/>
          <p14:tracePt t="228733" x="9540875" y="4554538"/>
          <p14:tracePt t="228747" x="9566275" y="4554538"/>
          <p14:tracePt t="228764" x="9601200" y="4554538"/>
          <p14:tracePt t="228768" x="9609138" y="4554538"/>
          <p14:tracePt t="228780" x="9642475" y="4554538"/>
          <p14:tracePt t="228784" x="9659938" y="4546600"/>
          <p14:tracePt t="228797" x="9702800" y="4546600"/>
          <p14:tracePt t="228814" x="9720263" y="4546600"/>
          <p14:tracePt t="229083" x="9728200" y="4546600"/>
          <p14:tracePt t="229105" x="9736138" y="4546600"/>
          <p14:tracePt t="229124" x="9745663" y="4546600"/>
          <p14:tracePt t="229136" x="9753600" y="4546600"/>
          <p14:tracePt t="229140" x="9761538" y="4546600"/>
          <p14:tracePt t="229151" x="9771063" y="4546600"/>
          <p14:tracePt t="229163" x="9779000" y="4546600"/>
          <p14:tracePt t="229180" x="9786938" y="4546600"/>
          <p14:tracePt t="229182" x="9796463" y="4546600"/>
          <p14:tracePt t="229196" x="9804400" y="4546600"/>
          <p14:tracePt t="229214" x="9812338" y="4546600"/>
          <p14:tracePt t="229269" x="9829800" y="4546600"/>
          <p14:tracePt t="229289" x="9847263" y="4546600"/>
          <p14:tracePt t="229699" x="9855200" y="4546600"/>
          <p14:tracePt t="229704" x="9864725" y="4546600"/>
          <p14:tracePt t="229714" x="9872663" y="4546600"/>
          <p14:tracePt t="229731" x="9880600" y="4546600"/>
          <p14:tracePt t="229734" x="9890125" y="4546600"/>
          <p14:tracePt t="229749" x="9906000" y="4546600"/>
          <p14:tracePt t="229777" x="9923463" y="4546600"/>
          <p14:tracePt t="229795" x="9931400" y="4546600"/>
          <p14:tracePt t="229803" x="9940925" y="4546600"/>
          <p14:tracePt t="229834" x="9948863" y="4546600"/>
          <p14:tracePt t="229887" x="9956800" y="4546600"/>
          <p14:tracePt t="229906" x="9966325" y="4546600"/>
          <p14:tracePt t="229930" x="9974263" y="4546600"/>
          <p14:tracePt t="229977" x="9983788" y="4546600"/>
          <p14:tracePt t="230009" x="9999663" y="4546600"/>
          <p14:tracePt t="230035" x="10017125" y="4546600"/>
          <p14:tracePt t="230055" x="10034588" y="4546600"/>
          <p14:tracePt t="230071" x="10050463" y="4546600"/>
          <p14:tracePt t="230090" x="10067925" y="4546600"/>
          <p14:tracePt t="230099" x="10085388" y="4546600"/>
          <p14:tracePt t="230103" x="10093325" y="4546600"/>
          <p14:tracePt t="230113" x="10110788" y="4546600"/>
          <p14:tracePt t="230130" x="10126663" y="4546600"/>
          <p14:tracePt t="230147" x="10136188" y="4546600"/>
          <p14:tracePt t="230164" x="10144125" y="4546600"/>
          <p14:tracePt t="230245" x="10153650" y="4546600"/>
          <p14:tracePt t="230307" x="10161588" y="4546600"/>
          <p14:tracePt t="230343" x="10169525" y="4546600"/>
          <p14:tracePt t="230425" x="10186988" y="4546600"/>
          <p14:tracePt t="230451" x="10204450" y="4546600"/>
          <p14:tracePt t="230457" x="10212388" y="4546600"/>
          <p14:tracePt t="230463" x="10220325" y="4546600"/>
          <p14:tracePt t="230466" x="10229850" y="4546600"/>
          <p14:tracePt t="230469" x="10237788" y="4546600"/>
          <p14:tracePt t="230479" x="10255250" y="4546600"/>
          <p14:tracePt t="230495" x="10298113" y="4546600"/>
          <p14:tracePt t="230512" x="10313988" y="4546600"/>
          <p14:tracePt t="230513" x="10323513" y="4546600"/>
          <p14:tracePt t="230529" x="10331450" y="4546600"/>
          <p14:tracePt t="230546" x="10339388" y="4546600"/>
          <p14:tracePt t="230570" x="10348913" y="4546600"/>
          <p14:tracePt t="230580" x="10356850" y="4546600"/>
          <p14:tracePt t="230598" x="10374313" y="4546600"/>
          <p14:tracePt t="230735" x="10390188" y="4546600"/>
          <p14:tracePt t="230752" x="10399713" y="4546600"/>
          <p14:tracePt t="230778" x="10407650" y="4538663"/>
          <p14:tracePt t="230800" x="10425113" y="4538663"/>
          <p14:tracePt t="230897" x="10433050" y="4538663"/>
          <p14:tracePt t="230916" x="10450513" y="4538663"/>
          <p14:tracePt t="230959" x="10458450" y="4538663"/>
          <p14:tracePt t="230975" x="10467975" y="4538663"/>
          <p14:tracePt t="230983" x="10475913" y="4538663"/>
          <p14:tracePt t="230996" x="10493375" y="4538663"/>
          <p14:tracePt t="231013" x="10518775" y="4538663"/>
          <p14:tracePt t="231016" x="10526713" y="4538663"/>
          <p14:tracePt t="231028" x="10544175" y="4538663"/>
          <p14:tracePt t="231031" x="10560050" y="4538663"/>
          <p14:tracePt t="231045" x="10569575" y="4538663"/>
          <p14:tracePt t="231072" x="10577513" y="4538663"/>
          <p14:tracePt t="231101" x="10585450" y="4538663"/>
          <p14:tracePt t="231120" x="10594975" y="4538663"/>
          <p14:tracePt t="231133" x="10602913" y="4538663"/>
          <p14:tracePt t="231149" x="10612438" y="4538663"/>
          <p14:tracePt t="231211" x="10620375" y="4538663"/>
          <p14:tracePt t="232435" x="10628313" y="4538663"/>
          <p14:tracePt t="232450" x="10637838" y="4538663"/>
          <p14:tracePt t="232851" x="10645775" y="4538663"/>
          <p14:tracePt t="232868" x="10645775" y="4546600"/>
          <p14:tracePt t="247349" x="10653713" y="4546600"/>
          <p14:tracePt t="247360" x="10653713" y="4554538"/>
          <p14:tracePt t="247373" x="10653713" y="4564063"/>
          <p14:tracePt t="247385" x="10653713" y="4572000"/>
          <p14:tracePt t="247402" x="10637838" y="4572000"/>
          <p14:tracePt t="247419" x="10620375" y="4579938"/>
          <p14:tracePt t="247585" x="10620375" y="4572000"/>
          <p14:tracePt t="247739" x="10620375" y="4554538"/>
          <p14:tracePt t="247847" x="10620375" y="4546600"/>
          <p14:tracePt t="247857" x="10612438" y="4546600"/>
          <p14:tracePt t="247860" x="10602913" y="4546600"/>
          <p14:tracePt t="247866" x="10594975" y="4546600"/>
          <p14:tracePt t="247885" x="10560050" y="4546600"/>
          <p14:tracePt t="247903" x="10534650" y="4546600"/>
          <p14:tracePt t="247919" x="10518775" y="4546600"/>
          <p14:tracePt t="247935" x="10493375" y="4546600"/>
          <p14:tracePt t="247952" x="10483850" y="4546600"/>
          <p14:tracePt t="247968" x="10475913" y="4546600"/>
          <p14:tracePt t="247970" x="10467975" y="4546600"/>
          <p14:tracePt t="247985" x="10458450" y="4546600"/>
          <p14:tracePt t="248002" x="10450513" y="4546600"/>
          <p14:tracePt t="248019" x="10433050" y="4546600"/>
          <p14:tracePt t="248035" x="10415588" y="4546600"/>
          <p14:tracePt t="248036" x="10407650" y="4546600"/>
          <p14:tracePt t="248052" x="10348913" y="4546600"/>
          <p14:tracePt t="248069" x="10263188" y="4546600"/>
          <p14:tracePt t="248071" x="10237788" y="4546600"/>
          <p14:tracePt t="248088" x="10136188" y="4546600"/>
          <p14:tracePt t="248093" x="10118725" y="4546600"/>
          <p14:tracePt t="248095" x="10093325" y="4546600"/>
          <p14:tracePt t="248103" x="10050463" y="4546600"/>
          <p14:tracePt t="248118" x="9991725" y="4564063"/>
          <p14:tracePt t="248119" x="9966325" y="4572000"/>
          <p14:tracePt t="248134" x="9855200" y="4579938"/>
          <p14:tracePt t="248152" x="9745663" y="4597400"/>
          <p14:tracePt t="248153" x="9710738" y="4597400"/>
          <p14:tracePt t="248168" x="9652000" y="4597400"/>
          <p14:tracePt t="248184" x="9472613" y="4597400"/>
          <p14:tracePt t="248201" x="9405938" y="4597400"/>
          <p14:tracePt t="248218" x="9353550" y="4597400"/>
          <p14:tracePt t="248234" x="9312275" y="4597400"/>
          <p14:tracePt t="248251" x="9277350" y="4597400"/>
          <p14:tracePt t="248268" x="9244013" y="4597400"/>
          <p14:tracePt t="248285" x="9193213" y="4597400"/>
          <p14:tracePt t="248302" x="9107488" y="4572000"/>
          <p14:tracePt t="248318" x="9039225" y="4564063"/>
          <p14:tracePt t="248319" x="9005888" y="4554538"/>
          <p14:tracePt t="248335" x="8921750" y="4538663"/>
          <p14:tracePt t="248353" x="8699500" y="4495800"/>
          <p14:tracePt t="248369" x="8572500" y="4470400"/>
          <p14:tracePt t="248370" x="8529638" y="4460875"/>
          <p14:tracePt t="248374" x="8478838" y="4460875"/>
          <p14:tracePt t="248385" x="8385175" y="4445000"/>
          <p14:tracePt t="248401" x="8326438" y="4419600"/>
          <p14:tracePt t="248418" x="8291513" y="4419600"/>
          <p14:tracePt t="248435" x="8283575" y="4419600"/>
          <p14:tracePt t="248479" x="8275638" y="4419600"/>
          <p14:tracePt t="248484" x="8266113" y="4419600"/>
          <p14:tracePt t="248522" x="8250238" y="4419600"/>
          <p14:tracePt t="248526" x="8240713" y="4419600"/>
          <p14:tracePt t="248535" x="8232775" y="4419600"/>
          <p14:tracePt t="248551" x="8189913" y="4419600"/>
          <p14:tracePt t="248568" x="8121650" y="4419600"/>
          <p14:tracePt t="248570" x="8096250" y="4419600"/>
          <p14:tracePt t="248585" x="8020050" y="4419600"/>
          <p14:tracePt t="248587" x="8004175" y="4419600"/>
          <p14:tracePt t="248590" x="7969250" y="4419600"/>
          <p14:tracePt t="248593" x="7935913" y="4427538"/>
          <p14:tracePt t="248601" x="7867650" y="4445000"/>
          <p14:tracePt t="248619" x="7740650" y="4460875"/>
          <p14:tracePt t="248621" x="7705725" y="4470400"/>
          <p14:tracePt t="248634" x="7629525" y="4503738"/>
          <p14:tracePt t="248651" x="7502525" y="4538663"/>
          <p14:tracePt t="248652" x="7485063" y="4546600"/>
          <p14:tracePt t="248668" x="7408863" y="4564063"/>
          <p14:tracePt t="248669" x="7400925" y="4572000"/>
          <p14:tracePt t="248685" x="7358063" y="4589463"/>
          <p14:tracePt t="248703" x="7340600" y="4589463"/>
          <p14:tracePt t="248708" x="7332663" y="4597400"/>
          <p14:tracePt t="278470" x="7340600" y="4597400"/>
          <p14:tracePt t="278476" x="7358063" y="4597400"/>
          <p14:tracePt t="278486" x="7434263" y="4597400"/>
          <p14:tracePt t="278490" x="7451725" y="4597400"/>
          <p14:tracePt t="278493" x="7467600" y="4597400"/>
          <p14:tracePt t="278585" x="7459663" y="4597400"/>
          <p14:tracePt t="278591" x="7451725" y="4597400"/>
          <p14:tracePt t="278601" x="7442200" y="4605338"/>
          <p14:tracePt t="278605" x="7426325" y="4614863"/>
          <p14:tracePt t="278609" x="7426325" y="4622800"/>
          <p14:tracePt t="278617" x="7408863" y="4640263"/>
          <p14:tracePt t="278633" x="7383463" y="4665663"/>
          <p14:tracePt t="278650" x="7289800" y="4724400"/>
          <p14:tracePt t="278666" x="7239000" y="4767263"/>
          <p14:tracePt t="278668" x="7221538" y="4784725"/>
          <p14:tracePt t="278682" x="7077075" y="4860925"/>
          <p14:tracePt t="278700" x="6924675" y="4962525"/>
          <p14:tracePt t="278701" x="6873875" y="4997450"/>
          <p14:tracePt t="278716" x="6711950" y="5073650"/>
          <p14:tracePt t="278718" x="6661150" y="5106988"/>
          <p14:tracePt t="278721" x="6600825" y="5141913"/>
          <p14:tracePt t="278733" x="6473825" y="5200650"/>
          <p14:tracePt t="278735" x="6415088" y="5235575"/>
          <p14:tracePt t="278737" x="6346825" y="5260975"/>
          <p14:tracePt t="278749" x="6176963" y="5337175"/>
          <p14:tracePt t="278767" x="5905500" y="5438775"/>
          <p14:tracePt t="278770" x="5827713" y="5464175"/>
          <p14:tracePt t="278773" x="5768975" y="5489575"/>
          <p14:tracePt t="278783" x="5632450" y="5524500"/>
          <p14:tracePt t="278785" x="5556250" y="5549900"/>
          <p14:tracePt t="278799" x="5259388" y="5616575"/>
          <p14:tracePt t="278816" x="4919663" y="5710238"/>
          <p14:tracePt t="278818" x="4833938" y="5735638"/>
          <p14:tracePt t="278832" x="4570413" y="5803900"/>
          <p14:tracePt t="278850" x="4129088" y="5915025"/>
          <p14:tracePt t="278866" x="3865563" y="5983288"/>
          <p14:tracePt t="278868" x="3771900" y="6008688"/>
          <p14:tracePt t="278872" x="3670300" y="6024563"/>
          <p14:tracePt t="278875" x="3586163" y="6049963"/>
          <p14:tracePt t="278882" x="3500438" y="6067425"/>
          <p14:tracePt t="278898" x="3074988" y="6143625"/>
          <p14:tracePt t="278916" x="2795588" y="6194425"/>
          <p14:tracePt t="278917" x="2735263" y="6211888"/>
          <p14:tracePt t="278932" x="2574925" y="6221413"/>
          <p14:tracePt t="278949" x="2336800" y="6237288"/>
          <p14:tracePt t="278965" x="2208213" y="6237288"/>
          <p14:tracePt t="278983" x="2132013" y="6237288"/>
          <p14:tracePt t="278999" x="2065338" y="6229350"/>
          <p14:tracePt t="279016" x="2038350" y="6211888"/>
          <p14:tracePt t="279033" x="2005013" y="6203950"/>
          <p14:tracePt t="279035" x="1987550" y="6186488"/>
          <p14:tracePt t="279048" x="1946275" y="6186488"/>
          <p14:tracePt t="279065" x="1903413" y="6186488"/>
          <p14:tracePt t="279067" x="1885950" y="6186488"/>
          <p14:tracePt t="279082" x="1827213" y="6186488"/>
          <p14:tracePt t="279084" x="1817688" y="6186488"/>
          <p14:tracePt t="279087" x="1801813" y="6186488"/>
          <p14:tracePt t="279098" x="1776413" y="6186488"/>
          <p14:tracePt t="279115" x="1758950" y="6186488"/>
          <p14:tracePt t="279116" x="1749425" y="6186488"/>
          <p14:tracePt t="279132" x="1733550" y="6186488"/>
          <p14:tracePt t="279149" x="1708150" y="6178550"/>
          <p14:tracePt t="279165" x="1673225" y="6178550"/>
          <p14:tracePt t="279182" x="1657350" y="6169025"/>
          <p14:tracePt t="279199" x="1639888" y="6161088"/>
          <p14:tracePt t="279239" x="1631950" y="6161088"/>
          <p14:tracePt t="280863" x="1639888" y="6161088"/>
          <p14:tracePt t="280873" x="1647825" y="6161088"/>
          <p14:tracePt t="280880" x="1657350" y="6161088"/>
          <p14:tracePt t="280897" x="1665288" y="6161088"/>
          <p14:tracePt t="280914" x="1682750" y="6169025"/>
          <p14:tracePt t="280931" x="1724025" y="6186488"/>
          <p14:tracePt t="280948" x="1792288" y="6211888"/>
          <p14:tracePt t="280949" x="1809750" y="6211888"/>
          <p14:tracePt t="280965" x="1885950" y="6229350"/>
          <p14:tracePt t="280966" x="1903413" y="6237288"/>
          <p14:tracePt t="280970" x="1936750" y="6237288"/>
          <p14:tracePt t="280972" x="1962150" y="6237288"/>
          <p14:tracePt t="280980" x="2005013" y="6237288"/>
          <p14:tracePt t="280997" x="2106613" y="6262688"/>
          <p14:tracePt t="281014" x="2208213" y="6280150"/>
          <p14:tracePt t="281031" x="2311400" y="6280150"/>
          <p14:tracePt t="281032" x="2319338" y="6280150"/>
          <p14:tracePt t="281048" x="2352675" y="6280150"/>
          <p14:tracePt t="281064" x="2370138" y="6280150"/>
          <p14:tracePt t="281193" x="2370138" y="6272213"/>
          <p14:tracePt t="281220" x="2362200" y="6272213"/>
          <p14:tracePt t="281225" x="2352675" y="6272213"/>
          <p14:tracePt t="281233" x="2327275" y="6272213"/>
          <p14:tracePt t="281248" x="2276475" y="6254750"/>
          <p14:tracePt t="281251" x="2260600" y="6254750"/>
          <p14:tracePt t="281264" x="2192338" y="6254750"/>
          <p14:tracePt t="281281" x="2081213" y="6254750"/>
          <p14:tracePt t="281282" x="2055813" y="6254750"/>
          <p14:tracePt t="281298" x="1987550" y="6254750"/>
          <p14:tracePt t="281299" x="1971675" y="6246813"/>
          <p14:tracePt t="281315" x="1928813" y="6246813"/>
          <p14:tracePt t="281316" x="1903413" y="6237288"/>
          <p14:tracePt t="281331" x="1860550" y="6221413"/>
          <p14:tracePt t="281348" x="1817688" y="6221413"/>
          <p14:tracePt t="281445" x="1809750" y="6221413"/>
          <p14:tracePt t="281511" x="1817688" y="6221413"/>
          <p14:tracePt t="281518" x="1827213" y="6229350"/>
          <p14:tracePt t="281524" x="1835150" y="6229350"/>
          <p14:tracePt t="281547" x="1893888" y="6237288"/>
          <p14:tracePt t="281564" x="1946275" y="6246813"/>
          <p14:tracePt t="281565" x="1954213" y="6246813"/>
          <p14:tracePt t="281580" x="2012950" y="6246813"/>
          <p14:tracePt t="281597" x="2073275" y="6246813"/>
          <p14:tracePt t="281614" x="2149475" y="6246813"/>
          <p14:tracePt t="281630" x="2200275" y="6246813"/>
          <p14:tracePt t="281647" x="2225675" y="6246813"/>
          <p14:tracePt t="281664" x="2235200" y="6246813"/>
          <p14:tracePt t="281681" x="2243138" y="6246813"/>
          <p14:tracePt t="281825" x="2235200" y="6246813"/>
          <p14:tracePt t="281831" x="2217738" y="6246813"/>
          <p14:tracePt t="281836" x="2200275" y="6246813"/>
          <p14:tracePt t="281865" x="2073275" y="6237288"/>
          <p14:tracePt t="281881" x="2012950" y="6211888"/>
          <p14:tracePt t="281897" x="1971675" y="6211888"/>
          <p14:tracePt t="281914" x="1903413" y="6211888"/>
          <p14:tracePt t="281917" x="1885950" y="6211888"/>
          <p14:tracePt t="281930" x="1868488" y="6211888"/>
          <p14:tracePt t="281947" x="1860550" y="6211888"/>
          <p14:tracePt t="282016" x="1852613" y="6211888"/>
          <p14:tracePt t="282069" x="1860550" y="6211888"/>
          <p14:tracePt t="282077" x="1878013" y="6211888"/>
          <p14:tracePt t="282086" x="1893888" y="6211888"/>
          <p14:tracePt t="282098" x="1928813" y="6221413"/>
          <p14:tracePt t="282103" x="1946275" y="6229350"/>
          <p14:tracePt t="282106" x="1954213" y="6229350"/>
          <p14:tracePt t="282115" x="1971675" y="6229350"/>
          <p14:tracePt t="282119" x="1987550" y="6229350"/>
          <p14:tracePt t="282121" x="2005013" y="6229350"/>
          <p14:tracePt t="282130" x="2012950" y="6229350"/>
          <p14:tracePt t="282133" x="2030413" y="6229350"/>
          <p14:tracePt t="282147" x="2090738" y="6229350"/>
          <p14:tracePt t="282148" x="2106613" y="6229350"/>
          <p14:tracePt t="282164" x="2149475" y="6237288"/>
          <p14:tracePt t="282165" x="2166938" y="6246813"/>
          <p14:tracePt t="282180" x="2200275" y="6254750"/>
          <p14:tracePt t="282197" x="2217738" y="6262688"/>
          <p14:tracePt t="282349" x="2200275" y="6262688"/>
          <p14:tracePt t="282356" x="2192338" y="6262688"/>
          <p14:tracePt t="282358" x="2174875" y="6262688"/>
          <p14:tracePt t="282365" x="2166938" y="6262688"/>
          <p14:tracePt t="282368" x="2157413" y="6262688"/>
          <p14:tracePt t="282370" x="2141538" y="6262688"/>
          <p14:tracePt t="282381" x="2106613" y="6254750"/>
          <p14:tracePt t="282399" x="2055813" y="6254750"/>
          <p14:tracePt t="282414" x="2047875" y="6246813"/>
          <p14:tracePt t="282415" x="2038350" y="6246813"/>
          <p14:tracePt t="282430" x="2030413" y="6246813"/>
          <p14:tracePt t="282451" x="2022475" y="6246813"/>
          <p14:tracePt t="282464" x="2012950" y="6246813"/>
          <p14:tracePt t="282587" x="2022475" y="6246813"/>
          <p14:tracePt t="282595" x="2030413" y="6246813"/>
          <p14:tracePt t="282601" x="2038350" y="6246813"/>
          <p14:tracePt t="282614" x="2073275" y="6246813"/>
          <p14:tracePt t="282630" x="2106613" y="6246813"/>
          <p14:tracePt t="282647" x="2174875" y="6246813"/>
          <p14:tracePt t="282664" x="2251075" y="6246813"/>
          <p14:tracePt t="282668" x="2260600" y="6246813"/>
          <p14:tracePt t="282670" x="2276475" y="6246813"/>
          <p14:tracePt t="282681" x="2311400" y="6246813"/>
          <p14:tracePt t="282684" x="2327275" y="6246813"/>
          <p14:tracePt t="282697" x="2362200" y="6246813"/>
          <p14:tracePt t="282867" x="2352675" y="6246813"/>
          <p14:tracePt t="282879" x="2336800" y="6246813"/>
          <p14:tracePt t="282886" x="2327275" y="6246813"/>
          <p14:tracePt t="282888" x="2311400" y="6246813"/>
          <p14:tracePt t="282897" x="2293938" y="6246813"/>
          <p14:tracePt t="282915" x="2235200" y="6246813"/>
          <p14:tracePt t="282930" x="2192338" y="6246813"/>
          <p14:tracePt t="282946" x="2157413" y="6246813"/>
          <p14:tracePt t="282963" x="2141538" y="6246813"/>
          <p14:tracePt t="282980" x="2124075" y="6246813"/>
          <p14:tracePt t="282997" x="2116138" y="6246813"/>
          <p14:tracePt t="284934" x="2124075" y="6246813"/>
          <p14:tracePt t="284942" x="2141538" y="6246813"/>
          <p14:tracePt t="284947" x="2149475" y="6246813"/>
          <p14:tracePt t="284963" x="2166938" y="6246813"/>
          <p14:tracePt t="284965" x="2174875" y="6246813"/>
          <p14:tracePt t="284978" x="2192338" y="6246813"/>
          <p14:tracePt t="284995" x="2217738" y="6246813"/>
          <p14:tracePt t="285012" x="2243138" y="6246813"/>
          <p14:tracePt t="285013" x="2251075" y="6246813"/>
          <p14:tracePt t="285029" x="2293938" y="6246813"/>
          <p14:tracePt t="285045" x="2319338" y="6246813"/>
          <p14:tracePt t="285062" x="2362200" y="6246813"/>
          <p14:tracePt t="285066" x="2379663" y="6246813"/>
          <p14:tracePt t="285068" x="2395538" y="6246813"/>
          <p14:tracePt t="285079" x="2446338" y="6246813"/>
          <p14:tracePt t="285081" x="2463800" y="6246813"/>
          <p14:tracePt t="285097" x="2574925" y="6246813"/>
          <p14:tracePt t="285113" x="2676525" y="6254750"/>
          <p14:tracePt t="285116" x="2701925" y="6254750"/>
          <p14:tracePt t="285118" x="2727325" y="6254750"/>
          <p14:tracePt t="285128" x="2770188" y="6254750"/>
          <p14:tracePt t="285131" x="2795588" y="6254750"/>
          <p14:tracePt t="285145" x="2854325" y="6254750"/>
          <p14:tracePt t="285146" x="2871788" y="6254750"/>
          <p14:tracePt t="285161" x="2897188" y="6254750"/>
          <p14:tracePt t="285178" x="2922588" y="6254750"/>
          <p14:tracePt t="285195" x="2947988" y="6254750"/>
          <p14:tracePt t="285211" x="2990850" y="6262688"/>
          <p14:tracePt t="285228" x="3152775" y="6262688"/>
          <p14:tracePt t="285245" x="3305175" y="6272213"/>
          <p14:tracePt t="285261" x="3432175" y="6272213"/>
          <p14:tracePt t="285278" x="3508375" y="6272213"/>
          <p14:tracePt t="285295" x="3533775" y="6272213"/>
          <p14:tracePt t="285311" x="3551238" y="6272213"/>
          <p14:tracePt t="285329" x="3586163" y="6272213"/>
          <p14:tracePt t="285346" x="3644900" y="6272213"/>
          <p14:tracePt t="285362" x="3721100" y="6272213"/>
          <p14:tracePt t="285363" x="3746500" y="6272213"/>
          <p14:tracePt t="285378" x="3840163" y="6272213"/>
          <p14:tracePt t="285380" x="3873500" y="6280150"/>
          <p14:tracePt t="285395" x="3984625" y="6297613"/>
          <p14:tracePt t="285412" x="4078288" y="6323013"/>
          <p14:tracePt t="285414" x="4095750" y="6323013"/>
          <p14:tracePt t="285428" x="4171950" y="6338888"/>
          <p14:tracePt t="285430" x="4187825" y="6338888"/>
          <p14:tracePt t="285433" x="4214813" y="6338888"/>
          <p14:tracePt t="285445" x="4281488" y="6338888"/>
          <p14:tracePt t="285462" x="4359275" y="6338888"/>
          <p14:tracePt t="285465" x="4384675" y="6338888"/>
          <p14:tracePt t="285478" x="4460875" y="6338888"/>
          <p14:tracePt t="285481" x="4494213" y="6338888"/>
          <p14:tracePt t="285495" x="4570413" y="6348413"/>
          <p14:tracePt t="285496" x="4595813" y="6348413"/>
          <p14:tracePt t="285511" x="4714875" y="6348413"/>
          <p14:tracePt t="285528" x="4833938" y="6348413"/>
          <p14:tracePt t="285544" x="4927600" y="6348413"/>
          <p14:tracePt t="285562" x="5080000" y="6348413"/>
          <p14:tracePt t="285578" x="5173663" y="6348413"/>
          <p14:tracePt t="285595" x="5343525" y="6348413"/>
          <p14:tracePt t="285612" x="5497513" y="6348413"/>
          <p14:tracePt t="285613" x="5513388" y="6348413"/>
          <p14:tracePt t="285628" x="5591175" y="6348413"/>
          <p14:tracePt t="285629" x="5616575" y="6348413"/>
          <p14:tracePt t="285645" x="5726113" y="6348413"/>
          <p14:tracePt t="285662" x="5827713" y="6348413"/>
          <p14:tracePt t="285678" x="5930900" y="6348413"/>
          <p14:tracePt t="285695" x="6032500" y="6348413"/>
          <p14:tracePt t="285697" x="6065838" y="6348413"/>
          <p14:tracePt t="285711" x="6202363" y="6348413"/>
          <p14:tracePt t="285715" x="6235700" y="6348413"/>
          <p14:tracePt t="285728" x="6311900" y="6348413"/>
          <p14:tracePt t="285744" x="6405563" y="6348413"/>
          <p14:tracePt t="285762" x="6473825" y="6348413"/>
          <p14:tracePt t="285778" x="6499225" y="6348413"/>
          <p14:tracePt t="285780" x="6508750" y="6348413"/>
          <p14:tracePt t="285795" x="6559550" y="6348413"/>
          <p14:tracePt t="285812" x="6626225" y="6348413"/>
          <p14:tracePt t="285813" x="6653213" y="6348413"/>
          <p14:tracePt t="285828" x="6711950" y="6348413"/>
          <p14:tracePt t="285829" x="6719888" y="6348413"/>
          <p14:tracePt t="285845" x="6780213" y="6348413"/>
          <p14:tracePt t="285861" x="6805613" y="6338888"/>
          <p14:tracePt t="285878" x="6873875" y="6338888"/>
          <p14:tracePt t="285894" x="6924675" y="6338888"/>
          <p14:tracePt t="285899" x="6950075" y="6338888"/>
          <p14:tracePt t="285912" x="7018338" y="6338888"/>
          <p14:tracePt t="285928" x="7112000" y="6338888"/>
          <p14:tracePt t="285944" x="7196138" y="6330950"/>
          <p14:tracePt t="285961" x="7272338" y="6313488"/>
          <p14:tracePt t="285962" x="7297738" y="6313488"/>
          <p14:tracePt t="285978" x="7340600" y="6313488"/>
          <p14:tracePt t="285994" x="7408863" y="6297613"/>
          <p14:tracePt t="286010" x="7477125" y="6297613"/>
          <p14:tracePt t="286028" x="7553325" y="6297613"/>
          <p14:tracePt t="286044" x="7680325" y="6297613"/>
          <p14:tracePt t="286061" x="7773988" y="6297613"/>
          <p14:tracePt t="286077" x="7850188" y="6288088"/>
          <p14:tracePt t="286094" x="7875588" y="6280150"/>
          <p14:tracePt t="286111" x="7900988" y="6280150"/>
          <p14:tracePt t="286131" x="7926388" y="6280150"/>
          <p14:tracePt t="286145" x="7951788" y="6280150"/>
          <p14:tracePt t="286147" x="7969250" y="6280150"/>
          <p14:tracePt t="286163" x="8012113" y="6280150"/>
          <p14:tracePt t="286178" x="8029575" y="6280150"/>
          <p14:tracePt t="286180" x="8045450" y="6280150"/>
          <p14:tracePt t="286194" x="8070850" y="6272213"/>
          <p14:tracePt t="286211" x="8088313" y="6262688"/>
          <p14:tracePt t="286228" x="8121650" y="6262688"/>
          <p14:tracePt t="286244" x="8174038" y="6254750"/>
          <p14:tracePt t="286261" x="8318500" y="6254750"/>
          <p14:tracePt t="286279" x="8504238" y="6254750"/>
          <p14:tracePt t="286281" x="8564563" y="6254750"/>
          <p14:tracePt t="286295" x="8699500" y="6254750"/>
          <p14:tracePt t="286297" x="8742363" y="6254750"/>
          <p14:tracePt t="286313" x="8894763" y="6254750"/>
          <p14:tracePt t="286329" x="8972550" y="6254750"/>
          <p14:tracePt t="286330" x="8980488" y="6254750"/>
          <p14:tracePt t="286345" x="9031288" y="6246813"/>
          <p14:tracePt t="286361" x="9056688" y="6237288"/>
          <p14:tracePt t="286362" x="9064625" y="6237288"/>
          <p14:tracePt t="286378" x="9074150" y="6237288"/>
          <p14:tracePt t="286379" x="9082088" y="6237288"/>
          <p14:tracePt t="286394" x="9107488" y="6237288"/>
          <p14:tracePt t="286438" x="9124950" y="6229350"/>
          <p14:tracePt t="286469" x="9132888" y="6229350"/>
          <p14:tracePt t="286489" x="9142413" y="6229350"/>
          <p14:tracePt t="286494" x="9150350" y="6229350"/>
          <p14:tracePt t="286505" x="9158288" y="6221413"/>
          <p14:tracePt t="293329" x="9150350" y="6221413"/>
          <p14:tracePt t="293337" x="9142413" y="6221413"/>
          <p14:tracePt t="293353" x="9132888" y="6221413"/>
          <p14:tracePt t="293361" x="9124950" y="6211888"/>
          <p14:tracePt t="293374" x="9117013" y="6211888"/>
          <p14:tracePt t="293390" x="9091613" y="6211888"/>
          <p14:tracePt t="293406" x="9048750" y="6211888"/>
          <p14:tracePt t="293423" x="9023350" y="6203950"/>
          <p14:tracePt t="293440" x="9013825" y="6203950"/>
          <p14:tracePt t="293457" x="8997950" y="6203950"/>
          <p14:tracePt t="293474" x="8980488" y="6203950"/>
          <p14:tracePt t="293478" x="8963025" y="6203950"/>
          <p14:tracePt t="293490" x="8955088" y="6203950"/>
          <p14:tracePt t="293493" x="8947150" y="6203950"/>
          <p14:tracePt t="293507" x="8929688" y="6203950"/>
          <p14:tracePt t="293525" x="8912225" y="6203950"/>
          <p14:tracePt t="293540" x="8861425" y="6229350"/>
          <p14:tracePt t="293543" x="8843963" y="6229350"/>
          <p14:tracePt t="293557" x="8810625" y="6237288"/>
          <p14:tracePt t="293574" x="8767763" y="6246813"/>
          <p14:tracePt t="293590" x="8734425" y="6254750"/>
          <p14:tracePt t="293606" x="8683625" y="6272213"/>
          <p14:tracePt t="293624" x="8632825" y="6288088"/>
          <p14:tracePt t="293626" x="8615363" y="6288088"/>
          <p14:tracePt t="293639" x="8564563" y="6305550"/>
          <p14:tracePt t="293641" x="8547100" y="6305550"/>
          <p14:tracePt t="293656" x="8513763" y="6323013"/>
          <p14:tracePt t="293673" x="8478838" y="6330950"/>
          <p14:tracePt t="293690" x="8470900" y="6330950"/>
          <p14:tracePt t="293889" x="8478838" y="6330950"/>
          <p14:tracePt t="293901" x="8496300" y="6330950"/>
          <p14:tracePt t="293907" x="8504238" y="6330950"/>
          <p14:tracePt t="293910" x="8513763" y="6330950"/>
          <p14:tracePt t="293925" x="8547100" y="6330950"/>
          <p14:tracePt t="293939" x="8580438" y="6323013"/>
          <p14:tracePt t="293956" x="8623300" y="6305550"/>
          <p14:tracePt t="293974" x="8734425" y="6305550"/>
          <p14:tracePt t="293990" x="8818563" y="6305550"/>
          <p14:tracePt t="293991" x="8843963" y="6305550"/>
          <p14:tracePt t="294007" x="8947150" y="6305550"/>
          <p14:tracePt t="294008" x="8972550" y="6305550"/>
          <p14:tracePt t="294011" x="9005888" y="6305550"/>
          <p14:tracePt t="294022" x="9099550" y="6297613"/>
          <p14:tracePt t="294039" x="9193213" y="6288088"/>
          <p14:tracePt t="294056" x="9226550" y="6288088"/>
          <p14:tracePt t="294073" x="9244013" y="6288088"/>
          <p14:tracePt t="294090" x="9261475" y="6288088"/>
          <p14:tracePt t="294219" x="9269413" y="6288088"/>
          <p14:tracePt t="294367" x="9277350" y="6280150"/>
          <p14:tracePt t="294383" x="9294813" y="6280150"/>
          <p14:tracePt t="295091" x="9294813" y="6272213"/>
          <p14:tracePt t="295107" x="9312275" y="6272213"/>
          <p14:tracePt t="295119" x="9320213" y="6272213"/>
          <p14:tracePt t="295125" x="9328150" y="6272213"/>
          <p14:tracePt t="295129" x="9337675" y="6262688"/>
          <p14:tracePt t="295132" x="9345613" y="6262688"/>
          <p14:tracePt t="295139" x="9380538" y="6262688"/>
          <p14:tracePt t="295156" x="9447213" y="6237288"/>
          <p14:tracePt t="295157" x="9464675" y="6237288"/>
          <p14:tracePt t="295172" x="9490075" y="6237288"/>
          <p14:tracePt t="295173" x="9498013" y="6237288"/>
          <p14:tracePt t="295491" x="9507538" y="6237288"/>
          <p14:tracePt t="295494" x="9515475" y="6237288"/>
          <p14:tracePt t="295501" x="9532938" y="6237288"/>
          <p14:tracePt t="295517" x="9550400" y="6237288"/>
          <p14:tracePt t="295536" x="9566275" y="6237288"/>
          <p14:tracePt t="295545" x="9575800" y="6237288"/>
          <p14:tracePt t="295557" x="9583738" y="6237288"/>
          <p14:tracePt t="295560" x="9591675" y="6237288"/>
          <p14:tracePt t="295563" x="9601200" y="6237288"/>
          <p14:tracePt t="295572" x="9642475" y="6237288"/>
          <p14:tracePt t="295575" x="9659938" y="6237288"/>
          <p14:tracePt t="295589" x="9694863" y="6237288"/>
          <p14:tracePt t="295590" x="9702800" y="6237288"/>
          <p14:tracePt t="295606" x="9786938" y="6237288"/>
          <p14:tracePt t="295621" x="9829800" y="6237288"/>
          <p14:tracePt t="295638" x="9906000" y="6229350"/>
          <p14:tracePt t="295655" x="9923463" y="6229350"/>
          <p14:tracePt t="295721" x="9940925" y="6229350"/>
          <p14:tracePt t="295753" x="9956800" y="6229350"/>
          <p14:tracePt t="295798" x="9974263" y="6229350"/>
          <p14:tracePt t="295806" x="9983788" y="6229350"/>
          <p14:tracePt t="295814" x="9991725" y="6229350"/>
          <p14:tracePt t="295823" x="9999663" y="6229350"/>
          <p14:tracePt t="295838" x="10017125" y="6229350"/>
          <p14:tracePt t="295855" x="10034588" y="6229350"/>
          <p14:tracePt t="295872" x="10059988" y="6229350"/>
          <p14:tracePt t="295889" x="10067925" y="6229350"/>
          <p14:tracePt t="296581" x="10085388" y="6229350"/>
          <p14:tracePt t="297937" x="10093325" y="6229350"/>
          <p14:tracePt t="297953" x="10101263" y="6229350"/>
          <p14:tracePt t="297960" x="10110788" y="6229350"/>
          <p14:tracePt t="297962" x="10126663" y="6229350"/>
          <p14:tracePt t="297972" x="10144125" y="6229350"/>
          <p14:tracePt t="297988" x="10169525" y="6229350"/>
          <p14:tracePt t="298004" x="10186988" y="6229350"/>
          <p14:tracePt t="298008" x="10194925" y="6221413"/>
          <p14:tracePt t="298046" x="10194925" y="6211888"/>
          <p14:tracePt t="298062" x="10204450" y="6211888"/>
          <p14:tracePt t="298070" x="10212388" y="6211888"/>
          <p14:tracePt t="298077" x="10220325" y="6211888"/>
          <p14:tracePt t="298086" x="10237788" y="6211888"/>
          <p14:tracePt t="298088" x="10245725" y="6211888"/>
          <p14:tracePt t="298103" x="10306050" y="6211888"/>
          <p14:tracePt t="298105" x="10331450" y="6211888"/>
          <p14:tracePt t="298120" x="10415588" y="6211888"/>
          <p14:tracePt t="298137" x="10475913" y="6211888"/>
          <p14:tracePt t="298154" x="10518775" y="6211888"/>
          <p14:tracePt t="298171" x="10526713" y="6211888"/>
          <p14:tracePt t="298243" x="10534650" y="6211888"/>
          <p14:tracePt t="298257" x="10544175" y="6211888"/>
          <p14:tracePt t="298266" x="10560050" y="6211888"/>
          <p14:tracePt t="298275" x="10560050" y="6203950"/>
          <p14:tracePt t="298289" x="10577513" y="6203950"/>
          <p14:tracePt t="298305" x="10585450" y="6203950"/>
          <p14:tracePt t="298307" x="10594975" y="6203950"/>
          <p14:tracePt t="298320" x="10612438" y="6203950"/>
          <p14:tracePt t="298337" x="10637838" y="6203950"/>
          <p14:tracePt t="298354" x="10653713" y="6203950"/>
          <p14:tracePt t="298358" x="10663238" y="6203950"/>
          <p14:tracePt t="298361" x="10671175" y="6203950"/>
          <p14:tracePt t="298370" x="10679113" y="6203950"/>
          <p14:tracePt t="298387" x="10714038" y="6203950"/>
          <p14:tracePt t="298388" x="10721975" y="6203950"/>
          <p14:tracePt t="298391" x="10739438" y="6203950"/>
          <p14:tracePt t="298403" x="10772775" y="6203950"/>
          <p14:tracePt t="298420" x="10841038" y="6203950"/>
          <p14:tracePt t="298423" x="10891838" y="6203950"/>
          <p14:tracePt t="298437" x="10960100" y="6203950"/>
          <p14:tracePt t="298438" x="10985500" y="6203950"/>
          <p14:tracePt t="298453" x="11018838" y="6203950"/>
          <p14:tracePt t="298455" x="11028363" y="6203950"/>
          <p14:tracePt t="298470" x="11061700" y="6203950"/>
          <p14:tracePt t="298523" x="11079163" y="6203950"/>
          <p14:tracePt t="298572" x="11087100" y="6203950"/>
          <p14:tracePt t="298627" x="11096625" y="6203950"/>
          <p14:tracePt t="298640" x="11104563" y="6203950"/>
          <p14:tracePt t="298647" x="11112500" y="6203950"/>
          <p14:tracePt t="298655" x="11122025" y="6203950"/>
          <p14:tracePt t="298658" x="11129963" y="6203950"/>
          <p14:tracePt t="298661" x="11137900" y="6203950"/>
          <p14:tracePt t="298671" x="11155363" y="6203950"/>
          <p14:tracePt t="298687" x="11172825" y="6203950"/>
          <p14:tracePt t="298703" x="11180763" y="6203950"/>
          <p14:tracePt t="298720" x="11215688" y="6203950"/>
          <p14:tracePt t="298721" x="11223625" y="6203950"/>
          <p14:tracePt t="298736" x="11282363" y="6203950"/>
          <p14:tracePt t="298753" x="11317288" y="6211888"/>
          <p14:tracePt t="298757" x="11325225" y="6211888"/>
          <p14:tracePt t="298770" x="11350625" y="6211888"/>
          <p14:tracePt t="298812" x="11368088" y="6211888"/>
          <p14:tracePt t="298838" x="11376025" y="6211888"/>
          <p14:tracePt t="298861" x="11385550" y="6211888"/>
          <p14:tracePt t="298894" x="11401425" y="6211888"/>
          <p14:tracePt t="298972" x="11410950" y="6211888"/>
          <p14:tracePt t="298976" x="11418888" y="6211888"/>
          <p14:tracePt t="298988" x="11436350" y="6211888"/>
          <p14:tracePt t="299047" x="11444288" y="6211888"/>
          <p14:tracePt t="299054" x="11452225" y="6221413"/>
          <p14:tracePt t="299070" x="11461750" y="6221413"/>
          <p14:tracePt t="299086" x="11477625" y="6221413"/>
          <p14:tracePt t="299139" x="11495088" y="6221413"/>
          <p14:tracePt t="299160" x="11512550" y="6221413"/>
          <p14:tracePt t="299167" x="11530013" y="6221413"/>
          <p14:tracePt t="299175" x="11537950" y="6221413"/>
          <p14:tracePt t="299186" x="11555413" y="6221413"/>
          <p14:tracePt t="299240" x="11563350" y="6229350"/>
          <p14:tracePt t="299248" x="11571288" y="6229350"/>
          <p14:tracePt t="299257" x="11580813" y="6237288"/>
          <p14:tracePt t="299270" x="11596688" y="6246813"/>
          <p14:tracePt t="299271" x="11606213" y="6246813"/>
          <p14:tracePt t="299287" x="11639550" y="6246813"/>
          <p14:tracePt t="299288" x="11657013" y="6246813"/>
          <p14:tracePt t="299291" x="11664950" y="6246813"/>
          <p14:tracePt t="299303" x="11690350" y="6246813"/>
          <p14:tracePt t="299320" x="11707813" y="6246813"/>
          <p14:tracePt t="299555" x="11715750" y="6246813"/>
          <p14:tracePt t="299601" x="11707813" y="6246813"/>
          <p14:tracePt t="299609" x="11699875" y="6246813"/>
          <p14:tracePt t="299623" x="11682413" y="6246813"/>
          <p14:tracePt t="299638" x="11664950" y="6246813"/>
          <p14:tracePt t="299643" x="11647488" y="6229350"/>
          <p14:tracePt t="299646" x="11639550" y="6229350"/>
          <p14:tracePt t="299654" x="11571288" y="6229350"/>
          <p14:tracePt t="299659" x="11530013" y="6229350"/>
          <p14:tracePt t="299661" x="11477625" y="6229350"/>
          <p14:tracePt t="299669" x="11317288" y="6229350"/>
          <p14:tracePt t="299686" x="10815638" y="6229350"/>
          <p14:tracePt t="299689" x="10637838" y="6229350"/>
          <p14:tracePt t="299703" x="9566275" y="6229350"/>
          <p14:tracePt t="299719" x="8037513" y="6211888"/>
          <p14:tracePt t="299736" x="6321425" y="6178550"/>
          <p14:tracePt t="299753" x="4884738" y="6178550"/>
          <p14:tracePt t="299754" x="4562475" y="6178550"/>
          <p14:tracePt t="299770" x="3398838" y="6161088"/>
          <p14:tracePt t="299787" x="2760663" y="6161088"/>
          <p14:tracePt t="299789" x="2540000" y="6178550"/>
          <p14:tracePt t="299803" x="1817688" y="6272213"/>
          <p14:tracePt t="299820" x="1257300" y="6356350"/>
          <p14:tracePt t="299821" x="1130300" y="6381750"/>
          <p14:tracePt t="299838" x="765175" y="6457950"/>
          <p14:tracePt t="299841" x="552450" y="6510338"/>
          <p14:tracePt t="299853" x="255588" y="6586538"/>
          <p14:tracePt t="300311" x="1512888" y="6832600"/>
          <p14:tracePt t="300314" x="1554163" y="6815138"/>
          <p14:tracePt t="300319" x="1589088" y="6799263"/>
          <p14:tracePt t="300323" x="1614488" y="6781800"/>
          <p14:tracePt t="300336" x="1647825" y="6756400"/>
          <p14:tracePt t="300352" x="1647825" y="6746875"/>
          <p14:tracePt t="300369" x="1657350" y="6738938"/>
          <p14:tracePt t="300386" x="1657350" y="6731000"/>
          <p14:tracePt t="300402" x="1657350" y="6721475"/>
          <p14:tracePt t="300419" x="1657350" y="6696075"/>
          <p14:tracePt t="300436" x="1657350" y="6662738"/>
          <p14:tracePt t="300439" x="1657350" y="6654800"/>
          <p14:tracePt t="300453" x="1639888" y="6627813"/>
          <p14:tracePt t="300471" x="1597025" y="6611938"/>
          <p14:tracePt t="300486" x="1571625" y="6594475"/>
          <p14:tracePt t="300508" x="1571625" y="6586538"/>
          <p14:tracePt t="300631" x="1579563" y="6586538"/>
          <p14:tracePt t="300642" x="1589088" y="6586538"/>
          <p14:tracePt t="300646" x="1589088" y="6594475"/>
          <p14:tracePt t="300669" x="1606550" y="6602413"/>
          <p14:tracePt t="300686" x="1614488" y="6611938"/>
          <p14:tracePt t="300688" x="1622425" y="6611938"/>
          <p14:tracePt t="300702" x="1647825" y="6611938"/>
          <p14:tracePt t="300718" x="1741488" y="6611938"/>
          <p14:tracePt t="300736" x="1987550" y="6611938"/>
          <p14:tracePt t="300737" x="2055813" y="6611938"/>
          <p14:tracePt t="300752" x="2311400" y="6611938"/>
          <p14:tracePt t="300754" x="2395538" y="6611938"/>
          <p14:tracePt t="300770" x="2668588" y="6611938"/>
          <p14:tracePt t="300774" x="2709863" y="6611938"/>
          <p14:tracePt t="300776" x="2760663" y="6611938"/>
          <p14:tracePt t="300786" x="2820988" y="6611938"/>
          <p14:tracePt t="300789" x="2846388" y="6611938"/>
          <p14:tracePt t="300802" x="2854325" y="6611938"/>
          <p14:tracePt t="300826" x="2846388" y="6611938"/>
          <p14:tracePt t="300835" x="2820988" y="6611938"/>
          <p14:tracePt t="300852" x="2727325" y="6611938"/>
          <p14:tracePt t="300870" x="2641600" y="6627813"/>
          <p14:tracePt t="300886" x="2608263" y="6645275"/>
          <p14:tracePt t="300902" x="2590800" y="6654800"/>
          <p14:tracePt t="300904" x="2582863" y="6654800"/>
          <p14:tracePt t="300919" x="2540000" y="6654800"/>
          <p14:tracePt t="300936" x="2455863" y="6680200"/>
          <p14:tracePt t="300939" x="2413000" y="6680200"/>
          <p14:tracePt t="300952" x="2293938" y="6680200"/>
          <p14:tracePt t="300954" x="2217738" y="6680200"/>
          <p14:tracePt t="300969" x="1979613" y="6680200"/>
          <p14:tracePt t="300986" x="1784350" y="6680200"/>
          <p14:tracePt t="301002" x="1716088" y="6680200"/>
          <p14:tracePt t="301019" x="1690688" y="6680200"/>
          <p14:tracePt t="301083" x="1698625" y="6680200"/>
          <p14:tracePt t="301089" x="1708150" y="6680200"/>
          <p14:tracePt t="301095" x="1733550" y="6680200"/>
          <p14:tracePt t="301121" x="2038350" y="6680200"/>
          <p14:tracePt t="301137" x="2420938" y="6680200"/>
          <p14:tracePt t="301152" x="2600325" y="6680200"/>
          <p14:tracePt t="301153" x="2641600" y="6680200"/>
          <p14:tracePt t="301169" x="2719388" y="6680200"/>
          <p14:tracePt t="301225" x="2701925" y="6670675"/>
          <p14:tracePt t="301231" x="2693988" y="6670675"/>
          <p14:tracePt t="301242" x="2676525" y="6670675"/>
          <p14:tracePt t="301252" x="2668588" y="6670675"/>
          <p14:tracePt t="301268" x="2641600" y="6670675"/>
          <p14:tracePt t="301286" x="2574925" y="6680200"/>
          <p14:tracePt t="301302" x="2514600" y="6688138"/>
          <p14:tracePt t="301303" x="2497138" y="6688138"/>
          <p14:tracePt t="301319" x="2336800" y="6688138"/>
          <p14:tracePt t="301336" x="2098675" y="6688138"/>
          <p14:tracePt t="301352" x="2005013" y="6688138"/>
          <p14:tracePt t="301354" x="1987550" y="6688138"/>
          <p14:tracePt t="301358" x="1971675" y="6688138"/>
          <p14:tracePt t="301392" x="1979613" y="6688138"/>
          <p14:tracePt t="301400" x="1987550" y="6688138"/>
          <p14:tracePt t="301405" x="2005013" y="6688138"/>
          <p14:tracePt t="301418" x="2055813" y="6680200"/>
          <p14:tracePt t="301421" x="2065338" y="6680200"/>
          <p14:tracePt t="301436" x="2106613" y="6662738"/>
          <p14:tracePt t="301453" x="2157413" y="6654800"/>
          <p14:tracePt t="301456" x="2174875" y="6645275"/>
          <p14:tracePt t="301459" x="2200275" y="6645275"/>
          <p14:tracePt t="301468" x="2243138" y="6637338"/>
          <p14:tracePt t="301471" x="2268538" y="6637338"/>
          <p14:tracePt t="301485" x="2387600" y="6637338"/>
          <p14:tracePt t="301502" x="2565400" y="6637338"/>
          <p14:tracePt t="301518" x="2770188" y="6627813"/>
          <p14:tracePt t="301535" x="2889250" y="6627813"/>
          <p14:tracePt t="301552" x="2914650" y="6627813"/>
          <p14:tracePt t="301576" x="2905125" y="6619875"/>
          <p14:tracePt t="301608" x="2897188" y="6619875"/>
          <p14:tracePt t="301612" x="2889250" y="6619875"/>
          <p14:tracePt t="301619" x="2879725" y="6619875"/>
          <p14:tracePt t="301636" x="2820988" y="6619875"/>
          <p14:tracePt t="301652" x="2770188" y="6619875"/>
          <p14:tracePt t="301668" x="2735263" y="6619875"/>
          <p14:tracePt t="301671" x="2719388" y="6619875"/>
          <p14:tracePt t="301714" x="2709863" y="6619875"/>
          <p14:tracePt t="301734" x="2719388" y="6619875"/>
          <p14:tracePt t="301738" x="2727325" y="6619875"/>
          <p14:tracePt t="301752" x="2752725" y="6627813"/>
          <p14:tracePt t="301768" x="2828925" y="6627813"/>
          <p14:tracePt t="301785" x="2930525" y="6627813"/>
          <p14:tracePt t="301802" x="2990850" y="6627813"/>
          <p14:tracePt t="301806" x="2998788" y="6627813"/>
          <p14:tracePt t="301809" x="3016250" y="6627813"/>
          <p14:tracePt t="301819" x="3033713" y="6627813"/>
          <p14:tracePt t="301837" x="3049588" y="6627813"/>
          <p14:tracePt t="301853" x="3059113" y="6627813"/>
          <p14:tracePt t="302247" x="3067050" y="6619875"/>
          <p14:tracePt t="302288" x="3074988" y="6619875"/>
          <p14:tracePt t="302296" x="3084513" y="6619875"/>
          <p14:tracePt t="302302" x="3092450" y="6619875"/>
          <p14:tracePt t="302305" x="3100388" y="6619875"/>
          <p14:tracePt t="302319" x="3135313" y="6619875"/>
          <p14:tracePt t="302322" x="3160713" y="6619875"/>
          <p14:tracePt t="302325" x="3186113" y="6619875"/>
          <p14:tracePt t="302338" x="3244850" y="6619875"/>
          <p14:tracePt t="302342" x="3262313" y="6619875"/>
          <p14:tracePt t="302345" x="3279775" y="6619875"/>
          <p14:tracePt t="302352" x="3305175" y="6619875"/>
          <p14:tracePt t="302368" x="3338513" y="6619875"/>
          <p14:tracePt t="302410" x="3348038" y="6619875"/>
          <p14:tracePt t="302435" x="3338513" y="6619875"/>
          <p14:tracePt t="302451" x="3330575" y="6619875"/>
          <p14:tracePt t="302459" x="3313113" y="6619875"/>
          <p14:tracePt t="302468" x="3305175" y="6619875"/>
          <p14:tracePt t="302469" x="3287713" y="6619875"/>
          <p14:tracePt t="302484" x="3262313" y="6619875"/>
          <p14:tracePt t="302501" x="3236913" y="6619875"/>
          <p14:tracePt t="302517" x="3194050" y="6619875"/>
          <p14:tracePt t="302534" x="3168650" y="6619875"/>
          <p14:tracePt t="302551" x="3160713" y="6619875"/>
          <p14:tracePt t="302568" x="3152775" y="6619875"/>
          <p14:tracePt t="302606" x="3143250" y="6619875"/>
          <p14:tracePt t="302639" x="3143250" y="6627813"/>
          <p14:tracePt t="302647" x="3160713" y="6627813"/>
          <p14:tracePt t="302659" x="3178175" y="6627813"/>
          <p14:tracePt t="302669" x="3211513" y="6637338"/>
          <p14:tracePt t="302671" x="3228975" y="6645275"/>
          <p14:tracePt t="302674" x="3236913" y="6645275"/>
          <p14:tracePt t="302685" x="3279775" y="6645275"/>
          <p14:tracePt t="302690" x="3322638" y="6645275"/>
          <p14:tracePt t="302693" x="3338513" y="6645275"/>
          <p14:tracePt t="302700" x="3363913" y="6645275"/>
          <p14:tracePt t="302717" x="3414713" y="6645275"/>
          <p14:tracePt t="302815" x="3406775" y="6645275"/>
          <p14:tracePt t="302821" x="3398838" y="6627813"/>
          <p14:tracePt t="302826" x="3381375" y="6627813"/>
          <p14:tracePt t="302851" x="3287713" y="6619875"/>
          <p14:tracePt t="302868" x="3178175" y="6619875"/>
          <p14:tracePt t="302870" x="3152775" y="6619875"/>
          <p14:tracePt t="302884" x="3109913" y="6611938"/>
          <p14:tracePt t="302885" x="3100388" y="6611938"/>
          <p14:tracePt t="302901" x="3074988" y="6611938"/>
          <p14:tracePt t="302983" x="3084513" y="6611938"/>
          <p14:tracePt t="302989" x="3100388" y="6611938"/>
          <p14:tracePt t="302991" x="3109913" y="6611938"/>
          <p14:tracePt t="303004" x="3160713" y="6611938"/>
          <p14:tracePt t="303008" x="3178175" y="6611938"/>
          <p14:tracePt t="303010" x="3194050" y="6611938"/>
          <p14:tracePt t="303018" x="3211513" y="6611938"/>
          <p14:tracePt t="303034" x="3254375" y="6611938"/>
          <p14:tracePt t="303035" x="3262313" y="6611938"/>
          <p14:tracePt t="303051" x="3313113" y="6611938"/>
          <p14:tracePt t="303068" x="3348038" y="6611938"/>
          <p14:tracePt t="303084" x="3363913" y="6602413"/>
          <p14:tracePt t="303133" x="3373438" y="6594475"/>
          <p14:tracePt t="303174" x="3363913" y="6594475"/>
          <p14:tracePt t="303182" x="3348038" y="6594475"/>
          <p14:tracePt t="303187" x="3338513" y="6594475"/>
          <p14:tracePt t="303200" x="3330575" y="6586538"/>
          <p14:tracePt t="303217" x="3322638" y="6586538"/>
          <p14:tracePt t="303297" x="3313113" y="6586538"/>
          <p14:tracePt t="303333" x="3322638" y="6586538"/>
          <p14:tracePt t="303339" x="3330575" y="6586538"/>
          <p14:tracePt t="303341" x="3348038" y="6586538"/>
          <p14:tracePt t="303353" x="3363913" y="6586538"/>
          <p14:tracePt t="303368" x="3398838" y="6586538"/>
          <p14:tracePt t="303384" x="3406775" y="6586538"/>
          <p14:tracePt t="303525" x="3398838" y="6586538"/>
          <p14:tracePt t="303538" x="3381375" y="6586538"/>
          <p14:tracePt t="303542" x="3373438" y="6586538"/>
          <p14:tracePt t="303550" x="3355975" y="6586538"/>
          <p14:tracePt t="303567" x="3338513" y="6586538"/>
          <p14:tracePt t="303583" x="3297238" y="6586538"/>
          <p14:tracePt t="303600" x="3287713" y="6586538"/>
          <p14:tracePt t="303765" x="3305175" y="6586538"/>
          <p14:tracePt t="303774" x="3313113" y="6586538"/>
          <p14:tracePt t="303785" x="3330575" y="6586538"/>
          <p14:tracePt t="303789" x="3338513" y="6586538"/>
          <p14:tracePt t="303800" x="3363913" y="6586538"/>
          <p14:tracePt t="303803" x="3381375" y="6586538"/>
          <p14:tracePt t="303817" x="3398838" y="6586538"/>
          <p14:tracePt t="303818" x="3406775" y="6586538"/>
          <p14:tracePt t="303834" x="3414713" y="6586538"/>
          <p14:tracePt t="303917" x="3424238" y="6586538"/>
          <p14:tracePt t="303943" x="3406775" y="6586538"/>
          <p14:tracePt t="303945" x="3389313" y="6586538"/>
          <p14:tracePt t="303950" x="3381375" y="6586538"/>
          <p14:tracePt t="303956" x="3363913" y="6577013"/>
          <p14:tracePt t="303966" x="3338513" y="6569075"/>
          <p14:tracePt t="303984" x="3297238" y="6569075"/>
          <p14:tracePt t="304077" x="3287713" y="6569075"/>
          <p14:tracePt t="304111" x="3305175" y="6569075"/>
          <p14:tracePt t="304116" x="3305175" y="6577013"/>
          <p14:tracePt t="304119" x="3322638" y="6577013"/>
          <p14:tracePt t="304150" x="3389313" y="6586538"/>
          <p14:tracePt t="304166" x="3398838" y="6586538"/>
          <p14:tracePt t="304184" x="3406775" y="6586538"/>
          <p14:tracePt t="304325" x="3398838" y="6586538"/>
          <p14:tracePt t="304331" x="3398838" y="6577013"/>
          <p14:tracePt t="304338" x="3373438" y="6577013"/>
          <p14:tracePt t="304350" x="3338513" y="6577013"/>
          <p14:tracePt t="304354" x="3330575" y="6577013"/>
          <p14:tracePt t="304366" x="3313113" y="6577013"/>
          <p14:tracePt t="304446" x="3313113" y="6586538"/>
          <p14:tracePt t="304451" x="3330575" y="6586538"/>
          <p14:tracePt t="304454" x="3348038" y="6594475"/>
          <p14:tracePt t="304484" x="3475038" y="6602413"/>
          <p14:tracePt t="304501" x="3517900" y="6602413"/>
          <p14:tracePt t="304503" x="3525838" y="6602413"/>
          <p14:tracePt t="304517" x="3559175" y="6602413"/>
          <p14:tracePt t="304533" x="3586163" y="6602413"/>
          <p14:tracePt t="304550" x="3602038" y="6602413"/>
          <p14:tracePt t="304567" x="3636963" y="6602413"/>
          <p14:tracePt t="304585" x="3695700" y="6602413"/>
          <p14:tracePt t="304600" x="3738563" y="6602413"/>
          <p14:tracePt t="304617" x="3746500" y="6602413"/>
          <p14:tracePt t="304646" x="3756025" y="6594475"/>
          <p14:tracePt t="304658" x="3756025" y="6586538"/>
          <p14:tracePt t="304669" x="3746500" y="6586538"/>
          <p14:tracePt t="304672" x="3738563" y="6586538"/>
          <p14:tracePt t="304675" x="3721100" y="6586538"/>
          <p14:tracePt t="304683" x="3703638" y="6586538"/>
          <p14:tracePt t="304699" x="3636963" y="6561138"/>
          <p14:tracePt t="304716" x="3586163" y="6543675"/>
          <p14:tracePt t="304733" x="3517900" y="6543675"/>
          <p14:tracePt t="304749" x="3449638" y="6535738"/>
          <p14:tracePt t="304766" x="3373438" y="6535738"/>
          <p14:tracePt t="304783" x="3355975" y="6535738"/>
          <p14:tracePt t="304800" x="3330575" y="6535738"/>
          <p14:tracePt t="304803" x="3322638" y="6535738"/>
          <p14:tracePt t="304817" x="3305175" y="6543675"/>
          <p14:tracePt t="304895" x="3305175" y="6551613"/>
          <p14:tracePt t="304903" x="3305175" y="6561138"/>
          <p14:tracePt t="304905" x="3322638" y="6569075"/>
          <p14:tracePt t="304918" x="3363913" y="6577013"/>
          <p14:tracePt t="304922" x="3406775" y="6586538"/>
          <p14:tracePt t="304926" x="3441700" y="6586538"/>
          <p14:tracePt t="304933" x="3500438" y="6586538"/>
          <p14:tracePt t="304950" x="3576638" y="6586538"/>
          <p14:tracePt t="304954" x="3594100" y="6586538"/>
          <p14:tracePt t="304967" x="3611563" y="6586538"/>
          <p14:tracePt t="304969" x="3619500" y="6586538"/>
          <p14:tracePt t="304984" x="3627438" y="6586538"/>
          <p14:tracePt t="305078" x="3619500" y="6586538"/>
          <p14:tracePt t="305084" x="3611563" y="6586538"/>
          <p14:tracePt t="305089" x="3594100" y="6586538"/>
          <p14:tracePt t="305091" x="3586163" y="6586538"/>
          <p14:tracePt t="305118" x="3398838" y="6586538"/>
          <p14:tracePt t="305134" x="3244850" y="6586538"/>
          <p14:tracePt t="305138" x="3203575" y="6586538"/>
          <p14:tracePt t="305142" x="3160713" y="6586538"/>
          <p14:tracePt t="305145" x="3117850" y="6586538"/>
          <p14:tracePt t="305154" x="3041650" y="6586538"/>
          <p14:tracePt t="305167" x="2940050" y="6586538"/>
          <p14:tracePt t="305183" x="2828925" y="6586538"/>
          <p14:tracePt t="305184" x="2803525" y="6586538"/>
          <p14:tracePt t="305200" x="2770188" y="6586538"/>
          <p14:tracePt t="305216" x="2735263" y="6586538"/>
          <p14:tracePt t="305246" x="2727325" y="6586538"/>
          <p14:tracePt t="305321" x="2735263" y="6586538"/>
          <p14:tracePt t="305330" x="2770188" y="6594475"/>
          <p14:tracePt t="305333" x="2795588" y="6594475"/>
          <p14:tracePt t="305349" x="2889250" y="6594475"/>
          <p14:tracePt t="305368" x="2965450" y="6602413"/>
          <p14:tracePt t="305372" x="2982913" y="6611938"/>
          <p14:tracePt t="305383" x="3041650" y="6611938"/>
          <p14:tracePt t="305384" x="3059113" y="6611938"/>
          <p14:tracePt t="305400" x="3117850" y="6611938"/>
          <p14:tracePt t="305417" x="3143250" y="6611938"/>
          <p14:tracePt t="305507" x="3127375" y="6611938"/>
          <p14:tracePt t="305514" x="3109913" y="6602413"/>
          <p14:tracePt t="305522" x="3074988" y="6602413"/>
          <p14:tracePt t="305549" x="2897188" y="6594475"/>
          <p14:tracePt t="305566" x="2820988" y="6594475"/>
          <p14:tracePt t="305569" x="2803525" y="6594475"/>
          <p14:tracePt t="305583" x="2752725" y="6594475"/>
          <p14:tracePt t="305585" x="2735263" y="6594475"/>
          <p14:tracePt t="305599" x="2719388" y="6594475"/>
          <p14:tracePt t="305687" x="2727325" y="6594475"/>
          <p14:tracePt t="305694" x="2744788" y="6594475"/>
          <p14:tracePt t="305700" x="2760663" y="6594475"/>
          <p14:tracePt t="305705" x="2770188" y="6594475"/>
          <p14:tracePt t="305709" x="2786063" y="6594475"/>
          <p14:tracePt t="305716" x="2820988" y="6594475"/>
          <p14:tracePt t="305718" x="2846388" y="6594475"/>
          <p14:tracePt t="305733" x="2947988" y="6594475"/>
          <p14:tracePt t="305749" x="3178175" y="6594475"/>
          <p14:tracePt t="305766" x="3543300" y="6594475"/>
          <p14:tracePt t="305769" x="3627438" y="6594475"/>
          <p14:tracePt t="305782" x="3865563" y="6594475"/>
          <p14:tracePt t="305800" x="4121150" y="6594475"/>
          <p14:tracePt t="305816" x="4197350" y="6594475"/>
          <p14:tracePt t="308027" x="4205288" y="6594475"/>
          <p14:tracePt t="308034" x="4214813" y="6594475"/>
          <p14:tracePt t="308047" x="4230688" y="6594475"/>
          <p14:tracePt t="308064" x="4256088" y="6602413"/>
          <p14:tracePt t="308081" x="4281488" y="6602413"/>
          <p14:tracePt t="308097" x="4291013" y="6611938"/>
          <p14:tracePt t="308136" x="4291013" y="6619875"/>
          <p14:tracePt t="308140" x="4298950" y="6619875"/>
          <p14:tracePt t="308148" x="4306888" y="6619875"/>
          <p14:tracePt t="308149" x="4316413" y="6619875"/>
          <p14:tracePt t="308164" x="4359275" y="6637338"/>
          <p14:tracePt t="308166" x="4384675" y="6637338"/>
          <p14:tracePt t="308169" x="4410075" y="6645275"/>
          <p14:tracePt t="308181" x="4529138" y="6662738"/>
          <p14:tracePt t="308198" x="4706938" y="6680200"/>
          <p14:tracePt t="308200" x="4765675" y="6680200"/>
          <p14:tracePt t="308214" x="4978400" y="6696075"/>
          <p14:tracePt t="308216" x="5054600" y="6705600"/>
          <p14:tracePt t="308219" x="5140325" y="6713538"/>
          <p14:tracePt t="308231" x="5386388" y="6721475"/>
          <p14:tracePt t="308247" x="5641975" y="6721475"/>
          <p14:tracePt t="308264" x="5819775" y="6721475"/>
          <p14:tracePt t="308266" x="5845175" y="6721475"/>
          <p14:tracePt t="308281" x="5888038" y="6721475"/>
          <p14:tracePt t="308298" x="5913438" y="6731000"/>
          <p14:tracePt t="308300" x="5921375" y="6731000"/>
          <p14:tracePt t="308314" x="5938838" y="6731000"/>
          <p14:tracePt t="308332" x="5972175" y="6756400"/>
          <p14:tracePt t="308348" x="6032500" y="6772275"/>
          <p14:tracePt t="308351" x="6057900" y="6781800"/>
          <p14:tracePt t="308364" x="6126163" y="6799263"/>
          <p14:tracePt t="308366" x="6151563" y="6799263"/>
          <p14:tracePt t="308381" x="6184900" y="6807200"/>
          <p14:tracePt t="308451" x="6194425" y="6807200"/>
          <p14:tracePt t="308463" x="6202363" y="6799263"/>
          <p14:tracePt t="308479" x="6210300" y="6789738"/>
          <p14:tracePt t="308504" x="6219825" y="6772275"/>
          <p14:tracePt t="308512" x="6227763" y="6764338"/>
          <p14:tracePt t="308521" x="6235700" y="6756400"/>
          <p14:tracePt t="308530" x="6235700" y="6746875"/>
          <p14:tracePt t="308533" x="6245225" y="6738938"/>
          <p14:tracePt t="308548" x="6270625" y="6713538"/>
          <p14:tracePt t="308564" x="6303963" y="6680200"/>
          <p14:tracePt t="308565" x="6321425" y="6680200"/>
          <p14:tracePt t="308580" x="6423025" y="6627813"/>
          <p14:tracePt t="308598" x="6643688" y="6561138"/>
          <p14:tracePt t="308614" x="6788150" y="6518275"/>
          <p14:tracePt t="308616" x="6848475" y="6510338"/>
          <p14:tracePt t="308631" x="7018338" y="6467475"/>
          <p14:tracePt t="308648" x="7137400" y="6442075"/>
          <p14:tracePt t="308652" x="7162800" y="6442075"/>
          <p14:tracePt t="308655" x="7178675" y="6432550"/>
          <p14:tracePt t="308665" x="7213600" y="6432550"/>
          <p14:tracePt t="308667" x="7221538" y="6432550"/>
          <p14:tracePt t="308680" x="7239000" y="6416675"/>
          <p14:tracePt t="308781" x="7239000" y="6407150"/>
          <p14:tracePt t="308811" x="7229475" y="6407150"/>
          <p14:tracePt t="308817" x="7221538" y="6407150"/>
          <p14:tracePt t="308831" x="7170738" y="6407150"/>
          <p14:tracePt t="308847" x="7085013" y="6407150"/>
          <p14:tracePt t="308864" x="6942138" y="6442075"/>
          <p14:tracePt t="308869" x="6881813" y="6467475"/>
          <p14:tracePt t="308871" x="6805613" y="6475413"/>
          <p14:tracePt t="308881" x="6661150" y="6492875"/>
          <p14:tracePt t="308883" x="6559550" y="6510338"/>
          <p14:tracePt t="308887" x="6465888" y="6510338"/>
          <p14:tracePt t="308898" x="6091238" y="6526213"/>
          <p14:tracePt t="308901" x="5956300" y="6526213"/>
          <p14:tracePt t="308913" x="5487988" y="6543675"/>
          <p14:tracePt t="308930" x="4902200" y="6543675"/>
          <p14:tracePt t="308947" x="4443413" y="6551613"/>
          <p14:tracePt t="308963" x="4154488" y="6586538"/>
          <p14:tracePt t="308964" x="4129088" y="6586538"/>
          <p14:tracePt t="308980" x="4121150" y="6586538"/>
          <p14:tracePt t="308997" x="4111625" y="6586538"/>
          <p14:tracePt t="309014" x="4129088" y="6586538"/>
          <p14:tracePt t="309015" x="4154488" y="6586538"/>
          <p14:tracePt t="309030" x="4265613" y="6594475"/>
          <p14:tracePt t="309047" x="4443413" y="6637338"/>
          <p14:tracePt t="309064" x="4724400" y="6688138"/>
          <p14:tracePt t="309068" x="4800600" y="6696075"/>
          <p14:tracePt t="309070" x="4902200" y="6721475"/>
          <p14:tracePt t="309081" x="5106988" y="6756400"/>
          <p14:tracePt t="309082" x="5208588" y="6772275"/>
          <p14:tracePt t="309097" x="5573713" y="6789738"/>
          <p14:tracePt t="309098" x="5683250" y="6789738"/>
          <p14:tracePt t="309113" x="6057900" y="6789738"/>
          <p14:tracePt t="309130" x="6329363" y="6789738"/>
          <p14:tracePt t="309147" x="6448425" y="6772275"/>
          <p14:tracePt t="309148" x="6465888" y="6764338"/>
          <p14:tracePt t="309163" x="6491288" y="6746875"/>
          <p14:tracePt t="309181" x="6499225" y="6746875"/>
          <p14:tracePt t="309267" x="6499225" y="6738938"/>
          <p14:tracePt t="309287" x="6491288" y="6738938"/>
          <p14:tracePt t="309293" x="6473825" y="6738938"/>
          <p14:tracePt t="309296" x="6465888" y="6738938"/>
          <p14:tracePt t="309305" x="6430963" y="6738938"/>
          <p14:tracePt t="309314" x="6415088" y="6738938"/>
          <p14:tracePt t="309317" x="6397625" y="6738938"/>
          <p14:tracePt t="309330" x="6389688" y="6738938"/>
          <p14:tracePt t="309435" x="6380163" y="6731000"/>
          <p14:tracePt t="309447" x="6380163" y="6721475"/>
          <p14:tracePt t="309455" x="6380163" y="6713538"/>
          <p14:tracePt t="309465" x="6423025" y="6696075"/>
          <p14:tracePt t="309469" x="6448425" y="6688138"/>
          <p14:tracePt t="309481" x="6567488" y="6670675"/>
          <p14:tracePt t="309483" x="6610350" y="6670675"/>
          <p14:tracePt t="309497" x="6788150" y="6670675"/>
          <p14:tracePt t="309498" x="6848475" y="6662738"/>
          <p14:tracePt t="309513" x="7077075" y="6654800"/>
          <p14:tracePt t="309530" x="7170738" y="6645275"/>
          <p14:tracePt t="309548" x="7178675" y="6637338"/>
          <p14:tracePt t="309564" x="7178675" y="6627813"/>
          <p14:tracePt t="309579" x="7178675" y="6619875"/>
          <p14:tracePt t="309596" x="7127875" y="6619875"/>
          <p14:tracePt t="309614" x="7094538" y="6611938"/>
          <p14:tracePt t="309678" x="7085013" y="6611938"/>
          <p14:tracePt t="309683" x="7077075" y="6611938"/>
          <p14:tracePt t="309699" x="7026275" y="6611938"/>
          <p14:tracePt t="309715" x="6992938" y="6611938"/>
          <p14:tracePt t="309730" x="6975475" y="6611938"/>
          <p14:tracePt t="309734" x="6967538" y="6611938"/>
          <p14:tracePt t="309835" x="6967538" y="6602413"/>
          <p14:tracePt t="309916" x="6967538" y="6594475"/>
          <p14:tracePt t="310047" x="6975475" y="6594475"/>
          <p14:tracePt t="310055" x="6983413" y="6594475"/>
          <p14:tracePt t="310075" x="6992938" y="6594475"/>
          <p14:tracePt t="310137" x="7000875" y="6594475"/>
          <p14:tracePt t="310149" x="7008813" y="6594475"/>
          <p14:tracePt t="310157" x="7018338" y="6594475"/>
          <p14:tracePt t="310164" x="7026275" y="6594475"/>
          <p14:tracePt t="310180" x="7034213" y="6594475"/>
          <p14:tracePt t="310275" x="7043738" y="6594475"/>
          <p14:tracePt t="320599" x="7051675" y="6594475"/>
          <p14:tracePt t="320606" x="7069138" y="6586538"/>
          <p14:tracePt t="320609" x="7085013" y="6586538"/>
          <p14:tracePt t="320639" x="7170738" y="6586538"/>
          <p14:tracePt t="320656" x="7178675" y="6602413"/>
          <p14:tracePt t="320673" x="7196138" y="6619875"/>
          <p14:tracePt t="320689" x="7196138" y="6637338"/>
          <p14:tracePt t="320690" x="7188200" y="6654800"/>
          <p14:tracePt t="320693" x="7170738" y="6662738"/>
          <p14:tracePt t="320706" x="7102475" y="6713538"/>
          <p14:tracePt t="320723" x="6967538" y="6746875"/>
          <p14:tracePt t="321293" x="6958013" y="6746875"/>
          <p14:tracePt t="321837" x="6975475" y="6738938"/>
          <p14:tracePt t="321846" x="7034213" y="6670675"/>
          <p14:tracePt t="321857" x="7077075" y="6637338"/>
          <p14:tracePt t="321863" x="7102475" y="6619875"/>
          <p14:tracePt t="321866" x="7119938" y="6619875"/>
          <p14:tracePt t="321874" x="7127875" y="6611938"/>
          <p14:tracePt t="321880" x="7145338" y="6602413"/>
          <p14:tracePt t="321881" x="7162800" y="6586538"/>
          <p14:tracePt t="321889" x="7178675" y="6577013"/>
          <p14:tracePt t="321906" x="7264400" y="6526213"/>
          <p14:tracePt t="321922" x="7553325" y="6381750"/>
          <p14:tracePt t="321939" x="7859713" y="6186488"/>
          <p14:tracePt t="321957" x="8105775" y="6016625"/>
          <p14:tracePt t="321960" x="8156575" y="5983288"/>
          <p14:tracePt t="321965" x="8189913" y="5957888"/>
          <p14:tracePt t="321968" x="8240713" y="5932488"/>
          <p14:tracePt t="321974" x="8308975" y="5897563"/>
          <p14:tracePt t="321989" x="8402638" y="5821363"/>
          <p14:tracePt t="321990" x="8428038" y="5795963"/>
          <p14:tracePt t="322005" x="8539163" y="5727700"/>
          <p14:tracePt t="322024" x="8785225" y="5565775"/>
          <p14:tracePt t="322026" x="8853488" y="5524500"/>
          <p14:tracePt t="322039" x="9074150" y="5380038"/>
          <p14:tracePt t="322040" x="9132888" y="5353050"/>
          <p14:tracePt t="322055" x="9277350" y="5268913"/>
          <p14:tracePt t="322056" x="9312275" y="5260975"/>
          <p14:tracePt t="322071" x="9388475" y="5235575"/>
          <p14:tracePt t="322088" x="9421813" y="5235575"/>
          <p14:tracePt t="322105" x="9456738" y="5218113"/>
          <p14:tracePt t="322122" x="9540875" y="5200650"/>
          <p14:tracePt t="322139" x="9736138" y="5106988"/>
          <p14:tracePt t="322156" x="9999663" y="4937125"/>
          <p14:tracePt t="322173" x="10313988" y="4749800"/>
          <p14:tracePt t="322175" x="10374313" y="4708525"/>
          <p14:tracePt t="322190" x="10577513" y="4572000"/>
          <p14:tracePt t="322206" x="10696575" y="4486275"/>
          <p14:tracePt t="322208" x="10747375" y="4470400"/>
          <p14:tracePt t="322222" x="10960100" y="4351338"/>
          <p14:tracePt t="322240" x="11342688" y="4164013"/>
          <p14:tracePt t="322255" x="11580813" y="4105275"/>
          <p14:tracePt t="322272" x="11776075" y="4044950"/>
          <p14:tracePt t="322288" x="11844338" y="4011613"/>
          <p14:tracePt t="322305" x="11860213" y="4011613"/>
          <p14:tracePt t="322601" x="11869738" y="4002088"/>
          <p14:tracePt t="322610" x="11885613" y="4002088"/>
          <p14:tracePt t="322614" x="11895138" y="4002088"/>
          <p14:tracePt t="322620" x="11903075" y="4002088"/>
          <p14:tracePt t="322640" x="11936413" y="4002088"/>
          <p14:tracePt t="322645" x="11945938" y="4002088"/>
          <p14:tracePt t="322662" x="11953875" y="4011613"/>
          <p14:tracePt t="322672" x="11988800" y="4011613"/>
          <p14:tracePt t="322688" x="12090400" y="401161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rPr>
              <a:t>Chapter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rPr>
              <a:t>2</a:t>
            </a:r>
          </a:p>
        </p:txBody>
      </p:sp>
      <p:sp>
        <p:nvSpPr>
          <p:cNvPr id="6" name="TextBox 5">
            <a:extLst>
              <a:ext uri="{FF2B5EF4-FFF2-40B4-BE49-F238E27FC236}">
                <a16:creationId xmlns:a16="http://schemas.microsoft.com/office/drawing/2014/main" id="{14C6D5F4-7262-461D-8414-93541AA874AD}"/>
              </a:ext>
            </a:extLst>
          </p:cNvPr>
          <p:cNvSpPr txBox="1"/>
          <p:nvPr/>
        </p:nvSpPr>
        <p:spPr>
          <a:xfrm>
            <a:off x="1985951" y="257844"/>
            <a:ext cx="7664824" cy="523220"/>
          </a:xfrm>
          <a:prstGeom prst="rect">
            <a:avLst/>
          </a:prstGeom>
          <a:noFill/>
        </p:spPr>
        <p:txBody>
          <a:bodyPr wrap="square">
            <a:spAutoFit/>
          </a:bodyPr>
          <a:lstStyle/>
          <a:p>
            <a:pPr algn="ctr"/>
            <a:r>
              <a:rPr lang="en-US" sz="2800" b="1" i="0" u="sng" dirty="0">
                <a:solidFill>
                  <a:srgbClr val="C00000"/>
                </a:solidFill>
                <a:effectLst/>
                <a:latin typeface="Times New Roman" panose="02020603050405020304" pitchFamily="18" charset="0"/>
                <a:cs typeface="Times New Roman" panose="02020603050405020304" pitchFamily="18" charset="0"/>
              </a:rPr>
              <a:t>Benefits of marketing information management</a:t>
            </a:r>
            <a:endParaRPr lang="en-US" sz="2800" u="sng" dirty="0">
              <a:solidFill>
                <a:srgbClr val="C00000"/>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D487740-777A-40DA-874B-CBF0BBBC828A}"/>
              </a:ext>
            </a:extLst>
          </p:cNvPr>
          <p:cNvSpPr txBox="1"/>
          <p:nvPr/>
        </p:nvSpPr>
        <p:spPr>
          <a:xfrm>
            <a:off x="394447" y="2047145"/>
            <a:ext cx="11304493" cy="4191981"/>
          </a:xfrm>
          <a:prstGeom prst="rect">
            <a:avLst/>
          </a:prstGeom>
          <a:noFill/>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The benefits of having well-organized and easily accessible data are truly countless. </a:t>
            </a:r>
            <a:endParaRPr lang="ar-EG"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Leveraging user data enables marketers to develop strategies that increase leads and revenue. </a:t>
            </a:r>
            <a:endParaRPr lang="ar-EG"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The basic concept is to present data for better understanding, enabling your team to make more informed decisions. </a:t>
            </a:r>
          </a:p>
          <a:p>
            <a:pPr marL="342900" indent="-342900">
              <a:lnSpc>
                <a:spcPct val="15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Remember</a:t>
            </a:r>
          </a:p>
          <a:p>
            <a:pPr algn="ctr">
              <a:lnSpc>
                <a:spcPct val="150000"/>
              </a:lnSpc>
            </a:pPr>
            <a:r>
              <a:rPr lang="en-US" sz="2000" b="1" dirty="0">
                <a:latin typeface="Times New Roman" panose="02020603050405020304" pitchFamily="18" charset="0"/>
                <a:cs typeface="Times New Roman" panose="02020603050405020304" pitchFamily="18" charset="0"/>
              </a:rPr>
              <a:t>Your information is your power</a:t>
            </a:r>
          </a:p>
          <a:p>
            <a:pPr algn="ctr">
              <a:lnSpc>
                <a:spcPct val="150000"/>
              </a:lnSpc>
            </a:pPr>
            <a:r>
              <a:rPr lang="en-US" sz="2000" b="1" dirty="0">
                <a:latin typeface="Times New Roman" panose="02020603050405020304" pitchFamily="18" charset="0"/>
                <a:cs typeface="Times New Roman" panose="02020603050405020304" pitchFamily="18" charset="0"/>
              </a:rPr>
              <a:t>Information = Power</a:t>
            </a:r>
            <a:endParaRPr lang="ar-EG" sz="2000" b="1"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Here are some of the many benefits associated with developing a successful marketing information system</a:t>
            </a:r>
            <a:endParaRPr lang="en-US" sz="2000" b="1" dirty="0">
              <a:latin typeface="Times New Roman" panose="02020603050405020304" pitchFamily="18" charset="0"/>
              <a:cs typeface="Times New Roman" panose="02020603050405020304" pitchFamily="18" charset="0"/>
            </a:endParaRP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EBCB9F80-D1E6-B4CE-6219-0AE52BFE8C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4101626631"/>
      </p:ext>
    </p:extLst>
  </p:cSld>
  <p:clrMapOvr>
    <a:masterClrMapping/>
  </p:clrMapOvr>
  <mc:AlternateContent xmlns:mc="http://schemas.openxmlformats.org/markup-compatibility/2006" xmlns:p14="http://schemas.microsoft.com/office/powerpoint/2010/main">
    <mc:Choice Requires="p14">
      <p:transition p14:dur="10" advTm="106159"/>
    </mc:Choice>
    <mc:Fallback xmlns="">
      <p:transition advTm="106159"/>
    </mc:Fallback>
  </mc:AlternateContent>
  <p:extLst>
    <p:ext uri="{3A86A75C-4F4B-4683-9AE1-C65F6400EC91}">
      <p14:laserTraceLst xmlns:p14="http://schemas.microsoft.com/office/powerpoint/2010/main">
        <p14:tracePtLst>
          <p14:tracePt t="6554" x="12039600" y="2906713"/>
          <p14:tracePt t="6556" x="11920538" y="2846388"/>
          <p14:tracePt t="6558" x="11784013" y="2787650"/>
          <p14:tracePt t="6570" x="11530013" y="2701925"/>
          <p14:tracePt t="6573" x="11282363" y="2643188"/>
          <p14:tracePt t="6586" x="11018838" y="2524125"/>
          <p14:tracePt t="6587" x="10985500" y="2473325"/>
          <p14:tracePt t="6603" x="10833100" y="2286000"/>
          <p14:tracePt t="6619" x="10721975" y="2133600"/>
          <p14:tracePt t="6621" x="10663238" y="2065338"/>
          <p14:tracePt t="6637" x="10348913" y="1809750"/>
          <p14:tracePt t="6641" x="10245725" y="1741488"/>
          <p14:tracePt t="6652" x="9855200" y="1477963"/>
          <p14:tracePt t="6669" x="9251950" y="1206500"/>
          <p14:tracePt t="6685" x="8691563" y="1096963"/>
          <p14:tracePt t="6702" x="8547100" y="1096963"/>
          <p14:tracePt t="6719" x="8521700" y="1096963"/>
          <p14:tracePt t="6736" x="8488363" y="1096963"/>
          <p14:tracePt t="6738" x="8478838" y="1096963"/>
          <p14:tracePt t="6753" x="8428038" y="1104900"/>
          <p14:tracePt t="6755" x="8402638" y="1112838"/>
          <p14:tracePt t="6770" x="8369300" y="1122363"/>
          <p14:tracePt t="6771" x="8359775" y="1122363"/>
          <p14:tracePt t="6789" x="8283575" y="1155700"/>
          <p14:tracePt t="6804" x="8258175" y="1155700"/>
          <p14:tracePt t="6807" x="8240713" y="1163638"/>
          <p14:tracePt t="6819" x="8215313" y="1173163"/>
          <p14:tracePt t="6822" x="8199438" y="1189038"/>
          <p14:tracePt t="6836" x="8164513" y="1198563"/>
          <p14:tracePt t="6852" x="8147050" y="1216025"/>
          <p14:tracePt t="6869" x="8121650" y="1241425"/>
          <p14:tracePt t="6886" x="8113713" y="1266825"/>
          <p14:tracePt t="6888" x="8113713" y="1274763"/>
          <p14:tracePt t="6904" x="8113713" y="1308100"/>
          <p14:tracePt t="6907" x="8113713" y="1325563"/>
          <p14:tracePt t="6919" x="8113713" y="1368425"/>
          <p14:tracePt t="6922" x="8113713" y="1393825"/>
          <p14:tracePt t="6941" x="8113713" y="1419225"/>
          <p14:tracePt t="6953" x="8181975" y="1555750"/>
          <p14:tracePt t="6969" x="8207375" y="1589088"/>
          <p14:tracePt t="6973" x="8207375" y="1597025"/>
          <p14:tracePt t="6986" x="8207375" y="1606550"/>
          <p14:tracePt t="7002" x="8215313" y="1614488"/>
          <p14:tracePt t="7023" x="8215313" y="1622425"/>
          <p14:tracePt t="7065" x="8224838" y="1631950"/>
          <p14:tracePt t="7077" x="8232775" y="1639888"/>
          <p14:tracePt t="7113" x="8232775" y="1649413"/>
          <p14:tracePt t="7131" x="8250238" y="1649413"/>
          <p14:tracePt t="17584" x="8240713" y="1649413"/>
          <p14:tracePt t="17596" x="8232775" y="1649413"/>
          <p14:tracePt t="17603" x="8224838" y="1639888"/>
          <p14:tracePt t="17614" x="8215313" y="1631950"/>
          <p14:tracePt t="17630" x="8215313" y="1614488"/>
          <p14:tracePt t="17631" x="8207375" y="1606550"/>
          <p14:tracePt t="17651" x="8199438" y="1606550"/>
          <p14:tracePt t="17662" x="8181975" y="1606550"/>
          <p14:tracePt t="17679" x="8088313" y="1606550"/>
          <p14:tracePt t="17695" x="7961313" y="1639888"/>
          <p14:tracePt t="17713" x="7697788" y="1793875"/>
          <p14:tracePt t="17729" x="7467600" y="1928813"/>
          <p14:tracePt t="17730" x="7400925" y="1971675"/>
          <p14:tracePt t="17731" x="7323138" y="2014538"/>
          <p14:tracePt t="17745" x="7119938" y="2141538"/>
          <p14:tracePt t="17764" x="6711950" y="2438400"/>
          <p14:tracePt t="17779" x="6423025" y="2643188"/>
          <p14:tracePt t="17781" x="6329363" y="2719388"/>
          <p14:tracePt t="17796" x="5895975" y="2957513"/>
          <p14:tracePt t="17813" x="5530850" y="3127375"/>
          <p14:tracePt t="17817" x="5454650" y="3160713"/>
          <p14:tracePt t="17820" x="5386388" y="3186113"/>
          <p14:tracePt t="17829" x="5284788" y="3221038"/>
          <p14:tracePt t="17832" x="5241925" y="3238500"/>
          <p14:tracePt t="17834" x="5224463" y="3254375"/>
          <p14:tracePt t="17845" x="5199063" y="3263900"/>
          <p14:tracePt t="17968" x="5199063" y="3246438"/>
          <p14:tracePt t="17975" x="5208588" y="3228975"/>
          <p14:tracePt t="17982" x="5233988" y="3203575"/>
          <p14:tracePt t="17995" x="5276850" y="3127375"/>
          <p14:tracePt t="18012" x="5360988" y="3016250"/>
          <p14:tracePt t="18028" x="5454650" y="2906713"/>
          <p14:tracePt t="18045" x="5556250" y="2795588"/>
          <p14:tracePt t="18062" x="5616575" y="2736850"/>
          <p14:tracePt t="18079" x="5675313" y="2693988"/>
          <p14:tracePt t="18080" x="5692775" y="2686050"/>
          <p14:tracePt t="18082" x="5708650" y="2676525"/>
          <p14:tracePt t="18095" x="5794375" y="2625725"/>
          <p14:tracePt t="18112" x="5913438" y="2541588"/>
          <p14:tracePt t="18128" x="6049963" y="2473325"/>
          <p14:tracePt t="18129" x="6075363" y="2455863"/>
          <p14:tracePt t="18145" x="6126163" y="2422525"/>
          <p14:tracePt t="18162" x="6167438" y="2405063"/>
          <p14:tracePt t="18224" x="6176963" y="2397125"/>
          <p14:tracePt t="18584" x="6176963" y="2405063"/>
          <p14:tracePt t="18590" x="6176963" y="2422525"/>
          <p14:tracePt t="18602" x="6176963" y="2438400"/>
          <p14:tracePt t="18612" x="6176963" y="2463800"/>
          <p14:tracePt t="18629" x="6159500" y="2498725"/>
          <p14:tracePt t="18645" x="6151563" y="2516188"/>
          <p14:tracePt t="18661" x="6151563" y="2541588"/>
          <p14:tracePt t="18678" x="6151563" y="2549525"/>
          <p14:tracePt t="18695" x="6142038" y="2566988"/>
          <p14:tracePt t="18719" x="6142038" y="2582863"/>
          <p14:tracePt t="18735" x="6142038" y="2592388"/>
          <p14:tracePt t="18751" x="6134100" y="2600325"/>
          <p14:tracePt t="18762" x="6134100" y="2608263"/>
          <p14:tracePt t="18780" x="6134100" y="2625725"/>
          <p14:tracePt t="18797" x="6126163" y="2643188"/>
          <p14:tracePt t="18798" x="6126163" y="2651125"/>
          <p14:tracePt t="18800" x="6126163" y="2660650"/>
          <p14:tracePt t="18812" x="6126163" y="2676525"/>
          <p14:tracePt t="18814" x="6126163" y="2686050"/>
          <p14:tracePt t="18829" x="6108700" y="2719388"/>
          <p14:tracePt t="18846" x="6108700" y="2736850"/>
          <p14:tracePt t="18861" x="6108700" y="2744788"/>
          <p14:tracePt t="18878" x="6108700" y="2770188"/>
          <p14:tracePt t="18895" x="6108700" y="2787650"/>
          <p14:tracePt t="18912" x="6108700" y="2805113"/>
          <p14:tracePt t="18928" x="6108700" y="2820988"/>
          <p14:tracePt t="18945" x="6108700" y="2830513"/>
          <p14:tracePt t="18961" x="6108700" y="2846388"/>
          <p14:tracePt t="18991" x="6108700" y="2863850"/>
          <p14:tracePt t="19014" x="6108700" y="2881313"/>
          <p14:tracePt t="19030" x="6108700" y="2889250"/>
          <p14:tracePt t="19046" x="6108700" y="2897188"/>
          <p14:tracePt t="19067" x="6108700" y="2906713"/>
          <p14:tracePt t="19097" x="6108700" y="2914650"/>
          <p14:tracePt t="19113" x="6100763" y="2922588"/>
          <p14:tracePt t="19124" x="6100763" y="2940050"/>
          <p14:tracePt t="19143" x="6100763" y="2949575"/>
          <p14:tracePt t="19151" x="6100763" y="2957513"/>
          <p14:tracePt t="19167" x="6100763" y="2965450"/>
          <p14:tracePt t="19179" x="6091238" y="2974975"/>
          <p14:tracePt t="19180" x="6091238" y="2990850"/>
          <p14:tracePt t="19199" x="6083300" y="3008313"/>
          <p14:tracePt t="19211" x="6075363" y="3016250"/>
          <p14:tracePt t="19228" x="6075363" y="3025775"/>
          <p14:tracePt t="19245" x="6075363" y="3033713"/>
          <p14:tracePt t="19364" x="6075363" y="3041650"/>
          <p14:tracePt t="19376" x="6075363" y="3051175"/>
          <p14:tracePt t="19385" x="6065838" y="3067050"/>
          <p14:tracePt t="19396" x="6057900" y="3067050"/>
          <p14:tracePt t="19413" x="6049963" y="3076575"/>
          <p14:tracePt t="19428" x="6049963" y="3084513"/>
          <p14:tracePt t="19445" x="6049963" y="3094038"/>
          <p14:tracePt t="19446" x="6040438" y="3101975"/>
          <p14:tracePt t="19466" x="6032500" y="3119438"/>
          <p14:tracePt t="19478" x="6024563" y="3119438"/>
          <p14:tracePt t="19499" x="6024563" y="3135313"/>
          <p14:tracePt t="19568" x="6024563" y="3144838"/>
          <p14:tracePt t="19650" x="6024563" y="3152775"/>
          <p14:tracePt t="19670" x="6015038" y="3160713"/>
          <p14:tracePt t="19693" x="6007100" y="3170238"/>
          <p14:tracePt t="19739" x="5997575" y="3178175"/>
          <p14:tracePt t="19748" x="5997575" y="3195638"/>
          <p14:tracePt t="19755" x="5989638" y="3203575"/>
          <p14:tracePt t="19763" x="5981700" y="3211513"/>
          <p14:tracePt t="19777" x="5972175" y="3221038"/>
          <p14:tracePt t="19796" x="5946775" y="3263900"/>
          <p14:tracePt t="19811" x="5930900" y="3297238"/>
          <p14:tracePt t="19828" x="5913438" y="3314700"/>
          <p14:tracePt t="19830" x="5913438" y="3322638"/>
          <p14:tracePt t="19844" x="5905500" y="3330575"/>
          <p14:tracePt t="19861" x="5888038" y="3340100"/>
          <p14:tracePt t="19894" x="5880100" y="3348038"/>
          <p14:tracePt t="20074" x="5870575" y="3355975"/>
          <p14:tracePt t="20086" x="5862638" y="3365500"/>
          <p14:tracePt t="20117" x="5853113" y="3365500"/>
          <p14:tracePt t="20129" x="5853113" y="3373438"/>
          <p14:tracePt t="20143" x="5837238" y="3382963"/>
          <p14:tracePt t="20155" x="5827713" y="3382963"/>
          <p14:tracePt t="20163" x="5819775" y="3382963"/>
          <p14:tracePt t="20177" x="5802313" y="3390900"/>
          <p14:tracePt t="20194" x="5776913" y="3390900"/>
          <p14:tracePt t="20210" x="5751513" y="3390900"/>
          <p14:tracePt t="20227" x="5708650" y="3390900"/>
          <p14:tracePt t="20244" x="5667375" y="3390900"/>
          <p14:tracePt t="20260" x="5581650" y="3390900"/>
          <p14:tracePt t="20277" x="5505450" y="3390900"/>
          <p14:tracePt t="20278" x="5487988" y="3390900"/>
          <p14:tracePt t="20294" x="5411788" y="3390900"/>
          <p14:tracePt t="20311" x="5353050" y="3382963"/>
          <p14:tracePt t="20327" x="5302250" y="3355975"/>
          <p14:tracePt t="20329" x="5276850" y="3355975"/>
          <p14:tracePt t="20344" x="5140325" y="3355975"/>
          <p14:tracePt t="20361" x="4935538" y="3355975"/>
          <p14:tracePt t="20364" x="4876800" y="3355975"/>
          <p14:tracePt t="20367" x="4826000" y="3355975"/>
          <p14:tracePt t="20377" x="4706938" y="3355975"/>
          <p14:tracePt t="20394" x="4460875" y="3348038"/>
          <p14:tracePt t="20410" x="4154488" y="3348038"/>
          <p14:tracePt t="20427" x="3925888" y="3348038"/>
          <p14:tracePt t="20444" x="3721100" y="3348038"/>
          <p14:tracePt t="20461" x="3492500" y="3348038"/>
          <p14:tracePt t="20477" x="3355975" y="3348038"/>
          <p14:tracePt t="20478" x="3313113" y="3348038"/>
          <p14:tracePt t="20494" x="3135313" y="3348038"/>
          <p14:tracePt t="20511" x="2930525" y="3348038"/>
          <p14:tracePt t="20513" x="2889250" y="3348038"/>
          <p14:tracePt t="20528" x="2735263" y="3348038"/>
          <p14:tracePt t="20531" x="2684463" y="3348038"/>
          <p14:tracePt t="20534" x="2641600" y="3348038"/>
          <p14:tracePt t="20545" x="2532063" y="3330575"/>
          <p14:tracePt t="20550" x="2489200" y="3322638"/>
          <p14:tracePt t="20553" x="2446338" y="3314700"/>
          <p14:tracePt t="20562" x="2370138" y="3297238"/>
          <p14:tracePt t="20563" x="2362200" y="3289300"/>
          <p14:tracePt t="20577" x="2260600" y="3271838"/>
          <p14:tracePt t="20580" x="2217738" y="3263900"/>
          <p14:tracePt t="20593" x="2116138" y="3238500"/>
          <p14:tracePt t="20596" x="2090738" y="3228975"/>
          <p14:tracePt t="20611" x="1954213" y="3211513"/>
          <p14:tracePt t="20614" x="1911350" y="3195638"/>
          <p14:tracePt t="20627" x="1758950" y="3178175"/>
          <p14:tracePt t="20643" x="1571625" y="3135313"/>
          <p14:tracePt t="20661" x="1343025" y="3067050"/>
          <p14:tracePt t="20677" x="1282700" y="3051175"/>
          <p14:tracePt t="20678" x="1274763" y="3041650"/>
          <p14:tracePt t="20693" x="1239838" y="3033713"/>
          <p14:tracePt t="20710" x="1223963" y="3033713"/>
          <p14:tracePt t="20727" x="1214438" y="3025775"/>
          <p14:tracePt t="20830" x="1214438" y="3016250"/>
          <p14:tracePt t="20866" x="1223963" y="3016250"/>
          <p14:tracePt t="20880" x="1239838" y="3016250"/>
          <p14:tracePt t="20883" x="1249363" y="3016250"/>
          <p14:tracePt t="20886" x="1257300" y="3016250"/>
          <p14:tracePt t="20889" x="1265238" y="3016250"/>
          <p14:tracePt t="20894" x="1274763" y="3016250"/>
          <p14:tracePt t="20910" x="1317625" y="3008313"/>
          <p14:tracePt t="20927" x="1376363" y="2990850"/>
          <p14:tracePt t="20928" x="1393825" y="2990850"/>
          <p14:tracePt t="20943" x="1477963" y="2990850"/>
          <p14:tracePt t="20960" x="1589088" y="2990850"/>
          <p14:tracePt t="20977" x="1776413" y="2990850"/>
          <p14:tracePt t="20993" x="2132013" y="2990850"/>
          <p14:tracePt t="21011" x="2752725" y="2965450"/>
          <p14:tracePt t="21027" x="3279775" y="2922588"/>
          <p14:tracePt t="21044" x="3695700" y="2922588"/>
          <p14:tracePt t="21061" x="4017963" y="2922588"/>
          <p14:tracePt t="21077" x="4095750" y="2922588"/>
          <p14:tracePt t="21079" x="4121150" y="2922588"/>
          <p14:tracePt t="21082" x="4129088" y="2922588"/>
          <p14:tracePt t="21093" x="4154488" y="2932113"/>
          <p14:tracePt t="21110" x="4187825" y="2949575"/>
          <p14:tracePt t="21127" x="4222750" y="2974975"/>
          <p14:tracePt t="21144" x="4230688" y="2974975"/>
          <p14:tracePt t="21258" x="4222750" y="2974975"/>
          <p14:tracePt t="21264" x="4205288" y="2982913"/>
          <p14:tracePt t="21278" x="4162425" y="3000375"/>
          <p14:tracePt t="21279" x="4137025" y="3008313"/>
          <p14:tracePt t="21294" x="4086225" y="3008313"/>
          <p14:tracePt t="21295" x="4070350" y="3008313"/>
          <p14:tracePt t="21310" x="3967163" y="3016250"/>
          <p14:tracePt t="21327" x="3873500" y="3025775"/>
          <p14:tracePt t="21328" x="3848100" y="3025775"/>
          <p14:tracePt t="21343" x="3763963" y="3025775"/>
          <p14:tracePt t="21344" x="3729038" y="3025775"/>
          <p14:tracePt t="21360" x="3611563" y="3025775"/>
          <p14:tracePt t="21376" x="3543300" y="3000375"/>
          <p14:tracePt t="21393" x="3475038" y="2982913"/>
          <p14:tracePt t="21410" x="3432175" y="2957513"/>
          <p14:tracePt t="21427" x="3424238" y="2949575"/>
          <p14:tracePt t="21530" x="3432175" y="2949575"/>
          <p14:tracePt t="21537" x="3457575" y="2949575"/>
          <p14:tracePt t="21545" x="3475038" y="2949575"/>
          <p14:tracePt t="21550" x="3517900" y="2940050"/>
          <p14:tracePt t="21552" x="3551238" y="2940050"/>
          <p14:tracePt t="21559" x="3602038" y="2940050"/>
          <p14:tracePt t="21576" x="3729038" y="2940050"/>
          <p14:tracePt t="21593" x="3890963" y="2974975"/>
          <p14:tracePt t="21610" x="4095750" y="2982913"/>
          <p14:tracePt t="21627" x="4306888" y="3000375"/>
          <p14:tracePt t="21628" x="4341813" y="3008313"/>
          <p14:tracePt t="21643" x="4460875" y="3025775"/>
          <p14:tracePt t="21660" x="4554538" y="3051175"/>
          <p14:tracePt t="21661" x="4570413" y="3051175"/>
          <p14:tracePt t="21677" x="4630738" y="3051175"/>
          <p14:tracePt t="21679" x="4656138" y="3051175"/>
          <p14:tracePt t="21693" x="4681538" y="3059113"/>
          <p14:tracePt t="21695" x="4699000" y="3067050"/>
          <p14:tracePt t="21710" x="4724400" y="3067050"/>
          <p14:tracePt t="21735" x="4732338" y="3067050"/>
          <p14:tracePt t="21812" x="4724400" y="3067050"/>
          <p14:tracePt t="21818" x="4706938" y="3067050"/>
          <p14:tracePt t="21821" x="4706938" y="3076575"/>
          <p14:tracePt t="21828" x="4689475" y="3076575"/>
          <p14:tracePt t="21831" x="4681538" y="3076575"/>
          <p14:tracePt t="21843" x="4646613" y="3076575"/>
          <p14:tracePt t="21846" x="4630738" y="3084513"/>
          <p14:tracePt t="21860" x="4579938" y="3101975"/>
          <p14:tracePt t="21878" x="4511675" y="3101975"/>
          <p14:tracePt t="21892" x="4476750" y="3109913"/>
          <p14:tracePt t="21909" x="4425950" y="3127375"/>
          <p14:tracePt t="21926" x="4410075" y="3127375"/>
          <p14:tracePt t="21943" x="4400550" y="3127375"/>
          <p14:tracePt t="21959" x="4392613" y="3127375"/>
          <p14:tracePt t="26130" x="4392613" y="3119438"/>
          <p14:tracePt t="26133" x="4410075" y="3119438"/>
          <p14:tracePt t="26140" x="4435475" y="3101975"/>
          <p14:tracePt t="26147" x="4451350" y="3094038"/>
          <p14:tracePt t="26148" x="4460875" y="3084513"/>
          <p14:tracePt t="26156" x="4503738" y="3067050"/>
          <p14:tracePt t="26173" x="4537075" y="3059113"/>
          <p14:tracePt t="26191" x="4562475" y="3041650"/>
          <p14:tracePt t="26207" x="4579938" y="3033713"/>
          <p14:tracePt t="26223" x="4595813" y="3033713"/>
          <p14:tracePt t="26240" x="4613275" y="3016250"/>
          <p14:tracePt t="26257" x="4621213" y="3016250"/>
          <p14:tracePt t="26274" x="4638675" y="3016250"/>
          <p14:tracePt t="26291" x="4656138" y="3016250"/>
          <p14:tracePt t="26307" x="4664075" y="3016250"/>
          <p14:tracePt t="26312" x="4673600" y="3016250"/>
          <p14:tracePt t="26324" x="4689475" y="3008313"/>
          <p14:tracePt t="26326" x="4706938" y="3000375"/>
          <p14:tracePt t="26341" x="4732338" y="3000375"/>
          <p14:tracePt t="26358" x="4749800" y="2990850"/>
          <p14:tracePt t="26374" x="4757738" y="2990850"/>
          <p14:tracePt t="26376" x="4765675" y="2990850"/>
          <p14:tracePt t="26392" x="4800600" y="2990850"/>
          <p14:tracePt t="26407" x="4818063" y="2990850"/>
          <p14:tracePt t="26409" x="4833938" y="2990850"/>
          <p14:tracePt t="26424" x="4868863" y="2990850"/>
          <p14:tracePt t="26442" x="4910138" y="2990850"/>
          <p14:tracePt t="26457" x="4927600" y="2990850"/>
          <p14:tracePt t="26459" x="4945063" y="2990850"/>
          <p14:tracePt t="26462" x="4962525" y="2990850"/>
          <p14:tracePt t="26474" x="4970463" y="2990850"/>
          <p14:tracePt t="26476" x="4987925" y="2990850"/>
          <p14:tracePt t="26490" x="5021263" y="2990850"/>
          <p14:tracePt t="26507" x="5038725" y="2990850"/>
          <p14:tracePt t="26524" x="5064125" y="2990850"/>
          <p14:tracePt t="26526" x="5072063" y="2990850"/>
          <p14:tracePt t="26540" x="5114925" y="2990850"/>
          <p14:tracePt t="26557" x="5157788" y="2990850"/>
          <p14:tracePt t="26575" x="5183188" y="2990850"/>
          <p14:tracePt t="26578" x="5191125" y="2990850"/>
          <p14:tracePt t="26593" x="5208588" y="2990850"/>
          <p14:tracePt t="26608" x="5224463" y="2990850"/>
          <p14:tracePt t="26624" x="5241925" y="2990850"/>
          <p14:tracePt t="26640" x="5276850" y="2990850"/>
          <p14:tracePt t="26657" x="5302250" y="2990850"/>
          <p14:tracePt t="26674" x="5318125" y="2990850"/>
          <p14:tracePt t="26676" x="5318125" y="2982913"/>
          <p14:tracePt t="26691" x="5335588" y="2982913"/>
          <p14:tracePt t="26696" x="5343525" y="2982913"/>
          <p14:tracePt t="26698" x="5343525" y="2974975"/>
          <p14:tracePt t="26717" x="5353050" y="2974975"/>
          <p14:tracePt t="26729" x="5360988" y="2974975"/>
          <p14:tracePt t="26740" x="5368925" y="2974975"/>
          <p14:tracePt t="26757" x="5386388" y="2974975"/>
          <p14:tracePt t="26760" x="5403850" y="2974975"/>
          <p14:tracePt t="26774" x="5429250" y="2974975"/>
          <p14:tracePt t="26775" x="5446713" y="2974975"/>
          <p14:tracePt t="26790" x="5472113" y="2974975"/>
          <p14:tracePt t="26791" x="5480050" y="2974975"/>
          <p14:tracePt t="26807" x="5497513" y="2974975"/>
          <p14:tracePt t="26808" x="5505450" y="2982913"/>
          <p14:tracePt t="26823" x="5522913" y="2982913"/>
          <p14:tracePt t="26824" x="5538788" y="2982913"/>
          <p14:tracePt t="26840" x="5573713" y="2982913"/>
          <p14:tracePt t="26857" x="5599113" y="2982913"/>
          <p14:tracePt t="26859" x="5607050" y="2982913"/>
          <p14:tracePt t="26873" x="5624513" y="2982913"/>
          <p14:tracePt t="26875" x="5632450" y="2982913"/>
          <p14:tracePt t="26880" x="5649913" y="2982913"/>
          <p14:tracePt t="26890" x="5667375" y="2982913"/>
          <p14:tracePt t="26907" x="5700713" y="2982913"/>
          <p14:tracePt t="26910" x="5708650" y="2982913"/>
          <p14:tracePt t="26923" x="5726113" y="2982913"/>
          <p14:tracePt t="26940" x="5743575" y="2982913"/>
          <p14:tracePt t="26942" x="5751513" y="2982913"/>
          <p14:tracePt t="26957" x="5776913" y="2982913"/>
          <p14:tracePt t="26960" x="5786438" y="2982913"/>
          <p14:tracePt t="26973" x="5811838" y="2990850"/>
          <p14:tracePt t="26976" x="5819775" y="2990850"/>
          <p14:tracePt t="26990" x="5845175" y="2990850"/>
          <p14:tracePt t="26991" x="5853113" y="3000375"/>
          <p14:tracePt t="27007" x="5870575" y="3000375"/>
          <p14:tracePt t="27008" x="5888038" y="3000375"/>
          <p14:tracePt t="27023" x="5913438" y="3008313"/>
          <p14:tracePt t="27040" x="5946775" y="3008313"/>
          <p14:tracePt t="27058" x="6007100" y="3025775"/>
          <p14:tracePt t="27073" x="6040438" y="3025775"/>
          <p14:tracePt t="27090" x="6083300" y="3025775"/>
          <p14:tracePt t="27106" x="6116638" y="3025775"/>
          <p14:tracePt t="27123" x="6151563" y="3025775"/>
          <p14:tracePt t="27140" x="6194425" y="3025775"/>
          <p14:tracePt t="27156" x="6227763" y="3033713"/>
          <p14:tracePt t="27173" x="6270625" y="3051175"/>
          <p14:tracePt t="27190" x="6311900" y="3051175"/>
          <p14:tracePt t="27207" x="6354763" y="3051175"/>
          <p14:tracePt t="27223" x="6380163" y="3051175"/>
          <p14:tracePt t="27225" x="6389688" y="3051175"/>
          <p14:tracePt t="27240" x="6397625" y="3051175"/>
          <p14:tracePt t="27257" x="6423025" y="3051175"/>
          <p14:tracePt t="27273" x="6430963" y="3051175"/>
          <p14:tracePt t="27274" x="6440488" y="3051175"/>
          <p14:tracePt t="27290" x="6456363" y="3051175"/>
          <p14:tracePt t="27307" x="6483350" y="3051175"/>
          <p14:tracePt t="27324" x="6499225" y="3051175"/>
          <p14:tracePt t="27327" x="6508750" y="3041650"/>
          <p14:tracePt t="27341" x="6516688" y="3041650"/>
          <p14:tracePt t="27357" x="6534150" y="3041650"/>
          <p14:tracePt t="27373" x="6550025" y="3041650"/>
          <p14:tracePt t="27389" x="6575425" y="3041650"/>
          <p14:tracePt t="27407" x="6600825" y="3041650"/>
          <p14:tracePt t="27423" x="6610350" y="3041650"/>
          <p14:tracePt t="27439" x="6643688" y="3041650"/>
          <p14:tracePt t="27458" x="6669088" y="3041650"/>
          <p14:tracePt t="27473" x="6678613" y="3041650"/>
          <p14:tracePt t="27475" x="6686550" y="3041650"/>
          <p14:tracePt t="27490" x="6694488" y="3041650"/>
          <p14:tracePt t="27507" x="6704013" y="3041650"/>
          <p14:tracePt t="27523" x="6719888" y="3041650"/>
          <p14:tracePt t="27553" x="6719888" y="3051175"/>
          <p14:tracePt t="27616" x="6737350" y="3051175"/>
          <p14:tracePt t="27627" x="6745288" y="3059113"/>
          <p14:tracePt t="27690" x="6754813" y="3059113"/>
          <p14:tracePt t="27806" x="6762750" y="3059113"/>
          <p14:tracePt t="27823" x="6770688" y="3059113"/>
          <p14:tracePt t="27826" x="6780213" y="3059113"/>
          <p14:tracePt t="27839" x="6788150" y="3067050"/>
          <p14:tracePt t="27856" x="6797675" y="3067050"/>
          <p14:tracePt t="27872" x="6813550" y="3067050"/>
          <p14:tracePt t="28220" x="6823075" y="3067050"/>
          <p14:tracePt t="28223" x="6831013" y="3076575"/>
          <p14:tracePt t="28232" x="6838950" y="3076575"/>
          <p14:tracePt t="28249" x="6848475" y="3084513"/>
          <p14:tracePt t="28260" x="6856413" y="3094038"/>
          <p14:tracePt t="28272" x="6864350" y="3094038"/>
          <p14:tracePt t="28299" x="6881813" y="3094038"/>
          <p14:tracePt t="28323" x="6899275" y="3094038"/>
          <p14:tracePt t="28373" x="6907213" y="3094038"/>
          <p14:tracePt t="28396" x="6915150" y="3094038"/>
          <p14:tracePt t="28414" x="6924675" y="3094038"/>
          <p14:tracePt t="28426" x="6932613" y="3094038"/>
          <p14:tracePt t="28441" x="6942138" y="3094038"/>
          <p14:tracePt t="28508" x="6958013" y="3094038"/>
          <p14:tracePt t="28556" x="6975475" y="3094038"/>
          <p14:tracePt t="28566" x="6983413" y="3094038"/>
          <p14:tracePt t="28575" x="6992938" y="3094038"/>
          <p14:tracePt t="28590" x="7008813" y="3094038"/>
          <p14:tracePt t="28606" x="7043738" y="3094038"/>
          <p14:tracePt t="28623" x="7085013" y="3094038"/>
          <p14:tracePt t="28639" x="7112000" y="3094038"/>
          <p14:tracePt t="28656" x="7127875" y="3084513"/>
          <p14:tracePt t="28658" x="7137400" y="3076575"/>
          <p14:tracePt t="29778" x="7153275" y="3067050"/>
          <p14:tracePt t="29844" x="7162800" y="3067050"/>
          <p14:tracePt t="29852" x="7170738" y="3067050"/>
          <p14:tracePt t="29861" x="7178675" y="3067050"/>
          <p14:tracePt t="29872" x="7196138" y="3059113"/>
          <p14:tracePt t="29873" x="7204075" y="3059113"/>
          <p14:tracePt t="29876" x="7221538" y="3059113"/>
          <p14:tracePt t="29888" x="7246938" y="3051175"/>
          <p14:tracePt t="29905" x="7281863" y="3051175"/>
          <p14:tracePt t="29922" x="7289800" y="3041650"/>
          <p14:tracePt t="29924" x="7307263" y="3041650"/>
          <p14:tracePt t="29938" x="7315200" y="3041650"/>
          <p14:tracePt t="29955" x="7332663" y="3041650"/>
          <p14:tracePt t="29972" x="7340600" y="3041650"/>
          <p14:tracePt t="29990" x="7348538" y="3041650"/>
          <p14:tracePt t="29993" x="7358063" y="3041650"/>
          <p14:tracePt t="29996" x="7366000" y="3041650"/>
          <p14:tracePt t="29998" x="7383463" y="3041650"/>
          <p14:tracePt t="30006" x="7391400" y="3033713"/>
          <p14:tracePt t="30007" x="7408863" y="3025775"/>
          <p14:tracePt t="30022" x="7459663" y="3025775"/>
          <p14:tracePt t="30038" x="7545388" y="3025775"/>
          <p14:tracePt t="30054" x="7612063" y="3025775"/>
          <p14:tracePt t="30071" x="7637463" y="3025775"/>
          <p14:tracePt t="30088" x="7654925" y="3025775"/>
          <p14:tracePt t="30131" x="7662863" y="3025775"/>
          <p14:tracePt t="30264" x="7672388" y="3025775"/>
          <p14:tracePt t="30277" x="7688263" y="3025775"/>
          <p14:tracePt t="30312" x="7705725" y="3025775"/>
          <p14:tracePt t="30331" x="7715250" y="3025775"/>
          <p14:tracePt t="30347" x="7723188" y="3025775"/>
          <p14:tracePt t="30350" x="7731125" y="3025775"/>
          <p14:tracePt t="30359" x="7740650" y="3025775"/>
          <p14:tracePt t="30371" x="7748588" y="3025775"/>
          <p14:tracePt t="30387" x="7766050" y="3025775"/>
          <p14:tracePt t="30404" x="7773988" y="3025775"/>
          <p14:tracePt t="30428" x="7791450" y="3025775"/>
          <p14:tracePt t="30437" x="7799388" y="3025775"/>
          <p14:tracePt t="30454" x="7824788" y="3025775"/>
          <p14:tracePt t="30471" x="7867650" y="3025775"/>
          <p14:tracePt t="30488" x="7900988" y="3025775"/>
          <p14:tracePt t="30504" x="7926388" y="3025775"/>
          <p14:tracePt t="30523" x="7943850" y="3025775"/>
          <p14:tracePt t="30540" x="7951788" y="3025775"/>
          <p14:tracePt t="30556" x="7969250" y="3025775"/>
          <p14:tracePt t="30573" x="7986713" y="3025775"/>
          <p14:tracePt t="30589" x="8020050" y="3033713"/>
          <p14:tracePt t="30605" x="8080375" y="3033713"/>
          <p14:tracePt t="30621" x="8113713" y="3041650"/>
          <p14:tracePt t="30622" x="8121650" y="3041650"/>
          <p14:tracePt t="30637" x="8156575" y="3041650"/>
          <p14:tracePt t="30654" x="8199438" y="3041650"/>
          <p14:tracePt t="30671" x="8232775" y="3041650"/>
          <p14:tracePt t="30687" x="8258175" y="3041650"/>
          <p14:tracePt t="30705" x="8291513" y="3041650"/>
          <p14:tracePt t="30721" x="8318500" y="3051175"/>
          <p14:tracePt t="30738" x="8343900" y="3051175"/>
          <p14:tracePt t="30755" x="8377238" y="3059113"/>
          <p14:tracePt t="30771" x="8402638" y="3059113"/>
          <p14:tracePt t="30772" x="8410575" y="3059113"/>
          <p14:tracePt t="30788" x="8453438" y="3067050"/>
          <p14:tracePt t="30804" x="8478838" y="3076575"/>
          <p14:tracePt t="30821" x="8513763" y="3076575"/>
          <p14:tracePt t="30838" x="8597900" y="3084513"/>
          <p14:tracePt t="30854" x="8709025" y="3084513"/>
          <p14:tracePt t="30871" x="8802688" y="3084513"/>
          <p14:tracePt t="30875" x="8828088" y="3084513"/>
          <p14:tracePt t="30877" x="8843963" y="3084513"/>
          <p14:tracePt t="30887" x="8886825" y="3084513"/>
          <p14:tracePt t="30890" x="8904288" y="3094038"/>
          <p14:tracePt t="30904" x="8947150" y="3094038"/>
          <p14:tracePt t="30921" x="9005888" y="3094038"/>
          <p14:tracePt t="30937" x="9039225" y="3094038"/>
          <p14:tracePt t="30954" x="9056688" y="3101975"/>
          <p14:tracePt t="30971" x="9082088" y="3101975"/>
          <p14:tracePt t="30972" x="9091613" y="3101975"/>
          <p14:tracePt t="30987" x="9117013" y="3101975"/>
          <p14:tracePt t="31004" x="9150350" y="3101975"/>
          <p14:tracePt t="31021" x="9175750" y="3101975"/>
          <p14:tracePt t="31037" x="9209088" y="3101975"/>
          <p14:tracePt t="31054" x="9244013" y="3101975"/>
          <p14:tracePt t="31071" x="9261475" y="3101975"/>
          <p14:tracePt t="31074" x="9269413" y="3094038"/>
          <p14:tracePt t="31089" x="9277350" y="3094038"/>
          <p14:tracePt t="31106" x="9286875" y="3094038"/>
          <p14:tracePt t="31274" x="9277350" y="3094038"/>
          <p14:tracePt t="31282" x="9261475" y="3094038"/>
          <p14:tracePt t="31284" x="9251950" y="3094038"/>
          <p14:tracePt t="31290" x="9201150" y="3101975"/>
          <p14:tracePt t="31303" x="9132888" y="3119438"/>
          <p14:tracePt t="31320" x="9023350" y="3144838"/>
          <p14:tracePt t="31321" x="8972550" y="3160713"/>
          <p14:tracePt t="31337" x="8759825" y="3211513"/>
          <p14:tracePt t="31353" x="8470900" y="3246438"/>
          <p14:tracePt t="31371" x="7986713" y="3246438"/>
          <p14:tracePt t="31387" x="7621588" y="3246438"/>
          <p14:tracePt t="31389" x="7485063" y="3246438"/>
          <p14:tracePt t="31404" x="6915150" y="3271838"/>
          <p14:tracePt t="31420" x="6372225" y="3305175"/>
          <p14:tracePt t="31438" x="5827713" y="3382963"/>
          <p14:tracePt t="31439" x="5708650" y="3398838"/>
          <p14:tracePt t="31454" x="5241925" y="3492500"/>
          <p14:tracePt t="31471" x="4749800" y="3594100"/>
          <p14:tracePt t="31474" x="4646613" y="3629025"/>
          <p14:tracePt t="31487" x="4332288" y="3679825"/>
          <p14:tracePt t="31490" x="4230688" y="3697288"/>
          <p14:tracePt t="31504" x="3967163" y="3756025"/>
          <p14:tracePt t="31505" x="3908425" y="3763963"/>
          <p14:tracePt t="31521" x="3703638" y="3781425"/>
          <p14:tracePt t="31537" x="3551238" y="3832225"/>
          <p14:tracePt t="31554" x="3424238" y="3875088"/>
          <p14:tracePt t="31555" x="3389313" y="3875088"/>
          <p14:tracePt t="31571" x="3270250" y="3900488"/>
          <p14:tracePt t="31587" x="3178175" y="3925888"/>
          <p14:tracePt t="31589" x="3127375" y="3951288"/>
          <p14:tracePt t="31604" x="2955925" y="3994150"/>
          <p14:tracePt t="31621" x="2752725" y="4044950"/>
          <p14:tracePt t="31624" x="2693988" y="4052888"/>
          <p14:tracePt t="31627" x="2651125" y="4070350"/>
          <p14:tracePt t="31637" x="2540000" y="4079875"/>
          <p14:tracePt t="31638" x="2497138" y="4079875"/>
          <p14:tracePt t="31653" x="2336800" y="4079875"/>
          <p14:tracePt t="31670" x="2182813" y="4079875"/>
          <p14:tracePt t="31687" x="2055813" y="4079875"/>
          <p14:tracePt t="31703" x="2005013" y="4070350"/>
          <p14:tracePt t="31720" x="1954213" y="4062413"/>
          <p14:tracePt t="31737" x="1885950" y="4044950"/>
          <p14:tracePt t="31741" x="1868488" y="4044950"/>
          <p14:tracePt t="31744" x="1860550" y="4037013"/>
          <p14:tracePt t="31753" x="1835150" y="4027488"/>
          <p14:tracePt t="31756" x="1817688" y="4027488"/>
          <p14:tracePt t="31771" x="1733550" y="4002088"/>
          <p14:tracePt t="31787" x="1682750" y="3986213"/>
          <p14:tracePt t="31788" x="1665288" y="3976688"/>
          <p14:tracePt t="31804" x="1589088" y="3960813"/>
          <p14:tracePt t="31820" x="1538288" y="3935413"/>
          <p14:tracePt t="31837" x="1503363" y="3908425"/>
          <p14:tracePt t="31854" x="1487488" y="3900488"/>
          <p14:tracePt t="31870" x="1462088" y="3883025"/>
          <p14:tracePt t="31887" x="1427163" y="3867150"/>
          <p14:tracePt t="31893" x="1427163" y="3857625"/>
          <p14:tracePt t="31903" x="1419225" y="3849688"/>
          <p14:tracePt t="31920" x="1409700" y="3824288"/>
          <p14:tracePt t="31937" x="1393825" y="3806825"/>
          <p14:tracePt t="31953" x="1384300" y="3790950"/>
          <p14:tracePt t="31955" x="1368425" y="3790950"/>
          <p14:tracePt t="31970" x="1358900" y="3781425"/>
          <p14:tracePt t="31987" x="1343025" y="3781425"/>
          <p14:tracePt t="32003" x="1333500" y="3773488"/>
          <p14:tracePt t="32106" x="1325563" y="3763963"/>
          <p14:tracePt t="32162" x="1333500" y="3756025"/>
          <p14:tracePt t="32169" x="1350963" y="3738563"/>
          <p14:tracePt t="32176" x="1376363" y="3738563"/>
          <p14:tracePt t="32187" x="1393825" y="3722688"/>
          <p14:tracePt t="32189" x="1401763" y="3713163"/>
          <p14:tracePt t="32192" x="1409700" y="3713163"/>
          <p14:tracePt t="32203" x="1419225" y="3713163"/>
          <p14:tracePt t="32204" x="1427163" y="3705225"/>
          <p14:tracePt t="32220" x="1477963" y="3679825"/>
          <p14:tracePt t="32236" x="1495425" y="3679825"/>
          <p14:tracePt t="32253" x="1520825" y="3662363"/>
          <p14:tracePt t="32270" x="1546225" y="3662363"/>
          <p14:tracePt t="32271" x="1554163" y="3654425"/>
          <p14:tracePt t="32286" x="1606550" y="3646488"/>
          <p14:tracePt t="32303" x="1647825" y="3636963"/>
          <p14:tracePt t="32320" x="1716088" y="3619500"/>
          <p14:tracePt t="32337" x="1784350" y="3603625"/>
          <p14:tracePt t="32338" x="1801813" y="3603625"/>
          <p14:tracePt t="32353" x="1835150" y="3603625"/>
          <p14:tracePt t="32355" x="1852613" y="3603625"/>
          <p14:tracePt t="32358" x="1878013" y="3603625"/>
          <p14:tracePt t="32370" x="1911350" y="3603625"/>
          <p14:tracePt t="32387" x="1979613" y="3603625"/>
          <p14:tracePt t="32390" x="1997075" y="3603625"/>
          <p14:tracePt t="32393" x="2005013" y="3603625"/>
          <p14:tracePt t="32403" x="2030413" y="3603625"/>
          <p14:tracePt t="32404" x="2047875" y="3603625"/>
          <p14:tracePt t="32420" x="2106613" y="3603625"/>
          <p14:tracePt t="32436" x="2174875" y="3603625"/>
          <p14:tracePt t="32453" x="2235200" y="3603625"/>
          <p14:tracePt t="32456" x="2251075" y="3603625"/>
          <p14:tracePt t="32470" x="2293938" y="3603625"/>
          <p14:tracePt t="32472" x="2301875" y="3603625"/>
          <p14:tracePt t="32487" x="2362200" y="3603625"/>
          <p14:tracePt t="32504" x="2405063" y="3603625"/>
          <p14:tracePt t="32506" x="2438400" y="3603625"/>
          <p14:tracePt t="32521" x="2489200" y="3611563"/>
          <p14:tracePt t="32523" x="2506663" y="3611563"/>
          <p14:tracePt t="32537" x="2540000" y="3611563"/>
          <p14:tracePt t="32538" x="2557463" y="3611563"/>
          <p14:tracePt t="32553" x="2608263" y="3611563"/>
          <p14:tracePt t="32554" x="2616200" y="3611563"/>
          <p14:tracePt t="32557" x="2641600" y="3611563"/>
          <p14:tracePt t="32570" x="2684463" y="3611563"/>
          <p14:tracePt t="32586" x="2744788" y="3611563"/>
          <p14:tracePt t="32603" x="2811463" y="3611563"/>
          <p14:tracePt t="32607" x="2828925" y="3611563"/>
          <p14:tracePt t="32609" x="2846388" y="3611563"/>
          <p14:tracePt t="32619" x="2879725" y="3619500"/>
          <p14:tracePt t="32636" x="2922588" y="3619500"/>
          <p14:tracePt t="32653" x="2947988" y="3629025"/>
          <p14:tracePt t="32669" x="2982913" y="3636963"/>
          <p14:tracePt t="32672" x="2990850" y="3636963"/>
          <p14:tracePt t="32687" x="3016250" y="3636963"/>
          <p14:tracePt t="32703" x="3041650" y="3636963"/>
          <p14:tracePt t="32720" x="3067050" y="3636963"/>
          <p14:tracePt t="32721" x="3084513" y="3636963"/>
          <p14:tracePt t="32738" x="3117850" y="3636963"/>
          <p14:tracePt t="32753" x="3152775" y="3636963"/>
          <p14:tracePt t="32755" x="3160713" y="3636963"/>
          <p14:tracePt t="32759" x="3168650" y="3636963"/>
          <p14:tracePt t="32762" x="3178175" y="3636963"/>
          <p14:tracePt t="32769" x="3203575" y="3636963"/>
          <p14:tracePt t="32786" x="3262313" y="3636963"/>
          <p14:tracePt t="32803" x="3322638" y="3636963"/>
          <p14:tracePt t="32806" x="3330575" y="3636963"/>
          <p14:tracePt t="32820" x="3381375" y="3636963"/>
          <p14:tracePt t="32822" x="3406775" y="3636963"/>
          <p14:tracePt t="32837" x="3482975" y="3636963"/>
          <p14:tracePt t="32840" x="3492500" y="3636963"/>
          <p14:tracePt t="32853" x="3533775" y="3636963"/>
          <p14:tracePt t="32855" x="3551238" y="3636963"/>
          <p14:tracePt t="32869" x="3594100" y="3636963"/>
          <p14:tracePt t="32886" x="3652838" y="3636963"/>
          <p14:tracePt t="32903" x="3678238" y="3636963"/>
          <p14:tracePt t="32920" x="3729038" y="3636963"/>
          <p14:tracePt t="32936" x="3797300" y="3636963"/>
          <p14:tracePt t="32952" x="3865563" y="3636963"/>
          <p14:tracePt t="32953" x="3883025" y="3636963"/>
          <p14:tracePt t="32969" x="3916363" y="3636963"/>
          <p14:tracePt t="32986" x="3959225" y="3636963"/>
          <p14:tracePt t="33003" x="3984625" y="3636963"/>
          <p14:tracePt t="33019" x="4002088" y="3636963"/>
          <p14:tracePt t="33036" x="4017963" y="3636963"/>
          <p14:tracePt t="33054" x="4027488" y="3636963"/>
          <p14:tracePt t="33080" x="4035425" y="3636963"/>
          <p14:tracePt t="34396" x="4035425" y="3646488"/>
          <p14:tracePt t="34410" x="4027488" y="3654425"/>
          <p14:tracePt t="34428" x="4017963" y="3654425"/>
          <p14:tracePt t="37316" x="4002088" y="3654425"/>
          <p14:tracePt t="37324" x="3992563" y="3654425"/>
          <p14:tracePt t="37327" x="3984625" y="3654425"/>
          <p14:tracePt t="37335" x="3976688" y="3654425"/>
          <p14:tracePt t="37340" x="3941763" y="3654425"/>
          <p14:tracePt t="37344" x="3908425" y="3654425"/>
          <p14:tracePt t="37351" x="3873500" y="3636963"/>
          <p14:tracePt t="37367" x="3840163" y="3636963"/>
          <p14:tracePt t="37370" x="3822700" y="3636963"/>
          <p14:tracePt t="37383" x="3763963" y="3654425"/>
          <p14:tracePt t="37402" x="3636963" y="3679825"/>
          <p14:tracePt t="37405" x="3619500" y="3687763"/>
          <p14:tracePt t="37417" x="3576638" y="3697288"/>
          <p14:tracePt t="37434" x="3559175" y="3697288"/>
          <p14:tracePt t="37456" x="3551238" y="3697288"/>
          <p14:tracePt t="37467" x="3543300" y="3697288"/>
          <p14:tracePt t="37469" x="3533775" y="3705225"/>
          <p14:tracePt t="37483" x="3500438" y="3713163"/>
          <p14:tracePt t="37485" x="3492500" y="3722688"/>
          <p14:tracePt t="37499" x="3406775" y="3756025"/>
          <p14:tracePt t="37516" x="3338513" y="3756025"/>
          <p14:tracePt t="37517" x="3330575" y="3763963"/>
          <p14:tracePt t="37533" x="3297238" y="3763963"/>
          <p14:tracePt t="37534" x="3279775" y="3763963"/>
          <p14:tracePt t="37550" x="3244850" y="3763963"/>
          <p14:tracePt t="37567" x="3203575" y="3763963"/>
          <p14:tracePt t="37570" x="3186113" y="3763963"/>
          <p14:tracePt t="37583" x="3160713" y="3756025"/>
          <p14:tracePt t="37600" x="3117850" y="3738563"/>
          <p14:tracePt t="37617" x="3084513" y="3722688"/>
          <p14:tracePt t="37621" x="3074988" y="3722688"/>
          <p14:tracePt t="37623" x="3067050" y="3705225"/>
          <p14:tracePt t="37633" x="3059113" y="3705225"/>
          <p14:tracePt t="37636" x="3049588" y="3697288"/>
          <p14:tracePt t="37650" x="3016250" y="3687763"/>
          <p14:tracePt t="37651" x="3008313" y="3687763"/>
          <p14:tracePt t="37667" x="2982913" y="3679825"/>
          <p14:tracePt t="37668" x="2973388" y="3662363"/>
          <p14:tracePt t="37684" x="2955925" y="3654425"/>
          <p14:tracePt t="37685" x="2940050" y="3646488"/>
          <p14:tracePt t="37702" x="2930525" y="3636963"/>
          <p14:tracePt t="37717" x="2914650" y="3629025"/>
          <p14:tracePt t="37734" x="2889250" y="3619500"/>
          <p14:tracePt t="37751" x="2863850" y="3611563"/>
          <p14:tracePt t="37767" x="2846388" y="3611563"/>
          <p14:tracePt t="37784" x="2828925" y="3594100"/>
          <p14:tracePt t="37786" x="2820988" y="3594100"/>
          <p14:tracePt t="37800" x="2795588" y="3594100"/>
          <p14:tracePt t="37816" x="2752725" y="3594100"/>
          <p14:tracePt t="37833" x="2709863" y="3586163"/>
          <p14:tracePt t="37849" x="2641600" y="3568700"/>
          <p14:tracePt t="37867" x="2557463" y="3560763"/>
          <p14:tracePt t="37883" x="2506663" y="3560763"/>
          <p14:tracePt t="37900" x="2438400" y="3560763"/>
          <p14:tracePt t="37917" x="2352675" y="3578225"/>
          <p14:tracePt t="37917" x="2336800" y="3578225"/>
          <p14:tracePt t="37933" x="2286000" y="3594100"/>
          <p14:tracePt t="37949" x="2208213" y="3603625"/>
          <p14:tracePt t="37966" x="2157413" y="3603625"/>
          <p14:tracePt t="37983" x="2081213" y="3603625"/>
          <p14:tracePt t="37987" x="2055813" y="3603625"/>
          <p14:tracePt t="37989" x="2047875" y="3603625"/>
          <p14:tracePt t="38000" x="2005013" y="3594100"/>
          <p14:tracePt t="38017" x="1946275" y="3586163"/>
          <p14:tracePt t="38021" x="1928813" y="3568700"/>
          <p14:tracePt t="38023" x="1911350" y="3568700"/>
          <p14:tracePt t="38033" x="1885950" y="3560763"/>
          <p14:tracePt t="38036" x="1860550" y="3560763"/>
          <p14:tracePt t="38049" x="1809750" y="3535363"/>
          <p14:tracePt t="38067" x="1758950" y="3517900"/>
          <p14:tracePt t="38083" x="1724025" y="3492500"/>
          <p14:tracePt t="38084" x="1716088" y="3492500"/>
          <p14:tracePt t="38100" x="1682750" y="3484563"/>
          <p14:tracePt t="38102" x="1673225" y="3484563"/>
          <p14:tracePt t="38117" x="1647825" y="3484563"/>
          <p14:tracePt t="38119" x="1639888" y="3484563"/>
          <p14:tracePt t="38133" x="1606550" y="3475038"/>
          <p14:tracePt t="38149" x="1563688" y="3475038"/>
          <p14:tracePt t="38166" x="1538288" y="3467100"/>
          <p14:tracePt t="38183" x="1512888" y="3459163"/>
          <p14:tracePt t="38201" x="1503363" y="3459163"/>
          <p14:tracePt t="38204" x="1495425" y="3459163"/>
          <p14:tracePt t="38223" x="1495425" y="3449638"/>
          <p14:tracePt t="38233" x="1495425" y="3441700"/>
          <p14:tracePt t="38260" x="1487488" y="3441700"/>
          <p14:tracePt t="38398" x="1495425" y="3449638"/>
          <p14:tracePt t="38404" x="1503363" y="3449638"/>
          <p14:tracePt t="38418" x="1528763" y="3467100"/>
          <p14:tracePt t="38434" x="1579563" y="3475038"/>
          <p14:tracePt t="38436" x="1606550" y="3484563"/>
          <p14:tracePt t="38450" x="1682750" y="3492500"/>
          <p14:tracePt t="38452" x="1716088" y="3492500"/>
          <p14:tracePt t="38467" x="1878013" y="3502025"/>
          <p14:tracePt t="38483" x="2038350" y="3517900"/>
          <p14:tracePt t="38484" x="2116138" y="3517900"/>
          <p14:tracePt t="38499" x="2379663" y="3552825"/>
          <p14:tracePt t="38518" x="2641600" y="3568700"/>
          <p14:tracePt t="38533" x="2752725" y="3586163"/>
          <p14:tracePt t="38534" x="2786063" y="3586163"/>
          <p14:tracePt t="38550" x="2854325" y="3611563"/>
          <p14:tracePt t="38551" x="2871788" y="3611563"/>
          <p14:tracePt t="38555" x="2897188" y="3611563"/>
          <p14:tracePt t="38557" x="2922588" y="3611563"/>
          <p14:tracePt t="38565" x="2965450" y="3611563"/>
          <p14:tracePt t="38582" x="3049588" y="3629025"/>
          <p14:tracePt t="38599" x="3168650" y="3636963"/>
          <p14:tracePt t="38616" x="3330575" y="3636963"/>
          <p14:tracePt t="38632" x="3414713" y="3636963"/>
          <p14:tracePt t="38649" x="3500438" y="3636963"/>
          <p14:tracePt t="38652" x="3517900" y="3636963"/>
          <p14:tracePt t="38667" x="3586163" y="3636963"/>
          <p14:tracePt t="38684" x="3652838" y="3646488"/>
          <p14:tracePt t="38685" x="3678238" y="3646488"/>
          <p14:tracePt t="38701" x="3763963" y="3646488"/>
          <p14:tracePt t="38706" x="3806825" y="3646488"/>
          <p14:tracePt t="38710" x="3857625" y="3646488"/>
          <p14:tracePt t="38718" x="3908425" y="3646488"/>
          <p14:tracePt t="38733" x="3959225" y="3646488"/>
          <p14:tracePt t="38735" x="3976688" y="3646488"/>
          <p14:tracePt t="38749" x="3992563" y="3646488"/>
          <p14:tracePt t="38766" x="4010025" y="3646488"/>
          <p14:tracePt t="38832" x="4002088" y="3646488"/>
          <p14:tracePt t="38868" x="3992563" y="3646488"/>
          <p14:tracePt t="38876" x="3976688" y="3646488"/>
          <p14:tracePt t="38885" x="3959225" y="3646488"/>
          <p14:tracePt t="38899" x="3925888" y="3629025"/>
          <p14:tracePt t="38901" x="3916363" y="3629025"/>
          <p14:tracePt t="38904" x="3900488" y="3629025"/>
          <p14:tracePt t="38916" x="3840163" y="3629025"/>
          <p14:tracePt t="38917" x="3814763" y="3629025"/>
          <p14:tracePt t="38933" x="3729038" y="3629025"/>
          <p14:tracePt t="38934" x="3703638" y="3629025"/>
          <p14:tracePt t="38949" x="3644900" y="3603625"/>
          <p14:tracePt t="38951" x="3594100" y="3594100"/>
          <p14:tracePt t="38966" x="3381375" y="3552825"/>
          <p14:tracePt t="38982" x="3100388" y="3484563"/>
          <p14:tracePt t="38999" x="2752725" y="3433763"/>
          <p14:tracePt t="39002" x="2668588" y="3408363"/>
          <p14:tracePt t="39016" x="2301875" y="3330575"/>
          <p14:tracePt t="39033" x="1920875" y="3322638"/>
          <p14:tracePt t="39036" x="1835150" y="3322638"/>
          <p14:tracePt t="39049" x="1579563" y="3305175"/>
          <p14:tracePt t="39052" x="1503363" y="3305175"/>
          <p14:tracePt t="39066" x="1290638" y="3289300"/>
          <p14:tracePt t="39068" x="1214438" y="3263900"/>
          <p14:tracePt t="39083" x="968375" y="3246438"/>
          <p14:tracePt t="39099" x="773113" y="3228975"/>
          <p14:tracePt t="39101" x="714375" y="3228975"/>
          <p14:tracePt t="39117" x="458788" y="3228975"/>
          <p14:tracePt t="39133" x="322263" y="3221038"/>
          <p14:tracePt t="39136" x="288925" y="3221038"/>
          <p14:tracePt t="39149" x="212725" y="3221038"/>
          <p14:tracePt t="39152" x="195263" y="3221038"/>
          <p14:tracePt t="39167" x="111125" y="3221038"/>
          <p14:tracePt t="39183" x="42863" y="3221038"/>
          <p14:tracePt t="39187" x="25400" y="3221038"/>
          <p14:tracePt t="39190" x="7938" y="3221038"/>
          <p14:tracePt t="39497" x="101600" y="3297238"/>
          <p14:tracePt t="39501" x="136525" y="3297238"/>
          <p14:tracePt t="39516" x="339725" y="3297238"/>
          <p14:tracePt t="39532" x="517525" y="3279775"/>
          <p14:tracePt t="39548" x="688975" y="3246438"/>
          <p14:tracePt t="39565" x="823913" y="3211513"/>
          <p14:tracePt t="39582" x="858838" y="3203575"/>
          <p14:tracePt t="39599" x="866775" y="3195638"/>
          <p14:tracePt t="39616" x="874713" y="3186113"/>
          <p14:tracePt t="39633" x="892175" y="3170238"/>
          <p14:tracePt t="39650" x="892175" y="3160713"/>
          <p14:tracePt t="39666" x="909638" y="3152775"/>
          <p14:tracePt t="39668" x="909638" y="3144838"/>
          <p14:tracePt t="39770" x="917575" y="3144838"/>
          <p14:tracePt t="39787" x="925513" y="3127375"/>
          <p14:tracePt t="39818" x="935038" y="3119438"/>
          <p14:tracePt t="39825" x="942975" y="3119438"/>
          <p14:tracePt t="39833" x="960438" y="3119438"/>
          <p14:tracePt t="39848" x="985838" y="3101975"/>
          <p14:tracePt t="39865" x="1019175" y="3094038"/>
          <p14:tracePt t="39868" x="1036638" y="3094038"/>
          <p14:tracePt t="39882" x="1079500" y="3076575"/>
          <p14:tracePt t="39883" x="1095375" y="3067050"/>
          <p14:tracePt t="39899" x="1120775" y="3067050"/>
          <p14:tracePt t="39901" x="1138238" y="3067050"/>
          <p14:tracePt t="39916" x="1181100" y="3067050"/>
          <p14:tracePt t="39933" x="1223963" y="3067050"/>
          <p14:tracePt t="39949" x="1265238" y="3067050"/>
          <p14:tracePt t="39966" x="1325563" y="3067050"/>
          <p14:tracePt t="39968" x="1350963" y="3067050"/>
          <p14:tracePt t="39971" x="1376363" y="3067050"/>
          <p14:tracePt t="39982" x="1435100" y="3067050"/>
          <p14:tracePt t="39999" x="1520825" y="3067050"/>
          <p14:tracePt t="40003" x="1538288" y="3067050"/>
          <p14:tracePt t="40005" x="1554163" y="3067050"/>
          <p14:tracePt t="40015" x="1597025" y="3067050"/>
          <p14:tracePt t="40018" x="1614488" y="3067050"/>
          <p14:tracePt t="40032" x="1639888" y="3067050"/>
          <p14:tracePt t="40049" x="1682750" y="3067050"/>
          <p14:tracePt t="40052" x="1690688" y="3067050"/>
          <p14:tracePt t="40066" x="1716088" y="3067050"/>
          <p14:tracePt t="40084" x="1758950" y="3067050"/>
          <p14:tracePt t="40099" x="1784350" y="3067050"/>
          <p14:tracePt t="40101" x="1792288" y="3067050"/>
          <p14:tracePt t="40116" x="1809750" y="3067050"/>
          <p14:tracePt t="40119" x="1827213" y="3067050"/>
          <p14:tracePt t="40121" x="1835150" y="3067050"/>
          <p14:tracePt t="40132" x="1860550" y="3067050"/>
          <p14:tracePt t="40149" x="1893888" y="3076575"/>
          <p14:tracePt t="40152" x="1903413" y="3084513"/>
          <p14:tracePt t="40165" x="1928813" y="3084513"/>
          <p14:tracePt t="40167" x="1946275" y="3084513"/>
          <p14:tracePt t="40182" x="1971675" y="3094038"/>
          <p14:tracePt t="40198" x="1997075" y="3094038"/>
          <p14:tracePt t="40215" x="2012950" y="3094038"/>
          <p14:tracePt t="40232" x="2030413" y="3094038"/>
          <p14:tracePt t="40248" x="2055813" y="3101975"/>
          <p14:tracePt t="40252" x="2065338" y="3101975"/>
          <p14:tracePt t="40265" x="2081213" y="3101975"/>
          <p14:tracePt t="40282" x="2106613" y="3101975"/>
          <p14:tracePt t="40300" x="2132013" y="3101975"/>
          <p14:tracePt t="40302" x="2141538" y="3101975"/>
          <p14:tracePt t="40315" x="2157413" y="3101975"/>
          <p14:tracePt t="40317" x="2166938" y="3101975"/>
          <p14:tracePt t="40332" x="2192338" y="3101975"/>
          <p14:tracePt t="40348" x="2217738" y="3101975"/>
          <p14:tracePt t="40365" x="2235200" y="3101975"/>
          <p14:tracePt t="40382" x="2260600" y="3101975"/>
          <p14:tracePt t="40399" x="2276475" y="3101975"/>
          <p14:tracePt t="40402" x="2286000" y="3101975"/>
          <p14:tracePt t="40415" x="2319338" y="3101975"/>
          <p14:tracePt t="40434" x="2344738" y="3101975"/>
          <p14:tracePt t="40450" x="2370138" y="3101975"/>
          <p14:tracePt t="40467" x="2379663" y="3101975"/>
          <p14:tracePt t="40482" x="2395538" y="3101975"/>
          <p14:tracePt t="40500" x="2438400" y="3101975"/>
          <p14:tracePt t="40515" x="2463800" y="3101975"/>
          <p14:tracePt t="40516" x="2481263" y="3101975"/>
          <p14:tracePt t="40532" x="2524125" y="3109913"/>
          <p14:tracePt t="40550" x="2565400" y="3109913"/>
          <p14:tracePt t="40554" x="2574925" y="3109913"/>
          <p14:tracePt t="40565" x="2590800" y="3109913"/>
          <p14:tracePt t="40581" x="2608263" y="3109913"/>
          <p14:tracePt t="40598" x="2616200" y="3109913"/>
          <p14:tracePt t="40616" x="2633663" y="3109913"/>
          <p14:tracePt t="40633" x="2651125" y="3109913"/>
          <p14:tracePt t="40648" x="2684463" y="3109913"/>
          <p14:tracePt t="40665" x="2693988" y="3127375"/>
          <p14:tracePt t="40682" x="2701925" y="3127375"/>
          <p14:tracePt t="40683" x="2709863" y="3127375"/>
          <p14:tracePt t="40699" x="2727325" y="3127375"/>
          <p14:tracePt t="40715" x="2735263" y="3127375"/>
          <p14:tracePt t="40733" x="2744788" y="3127375"/>
          <p14:tracePt t="40734" x="2752725" y="3127375"/>
          <p14:tracePt t="40750" x="2770188" y="3127375"/>
          <p14:tracePt t="40766" x="2778125" y="3127375"/>
          <p14:tracePt t="40769" x="2786063" y="3127375"/>
          <p14:tracePt t="40783" x="2795588" y="3127375"/>
          <p14:tracePt t="40785" x="2803525" y="3127375"/>
          <p14:tracePt t="40798" x="2828925" y="3127375"/>
          <p14:tracePt t="40815" x="2863850" y="3135313"/>
          <p14:tracePt t="40831" x="2914650" y="3135313"/>
          <p14:tracePt t="40848" x="2940050" y="3135313"/>
          <p14:tracePt t="40864" x="2998788" y="3135313"/>
          <p14:tracePt t="40881" x="3041650" y="3135313"/>
          <p14:tracePt t="40900" x="3084513" y="3135313"/>
          <p14:tracePt t="40915" x="3117850" y="3135313"/>
          <p14:tracePt t="40932" x="3143250" y="3135313"/>
          <p14:tracePt t="40934" x="3152775" y="3135313"/>
          <p14:tracePt t="40936" x="3168650" y="3135313"/>
          <p14:tracePt t="40949" x="3203575" y="3135313"/>
          <p14:tracePt t="40951" x="3211513" y="3135313"/>
          <p14:tracePt t="40965" x="3254375" y="3135313"/>
          <p14:tracePt t="40966" x="3262313" y="3135313"/>
          <p14:tracePt t="40982" x="3287713" y="3152775"/>
          <p14:tracePt t="40983" x="3305175" y="3152775"/>
          <p14:tracePt t="40998" x="3373438" y="3152775"/>
          <p14:tracePt t="41014" x="3449638" y="3160713"/>
          <p14:tracePt t="41018" x="3482975" y="3160713"/>
          <p14:tracePt t="41031" x="3543300" y="3160713"/>
          <p14:tracePt t="41048" x="3602038" y="3160713"/>
          <p14:tracePt t="41050" x="3619500" y="3160713"/>
          <p14:tracePt t="41064" x="3662363" y="3160713"/>
          <p14:tracePt t="41081" x="3695700" y="3160713"/>
          <p14:tracePt t="41097" x="3746500" y="3160713"/>
          <p14:tracePt t="41115" x="3840163" y="3160713"/>
          <p14:tracePt t="41131" x="3908425" y="3160713"/>
          <p14:tracePt t="41132" x="3925888" y="3160713"/>
          <p14:tracePt t="41148" x="3984625" y="3160713"/>
          <p14:tracePt t="41165" x="4052888" y="3170238"/>
          <p14:tracePt t="41181" x="4070350" y="3170238"/>
          <p14:tracePt t="41198" x="4111625" y="3178175"/>
          <p14:tracePt t="41214" x="4179888" y="3178175"/>
          <p14:tracePt t="41231" x="4291013" y="3186113"/>
          <p14:tracePt t="41233" x="4324350" y="3186113"/>
          <p14:tracePt t="41248" x="4418013" y="3186113"/>
          <p14:tracePt t="41249" x="4443413" y="3186113"/>
          <p14:tracePt t="41264" x="4562475" y="3186113"/>
          <p14:tracePt t="41281" x="4664075" y="3211513"/>
          <p14:tracePt t="41298" x="4765675" y="3228975"/>
          <p14:tracePt t="41300" x="4800600" y="3228975"/>
          <p14:tracePt t="41315" x="4876800" y="3228975"/>
          <p14:tracePt t="41317" x="4902200" y="3228975"/>
          <p14:tracePt t="41331" x="4970463" y="3228975"/>
          <p14:tracePt t="41332" x="4987925" y="3228975"/>
          <p14:tracePt t="41348" x="5080000" y="3228975"/>
          <p14:tracePt t="41366" x="5191125" y="3228975"/>
          <p14:tracePt t="41381" x="5241925" y="3238500"/>
          <p14:tracePt t="41383" x="5259388" y="3238500"/>
          <p14:tracePt t="41386" x="5284788" y="3238500"/>
          <p14:tracePt t="41397" x="5318125" y="3238500"/>
          <p14:tracePt t="41414" x="5378450" y="3246438"/>
          <p14:tracePt t="41431" x="5446713" y="3263900"/>
          <p14:tracePt t="41447" x="5548313" y="3271838"/>
          <p14:tracePt t="41464" x="5657850" y="3271838"/>
          <p14:tracePt t="41481" x="5751513" y="3279775"/>
          <p14:tracePt t="41497" x="5811838" y="3279775"/>
          <p14:tracePt t="41500" x="5819775" y="3279775"/>
          <p14:tracePt t="41515" x="5853113" y="3279775"/>
          <p14:tracePt t="41531" x="5880100" y="3279775"/>
          <p14:tracePt t="41533" x="5888038" y="3279775"/>
          <p14:tracePt t="41547" x="5946775" y="3279775"/>
          <p14:tracePt t="41566" x="6049963" y="3279775"/>
          <p14:tracePt t="41583" x="6116638" y="3279775"/>
          <p14:tracePt t="41587" x="6159500" y="3279775"/>
          <p14:tracePt t="41589" x="6184900" y="3279775"/>
          <p14:tracePt t="41598" x="6219825" y="3279775"/>
          <p14:tracePt t="41614" x="6278563" y="3279775"/>
          <p14:tracePt t="41631" x="6354763" y="3279775"/>
          <p14:tracePt t="41647" x="6389688" y="3279775"/>
          <p14:tracePt t="41664" x="6440488" y="3279775"/>
          <p14:tracePt t="41681" x="6491288" y="3279775"/>
          <p14:tracePt t="41698" x="6550025" y="3279775"/>
          <p14:tracePt t="41700" x="6567488" y="3279775"/>
          <p14:tracePt t="41715" x="6618288" y="3279775"/>
          <p14:tracePt t="41730" x="6669088" y="3279775"/>
          <p14:tracePt t="41747" x="6762750" y="3279775"/>
          <p14:tracePt t="41764" x="6838950" y="3279775"/>
          <p14:tracePt t="41765" x="6856413" y="3279775"/>
          <p14:tracePt t="41780" x="6915150" y="3279775"/>
          <p14:tracePt t="41781" x="6924675" y="3271838"/>
          <p14:tracePt t="41797" x="6967538" y="3263900"/>
          <p14:tracePt t="41814" x="6992938" y="3263900"/>
          <p14:tracePt t="41831" x="7008813" y="3263900"/>
          <p14:tracePt t="41847" x="7034213" y="3254375"/>
          <p14:tracePt t="41850" x="7043738" y="3254375"/>
          <p14:tracePt t="41864" x="7077075" y="3254375"/>
          <p14:tracePt t="41881" x="7112000" y="3246438"/>
          <p14:tracePt t="41885" x="7119938" y="3238500"/>
          <p14:tracePt t="41887" x="7127875" y="3238500"/>
          <p14:tracePt t="41897" x="7137400" y="3238500"/>
          <p14:tracePt t="41901" x="7153275" y="3238500"/>
          <p14:tracePt t="41914" x="7170738" y="3228975"/>
          <p14:tracePt t="41931" x="7188200" y="3221038"/>
          <p14:tracePt t="41947" x="7221538" y="3211513"/>
          <p14:tracePt t="41949" x="7229475" y="3211513"/>
          <p14:tracePt t="41965" x="7281863" y="3195638"/>
          <p14:tracePt t="41967" x="7289800" y="3195638"/>
          <p14:tracePt t="41980" x="7323138" y="3186113"/>
          <p14:tracePt t="41982" x="7332663" y="3186113"/>
          <p14:tracePt t="41997" x="7366000" y="3186113"/>
          <p14:tracePt t="41998" x="7383463" y="3186113"/>
          <p14:tracePt t="42014" x="7426325" y="3186113"/>
          <p14:tracePt t="42031" x="7442200" y="3186113"/>
          <p14:tracePt t="42047" x="7485063" y="3186113"/>
          <p14:tracePt t="42063" x="7535863" y="3186113"/>
          <p14:tracePt t="42080" x="7604125" y="3170238"/>
          <p14:tracePt t="42097" x="7646988" y="3170238"/>
          <p14:tracePt t="42114" x="7672388" y="3170238"/>
          <p14:tracePt t="42131" x="7697788" y="3170238"/>
          <p14:tracePt t="42147" x="7705725" y="3170238"/>
          <p14:tracePt t="42148" x="7715250" y="3170238"/>
          <p14:tracePt t="42164" x="7756525" y="3170238"/>
          <p14:tracePt t="42182" x="7842250" y="3170238"/>
          <p14:tracePt t="42198" x="7893050" y="3170238"/>
          <p14:tracePt t="42214" x="7961313" y="3170238"/>
          <p14:tracePt t="42219" x="7977188" y="3170238"/>
          <p14:tracePt t="42232" x="8004175" y="3170238"/>
          <p14:tracePt t="42248" x="8012113" y="3170238"/>
          <p14:tracePt t="42250" x="8029575" y="3170238"/>
          <p14:tracePt t="42264" x="8045450" y="3170238"/>
          <p14:tracePt t="42280" x="8070850" y="3170238"/>
          <p14:tracePt t="42297" x="8096250" y="3170238"/>
          <p14:tracePt t="42314" x="8139113" y="3170238"/>
          <p14:tracePt t="42331" x="8181975" y="3170238"/>
          <p14:tracePt t="42346" x="8189913" y="3170238"/>
          <p14:tracePt t="42363" x="8215313" y="3170238"/>
          <p14:tracePt t="42381" x="8258175" y="3170238"/>
          <p14:tracePt t="42397" x="8266113" y="3170238"/>
          <p14:tracePt t="42413" x="8291513" y="3160713"/>
          <p14:tracePt t="42431" x="8308975" y="3160713"/>
          <p14:tracePt t="42447" x="8318500" y="3160713"/>
          <p14:tracePt t="42470" x="8326438" y="3160713"/>
          <p14:tracePt t="42481" x="8334375" y="3160713"/>
          <p14:tracePt t="42497" x="8343900" y="3152775"/>
          <p14:tracePt t="42514" x="8351838" y="3152775"/>
          <p14:tracePt t="42530" x="8359775" y="3152775"/>
          <p14:tracePt t="42547" x="8369300" y="3152775"/>
          <p14:tracePt t="42564" x="8385175" y="3135313"/>
          <p14:tracePt t="42582" x="8428038" y="3135313"/>
          <p14:tracePt t="42597" x="8462963" y="3135313"/>
          <p14:tracePt t="42599" x="8478838" y="3135313"/>
          <p14:tracePt t="42613" x="8513763" y="3135313"/>
          <p14:tracePt t="42630" x="8555038" y="3127375"/>
          <p14:tracePt t="42647" x="8615363" y="3119438"/>
          <p14:tracePt t="42663" x="8632825" y="3119438"/>
          <p14:tracePt t="42680" x="8658225" y="3119438"/>
          <p14:tracePt t="42699" x="8666163" y="3119438"/>
          <p14:tracePt t="42723" x="8674100" y="3119438"/>
          <p14:tracePt t="42755" x="8683625" y="3119438"/>
          <p14:tracePt t="42771" x="8691563" y="3119438"/>
          <p14:tracePt t="42781" x="8709025" y="3119438"/>
          <p14:tracePt t="42793" x="8724900" y="3109913"/>
          <p14:tracePt t="42798" x="8734425" y="3101975"/>
          <p14:tracePt t="42802" x="8742363" y="3101975"/>
          <p14:tracePt t="42814" x="8759825" y="3094038"/>
          <p14:tracePt t="42816" x="8777288" y="3094038"/>
          <p14:tracePt t="42818" x="8793163" y="3094038"/>
          <p14:tracePt t="42830" x="8861425" y="3067050"/>
          <p14:tracePt t="42848" x="8937625" y="3059113"/>
          <p14:tracePt t="42852" x="8947150" y="3059113"/>
          <p14:tracePt t="42854" x="8963025" y="3051175"/>
          <p14:tracePt t="42864" x="8988425" y="3041650"/>
          <p14:tracePt t="42880" x="9013825" y="3041650"/>
          <p14:tracePt t="42886" x="9031288" y="3041650"/>
          <p14:tracePt t="42897" x="9056688" y="3041650"/>
          <p14:tracePt t="42900" x="9064625" y="3041650"/>
          <p14:tracePt t="42914" x="9099550" y="3025775"/>
          <p14:tracePt t="42916" x="9117013" y="3025775"/>
          <p14:tracePt t="42931" x="9167813" y="3008313"/>
          <p14:tracePt t="42932" x="9183688" y="3008313"/>
          <p14:tracePt t="42948" x="9244013" y="3000375"/>
          <p14:tracePt t="42964" x="9277350" y="2982913"/>
          <p14:tracePt t="42980" x="9312275" y="2982913"/>
          <p14:tracePt t="43013" x="9328150" y="2982913"/>
          <p14:tracePt t="43021" x="9337675" y="2982913"/>
          <p14:tracePt t="43030" x="9345613" y="2974975"/>
          <p14:tracePt t="43046" x="9405938" y="2974975"/>
          <p14:tracePt t="43063" x="9464675" y="2965450"/>
          <p14:tracePt t="43067" x="9482138" y="2965450"/>
          <p14:tracePt t="43080" x="9507538" y="2965450"/>
          <p14:tracePt t="43097" x="9523413" y="2965450"/>
          <p14:tracePt t="43114" x="9532938" y="2965450"/>
          <p14:tracePt t="43133" x="9540875" y="2965450"/>
          <p14:tracePt t="43149" x="9558338" y="2965450"/>
          <p14:tracePt t="43176" x="9575800" y="2965450"/>
          <p14:tracePt t="43184" x="9583738" y="2965450"/>
          <p14:tracePt t="43201" x="9591675" y="2965450"/>
          <p14:tracePt t="43221" x="9601200" y="2965450"/>
          <p14:tracePt t="43229" x="9609138" y="2965450"/>
          <p14:tracePt t="43247" x="9634538" y="2965450"/>
          <p14:tracePt t="43263" x="9652000" y="2965450"/>
          <p14:tracePt t="43280" x="9667875" y="2974975"/>
          <p14:tracePt t="43282" x="9677400" y="2974975"/>
          <p14:tracePt t="43297" x="9685338" y="2974975"/>
          <p14:tracePt t="43302" x="9702800" y="2974975"/>
          <p14:tracePt t="43313" x="9720263" y="2974975"/>
          <p14:tracePt t="43316" x="9728200" y="2974975"/>
          <p14:tracePt t="43331" x="9779000" y="2974975"/>
          <p14:tracePt t="43348" x="9796463" y="2974975"/>
          <p14:tracePt t="43351" x="9821863" y="2974975"/>
          <p14:tracePt t="43363" x="9864725" y="2974975"/>
          <p14:tracePt t="43380" x="9880600" y="2974975"/>
          <p14:tracePt t="43397" x="9890125" y="2974975"/>
          <p14:tracePt t="43414" x="9906000" y="2974975"/>
          <p14:tracePt t="43457" x="9915525" y="2974975"/>
          <p14:tracePt t="47902" x="9906000" y="2974975"/>
          <p14:tracePt t="47908" x="9898063" y="2974975"/>
          <p14:tracePt t="47914" x="9872663" y="2957513"/>
          <p14:tracePt t="47945" x="9771063" y="2940050"/>
          <p14:tracePt t="47962" x="9677400" y="2914650"/>
          <p14:tracePt t="47977" x="9591675" y="2914650"/>
          <p14:tracePt t="47978" x="9558338" y="2914650"/>
          <p14:tracePt t="47994" x="9294813" y="2949575"/>
          <p14:tracePt t="48011" x="8972550" y="3033713"/>
          <p14:tracePt t="48028" x="8818563" y="3109913"/>
          <p14:tracePt t="48031" x="8785225" y="3135313"/>
          <p14:tracePt t="48044" x="8605838" y="3263900"/>
          <p14:tracePt t="48061" x="8275638" y="3441700"/>
          <p14:tracePt t="48065" x="8156575" y="3484563"/>
          <p14:tracePt t="48068" x="8045450" y="3535363"/>
          <p14:tracePt t="48077" x="7766050" y="3629025"/>
          <p14:tracePt t="48080" x="7621588" y="3671888"/>
          <p14:tracePt t="48094" x="7112000" y="3798888"/>
          <p14:tracePt t="48096" x="6967538" y="3832225"/>
          <p14:tracePt t="48111" x="6364288" y="3986213"/>
          <p14:tracePt t="48127" x="5921375" y="4037013"/>
          <p14:tracePt t="48143" x="5599113" y="4070350"/>
          <p14:tracePt t="48146" x="5538788" y="4070350"/>
          <p14:tracePt t="48161" x="5421313" y="4079875"/>
          <p14:tracePt t="48163" x="5394325" y="4087813"/>
          <p14:tracePt t="48177" x="5368925" y="4095750"/>
          <p14:tracePt t="48179" x="5353050" y="4105275"/>
          <p14:tracePt t="48193" x="5335588" y="4105275"/>
          <p14:tracePt t="48209" x="5292725" y="4105275"/>
          <p14:tracePt t="48226" x="5183188" y="4105275"/>
          <p14:tracePt t="48243" x="4859338" y="4105275"/>
          <p14:tracePt t="48260" x="4494213" y="4138613"/>
          <p14:tracePt t="48276" x="4265613" y="4138613"/>
          <p14:tracePt t="48293" x="4078288" y="4138613"/>
          <p14:tracePt t="48296" x="4017963" y="4146550"/>
          <p14:tracePt t="48310" x="3822700" y="4181475"/>
          <p14:tracePt t="48311" x="3763963" y="4189413"/>
          <p14:tracePt t="48327" x="3576638" y="4214813"/>
          <p14:tracePt t="48328" x="3517900" y="4214813"/>
          <p14:tracePt t="48343" x="3348038" y="4214813"/>
          <p14:tracePt t="48345" x="3244850" y="4214813"/>
          <p14:tracePt t="48360" x="3092450" y="4197350"/>
          <p14:tracePt t="48361" x="3033713" y="4189413"/>
          <p14:tracePt t="48377" x="2828925" y="4146550"/>
          <p14:tracePt t="48378" x="2752725" y="4130675"/>
          <p14:tracePt t="48393" x="2387600" y="4027488"/>
          <p14:tracePt t="48410" x="2038350" y="3951288"/>
          <p14:tracePt t="48427" x="1758950" y="3943350"/>
          <p14:tracePt t="48444" x="1571625" y="3943350"/>
          <p14:tracePt t="48461" x="1495425" y="3925888"/>
          <p14:tracePt t="48477" x="1470025" y="3900488"/>
          <p14:tracePt t="48480" x="1462088" y="3900488"/>
          <p14:tracePt t="48484" x="1452563" y="3900488"/>
          <p14:tracePt t="48494" x="1435100" y="3900488"/>
          <p14:tracePt t="48496" x="1419225" y="3883025"/>
          <p14:tracePt t="48513" x="1393825" y="3875088"/>
          <p14:tracePt t="48527" x="1376363" y="3867150"/>
          <p14:tracePt t="48545" x="1350963" y="3849688"/>
          <p14:tracePt t="48622" x="1350963" y="3841750"/>
          <p14:tracePt t="48630" x="1350963" y="3832225"/>
          <p14:tracePt t="48633" x="1343025" y="3832225"/>
          <p14:tracePt t="48635" x="1343025" y="3824288"/>
          <p14:tracePt t="48642" x="1325563" y="3798888"/>
          <p14:tracePt t="48660" x="1300163" y="3781425"/>
          <p14:tracePt t="48662" x="1300163" y="3773488"/>
          <p14:tracePt t="48676" x="1282700" y="3763963"/>
          <p14:tracePt t="48680" x="1274763" y="3756025"/>
          <p14:tracePt t="48682" x="1274763" y="3748088"/>
          <p14:tracePt t="48693" x="1257300" y="3748088"/>
          <p14:tracePt t="48710" x="1249363" y="3738563"/>
          <p14:tracePt t="48828" x="1249363" y="3730625"/>
          <p14:tracePt t="48844" x="1249363" y="3722688"/>
          <p14:tracePt t="48852" x="1265238" y="3713163"/>
          <p14:tracePt t="48861" x="1290638" y="3697288"/>
          <p14:tracePt t="48866" x="1300163" y="3697288"/>
          <p14:tracePt t="48869" x="1308100" y="3687763"/>
          <p14:tracePt t="48876" x="1333500" y="3671888"/>
          <p14:tracePt t="48893" x="1419225" y="3654425"/>
          <p14:tracePt t="48894" x="1444625" y="3654425"/>
          <p14:tracePt t="48909" x="1503363" y="3646488"/>
          <p14:tracePt t="48926" x="1520825" y="3636963"/>
          <p14:tracePt t="48943" x="1546225" y="3636963"/>
          <p14:tracePt t="48959" x="1597025" y="3636963"/>
          <p14:tracePt t="48962" x="1614488" y="3636963"/>
          <p14:tracePt t="48977" x="1724025" y="3636963"/>
          <p14:tracePt t="48993" x="1903413" y="3636963"/>
          <p14:tracePt t="49010" x="2116138" y="3654425"/>
          <p14:tracePt t="49027" x="2293938" y="3654425"/>
          <p14:tracePt t="49043" x="2327275" y="3654425"/>
          <p14:tracePt t="49045" x="2344738" y="3654425"/>
          <p14:tracePt t="49072" x="2352675" y="3654425"/>
          <p14:tracePt t="49082" x="2370138" y="3654425"/>
          <p14:tracePt t="49094" x="2379663" y="3654425"/>
          <p14:tracePt t="49096" x="2387600" y="3654425"/>
          <p14:tracePt t="49099" x="2405063" y="3654425"/>
          <p14:tracePt t="49109" x="2430463" y="3654425"/>
          <p14:tracePt t="49126" x="2463800" y="3646488"/>
          <p14:tracePt t="49143" x="2497138" y="3646488"/>
          <p14:tracePt t="49160" x="2506663" y="3646488"/>
          <p14:tracePt t="49161" x="2514600" y="3636963"/>
          <p14:tracePt t="49176" x="2532063" y="3636963"/>
          <p14:tracePt t="55304" x="2540000" y="3636963"/>
          <p14:tracePt t="55310" x="2549525" y="3636963"/>
          <p14:tracePt t="55322" x="2565400" y="3636963"/>
          <p14:tracePt t="55322" x="2582863" y="3636963"/>
          <p14:tracePt t="55338" x="2651125" y="3619500"/>
          <p14:tracePt t="55355" x="2863850" y="3594100"/>
          <p14:tracePt t="55372" x="2982913" y="3594100"/>
          <p14:tracePt t="55389" x="3008313" y="3594100"/>
          <p14:tracePt t="55405" x="3024188" y="3594100"/>
          <p14:tracePt t="55422" x="3049588" y="3594100"/>
          <p14:tracePt t="55439" x="3092450" y="3603625"/>
          <p14:tracePt t="55458" x="3152775" y="3603625"/>
          <p14:tracePt t="55473" x="3203575" y="3603625"/>
          <p14:tracePt t="55476" x="3219450" y="3603625"/>
          <p14:tracePt t="55490" x="3262313" y="3603625"/>
          <p14:tracePt t="55508" x="3322638" y="3594100"/>
          <p14:tracePt t="55512" x="3322638" y="3586163"/>
          <p14:tracePt t="55523" x="3348038" y="3586163"/>
          <p14:tracePt t="55539" x="3381375" y="3586163"/>
          <p14:tracePt t="55541" x="3398838" y="3586163"/>
          <p14:tracePt t="55556" x="3482975" y="3594100"/>
          <p14:tracePt t="55572" x="3576638" y="3611563"/>
          <p14:tracePt t="55589" x="3627438" y="3619500"/>
          <p14:tracePt t="55592" x="3644900" y="3619500"/>
          <p14:tracePt t="55606" x="3670300" y="3619500"/>
          <p14:tracePt t="55622" x="3713163" y="3611563"/>
          <p14:tracePt t="55639" x="3814763" y="3603625"/>
          <p14:tracePt t="55656" x="3959225" y="3568700"/>
          <p14:tracePt t="55658" x="4002088" y="3560763"/>
          <p14:tracePt t="55673" x="4103688" y="3543300"/>
          <p14:tracePt t="55676" x="4146550" y="3543300"/>
          <p14:tracePt t="55689" x="4240213" y="3535363"/>
          <p14:tracePt t="55691" x="4273550" y="3535363"/>
          <p14:tracePt t="55706" x="4332288" y="3535363"/>
          <p14:tracePt t="55707" x="4349750" y="3535363"/>
          <p14:tracePt t="55723" x="4392613" y="3535363"/>
          <p14:tracePt t="55739" x="4418013" y="3535363"/>
          <p14:tracePt t="55741" x="4435475" y="3527425"/>
          <p14:tracePt t="55744" x="4460875" y="3517900"/>
          <p14:tracePt t="55756" x="4529138" y="3509963"/>
          <p14:tracePt t="55773" x="4613275" y="3467100"/>
          <p14:tracePt t="55777" x="4638675" y="3467100"/>
          <p14:tracePt t="55780" x="4664075" y="3467100"/>
          <p14:tracePt t="55789" x="4689475" y="3459163"/>
          <p14:tracePt t="55793" x="4706938" y="3459163"/>
          <p14:tracePt t="55807" x="4724400" y="3449638"/>
          <p14:tracePt t="55810" x="4732338" y="3449638"/>
          <p14:tracePt t="55822" x="4749800" y="3433763"/>
          <p14:tracePt t="55838" x="4783138" y="3433763"/>
          <p14:tracePt t="55855" x="4808538" y="3424238"/>
          <p14:tracePt t="55872" x="4851400" y="3416300"/>
          <p14:tracePt t="55888" x="4919663" y="3398838"/>
          <p14:tracePt t="55889" x="4935538" y="3398838"/>
          <p14:tracePt t="55905" x="4995863" y="3390900"/>
          <p14:tracePt t="55908" x="5046663" y="3382963"/>
          <p14:tracePt t="55921" x="5106988" y="3365500"/>
          <p14:tracePt t="55938" x="5173663" y="3340100"/>
          <p14:tracePt t="55955" x="5199063" y="3330575"/>
          <p14:tracePt t="55972" x="5208588" y="3330575"/>
          <p14:tracePt t="55988" x="5216525" y="3330575"/>
          <p14:tracePt t="56005" x="5233988" y="3330575"/>
          <p14:tracePt t="56022" x="5249863" y="3330575"/>
          <p14:tracePt t="56039" x="5259388" y="3330575"/>
          <p14:tracePt t="56056" x="5267325" y="3330575"/>
          <p14:tracePt t="56204" x="5276850" y="3330575"/>
          <p14:tracePt t="56214" x="5276850" y="3340100"/>
          <p14:tracePt t="56223" x="5276850" y="3348038"/>
          <p14:tracePt t="56228" x="5276850" y="3365500"/>
          <p14:tracePt t="56239" x="5276850" y="3382963"/>
          <p14:tracePt t="56255" x="5276850" y="3408363"/>
          <p14:tracePt t="56272" x="5276850" y="3424238"/>
          <p14:tracePt t="56289" x="5284788" y="3449638"/>
          <p14:tracePt t="56306" x="5284788" y="3467100"/>
          <p14:tracePt t="56308" x="5292725" y="3475038"/>
          <p14:tracePt t="56322" x="5310188" y="3502025"/>
          <p14:tracePt t="56323" x="5318125" y="3502025"/>
          <p14:tracePt t="56338" x="5335588" y="3517900"/>
          <p14:tracePt t="56355" x="5343525" y="3543300"/>
          <p14:tracePt t="56371" x="5353050" y="3552825"/>
          <p14:tracePt t="56388" x="5378450" y="3560763"/>
          <p14:tracePt t="56405" x="5386388" y="3578225"/>
          <p14:tracePt t="56422" x="5394325" y="3578225"/>
          <p14:tracePt t="56439" x="5403850" y="3578225"/>
          <p14:tracePt t="56455" x="5421313" y="3578225"/>
          <p14:tracePt t="56472" x="5454650" y="3578225"/>
          <p14:tracePt t="56490" x="5480050" y="3578225"/>
          <p14:tracePt t="56507" x="5487988" y="3578225"/>
          <p14:tracePt t="56524" x="5505450" y="3578225"/>
          <p14:tracePt t="56529" x="5522913" y="3578225"/>
          <p14:tracePt t="56540" x="5530850" y="3578225"/>
          <p14:tracePt t="56555" x="5556250" y="3568700"/>
          <p14:tracePt t="56556" x="5565775" y="3568700"/>
          <p14:tracePt t="56560" x="5581650" y="3568700"/>
          <p14:tracePt t="56571" x="5624513" y="3560763"/>
          <p14:tracePt t="56588" x="5683250" y="3543300"/>
          <p14:tracePt t="56606" x="5751513" y="3543300"/>
          <p14:tracePt t="56609" x="5761038" y="3543300"/>
          <p14:tracePt t="56622" x="5802313" y="3543300"/>
          <p14:tracePt t="56639" x="5837238" y="3543300"/>
          <p14:tracePt t="56655" x="5853113" y="3543300"/>
          <p14:tracePt t="56672" x="5880100" y="3543300"/>
          <p14:tracePt t="56690" x="5895975" y="3535363"/>
          <p14:tracePt t="56706" x="5905500" y="3535363"/>
          <p14:tracePt t="56735" x="5913438" y="3527425"/>
          <p14:tracePt t="56763" x="5930900" y="3527425"/>
          <p14:tracePt t="56803" x="5946775" y="3527425"/>
          <p14:tracePt t="56815" x="5964238" y="3527425"/>
          <p14:tracePt t="56824" x="5972175" y="3527425"/>
          <p14:tracePt t="56827" x="5989638" y="3527425"/>
          <p14:tracePt t="56838" x="6007100" y="3527425"/>
          <p14:tracePt t="56855" x="6049963" y="3527425"/>
          <p14:tracePt t="56872" x="6065838" y="3527425"/>
          <p14:tracePt t="56874" x="6075363" y="3527425"/>
          <p14:tracePt t="56890" x="6100763" y="3527425"/>
          <p14:tracePt t="56906" x="6126163" y="3527425"/>
          <p14:tracePt t="56922" x="6126163" y="3535363"/>
          <p14:tracePt t="56939" x="6142038" y="3535363"/>
          <p14:tracePt t="56955" x="6151563" y="3543300"/>
          <p14:tracePt t="63516" x="6167438" y="3543300"/>
          <p14:tracePt t="63522" x="6176963" y="3543300"/>
          <p14:tracePt t="63535" x="6202363" y="3543300"/>
          <p14:tracePt t="63541" x="6210300" y="3543300"/>
          <p14:tracePt t="63544" x="6219825" y="3543300"/>
          <p14:tracePt t="63545" x="6235700" y="3543300"/>
          <p14:tracePt t="63551" x="6253163" y="3543300"/>
          <p14:tracePt t="63554" x="6261100" y="3543300"/>
          <p14:tracePt t="63567" x="6296025" y="3543300"/>
          <p14:tracePt t="63570" x="6311900" y="3543300"/>
          <p14:tracePt t="63584" x="6346825" y="3543300"/>
          <p14:tracePt t="63600" x="6372225" y="3543300"/>
          <p14:tracePt t="63617" x="6440488" y="3543300"/>
          <p14:tracePt t="63634" x="6542088" y="3543300"/>
          <p14:tracePt t="63651" x="6678613" y="3560763"/>
          <p14:tracePt t="63652" x="6704013" y="3568700"/>
          <p14:tracePt t="63667" x="6823075" y="3603625"/>
          <p14:tracePt t="63669" x="6856413" y="3611563"/>
          <p14:tracePt t="63684" x="6975475" y="3636963"/>
          <p14:tracePt t="63701" x="7069138" y="3654425"/>
          <p14:tracePt t="63704" x="7085013" y="3654425"/>
          <p14:tracePt t="63717" x="7127875" y="3662363"/>
          <p14:tracePt t="63720" x="7145338" y="3671888"/>
          <p14:tracePt t="63734" x="7204075" y="3687763"/>
          <p14:tracePt t="63735" x="7229475" y="3687763"/>
          <p14:tracePt t="63751" x="7340600" y="3713163"/>
          <p14:tracePt t="63768" x="7477125" y="3713163"/>
          <p14:tracePt t="63771" x="7510463" y="3722688"/>
          <p14:tracePt t="63774" x="7545388" y="3722688"/>
          <p14:tracePt t="63784" x="7596188" y="3722688"/>
          <p14:tracePt t="63785" x="7621588" y="3722688"/>
          <p14:tracePt t="63801" x="7697788" y="3722688"/>
          <p14:tracePt t="63802" x="7723188" y="3722688"/>
          <p14:tracePt t="63817" x="7781925" y="3722688"/>
          <p14:tracePt t="63818" x="7791450" y="3722688"/>
          <p14:tracePt t="63833" x="7875588" y="3705225"/>
          <p14:tracePt t="63850" x="7994650" y="3671888"/>
          <p14:tracePt t="63867" x="8164513" y="3636963"/>
          <p14:tracePt t="63868" x="8224838" y="3629025"/>
          <p14:tracePt t="63884" x="8462963" y="3603625"/>
          <p14:tracePt t="63900" x="8615363" y="3603625"/>
          <p14:tracePt t="63917" x="8709025" y="3586163"/>
          <p14:tracePt t="63920" x="8716963" y="3586163"/>
          <p14:tracePt t="63934" x="8759825" y="3586163"/>
          <p14:tracePt t="63951" x="8810625" y="3568700"/>
          <p14:tracePt t="63967" x="8878888" y="3552825"/>
          <p14:tracePt t="63984" x="8963025" y="3543300"/>
          <p14:tracePt t="63986" x="8980488" y="3543300"/>
          <p14:tracePt t="64002" x="9099550" y="3543300"/>
          <p14:tracePt t="64017" x="9167813" y="3527425"/>
          <p14:tracePt t="64018" x="9193213" y="3527425"/>
          <p14:tracePt t="64034" x="9286875" y="3527425"/>
          <p14:tracePt t="64051" x="9345613" y="3527425"/>
          <p14:tracePt t="64054" x="9363075" y="3527425"/>
          <p14:tracePt t="64067" x="9421813" y="3527425"/>
          <p14:tracePt t="64069" x="9439275" y="3527425"/>
          <p14:tracePt t="64083" x="9601200" y="3517900"/>
          <p14:tracePt t="64101" x="9761538" y="3517900"/>
          <p14:tracePt t="64104" x="9796463" y="3517900"/>
          <p14:tracePt t="64117" x="9890125" y="3517900"/>
          <p14:tracePt t="64121" x="9923463" y="3517900"/>
          <p14:tracePt t="64124" x="9948863" y="3517900"/>
          <p14:tracePt t="64133" x="9991725" y="3517900"/>
          <p14:tracePt t="64134" x="10009188" y="3517900"/>
          <p14:tracePt t="64150" x="10067925" y="3517900"/>
          <p14:tracePt t="64166" x="10179050" y="3517900"/>
          <p14:tracePt t="64183" x="10288588" y="3517900"/>
          <p14:tracePt t="64201" x="10433050" y="3535363"/>
          <p14:tracePt t="64217" x="10509250" y="3543300"/>
          <p14:tracePt t="64218" x="10534650" y="3543300"/>
          <p14:tracePt t="64233" x="10594975" y="3543300"/>
          <p14:tracePt t="64250" x="10620375" y="3543300"/>
          <p14:tracePt t="64267" x="10645775" y="3543300"/>
          <p14:tracePt t="64269" x="10663238" y="3543300"/>
          <p14:tracePt t="64283" x="10721975" y="3543300"/>
          <p14:tracePt t="64300" x="10790238" y="3543300"/>
          <p14:tracePt t="64317" x="10833100" y="3552825"/>
          <p14:tracePt t="64333" x="10858500" y="3568700"/>
          <p14:tracePt t="64514" x="10848975" y="3568700"/>
          <p14:tracePt t="64522" x="10833100" y="3586163"/>
          <p14:tracePt t="64524" x="10815638" y="3594100"/>
          <p14:tracePt t="64534" x="10798175" y="3603625"/>
          <p14:tracePt t="64536" x="10782300" y="3603625"/>
          <p14:tracePt t="64550" x="10714038" y="3636963"/>
          <p14:tracePt t="64551" x="10688638" y="3646488"/>
          <p14:tracePt t="64566" x="10602913" y="3671888"/>
          <p14:tracePt t="64583" x="10374313" y="3722688"/>
          <p14:tracePt t="64600" x="10093325" y="3756025"/>
          <p14:tracePt t="64601" x="10009188" y="3756025"/>
          <p14:tracePt t="64617" x="9796463" y="3756025"/>
          <p14:tracePt t="64618" x="9720263" y="3756025"/>
          <p14:tracePt t="64633" x="9507538" y="3756025"/>
          <p14:tracePt t="64635" x="9439275" y="3756025"/>
          <p14:tracePt t="64638" x="9380538" y="3756025"/>
          <p14:tracePt t="64651" x="9209088" y="3756025"/>
          <p14:tracePt t="64667" x="8997950" y="3756025"/>
          <p14:tracePt t="64671" x="8955088" y="3756025"/>
          <p14:tracePt t="64674" x="8912225" y="3756025"/>
          <p14:tracePt t="64684" x="8828088" y="3763963"/>
          <p14:tracePt t="64686" x="8785225" y="3763963"/>
          <p14:tracePt t="64701" x="8564563" y="3773488"/>
          <p14:tracePt t="64717" x="8369300" y="3798888"/>
          <p14:tracePt t="64719" x="8199438" y="3806825"/>
          <p14:tracePt t="64733" x="7918450" y="3806825"/>
          <p14:tracePt t="64736" x="7807325" y="3806825"/>
          <p14:tracePt t="64750" x="7477125" y="3806825"/>
          <p14:tracePt t="64751" x="7366000" y="3806825"/>
          <p14:tracePt t="64766" x="7094538" y="3806825"/>
          <p14:tracePt t="64768" x="7008813" y="3806825"/>
          <p14:tracePt t="64783" x="6745288" y="3806825"/>
          <p14:tracePt t="64784" x="6661150" y="3806825"/>
          <p14:tracePt t="64799" x="6286500" y="3806825"/>
          <p14:tracePt t="64816" x="5880100" y="3816350"/>
          <p14:tracePt t="64833" x="5437188" y="3875088"/>
          <p14:tracePt t="64834" x="5335588" y="3875088"/>
          <p14:tracePt t="64849" x="4910138" y="3883025"/>
          <p14:tracePt t="64866" x="4511675" y="3900488"/>
          <p14:tracePt t="64883" x="4187825" y="3900488"/>
          <p14:tracePt t="64900" x="3883025" y="3892550"/>
          <p14:tracePt t="64901" x="3822700" y="3892550"/>
          <p14:tracePt t="64916" x="3627438" y="3892550"/>
          <p14:tracePt t="64933" x="3449638" y="3892550"/>
          <p14:tracePt t="64950" x="3297238" y="3892550"/>
          <p14:tracePt t="64967" x="3074988" y="3892550"/>
          <p14:tracePt t="64984" x="2889250" y="3892550"/>
          <p14:tracePt t="65001" x="2676525" y="3892550"/>
          <p14:tracePt t="65004" x="2633663" y="3892550"/>
          <p14:tracePt t="65018" x="2489200" y="3867150"/>
          <p14:tracePt t="65020" x="2430463" y="3857625"/>
          <p14:tracePt t="65034" x="2251075" y="3841750"/>
          <p14:tracePt t="65049" x="1979613" y="3763963"/>
          <p14:tracePt t="65066" x="1733550" y="3730625"/>
          <p14:tracePt t="65083" x="1462088" y="3687763"/>
          <p14:tracePt t="65086" x="1409700" y="3687763"/>
          <p14:tracePt t="65100" x="1265238" y="3654425"/>
          <p14:tracePt t="65117" x="1173163" y="3629025"/>
          <p14:tracePt t="65133" x="1155700" y="3619500"/>
          <p14:tracePt t="65149" x="1130300" y="3619500"/>
          <p14:tracePt t="65350" x="1138238" y="3619500"/>
          <p14:tracePt t="65358" x="1147763" y="3619500"/>
          <p14:tracePt t="65369" x="1181100" y="3619500"/>
          <p14:tracePt t="65384" x="1206500" y="3619500"/>
          <p14:tracePt t="65387" x="1223963" y="3629025"/>
          <p14:tracePt t="65389" x="1239838" y="3636963"/>
          <p14:tracePt t="65400" x="1300163" y="3646488"/>
          <p14:tracePt t="65416" x="1393825" y="3646488"/>
          <p14:tracePt t="65432" x="1487488" y="3662363"/>
          <p14:tracePt t="65449" x="1631950" y="3671888"/>
          <p14:tracePt t="65467" x="1776413" y="3679825"/>
          <p14:tracePt t="65483" x="1878013" y="3679825"/>
          <p14:tracePt t="65499" x="1979613" y="3687763"/>
          <p14:tracePt t="65517" x="2106613" y="3687763"/>
          <p14:tracePt t="65533" x="2192338" y="3697288"/>
          <p14:tracePt t="65549" x="2327275" y="3713163"/>
          <p14:tracePt t="65566" x="2463800" y="3738563"/>
          <p14:tracePt t="65583" x="2574925" y="3763963"/>
          <p14:tracePt t="65587" x="2590800" y="3773488"/>
          <p14:tracePt t="65590" x="2616200" y="3781425"/>
          <p14:tracePt t="65600" x="2676525" y="3798888"/>
          <p14:tracePt t="65602" x="2709863" y="3806825"/>
          <p14:tracePt t="65616" x="2838450" y="3824288"/>
          <p14:tracePt t="65632" x="2990850" y="3841750"/>
          <p14:tracePt t="65650" x="3135313" y="3875088"/>
          <p14:tracePt t="65651" x="3168650" y="3875088"/>
          <p14:tracePt t="65667" x="3270250" y="3900488"/>
          <p14:tracePt t="65683" x="3355975" y="3900488"/>
          <p14:tracePt t="65685" x="3373438" y="3908425"/>
          <p14:tracePt t="65700" x="3441700" y="3925888"/>
          <p14:tracePt t="65718" x="3500438" y="3943350"/>
          <p14:tracePt t="65733" x="3517900" y="3943350"/>
          <p14:tracePt t="65750" x="3533775" y="3943350"/>
          <p14:tracePt t="65766" x="3568700" y="3943350"/>
          <p14:tracePt t="65793" x="3576638" y="3943350"/>
          <p14:tracePt t="66368" x="3559175" y="3943350"/>
          <p14:tracePt t="66383" x="3543300" y="3943350"/>
          <p14:tracePt t="66386" x="3533775" y="3943350"/>
          <p14:tracePt t="66398" x="3517900" y="3943350"/>
          <p14:tracePt t="66415" x="3457575" y="3951288"/>
          <p14:tracePt t="66432" x="3381375" y="3960813"/>
          <p14:tracePt t="66448" x="3287713" y="3986213"/>
          <p14:tracePt t="66465" x="3168650" y="4002088"/>
          <p14:tracePt t="66482" x="3059113" y="4027488"/>
          <p14:tracePt t="66498" x="2965450" y="4044950"/>
          <p14:tracePt t="66515" x="2871788" y="4062413"/>
          <p14:tracePt t="66533" x="2735263" y="4062413"/>
          <p14:tracePt t="66549" x="2625725" y="4062413"/>
          <p14:tracePt t="66566" x="2506663" y="4062413"/>
          <p14:tracePt t="66568" x="2463800" y="4062413"/>
          <p14:tracePt t="66584" x="2336800" y="4062413"/>
          <p14:tracePt t="66599" x="2260600" y="4062413"/>
          <p14:tracePt t="66601" x="2235200" y="4062413"/>
          <p14:tracePt t="66615" x="2132013" y="4062413"/>
          <p14:tracePt t="66632" x="2055813" y="4062413"/>
          <p14:tracePt t="66649" x="1987550" y="4052888"/>
          <p14:tracePt t="66650" x="1962150" y="4044950"/>
          <p14:tracePt t="66665" x="1920875" y="4037013"/>
          <p14:tracePt t="66682" x="1893888" y="4011613"/>
          <p14:tracePt t="66699" x="1843088" y="4011613"/>
          <p14:tracePt t="66702" x="1835150" y="4011613"/>
          <p14:tracePt t="66716" x="1792288" y="3994150"/>
          <p14:tracePt t="66718" x="1776413" y="3986213"/>
          <p14:tracePt t="66733" x="1724025" y="3986213"/>
          <p14:tracePt t="66748" x="1631950" y="3986213"/>
          <p14:tracePt t="66765" x="1546225" y="3986213"/>
          <p14:tracePt t="66782" x="1487488" y="3986213"/>
          <p14:tracePt t="66783" x="1470025" y="3986213"/>
          <p14:tracePt t="66799" x="1435100" y="3968750"/>
          <p14:tracePt t="66800" x="1427163" y="3968750"/>
          <p14:tracePt t="66815" x="1384300" y="3968750"/>
          <p14:tracePt t="66816" x="1376363" y="3968750"/>
          <p14:tracePt t="66820" x="1350963" y="3968750"/>
          <p14:tracePt t="66832" x="1290638" y="3968750"/>
          <p14:tracePt t="66849" x="1223963" y="3968750"/>
          <p14:tracePt t="66850" x="1206500" y="3968750"/>
          <p14:tracePt t="66865" x="1155700" y="3960813"/>
          <p14:tracePt t="66867" x="1147763" y="3960813"/>
          <p14:tracePt t="66882" x="1095375" y="3960813"/>
          <p14:tracePt t="66899" x="1028700" y="3960813"/>
          <p14:tracePt t="66916" x="1011238" y="3960813"/>
          <p14:tracePt t="66938" x="1003300" y="3960813"/>
          <p14:tracePt t="67066" x="1003300" y="3968750"/>
          <p14:tracePt t="67126" x="1011238" y="3968750"/>
          <p14:tracePt t="67136" x="1028700" y="3968750"/>
          <p14:tracePt t="67139" x="1044575" y="3968750"/>
          <p14:tracePt t="67142" x="1062038" y="3968750"/>
          <p14:tracePt t="67151" x="1112838" y="3951288"/>
          <p14:tracePt t="67157" x="1163638" y="3943350"/>
          <p14:tracePt t="67160" x="1198563" y="3935413"/>
          <p14:tracePt t="67165" x="1231900" y="3925888"/>
          <p14:tracePt t="67181" x="1393825" y="3917950"/>
          <p14:tracePt t="67199" x="1571625" y="3900488"/>
          <p14:tracePt t="67215" x="1639888" y="3900488"/>
          <p14:tracePt t="67216" x="1665288" y="3900488"/>
          <p14:tracePt t="67232" x="1758950" y="3892550"/>
          <p14:tracePt t="67248" x="1843088" y="3892550"/>
          <p14:tracePt t="67266" x="1920875" y="3883025"/>
          <p14:tracePt t="67267" x="1946275" y="3875088"/>
          <p14:tracePt t="67282" x="1997075" y="3867150"/>
          <p14:tracePt t="67299" x="2038350" y="3857625"/>
          <p14:tracePt t="67316" x="2073275" y="3857625"/>
          <p14:tracePt t="67332" x="2090738" y="3857625"/>
          <p14:tracePt t="67333" x="2098675" y="3857625"/>
          <p14:tracePt t="67349" x="2116138" y="3857625"/>
          <p14:tracePt t="67365" x="2132013" y="3857625"/>
          <p14:tracePt t="67381" x="2149475" y="3857625"/>
          <p14:tracePt t="67407" x="2157413" y="3857625"/>
          <p14:tracePt t="70622" x="2149475" y="3857625"/>
          <p14:tracePt t="70628" x="2149475" y="3867150"/>
          <p14:tracePt t="70634" x="2132013" y="3875088"/>
          <p14:tracePt t="70665" x="2106613" y="3883025"/>
          <p14:tracePt t="70688" x="2090738" y="3892550"/>
          <p14:tracePt t="70698" x="2090738" y="3900488"/>
          <p14:tracePt t="70715" x="2073275" y="3917950"/>
          <p14:tracePt t="70729" x="2065338" y="3925888"/>
          <p14:tracePt t="70746" x="2047875" y="3951288"/>
          <p14:tracePt t="70764" x="2038350" y="3960813"/>
          <p14:tracePt t="70765" x="2030413" y="3968750"/>
          <p14:tracePt t="70780" x="2022475" y="3986213"/>
          <p14:tracePt t="70796" x="2012950" y="4002088"/>
          <p14:tracePt t="70813" x="1987550" y="4044950"/>
          <p14:tracePt t="70829" x="1946275" y="4113213"/>
          <p14:tracePt t="70846" x="1893888" y="4181475"/>
          <p14:tracePt t="70863" x="1878013" y="4257675"/>
          <p14:tracePt t="70880" x="1852613" y="4316413"/>
          <p14:tracePt t="70881" x="1852613" y="4325938"/>
          <p14:tracePt t="70897" x="1835150" y="4376738"/>
          <p14:tracePt t="70912" x="1835150" y="4410075"/>
          <p14:tracePt t="70914" x="1835150" y="4419600"/>
          <p14:tracePt t="70929" x="1835150" y="4478338"/>
          <p14:tracePt t="70947" x="1843088" y="4579938"/>
          <p14:tracePt t="70963" x="1868488" y="4648200"/>
          <p14:tracePt t="70964" x="1878013" y="4683125"/>
          <p14:tracePt t="70979" x="1920875" y="4775200"/>
          <p14:tracePt t="70996" x="1962150" y="4860925"/>
          <p14:tracePt t="71000" x="1979613" y="4878388"/>
          <p14:tracePt t="71013" x="2012950" y="4929188"/>
          <p14:tracePt t="71016" x="2030413" y="4946650"/>
          <p14:tracePt t="71029" x="2055813" y="4962525"/>
          <p14:tracePt t="71032" x="2073275" y="4972050"/>
          <p14:tracePt t="71046" x="2116138" y="4979988"/>
          <p14:tracePt t="71063" x="2149475" y="4997450"/>
          <p14:tracePt t="71066" x="2166938" y="4997450"/>
          <p14:tracePt t="71080" x="2200275" y="4997450"/>
          <p14:tracePt t="71081" x="2225675" y="4997450"/>
          <p14:tracePt t="71096" x="2293938" y="4997450"/>
          <p14:tracePt t="71097" x="2319338" y="4997450"/>
          <p14:tracePt t="71112" x="2387600" y="4997450"/>
          <p14:tracePt t="71114" x="2420938" y="4997450"/>
          <p14:tracePt t="71129" x="2489200" y="4997450"/>
          <p14:tracePt t="71131" x="2506663" y="4997450"/>
          <p14:tracePt t="71146" x="2616200" y="4997450"/>
          <p14:tracePt t="71152" x="2668588" y="4997450"/>
          <p14:tracePt t="71163" x="2727325" y="4997450"/>
          <p14:tracePt t="71165" x="2752725" y="4997450"/>
          <p14:tracePt t="71169" x="2770188" y="4997450"/>
          <p14:tracePt t="71172" x="2803525" y="4997450"/>
          <p14:tracePt t="71180" x="2828925" y="4997450"/>
          <p14:tracePt t="71181" x="2854325" y="4997450"/>
          <p14:tracePt t="71195" x="2965450" y="4987925"/>
          <p14:tracePt t="71212" x="3084513" y="4962525"/>
          <p14:tracePt t="71229" x="3211513" y="4919663"/>
          <p14:tracePt t="71245" x="3313113" y="4894263"/>
          <p14:tracePt t="71246" x="3348038" y="4886325"/>
          <p14:tracePt t="71262" x="3424238" y="4868863"/>
          <p14:tracePt t="71279" x="3500438" y="4860925"/>
          <p14:tracePt t="71296" x="3525838" y="4843463"/>
          <p14:tracePt t="71313" x="3533775" y="4843463"/>
          <p14:tracePt t="71314" x="3543300" y="4843463"/>
          <p14:tracePt t="71329" x="3559175" y="4843463"/>
          <p14:tracePt t="71331" x="3559175" y="4835525"/>
          <p14:tracePt t="71346" x="3594100" y="4835525"/>
          <p14:tracePt t="71363" x="3627438" y="4835525"/>
          <p14:tracePt t="71366" x="3636963" y="4835525"/>
          <p14:tracePt t="71380" x="3670300" y="4835525"/>
          <p14:tracePt t="71396" x="3687763" y="4835525"/>
          <p14:tracePt t="71400" x="3703638" y="4835525"/>
          <p14:tracePt t="71412" x="3729038" y="4835525"/>
          <p14:tracePt t="71429" x="3797300" y="4835525"/>
          <p14:tracePt t="71446" x="3883025" y="4835525"/>
          <p14:tracePt t="71447" x="3900488" y="4835525"/>
          <p14:tracePt t="71463" x="3967163" y="4835525"/>
          <p14:tracePt t="71466" x="3992563" y="4835525"/>
          <p14:tracePt t="71479" x="4060825" y="4835525"/>
          <p14:tracePt t="71481" x="4095750" y="4835525"/>
          <p14:tracePt t="71496" x="4162425" y="4835525"/>
          <p14:tracePt t="71513" x="4248150" y="4835525"/>
          <p14:tracePt t="71530" x="4273550" y="4835525"/>
          <p14:tracePt t="71532" x="4291013" y="4835525"/>
          <p14:tracePt t="71546" x="4367213" y="4852988"/>
          <p14:tracePt t="71563" x="4435475" y="4878388"/>
          <p14:tracePt t="71567" x="4443413" y="4878388"/>
          <p14:tracePt t="71580" x="4468813" y="4894263"/>
          <p14:tracePt t="71598" x="4503738" y="4911725"/>
          <p14:tracePt t="71612" x="4595813" y="4954588"/>
          <p14:tracePt t="71628" x="4681538" y="4972050"/>
          <p14:tracePt t="71645" x="4714875" y="4987925"/>
          <p14:tracePt t="71663" x="4749800" y="5013325"/>
          <p14:tracePt t="71679" x="4775200" y="5030788"/>
          <p14:tracePt t="71696" x="4783138" y="5048250"/>
          <p14:tracePt t="71713" x="4800600" y="5064125"/>
          <p14:tracePt t="71729" x="4808538" y="5073650"/>
          <p14:tracePt t="71746" x="4826000" y="5073650"/>
          <p14:tracePt t="71774" x="4833938" y="5081588"/>
          <p14:tracePt t="71916" x="4843463" y="5081588"/>
          <p14:tracePt t="71932" x="4851400" y="5081588"/>
          <p14:tracePt t="71953" x="4868863" y="5073650"/>
          <p14:tracePt t="71973" x="4884738" y="5064125"/>
          <p14:tracePt t="71980" x="4894263" y="5048250"/>
          <p14:tracePt t="71987" x="4902200" y="5038725"/>
          <p14:tracePt t="71995" x="4902200" y="5030788"/>
          <p14:tracePt t="72013" x="4927600" y="5005388"/>
          <p14:tracePt t="72029" x="4927600" y="4997450"/>
          <p14:tracePt t="72031" x="4935538" y="4987925"/>
          <p14:tracePt t="72045" x="4953000" y="4972050"/>
          <p14:tracePt t="72062" x="4995863" y="4937125"/>
          <p14:tracePt t="72063" x="5003800" y="4919663"/>
          <p14:tracePt t="72079" x="5038725" y="4886325"/>
          <p14:tracePt t="72082" x="5054600" y="4878388"/>
          <p14:tracePt t="72085" x="5072063" y="4860925"/>
          <p14:tracePt t="72095" x="5097463" y="4843463"/>
          <p14:tracePt t="72097" x="5106988" y="4843463"/>
          <p14:tracePt t="72100" x="5106988" y="4835525"/>
          <p14:tracePt t="72113" x="5140325" y="4802188"/>
          <p14:tracePt t="72116" x="5148263" y="4792663"/>
          <p14:tracePt t="72129" x="5165725" y="4784725"/>
          <p14:tracePt t="72145" x="5173663" y="4775200"/>
          <p14:tracePt t="72193" x="5191125" y="4775200"/>
          <p14:tracePt t="72201" x="5199063" y="4775200"/>
          <p14:tracePt t="72214" x="5216525" y="4775200"/>
          <p14:tracePt t="72230" x="5249863" y="4775200"/>
          <p14:tracePt t="72247" x="5284788" y="4775200"/>
          <p14:tracePt t="72262" x="5335588" y="4775200"/>
          <p14:tracePt t="72278" x="5429250" y="4784725"/>
          <p14:tracePt t="72295" x="5548313" y="4784725"/>
          <p14:tracePt t="72312" x="5657850" y="4802188"/>
          <p14:tracePt t="72328" x="5735638" y="4818063"/>
          <p14:tracePt t="72345" x="5786438" y="4818063"/>
          <p14:tracePt t="72362" x="5837238" y="4818063"/>
          <p14:tracePt t="72363" x="5845175" y="4818063"/>
          <p14:tracePt t="72378" x="5905500" y="4818063"/>
          <p14:tracePt t="72380" x="5930900" y="4827588"/>
          <p14:tracePt t="72384" x="5946775" y="4827588"/>
          <p14:tracePt t="72395" x="5989638" y="4827588"/>
          <p14:tracePt t="72397" x="6015038" y="4827588"/>
          <p14:tracePt t="72413" x="6049963" y="4827588"/>
          <p14:tracePt t="72415" x="6057900" y="4827588"/>
          <p14:tracePt t="72429" x="6075363" y="4827588"/>
          <p14:tracePt t="72446" x="6100763" y="4827588"/>
          <p14:tracePt t="72447" x="6108700" y="4827588"/>
          <p14:tracePt t="72462" x="6126163" y="4827588"/>
          <p14:tracePt t="72466" x="6134100" y="4827588"/>
          <p14:tracePt t="72479" x="6151563" y="4827588"/>
          <p14:tracePt t="72483" x="6167438" y="4827588"/>
          <p14:tracePt t="72496" x="6184900" y="4827588"/>
          <p14:tracePt t="72499" x="6194425" y="4827588"/>
          <p14:tracePt t="72502" x="6202363" y="4827588"/>
          <p14:tracePt t="72512" x="6219825" y="4827588"/>
          <p14:tracePt t="72528" x="6245225" y="4818063"/>
          <p14:tracePt t="72567" x="6261100" y="4818063"/>
          <p14:tracePt t="72575" x="6270625" y="4818063"/>
          <p14:tracePt t="72585" x="6278563" y="4818063"/>
          <p14:tracePt t="72596" x="6296025" y="4818063"/>
          <p14:tracePt t="72613" x="6338888" y="4818063"/>
          <p14:tracePt t="72629" x="6380163" y="4818063"/>
          <p14:tracePt t="72645" x="6389688" y="4818063"/>
          <p14:tracePt t="72646" x="6397625" y="4818063"/>
          <p14:tracePt t="72650" x="6405563" y="4810125"/>
          <p14:tracePt t="72661" x="6415088" y="4810125"/>
          <p14:tracePt t="72678" x="6448425" y="4810125"/>
          <p14:tracePt t="72695" x="6491288" y="4810125"/>
          <p14:tracePt t="72696" x="6516688" y="4810125"/>
          <p14:tracePt t="72712" x="6567488" y="4810125"/>
          <p14:tracePt t="72713" x="6575425" y="4810125"/>
          <p14:tracePt t="72729" x="6610350" y="4810125"/>
          <p14:tracePt t="72730" x="6626225" y="4810125"/>
          <p14:tracePt t="72732" x="6635750" y="4810125"/>
          <p14:tracePt t="72745" x="6661150" y="4810125"/>
          <p14:tracePt t="72762" x="6669088" y="4810125"/>
          <p14:tracePt t="72763" x="6678613" y="4810125"/>
          <p14:tracePt t="72780" x="6704013" y="4810125"/>
          <p14:tracePt t="72795" x="6737350" y="4810125"/>
          <p14:tracePt t="72799" x="6745288" y="4810125"/>
          <p14:tracePt t="72801" x="6762750" y="4810125"/>
          <p14:tracePt t="72812" x="6805613" y="4810125"/>
          <p14:tracePt t="72828" x="6848475" y="4810125"/>
          <p14:tracePt t="72845" x="6899275" y="4810125"/>
          <p14:tracePt t="72846" x="6907213" y="4818063"/>
          <p14:tracePt t="72861" x="6924675" y="4818063"/>
          <p14:tracePt t="72878" x="6950075" y="4818063"/>
          <p14:tracePt t="72895" x="7051675" y="4827588"/>
          <p14:tracePt t="72912" x="7188200" y="4868863"/>
          <p14:tracePt t="72913" x="7229475" y="4878388"/>
          <p14:tracePt t="72930" x="7307263" y="4894263"/>
          <p14:tracePt t="72931" x="7332663" y="4903788"/>
          <p14:tracePt t="72945" x="7416800" y="4903788"/>
          <p14:tracePt t="72948" x="7442200" y="4903788"/>
          <p14:tracePt t="72962" x="7467600" y="4903788"/>
          <p14:tracePt t="72979" x="7493000" y="4903788"/>
          <p14:tracePt t="72995" x="7510463" y="4903788"/>
          <p14:tracePt t="72996" x="7518400" y="4903788"/>
          <p14:tracePt t="73011" x="7553325" y="4903788"/>
          <p14:tracePt t="73028" x="7596188" y="4903788"/>
          <p14:tracePt t="73045" x="7646988" y="4903788"/>
          <p14:tracePt t="73049" x="7654925" y="4903788"/>
          <p14:tracePt t="73051" x="7672388" y="4903788"/>
          <p14:tracePt t="73062" x="7688263" y="4903788"/>
          <p14:tracePt t="75524" x="7680325" y="4903788"/>
          <p14:tracePt t="75532" x="7680325" y="4911725"/>
          <p14:tracePt t="75534" x="7654925" y="4919663"/>
          <p14:tracePt t="75538" x="7646988" y="4929188"/>
          <p14:tracePt t="75559" x="7621588" y="4946650"/>
          <p14:tracePt t="75576" x="7604125" y="4962525"/>
          <p14:tracePt t="75593" x="7596188" y="4962525"/>
          <p14:tracePt t="75594" x="7586663" y="4962525"/>
          <p14:tracePt t="75610" x="7553325" y="4987925"/>
          <p14:tracePt t="75627" x="7518400" y="5013325"/>
          <p14:tracePt t="75630" x="7510463" y="5022850"/>
          <p14:tracePt t="75644" x="7451725" y="5038725"/>
          <p14:tracePt t="75646" x="7434263" y="5048250"/>
          <p14:tracePt t="75660" x="7373938" y="5064125"/>
          <p14:tracePt t="75677" x="7323138" y="5081588"/>
          <p14:tracePt t="75680" x="7307263" y="5081588"/>
          <p14:tracePt t="75693" x="7281863" y="5081588"/>
          <p14:tracePt t="75710" x="7256463" y="5099050"/>
          <p14:tracePt t="75711" x="7246938" y="5106988"/>
          <p14:tracePt t="75727" x="7221538" y="5106988"/>
          <p14:tracePt t="75743" x="7162800" y="5124450"/>
          <p14:tracePt t="75760" x="7102475" y="5132388"/>
          <p14:tracePt t="75762" x="7077075" y="5141913"/>
          <p14:tracePt t="75777" x="7000875" y="5167313"/>
          <p14:tracePt t="75793" x="6942138" y="5175250"/>
          <p14:tracePt t="75794" x="6915150" y="5183188"/>
          <p14:tracePt t="75810" x="6831013" y="5192713"/>
          <p14:tracePt t="75826" x="6729413" y="5218113"/>
          <p14:tracePt t="75843" x="6626225" y="5243513"/>
          <p14:tracePt t="75845" x="6600825" y="5251450"/>
          <p14:tracePt t="75860" x="6516688" y="5276850"/>
          <p14:tracePt t="75877" x="6405563" y="5294313"/>
          <p14:tracePt t="75880" x="6372225" y="5294313"/>
          <p14:tracePt t="75883" x="6346825" y="5302250"/>
          <p14:tracePt t="75893" x="6286500" y="5327650"/>
          <p14:tracePt t="75909" x="6100763" y="5362575"/>
          <p14:tracePt t="75927" x="5913438" y="5405438"/>
          <p14:tracePt t="75928" x="5870575" y="5413375"/>
          <p14:tracePt t="75942" x="5692775" y="5421313"/>
          <p14:tracePt t="75959" x="5548313" y="5438775"/>
          <p14:tracePt t="75977" x="5421313" y="5438775"/>
          <p14:tracePt t="75993" x="5353050" y="5438775"/>
          <p14:tracePt t="76010" x="5335588" y="5438775"/>
          <p14:tracePt t="76028" x="5310188" y="5438775"/>
          <p14:tracePt t="76043" x="5292725" y="5438775"/>
          <p14:tracePt t="76046" x="5284788" y="5438775"/>
          <p14:tracePt t="76061" x="5267325" y="5438775"/>
          <p14:tracePt t="76077" x="5233988" y="5438775"/>
          <p14:tracePt t="76093" x="5224463" y="5438775"/>
          <p14:tracePt t="76094" x="5216525" y="5438775"/>
          <p14:tracePt t="76109" x="5199063" y="5438775"/>
          <p14:tracePt t="76126" x="5183188" y="5438775"/>
          <p14:tracePt t="76143" x="5148263" y="5438775"/>
          <p14:tracePt t="76146" x="5132388" y="5438775"/>
          <p14:tracePt t="76160" x="5106988" y="5438775"/>
          <p14:tracePt t="76162" x="5097463" y="5438775"/>
          <p14:tracePt t="76177" x="5064125" y="5438775"/>
          <p14:tracePt t="76182" x="5046663" y="5438775"/>
          <p14:tracePt t="76193" x="5029200" y="5421313"/>
          <p14:tracePt t="76196" x="5003800" y="5413375"/>
          <p14:tracePt t="76210" x="4995863" y="5413375"/>
          <p14:tracePt t="76416" x="5003800" y="5413375"/>
          <p14:tracePt t="76428" x="5013325" y="5413375"/>
          <p14:tracePt t="76440" x="5029200" y="5405438"/>
          <p14:tracePt t="76451" x="5038725" y="5405438"/>
          <p14:tracePt t="76460" x="5046663" y="5395913"/>
          <p14:tracePt t="76476" x="5072063" y="5380038"/>
          <p14:tracePt t="76477" x="5089525" y="5370513"/>
          <p14:tracePt t="76492" x="5122863" y="5353050"/>
          <p14:tracePt t="76509" x="5292725" y="5319713"/>
          <p14:tracePt t="76526" x="5497513" y="5311775"/>
          <p14:tracePt t="76542" x="5700713" y="5294313"/>
          <p14:tracePt t="76559" x="5853113" y="5294313"/>
          <p14:tracePt t="76575" x="5981700" y="5276850"/>
          <p14:tracePt t="76592" x="6024563" y="5276850"/>
          <p14:tracePt t="76609" x="6083300" y="5276850"/>
          <p14:tracePt t="76611" x="6091238" y="5276850"/>
          <p14:tracePt t="76626" x="6151563" y="5276850"/>
          <p14:tracePt t="76627" x="6176963" y="5276850"/>
          <p14:tracePt t="76643" x="6219825" y="5276850"/>
          <p14:tracePt t="76644" x="6227763" y="5276850"/>
          <p14:tracePt t="76659" x="6261100" y="5276850"/>
          <p14:tracePt t="76677" x="6270625" y="5276850"/>
          <p14:tracePt t="76710" x="6278563" y="5276850"/>
          <p14:tracePt t="76731" x="6286500" y="5276850"/>
          <p14:tracePt t="76738" x="6296025" y="5276850"/>
          <p14:tracePt t="76749" x="6311900" y="5276850"/>
          <p14:tracePt t="76791" x="6321425" y="5276850"/>
          <p14:tracePt t="76918" x="6329363" y="5276850"/>
          <p14:tracePt t="76930" x="6338888" y="5276850"/>
          <p14:tracePt t="77012" x="6346825" y="5276850"/>
          <p14:tracePt t="77048" x="6354763" y="5276850"/>
          <p14:tracePt t="77062" x="6364288" y="5276850"/>
          <p14:tracePt t="77072" x="6372225" y="5276850"/>
          <p14:tracePt t="77080" x="6389688" y="5276850"/>
          <p14:tracePt t="77098" x="6405563" y="5276850"/>
          <p14:tracePt t="77109" x="6415088" y="5276850"/>
          <p14:tracePt t="77111" x="6423025" y="5276850"/>
          <p14:tracePt t="77125" x="6430963" y="5276850"/>
          <p14:tracePt t="77142" x="6440488" y="5276850"/>
          <p14:tracePt t="77158" x="6448425" y="5276850"/>
          <p14:tracePt t="77175" x="6456363" y="5276850"/>
          <p14:tracePt t="77198" x="6465888" y="5276850"/>
          <p14:tracePt t="77209" x="6483350" y="5276850"/>
          <p14:tracePt t="77226" x="6499225" y="5276850"/>
          <p14:tracePt t="77227" x="6508750" y="5276850"/>
          <p14:tracePt t="77243" x="6542088" y="5276850"/>
          <p14:tracePt t="77245" x="6559550" y="5276850"/>
          <p14:tracePt t="77260" x="6575425" y="5276850"/>
          <p14:tracePt t="77262" x="6592888" y="5276850"/>
          <p14:tracePt t="77276" x="6610350" y="5276850"/>
          <p14:tracePt t="77293" x="6635750" y="5276850"/>
          <p14:tracePt t="77308" x="6653213" y="5276850"/>
          <p14:tracePt t="77309" x="6661150" y="5286375"/>
          <p14:tracePt t="77325" x="6737350" y="5294313"/>
          <p14:tracePt t="77342" x="6813550" y="5319713"/>
          <p14:tracePt t="77359" x="6907213" y="5337175"/>
          <p14:tracePt t="77362" x="6924675" y="5337175"/>
          <p14:tracePt t="77375" x="6992938" y="5345113"/>
          <p14:tracePt t="77392" x="7051675" y="5345113"/>
          <p14:tracePt t="77409" x="7085013" y="5345113"/>
          <p14:tracePt t="77426" x="7127875" y="5345113"/>
          <p14:tracePt t="77427" x="7145338" y="5345113"/>
          <p14:tracePt t="77443" x="7229475" y="5345113"/>
          <p14:tracePt t="77459" x="7281863" y="5345113"/>
          <p14:tracePt t="77461" x="7297738" y="5345113"/>
          <p14:tracePt t="77476" x="7340600" y="5345113"/>
          <p14:tracePt t="77477" x="7348538" y="5345113"/>
          <p14:tracePt t="77492" x="7400925" y="5345113"/>
          <p14:tracePt t="77509" x="7416800" y="5345113"/>
          <p14:tracePt t="77896" x="7434263" y="5345113"/>
          <p14:tracePt t="77898" x="7451725" y="5345113"/>
          <p14:tracePt t="77906" x="7459663" y="5345113"/>
          <p14:tracePt t="77914" x="7477125" y="5345113"/>
          <p14:tracePt t="77925" x="7485063" y="5345113"/>
          <p14:tracePt t="77941" x="7510463" y="5337175"/>
          <p14:tracePt t="77958" x="7545388" y="5327650"/>
          <p14:tracePt t="77975" x="7612063" y="5319713"/>
          <p14:tracePt t="77992" x="7748588" y="5294313"/>
          <p14:tracePt t="77994" x="7791450" y="5294313"/>
          <p14:tracePt t="78009" x="8012113" y="5243513"/>
          <p14:tracePt t="78025" x="8250238" y="5167313"/>
          <p14:tracePt t="78028" x="8308975" y="5157788"/>
          <p14:tracePt t="78042" x="8504238" y="5106988"/>
          <p14:tracePt t="78044" x="8572500" y="5091113"/>
          <p14:tracePt t="78059" x="8759825" y="5038725"/>
          <p14:tracePt t="78062" x="8818563" y="5013325"/>
          <p14:tracePt t="78075" x="8980488" y="4946650"/>
          <p14:tracePt t="78076" x="9023350" y="4919663"/>
          <p14:tracePt t="78092" x="9218613" y="4843463"/>
          <p14:tracePt t="78109" x="9507538" y="4749800"/>
          <p14:tracePt t="78124" x="9720263" y="4699000"/>
          <p14:tracePt t="78141" x="10118725" y="4589463"/>
          <p14:tracePt t="78158" x="10433050" y="4495800"/>
          <p14:tracePt t="78175" x="10714038" y="4410075"/>
          <p14:tracePt t="78192" x="10942638" y="4351338"/>
          <p14:tracePt t="78193" x="11002963" y="4325938"/>
          <p14:tracePt t="78208" x="11333163" y="4249738"/>
          <p14:tracePt t="78225" x="11741150" y="4146550"/>
          <p14:tracePt t="78228" x="11826875" y="4130675"/>
          <p14:tracePt t="78242" x="12072938" y="4062413"/>
          <p14:tracePt t="78243" x="12166600" y="4027488"/>
          <p14:tracePt t="79223" x="12149138" y="4419600"/>
          <p14:tracePt t="79226" x="12115800" y="4427538"/>
          <p14:tracePt t="79231" x="12090400" y="4435475"/>
          <p14:tracePt t="79245" x="11988800" y="4470400"/>
          <p14:tracePt t="79247" x="11953875" y="4478338"/>
          <p14:tracePt t="79257" x="11860213" y="4503738"/>
          <p14:tracePt t="79274" x="11776075" y="4529138"/>
          <p14:tracePt t="79291" x="11733213" y="4546600"/>
          <p14:tracePt t="79307" x="11725275" y="4564063"/>
          <p14:tracePt t="79324" x="11707813" y="4572000"/>
          <p14:tracePt t="79540" x="11699875" y="4572000"/>
          <p14:tracePt t="79646" x="11699875" y="4579938"/>
          <p14:tracePt t="79700" x="11707813" y="4579938"/>
          <p14:tracePt t="79710" x="11715750" y="4579938"/>
          <p14:tracePt t="79720" x="11733213" y="4572000"/>
          <p14:tracePt t="85478" x="11725275" y="4572000"/>
          <p14:tracePt t="85484" x="11690350" y="4554538"/>
          <p14:tracePt t="85490" x="11657013" y="4546600"/>
          <p14:tracePt t="85504" x="11606213" y="4546600"/>
          <p14:tracePt t="85536" x="11588750" y="4546600"/>
          <p14:tracePt t="85542" x="11588750" y="4538663"/>
          <p14:tracePt t="85545" x="11580813" y="4538663"/>
          <p14:tracePt t="85554" x="11563350" y="4538663"/>
          <p14:tracePt t="85556" x="11545888" y="4538663"/>
          <p14:tracePt t="85570" x="11495088" y="4538663"/>
          <p14:tracePt t="85586" x="11342688" y="4554538"/>
          <p14:tracePt t="85603" x="11061700" y="4630738"/>
          <p14:tracePt t="85621" x="10493375" y="4784725"/>
          <p14:tracePt t="85637" x="10075863" y="4903788"/>
          <p14:tracePt t="85638" x="9956800" y="4919663"/>
          <p14:tracePt t="85653" x="9523413" y="5038725"/>
          <p14:tracePt t="85671" x="9117013" y="5141913"/>
          <p14:tracePt t="85672" x="9005888" y="5175250"/>
          <p14:tracePt t="85687" x="8580438" y="5294313"/>
          <p14:tracePt t="85689" x="8435975" y="5327650"/>
          <p14:tracePt t="85692" x="8301038" y="5353050"/>
          <p14:tracePt t="85704" x="7781925" y="5497513"/>
          <p14:tracePt t="85720" x="7059613" y="5702300"/>
          <p14:tracePt t="85737" x="6542088" y="5846763"/>
          <p14:tracePt t="85740" x="6440488" y="5880100"/>
          <p14:tracePt t="85754" x="6227763" y="5940425"/>
          <p14:tracePt t="85756" x="6184900" y="5948363"/>
          <p14:tracePt t="85771" x="6024563" y="5991225"/>
          <p14:tracePt t="85787" x="5853113" y="6034088"/>
          <p14:tracePt t="85790" x="5786438" y="6059488"/>
          <p14:tracePt t="85803" x="5522913" y="6118225"/>
          <p14:tracePt t="85806" x="5421313" y="6143625"/>
          <p14:tracePt t="85821" x="4945063" y="6262688"/>
          <p14:tracePt t="85837" x="4545013" y="6373813"/>
          <p14:tracePt t="85838" x="4400550" y="6407150"/>
          <p14:tracePt t="85854" x="3883025" y="6483350"/>
          <p14:tracePt t="85871" x="3373438" y="6483350"/>
          <p14:tracePt t="85887" x="3109913" y="6483350"/>
          <p14:tracePt t="85888" x="3024188" y="6483350"/>
          <p14:tracePt t="85903" x="2795588" y="6483350"/>
          <p14:tracePt t="85921" x="2659063" y="6500813"/>
          <p14:tracePt t="85924" x="2633663" y="6510338"/>
          <p14:tracePt t="85937" x="2565400" y="6518275"/>
          <p14:tracePt t="85940" x="2557463" y="6526213"/>
          <p14:tracePt t="85953" x="2532063" y="6535738"/>
          <p14:tracePt t="85970" x="2524125" y="6535738"/>
          <p14:tracePt t="85993" x="2514600" y="6535738"/>
          <p14:tracePt t="86034" x="2506663" y="6535738"/>
          <p14:tracePt t="86046" x="2497138" y="6535738"/>
          <p14:tracePt t="86059" x="2497138" y="6526213"/>
          <p14:tracePt t="86071" x="2489200" y="6510338"/>
          <p14:tracePt t="86087" x="2489200" y="6483350"/>
          <p14:tracePt t="86089" x="2471738" y="6475413"/>
          <p14:tracePt t="86103" x="2471738" y="6432550"/>
          <p14:tracePt t="86120" x="2455863" y="6365875"/>
          <p14:tracePt t="86137" x="2438400" y="6338888"/>
          <p14:tracePt t="86153" x="2438400" y="6313488"/>
          <p14:tracePt t="86170" x="2438400" y="6280150"/>
          <p14:tracePt t="86187" x="2438400" y="6254750"/>
          <p14:tracePt t="86204" x="2438400" y="6211888"/>
          <p14:tracePt t="86206" x="2438400" y="6203950"/>
          <p14:tracePt t="86222" x="2455863" y="6169025"/>
          <p14:tracePt t="86238" x="2463800" y="6153150"/>
          <p14:tracePt t="86253" x="2463800" y="6143625"/>
          <p14:tracePt t="86271" x="2471738" y="6127750"/>
          <p14:tracePt t="86309" x="2481263" y="6127750"/>
          <p14:tracePt t="86319" x="2489200" y="6110288"/>
          <p14:tracePt t="86324" x="2497138" y="6102350"/>
          <p14:tracePt t="86337" x="2514600" y="6084888"/>
          <p14:tracePt t="86340" x="2532063" y="6076950"/>
          <p14:tracePt t="86353" x="2532063" y="6067425"/>
          <p14:tracePt t="86356" x="2549525" y="6067425"/>
          <p14:tracePt t="86381" x="2557463" y="6059488"/>
          <p14:tracePt t="86552" x="2557463" y="6049963"/>
          <p14:tracePt t="86968" x="2565400" y="6049963"/>
          <p14:tracePt t="86974" x="2574925" y="6042025"/>
          <p14:tracePt t="86988" x="2608263" y="6034088"/>
          <p14:tracePt t="86990" x="2608263" y="6024563"/>
          <p14:tracePt t="87003" x="2633663" y="6016625"/>
          <p14:tracePt t="87020" x="2641600" y="6008688"/>
          <p14:tracePt t="87038" x="2651125" y="5999163"/>
          <p14:tracePt t="87040" x="2668588" y="5999163"/>
          <p14:tracePt t="87053" x="2668588" y="5991225"/>
          <p14:tracePt t="87070" x="2709863" y="5973763"/>
          <p14:tracePt t="87087" x="2760663" y="5948363"/>
          <p14:tracePt t="87091" x="2786063" y="5940425"/>
          <p14:tracePt t="87094" x="2811463" y="5932488"/>
          <p14:tracePt t="87095" x="2846388" y="5932488"/>
          <p14:tracePt t="87102" x="2871788" y="5922963"/>
          <p14:tracePt t="87104" x="2905125" y="5905500"/>
          <p14:tracePt t="87119" x="3067050" y="5864225"/>
          <p14:tracePt t="87136" x="3194050" y="5838825"/>
          <p14:tracePt t="87152" x="3287713" y="5829300"/>
          <p14:tracePt t="87169" x="3322638" y="5829300"/>
          <p14:tracePt t="87187" x="3355975" y="5829300"/>
          <p14:tracePt t="87203" x="3373438" y="5829300"/>
          <p14:tracePt t="87219" x="3406775" y="5829300"/>
          <p14:tracePt t="87221" x="3414713" y="5829300"/>
          <p14:tracePt t="87237" x="3467100" y="5829300"/>
          <p14:tracePt t="87238" x="3500438" y="5829300"/>
          <p14:tracePt t="87252" x="3559175" y="5829300"/>
          <p14:tracePt t="87254" x="3586163" y="5829300"/>
          <p14:tracePt t="87269" x="3652838" y="5838825"/>
          <p14:tracePt t="87270" x="3670300" y="5846763"/>
          <p14:tracePt t="87286" x="3756025" y="5864225"/>
          <p14:tracePt t="87303" x="3822700" y="5880100"/>
          <p14:tracePt t="87305" x="3840163" y="5880100"/>
          <p14:tracePt t="87308" x="3848100" y="5880100"/>
          <p14:tracePt t="87319" x="3883025" y="5897563"/>
          <p14:tracePt t="87321" x="3890963" y="5897563"/>
          <p14:tracePt t="87324" x="3900488" y="5897563"/>
          <p14:tracePt t="87336" x="3916363" y="5905500"/>
          <p14:tracePt t="87353" x="3941763" y="5905500"/>
          <p14:tracePt t="87356" x="3951288" y="5915025"/>
          <p14:tracePt t="87370" x="3959225" y="5915025"/>
          <p14:tracePt t="87386" x="3984625" y="5922963"/>
          <p14:tracePt t="87402" x="4010025" y="5932488"/>
          <p14:tracePt t="87419" x="4027488" y="5948363"/>
          <p14:tracePt t="87437" x="4044950" y="5957888"/>
          <p14:tracePt t="87453" x="4052888" y="5957888"/>
          <p14:tracePt t="87454" x="4060825" y="5965825"/>
          <p14:tracePt t="87469" x="4060825" y="5973763"/>
          <p14:tracePt t="87471" x="4070350" y="5973763"/>
          <p14:tracePt t="87474" x="4078288" y="5973763"/>
          <p14:tracePt t="87486" x="4103688" y="5973763"/>
          <p14:tracePt t="87502" x="4121150" y="5973763"/>
          <p14:tracePt t="87519" x="4137025" y="5991225"/>
          <p14:tracePt t="87536" x="4171950" y="5991225"/>
          <p14:tracePt t="87552" x="4205288" y="6008688"/>
          <p14:tracePt t="87556" x="4214813" y="6008688"/>
          <p14:tracePt t="87569" x="4256088" y="6008688"/>
          <p14:tracePt t="87585" x="4281488" y="6008688"/>
          <p14:tracePt t="87603" x="4324350" y="6008688"/>
          <p14:tracePt t="87619" x="4341813" y="6008688"/>
          <p14:tracePt t="87635" x="4367213" y="6008688"/>
          <p14:tracePt t="87653" x="4443413" y="5991225"/>
          <p14:tracePt t="87669" x="4519613" y="5991225"/>
          <p14:tracePt t="87670" x="4545013" y="5991225"/>
          <p14:tracePt t="87685" x="4673600" y="5965825"/>
          <p14:tracePt t="87702" x="4775200" y="5948363"/>
          <p14:tracePt t="87707" x="4791075" y="5940425"/>
          <p14:tracePt t="87708" x="4800600" y="5932488"/>
          <p14:tracePt t="87720" x="4818063" y="5932488"/>
          <p14:tracePt t="87722" x="4833938" y="5922963"/>
          <p14:tracePt t="87736" x="4851400" y="5922963"/>
          <p14:tracePt t="87754" x="4868863" y="5922963"/>
          <p14:tracePt t="87770" x="4884738" y="5915025"/>
          <p14:tracePt t="87786" x="4902200" y="5915025"/>
          <p14:tracePt t="87788" x="4910138" y="5915025"/>
          <p14:tracePt t="87803" x="4919663" y="5915025"/>
          <p14:tracePt t="87819" x="4935538" y="5905500"/>
          <p14:tracePt t="87837" x="4945063" y="5905500"/>
          <p14:tracePt t="87853" x="4962525" y="5897563"/>
          <p14:tracePt t="87948" x="4978400" y="5897563"/>
          <p14:tracePt t="87974" x="4987925" y="5897563"/>
          <p14:tracePt t="87995" x="4995863" y="5897563"/>
          <p14:tracePt t="88078" x="5003800" y="5897563"/>
          <p14:tracePt t="88682" x="5013325" y="5897563"/>
          <p14:tracePt t="88746" x="5021263" y="5897563"/>
          <p14:tracePt t="88800" x="5029200" y="5897563"/>
          <p14:tracePt t="88831" x="5038725" y="5897563"/>
          <p14:tracePt t="88864" x="5046663" y="5897563"/>
          <p14:tracePt t="88871" x="5064125" y="5897563"/>
          <p14:tracePt t="88934" x="5080000" y="5897563"/>
          <p14:tracePt t="88972" x="5080000" y="5889625"/>
          <p14:tracePt t="88990" x="5097463" y="5889625"/>
          <p14:tracePt t="89000" x="5106988" y="5889625"/>
          <p14:tracePt t="89008" x="5114925" y="5889625"/>
          <p14:tracePt t="89018" x="5122863" y="5889625"/>
          <p14:tracePt t="89035" x="5140325" y="5889625"/>
          <p14:tracePt t="89056" x="5157788" y="5889625"/>
          <p14:tracePt t="89084" x="5173663" y="5889625"/>
          <p14:tracePt t="89096" x="5183188" y="5889625"/>
          <p14:tracePt t="89105" x="5191125" y="5889625"/>
          <p14:tracePt t="89118" x="5208588" y="5889625"/>
          <p14:tracePt t="89135" x="5224463" y="5889625"/>
          <p14:tracePt t="89139" x="5233988" y="5889625"/>
          <p14:tracePt t="89151" x="5241925" y="5889625"/>
          <p14:tracePt t="89169" x="5249863" y="5889625"/>
          <p14:tracePt t="89173" x="5259388" y="5889625"/>
          <p14:tracePt t="89185" x="5276850" y="5889625"/>
          <p14:tracePt t="89189" x="5292725" y="5889625"/>
          <p14:tracePt t="89191" x="5302250" y="5889625"/>
          <p14:tracePt t="89202" x="5318125" y="5889625"/>
          <p14:tracePt t="89203" x="5327650" y="5889625"/>
          <p14:tracePt t="89220" x="5386388" y="5889625"/>
          <p14:tracePt t="89235" x="5421313" y="5889625"/>
          <p14:tracePt t="89251" x="5462588" y="5889625"/>
          <p14:tracePt t="89269" x="5480050" y="5889625"/>
          <p14:tracePt t="89273" x="5487988" y="5889625"/>
          <p14:tracePt t="89285" x="5497513" y="5889625"/>
          <p14:tracePt t="89309" x="5513388" y="5889625"/>
          <p14:tracePt t="89329" x="5530850" y="5889625"/>
          <p14:tracePt t="89337" x="5538788" y="5889625"/>
          <p14:tracePt t="89352" x="5548313" y="5889625"/>
          <p14:tracePt t="89369" x="5573713" y="5889625"/>
          <p14:tracePt t="89385" x="5591175" y="5880100"/>
          <p14:tracePt t="89402" x="5607050" y="5872163"/>
          <p14:tracePt t="89419" x="5632450" y="5872163"/>
          <p14:tracePt t="89435" x="5657850" y="5872163"/>
          <p14:tracePt t="89437" x="5657850" y="5864225"/>
          <p14:tracePt t="89451" x="5675313" y="5864225"/>
          <p14:tracePt t="89453" x="5683250" y="5864225"/>
          <p14:tracePt t="89469" x="5692775" y="5864225"/>
          <p14:tracePt t="89485" x="5708650" y="5864225"/>
          <p14:tracePt t="89502" x="5718175" y="5864225"/>
          <p14:tracePt t="89518" x="5726113" y="5864225"/>
          <p14:tracePt t="89534" x="5735638" y="5864225"/>
          <p14:tracePt t="89552" x="5751513" y="5864225"/>
          <p14:tracePt t="89553" x="5761038" y="5864225"/>
          <p14:tracePt t="89569" x="5794375" y="5864225"/>
          <p14:tracePt t="89585" x="5819775" y="5864225"/>
          <p14:tracePt t="89589" x="5827713" y="5864225"/>
          <p14:tracePt t="89602" x="5845175" y="5864225"/>
          <p14:tracePt t="89619" x="5862638" y="5864225"/>
          <p14:tracePt t="89635" x="5880100" y="5864225"/>
          <p14:tracePt t="89636" x="5888038" y="5864225"/>
          <p14:tracePt t="89652" x="5905500" y="5864225"/>
          <p14:tracePt t="89669" x="5930900" y="5864225"/>
          <p14:tracePt t="89685" x="5956300" y="5864225"/>
          <p14:tracePt t="89701" x="5972175" y="5864225"/>
          <p14:tracePt t="89702" x="5981700" y="5864225"/>
          <p14:tracePt t="89717" x="5989638" y="5864225"/>
          <p14:tracePt t="89734" x="6007100" y="5864225"/>
          <p14:tracePt t="89751" x="6032500" y="5864225"/>
          <p14:tracePt t="89768" x="6075363" y="5864225"/>
          <p14:tracePt t="89769" x="6083300" y="5864225"/>
          <p14:tracePt t="89785" x="6134100" y="5864225"/>
          <p14:tracePt t="89788" x="6142038" y="5864225"/>
          <p14:tracePt t="89801" x="6167438" y="5864225"/>
          <p14:tracePt t="89804" x="6176963" y="5864225"/>
          <p14:tracePt t="89818" x="6194425" y="5864225"/>
          <p14:tracePt t="89835" x="6210300" y="5864225"/>
          <p14:tracePt t="89852" x="6235700" y="5864225"/>
          <p14:tracePt t="89854" x="6245225" y="5864225"/>
          <p14:tracePt t="89868" x="6286500" y="5864225"/>
          <p14:tracePt t="89885" x="6329363" y="5864225"/>
          <p14:tracePt t="89888" x="6346825" y="5864225"/>
          <p14:tracePt t="89901" x="6372225" y="5864225"/>
          <p14:tracePt t="89918" x="6397625" y="5872163"/>
          <p14:tracePt t="89935" x="6397625" y="5880100"/>
          <p14:tracePt t="89952" x="6415088" y="5880100"/>
          <p14:tracePt t="89969" x="6430963" y="5880100"/>
          <p14:tracePt t="89985" x="6448425" y="5880100"/>
          <p14:tracePt t="89988" x="6473825" y="5880100"/>
          <p14:tracePt t="89991" x="6483350" y="5880100"/>
          <p14:tracePt t="90001" x="6508750" y="5880100"/>
          <p14:tracePt t="90017" x="6534150" y="5880100"/>
          <p14:tracePt t="90035" x="6559550" y="5880100"/>
          <p14:tracePt t="90051" x="6575425" y="5880100"/>
          <p14:tracePt t="90068" x="6600825" y="5880100"/>
          <p14:tracePt t="90085" x="6626225" y="5880100"/>
          <p14:tracePt t="90088" x="6635750" y="5880100"/>
          <p14:tracePt t="90090" x="6643688" y="5880100"/>
          <p14:tracePt t="90101" x="6661150" y="5880100"/>
          <p14:tracePt t="90103" x="6678613" y="5880100"/>
          <p14:tracePt t="90118" x="6694488" y="5880100"/>
          <p14:tracePt t="90135" x="6711950" y="5880100"/>
          <p14:tracePt t="90138" x="6719888" y="5880100"/>
          <p14:tracePt t="90153" x="6729413" y="5880100"/>
          <p14:tracePt t="90167" x="6737350" y="5880100"/>
          <p14:tracePt t="90184" x="6754813" y="5880100"/>
          <p14:tracePt t="90201" x="6788150" y="5880100"/>
          <p14:tracePt t="90218" x="6823075" y="5880100"/>
          <p14:tracePt t="90235" x="6838950" y="5880100"/>
          <p14:tracePt t="90239" x="6856413" y="5880100"/>
          <p14:tracePt t="90241" x="6864350" y="5880100"/>
          <p14:tracePt t="90251" x="6881813" y="5880100"/>
          <p14:tracePt t="90268" x="6924675" y="5880100"/>
          <p14:tracePt t="90284" x="6975475" y="5880100"/>
          <p14:tracePt t="90302" x="7018338" y="5880100"/>
          <p14:tracePt t="90318" x="7051675" y="5880100"/>
          <p14:tracePt t="90334" x="7077075" y="5880100"/>
          <p14:tracePt t="90351" x="7112000" y="5872163"/>
          <p14:tracePt t="90369" x="7127875" y="5872163"/>
          <p14:tracePt t="90384" x="7137400" y="5872163"/>
          <p14:tracePt t="90400" x="7162800" y="5872163"/>
          <p14:tracePt t="90417" x="7196138" y="5872163"/>
          <p14:tracePt t="90434" x="7239000" y="5872163"/>
          <p14:tracePt t="90450" x="7272338" y="5872163"/>
          <p14:tracePt t="90467" x="7315200" y="5872163"/>
          <p14:tracePt t="90483" x="7340600" y="5872163"/>
          <p14:tracePt t="90500" x="7358063" y="5872163"/>
          <p14:tracePt t="90517" x="7391400" y="5872163"/>
          <p14:tracePt t="90534" x="7408863" y="5872163"/>
          <p14:tracePt t="90551" x="7426325" y="5872163"/>
          <p14:tracePt t="90554" x="7442200" y="5872163"/>
          <p14:tracePt t="90574" x="7459663" y="5872163"/>
          <p14:tracePt t="90585" x="7467600" y="5872163"/>
          <p14:tracePt t="90602" x="7477125" y="5872163"/>
          <p14:tracePt t="90604" x="7485063" y="5872163"/>
          <p14:tracePt t="90618" x="7518400" y="5872163"/>
          <p14:tracePt t="90634" x="7535863" y="5872163"/>
          <p14:tracePt t="90651" x="7561263" y="5872163"/>
          <p14:tracePt t="90668" x="7578725" y="5872163"/>
          <p14:tracePt t="90684" x="7586663" y="5872163"/>
          <p14:tracePt t="90701" x="7604125" y="5872163"/>
          <p14:tracePt t="90704" x="7612063" y="5872163"/>
          <p14:tracePt t="90717" x="7662863" y="5872163"/>
          <p14:tracePt t="90721" x="7680325" y="5872163"/>
          <p14:tracePt t="90722" x="7705725" y="5872163"/>
          <p14:tracePt t="90733" x="7766050" y="5880100"/>
          <p14:tracePt t="90750" x="7859713" y="5889625"/>
          <p14:tracePt t="90767" x="7951788" y="5889625"/>
          <p14:tracePt t="90770" x="7961313" y="5889625"/>
          <p14:tracePt t="90784" x="7986713" y="5889625"/>
          <p14:tracePt t="90785" x="7994650" y="5889625"/>
          <p14:tracePt t="90801" x="8012113" y="5889625"/>
          <p14:tracePt t="90818" x="8029575" y="5889625"/>
          <p14:tracePt t="91208" x="8045450" y="5889625"/>
          <p14:tracePt t="91253" x="8054975" y="5889625"/>
          <p14:tracePt t="91275" x="8062913" y="5889625"/>
          <p14:tracePt t="91279" x="8070850" y="5889625"/>
          <p14:tracePt t="91288" x="8080375" y="5889625"/>
          <p14:tracePt t="91301" x="8088313" y="5889625"/>
          <p14:tracePt t="91318" x="8121650" y="5889625"/>
          <p14:tracePt t="91319" x="8131175" y="5889625"/>
          <p14:tracePt t="91334" x="8147050" y="5889625"/>
          <p14:tracePt t="91336" x="8156575" y="5889625"/>
          <p14:tracePt t="91350" x="8174038" y="5889625"/>
          <p14:tracePt t="91367" x="8199438" y="5880100"/>
          <p14:tracePt t="91369" x="8207375" y="5880100"/>
          <p14:tracePt t="91384" x="8250238" y="5880100"/>
          <p14:tracePt t="91386" x="8258175" y="5880100"/>
          <p14:tracePt t="91401" x="8291513" y="5880100"/>
          <p14:tracePt t="91417" x="8326438" y="5880100"/>
          <p14:tracePt t="91433" x="8359775" y="5880100"/>
          <p14:tracePt t="91450" x="8385175" y="5880100"/>
          <p14:tracePt t="91466" x="8410575" y="5872163"/>
          <p14:tracePt t="91483" x="8435975" y="5854700"/>
          <p14:tracePt t="91500" x="8445500" y="5854700"/>
          <p14:tracePt t="91516" x="8453438" y="5854700"/>
          <p14:tracePt t="91533" x="8470900" y="5854700"/>
          <p14:tracePt t="91551" x="8478838" y="5854700"/>
          <p14:tracePt t="91566" x="8488363" y="5854700"/>
          <p14:tracePt t="91583" x="8504238" y="5854700"/>
          <p14:tracePt t="91600" x="8513763" y="5854700"/>
          <p14:tracePt t="91617" x="8529638" y="5854700"/>
          <p14:tracePt t="91633" x="8564563" y="5854700"/>
          <p14:tracePt t="91635" x="8580438" y="5854700"/>
          <p14:tracePt t="91650" x="8658225" y="5854700"/>
          <p14:tracePt t="91667" x="8734425" y="5854700"/>
          <p14:tracePt t="91671" x="8750300" y="5854700"/>
          <p14:tracePt t="91674" x="8767763" y="5854700"/>
          <p14:tracePt t="91684" x="8793163" y="5854700"/>
          <p14:tracePt t="91685" x="8810625" y="5854700"/>
          <p14:tracePt t="91700" x="8869363" y="5854700"/>
          <p14:tracePt t="91716" x="8912225" y="5854700"/>
          <p14:tracePt t="91733" x="8937625" y="5854700"/>
          <p14:tracePt t="91750" x="8955088" y="5854700"/>
          <p14:tracePt t="91766" x="8963025" y="5854700"/>
          <p14:tracePt t="91783" x="8972550" y="5854700"/>
          <p14:tracePt t="91837" x="8980488" y="5854700"/>
          <p14:tracePt t="91854" x="8988425" y="5854700"/>
          <p14:tracePt t="91861" x="8997950" y="5854700"/>
          <p14:tracePt t="91872" x="9013825" y="5854700"/>
          <p14:tracePt t="91883" x="9031288" y="5854700"/>
          <p14:tracePt t="91901" x="9064625" y="5864225"/>
          <p14:tracePt t="91916" x="9117013" y="5864225"/>
          <p14:tracePt t="91933" x="9150350" y="5864225"/>
          <p14:tracePt t="91949" x="9167813" y="5864225"/>
          <p14:tracePt t="91966" x="9183688" y="5864225"/>
          <p14:tracePt t="91984" x="9201150" y="5864225"/>
          <p14:tracePt t="91985" x="9218613" y="5864225"/>
          <p14:tracePt t="92000" x="9251950" y="5854700"/>
          <p14:tracePt t="92016" x="9286875" y="5846763"/>
          <p14:tracePt t="92033" x="9312275" y="5846763"/>
          <p14:tracePt t="92050" x="9345613" y="5846763"/>
          <p14:tracePt t="92068" x="9363075" y="5846763"/>
          <p14:tracePt t="92069" x="9380538" y="5846763"/>
          <p14:tracePt t="92084" x="9405938" y="5846763"/>
          <p14:tracePt t="92085" x="9421813" y="5846763"/>
          <p14:tracePt t="92100" x="9439275" y="5846763"/>
          <p14:tracePt t="92117" x="9482138" y="5846763"/>
          <p14:tracePt t="92121" x="9498013" y="5846763"/>
          <p14:tracePt t="92133" x="9523413" y="5846763"/>
          <p14:tracePt t="92136" x="9532938" y="5846763"/>
          <p14:tracePt t="92149" x="9550400" y="5846763"/>
          <p14:tracePt t="92166" x="9575800" y="5846763"/>
          <p14:tracePt t="92183" x="9609138" y="5846763"/>
          <p14:tracePt t="92185" x="9626600" y="5846763"/>
          <p14:tracePt t="92200" x="9694863" y="5846763"/>
          <p14:tracePt t="92201" x="9702800" y="5846763"/>
          <p14:tracePt t="92217" x="9753600" y="5846763"/>
          <p14:tracePt t="92220" x="9761538" y="5846763"/>
          <p14:tracePt t="92233" x="9804400" y="5846763"/>
          <p14:tracePt t="92234" x="9812338" y="5846763"/>
          <p14:tracePt t="92249" x="9847263" y="5846763"/>
          <p14:tracePt t="92267" x="9872663" y="5846763"/>
          <p14:tracePt t="92270" x="9890125" y="5846763"/>
          <p14:tracePt t="92283" x="9923463" y="5846763"/>
          <p14:tracePt t="92287" x="9948863" y="5846763"/>
          <p14:tracePt t="92290" x="9974263" y="5846763"/>
          <p14:tracePt t="92301" x="10034588" y="5846763"/>
          <p14:tracePt t="92306" x="10050463" y="5846763"/>
          <p14:tracePt t="92308" x="10075863" y="5846763"/>
          <p14:tracePt t="92317" x="10110788" y="5846763"/>
          <p14:tracePt t="92320" x="10136188" y="5846763"/>
          <p14:tracePt t="92332" x="10186988" y="5846763"/>
          <p14:tracePt t="92349" x="10237788" y="5846763"/>
          <p14:tracePt t="92366" x="10245725" y="5846763"/>
          <p14:tracePt t="92383" x="10255250" y="5846763"/>
          <p14:tracePt t="92560" x="10245725" y="5846763"/>
          <p14:tracePt t="92566" x="10229850" y="5846763"/>
          <p14:tracePt t="92569" x="10212388" y="5846763"/>
          <p14:tracePt t="92576" x="10179050" y="5846763"/>
          <p14:tracePt t="92600" x="10050463" y="5864225"/>
          <p14:tracePt t="92618" x="9898063" y="5905500"/>
          <p14:tracePt t="92632" x="9652000" y="5983288"/>
          <p14:tracePt t="92649" x="9380538" y="6049963"/>
          <p14:tracePt t="92666" x="9039225" y="6049963"/>
          <p14:tracePt t="92682" x="8632825" y="6067425"/>
          <p14:tracePt t="92699" x="8207375" y="6092825"/>
          <p14:tracePt t="92716" x="7731125" y="6127750"/>
          <p14:tracePt t="92732" x="7400925" y="6169025"/>
          <p14:tracePt t="92736" x="7307263" y="6194425"/>
          <p14:tracePt t="92749" x="7008813" y="6203950"/>
          <p14:tracePt t="92765" x="6542088" y="6246813"/>
          <p14:tracePt t="92782" x="6075363" y="6262688"/>
          <p14:tracePt t="92799" x="5472113" y="6262688"/>
          <p14:tracePt t="92815" x="4987925" y="6305550"/>
          <p14:tracePt t="92817" x="4876800" y="6305550"/>
          <p14:tracePt t="92833" x="4425950" y="6305550"/>
          <p14:tracePt t="92849" x="4129088" y="6305550"/>
          <p14:tracePt t="92850" x="4027488" y="6305550"/>
          <p14:tracePt t="92866" x="3662363" y="6305550"/>
          <p14:tracePt t="92883" x="3287713" y="6305550"/>
          <p14:tracePt t="92899" x="3016250" y="6305550"/>
          <p14:tracePt t="92902" x="2973388" y="6305550"/>
          <p14:tracePt t="92916" x="2811463" y="6305550"/>
          <p14:tracePt t="92932" x="2709863" y="6305550"/>
          <p14:tracePt t="92949" x="2633663" y="6305550"/>
          <p14:tracePt t="92953" x="2625725" y="6305550"/>
          <p14:tracePt t="92955" x="2608263" y="6305550"/>
          <p14:tracePt t="92968" x="2574925" y="6305550"/>
          <p14:tracePt t="92973" x="2565400" y="6305550"/>
          <p14:tracePt t="92983" x="2557463" y="6305550"/>
          <p14:tracePt t="92999" x="2540000" y="6305550"/>
          <p14:tracePt t="93016" x="2506663" y="6305550"/>
          <p14:tracePt t="93032" x="2489200" y="6305550"/>
          <p14:tracePt t="93050" x="2471738" y="6305550"/>
          <p14:tracePt t="93067" x="2455863" y="6305550"/>
          <p14:tracePt t="93083" x="2446338" y="6305550"/>
          <p14:tracePt t="93412" x="2446338" y="6313488"/>
          <p14:tracePt t="99164" x="2446338" y="6323013"/>
          <p14:tracePt t="99179" x="2455863" y="6323013"/>
          <p14:tracePt t="99185" x="2463800" y="6323013"/>
          <p14:tracePt t="99194" x="2497138" y="6323013"/>
          <p14:tracePt t="99211" x="2582863" y="6297613"/>
          <p14:tracePt t="99228" x="2625725" y="6280150"/>
          <p14:tracePt t="99245" x="2676525" y="6272213"/>
          <p14:tracePt t="99261" x="2684463" y="6272213"/>
          <p14:tracePt t="99279" x="2709863" y="6262688"/>
          <p14:tracePt t="99295" x="2735263" y="6254750"/>
          <p14:tracePt t="99312" x="2760663" y="6246813"/>
          <p14:tracePt t="99313" x="2778125" y="6237288"/>
          <p14:tracePt t="99329" x="2811463" y="6237288"/>
          <p14:tracePt t="99330" x="2838450" y="6237288"/>
          <p14:tracePt t="99345" x="2914650" y="6221413"/>
          <p14:tracePt t="99348" x="2973388" y="6221413"/>
          <p14:tracePt t="99363" x="3092450" y="6221413"/>
          <p14:tracePt t="99379" x="3160713" y="6221413"/>
          <p14:tracePt t="99381" x="3178175" y="6221413"/>
          <p14:tracePt t="99396" x="3219450" y="6221413"/>
          <p14:tracePt t="99397" x="3244850" y="6221413"/>
          <p14:tracePt t="99413" x="3297238" y="6211888"/>
          <p14:tracePt t="99418" x="3313113" y="6203950"/>
          <p14:tracePt t="99421" x="3322638" y="6203950"/>
          <p14:tracePt t="99429" x="3330575" y="6203950"/>
          <p14:tracePt t="99433" x="3338513" y="6203950"/>
          <p14:tracePt t="99436" x="3348038" y="6194425"/>
          <p14:tracePt t="99445" x="3355975" y="6186488"/>
          <p14:tracePt t="99448" x="3373438" y="6186488"/>
          <p14:tracePt t="99450" x="3381375" y="6178550"/>
          <p14:tracePt t="99462" x="3414713" y="6169025"/>
          <p14:tracePt t="99478" x="3508375" y="6143625"/>
          <p14:tracePt t="99495" x="3678238" y="6110288"/>
          <p14:tracePt t="99512" x="3890963" y="6067425"/>
          <p14:tracePt t="99513" x="3941763" y="6059488"/>
          <p14:tracePt t="99528" x="4017963" y="6034088"/>
          <p14:tracePt t="99530" x="4044950" y="6034088"/>
          <p14:tracePt t="99545" x="4086225" y="6024563"/>
          <p14:tracePt t="99563" x="4137025" y="6008688"/>
          <p14:tracePt t="99579" x="4179888" y="5991225"/>
          <p14:tracePt t="99595" x="4214813" y="5983288"/>
          <p14:tracePt t="99596" x="4222750" y="5973763"/>
          <p14:tracePt t="99612" x="4291013" y="5940425"/>
          <p14:tracePt t="99628" x="4384675" y="5905500"/>
          <p14:tracePt t="99633" x="4410075" y="5897563"/>
          <p14:tracePt t="99635" x="4425950" y="5897563"/>
          <p14:tracePt t="99645" x="4435475" y="5889625"/>
          <p14:tracePt t="99648" x="4451350" y="5889625"/>
          <p14:tracePt t="99662" x="4476750" y="5872163"/>
          <p14:tracePt t="99678" x="4494213" y="5854700"/>
          <p14:tracePt t="99696" x="4537075" y="5829300"/>
          <p14:tracePt t="99697" x="4554538" y="5821363"/>
          <p14:tracePt t="99713" x="4638675" y="5788025"/>
          <p14:tracePt t="99730" x="4765675" y="5745163"/>
          <p14:tracePt t="99745" x="4843463" y="5719763"/>
          <p14:tracePt t="99747" x="4876800" y="5710238"/>
          <p14:tracePt t="99750" x="4910138" y="5702300"/>
          <p14:tracePt t="99761" x="5013325" y="5668963"/>
          <p14:tracePt t="99779" x="5183188" y="5641975"/>
          <p14:tracePt t="99795" x="5276850" y="5616575"/>
          <p14:tracePt t="99811" x="5446713" y="5591175"/>
          <p14:tracePt t="99828" x="5616575" y="5540375"/>
          <p14:tracePt t="99845" x="5870575" y="5514975"/>
          <p14:tracePt t="99861" x="6159500" y="5489575"/>
          <p14:tracePt t="99863" x="6227763" y="5489575"/>
          <p14:tracePt t="99866" x="6303963" y="5481638"/>
          <p14:tracePt t="99878" x="6508750" y="5438775"/>
          <p14:tracePt t="99895" x="6669088" y="5421313"/>
          <p14:tracePt t="99898" x="6737350" y="5421313"/>
          <p14:tracePt t="99902" x="6745288" y="5421313"/>
          <p14:tracePt t="99911" x="6780213" y="5421313"/>
          <p14:tracePt t="99929" x="6788150" y="5421313"/>
          <p14:tracePt t="99945" x="6770688" y="5430838"/>
          <p14:tracePt t="99962" x="6737350" y="5446713"/>
          <p14:tracePt t="100430" x="6805613" y="5446713"/>
          <p14:tracePt t="100437" x="6856413" y="5430838"/>
          <p14:tracePt t="100438" x="6889750" y="5421313"/>
          <p14:tracePt t="100445" x="6907213" y="5413375"/>
          <p14:tracePt t="100446" x="6932613" y="5413375"/>
          <p14:tracePt t="100461" x="7018338" y="5395913"/>
          <p14:tracePt t="100462" x="7043738" y="5387975"/>
          <p14:tracePt t="100477" x="7188200" y="5353050"/>
          <p14:tracePt t="100494" x="7442200" y="5286375"/>
          <p14:tracePt t="100511" x="7910513" y="5141913"/>
          <p14:tracePt t="100512" x="8037513" y="5106988"/>
          <p14:tracePt t="100527" x="8597900" y="4979988"/>
          <p14:tracePt t="100544" x="9074150" y="4852988"/>
          <p14:tracePt t="100561" x="9523413" y="4733925"/>
          <p14:tracePt t="100577" x="9898063" y="4657725"/>
          <p14:tracePt t="100594" x="10255250" y="4579938"/>
          <p14:tracePt t="100611" x="10501313" y="4521200"/>
          <p14:tracePt t="100627" x="10756900" y="4452938"/>
          <p14:tracePt t="100645" x="11137900" y="4351338"/>
          <p14:tracePt t="100661" x="11350625" y="4291013"/>
          <p14:tracePt t="100662" x="11393488" y="4283075"/>
          <p14:tracePt t="100678" x="11596688" y="4224338"/>
          <p14:tracePt t="100695" x="11834813" y="4164013"/>
          <p14:tracePt t="100697" x="11911013" y="4156075"/>
          <p14:tracePt t="100712" x="12149138" y="4087813"/>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rPr>
              <a:t>Chapter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rPr>
              <a:t>2</a:t>
            </a:r>
          </a:p>
        </p:txBody>
      </p:sp>
      <p:sp>
        <p:nvSpPr>
          <p:cNvPr id="5" name="TextBox 4">
            <a:extLst>
              <a:ext uri="{FF2B5EF4-FFF2-40B4-BE49-F238E27FC236}">
                <a16:creationId xmlns:a16="http://schemas.microsoft.com/office/drawing/2014/main" id="{CB055B16-0D71-4197-BE8F-8C832856B595}"/>
              </a:ext>
            </a:extLst>
          </p:cNvPr>
          <p:cNvSpPr txBox="1"/>
          <p:nvPr/>
        </p:nvSpPr>
        <p:spPr>
          <a:xfrm>
            <a:off x="1985951" y="257844"/>
            <a:ext cx="7664824" cy="523220"/>
          </a:xfrm>
          <a:prstGeom prst="rect">
            <a:avLst/>
          </a:prstGeom>
          <a:noFill/>
        </p:spPr>
        <p:txBody>
          <a:bodyPr wrap="square">
            <a:spAutoFit/>
          </a:bodyPr>
          <a:lstStyle/>
          <a:p>
            <a:pPr algn="ctr"/>
            <a:r>
              <a:rPr lang="en-US" sz="2800" b="1" i="0" u="sng" dirty="0">
                <a:solidFill>
                  <a:srgbClr val="C00000"/>
                </a:solidFill>
                <a:effectLst/>
                <a:latin typeface="Times New Roman" panose="02020603050405020304" pitchFamily="18" charset="0"/>
                <a:cs typeface="Times New Roman" panose="02020603050405020304" pitchFamily="18" charset="0"/>
              </a:rPr>
              <a:t>Benefits of marketing information management</a:t>
            </a:r>
            <a:endParaRPr lang="en-US" sz="2800" u="sng" dirty="0">
              <a:solidFill>
                <a:srgbClr val="C0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56582FC-162C-4317-AC55-DF5D1264AB2F}"/>
              </a:ext>
            </a:extLst>
          </p:cNvPr>
          <p:cNvSpPr txBox="1"/>
          <p:nvPr/>
        </p:nvSpPr>
        <p:spPr>
          <a:xfrm>
            <a:off x="452987" y="1450945"/>
            <a:ext cx="10730752" cy="2468368"/>
          </a:xfrm>
          <a:prstGeom prst="rect">
            <a:avLst/>
          </a:prstGeom>
          <a:noFill/>
        </p:spPr>
        <p:txBody>
          <a:bodyPr wrap="square">
            <a:spAutoFit/>
          </a:bodyPr>
          <a:lstStyle/>
          <a:p>
            <a:pPr marL="342900" indent="-342900">
              <a:lnSpc>
                <a:spcPct val="2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Enhanced comprehension of customer demographics and buying cycles</a:t>
            </a:r>
          </a:p>
          <a:p>
            <a:pPr marL="342900" indent="-342900">
              <a:lnSpc>
                <a:spcPct val="2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Deeper insight into competitive positioning</a:t>
            </a:r>
          </a:p>
          <a:p>
            <a:pPr marL="342900" indent="-342900">
              <a:lnSpc>
                <a:spcPct val="2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Increased lead conversions and revenue</a:t>
            </a:r>
          </a:p>
          <a:p>
            <a:pPr marL="342900" indent="-342900">
              <a:lnSpc>
                <a:spcPct val="2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Up-to-date compliance and security practices</a:t>
            </a:r>
          </a:p>
        </p:txBody>
      </p:sp>
      <p:pic>
        <p:nvPicPr>
          <p:cNvPr id="5122" name="Picture 2" descr="Icons that illustrate and define marketing information, including internal data, competitive intelligence, and marketing research.">
            <a:extLst>
              <a:ext uri="{FF2B5EF4-FFF2-40B4-BE49-F238E27FC236}">
                <a16:creationId xmlns:a16="http://schemas.microsoft.com/office/drawing/2014/main" id="{A24AFFB9-3143-4DB4-8B1B-FB6A5BDE6F8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25123" y="2420470"/>
            <a:ext cx="5333159" cy="3505201"/>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58A147CC-F42A-812D-4D88-EC36183D8B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747259194"/>
      </p:ext>
    </p:extLst>
  </p:cSld>
  <p:clrMapOvr>
    <a:masterClrMapping/>
  </p:clrMapOvr>
  <mc:AlternateContent xmlns:mc="http://schemas.openxmlformats.org/markup-compatibility/2006" xmlns:p14="http://schemas.microsoft.com/office/powerpoint/2010/main">
    <mc:Choice Requires="p14">
      <p:transition p14:dur="10" advTm="101760"/>
    </mc:Choice>
    <mc:Fallback xmlns="">
      <p:transition advTm="101760"/>
    </mc:Fallback>
  </mc:AlternateContent>
  <p:extLst>
    <p:ext uri="{3A86A75C-4F4B-4683-9AE1-C65F6400EC91}">
      <p14:laserTraceLst xmlns:p14="http://schemas.microsoft.com/office/powerpoint/2010/main">
        <p14:tracePtLst>
          <p14:tracePt t="8593" x="5649913" y="58738"/>
          <p14:tracePt t="8596" x="5573713" y="111125"/>
          <p14:tracePt t="8612" x="5386388" y="238125"/>
          <p14:tracePt t="8612" x="5335588" y="263525"/>
          <p14:tracePt t="8628" x="5183188" y="347663"/>
          <p14:tracePt t="8647" x="5072063" y="390525"/>
          <p14:tracePt t="8650" x="5064125" y="400050"/>
          <p14:tracePt t="8652" x="5038725" y="407988"/>
          <p14:tracePt t="8661" x="4995863" y="415925"/>
          <p14:tracePt t="8678" x="4876800" y="466725"/>
          <p14:tracePt t="8696" x="4689475" y="509588"/>
          <p14:tracePt t="8699" x="4638675" y="519113"/>
          <p14:tracePt t="8712" x="4554538" y="544513"/>
          <p14:tracePt t="8728" x="4451350" y="569913"/>
          <p14:tracePt t="8746" x="4375150" y="577850"/>
          <p14:tracePt t="8747" x="4349750" y="577850"/>
          <p14:tracePt t="8762" x="4281488" y="577850"/>
          <p14:tracePt t="8763" x="4265613" y="577850"/>
          <p14:tracePt t="8768" x="4240213" y="577850"/>
          <p14:tracePt t="8770" x="4214813" y="577850"/>
          <p14:tracePt t="8778" x="4137025" y="595313"/>
          <p14:tracePt t="8795" x="3883025" y="636588"/>
          <p14:tracePt t="8812" x="3576638" y="714375"/>
          <p14:tracePt t="8828" x="3236913" y="798513"/>
          <p14:tracePt t="8845" x="3084513" y="823913"/>
          <p14:tracePt t="8862" x="3016250" y="833438"/>
          <p14:tracePt t="8879" x="2998788" y="833438"/>
          <p14:tracePt t="8999" x="3016250" y="833438"/>
          <p14:tracePt t="9006" x="3024188" y="833438"/>
          <p14:tracePt t="9014" x="3049588" y="833438"/>
          <p14:tracePt t="9015" x="3059113" y="833438"/>
          <p14:tracePt t="9018" x="3084513" y="833438"/>
          <p14:tracePt t="9029" x="3143250" y="823913"/>
          <p14:tracePt t="9046" x="3338513" y="815975"/>
          <p14:tracePt t="9050" x="3432175" y="815975"/>
          <p14:tracePt t="9052" x="3533775" y="815975"/>
          <p14:tracePt t="9061" x="3771900" y="815975"/>
          <p14:tracePt t="9078" x="4443413" y="815975"/>
          <p14:tracePt t="9095" x="5403850" y="815975"/>
          <p14:tracePt t="9112" x="6364288" y="823913"/>
          <p14:tracePt t="9113" x="6567488" y="823913"/>
          <p14:tracePt t="9128" x="7196138" y="841375"/>
          <p14:tracePt t="9145" x="7596188" y="884238"/>
          <p14:tracePt t="9162" x="7756525" y="900113"/>
          <p14:tracePt t="9163" x="7773988" y="909638"/>
          <p14:tracePt t="9179" x="7816850" y="917575"/>
          <p14:tracePt t="9431" x="7807325" y="917575"/>
          <p14:tracePt t="9439" x="7799388" y="917575"/>
          <p14:tracePt t="9448" x="7791450" y="917575"/>
          <p14:tracePt t="9463" x="7773988" y="917575"/>
          <p14:tracePt t="9482" x="7740650" y="917575"/>
          <p14:tracePt t="9487" x="7731125" y="917575"/>
          <p14:tracePt t="9489" x="7723188" y="917575"/>
          <p14:tracePt t="9495" x="7705725" y="925513"/>
          <p14:tracePt t="9496" x="7688263" y="935038"/>
          <p14:tracePt t="9512" x="7604125" y="952500"/>
          <p14:tracePt t="9513" x="7570788" y="960438"/>
          <p14:tracePt t="9528" x="7340600" y="1036638"/>
          <p14:tracePt t="9530" x="7256463" y="1044575"/>
          <p14:tracePt t="9533" x="7145338" y="1069975"/>
          <p14:tracePt t="9544" x="6719888" y="1155700"/>
          <p14:tracePt t="9561" x="5905500" y="1282700"/>
          <p14:tracePt t="9578" x="4962525" y="1368425"/>
          <p14:tracePt t="9580" x="4714875" y="1401763"/>
          <p14:tracePt t="9583" x="4476750" y="1419225"/>
          <p14:tracePt t="9595" x="3822700" y="1444625"/>
          <p14:tracePt t="9612" x="3228975" y="1444625"/>
          <p14:tracePt t="9615" x="3100388" y="1444625"/>
          <p14:tracePt t="9629" x="2846388" y="1444625"/>
          <p14:tracePt t="9631" x="2786063" y="1444625"/>
          <p14:tracePt t="9645" x="2676525" y="1444625"/>
          <p14:tracePt t="9663" x="2608263" y="1470025"/>
          <p14:tracePt t="9679" x="2582863" y="1477963"/>
          <p14:tracePt t="9695" x="2565400" y="1487488"/>
          <p14:tracePt t="9711" x="2540000" y="1504950"/>
          <p14:tracePt t="9728" x="2514600" y="1520825"/>
          <p14:tracePt t="9745" x="2506663" y="1530350"/>
          <p14:tracePt t="9762" x="2497138" y="1546225"/>
          <p14:tracePt t="9766" x="2489200" y="1546225"/>
          <p14:tracePt t="9779" x="2455863" y="1581150"/>
          <p14:tracePt t="9780" x="2438400" y="1597025"/>
          <p14:tracePt t="9796" x="2379663" y="1665288"/>
          <p14:tracePt t="9812" x="2286000" y="1751013"/>
          <p14:tracePt t="9815" x="2260600" y="1776413"/>
          <p14:tracePt t="9828" x="2157413" y="1852613"/>
          <p14:tracePt t="9832" x="2116138" y="1878013"/>
          <p14:tracePt t="9845" x="2022475" y="1954213"/>
          <p14:tracePt t="9846" x="1997075" y="1963738"/>
          <p14:tracePt t="9863" x="1885950" y="2039938"/>
          <p14:tracePt t="9877" x="1868488" y="2065338"/>
          <p14:tracePt t="9908" x="1860550" y="2073275"/>
          <p14:tracePt t="10051" x="1852613" y="2082800"/>
          <p14:tracePt t="10060" x="1843088" y="2090738"/>
          <p14:tracePt t="10076" x="1843088" y="2098675"/>
          <p14:tracePt t="10092" x="1835150" y="2098675"/>
          <p14:tracePt t="10096" x="1827213" y="2108200"/>
          <p14:tracePt t="10111" x="1817688" y="2108200"/>
          <p14:tracePt t="10172" x="1809750" y="2116138"/>
          <p14:tracePt t="10182" x="1792288" y="2124075"/>
          <p14:tracePt t="10203" x="1758950" y="2159000"/>
          <p14:tracePt t="11505" x="1749425" y="2174875"/>
          <p14:tracePt t="11530" x="1733550" y="2184400"/>
          <p14:tracePt t="11548" x="1716088" y="2184400"/>
          <p14:tracePt t="11565" x="1708150" y="2184400"/>
          <p14:tracePt t="11586" x="1698625" y="2184400"/>
          <p14:tracePt t="11614" x="1690688" y="2184400"/>
          <p14:tracePt t="11622" x="1682750" y="2184400"/>
          <p14:tracePt t="11632" x="1665288" y="2184400"/>
          <p14:tracePt t="11644" x="1639888" y="2184400"/>
          <p14:tracePt t="11661" x="1597025" y="2184400"/>
          <p14:tracePt t="11679" x="1571625" y="2184400"/>
          <p14:tracePt t="11694" x="1546225" y="2184400"/>
          <p14:tracePt t="11710" x="1528763" y="2184400"/>
          <p14:tracePt t="11726" x="1520825" y="2184400"/>
          <p14:tracePt t="11743" x="1503363" y="2184400"/>
          <p14:tracePt t="11760" x="1495425" y="2184400"/>
          <p14:tracePt t="11777" x="1487488" y="2184400"/>
          <p14:tracePt t="11794" x="1477963" y="2184400"/>
          <p14:tracePt t="11810" x="1452563" y="2184400"/>
          <p14:tracePt t="11827" x="1444625" y="2184400"/>
          <p14:tracePt t="11844" x="1427163" y="2184400"/>
          <p14:tracePt t="11861" x="1419225" y="2184400"/>
          <p14:tracePt t="11881" x="1409700" y="2184400"/>
          <p14:tracePt t="11894" x="1401763" y="2184400"/>
          <p14:tracePt t="11911" x="1384300" y="2184400"/>
          <p14:tracePt t="11927" x="1350963" y="2184400"/>
          <p14:tracePt t="11944" x="1333500" y="2174875"/>
          <p14:tracePt t="11968" x="1325563" y="2174875"/>
          <p14:tracePt t="11986" x="1308100" y="2174875"/>
          <p14:tracePt t="11999" x="1290638" y="2174875"/>
          <p14:tracePt t="12010" x="1282700" y="2174875"/>
          <p14:tracePt t="12027" x="1274763" y="2174875"/>
          <p14:tracePt t="12043" x="1249363" y="2174875"/>
          <p14:tracePt t="12060" x="1231900" y="2166938"/>
          <p14:tracePt t="12247" x="1231900" y="2159000"/>
          <p14:tracePt t="12267" x="1249363" y="2149475"/>
          <p14:tracePt t="12275" x="1257300" y="2149475"/>
          <p14:tracePt t="12281" x="1265238" y="2141538"/>
          <p14:tracePt t="12295" x="1290638" y="2133600"/>
          <p14:tracePt t="12310" x="1333500" y="2133600"/>
          <p14:tracePt t="12313" x="1343025" y="2133600"/>
          <p14:tracePt t="12316" x="1350963" y="2124075"/>
          <p14:tracePt t="12326" x="1376363" y="2116138"/>
          <p14:tracePt t="12329" x="1393825" y="2116138"/>
          <p14:tracePt t="12344" x="1444625" y="2116138"/>
          <p14:tracePt t="12360" x="1495425" y="2116138"/>
          <p14:tracePt t="12361" x="1512888" y="2116138"/>
          <p14:tracePt t="12377" x="1571625" y="2116138"/>
          <p14:tracePt t="12393" x="1647825" y="2098675"/>
          <p14:tracePt t="12410" x="1716088" y="2082800"/>
          <p14:tracePt t="12411" x="1724025" y="2073275"/>
          <p14:tracePt t="12427" x="1776413" y="2065338"/>
          <p14:tracePt t="12443" x="1827213" y="2047875"/>
          <p14:tracePt t="12460" x="1878013" y="2039938"/>
          <p14:tracePt t="12464" x="1893888" y="2039938"/>
          <p14:tracePt t="12467" x="1920875" y="2039938"/>
          <p14:tracePt t="12476" x="1946275" y="2039938"/>
          <p14:tracePt t="12493" x="1987550" y="2039938"/>
          <p14:tracePt t="12509" x="2047875" y="2039938"/>
          <p14:tracePt t="12526" x="2098675" y="2039938"/>
          <p14:tracePt t="12543" x="2174875" y="2039938"/>
          <p14:tracePt t="12544" x="2200275" y="2039938"/>
          <p14:tracePt t="12560" x="2268538" y="2047875"/>
          <p14:tracePt t="12562" x="2301875" y="2047875"/>
          <p14:tracePt t="12576" x="2438400" y="2073275"/>
          <p14:tracePt t="12593" x="2574925" y="2073275"/>
          <p14:tracePt t="12610" x="2719388" y="2073275"/>
          <p14:tracePt t="12611" x="2744788" y="2073275"/>
          <p14:tracePt t="12626" x="2820988" y="2073275"/>
          <p14:tracePt t="12628" x="2846388" y="2073275"/>
          <p14:tracePt t="12631" x="2854325" y="2073275"/>
          <p14:tracePt t="12643" x="2922588" y="2073275"/>
          <p14:tracePt t="12660" x="3033713" y="2073275"/>
          <p14:tracePt t="12662" x="3059113" y="2073275"/>
          <p14:tracePt t="12676" x="3152775" y="2073275"/>
          <p14:tracePt t="12693" x="3254375" y="2073275"/>
          <p14:tracePt t="12694" x="3270250" y="2073275"/>
          <p14:tracePt t="12710" x="3355975" y="2073275"/>
          <p14:tracePt t="12727" x="3414713" y="2073275"/>
          <p14:tracePt t="12729" x="3432175" y="2073275"/>
          <p14:tracePt t="12745" x="3492500" y="2073275"/>
          <p14:tracePt t="12760" x="3543300" y="2073275"/>
          <p14:tracePt t="12762" x="3559175" y="2073275"/>
          <p14:tracePt t="12777" x="3594100" y="2073275"/>
          <p14:tracePt t="12782" x="3611563" y="2082800"/>
          <p14:tracePt t="12785" x="3619500" y="2090738"/>
          <p14:tracePt t="12793" x="3644900" y="2090738"/>
          <p14:tracePt t="12810" x="3687763" y="2090738"/>
          <p14:tracePt t="12826" x="3695700" y="2090738"/>
          <p14:tracePt t="12843" x="3713163" y="2090738"/>
          <p14:tracePt t="12859" x="3738563" y="2090738"/>
          <p14:tracePt t="12876" x="3746500" y="2090738"/>
          <p14:tracePt t="12893" x="3763963" y="2082800"/>
          <p14:tracePt t="12910" x="3771900" y="2082800"/>
          <p14:tracePt t="14855" x="3781425" y="2082800"/>
          <p14:tracePt t="14865" x="3789363" y="2082800"/>
          <p14:tracePt t="14874" x="3797300" y="2082800"/>
          <p14:tracePt t="14891" x="3806825" y="2082800"/>
          <p14:tracePt t="14908" x="3822700" y="2082800"/>
          <p14:tracePt t="14925" x="3848100" y="2082800"/>
          <p14:tracePt t="14942" x="3865563" y="2082800"/>
          <p14:tracePt t="14959" x="3883025" y="2082800"/>
          <p14:tracePt t="14976" x="3890963" y="2082800"/>
          <p14:tracePt t="15009" x="3908425" y="2082800"/>
          <p14:tracePt t="15039" x="3916363" y="2082800"/>
          <p14:tracePt t="15065" x="3925888" y="2090738"/>
          <p14:tracePt t="15084" x="3933825" y="2090738"/>
          <p14:tracePt t="15090" x="3941763" y="2090738"/>
          <p14:tracePt t="15106" x="3951288" y="2090738"/>
          <p14:tracePt t="15120" x="3967163" y="2090738"/>
          <p14:tracePt t="15197" x="3984625" y="2090738"/>
          <p14:tracePt t="15223" x="4002088" y="2090738"/>
          <p14:tracePt t="15239" x="4010025" y="2090738"/>
          <p14:tracePt t="15266" x="4017963" y="2090738"/>
          <p14:tracePt t="15282" x="4027488" y="2090738"/>
          <p14:tracePt t="15290" x="4035425" y="2090738"/>
          <p14:tracePt t="15302" x="4044950" y="2090738"/>
          <p14:tracePt t="15310" x="4060825" y="2090738"/>
          <p14:tracePt t="15325" x="4078288" y="2090738"/>
          <p14:tracePt t="15342" x="4103688" y="2090738"/>
          <p14:tracePt t="15358" x="4111625" y="2090738"/>
          <p14:tracePt t="15376" x="4129088" y="2090738"/>
          <p14:tracePt t="15405" x="4137025" y="2090738"/>
          <p14:tracePt t="15431" x="4146550" y="2090738"/>
          <p14:tracePt t="15439" x="4154488" y="2090738"/>
          <p14:tracePt t="15448" x="4162425" y="2090738"/>
          <p14:tracePt t="15458" x="4179888" y="2090738"/>
          <p14:tracePt t="15475" x="4214813" y="2090738"/>
          <p14:tracePt t="15492" x="4230688" y="2082800"/>
          <p14:tracePt t="15508" x="4240213" y="2073275"/>
          <p14:tracePt t="15525" x="4248150" y="2073275"/>
          <p14:tracePt t="15542" x="4265613" y="2073275"/>
          <p14:tracePt t="15561" x="4273550" y="2073275"/>
          <p14:tracePt t="15580" x="4291013" y="2073275"/>
          <p14:tracePt t="15622" x="4306888" y="2073275"/>
          <p14:tracePt t="15638" x="4316413" y="2073275"/>
          <p14:tracePt t="15650" x="4324350" y="2073275"/>
          <p14:tracePt t="15658" x="4332288" y="2073275"/>
          <p14:tracePt t="15675" x="4367213" y="2073275"/>
          <p14:tracePt t="15695" x="4384675" y="2073275"/>
          <p14:tracePt t="15707" x="4392613" y="2073275"/>
          <p14:tracePt t="15724" x="4418013" y="2073275"/>
          <p14:tracePt t="15741" x="4460875" y="2073275"/>
          <p14:tracePt t="15757" x="4511675" y="2073275"/>
          <p14:tracePt t="15774" x="4537075" y="2073275"/>
          <p14:tracePt t="15791" x="4554538" y="2073275"/>
          <p14:tracePt t="15808" x="4587875" y="2073275"/>
          <p14:tracePt t="15825" x="4621213" y="2073275"/>
          <p14:tracePt t="15843" x="4664075" y="2073275"/>
          <p14:tracePt t="15859" x="4699000" y="2073275"/>
          <p14:tracePt t="15862" x="4706938" y="2073275"/>
          <p14:tracePt t="15875" x="4724400" y="2073275"/>
          <p14:tracePt t="15891" x="4757738" y="2073275"/>
          <p14:tracePt t="15908" x="4775200" y="2073275"/>
          <p14:tracePt t="15925" x="4800600" y="2073275"/>
          <p14:tracePt t="15941" x="4851400" y="2073275"/>
          <p14:tracePt t="15958" x="4876800" y="2073275"/>
          <p14:tracePt t="15962" x="4884738" y="2073275"/>
          <p14:tracePt t="15966" x="4894263" y="2073275"/>
          <p14:tracePt t="15968" x="4902200" y="2073275"/>
          <p14:tracePt t="15975" x="4910138" y="2073275"/>
          <p14:tracePt t="15977" x="4927600" y="2073275"/>
          <p14:tracePt t="15991" x="4945063" y="2073275"/>
          <p14:tracePt t="15993" x="4953000" y="2073275"/>
          <p14:tracePt t="16008" x="4978400" y="2073275"/>
          <p14:tracePt t="16024" x="5013325" y="2073275"/>
          <p14:tracePt t="16041" x="5072063" y="2055813"/>
          <p14:tracePt t="16057" x="5132388" y="2055813"/>
          <p14:tracePt t="16058" x="5140325" y="2055813"/>
          <p14:tracePt t="16074" x="5199063" y="2047875"/>
          <p14:tracePt t="16091" x="5241925" y="2047875"/>
          <p14:tracePt t="16107" x="5259388" y="2047875"/>
          <p14:tracePt t="16125" x="5292725" y="2047875"/>
          <p14:tracePt t="16141" x="5318125" y="2047875"/>
          <p14:tracePt t="16158" x="5368925" y="2039938"/>
          <p14:tracePt t="16174" x="5437188" y="2030413"/>
          <p14:tracePt t="16191" x="5538788" y="2047875"/>
          <p14:tracePt t="16192" x="5565775" y="2055813"/>
          <p14:tracePt t="16208" x="5624513" y="2073275"/>
          <p14:tracePt t="16210" x="5641975" y="2073275"/>
          <p14:tracePt t="16225" x="5700713" y="2073275"/>
          <p14:tracePt t="16227" x="5726113" y="2073275"/>
          <p14:tracePt t="16241" x="5794375" y="2073275"/>
          <p14:tracePt t="16243" x="5802313" y="2073275"/>
          <p14:tracePt t="16259" x="5853113" y="2073275"/>
          <p14:tracePt t="16275" x="5888038" y="2073275"/>
          <p14:tracePt t="16277" x="5905500" y="2073275"/>
          <p14:tracePt t="16291" x="5956300" y="2073275"/>
          <p14:tracePt t="16308" x="6015038" y="2073275"/>
          <p14:tracePt t="16311" x="6024563" y="2073275"/>
          <p14:tracePt t="16324" x="6075363" y="2073275"/>
          <p14:tracePt t="16341" x="6142038" y="2073275"/>
          <p14:tracePt t="16358" x="6210300" y="2073275"/>
          <p14:tracePt t="16374" x="6253163" y="2073275"/>
          <p14:tracePt t="16391" x="6296025" y="2073275"/>
          <p14:tracePt t="16408" x="6338888" y="2073275"/>
          <p14:tracePt t="16408" x="6354763" y="2073275"/>
          <p14:tracePt t="16424" x="6415088" y="2073275"/>
          <p14:tracePt t="16425" x="6423025" y="2073275"/>
          <p14:tracePt t="16441" x="6483350" y="2073275"/>
          <p14:tracePt t="16459" x="6575425" y="2073275"/>
          <p14:tracePt t="16474" x="6610350" y="2073275"/>
          <p14:tracePt t="16477" x="6618288" y="2073275"/>
          <p14:tracePt t="16491" x="6643688" y="2073275"/>
          <p14:tracePt t="16508" x="6704013" y="2073275"/>
          <p14:tracePt t="16512" x="6719888" y="2073275"/>
          <p14:tracePt t="16515" x="6745288" y="2073275"/>
          <p14:tracePt t="16524" x="6805613" y="2073275"/>
          <p14:tracePt t="16541" x="6983413" y="2073275"/>
          <p14:tracePt t="16542" x="7043738" y="2073275"/>
          <p14:tracePt t="16557" x="7281863" y="2073275"/>
          <p14:tracePt t="16574" x="7502525" y="2073275"/>
          <p14:tracePt t="16578" x="7561263" y="2073275"/>
          <p14:tracePt t="16591" x="7688263" y="2073275"/>
          <p14:tracePt t="16594" x="7723188" y="2073275"/>
          <p14:tracePt t="16609" x="7832725" y="2065338"/>
          <p14:tracePt t="16613" x="7850188" y="2065338"/>
          <p14:tracePt t="16625" x="7885113" y="2065338"/>
          <p14:tracePt t="16627" x="7900988" y="2065338"/>
          <p14:tracePt t="16640" x="7943850" y="2065338"/>
          <p14:tracePt t="16658" x="8020050" y="2065338"/>
          <p14:tracePt t="16674" x="8062913" y="2055813"/>
          <p14:tracePt t="16675" x="8080375" y="2055813"/>
          <p14:tracePt t="16691" x="8131175" y="2055813"/>
          <p14:tracePt t="16707" x="8164513" y="2055813"/>
          <p14:tracePt t="16724" x="8207375" y="2055813"/>
          <p14:tracePt t="16741" x="8258175" y="2055813"/>
          <p14:tracePt t="16743" x="8275638" y="2055813"/>
          <p14:tracePt t="16757" x="8318500" y="2055813"/>
          <p14:tracePt t="16774" x="8377238" y="2047875"/>
          <p14:tracePt t="16791" x="8402638" y="2039938"/>
          <p14:tracePt t="16809" x="8410575" y="2039938"/>
          <p14:tracePt t="40557" x="8410575" y="2047875"/>
          <p14:tracePt t="40567" x="8402638" y="2047875"/>
          <p14:tracePt t="40579" x="8402638" y="2065338"/>
          <p14:tracePt t="40584" x="8385175" y="2073275"/>
          <p14:tracePt t="40594" x="8377238" y="2082800"/>
          <p14:tracePt t="40597" x="8369300" y="2090738"/>
          <p14:tracePt t="40610" x="8369300" y="2108200"/>
          <p14:tracePt t="40613" x="8351838" y="2116138"/>
          <p14:tracePt t="40626" x="8334375" y="2124075"/>
          <p14:tracePt t="40643" x="8334375" y="2141538"/>
          <p14:tracePt t="40675" x="8326438" y="2159000"/>
          <p14:tracePt t="40688" x="8318500" y="2159000"/>
          <p14:tracePt t="40707" x="8318500" y="2174875"/>
          <p14:tracePt t="40720" x="8318500" y="2184400"/>
          <p14:tracePt t="40729" x="8318500" y="2192338"/>
          <p14:tracePt t="40743" x="8318500" y="2200275"/>
          <p14:tracePt t="40759" x="8291513" y="2209800"/>
          <p14:tracePt t="40780" x="8291513" y="2217738"/>
          <p14:tracePt t="40793" x="8283575" y="2235200"/>
          <p14:tracePt t="40843" x="8275638" y="2235200"/>
          <p14:tracePt t="40907" x="8266113" y="2243138"/>
          <p14:tracePt t="40919" x="8266113" y="2252663"/>
          <p14:tracePt t="40930" x="8266113" y="2260600"/>
          <p14:tracePt t="41149" x="8266113" y="2268538"/>
          <p14:tracePt t="41188" x="8258175" y="2268538"/>
          <p14:tracePt t="41231" x="8240713" y="2278063"/>
          <p14:tracePt t="41311" x="8232775" y="2278063"/>
          <p14:tracePt t="41537" x="8232775" y="2286000"/>
          <p14:tracePt t="42331" x="8224838" y="2286000"/>
          <p14:tracePt t="44445" x="8215313" y="2286000"/>
          <p14:tracePt t="44462" x="8199438" y="2286000"/>
          <p14:tracePt t="44469" x="8174038" y="2286000"/>
          <p14:tracePt t="44471" x="8156575" y="2286000"/>
          <p14:tracePt t="44476" x="8147050" y="2286000"/>
          <p14:tracePt t="44480" x="8121650" y="2286000"/>
          <p14:tracePt t="44491" x="8080375" y="2286000"/>
          <p14:tracePt t="44492" x="8054975" y="2286000"/>
          <p14:tracePt t="44495" x="8020050" y="2286000"/>
          <p14:tracePt t="44506" x="7918450" y="2286000"/>
          <p14:tracePt t="44523" x="7756525" y="2286000"/>
          <p14:tracePt t="44540" x="7570788" y="2286000"/>
          <p14:tracePt t="44557" x="7366000" y="2286000"/>
          <p14:tracePt t="44573" x="7127875" y="2286000"/>
          <p14:tracePt t="44590" x="6992938" y="2286000"/>
          <p14:tracePt t="44593" x="6958013" y="2286000"/>
          <p14:tracePt t="44607" x="6873875" y="2293938"/>
          <p14:tracePt t="44608" x="6848475" y="2293938"/>
          <p14:tracePt t="44624" x="6686550" y="2311400"/>
          <p14:tracePt t="44640" x="6534150" y="2311400"/>
          <p14:tracePt t="44642" x="6456363" y="2311400"/>
          <p14:tracePt t="44657" x="6116638" y="2311400"/>
          <p14:tracePt t="44674" x="5708650" y="2311400"/>
          <p14:tracePt t="44676" x="5607050" y="2319338"/>
          <p14:tracePt t="44690" x="5310188" y="2319338"/>
          <p14:tracePt t="44692" x="5216525" y="2319338"/>
          <p14:tracePt t="44696" x="5114925" y="2319338"/>
          <p14:tracePt t="44707" x="4843463" y="2344738"/>
          <p14:tracePt t="44725" x="4545013" y="2344738"/>
          <p14:tracePt t="44728" x="4468813" y="2344738"/>
          <p14:tracePt t="44740" x="4281488" y="2344738"/>
          <p14:tracePt t="44743" x="4222750" y="2354263"/>
          <p14:tracePt t="44756" x="4010025" y="2379663"/>
          <p14:tracePt t="44774" x="3586163" y="2438400"/>
          <p14:tracePt t="44790" x="3244850" y="2463800"/>
          <p14:tracePt t="44807" x="2914650" y="2463800"/>
          <p14:tracePt t="44808" x="2828925" y="2463800"/>
          <p14:tracePt t="44823" x="2600325" y="2463800"/>
          <p14:tracePt t="44841" x="2344738" y="2463800"/>
          <p14:tracePt t="44842" x="2286000" y="2463800"/>
          <p14:tracePt t="44857" x="2005013" y="2524125"/>
          <p14:tracePt t="44873" x="1698625" y="2592388"/>
          <p14:tracePt t="44890" x="1419225" y="2643188"/>
          <p14:tracePt t="44907" x="1054100" y="2660650"/>
          <p14:tracePt t="44924" x="823913" y="2660650"/>
          <p14:tracePt t="44940" x="646113" y="2660650"/>
          <p14:tracePt t="44957" x="527050" y="2660650"/>
          <p14:tracePt t="44959" x="517525" y="2660650"/>
          <p14:tracePt t="44974" x="458788" y="2668588"/>
          <p14:tracePt t="44976" x="441325" y="2676525"/>
          <p14:tracePt t="44990" x="400050" y="2693988"/>
          <p14:tracePt t="44991" x="382588" y="2701925"/>
          <p14:tracePt t="45007" x="347663" y="2711450"/>
          <p14:tracePt t="45009" x="339725" y="2711450"/>
          <p14:tracePt t="45025" x="306388" y="2727325"/>
          <p14:tracePt t="45040" x="296863" y="2736850"/>
          <p14:tracePt t="45041" x="288925" y="2736850"/>
          <p14:tracePt t="45057" x="280988" y="2736850"/>
          <p14:tracePt t="45100" x="263525" y="2736850"/>
          <p14:tracePt t="45114" x="255588" y="2744788"/>
          <p14:tracePt t="45311" x="263525" y="2744788"/>
          <p14:tracePt t="45323" x="271463" y="2744788"/>
          <p14:tracePt t="45332" x="288925" y="2744788"/>
          <p14:tracePt t="45335" x="296863" y="2744788"/>
          <p14:tracePt t="45343" x="306388" y="2744788"/>
          <p14:tracePt t="45346" x="322263" y="2744788"/>
          <p14:tracePt t="45356" x="347663" y="2727325"/>
          <p14:tracePt t="45359" x="365125" y="2719388"/>
          <p14:tracePt t="45373" x="390525" y="2719388"/>
          <p14:tracePt t="45390" x="407988" y="2711450"/>
          <p14:tracePt t="45391" x="425450" y="2701925"/>
          <p14:tracePt t="45406" x="433388" y="2701925"/>
          <p14:tracePt t="45423" x="450850" y="2686050"/>
          <p14:tracePt t="45424" x="466725" y="2686050"/>
          <p14:tracePt t="45441" x="476250" y="2676525"/>
          <p14:tracePt t="45457" x="492125" y="2668588"/>
          <p14:tracePt t="45473" x="509588" y="2668588"/>
          <p14:tracePt t="45490" x="527050" y="2660650"/>
          <p14:tracePt t="45506" x="534988" y="2660650"/>
          <p14:tracePt t="45523" x="544513" y="2660650"/>
          <p14:tracePt t="45539" x="552450" y="2660650"/>
          <p14:tracePt t="45594" x="569913" y="2651125"/>
          <p14:tracePt t="45693" x="577850" y="2651125"/>
          <p14:tracePt t="45704" x="585788" y="2651125"/>
          <p14:tracePt t="45716" x="595313" y="2651125"/>
          <p14:tracePt t="45727" x="603250" y="2643188"/>
          <p14:tracePt t="45740" x="611188" y="2633663"/>
          <p14:tracePt t="45756" x="636588" y="2633663"/>
          <p14:tracePt t="45773" x="661988" y="2633663"/>
          <p14:tracePt t="45775" x="671513" y="2633663"/>
          <p14:tracePt t="45790" x="679450" y="2633663"/>
          <p14:tracePt t="45806" x="696913" y="2633663"/>
          <p14:tracePt t="45823" x="714375" y="2633663"/>
          <p14:tracePt t="45841" x="730250" y="2633663"/>
          <p14:tracePt t="45844" x="739775" y="2633663"/>
          <p14:tracePt t="45857" x="747713" y="2633663"/>
          <p14:tracePt t="45873" x="765175" y="2633663"/>
          <p14:tracePt t="45889" x="815975" y="2633663"/>
          <p14:tracePt t="45906" x="858838" y="2633663"/>
          <p14:tracePt t="45909" x="866775" y="2633663"/>
          <p14:tracePt t="45923" x="900113" y="2633663"/>
          <p14:tracePt t="45940" x="925513" y="2633663"/>
          <p14:tracePt t="45956" x="942975" y="2633663"/>
          <p14:tracePt t="45959" x="950913" y="2633663"/>
          <p14:tracePt t="45974" x="960438" y="2633663"/>
          <p14:tracePt t="45999" x="976313" y="2633663"/>
          <p14:tracePt t="46042" x="993775" y="2633663"/>
          <p14:tracePt t="46125" x="1003300" y="2633663"/>
          <p14:tracePt t="46557" x="1011238" y="2633663"/>
          <p14:tracePt t="46563" x="1019175" y="2633663"/>
          <p14:tracePt t="46573" x="1028700" y="2643188"/>
          <p14:tracePt t="46590" x="1044575" y="2643188"/>
          <p14:tracePt t="46591" x="1054100" y="2643188"/>
          <p14:tracePt t="46606" x="1087438" y="2660650"/>
          <p14:tracePt t="46622" x="1104900" y="2668588"/>
          <p14:tracePt t="46640" x="1120775" y="2668588"/>
          <p14:tracePt t="46656" x="1163638" y="2676525"/>
          <p14:tracePt t="46660" x="1173163" y="2676525"/>
          <p14:tracePt t="46662" x="1181100" y="2676525"/>
          <p14:tracePt t="46672" x="1189038" y="2676525"/>
          <p14:tracePt t="46675" x="1206500" y="2676525"/>
          <p14:tracePt t="46689" x="1239838" y="2676525"/>
          <p14:tracePt t="46706" x="1282700" y="2676525"/>
          <p14:tracePt t="46710" x="1290638" y="2676525"/>
          <p14:tracePt t="46713" x="1300163" y="2676525"/>
          <p14:tracePt t="46723" x="1317625" y="2676525"/>
          <p14:tracePt t="46726" x="1325563" y="2676525"/>
          <p14:tracePt t="46739" x="1333500" y="2676525"/>
          <p14:tracePt t="46741" x="1350963" y="2676525"/>
          <p14:tracePt t="46756" x="1376363" y="2676525"/>
          <p14:tracePt t="46772" x="1384300" y="2676525"/>
          <p14:tracePt t="46774" x="1393825" y="2676525"/>
          <p14:tracePt t="46788" x="1409700" y="2676525"/>
          <p14:tracePt t="46791" x="1427163" y="2676525"/>
          <p14:tracePt t="46805" x="1444625" y="2676525"/>
          <p14:tracePt t="46822" x="1462088" y="2676525"/>
          <p14:tracePt t="46839" x="1503363" y="2676525"/>
          <p14:tracePt t="46856" x="1546225" y="2676525"/>
          <p14:tracePt t="46859" x="1563688" y="2676525"/>
          <p14:tracePt t="46873" x="1606550" y="2676525"/>
          <p14:tracePt t="46875" x="1614488" y="2676525"/>
          <p14:tracePt t="46880" x="1622425" y="2676525"/>
          <p14:tracePt t="46889" x="1647825" y="2676525"/>
          <p14:tracePt t="46891" x="1665288" y="2676525"/>
          <p14:tracePt t="46906" x="1690688" y="2676525"/>
          <p14:tracePt t="46922" x="1724025" y="2676525"/>
          <p14:tracePt t="46938" x="1766888" y="2676525"/>
          <p14:tracePt t="46941" x="1776413" y="2676525"/>
          <p14:tracePt t="46956" x="1843088" y="2676525"/>
          <p14:tracePt t="46972" x="1893888" y="2676525"/>
          <p14:tracePt t="46973" x="1903413" y="2676525"/>
          <p14:tracePt t="46988" x="1971675" y="2676525"/>
          <p14:tracePt t="47005" x="2005013" y="2676525"/>
          <p14:tracePt t="47022" x="2030413" y="2676525"/>
          <p14:tracePt t="47039" x="2055813" y="2686050"/>
          <p14:tracePt t="47041" x="2065338" y="2686050"/>
          <p14:tracePt t="47045" x="2081213" y="2686050"/>
          <p14:tracePt t="47057" x="2106613" y="2693988"/>
          <p14:tracePt t="47061" x="2124075" y="2693988"/>
          <p14:tracePt t="47065" x="2149475" y="2693988"/>
          <p14:tracePt t="47068" x="2157413" y="2693988"/>
          <p14:tracePt t="47073" x="2182813" y="2693988"/>
          <p14:tracePt t="47076" x="2208213" y="2701925"/>
          <p14:tracePt t="47088" x="2260600" y="2701925"/>
          <p14:tracePt t="47105" x="2327275" y="2701925"/>
          <p14:tracePt t="47122" x="2362200" y="2701925"/>
          <p14:tracePt t="47125" x="2370138" y="2701925"/>
          <p14:tracePt t="47139" x="2387600" y="2701925"/>
          <p14:tracePt t="47155" x="2395538" y="2701925"/>
          <p14:tracePt t="47173" x="2413000" y="2701925"/>
          <p14:tracePt t="47193" x="2430463" y="2701925"/>
          <p14:tracePt t="47206" x="2438400" y="2701925"/>
          <p14:tracePt t="47222" x="2446338" y="2701925"/>
          <p14:tracePt t="47239" x="2455863" y="2701925"/>
          <p14:tracePt t="47240" x="2463800" y="2701925"/>
          <p14:tracePt t="47257" x="2481263" y="2701925"/>
          <p14:tracePt t="47273" x="2497138" y="2701925"/>
          <p14:tracePt t="47275" x="2506663" y="2701925"/>
          <p14:tracePt t="47289" x="2524125" y="2701925"/>
          <p14:tracePt t="47306" x="2532063" y="2701925"/>
          <p14:tracePt t="47322" x="2540000" y="2701925"/>
          <p14:tracePt t="47346" x="2557463" y="2701925"/>
          <p14:tracePt t="47401" x="2574925" y="2701925"/>
          <p14:tracePt t="47443" x="2590800" y="2701925"/>
          <p14:tracePt t="47471" x="2600325" y="2701925"/>
          <p14:tracePt t="47513" x="2608263" y="2701925"/>
          <p14:tracePt t="47553" x="2616200" y="2701925"/>
          <p14:tracePt t="47560" x="2625725" y="2701925"/>
          <p14:tracePt t="47572" x="2641600" y="2701925"/>
          <p14:tracePt t="47576" x="2659063" y="2701925"/>
          <p14:tracePt t="47578" x="2668588" y="2701925"/>
          <p14:tracePt t="47589" x="2693988" y="2701925"/>
          <p14:tracePt t="47590" x="2709863" y="2701925"/>
          <p14:tracePt t="47594" x="2719388" y="2701925"/>
          <p14:tracePt t="47605" x="2727325" y="2711450"/>
          <p14:tracePt t="47622" x="2770188" y="2711450"/>
          <p14:tracePt t="47638" x="2786063" y="2711450"/>
          <p14:tracePt t="47640" x="2803525" y="2711450"/>
          <p14:tracePt t="47659" x="2820988" y="2711450"/>
          <p14:tracePt t="47671" x="2828925" y="2711450"/>
          <p14:tracePt t="47689" x="2846388" y="2711450"/>
          <p14:tracePt t="47706" x="2854325" y="2711450"/>
          <p14:tracePt t="47723" x="2863850" y="2711450"/>
          <p14:tracePt t="47726" x="2871788" y="2711450"/>
          <p14:tracePt t="47739" x="2879725" y="2711450"/>
          <p14:tracePt t="47756" x="2897188" y="2711450"/>
          <p14:tracePt t="47772" x="2905125" y="2711450"/>
          <p14:tracePt t="47774" x="2914650" y="2711450"/>
          <p14:tracePt t="47788" x="2922588" y="2711450"/>
          <p14:tracePt t="47789" x="2930525" y="2711450"/>
          <p14:tracePt t="47805" x="2947988" y="2711450"/>
          <p14:tracePt t="47821" x="2965450" y="2711450"/>
          <p14:tracePt t="47843" x="2982913" y="2711450"/>
          <p14:tracePt t="47862" x="2990850" y="2711450"/>
          <p14:tracePt t="47873" x="2998788" y="2711450"/>
          <p14:tracePt t="47875" x="3008313" y="2719388"/>
          <p14:tracePt t="47879" x="3016250" y="2727325"/>
          <p14:tracePt t="47890" x="3024188" y="2727325"/>
          <p14:tracePt t="47904" x="3041650" y="2727325"/>
          <p14:tracePt t="47922" x="3084513" y="2727325"/>
          <p14:tracePt t="47938" x="3100388" y="2727325"/>
          <p14:tracePt t="47941" x="3117850" y="2727325"/>
          <p14:tracePt t="47955" x="3127375" y="2727325"/>
          <p14:tracePt t="47972" x="3135313" y="2727325"/>
          <p14:tracePt t="47988" x="3143250" y="2727325"/>
          <p14:tracePt t="48005" x="3168650" y="2744788"/>
          <p14:tracePt t="48023" x="3194050" y="2752725"/>
          <p14:tracePt t="48039" x="3203575" y="2752725"/>
          <p14:tracePt t="48040" x="3219450" y="2752725"/>
          <p14:tracePt t="48055" x="3244850" y="2752725"/>
          <p14:tracePt t="48071" x="3262313" y="2762250"/>
          <p14:tracePt t="48088" x="3287713" y="2762250"/>
          <p14:tracePt t="48105" x="3287713" y="2770188"/>
          <p14:tracePt t="48123" x="3305175" y="2770188"/>
          <p14:tracePt t="48138" x="3322638" y="2778125"/>
          <p14:tracePt t="48155" x="3330575" y="2778125"/>
          <p14:tracePt t="48173" x="3338513" y="2778125"/>
          <p14:tracePt t="48189" x="3348038" y="2778125"/>
          <p14:tracePt t="48206" x="3355975" y="2778125"/>
          <p14:tracePt t="48222" x="3373438" y="2778125"/>
          <p14:tracePt t="48239" x="3381375" y="2778125"/>
          <p14:tracePt t="48255" x="3406775" y="2778125"/>
          <p14:tracePt t="48275" x="3414713" y="2778125"/>
          <p14:tracePt t="48291" x="3424238" y="2778125"/>
          <p14:tracePt t="48320" x="3432175" y="2778125"/>
          <p14:tracePt t="48325" x="3441700" y="2778125"/>
          <p14:tracePt t="48337" x="3457575" y="2778125"/>
          <p14:tracePt t="48355" x="3500438" y="2778125"/>
          <p14:tracePt t="48357" x="3508375" y="2770188"/>
          <p14:tracePt t="48371" x="3543300" y="2762250"/>
          <p14:tracePt t="48388" x="3576638" y="2762250"/>
          <p14:tracePt t="48405" x="3619500" y="2762250"/>
          <p14:tracePt t="48407" x="3636963" y="2762250"/>
          <p14:tracePt t="48410" x="3644900" y="2762250"/>
          <p14:tracePt t="48423" x="3703638" y="2762250"/>
          <p14:tracePt t="48438" x="3746500" y="2762250"/>
          <p14:tracePt t="48454" x="3789363" y="2762250"/>
          <p14:tracePt t="48471" x="3848100" y="2762250"/>
          <p14:tracePt t="48488" x="3873500" y="2762250"/>
          <p14:tracePt t="48491" x="3883025" y="2762250"/>
          <p14:tracePt t="48505" x="3908425" y="2752725"/>
          <p14:tracePt t="48507" x="3925888" y="2744788"/>
          <p14:tracePt t="48521" x="3976688" y="2744788"/>
          <p14:tracePt t="48538" x="4060825" y="2744788"/>
          <p14:tracePt t="48554" x="4111625" y="2744788"/>
          <p14:tracePt t="48558" x="4137025" y="2744788"/>
          <p14:tracePt t="48571" x="4179888" y="2744788"/>
          <p14:tracePt t="48572" x="4187825" y="2744788"/>
          <p14:tracePt t="48588" x="4230688" y="2727325"/>
          <p14:tracePt t="48590" x="4248150" y="2719388"/>
          <p14:tracePt t="48605" x="4265613" y="2719388"/>
          <p14:tracePt t="48623" x="4306888" y="2719388"/>
          <p14:tracePt t="48638" x="4332288" y="2719388"/>
          <p14:tracePt t="48641" x="4349750" y="2719388"/>
          <p14:tracePt t="48654" x="4418013" y="2719388"/>
          <p14:tracePt t="48656" x="4443413" y="2719388"/>
          <p14:tracePt t="48671" x="4529138" y="2719388"/>
          <p14:tracePt t="48687" x="4621213" y="2719388"/>
          <p14:tracePt t="48704" x="4681538" y="2711450"/>
          <p14:tracePt t="48721" x="4714875" y="2711450"/>
          <p14:tracePt t="48722" x="4724400" y="2711450"/>
          <p14:tracePt t="48737" x="4732338" y="2711450"/>
          <p14:tracePt t="48754" x="4740275" y="2701925"/>
          <p14:tracePt t="48771" x="4749800" y="2693988"/>
          <p14:tracePt t="48788" x="4765675" y="2693988"/>
          <p14:tracePt t="48810" x="4783138" y="2693988"/>
          <p14:tracePt t="48822" x="4791075" y="2693988"/>
          <p14:tracePt t="48838" x="4800600" y="2693988"/>
          <p14:tracePt t="48872" x="4808538" y="2693988"/>
          <p14:tracePt t="48907" x="4818063" y="2693988"/>
          <p14:tracePt t="48944" x="4833938" y="2693988"/>
          <p14:tracePt t="49001" x="4851400" y="2693988"/>
          <p14:tracePt t="49026" x="4859338" y="2693988"/>
          <p14:tracePt t="49044" x="4868863" y="2693988"/>
          <p14:tracePt t="49091" x="4876800" y="2693988"/>
          <p14:tracePt t="49177" x="4884738" y="2693988"/>
          <p14:tracePt t="49182" x="4894263" y="2701925"/>
          <p14:tracePt t="49357" x="4902200" y="2701925"/>
          <p14:tracePt t="49365" x="4910138" y="2701925"/>
          <p14:tracePt t="49394" x="4919663" y="2711450"/>
          <p14:tracePt t="49405" x="4927600" y="2711450"/>
          <p14:tracePt t="49442" x="4945063" y="2711450"/>
          <p14:tracePt t="49467" x="4953000" y="2711450"/>
          <p14:tracePt t="49483" x="4962525" y="2719388"/>
          <p14:tracePt t="49499" x="4970463" y="2727325"/>
          <p14:tracePt t="49507" x="4978400" y="2727325"/>
          <p14:tracePt t="49521" x="4995863" y="2727325"/>
          <p14:tracePt t="49541" x="5013325" y="2727325"/>
          <p14:tracePt t="49557" x="5021263" y="2727325"/>
          <p14:tracePt t="49570" x="5029200" y="2727325"/>
          <p14:tracePt t="49587" x="5038725" y="2727325"/>
          <p14:tracePt t="49621" x="5046663" y="2727325"/>
          <p14:tracePt t="49637" x="5054600" y="2727325"/>
          <p14:tracePt t="49648" x="5072063" y="2727325"/>
          <p14:tracePt t="49670" x="5089525" y="2727325"/>
          <p14:tracePt t="49682" x="5097463" y="2727325"/>
          <p14:tracePt t="49698" x="5106988" y="2727325"/>
          <p14:tracePt t="49710" x="5114925" y="2727325"/>
          <p14:tracePt t="49723" x="5122863" y="2727325"/>
          <p14:tracePt t="49762" x="5132388" y="2727325"/>
          <p14:tracePt t="49809" x="5148263" y="2727325"/>
          <p14:tracePt t="53195" x="5140325" y="2727325"/>
          <p14:tracePt t="53202" x="5132388" y="2727325"/>
          <p14:tracePt t="53203" x="5122863" y="2727325"/>
          <p14:tracePt t="53235" x="5064125" y="2744788"/>
          <p14:tracePt t="53237" x="5054600" y="2744788"/>
          <p14:tracePt t="53252" x="5003800" y="2762250"/>
          <p14:tracePt t="53268" x="4970463" y="2770188"/>
          <p14:tracePt t="53269" x="4945063" y="2778125"/>
          <p14:tracePt t="53285" x="4894263" y="2805113"/>
          <p14:tracePt t="53301" x="4833938" y="2813050"/>
          <p14:tracePt t="53318" x="4765675" y="2830513"/>
          <p14:tracePt t="53319" x="4749800" y="2838450"/>
          <p14:tracePt t="53334" x="4646613" y="2855913"/>
          <p14:tracePt t="53351" x="4537075" y="2889250"/>
          <p14:tracePt t="53368" x="4400550" y="2914650"/>
          <p14:tracePt t="53385" x="4230688" y="2949575"/>
          <p14:tracePt t="53386" x="4187825" y="2957513"/>
          <p14:tracePt t="53402" x="3941763" y="3008313"/>
          <p14:tracePt t="53418" x="3695700" y="3051175"/>
          <p14:tracePt t="53422" x="3619500" y="3059113"/>
          <p14:tracePt t="53425" x="3559175" y="3059113"/>
          <p14:tracePt t="53434" x="3441700" y="3076575"/>
          <p14:tracePt t="53451" x="3254375" y="3076575"/>
          <p14:tracePt t="53467" x="3084513" y="3101975"/>
          <p14:tracePt t="53484" x="2897188" y="3152775"/>
          <p14:tracePt t="53501" x="2786063" y="3170238"/>
          <p14:tracePt t="53518" x="2600325" y="3221038"/>
          <p14:tracePt t="53519" x="2549525" y="3238500"/>
          <p14:tracePt t="53523" x="2489200" y="3246438"/>
          <p14:tracePt t="53534" x="2311400" y="3289300"/>
          <p14:tracePt t="53551" x="2055813" y="3348038"/>
          <p14:tracePt t="53568" x="1843088" y="3408363"/>
          <p14:tracePt t="53584" x="1698625" y="3441700"/>
          <p14:tracePt t="53602" x="1538288" y="3484563"/>
          <p14:tracePt t="53617" x="1435100" y="3502025"/>
          <p14:tracePt t="53634" x="1358900" y="3517900"/>
          <p14:tracePt t="53651" x="1265238" y="3527425"/>
          <p14:tracePt t="53652" x="1239838" y="3527425"/>
          <p14:tracePt t="53668" x="1214438" y="3527425"/>
          <p14:tracePt t="53670" x="1206500" y="3535363"/>
          <p14:tracePt t="53685" x="1163638" y="3543300"/>
          <p14:tracePt t="53686" x="1155700" y="3552825"/>
          <p14:tracePt t="53689" x="1138238" y="3560763"/>
          <p14:tracePt t="53701" x="1095375" y="3560763"/>
          <p14:tracePt t="53718" x="1069975" y="3568700"/>
          <p14:tracePt t="53719" x="1062038" y="3568700"/>
          <p14:tracePt t="53734" x="1054100" y="3568700"/>
          <p14:tracePt t="54097" x="1054100" y="3560763"/>
          <p14:tracePt t="54109" x="1054100" y="3552825"/>
          <p14:tracePt t="54127" x="1062038" y="3543300"/>
          <p14:tracePt t="54139" x="1079500" y="3535363"/>
          <p14:tracePt t="54152" x="1087438" y="3517900"/>
          <p14:tracePt t="54167" x="1104900" y="3509963"/>
          <p14:tracePt t="54251" x="1112838" y="3502025"/>
          <p14:tracePt t="54258" x="1120775" y="3492500"/>
          <p14:tracePt t="54607" x="1130300" y="3492500"/>
          <p14:tracePt t="54645" x="1138238" y="3492500"/>
          <p14:tracePt t="54689" x="1147763" y="3492500"/>
          <p14:tracePt t="54725" x="1155700" y="3484563"/>
          <p14:tracePt t="54759" x="1173163" y="3484563"/>
          <p14:tracePt t="54765" x="1173163" y="3475038"/>
          <p14:tracePt t="54778" x="1181100" y="3475038"/>
          <p14:tracePt t="54810" x="1189038" y="3475038"/>
          <p14:tracePt t="54844" x="1198563" y="3467100"/>
          <p14:tracePt t="54856" x="1206500" y="3467100"/>
          <p14:tracePt t="54872" x="1214438" y="3467100"/>
          <p14:tracePt t="54912" x="1223963" y="3467100"/>
          <p14:tracePt t="54930" x="1231900" y="3467100"/>
          <p14:tracePt t="54950" x="1239838" y="3467100"/>
          <p14:tracePt t="54962" x="1249363" y="3459163"/>
          <p14:tracePt t="54972" x="1257300" y="3459163"/>
          <p14:tracePt t="54985" x="1274763" y="3449638"/>
          <p14:tracePt t="55008" x="1290638" y="3441700"/>
          <p14:tracePt t="55018" x="1308100" y="3441700"/>
          <p14:tracePt t="55054" x="1325563" y="3441700"/>
          <p14:tracePt t="55096" x="1333500" y="3441700"/>
          <p14:tracePt t="55104" x="1343025" y="3441700"/>
          <p14:tracePt t="55115" x="1350963" y="3441700"/>
          <p14:tracePt t="55124" x="1358900" y="3441700"/>
          <p14:tracePt t="55133" x="1376363" y="3441700"/>
          <p14:tracePt t="55150" x="1401763" y="3441700"/>
          <p14:tracePt t="55152" x="1409700" y="3441700"/>
          <p14:tracePt t="55167" x="1427163" y="3441700"/>
          <p14:tracePt t="55185" x="1444625" y="3441700"/>
          <p14:tracePt t="55188" x="1452563" y="3441700"/>
          <p14:tracePt t="55200" x="1470025" y="3441700"/>
          <p14:tracePt t="55218" x="1487488" y="3441700"/>
          <p14:tracePt t="55235" x="1495425" y="3441700"/>
          <p14:tracePt t="55252" x="1503363" y="3441700"/>
          <p14:tracePt t="55267" x="1512888" y="3441700"/>
          <p14:tracePt t="55284" x="1520825" y="3441700"/>
          <p14:tracePt t="55305" x="1538288" y="3441700"/>
          <p14:tracePt t="55327" x="1546225" y="3441700"/>
          <p14:tracePt t="55350" x="1554163" y="3441700"/>
          <p14:tracePt t="55382" x="1563688" y="3441700"/>
          <p14:tracePt t="55405" x="1571625" y="3441700"/>
          <p14:tracePt t="55426" x="1579563" y="3441700"/>
          <p14:tracePt t="55440" x="1589088" y="3441700"/>
          <p14:tracePt t="55448" x="1597025" y="3441700"/>
          <p14:tracePt t="55459" x="1614488" y="3441700"/>
          <p14:tracePt t="55475" x="1631950" y="3441700"/>
          <p14:tracePt t="55488" x="1639888" y="3441700"/>
          <p14:tracePt t="55501" x="1647825" y="3441700"/>
          <p14:tracePt t="55516" x="1665288" y="3441700"/>
          <p14:tracePt t="55534" x="1673225" y="3441700"/>
          <p14:tracePt t="55551" x="1690688" y="3441700"/>
          <p14:tracePt t="55572" x="1698625" y="3441700"/>
          <p14:tracePt t="55584" x="1708150" y="3441700"/>
          <p14:tracePt t="55600" x="1716088" y="3441700"/>
          <p14:tracePt t="55603" x="1724025" y="3441700"/>
          <p14:tracePt t="55626" x="1733550" y="3441700"/>
          <p14:tracePt t="55656" x="1741488" y="3441700"/>
          <p14:tracePt t="55664" x="1758950" y="3441700"/>
          <p14:tracePt t="55692" x="1776413" y="3441700"/>
          <p14:tracePt t="55706" x="1784350" y="3441700"/>
          <p14:tracePt t="55722" x="1792288" y="3441700"/>
          <p14:tracePt t="55728" x="1801813" y="3441700"/>
          <p14:tracePt t="55742" x="1809750" y="3441700"/>
          <p14:tracePt t="55786" x="1817688" y="3441700"/>
          <p14:tracePt t="55827" x="1835150" y="3441700"/>
          <p14:tracePt t="55843" x="1852613" y="3441700"/>
          <p14:tracePt t="55922" x="1868488" y="3441700"/>
          <p14:tracePt t="55945" x="1878013" y="3441700"/>
          <p14:tracePt t="55963" x="1885950" y="3441700"/>
          <p14:tracePt t="55970" x="1893888" y="3441700"/>
          <p14:tracePt t="56010" x="1903413" y="3441700"/>
          <p14:tracePt t="56013" x="1911350" y="3441700"/>
          <p14:tracePt t="56047" x="1920875" y="3441700"/>
          <p14:tracePt t="56071" x="1928813" y="3441700"/>
          <p14:tracePt t="56109" x="1946275" y="3441700"/>
          <p14:tracePt t="56145" x="1954213" y="3441700"/>
          <p14:tracePt t="56167" x="1962150" y="3441700"/>
          <p14:tracePt t="56203" x="1979613" y="3441700"/>
          <p14:tracePt t="56260" x="1997075" y="3441700"/>
          <p14:tracePt t="56280" x="2005013" y="3441700"/>
          <p14:tracePt t="56308" x="2012950" y="3441700"/>
          <p14:tracePt t="56340" x="2022475" y="3441700"/>
          <p14:tracePt t="56366" x="2030413" y="3441700"/>
          <p14:tracePt t="56410" x="2038350" y="3441700"/>
          <p14:tracePt t="56631" x="2055813" y="3441700"/>
          <p14:tracePt t="56839" x="2073275" y="3441700"/>
          <p14:tracePt t="56860" x="2090738" y="3441700"/>
          <p14:tracePt t="56872" x="2098675" y="3441700"/>
          <p14:tracePt t="56888" x="2106613" y="3441700"/>
          <p14:tracePt t="56901" x="2116138" y="3441700"/>
          <p14:tracePt t="56908" x="2124075" y="3441700"/>
          <p14:tracePt t="56924" x="2132013" y="3441700"/>
          <p14:tracePt t="56932" x="2149475" y="3441700"/>
          <p14:tracePt t="56956" x="2166938" y="3441700"/>
          <p14:tracePt t="56965" x="2174875" y="3441700"/>
          <p14:tracePt t="56982" x="2200275" y="3441700"/>
          <p14:tracePt t="56999" x="2235200" y="3441700"/>
          <p14:tracePt t="57016" x="2251075" y="3441700"/>
          <p14:tracePt t="57019" x="2260600" y="3441700"/>
          <p14:tracePt t="57033" x="2276475" y="3441700"/>
          <p14:tracePt t="57035" x="2286000" y="3441700"/>
          <p14:tracePt t="57049" x="2293938" y="3441700"/>
          <p14:tracePt t="57072" x="2311400" y="3441700"/>
          <p14:tracePt t="57085" x="2319338" y="3441700"/>
          <p14:tracePt t="57099" x="2327275" y="3441700"/>
          <p14:tracePt t="57116" x="2336800" y="3441700"/>
          <p14:tracePt t="57133" x="2344738" y="3441700"/>
          <p14:tracePt t="57150" x="2352675" y="3441700"/>
          <p14:tracePt t="57166" x="2362200" y="3441700"/>
          <p14:tracePt t="57188" x="2379663" y="3433763"/>
          <p14:tracePt t="57204" x="2387600" y="3433763"/>
          <p14:tracePt t="57219" x="2395538" y="3433763"/>
          <p14:tracePt t="57232" x="2405063" y="3424238"/>
          <p14:tracePt t="57249" x="2413000" y="3424238"/>
          <p14:tracePt t="57266" x="2420938" y="3424238"/>
          <p14:tracePt t="57284" x="2438400" y="3424238"/>
          <p14:tracePt t="57301" x="2463800" y="3424238"/>
          <p14:tracePt t="57317" x="2481263" y="3424238"/>
          <p14:tracePt t="57319" x="2489200" y="3424238"/>
          <p14:tracePt t="57333" x="2514600" y="3424238"/>
          <p14:tracePt t="57349" x="2532063" y="3424238"/>
          <p14:tracePt t="57365" x="2549525" y="3424238"/>
          <p14:tracePt t="57382" x="2565400" y="3424238"/>
          <p14:tracePt t="57399" x="2590800" y="3424238"/>
          <p14:tracePt t="57416" x="2600325" y="3424238"/>
          <p14:tracePt t="57433" x="2616200" y="3424238"/>
          <p14:tracePt t="57452" x="2641600" y="3424238"/>
          <p14:tracePt t="57466" x="2659063" y="3424238"/>
          <p14:tracePt t="57482" x="2701925" y="3424238"/>
          <p14:tracePt t="57499" x="2727325" y="3424238"/>
          <p14:tracePt t="57500" x="2735263" y="3424238"/>
          <p14:tracePt t="57516" x="2752725" y="3424238"/>
          <p14:tracePt t="57533" x="2770188" y="3424238"/>
          <p14:tracePt t="57549" x="2795588" y="3424238"/>
          <p14:tracePt t="57567" x="2828925" y="3424238"/>
          <p14:tracePt t="57569" x="2846388" y="3424238"/>
          <p14:tracePt t="57583" x="2871788" y="3416300"/>
          <p14:tracePt t="57585" x="2889250" y="3408363"/>
          <p14:tracePt t="57599" x="2922588" y="3408363"/>
          <p14:tracePt t="57615" x="2973388" y="3408363"/>
          <p14:tracePt t="57632" x="2998788" y="3408363"/>
          <p14:tracePt t="57649" x="3033713" y="3408363"/>
          <p14:tracePt t="57667" x="3074988" y="3408363"/>
          <p14:tracePt t="57683" x="3127375" y="3408363"/>
          <p14:tracePt t="57685" x="3135313" y="3408363"/>
          <p14:tracePt t="57699" x="3178175" y="3408363"/>
          <p14:tracePt t="57701" x="3194050" y="3408363"/>
          <p14:tracePt t="57717" x="3244850" y="3408363"/>
          <p14:tracePt t="57732" x="3262313" y="3408363"/>
          <p14:tracePt t="57734" x="3270250" y="3408363"/>
          <p14:tracePt t="57749" x="3287713" y="3408363"/>
          <p14:tracePt t="57765" x="3322638" y="3408363"/>
          <p14:tracePt t="57783" x="3363913" y="3408363"/>
          <p14:tracePt t="57784" x="3381375" y="3408363"/>
          <p14:tracePt t="57799" x="3424238" y="3408363"/>
          <p14:tracePt t="57817" x="3457575" y="3408363"/>
          <p14:tracePt t="57821" x="3475038" y="3408363"/>
          <p14:tracePt t="57824" x="3482975" y="3408363"/>
          <p14:tracePt t="57832" x="3492500" y="3408363"/>
          <p14:tracePt t="57835" x="3500438" y="3408363"/>
          <p14:tracePt t="57848" x="3517900" y="3408363"/>
          <p14:tracePt t="57874" x="3533775" y="3408363"/>
          <p14:tracePt t="57892" x="3551238" y="3408363"/>
          <p14:tracePt t="57920" x="3559175" y="3408363"/>
          <p14:tracePt t="57949" x="3568700" y="3408363"/>
          <p14:tracePt t="57957" x="3576638" y="3408363"/>
          <p14:tracePt t="57981" x="3586163" y="3408363"/>
          <p14:tracePt t="58001" x="3594100" y="3408363"/>
          <p14:tracePt t="58026" x="3611563" y="3408363"/>
          <p14:tracePt t="58081" x="3619500" y="3408363"/>
          <p14:tracePt t="66485" x="3619500" y="3416300"/>
          <p14:tracePt t="66489" x="3602038" y="3424238"/>
          <p14:tracePt t="66492" x="3594100" y="3424238"/>
          <p14:tracePt t="66509" x="3533775" y="3459163"/>
          <p14:tracePt t="66526" x="3457575" y="3517900"/>
          <p14:tracePt t="66543" x="3355975" y="3578225"/>
          <p14:tracePt t="66560" x="3279775" y="3611563"/>
          <p14:tracePt t="66576" x="3168650" y="3662363"/>
          <p14:tracePt t="66578" x="3152775" y="3671888"/>
          <p14:tracePt t="66594" x="3016250" y="3713163"/>
          <p14:tracePt t="66610" x="2871788" y="3756025"/>
          <p14:tracePt t="66612" x="2820988" y="3773488"/>
          <p14:tracePt t="66626" x="2625725" y="3832225"/>
          <p14:tracePt t="66642" x="2455863" y="3908425"/>
          <p14:tracePt t="66659" x="2286000" y="3994150"/>
          <p14:tracePt t="66661" x="2260600" y="4011613"/>
          <p14:tracePt t="66676" x="2157413" y="4044950"/>
          <p14:tracePt t="66693" x="2073275" y="4113213"/>
          <p14:tracePt t="66709" x="1987550" y="4171950"/>
          <p14:tracePt t="66726" x="1928813" y="4214813"/>
          <p14:tracePt t="66744" x="1920875" y="4214813"/>
          <p14:tracePt t="66748" x="1920875" y="4224338"/>
          <p14:tracePt t="66764" x="1911350" y="4224338"/>
          <p14:tracePt t="66767" x="1903413" y="4224338"/>
          <p14:tracePt t="66786" x="1893888" y="4224338"/>
          <p14:tracePt t="66814" x="1885950" y="4224338"/>
          <p14:tracePt t="66822" x="1878013" y="4224338"/>
          <p14:tracePt t="66839" x="1868488" y="4232275"/>
          <p14:tracePt t="93397" x="1893888" y="4232275"/>
          <p14:tracePt t="93401" x="1911350" y="4232275"/>
          <p14:tracePt t="93409" x="1954213" y="4214813"/>
          <p14:tracePt t="93426" x="2055813" y="4197350"/>
          <p14:tracePt t="93444" x="2157413" y="4181475"/>
          <p14:tracePt t="93459" x="2208213" y="4164013"/>
          <p14:tracePt t="93476" x="2260600" y="4146550"/>
          <p14:tracePt t="93493" x="2301875" y="4146550"/>
          <p14:tracePt t="93509" x="2319338" y="4146550"/>
          <p14:tracePt t="93526" x="2336800" y="4146550"/>
          <p14:tracePt t="93543" x="2352675" y="4146550"/>
          <p14:tracePt t="98695" x="2395538" y="4146550"/>
          <p14:tracePt t="98703" x="2497138" y="4164013"/>
          <p14:tracePt t="98711" x="2532063" y="4171950"/>
          <p14:tracePt t="98714" x="2565400" y="4189413"/>
          <p14:tracePt t="98716" x="2616200" y="4197350"/>
          <p14:tracePt t="98724" x="2735263" y="4214813"/>
          <p14:tracePt t="98727" x="2795588" y="4224338"/>
          <p14:tracePt t="98740" x="3016250" y="4283075"/>
          <p14:tracePt t="98742" x="3100388" y="4291013"/>
          <p14:tracePt t="98757" x="3389313" y="4359275"/>
          <p14:tracePt t="98758" x="3482975" y="4376738"/>
          <p14:tracePt t="98773" x="3900488" y="4470400"/>
          <p14:tracePt t="98789" x="4359275" y="4564063"/>
          <p14:tracePt t="98806" x="4894263" y="4683125"/>
          <p14:tracePt t="98824" x="5726113" y="4903788"/>
          <p14:tracePt t="98839" x="6397625" y="5038725"/>
          <p14:tracePt t="98856" x="7715250" y="5132388"/>
          <p14:tracePt t="98873" x="8716963" y="5091113"/>
          <p14:tracePt t="98889" x="9626600" y="4962525"/>
          <p14:tracePt t="98890" x="9796463" y="4919663"/>
          <p14:tracePt t="98895" x="9956800" y="4894263"/>
          <p14:tracePt t="98906" x="10323513" y="4802188"/>
          <p14:tracePt t="98923" x="10671175" y="4724400"/>
          <p14:tracePt t="98940" x="10993438" y="4648200"/>
          <p14:tracePt t="98956" x="11231563" y="4597400"/>
          <p14:tracePt t="98958" x="11291888" y="4589463"/>
          <p14:tracePt t="98974" x="11495088" y="4521200"/>
          <p14:tracePt t="98990" x="11664950" y="4478338"/>
          <p14:tracePt t="98993" x="11715750" y="4470400"/>
          <p14:tracePt t="99007" x="11818938" y="4410075"/>
          <p14:tracePt t="99009" x="11852275" y="4394200"/>
          <p14:tracePt t="99024" x="11945938" y="4341813"/>
          <p14:tracePt t="99040" x="11988800" y="4308475"/>
          <p14:tracePt t="99041" x="12004675" y="4300538"/>
          <p14:tracePt t="99056" x="12090400" y="42497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6336" y="1013681"/>
            <a:ext cx="11950700" cy="5679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2785501" y="287527"/>
            <a:ext cx="6620998" cy="492443"/>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600" u="sng" dirty="0">
                <a:solidFill>
                  <a:srgbClr val="C00000"/>
                </a:solidFill>
              </a:rPr>
              <a:t>So….Marketing-Information Management </a:t>
            </a:r>
          </a:p>
        </p:txBody>
      </p:sp>
      <p:sp>
        <p:nvSpPr>
          <p:cNvPr id="11" name="TextBox 10"/>
          <p:cNvSpPr txBox="1">
            <a:spLocks noChangeArrowheads="1"/>
          </p:cNvSpPr>
          <p:nvPr/>
        </p:nvSpPr>
        <p:spPr bwMode="auto">
          <a:xfrm>
            <a:off x="1518743" y="1352572"/>
            <a:ext cx="9075683" cy="707886"/>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Gathers, accesses, synthesizes, evaluates, and disseminates information</a:t>
            </a:r>
          </a:p>
        </p:txBody>
      </p:sp>
      <p:sp>
        <p:nvSpPr>
          <p:cNvPr id="12" name="TextBox 11"/>
          <p:cNvSpPr txBox="1">
            <a:spLocks noChangeArrowheads="1"/>
          </p:cNvSpPr>
          <p:nvPr/>
        </p:nvSpPr>
        <p:spPr bwMode="auto">
          <a:xfrm>
            <a:off x="2024521" y="2397105"/>
            <a:ext cx="8037852" cy="725213"/>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Marketing-Information Management </a:t>
            </a:r>
          </a:p>
        </p:txBody>
      </p:sp>
      <p:sp>
        <p:nvSpPr>
          <p:cNvPr id="13" name="TextBox 12"/>
          <p:cNvSpPr txBox="1">
            <a:spLocks noChangeArrowheads="1"/>
          </p:cNvSpPr>
          <p:nvPr/>
        </p:nvSpPr>
        <p:spPr bwMode="auto">
          <a:xfrm>
            <a:off x="1492469" y="3775080"/>
            <a:ext cx="9101957" cy="224676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Prevents guessing</a:t>
            </a:r>
          </a:p>
          <a:p>
            <a:pPr marL="342900" indent="-342900">
              <a:spcAft>
                <a:spcPts val="1200"/>
              </a:spcAft>
              <a:buClr>
                <a:srgbClr val="FF0000"/>
              </a:buClr>
              <a:buFont typeface="Wingdings" panose="05000000000000000000" pitchFamily="2" charset="2"/>
              <a:buChar char="Ø"/>
            </a:pPr>
            <a:r>
              <a:rPr lang="en-US" altLang="ar-SA" sz="2000" dirty="0"/>
              <a:t>Helps businesses to:</a:t>
            </a:r>
          </a:p>
          <a:p>
            <a:pPr marL="800100" lvl="1" indent="-342900">
              <a:spcAft>
                <a:spcPts val="1200"/>
              </a:spcAft>
              <a:buClr>
                <a:srgbClr val="FF0000"/>
              </a:buClr>
              <a:buFont typeface="Wingdings" panose="05000000000000000000" pitchFamily="2" charset="2"/>
              <a:buChar char="ü"/>
            </a:pPr>
            <a:r>
              <a:rPr lang="en-US" altLang="ar-SA" sz="2000" dirty="0"/>
              <a:t>Learn about their customers</a:t>
            </a:r>
          </a:p>
          <a:p>
            <a:pPr marL="800100" lvl="1" indent="-342900">
              <a:spcAft>
                <a:spcPts val="1200"/>
              </a:spcAft>
              <a:buClr>
                <a:srgbClr val="FF0000"/>
              </a:buClr>
              <a:buFont typeface="Wingdings" panose="05000000000000000000" pitchFamily="2" charset="2"/>
              <a:buChar char="ü"/>
            </a:pPr>
            <a:r>
              <a:rPr lang="en-US" altLang="ar-SA" sz="2000" dirty="0"/>
              <a:t>Predict the future</a:t>
            </a:r>
          </a:p>
          <a:p>
            <a:pPr marL="800100" lvl="1" indent="-342900">
              <a:spcAft>
                <a:spcPts val="1200"/>
              </a:spcAft>
              <a:buClr>
                <a:srgbClr val="FF0000"/>
              </a:buClr>
              <a:buFont typeface="Wingdings" panose="05000000000000000000" pitchFamily="2" charset="2"/>
              <a:buChar char="ü"/>
            </a:pPr>
            <a:r>
              <a:rPr lang="en-US" altLang="ar-SA" sz="2000" dirty="0"/>
              <a:t>Find out if customers are satisfied</a:t>
            </a:r>
          </a:p>
        </p:txBody>
      </p:sp>
      <p:sp>
        <p:nvSpPr>
          <p:cNvPr id="14" name="Rectangle 1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4C15812A-31E0-7FC4-ED90-D4A8C8ECA6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1857281246"/>
      </p:ext>
    </p:extLst>
  </p:cSld>
  <p:clrMapOvr>
    <a:masterClrMapping/>
  </p:clrMapOvr>
  <mc:AlternateContent xmlns:mc="http://schemas.openxmlformats.org/markup-compatibility/2006" xmlns:p14="http://schemas.microsoft.com/office/powerpoint/2010/main">
    <mc:Choice Requires="p14">
      <p:transition p14:dur="10" advTm="87839"/>
    </mc:Choice>
    <mc:Fallback xmlns="">
      <p:transition advTm="878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p:val>
                                            <p:strVal val="#ppt_w*0.70"/>
                                          </p:val>
                                        </p:tav>
                                        <p:tav tm="100000">
                                          <p:val>
                                            <p:strVal val="#ppt_w"/>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animEffect transition="in" filter="fade">
                                      <p:cBhvr>
                                        <p:cTn id="16" dur="2000"/>
                                        <p:tgtEl>
                                          <p:spTgt spid="11"/>
                                        </p:tgtEl>
                                      </p:cBhvr>
                                    </p:animEffect>
                                  </p:childTnLst>
                                </p:cTn>
                              </p:par>
                            </p:childTnLst>
                          </p:cTn>
                        </p:par>
                        <p:par>
                          <p:cTn id="17" fill="hold">
                            <p:stCondLst>
                              <p:cond delay="2000"/>
                            </p:stCondLst>
                            <p:childTnLst>
                              <p:par>
                                <p:cTn id="18" presetID="55"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2000" fill="hold"/>
                                        <p:tgtEl>
                                          <p:spTgt spid="12"/>
                                        </p:tgtEl>
                                        <p:attrNameLst>
                                          <p:attrName>ppt_w</p:attrName>
                                        </p:attrNameLst>
                                      </p:cBhvr>
                                      <p:tavLst>
                                        <p:tav tm="0">
                                          <p:val>
                                            <p:strVal val="#ppt_w*0.70"/>
                                          </p:val>
                                        </p:tav>
                                        <p:tav tm="100000">
                                          <p:val>
                                            <p:strVal val="#ppt_w"/>
                                          </p:val>
                                        </p:tav>
                                      </p:tavLst>
                                    </p:anim>
                                    <p:anim calcmode="lin" valueType="num">
                                      <p:cBhvr>
                                        <p:cTn id="21" dur="2000" fill="hold"/>
                                        <p:tgtEl>
                                          <p:spTgt spid="12"/>
                                        </p:tgtEl>
                                        <p:attrNameLst>
                                          <p:attrName>ppt_h</p:attrName>
                                        </p:attrNameLst>
                                      </p:cBhvr>
                                      <p:tavLst>
                                        <p:tav tm="0">
                                          <p:val>
                                            <p:strVal val="#ppt_h"/>
                                          </p:val>
                                        </p:tav>
                                        <p:tav tm="100000">
                                          <p:val>
                                            <p:strVal val="#ppt_h"/>
                                          </p:val>
                                        </p:tav>
                                      </p:tavLst>
                                    </p:anim>
                                    <p:animEffect transition="in" filter="fade">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3">
                                            <p:bg/>
                                          </p:spTgt>
                                        </p:tgtEl>
                                        <p:attrNameLst>
                                          <p:attrName>style.visibility</p:attrName>
                                        </p:attrNameLst>
                                      </p:cBhvr>
                                      <p:to>
                                        <p:strVal val="visible"/>
                                      </p:to>
                                    </p:set>
                                    <p:anim calcmode="lin" valueType="num">
                                      <p:cBhvr additive="base">
                                        <p:cTn id="27" dur="500"/>
                                        <p:tgtEl>
                                          <p:spTgt spid="13">
                                            <p:bg/>
                                          </p:spTgt>
                                        </p:tgtEl>
                                        <p:attrNameLst>
                                          <p:attrName>ppt_y</p:attrName>
                                        </p:attrNameLst>
                                      </p:cBhvr>
                                      <p:tavLst>
                                        <p:tav tm="0">
                                          <p:val>
                                            <p:strVal val="#ppt_y-#ppt_h*1.125000"/>
                                          </p:val>
                                        </p:tav>
                                        <p:tav tm="100000">
                                          <p:val>
                                            <p:strVal val="#ppt_y"/>
                                          </p:val>
                                        </p:tav>
                                      </p:tavLst>
                                    </p:anim>
                                    <p:animEffect transition="in" filter="wipe(down)">
                                      <p:cBhvr>
                                        <p:cTn id="28" dur="500"/>
                                        <p:tgtEl>
                                          <p:spTgt spid="13">
                                            <p:bg/>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 calcmode="lin" valueType="num">
                                      <p:cBhvr additive="base">
                                        <p:cTn id="33"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34" dur="500"/>
                                        <p:tgtEl>
                                          <p:spTgt spid="1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13">
                                            <p:txEl>
                                              <p:pRg st="1" end="1"/>
                                            </p:txEl>
                                          </p:spTgt>
                                        </p:tgtEl>
                                        <p:attrNameLst>
                                          <p:attrName>style.visibility</p:attrName>
                                        </p:attrNameLst>
                                      </p:cBhvr>
                                      <p:to>
                                        <p:strVal val="visible"/>
                                      </p:to>
                                    </p:set>
                                    <p:anim calcmode="lin" valueType="num">
                                      <p:cBhvr additive="base">
                                        <p:cTn id="39"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40" dur="500"/>
                                        <p:tgtEl>
                                          <p:spTgt spid="13">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1" fill="hold" grpId="0" nodeType="clickEffect">
                                  <p:stCondLst>
                                    <p:cond delay="0"/>
                                  </p:stCondLst>
                                  <p:childTnLst>
                                    <p:set>
                                      <p:cBhvr>
                                        <p:cTn id="44" dur="1" fill="hold">
                                          <p:stCondLst>
                                            <p:cond delay="0"/>
                                          </p:stCondLst>
                                        </p:cTn>
                                        <p:tgtEl>
                                          <p:spTgt spid="13">
                                            <p:txEl>
                                              <p:pRg st="2" end="2"/>
                                            </p:txEl>
                                          </p:spTgt>
                                        </p:tgtEl>
                                        <p:attrNameLst>
                                          <p:attrName>style.visibility</p:attrName>
                                        </p:attrNameLst>
                                      </p:cBhvr>
                                      <p:to>
                                        <p:strVal val="visible"/>
                                      </p:to>
                                    </p:set>
                                    <p:anim calcmode="lin" valueType="num">
                                      <p:cBhvr additive="base">
                                        <p:cTn id="45"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1"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 calcmode="lin" valueType="num">
                                      <p:cBhvr additive="base">
                                        <p:cTn id="51"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52" dur="500"/>
                                        <p:tgtEl>
                                          <p:spTgt spid="1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grpId="0" nodeType="clickEffect">
                                  <p:stCondLst>
                                    <p:cond delay="0"/>
                                  </p:stCondLst>
                                  <p:childTnLst>
                                    <p:set>
                                      <p:cBhvr>
                                        <p:cTn id="56" dur="1" fill="hold">
                                          <p:stCondLst>
                                            <p:cond delay="0"/>
                                          </p:stCondLst>
                                        </p:cTn>
                                        <p:tgtEl>
                                          <p:spTgt spid="13">
                                            <p:txEl>
                                              <p:pRg st="4" end="4"/>
                                            </p:txEl>
                                          </p:spTgt>
                                        </p:tgtEl>
                                        <p:attrNameLst>
                                          <p:attrName>style.visibility</p:attrName>
                                        </p:attrNameLst>
                                      </p:cBhvr>
                                      <p:to>
                                        <p:strVal val="visible"/>
                                      </p:to>
                                    </p:set>
                                    <p:anim calcmode="lin" valueType="num">
                                      <p:cBhvr additive="base">
                                        <p:cTn id="57"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58"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P spid="12" grpId="0" animBg="1"/>
      <p:bldP spid="13" grpId="0" build="p" bldLvl="2" animBg="1"/>
    </p:bldLst>
  </p:timing>
  <p:extLst>
    <p:ext uri="{3A86A75C-4F4B-4683-9AE1-C65F6400EC91}">
      <p14:laserTraceLst xmlns:p14="http://schemas.microsoft.com/office/powerpoint/2010/main">
        <p14:tracePtLst>
          <p14:tracePt t="13433" x="11971338" y="2600325"/>
          <p14:tracePt t="13450" x="11725275" y="2532063"/>
          <p14:tracePt t="13454" x="11563350" y="2498725"/>
          <p14:tracePt t="13457" x="11487150" y="2481263"/>
          <p14:tracePt t="13462" x="11410950" y="2455863"/>
          <p14:tracePt t="13480" x="11112500" y="2371725"/>
          <p14:tracePt t="13496" x="10772775" y="2293938"/>
          <p14:tracePt t="13514" x="10237788" y="2174875"/>
          <p14:tracePt t="13517" x="10110788" y="2149475"/>
          <p14:tracePt t="13519" x="9983788" y="2116138"/>
          <p14:tracePt t="13529" x="9720263" y="2039938"/>
          <p14:tracePt t="13546" x="9201150" y="1920875"/>
          <p14:tracePt t="13563" x="8589963" y="1793875"/>
          <p14:tracePt t="13580" x="8156575" y="1758950"/>
          <p14:tracePt t="13597" x="7832725" y="1751013"/>
          <p14:tracePt t="13600" x="7756525" y="1751013"/>
          <p14:tracePt t="13604" x="7705725" y="1751013"/>
          <p14:tracePt t="13613" x="7612063" y="1733550"/>
          <p14:tracePt t="13616" x="7561263" y="1716088"/>
          <p14:tracePt t="13629" x="7426325" y="1682750"/>
          <p14:tracePt t="13646" x="7188200" y="1631950"/>
          <p14:tracePt t="13663" x="6992938" y="1589088"/>
          <p14:tracePt t="13680" x="6780213" y="1546225"/>
          <p14:tracePt t="13696" x="6542088" y="1495425"/>
          <p14:tracePt t="13698" x="6483350" y="1477963"/>
          <p14:tracePt t="13713" x="6261100" y="1419225"/>
          <p14:tracePt t="13730" x="6091238" y="1376363"/>
          <p14:tracePt t="13731" x="6049963" y="1368425"/>
          <p14:tracePt t="13747" x="5930900" y="1317625"/>
          <p14:tracePt t="13748" x="5913438" y="1317625"/>
          <p14:tracePt t="13764" x="5888038" y="1317625"/>
          <p14:tracePt t="13765" x="5853113" y="1308100"/>
          <p14:tracePt t="13781" x="5607050" y="1241425"/>
          <p14:tracePt t="13783" x="5538788" y="1216025"/>
          <p14:tracePt t="13797" x="5302250" y="1155700"/>
          <p14:tracePt t="13800" x="5224463" y="1138238"/>
          <p14:tracePt t="13813" x="5013325" y="1079500"/>
          <p14:tracePt t="13830" x="4699000" y="985838"/>
          <p14:tracePt t="13846" x="4562475" y="935038"/>
          <p14:tracePt t="13863" x="4511675" y="900113"/>
          <p14:tracePt t="13880" x="4503738" y="892175"/>
          <p14:tracePt t="14224" x="4511675" y="892175"/>
          <p14:tracePt t="14233" x="4579938" y="892175"/>
          <p14:tracePt t="14248" x="4621213" y="892175"/>
          <p14:tracePt t="14252" x="4630738" y="892175"/>
          <p14:tracePt t="14254" x="4646613" y="892175"/>
          <p14:tracePt t="14271" x="4664075" y="900113"/>
          <p14:tracePt t="14285" x="4673600" y="909638"/>
          <p14:tracePt t="14297" x="4689475" y="909638"/>
          <p14:tracePt t="14300" x="4699000" y="909638"/>
          <p14:tracePt t="14313" x="4732338" y="909638"/>
          <p14:tracePt t="14316" x="4749800" y="909638"/>
          <p14:tracePt t="14329" x="4800600" y="909638"/>
          <p14:tracePt t="14331" x="4808538" y="909638"/>
          <p14:tracePt t="14334" x="4826000" y="909638"/>
          <p14:tracePt t="14346" x="4868863" y="909638"/>
          <p14:tracePt t="14363" x="4935538" y="909638"/>
          <p14:tracePt t="14366" x="4953000" y="909638"/>
          <p14:tracePt t="14379" x="5003800" y="909638"/>
          <p14:tracePt t="14381" x="5021263" y="909638"/>
          <p14:tracePt t="14397" x="5148263" y="909638"/>
          <p14:tracePt t="14413" x="5259388" y="909638"/>
          <p14:tracePt t="14414" x="5284788" y="909638"/>
          <p14:tracePt t="14429" x="5403850" y="909638"/>
          <p14:tracePt t="14447" x="5505450" y="909638"/>
          <p14:tracePt t="14463" x="5530850" y="917575"/>
          <p14:tracePt t="14464" x="5538788" y="917575"/>
          <p14:tracePt t="14479" x="5565775" y="925513"/>
          <p14:tracePt t="14496" x="5624513" y="942975"/>
          <p14:tracePt t="14513" x="5718175" y="952500"/>
          <p14:tracePt t="14516" x="5726113" y="952500"/>
          <p14:tracePt t="14519" x="5743575" y="952500"/>
          <p14:tracePt t="14531" x="5811838" y="960438"/>
          <p14:tracePt t="14546" x="5888038" y="985838"/>
          <p14:tracePt t="14563" x="5981700" y="1011238"/>
          <p14:tracePt t="14567" x="5997575" y="1011238"/>
          <p14:tracePt t="14570" x="6024563" y="1011238"/>
          <p14:tracePt t="14579" x="6065838" y="1028700"/>
          <p14:tracePt t="14596" x="6116638" y="1054100"/>
          <p14:tracePt t="14612" x="6184900" y="1069975"/>
          <p14:tracePt t="14613" x="6219825" y="1069975"/>
          <p14:tracePt t="14629" x="6338888" y="1087438"/>
          <p14:tracePt t="14646" x="6473825" y="1087438"/>
          <p14:tracePt t="14647" x="6508750" y="1096963"/>
          <p14:tracePt t="14662" x="6600825" y="1096963"/>
          <p14:tracePt t="14679" x="6719888" y="1096963"/>
          <p14:tracePt t="14696" x="6805613" y="1096963"/>
          <p14:tracePt t="14713" x="6915150" y="1112838"/>
          <p14:tracePt t="14717" x="6950075" y="1122363"/>
          <p14:tracePt t="14719" x="6992938" y="1122363"/>
          <p14:tracePt t="14729" x="7085013" y="1138238"/>
          <p14:tracePt t="14746" x="7297738" y="1147763"/>
          <p14:tracePt t="14751" x="7323138" y="1147763"/>
          <p14:tracePt t="14763" x="7400925" y="1163638"/>
          <p14:tracePt t="14767" x="7416800" y="1163638"/>
          <p14:tracePt t="14769" x="7434263" y="1163638"/>
          <p14:tracePt t="14779" x="7459663" y="1163638"/>
          <p14:tracePt t="14796" x="7477125" y="1163638"/>
          <p14:tracePt t="14813" x="7493000" y="1163638"/>
          <p14:tracePt t="14924" x="7502525" y="1173163"/>
          <p14:tracePt t="14958" x="7502525" y="1181100"/>
          <p14:tracePt t="14965" x="7493000" y="1189038"/>
          <p14:tracePt t="14980" x="7477125" y="1189038"/>
          <p14:tracePt t="14982" x="7459663" y="1198563"/>
          <p14:tracePt t="14996" x="7416800" y="1241425"/>
          <p14:tracePt t="14997" x="7400925" y="1249363"/>
          <p14:tracePt t="15013" x="7358063" y="1266825"/>
          <p14:tracePt t="15014" x="7340600" y="1282700"/>
          <p14:tracePt t="15029" x="7289800" y="1308100"/>
          <p14:tracePt t="15030" x="7272338" y="1317625"/>
          <p14:tracePt t="15033" x="7264400" y="1325563"/>
          <p14:tracePt t="15045" x="7204075" y="1368425"/>
          <p14:tracePt t="15063" x="7127875" y="1411288"/>
          <p14:tracePt t="15065" x="7112000" y="1419225"/>
          <p14:tracePt t="15079" x="7026275" y="1444625"/>
          <p14:tracePt t="15081" x="6992938" y="1462088"/>
          <p14:tracePt t="15084" x="6958013" y="1470025"/>
          <p14:tracePt t="15096" x="6831013" y="1504950"/>
          <p14:tracePt t="15112" x="6508750" y="1589088"/>
          <p14:tracePt t="15129" x="6100763" y="1708150"/>
          <p14:tracePt t="15131" x="5981700" y="1725613"/>
          <p14:tracePt t="15146" x="5683250" y="1784350"/>
          <p14:tracePt t="15162" x="5292725" y="1878013"/>
          <p14:tracePt t="15179" x="4894263" y="1895475"/>
          <p14:tracePt t="15196" x="4562475" y="1895475"/>
          <p14:tracePt t="15197" x="4503738" y="1895475"/>
          <p14:tracePt t="15213" x="4281488" y="1920875"/>
          <p14:tracePt t="15229" x="4146550" y="1938338"/>
          <p14:tracePt t="15230" x="4121150" y="1938338"/>
          <p14:tracePt t="15246" x="4002088" y="1954213"/>
          <p14:tracePt t="15263" x="3925888" y="1979613"/>
          <p14:tracePt t="15264" x="3908425" y="1989138"/>
          <p14:tracePt t="15279" x="3857625" y="1997075"/>
          <p14:tracePt t="15281" x="3840163" y="1997075"/>
          <p14:tracePt t="15296" x="3797300" y="1997075"/>
          <p14:tracePt t="15312" x="3746500" y="2005013"/>
          <p14:tracePt t="15329" x="3687763" y="2014538"/>
          <p14:tracePt t="15346" x="3652838" y="2014538"/>
          <p14:tracePt t="15348" x="3636963" y="2022475"/>
          <p14:tracePt t="15362" x="3568700" y="2030413"/>
          <p14:tracePt t="15379" x="3500438" y="2039938"/>
          <p14:tracePt t="15381" x="3492500" y="2039938"/>
          <p14:tracePt t="15396" x="3432175" y="2047875"/>
          <p14:tracePt t="15398" x="3414713" y="2047875"/>
          <p14:tracePt t="15413" x="3338513" y="2073275"/>
          <p14:tracePt t="15429" x="3254375" y="2082800"/>
          <p14:tracePt t="15430" x="3219450" y="2090738"/>
          <p14:tracePt t="15446" x="3135313" y="2090738"/>
          <p14:tracePt t="15463" x="3049588" y="2133600"/>
          <p14:tracePt t="15479" x="2998788" y="2149475"/>
          <p14:tracePt t="15495" x="2955925" y="2149475"/>
          <p14:tracePt t="15513" x="2922588" y="2166938"/>
          <p14:tracePt t="15516" x="2914650" y="2166938"/>
          <p14:tracePt t="15529" x="2897188" y="2166938"/>
          <p14:tracePt t="15546" x="2879725" y="2166938"/>
          <p14:tracePt t="15562" x="2871788" y="2166938"/>
          <p14:tracePt t="15579" x="2854325" y="2166938"/>
          <p14:tracePt t="15599" x="2838450" y="2166938"/>
          <p14:tracePt t="15614" x="2828925" y="2166938"/>
          <p14:tracePt t="15630" x="2820988" y="2166938"/>
          <p14:tracePt t="15631" x="2811463" y="2166938"/>
          <p14:tracePt t="15645" x="2795588" y="2166938"/>
          <p14:tracePt t="15662" x="2760663" y="2166938"/>
          <p14:tracePt t="15678" x="2735263" y="2166938"/>
          <p14:tracePt t="15680" x="2727325" y="2166938"/>
          <p14:tracePt t="15695" x="2701925" y="2166938"/>
          <p14:tracePt t="15712" x="2693988" y="2166938"/>
          <p14:tracePt t="15729" x="2684463" y="2166938"/>
          <p14:tracePt t="15746" x="2676525" y="2166938"/>
          <p14:tracePt t="16348" x="2676525" y="2159000"/>
          <p14:tracePt t="16355" x="2684463" y="2149475"/>
          <p14:tracePt t="16361" x="2693988" y="2141538"/>
          <p14:tracePt t="16378" x="2744788" y="2116138"/>
          <p14:tracePt t="16395" x="2770188" y="2108200"/>
          <p14:tracePt t="16411" x="2811463" y="2073275"/>
          <p14:tracePt t="16428" x="2863850" y="2047875"/>
          <p14:tracePt t="16446" x="2871788" y="2047875"/>
          <p14:tracePt t="16461" x="2905125" y="2039938"/>
          <p14:tracePt t="16479" x="2973388" y="2014538"/>
          <p14:tracePt t="16495" x="3016250" y="1997075"/>
          <p14:tracePt t="16496" x="3024188" y="1997075"/>
          <p14:tracePt t="16511" x="3084513" y="1989138"/>
          <p14:tracePt t="16529" x="3127375" y="1979613"/>
          <p14:tracePt t="16546" x="3160713" y="1963738"/>
          <p14:tracePt t="16549" x="3178175" y="1963738"/>
          <p14:tracePt t="16565" x="3211513" y="1954213"/>
          <p14:tracePt t="16569" x="3219450" y="1946275"/>
          <p14:tracePt t="16579" x="3236913" y="1946275"/>
          <p14:tracePt t="16582" x="3254375" y="1938338"/>
          <p14:tracePt t="16595" x="3270250" y="1938338"/>
          <p14:tracePt t="16612" x="3279775" y="1938338"/>
          <p14:tracePt t="16613" x="3287713" y="1938338"/>
          <p14:tracePt t="16628" x="3297238" y="1928813"/>
          <p14:tracePt t="16645" x="3305175" y="1928813"/>
          <p14:tracePt t="16662" x="3330575" y="1920875"/>
          <p14:tracePt t="16679" x="3348038" y="1920875"/>
          <p14:tracePt t="16719" x="3355975" y="1911350"/>
          <p14:tracePt t="16743" x="3363913" y="1911350"/>
          <p14:tracePt t="16769" x="3381375" y="1911350"/>
          <p14:tracePt t="16789" x="3398838" y="1903413"/>
          <p14:tracePt t="16878" x="3406775" y="1903413"/>
          <p14:tracePt t="16884" x="3414713" y="1903413"/>
          <p14:tracePt t="16907" x="3424238" y="1903413"/>
          <p14:tracePt t="16960" x="3432175" y="1895475"/>
          <p14:tracePt t="17006" x="3449638" y="1885950"/>
          <p14:tracePt t="17058" x="3457575" y="1878013"/>
          <p14:tracePt t="17152" x="3467100" y="1878013"/>
          <p14:tracePt t="18740" x="3475038" y="1878013"/>
          <p14:tracePt t="18750" x="3492500" y="1870075"/>
          <p14:tracePt t="18762" x="3508375" y="1860550"/>
          <p14:tracePt t="18777" x="3525838" y="1860550"/>
          <p14:tracePt t="18778" x="3533775" y="1860550"/>
          <p14:tracePt t="18793" x="3559175" y="1860550"/>
          <p14:tracePt t="18810" x="3586163" y="1844675"/>
          <p14:tracePt t="18827" x="3602038" y="1835150"/>
          <p14:tracePt t="18843" x="3619500" y="1835150"/>
          <p14:tracePt t="18861" x="3636963" y="1835150"/>
          <p14:tracePt t="18877" x="3670300" y="1827213"/>
          <p14:tracePt t="18894" x="3678238" y="1827213"/>
          <p14:tracePt t="18896" x="3687763" y="1827213"/>
          <p14:tracePt t="18911" x="3695700" y="1827213"/>
          <p14:tracePt t="18927" x="3703638" y="1827213"/>
          <p14:tracePt t="18944" x="3713163" y="1827213"/>
          <p14:tracePt t="18945" x="3729038" y="1827213"/>
          <p14:tracePt t="18959" x="3746500" y="1819275"/>
          <p14:tracePt t="18976" x="3756025" y="1819275"/>
          <p14:tracePt t="18977" x="3763963" y="1819275"/>
          <p14:tracePt t="18993" x="3781425" y="1819275"/>
          <p14:tracePt t="19010" x="3797300" y="1819275"/>
          <p14:tracePt t="19026" x="3832225" y="1809750"/>
          <p14:tracePt t="19043" x="3857625" y="1809750"/>
          <p14:tracePt t="19060" x="3873500" y="1809750"/>
          <p14:tracePt t="19077" x="3908425" y="1809750"/>
          <p14:tracePt t="19081" x="3916363" y="1809750"/>
          <p14:tracePt t="19094" x="3933825" y="1809750"/>
          <p14:tracePt t="19096" x="3951288" y="1809750"/>
          <p14:tracePt t="19111" x="3976688" y="1809750"/>
          <p14:tracePt t="19127" x="3992563" y="1809750"/>
          <p14:tracePt t="19128" x="4017963" y="1809750"/>
          <p14:tracePt t="19143" x="4052888" y="1809750"/>
          <p14:tracePt t="19161" x="4078288" y="1793875"/>
          <p14:tracePt t="19177" x="4086225" y="1793875"/>
          <p14:tracePt t="19193" x="4103688" y="1793875"/>
          <p14:tracePt t="19210" x="4121150" y="1793875"/>
          <p14:tracePt t="19227" x="4129088" y="1793875"/>
          <p14:tracePt t="19244" x="4137025" y="1793875"/>
          <p14:tracePt t="19246" x="4146550" y="1793875"/>
          <p14:tracePt t="19260" x="4154488" y="1793875"/>
          <p14:tracePt t="19277" x="4162425" y="1793875"/>
          <p14:tracePt t="19293" x="4179888" y="1793875"/>
          <p14:tracePt t="19319" x="4187825" y="1793875"/>
          <p14:tracePt t="19329" x="4197350" y="1793875"/>
          <p14:tracePt t="19344" x="4205288" y="1793875"/>
          <p14:tracePt t="19360" x="4222750" y="1793875"/>
          <p14:tracePt t="19376" x="4248150" y="1793875"/>
          <p14:tracePt t="19394" x="4265613" y="1793875"/>
          <p14:tracePt t="19410" x="4273550" y="1793875"/>
          <p14:tracePt t="19427" x="4298950" y="1793875"/>
          <p14:tracePt t="19430" x="4306888" y="1793875"/>
          <p14:tracePt t="19443" x="4324350" y="1793875"/>
          <p14:tracePt t="19460" x="4359275" y="1793875"/>
          <p14:tracePt t="19477" x="4367213" y="1793875"/>
          <p14:tracePt t="19493" x="4375150" y="1793875"/>
          <p14:tracePt t="19509" x="4392613" y="1793875"/>
          <p14:tracePt t="19527" x="4410075" y="1793875"/>
          <p14:tracePt t="19543" x="4425950" y="1793875"/>
          <p14:tracePt t="19545" x="4435475" y="1793875"/>
          <p14:tracePt t="19560" x="4451350" y="1793875"/>
          <p14:tracePt t="19577" x="4468813" y="1793875"/>
          <p14:tracePt t="19580" x="4486275" y="1793875"/>
          <p14:tracePt t="19597" x="4503738" y="1793875"/>
          <p14:tracePt t="19610" x="4511675" y="1793875"/>
          <p14:tracePt t="19626" x="4529138" y="1801813"/>
          <p14:tracePt t="19662" x="4537075" y="1801813"/>
          <p14:tracePt t="19666" x="4545013" y="1801813"/>
          <p14:tracePt t="19680" x="4554538" y="1801813"/>
          <p14:tracePt t="19748" x="4570413" y="1809750"/>
          <p14:tracePt t="19762" x="4579938" y="1809750"/>
          <p14:tracePt t="19774" x="4587875" y="1809750"/>
          <p14:tracePt t="19780" x="4595813" y="1819275"/>
          <p14:tracePt t="19794" x="4605338" y="1819275"/>
          <p14:tracePt t="19832" x="4613275" y="1819275"/>
          <p14:tracePt t="19861" x="4630738" y="1827213"/>
          <p14:tracePt t="19912" x="4646613" y="1827213"/>
          <p14:tracePt t="19940" x="4656138" y="1835150"/>
          <p14:tracePt t="19961" x="4664075" y="1835150"/>
          <p14:tracePt t="20018" x="4673600" y="1835150"/>
          <p14:tracePt t="20720" x="4689475" y="1835150"/>
          <p14:tracePt t="20732" x="4699000" y="1835150"/>
          <p14:tracePt t="20740" x="4706938" y="1835150"/>
          <p14:tracePt t="20761" x="4714875" y="1835150"/>
          <p14:tracePt t="20776" x="4732338" y="1835150"/>
          <p14:tracePt t="20792" x="4749800" y="1835150"/>
          <p14:tracePt t="20794" x="4765675" y="1835150"/>
          <p14:tracePt t="20809" x="4783138" y="1835150"/>
          <p14:tracePt t="20826" x="4800600" y="1835150"/>
          <p14:tracePt t="20831" x="4808538" y="1835150"/>
          <p14:tracePt t="20842" x="4818063" y="1835150"/>
          <p14:tracePt t="20860" x="4826000" y="1835150"/>
          <p14:tracePt t="20876" x="4843463" y="1835150"/>
          <p14:tracePt t="20893" x="4859338" y="1835150"/>
          <p14:tracePt t="20898" x="4868863" y="1835150"/>
          <p14:tracePt t="20909" x="4876800" y="1835150"/>
          <p14:tracePt t="20926" x="4894263" y="1835150"/>
          <p14:tracePt t="20927" x="4910138" y="1835150"/>
          <p14:tracePt t="20943" x="4919663" y="1835150"/>
          <p14:tracePt t="20944" x="4927600" y="1835150"/>
          <p14:tracePt t="20959" x="4945063" y="1835150"/>
          <p14:tracePt t="20976" x="4953000" y="1835150"/>
          <p14:tracePt t="20978" x="4970463" y="1835150"/>
          <p14:tracePt t="20994" x="4987925" y="1835150"/>
          <p14:tracePt t="21011" x="5003800" y="1835150"/>
          <p14:tracePt t="21025" x="5013325" y="1835150"/>
          <p14:tracePt t="21042" x="5029200" y="1835150"/>
          <p14:tracePt t="21059" x="5038725" y="1835150"/>
          <p14:tracePt t="21076" x="5046663" y="1835150"/>
          <p14:tracePt t="21078" x="5064125" y="1835150"/>
          <p14:tracePt t="21093" x="5072063" y="1835150"/>
          <p14:tracePt t="21096" x="5080000" y="1835150"/>
          <p14:tracePt t="21109" x="5097463" y="1835150"/>
          <p14:tracePt t="21125" x="5114925" y="1835150"/>
          <p14:tracePt t="21143" x="5140325" y="1835150"/>
          <p14:tracePt t="21159" x="5148263" y="1835150"/>
          <p14:tracePt t="21175" x="5157788" y="1844675"/>
          <p14:tracePt t="21192" x="5165725" y="1844675"/>
          <p14:tracePt t="21209" x="5173663" y="1844675"/>
          <p14:tracePt t="21211" x="5191125" y="1844675"/>
          <p14:tracePt t="21241" x="5208588" y="1844675"/>
          <p14:tracePt t="21265" x="5224463" y="1844675"/>
          <p14:tracePt t="21277" x="5233988" y="1844675"/>
          <p14:tracePt t="21288" x="5241925" y="1844675"/>
          <p14:tracePt t="21302" x="5259388" y="1844675"/>
          <p14:tracePt t="21312" x="5267325" y="1844675"/>
          <p14:tracePt t="21325" x="5276850" y="1844675"/>
          <p14:tracePt t="21343" x="5284788" y="1844675"/>
          <p14:tracePt t="21358" x="5292725" y="1844675"/>
          <p14:tracePt t="21375" x="5302250" y="1844675"/>
          <p14:tracePt t="21392" x="5318125" y="1844675"/>
          <p14:tracePt t="21409" x="5335588" y="1852613"/>
          <p14:tracePt t="21426" x="5353050" y="1852613"/>
          <p14:tracePt t="21442" x="5360988" y="1852613"/>
          <p14:tracePt t="21459" x="5378450" y="1852613"/>
          <p14:tracePt t="21464" x="5386388" y="1852613"/>
          <p14:tracePt t="21477" x="5394325" y="1852613"/>
          <p14:tracePt t="21492" x="5411788" y="1852613"/>
          <p14:tracePt t="21508" x="5421313" y="1852613"/>
          <p14:tracePt t="21512" x="5429250" y="1852613"/>
          <p14:tracePt t="21525" x="5437188" y="1852613"/>
          <p14:tracePt t="21528" x="5446713" y="1852613"/>
          <p14:tracePt t="21542" x="5462588" y="1852613"/>
          <p14:tracePt t="21559" x="5480050" y="1852613"/>
          <p14:tracePt t="21560" x="5497513" y="1852613"/>
          <p14:tracePt t="21575" x="5513388" y="1852613"/>
          <p14:tracePt t="21576" x="5522913" y="1852613"/>
          <p14:tracePt t="21592" x="5556250" y="1852613"/>
          <p14:tracePt t="21610" x="5591175" y="1852613"/>
          <p14:tracePt t="21625" x="5616575" y="1852613"/>
          <p14:tracePt t="21641" x="5649913" y="1860550"/>
          <p14:tracePt t="21658" x="5692775" y="1860550"/>
          <p14:tracePt t="21675" x="5751513" y="1860550"/>
          <p14:tracePt t="21678" x="5776913" y="1860550"/>
          <p14:tracePt t="21681" x="5794375" y="1860550"/>
          <p14:tracePt t="21692" x="5819775" y="1860550"/>
          <p14:tracePt t="21693" x="5837238" y="1860550"/>
          <p14:tracePt t="21708" x="5888038" y="1860550"/>
          <p14:tracePt t="21725" x="5921375" y="1860550"/>
          <p14:tracePt t="21728" x="5938838" y="1860550"/>
          <p14:tracePt t="21741" x="5964238" y="1870075"/>
          <p14:tracePt t="21743" x="5972175" y="1870075"/>
          <p14:tracePt t="21759" x="6015038" y="1870075"/>
          <p14:tracePt t="21775" x="6049963" y="1870075"/>
          <p14:tracePt t="21776" x="6057900" y="1870075"/>
          <p14:tracePt t="21791" x="6091238" y="1870075"/>
          <p14:tracePt t="21808" x="6126163" y="1870075"/>
          <p14:tracePt t="21825" x="6151563" y="1870075"/>
          <p14:tracePt t="21841" x="6176963" y="1870075"/>
          <p14:tracePt t="21858" x="6194425" y="1870075"/>
          <p14:tracePt t="21876" x="6202363" y="1870075"/>
          <p14:tracePt t="21893" x="6219825" y="1870075"/>
          <p14:tracePt t="21909" x="6245225" y="1870075"/>
          <p14:tracePt t="21963" x="6261100" y="1870075"/>
          <p14:tracePt t="22000" x="6270625" y="1870075"/>
          <p14:tracePt t="22021" x="6278563" y="1870075"/>
          <p14:tracePt t="22029" x="6296025" y="1870075"/>
          <p14:tracePt t="22073" x="6311900" y="1870075"/>
          <p14:tracePt t="22128" x="6321425" y="1870075"/>
          <p14:tracePt t="22140" x="6329363" y="1870075"/>
          <p14:tracePt t="22152" x="6338888" y="1870075"/>
          <p14:tracePt t="22165" x="6346825" y="1870075"/>
          <p14:tracePt t="22180" x="6354763" y="1870075"/>
          <p14:tracePt t="22196" x="6364288" y="1870075"/>
          <p14:tracePt t="22208" x="6372225" y="1870075"/>
          <p14:tracePt t="22226" x="6389688" y="1870075"/>
          <p14:tracePt t="22241" x="6405563" y="1870075"/>
          <p14:tracePt t="22258" x="6423025" y="1870075"/>
          <p14:tracePt t="22275" x="6430963" y="1870075"/>
          <p14:tracePt t="22291" x="6440488" y="1870075"/>
          <p14:tracePt t="22308" x="6456363" y="1870075"/>
          <p14:tracePt t="22325" x="6473825" y="1870075"/>
          <p14:tracePt t="22341" x="6483350" y="1870075"/>
          <p14:tracePt t="22358" x="6491288" y="1870075"/>
          <p14:tracePt t="22375" x="6508750" y="1870075"/>
          <p14:tracePt t="22391" x="6516688" y="1870075"/>
          <p14:tracePt t="22408" x="6534150" y="1870075"/>
          <p14:tracePt t="22425" x="6559550" y="1870075"/>
          <p14:tracePt t="22442" x="6567488" y="1870075"/>
          <p14:tracePt t="22458" x="6575425" y="1870075"/>
          <p14:tracePt t="22474" x="6592888" y="1870075"/>
          <p14:tracePt t="22478" x="6610350" y="1870075"/>
          <p14:tracePt t="22501" x="6626225" y="1870075"/>
          <p14:tracePt t="22529" x="6635750" y="1870075"/>
          <p14:tracePt t="22535" x="6643688" y="1870075"/>
          <p14:tracePt t="22543" x="6653213" y="1870075"/>
          <p14:tracePt t="22559" x="6661150" y="1870075"/>
          <p14:tracePt t="22575" x="6678613" y="1870075"/>
          <p14:tracePt t="22578" x="6694488" y="1870075"/>
          <p14:tracePt t="22591" x="6704013" y="1870075"/>
          <p14:tracePt t="22592" x="6711950" y="1870075"/>
          <p14:tracePt t="22608" x="6729413" y="1870075"/>
          <p14:tracePt t="22625" x="6754813" y="1870075"/>
          <p14:tracePt t="22642" x="6770688" y="1870075"/>
          <p14:tracePt t="22659" x="6788150" y="1870075"/>
          <p14:tracePt t="22675" x="6797675" y="1870075"/>
          <p14:tracePt t="22680" x="6805613" y="1870075"/>
          <p14:tracePt t="22692" x="6813550" y="1870075"/>
          <p14:tracePt t="22694" x="6823075" y="1870075"/>
          <p14:tracePt t="22710" x="6856413" y="1870075"/>
          <p14:tracePt t="22715" x="6864350" y="1870075"/>
          <p14:tracePt t="22717" x="6873875" y="1870075"/>
          <p14:tracePt t="22724" x="6881813" y="1870075"/>
          <p14:tracePt t="22741" x="6924675" y="1870075"/>
          <p14:tracePt t="22758" x="6950075" y="1870075"/>
          <p14:tracePt t="22759" x="6967538" y="1870075"/>
          <p14:tracePt t="22774" x="6992938" y="1870075"/>
          <p14:tracePt t="22791" x="7000875" y="1870075"/>
          <p14:tracePt t="22792" x="7008813" y="1870075"/>
          <p14:tracePt t="22808" x="7026275" y="1870075"/>
          <p14:tracePt t="22825" x="7034213" y="1870075"/>
          <p14:tracePt t="22826" x="7043738" y="1870075"/>
          <p14:tracePt t="22841" x="7059613" y="1870075"/>
          <p14:tracePt t="22857" x="7077075" y="1870075"/>
          <p14:tracePt t="22874" x="7102475" y="1870075"/>
          <p14:tracePt t="22891" x="7127875" y="1870075"/>
          <p14:tracePt t="22907" x="7137400" y="1870075"/>
          <p14:tracePt t="22925" x="7153275" y="1870075"/>
          <p14:tracePt t="22928" x="7178675" y="1870075"/>
          <p14:tracePt t="22940" x="7204075" y="1870075"/>
          <p14:tracePt t="22957" x="7281863" y="1870075"/>
          <p14:tracePt t="22960" x="7297738" y="1870075"/>
          <p14:tracePt t="22975" x="7383463" y="1870075"/>
          <p14:tracePt t="22991" x="7442200" y="1870075"/>
          <p14:tracePt t="22992" x="7459663" y="1870075"/>
          <p14:tracePt t="23007" x="7518400" y="1870075"/>
          <p14:tracePt t="23024" x="7570788" y="1870075"/>
          <p14:tracePt t="23041" x="7586663" y="1870075"/>
          <p14:tracePt t="23042" x="7596188" y="1870075"/>
          <p14:tracePt t="23058" x="7612063" y="1870075"/>
          <p14:tracePt t="23075" x="7646988" y="1870075"/>
          <p14:tracePt t="23092" x="7662863" y="1870075"/>
          <p14:tracePt t="23094" x="7672388" y="1870075"/>
          <p14:tracePt t="23110" x="7697788" y="1870075"/>
          <p14:tracePt t="23124" x="7723188" y="1870075"/>
          <p14:tracePt t="23141" x="7748588" y="1870075"/>
          <p14:tracePt t="23157" x="7773988" y="1870075"/>
          <p14:tracePt t="23179" x="7791450" y="1870075"/>
          <p14:tracePt t="23191" x="7799388" y="1870075"/>
          <p14:tracePt t="23215" x="7807325" y="1870075"/>
          <p14:tracePt t="23237" x="7816850" y="1870075"/>
          <p14:tracePt t="23253" x="7824788" y="1870075"/>
          <p14:tracePt t="23285" x="7832725" y="1870075"/>
          <p14:tracePt t="23334" x="7842250" y="1870075"/>
          <p14:tracePt t="23438" x="7850188" y="1870075"/>
          <p14:tracePt t="23506" x="7859713" y="1870075"/>
          <p14:tracePt t="23531" x="7867650" y="1870075"/>
          <p14:tracePt t="23548" x="7875588" y="1870075"/>
          <p14:tracePt t="23563" x="7885113" y="1870075"/>
          <p14:tracePt t="23579" x="7893050" y="1870075"/>
          <p14:tracePt t="23582" x="7900988" y="1870075"/>
          <p14:tracePt t="23598" x="7918450" y="1870075"/>
          <p14:tracePt t="23628" x="7935913" y="1870075"/>
          <p14:tracePt t="23649" x="7951788" y="1870075"/>
          <p14:tracePt t="23665" x="7961313" y="1870075"/>
          <p14:tracePt t="23684" x="7969250" y="1860550"/>
          <p14:tracePt t="23713" x="7977188" y="1860550"/>
          <p14:tracePt t="23725" x="7986713" y="1860550"/>
          <p14:tracePt t="23730" x="7994650" y="1860550"/>
          <p14:tracePt t="23741" x="8012113" y="1860550"/>
          <p14:tracePt t="23758" x="8045450" y="1860550"/>
          <p14:tracePt t="23760" x="8054975" y="1860550"/>
          <p14:tracePt t="23774" x="8080375" y="1860550"/>
          <p14:tracePt t="23790" x="8105775" y="1860550"/>
          <p14:tracePt t="23807" x="8121650" y="1860550"/>
          <p14:tracePt t="23824" x="8139113" y="1860550"/>
          <p14:tracePt t="23841" x="8147050" y="1860550"/>
          <p14:tracePt t="23881" x="8156575" y="1860550"/>
          <p14:tracePt t="24166" x="8164513" y="1860550"/>
          <p14:tracePt t="24184" x="8174038" y="1860550"/>
          <p14:tracePt t="24194" x="8181975" y="1860550"/>
          <p14:tracePt t="24212" x="8189913" y="1860550"/>
          <p14:tracePt t="24239" x="8199438" y="1860550"/>
          <p14:tracePt t="24255" x="8215313" y="1860550"/>
          <p14:tracePt t="24273" x="8232775" y="1860550"/>
          <p14:tracePt t="24285" x="8240713" y="1860550"/>
          <p14:tracePt t="24294" x="8250238" y="1860550"/>
          <p14:tracePt t="24308" x="8266113" y="1860550"/>
          <p14:tracePt t="24324" x="8283575" y="1860550"/>
          <p14:tracePt t="24326" x="8291513" y="1860550"/>
          <p14:tracePt t="24340" x="8301038" y="1860550"/>
          <p14:tracePt t="24357" x="8308975" y="1860550"/>
          <p14:tracePt t="24374" x="8318500" y="1860550"/>
          <p14:tracePt t="24394" x="8326438" y="1860550"/>
          <p14:tracePt t="24413" x="8334375" y="1860550"/>
          <p14:tracePt t="24435" x="8343900" y="1860550"/>
          <p14:tracePt t="24475" x="8359775" y="1860550"/>
          <p14:tracePt t="24497" x="8377238" y="1860550"/>
          <p14:tracePt t="24509" x="8385175" y="1860550"/>
          <p14:tracePt t="24516" x="8394700" y="1860550"/>
          <p14:tracePt t="24528" x="8402638" y="1860550"/>
          <p14:tracePt t="24539" x="8410575" y="1860550"/>
          <p14:tracePt t="24556" x="8420100" y="1860550"/>
          <p14:tracePt t="24573" x="8435975" y="1860550"/>
          <p14:tracePt t="24590" x="8462963" y="1860550"/>
          <p14:tracePt t="24607" x="8470900" y="1860550"/>
          <p14:tracePt t="24624" x="8488363" y="1860550"/>
          <p14:tracePt t="24641" x="8504238" y="1860550"/>
          <p14:tracePt t="24645" x="8513763" y="1860550"/>
          <p14:tracePt t="24657" x="8521700" y="1860550"/>
          <p14:tracePt t="24674" x="8529638" y="1860550"/>
          <p14:tracePt t="24690" x="8539163" y="1860550"/>
          <p14:tracePt t="24970" x="8521700" y="1860550"/>
          <p14:tracePt t="24980" x="8504238" y="1860550"/>
          <p14:tracePt t="24988" x="8496300" y="1860550"/>
          <p14:tracePt t="25006" x="8445500" y="1870075"/>
          <p14:tracePt t="25023" x="8402638" y="1878013"/>
          <p14:tracePt t="25039" x="8318500" y="1878013"/>
          <p14:tracePt t="25056" x="8181975" y="1895475"/>
          <p14:tracePt t="25073" x="7977188" y="1895475"/>
          <p14:tracePt t="25076" x="7918450" y="1895475"/>
          <p14:tracePt t="25089" x="7731125" y="1895475"/>
          <p14:tracePt t="25107" x="7340600" y="1895475"/>
          <p14:tracePt t="25123" x="7069138" y="1895475"/>
          <p14:tracePt t="25124" x="6967538" y="1895475"/>
          <p14:tracePt t="25139" x="6584950" y="1911350"/>
          <p14:tracePt t="25156" x="6227763" y="1911350"/>
          <p14:tracePt t="25157" x="6142038" y="1911350"/>
          <p14:tracePt t="25172" x="5905500" y="1911350"/>
          <p14:tracePt t="25173" x="5819775" y="1911350"/>
          <p14:tracePt t="25189" x="5530850" y="1911350"/>
          <p14:tracePt t="25206" x="5276850" y="1920875"/>
          <p14:tracePt t="25223" x="5038725" y="1920875"/>
          <p14:tracePt t="25239" x="4808538" y="1920875"/>
          <p14:tracePt t="25242" x="4740275" y="1920875"/>
          <p14:tracePt t="25244" x="4664075" y="1920875"/>
          <p14:tracePt t="25256" x="4425950" y="1920875"/>
          <p14:tracePt t="25273" x="4129088" y="1928813"/>
          <p14:tracePt t="25276" x="4052888" y="1928813"/>
          <p14:tracePt t="25290" x="3797300" y="1928813"/>
          <p14:tracePt t="25291" x="3713163" y="1928813"/>
          <p14:tracePt t="25307" x="3500438" y="1928813"/>
          <p14:tracePt t="25323" x="3338513" y="1928813"/>
          <p14:tracePt t="25325" x="3270250" y="1928813"/>
          <p14:tracePt t="25339" x="3049588" y="1928813"/>
          <p14:tracePt t="25358" x="2871788" y="1928813"/>
          <p14:tracePt t="25373" x="2803525" y="1928813"/>
          <p14:tracePt t="25375" x="2786063" y="1928813"/>
          <p14:tracePt t="25390" x="2760663" y="1928813"/>
          <p14:tracePt t="34304" x="2744788" y="1938338"/>
          <p14:tracePt t="34313" x="2719388" y="1963738"/>
          <p14:tracePt t="34320" x="2709863" y="1963738"/>
          <p14:tracePt t="34333" x="2701925" y="1971675"/>
          <p14:tracePt t="34350" x="2693988" y="1979613"/>
          <p14:tracePt t="34367" x="2676525" y="2005013"/>
          <p14:tracePt t="34384" x="2659063" y="2014538"/>
          <p14:tracePt t="34401" x="2651125" y="2030413"/>
          <p14:tracePt t="34402" x="2641600" y="2030413"/>
          <p14:tracePt t="34425" x="2625725" y="2039938"/>
          <p14:tracePt t="34438" x="2625725" y="2047875"/>
          <p14:tracePt t="34467" x="2608263" y="2065338"/>
          <p14:tracePt t="34503" x="2600325" y="2065338"/>
          <p14:tracePt t="38008" x="2600325" y="2073275"/>
          <p14:tracePt t="38024" x="2590800" y="2082800"/>
          <p14:tracePt t="38049" x="2590800" y="2090738"/>
          <p14:tracePt t="38057" x="2590800" y="2108200"/>
          <p14:tracePt t="38065" x="2608263" y="2108200"/>
          <p14:tracePt t="38081" x="2770188" y="2227263"/>
          <p14:tracePt t="38098" x="3024188" y="2397125"/>
          <p14:tracePt t="38115" x="3330575" y="2592388"/>
          <p14:tracePt t="38131" x="3594100" y="2752725"/>
          <p14:tracePt t="38148" x="3644900" y="2787650"/>
          <p14:tracePt t="38165" x="3662363" y="2805113"/>
          <p14:tracePt t="38169" x="3670300" y="2813050"/>
          <p14:tracePt t="38171" x="3670300" y="2820988"/>
          <p14:tracePt t="38182" x="3713163" y="2838450"/>
          <p14:tracePt t="38183" x="3738563" y="2846388"/>
          <p14:tracePt t="38200" x="3857625" y="2889250"/>
          <p14:tracePt t="38215" x="4035425" y="2922588"/>
          <p14:tracePt t="38216" x="4103688" y="2940050"/>
          <p14:tracePt t="38231" x="4265613" y="2949575"/>
          <p14:tracePt t="38249" x="4460875" y="2906713"/>
          <p14:tracePt t="38265" x="4519613" y="2881313"/>
          <p14:tracePt t="38266" x="4529138" y="2881313"/>
          <p14:tracePt t="38282" x="4554538" y="2881313"/>
          <p14:tracePt t="39207" x="4562475" y="2871788"/>
          <p14:tracePt t="40157" x="4570413" y="2871788"/>
          <p14:tracePt t="40163" x="4579938" y="2863850"/>
          <p14:tracePt t="40180" x="4595813" y="2855913"/>
          <p14:tracePt t="40197" x="4613275" y="2838450"/>
          <p14:tracePt t="40213" x="4630738" y="2830513"/>
          <p14:tracePt t="40231" x="4664075" y="2813050"/>
          <p14:tracePt t="40247" x="4732338" y="2787650"/>
          <p14:tracePt t="40263" x="4945063" y="2736850"/>
          <p14:tracePt t="40281" x="5249863" y="2643188"/>
          <p14:tracePt t="40297" x="5403850" y="2617788"/>
          <p14:tracePt t="40299" x="5462588" y="2592388"/>
          <p14:tracePt t="40314" x="5632450" y="2566988"/>
          <p14:tracePt t="40331" x="5786438" y="2541588"/>
          <p14:tracePt t="40334" x="5819775" y="2532063"/>
          <p14:tracePt t="40347" x="5870575" y="2524125"/>
          <p14:tracePt t="40348" x="5888038" y="2524125"/>
          <p14:tracePt t="40364" x="5913438" y="2524125"/>
          <p14:tracePt t="42630" x="5972175" y="2549525"/>
          <p14:tracePt t="42639" x="6176963" y="2686050"/>
          <p14:tracePt t="42646" x="6235700" y="2736850"/>
          <p14:tracePt t="42648" x="6311900" y="2787650"/>
          <p14:tracePt t="42651" x="6405563" y="2838450"/>
          <p14:tracePt t="42654" x="6483350" y="2889250"/>
          <p14:tracePt t="42663" x="6626225" y="2982913"/>
          <p14:tracePt t="42666" x="6686550" y="3025775"/>
          <p14:tracePt t="42669" x="6737350" y="3067050"/>
          <p14:tracePt t="42678" x="6838950" y="3135313"/>
          <p14:tracePt t="42695" x="6983413" y="3221038"/>
          <p14:tracePt t="42712" x="7059613" y="3271838"/>
          <p14:tracePt t="42728" x="7077075" y="3297238"/>
          <p14:tracePt t="42745" x="7085013" y="3314700"/>
          <p14:tracePt t="42763" x="7094538" y="3355975"/>
          <p14:tracePt t="42779" x="7119938" y="3408363"/>
          <p14:tracePt t="42780" x="7127875" y="3416300"/>
          <p14:tracePt t="42796" x="7162800" y="3475038"/>
          <p14:tracePt t="42798" x="7170738" y="3484563"/>
          <p14:tracePt t="42800" x="7188200" y="3502025"/>
          <p14:tracePt t="42812" x="7213600" y="3543300"/>
          <p14:tracePt t="42813" x="7221538" y="3560763"/>
          <p14:tracePt t="42829" x="7239000" y="3578225"/>
          <p14:tracePt t="42830" x="7239000" y="3586163"/>
          <p14:tracePt t="42846" x="7239000" y="3594100"/>
          <p14:tracePt t="52268" x="7229475" y="3594100"/>
          <p14:tracePt t="52271" x="7213600" y="3594100"/>
          <p14:tracePt t="52278" x="7153275" y="3594100"/>
          <p14:tracePt t="52291" x="7018338" y="3594100"/>
          <p14:tracePt t="52296" x="6958013" y="3594100"/>
          <p14:tracePt t="52299" x="6899275" y="3594100"/>
          <p14:tracePt t="52306" x="6813550" y="3594100"/>
          <p14:tracePt t="52322" x="6600825" y="3594100"/>
          <p14:tracePt t="52326" x="6542088" y="3603625"/>
          <p14:tracePt t="52339" x="6245225" y="3654425"/>
          <p14:tracePt t="52357" x="5913438" y="3697288"/>
          <p14:tracePt t="52359" x="5837238" y="3705225"/>
          <p14:tracePt t="52372" x="5581650" y="3738563"/>
          <p14:tracePt t="52375" x="5497513" y="3738563"/>
          <p14:tracePt t="52389" x="5233988" y="3763963"/>
          <p14:tracePt t="52405" x="4902200" y="3781425"/>
          <p14:tracePt t="52422" x="4587875" y="3790950"/>
          <p14:tracePt t="52439" x="4256088" y="3816350"/>
          <p14:tracePt t="52455" x="4052888" y="3832225"/>
          <p14:tracePt t="52456" x="4010025" y="3832225"/>
          <p14:tracePt t="52472" x="3916363" y="3849688"/>
          <p14:tracePt t="52489" x="3822700" y="3867150"/>
          <p14:tracePt t="52505" x="3703638" y="3900488"/>
          <p14:tracePt t="52522" x="3576638" y="3935413"/>
          <p14:tracePt t="52539" x="3449638" y="3968750"/>
          <p14:tracePt t="52556" x="3330575" y="3994150"/>
          <p14:tracePt t="52572" x="3211513" y="4019550"/>
          <p14:tracePt t="52589" x="3092450" y="4044950"/>
          <p14:tracePt t="52607" x="2990850" y="4062413"/>
          <p14:tracePt t="52622" x="2930525" y="4079875"/>
          <p14:tracePt t="52624" x="2914650" y="4087813"/>
          <p14:tracePt t="52639" x="2879725" y="4087813"/>
          <p14:tracePt t="52641" x="2854325" y="4095750"/>
          <p14:tracePt t="52646" x="2820988" y="4113213"/>
          <p14:tracePt t="52657" x="2744788" y="4130675"/>
          <p14:tracePt t="52672" x="2659063" y="4146550"/>
          <p14:tracePt t="52674" x="2625725" y="4156075"/>
          <p14:tracePt t="52689" x="2514600" y="4189413"/>
          <p14:tracePt t="52691" x="2481263" y="4197350"/>
          <p14:tracePt t="52705" x="2379663" y="4224338"/>
          <p14:tracePt t="52722" x="2319338" y="4232275"/>
          <p14:tracePt t="52740" x="2301875" y="4240213"/>
          <p14:tracePt t="52988" x="2301875" y="4249738"/>
          <p14:tracePt t="53008" x="2301875" y="4257675"/>
          <p14:tracePt t="53016" x="2319338" y="4257675"/>
          <p14:tracePt t="53024" x="2327275" y="4257675"/>
          <p14:tracePt t="53040" x="2352675" y="4265613"/>
          <p14:tracePt t="53041" x="2362200" y="4265613"/>
          <p14:tracePt t="53057" x="2379663" y="4265613"/>
          <p14:tracePt t="53063" x="2405063" y="4265613"/>
          <p14:tracePt t="53072" x="2413000" y="4265613"/>
          <p14:tracePt t="53089" x="2420938" y="4265613"/>
          <p14:tracePt t="53106" x="2430463" y="4265613"/>
          <p14:tracePt t="53122" x="2455863" y="4265613"/>
          <p14:tracePt t="53141" x="2471738" y="4265613"/>
          <p14:tracePt t="53143" x="2489200" y="4265613"/>
          <p14:tracePt t="53159" x="2514600" y="4265613"/>
          <p14:tracePt t="53172" x="2532063" y="4265613"/>
          <p14:tracePt t="53176" x="2549525" y="4265613"/>
          <p14:tracePt t="53194" x="2565400" y="4265613"/>
          <p14:tracePt t="53205" x="2574925" y="4265613"/>
          <p14:tracePt t="53222" x="2608263" y="4265613"/>
          <p14:tracePt t="53239" x="2625725" y="4265613"/>
          <p14:tracePt t="53256" x="2641600" y="4265613"/>
          <p14:tracePt t="53273" x="2659063" y="4265613"/>
          <p14:tracePt t="53289" x="2693988" y="4265613"/>
          <p14:tracePt t="53306" x="2701925" y="4265613"/>
          <p14:tracePt t="53322" x="2727325" y="4257675"/>
          <p14:tracePt t="53339" x="2752725" y="4257675"/>
          <p14:tracePt t="53357" x="2770188" y="4240213"/>
          <p14:tracePt t="53373" x="2795588" y="4240213"/>
          <p14:tracePt t="53399" x="2811463" y="4240213"/>
          <p14:tracePt t="53431" x="2820988" y="4240213"/>
          <p14:tracePt t="53456" x="2828925" y="4240213"/>
          <p14:tracePt t="53483" x="2838450" y="4232275"/>
          <p14:tracePt t="53511" x="2846388" y="4224338"/>
          <p14:tracePt t="53550" x="2863850" y="4224338"/>
          <p14:tracePt t="53569" x="2871788" y="4214813"/>
          <p14:tracePt t="53602" x="2879725" y="4214813"/>
          <p14:tracePt t="53640" x="2889250" y="4214813"/>
          <p14:tracePt t="53684" x="2897188" y="4214813"/>
          <p14:tracePt t="53702" x="2905125" y="4214813"/>
          <p14:tracePt t="55766" x="2922588" y="4214813"/>
          <p14:tracePt t="55772" x="2930525" y="4214813"/>
          <p14:tracePt t="55774" x="2955925" y="4214813"/>
          <p14:tracePt t="55803" x="3041650" y="4189413"/>
          <p14:tracePt t="55820" x="3109913" y="4189413"/>
          <p14:tracePt t="55837" x="3211513" y="4171950"/>
          <p14:tracePt t="55854" x="3313113" y="4146550"/>
          <p14:tracePt t="55871" x="3414713" y="4130675"/>
          <p14:tracePt t="55873" x="3441700" y="4130675"/>
          <p14:tracePt t="55890" x="3551238" y="4105275"/>
          <p14:tracePt t="55904" x="3636963" y="4095750"/>
          <p14:tracePt t="55906" x="3662363" y="4095750"/>
          <p14:tracePt t="55920" x="3763963" y="4087813"/>
          <p14:tracePt t="55937" x="3832225" y="4087813"/>
          <p14:tracePt t="55953" x="3865563" y="4079875"/>
          <p14:tracePt t="55970" x="3908425" y="4070350"/>
          <p14:tracePt t="55972" x="3916363" y="4070350"/>
          <p14:tracePt t="55987" x="3925888" y="4052888"/>
          <p14:tracePt t="56021" x="3941763" y="4052888"/>
          <p14:tracePt t="56053" x="3959225" y="4052888"/>
          <p14:tracePt t="56067" x="3967163" y="4052888"/>
          <p14:tracePt t="56073" x="3976688" y="4052888"/>
          <p14:tracePt t="56088" x="3992563" y="4052888"/>
          <p14:tracePt t="56105" x="4017963" y="4044950"/>
          <p14:tracePt t="56121" x="4035425" y="4037013"/>
          <p14:tracePt t="56138" x="4070350" y="4037013"/>
          <p14:tracePt t="56140" x="4078288" y="4037013"/>
          <p14:tracePt t="56154" x="4095750" y="4037013"/>
          <p14:tracePt t="56155" x="4111625" y="4037013"/>
          <p14:tracePt t="56171" x="4129088" y="4037013"/>
          <p14:tracePt t="56173" x="4137025" y="4037013"/>
          <p14:tracePt t="56188" x="4162425" y="4037013"/>
          <p14:tracePt t="56204" x="4205288" y="4037013"/>
          <p14:tracePt t="56221" x="4214813" y="4037013"/>
          <p14:tracePt t="56225" x="4222750" y="4037013"/>
          <p14:tracePt t="56240" x="4230688" y="4037013"/>
          <p14:tracePt t="56254" x="4240213" y="4037013"/>
          <p14:tracePt t="56270" x="4256088" y="4037013"/>
          <p14:tracePt t="56390" x="4273550" y="4037013"/>
          <p14:tracePt t="56722" x="4281488" y="4037013"/>
          <p14:tracePt t="56752" x="4291013" y="4027488"/>
          <p14:tracePt t="56780" x="4298950" y="4027488"/>
          <p14:tracePt t="56784" x="4298950" y="4019550"/>
          <p14:tracePt t="56792" x="4306888" y="4019550"/>
          <p14:tracePt t="56803" x="4316413" y="4011613"/>
          <p14:tracePt t="56819" x="4332288" y="4002088"/>
          <p14:tracePt t="56836" x="4349750" y="3994150"/>
          <p14:tracePt t="56838" x="4367213" y="3986213"/>
          <p14:tracePt t="56853" x="4384675" y="3976688"/>
          <p14:tracePt t="56870" x="4392613" y="3968750"/>
          <p14:tracePt t="56887" x="4410075" y="3960813"/>
          <p14:tracePt t="56889" x="4418013" y="3960813"/>
          <p14:tracePt t="56894" x="4418013" y="3951288"/>
          <p14:tracePt t="56913" x="4425950" y="3951288"/>
          <p14:tracePt t="57402" x="4425950" y="3960813"/>
          <p14:tracePt t="57418" x="4425950" y="3976688"/>
          <p14:tracePt t="57444" x="4425950" y="3994150"/>
          <p14:tracePt t="57449" x="4418013" y="4002088"/>
          <p14:tracePt t="57463" x="4410075" y="4019550"/>
          <p14:tracePt t="57503" x="4410075" y="4037013"/>
          <p14:tracePt t="57519" x="4410075" y="4044950"/>
          <p14:tracePt t="57531" x="4410075" y="4052888"/>
          <p14:tracePt t="57537" x="4410075" y="4062413"/>
          <p14:tracePt t="57553" x="4410075" y="4070350"/>
          <p14:tracePt t="57555" x="4410075" y="4079875"/>
          <p14:tracePt t="57570" x="4400550" y="4087813"/>
          <p14:tracePt t="57587" x="4400550" y="4105275"/>
          <p14:tracePt t="57603" x="4400550" y="4113213"/>
          <p14:tracePt t="57621" x="4400550" y="4121150"/>
          <p14:tracePt t="57750" x="4400550" y="4130675"/>
          <p14:tracePt t="57834" x="4410075" y="4130675"/>
          <p14:tracePt t="57841" x="4418013" y="4130675"/>
          <p14:tracePt t="57864" x="4418013" y="4121150"/>
          <p14:tracePt t="57891" x="4425950" y="4121150"/>
          <p14:tracePt t="57908" x="4443413" y="4121150"/>
          <p14:tracePt t="57911" x="4443413" y="4113213"/>
          <p14:tracePt t="57919" x="4460875" y="4105275"/>
          <p14:tracePt t="57936" x="4503738" y="4079875"/>
          <p14:tracePt t="57953" x="4545013" y="4052888"/>
          <p14:tracePt t="57955" x="4562475" y="4044950"/>
          <p14:tracePt t="57969" x="4638675" y="4011613"/>
          <p14:tracePt t="57986" x="4706938" y="3986213"/>
          <p14:tracePt t="58002" x="4775200" y="3960813"/>
          <p14:tracePt t="58019" x="4851400" y="3935413"/>
          <p14:tracePt t="58036" x="4953000" y="3892550"/>
          <p14:tracePt t="58037" x="4978400" y="3875088"/>
          <p14:tracePt t="58052" x="5106988" y="3824288"/>
          <p14:tracePt t="58069" x="5216525" y="3781425"/>
          <p14:tracePt t="58085" x="5302250" y="3748088"/>
          <p14:tracePt t="58087" x="5318125" y="3748088"/>
          <p14:tracePt t="58102" x="5343525" y="3730625"/>
          <p14:tracePt t="58103" x="5353050" y="3722688"/>
          <p14:tracePt t="58119" x="5360988" y="3713163"/>
          <p14:tracePt t="58136" x="5368925" y="3713163"/>
          <p14:tracePt t="61446" x="5360988" y="3713163"/>
          <p14:tracePt t="61486" x="5353050" y="3713163"/>
          <p14:tracePt t="61536" x="5343525" y="3713163"/>
          <p14:tracePt t="61557" x="5335588" y="3722688"/>
          <p14:tracePt t="61580" x="5327650" y="3730625"/>
          <p14:tracePt t="61587" x="5318125" y="3730625"/>
          <p14:tracePt t="61600" x="5310188" y="3738563"/>
          <p14:tracePt t="61617" x="5302250" y="3748088"/>
          <p14:tracePt t="61633" x="5302250" y="3756025"/>
          <p14:tracePt t="61651" x="5292725" y="3756025"/>
          <p14:tracePt t="61654" x="5284788" y="3763963"/>
          <p14:tracePt t="61667" x="5276850" y="3773488"/>
          <p14:tracePt t="61685" x="5249863" y="3790950"/>
          <p14:tracePt t="61701" x="5233988" y="3816350"/>
          <p14:tracePt t="61703" x="5216525" y="3832225"/>
          <p14:tracePt t="61716" x="5183188" y="3867150"/>
          <p14:tracePt t="61719" x="5173663" y="3875088"/>
          <p14:tracePt t="61733" x="5148263" y="3900488"/>
          <p14:tracePt t="61751" x="5122863" y="3935413"/>
          <p14:tracePt t="61767" x="5114925" y="3951288"/>
          <p14:tracePt t="61783" x="5089525" y="3976688"/>
          <p14:tracePt t="61801" x="5080000" y="4002088"/>
          <p14:tracePt t="61803" x="5072063" y="4011613"/>
          <p14:tracePt t="61817" x="5064125" y="4027488"/>
          <p14:tracePt t="61819" x="5064125" y="4037013"/>
          <p14:tracePt t="61833" x="5054600" y="4070350"/>
          <p14:tracePt t="61850" x="5038725" y="4095750"/>
          <p14:tracePt t="61867" x="5029200" y="4138613"/>
          <p14:tracePt t="61884" x="5021263" y="4164013"/>
          <p14:tracePt t="61885" x="5013325" y="4171950"/>
          <p14:tracePt t="61902" x="5013325" y="4197350"/>
          <p14:tracePt t="61918" x="5003800" y="4206875"/>
          <p14:tracePt t="61921" x="5003800" y="4224338"/>
          <p14:tracePt t="61933" x="4995863" y="4232275"/>
          <p14:tracePt t="61935" x="4987925" y="4232275"/>
          <p14:tracePt t="61950" x="4978400" y="4249738"/>
          <p14:tracePt t="61967" x="4978400" y="4257675"/>
          <p14:tracePt t="61984" x="4978400" y="4283075"/>
          <p14:tracePt t="62000" x="4970463" y="4308475"/>
          <p14:tracePt t="62017" x="4962525" y="4333875"/>
          <p14:tracePt t="62033" x="4945063" y="4368800"/>
          <p14:tracePt t="62050" x="4945063" y="4376738"/>
          <p14:tracePt t="62053" x="4945063" y="4384675"/>
          <p14:tracePt t="62066" x="4945063" y="4402138"/>
          <p14:tracePt t="62084" x="4945063" y="4419600"/>
          <p14:tracePt t="62118" x="4945063" y="4427538"/>
          <p14:tracePt t="62156" x="4935538" y="4435475"/>
          <p14:tracePt t="62169" x="4935538" y="4445000"/>
          <p14:tracePt t="62189" x="4935538" y="4452938"/>
          <p14:tracePt t="62226" x="4935538" y="4460875"/>
          <p14:tracePt t="62253" x="4927600" y="4478338"/>
          <p14:tracePt t="65124" x="4919663" y="4495800"/>
          <p14:tracePt t="65131" x="4910138" y="4513263"/>
          <p14:tracePt t="65137" x="4910138" y="4521200"/>
          <p14:tracePt t="65166" x="4884738" y="4579938"/>
          <p14:tracePt t="65183" x="4884738" y="4614863"/>
          <p14:tracePt t="65199" x="4884738" y="4648200"/>
          <p14:tracePt t="65215" x="4868863" y="4665663"/>
          <p14:tracePt t="65217" x="4868863" y="4673600"/>
          <p14:tracePt t="65233" x="4859338" y="4691063"/>
          <p14:tracePt t="65250" x="4859338" y="4699000"/>
          <p14:tracePt t="65254" x="4859338" y="4708525"/>
          <p14:tracePt t="65265" x="4851400" y="4724400"/>
          <p14:tracePt t="65309" x="4851400" y="4741863"/>
          <p14:tracePt t="65342" x="4851400" y="4749800"/>
          <p14:tracePt t="65356" x="4851400" y="4759325"/>
          <p14:tracePt t="65376" x="4851400" y="4767263"/>
          <p14:tracePt t="65395" x="4851400" y="4775200"/>
          <p14:tracePt t="65411" x="4851400" y="4784725"/>
          <p14:tracePt t="65423" x="4851400" y="4792663"/>
          <p14:tracePt t="65447" x="4851400" y="4810125"/>
          <p14:tracePt t="65454" x="4851400" y="4818063"/>
          <p14:tracePt t="65464" x="4851400" y="4827588"/>
          <p14:tracePt t="65481" x="4851400" y="4852988"/>
          <p14:tracePt t="65498" x="4851400" y="4886325"/>
          <p14:tracePt t="65514" x="4851400" y="4903788"/>
          <p14:tracePt t="65532" x="4851400" y="4911725"/>
          <p14:tracePt t="65640" x="4851400" y="4919663"/>
          <p14:tracePt t="65762" x="4851400" y="4929188"/>
          <p14:tracePt t="65770" x="4851400" y="4937125"/>
          <p14:tracePt t="65794" x="4851400" y="4946650"/>
          <p14:tracePt t="65813" x="4851400" y="4954588"/>
          <p14:tracePt t="65819" x="4851400" y="4962525"/>
          <p14:tracePt t="65831" x="4868863" y="4972050"/>
          <p14:tracePt t="65847" x="4868863" y="4987925"/>
          <p14:tracePt t="65864" x="4884738" y="5005388"/>
          <p14:tracePt t="65881" x="4894263" y="5022850"/>
          <p14:tracePt t="65904" x="4902200" y="5022850"/>
          <p14:tracePt t="65914" x="4910138" y="5030788"/>
          <p14:tracePt t="65932" x="4919663" y="5030788"/>
          <p14:tracePt t="65948" x="4927600" y="5038725"/>
          <p14:tracePt t="65964" x="4935538" y="5038725"/>
          <p14:tracePt t="66009" x="4953000" y="5038725"/>
          <p14:tracePt t="66021" x="4962525" y="5038725"/>
          <p14:tracePt t="66025" x="4970463" y="5038725"/>
          <p14:tracePt t="66033" x="4978400" y="5038725"/>
          <p14:tracePt t="66047" x="5003800" y="5038725"/>
          <p14:tracePt t="66064" x="5021263" y="5038725"/>
          <p14:tracePt t="66081" x="5054600" y="5030788"/>
          <p14:tracePt t="66084" x="5064125" y="5030788"/>
          <p14:tracePt t="66098" x="5106988" y="5022850"/>
          <p14:tracePt t="66099" x="5114925" y="5022850"/>
          <p14:tracePt t="66114" x="5165725" y="5005388"/>
          <p14:tracePt t="66131" x="5241925" y="4997450"/>
          <p14:tracePt t="66132" x="5267325" y="4987925"/>
          <p14:tracePt t="66148" x="5353050" y="4962525"/>
          <p14:tracePt t="66165" x="5437188" y="4946650"/>
          <p14:tracePt t="66167" x="5462588" y="4937125"/>
          <p14:tracePt t="66181" x="5556250" y="4911725"/>
          <p14:tracePt t="66183" x="5573713" y="4911725"/>
          <p14:tracePt t="66197" x="5675313" y="4878388"/>
          <p14:tracePt t="66214" x="5794375" y="4843463"/>
          <p14:tracePt t="66230" x="5880100" y="4827588"/>
          <p14:tracePt t="66247" x="5989638" y="4792663"/>
          <p14:tracePt t="66264" x="6100763" y="4767263"/>
          <p14:tracePt t="66281" x="6210300" y="4749800"/>
          <p14:tracePt t="66298" x="6311900" y="4716463"/>
          <p14:tracePt t="66300" x="6338888" y="4716463"/>
          <p14:tracePt t="66316" x="6415088" y="4691063"/>
          <p14:tracePt t="66331" x="6473825" y="4665663"/>
          <p14:tracePt t="66333" x="6491288" y="4665663"/>
          <p14:tracePt t="66348" x="6534150" y="4657725"/>
          <p14:tracePt t="66364" x="6550025" y="4648200"/>
          <p14:tracePt t="66582" x="6567488" y="4640263"/>
          <p14:tracePt t="67730" x="6550025" y="4640263"/>
          <p14:tracePt t="67734" x="6524625" y="4648200"/>
          <p14:tracePt t="67746" x="6483350" y="4683125"/>
          <p14:tracePt t="67763" x="6397625" y="4741863"/>
          <p14:tracePt t="67779" x="6270625" y="4810125"/>
          <p14:tracePt t="67796" x="6126163" y="4911725"/>
          <p14:tracePt t="67813" x="5964238" y="5022850"/>
          <p14:tracePt t="67830" x="5827713" y="5099050"/>
          <p14:tracePt t="67831" x="5794375" y="5116513"/>
          <p14:tracePt t="67846" x="5708650" y="5175250"/>
          <p14:tracePt t="67848" x="5692775" y="5192713"/>
          <p14:tracePt t="67863" x="5616575" y="5243513"/>
          <p14:tracePt t="67864" x="5599113" y="5260975"/>
          <p14:tracePt t="67880" x="5505450" y="5302250"/>
          <p14:tracePt t="67881" x="5487988" y="5311775"/>
          <p14:tracePt t="67896" x="5411788" y="5362575"/>
          <p14:tracePt t="67898" x="5378450" y="5380038"/>
          <p14:tracePt t="67902" x="5353050" y="5395913"/>
          <p14:tracePt t="67913" x="5310188" y="5413375"/>
          <p14:tracePt t="67914" x="5276850" y="5430838"/>
          <p14:tracePt t="67929" x="5165725" y="5481638"/>
          <p14:tracePt t="67946" x="5097463" y="5497513"/>
          <p14:tracePt t="67963" x="5038725" y="5514975"/>
          <p14:tracePt t="67965" x="5021263" y="5524500"/>
          <p14:tracePt t="67979" x="5003800" y="5524500"/>
          <p14:tracePt t="68023" x="4995863" y="5524500"/>
          <p14:tracePt t="68039" x="4987925" y="5524500"/>
          <p14:tracePt t="68047" x="4970463" y="5532438"/>
          <p14:tracePt t="68052" x="4962525" y="5540375"/>
          <p14:tracePt t="68062" x="4919663" y="5565775"/>
          <p14:tracePt t="68079" x="4818063" y="5600700"/>
          <p14:tracePt t="68096" x="4706938" y="5616575"/>
          <p14:tracePt t="68113" x="4587875" y="5651500"/>
          <p14:tracePt t="68114" x="4570413" y="5651500"/>
          <p14:tracePt t="68129" x="4468813" y="5668963"/>
          <p14:tracePt t="68146" x="4392613" y="5668963"/>
          <p14:tracePt t="68149" x="4384675" y="5668963"/>
          <p14:tracePt t="68163" x="4349750" y="5668963"/>
          <p14:tracePt t="68167" x="4341813" y="5668963"/>
          <p14:tracePt t="68169" x="4332288" y="5668963"/>
          <p14:tracePt t="68179" x="4324350" y="5668963"/>
          <p14:tracePt t="68181" x="4306888" y="5668963"/>
          <p14:tracePt t="68197" x="4291013" y="5668963"/>
          <p14:tracePt t="68199" x="4281488" y="5668963"/>
          <p14:tracePt t="68213" x="4265613" y="5668963"/>
          <p14:tracePt t="68230" x="4256088" y="5668963"/>
          <p14:tracePt t="68248" x="4248150" y="5659438"/>
          <p14:tracePt t="68263" x="4240213" y="5659438"/>
          <p14:tracePt t="68285" x="4230688" y="5651500"/>
          <p14:tracePt t="68308" x="4230688" y="5641975"/>
          <p14:tracePt t="68321" x="4230688" y="5634038"/>
          <p14:tracePt t="68330" x="4230688" y="5626100"/>
          <p14:tracePt t="68346" x="4230688" y="5608638"/>
          <p14:tracePt t="68363" x="4230688" y="5600700"/>
          <p14:tracePt t="68365" x="4230688" y="5591175"/>
          <p14:tracePt t="68380" x="4214813" y="5575300"/>
          <p14:tracePt t="68407" x="4214813" y="5565775"/>
          <p14:tracePt t="68413" x="4214813" y="5557838"/>
          <p14:tracePt t="68429" x="4214813" y="5514975"/>
          <p14:tracePt t="68446" x="4214813" y="5497513"/>
          <p14:tracePt t="68462" x="4222750" y="5481638"/>
          <p14:tracePt t="68479" x="4230688" y="5446713"/>
          <p14:tracePt t="68481" x="4240213" y="5438775"/>
          <p14:tracePt t="68496" x="4240213" y="5430838"/>
          <p14:tracePt t="68513" x="4248150" y="5421313"/>
          <p14:tracePt t="68529" x="4256088" y="5405438"/>
          <p14:tracePt t="69040" x="4265613" y="5395913"/>
          <p14:tracePt t="69114" x="4273550" y="5395913"/>
          <p14:tracePt t="69162" x="4281488" y="5395913"/>
          <p14:tracePt t="69212" x="4281488" y="5405438"/>
          <p14:tracePt t="69227" x="4281488" y="5413375"/>
          <p14:tracePt t="69242" x="4291013" y="5421313"/>
          <p14:tracePt t="69255" x="4298950" y="5430838"/>
          <p14:tracePt t="69264" x="4306888" y="5438775"/>
          <p14:tracePt t="69289" x="4316413" y="5438775"/>
          <p14:tracePt t="69334" x="4316413" y="5446713"/>
          <p14:tracePt t="69350" x="4316413" y="5464175"/>
          <p14:tracePt t="69361" x="4324350" y="5464175"/>
          <p14:tracePt t="69365" x="4324350" y="5472113"/>
          <p14:tracePt t="69385" x="4324350" y="5481638"/>
          <p14:tracePt t="69401" x="4324350" y="5489575"/>
          <p14:tracePt t="70160" x="4341813" y="5489575"/>
          <p14:tracePt t="70168" x="4349750" y="5489575"/>
          <p14:tracePt t="71474" x="4359275" y="5489575"/>
          <p14:tracePt t="71584" x="4367213" y="5489575"/>
          <p14:tracePt t="71652" x="4375150" y="5489575"/>
          <p14:tracePt t="71660" x="4392613" y="5489575"/>
          <p14:tracePt t="71674" x="4410075" y="5489575"/>
          <p14:tracePt t="71680" x="4418013" y="5481638"/>
          <p14:tracePt t="71684" x="4425950" y="5472113"/>
          <p14:tracePt t="71694" x="4443413" y="5472113"/>
          <p14:tracePt t="71711" x="4468813" y="5446713"/>
          <p14:tracePt t="71727" x="4494213" y="5438775"/>
          <p14:tracePt t="71745" x="4537075" y="5413375"/>
          <p14:tracePt t="71761" x="4554538" y="5395913"/>
          <p14:tracePt t="71764" x="4579938" y="5387975"/>
          <p14:tracePt t="71778" x="4595813" y="5370513"/>
          <p14:tracePt t="71779" x="4605338" y="5370513"/>
          <p14:tracePt t="71795" x="4630738" y="5353050"/>
          <p14:tracePt t="71811" x="4646613" y="5345113"/>
          <p14:tracePt t="71812" x="4656138" y="5337175"/>
          <p14:tracePt t="71827" x="4673600" y="5319713"/>
          <p14:tracePt t="71844" x="4706938" y="5302250"/>
          <p14:tracePt t="71861" x="4732338" y="5286375"/>
          <p14:tracePt t="71877" x="4757738" y="5276850"/>
          <p14:tracePt t="71894" x="4783138" y="5251450"/>
          <p14:tracePt t="71912" x="4808538" y="5226050"/>
          <p14:tracePt t="71913" x="4818063" y="5226050"/>
          <p14:tracePt t="71930" x="4833938" y="5218113"/>
          <p14:tracePt t="71932" x="4851400" y="5208588"/>
          <p14:tracePt t="71935" x="4859338" y="5200650"/>
          <p14:tracePt t="71943" x="4884738" y="5192713"/>
          <p14:tracePt t="71960" x="4919663" y="5157788"/>
          <p14:tracePt t="71977" x="4987925" y="5124450"/>
          <p14:tracePt t="71995" x="5038725" y="5081588"/>
          <p14:tracePt t="72010" x="5064125" y="5064125"/>
          <p14:tracePt t="72012" x="5080000" y="5056188"/>
          <p14:tracePt t="72027" x="5106988" y="5030788"/>
          <p14:tracePt t="72044" x="5140325" y="5013325"/>
          <p14:tracePt t="72061" x="5173663" y="4997450"/>
          <p14:tracePt t="72064" x="5183188" y="4987925"/>
          <p14:tracePt t="72066" x="5191125" y="4979988"/>
          <p14:tracePt t="72078" x="5208588" y="4979988"/>
          <p14:tracePt t="72080" x="5208588" y="4972050"/>
          <p14:tracePt t="72094" x="5233988" y="4954588"/>
          <p14:tracePt t="72110" x="5241925" y="4954588"/>
          <p14:tracePt t="72127" x="5259388" y="4946650"/>
          <p14:tracePt t="72179" x="5259388" y="4929188"/>
          <p14:tracePt t="76414" x="5259388" y="4937125"/>
          <p14:tracePt t="76425" x="5259388" y="4954588"/>
          <p14:tracePt t="76433" x="5249863" y="4962525"/>
          <p14:tracePt t="76441" x="5249863" y="4972050"/>
          <p14:tracePt t="76458" x="5241925" y="5005388"/>
          <p14:tracePt t="76475" x="5241925" y="5038725"/>
          <p14:tracePt t="76478" x="5241925" y="5048250"/>
          <p14:tracePt t="76492" x="5241925" y="5056188"/>
          <p14:tracePt t="76494" x="5241925" y="5064125"/>
          <p14:tracePt t="76508" x="5241925" y="5081588"/>
          <p14:tracePt t="76524" x="5241925" y="5106988"/>
          <p14:tracePt t="76541" x="5241925" y="5132388"/>
          <p14:tracePt t="76557" x="5241925" y="5157788"/>
          <p14:tracePt t="76559" x="5241925" y="5167313"/>
          <p14:tracePt t="76574" x="5241925" y="5200650"/>
          <p14:tracePt t="76575" x="5241925" y="5218113"/>
          <p14:tracePt t="76591" x="5241925" y="5286375"/>
          <p14:tracePt t="76592" x="5241925" y="5311775"/>
          <p14:tracePt t="76596" x="5241925" y="5337175"/>
          <p14:tracePt t="76607" x="5249863" y="5430838"/>
          <p14:tracePt t="76624" x="5292725" y="5540375"/>
          <p14:tracePt t="76625" x="5310188" y="5565775"/>
          <p14:tracePt t="76641" x="5360988" y="5634038"/>
          <p14:tracePt t="76658" x="5429250" y="5745163"/>
          <p14:tracePt t="76674" x="5472113" y="5813425"/>
          <p14:tracePt t="76691" x="5487988" y="5846763"/>
          <p14:tracePt t="76694" x="5497513" y="5854700"/>
          <p14:tracePt t="76707" x="5522913" y="5905500"/>
          <p14:tracePt t="76709" x="5538788" y="5932488"/>
          <p14:tracePt t="76725" x="5591175" y="5999163"/>
          <p14:tracePt t="76726" x="5607050" y="6024563"/>
          <p14:tracePt t="76741" x="5751513" y="6118225"/>
          <p14:tracePt t="76757" x="5946775" y="6178550"/>
          <p14:tracePt t="76759" x="6007100" y="6194425"/>
          <p14:tracePt t="76774" x="6126163" y="6221413"/>
          <p14:tracePt t="76776" x="6159500" y="6229350"/>
          <p14:tracePt t="76791" x="6235700" y="6229350"/>
          <p14:tracePt t="76792" x="6253163" y="6229350"/>
          <p14:tracePt t="76807" x="6278563" y="6229350"/>
          <p14:tracePt t="76824" x="6286500" y="6229350"/>
          <p14:tracePt t="76841" x="6296025" y="6229350"/>
          <p14:tracePt t="76872" x="6303963" y="6221413"/>
          <p14:tracePt t="76884" x="6311900" y="6211888"/>
          <p14:tracePt t="76893" x="6311900" y="6203950"/>
          <p14:tracePt t="76908" x="6321425" y="6203950"/>
          <p14:tracePt t="76925" x="6338888" y="6186488"/>
          <p14:tracePt t="76926" x="6346825" y="6178550"/>
          <p14:tracePt t="76941" x="6364288" y="6153150"/>
          <p14:tracePt t="76942" x="6372225" y="6143625"/>
          <p14:tracePt t="76957" x="6415088" y="6110288"/>
          <p14:tracePt t="76974" x="6448425" y="6067425"/>
          <p14:tracePt t="76991" x="6465888" y="6049963"/>
          <p14:tracePt t="76992" x="6483350" y="6034088"/>
          <p14:tracePt t="77007" x="6516688" y="6024563"/>
          <p14:tracePt t="77024" x="6542088" y="5991225"/>
          <p14:tracePt t="77041" x="6567488" y="5965825"/>
          <p14:tracePt t="77057" x="6592888" y="5948363"/>
          <p14:tracePt t="77075" x="6600825" y="5940425"/>
          <p14:tracePt t="77091" x="6618288" y="5922963"/>
          <p14:tracePt t="77093" x="6626225" y="5915025"/>
          <p14:tracePt t="77107" x="6635750" y="5905500"/>
          <p14:tracePt t="77124" x="6653213" y="5889625"/>
          <p14:tracePt t="77141" x="6661150" y="5872163"/>
          <p14:tracePt t="77143" x="6678613" y="5864225"/>
          <p14:tracePt t="77157" x="6686550" y="5854700"/>
          <p14:tracePt t="77175" x="6694488" y="5846763"/>
          <p14:tracePt t="77178" x="6694488" y="5838825"/>
          <p14:tracePt t="77191" x="6711950" y="5838825"/>
          <p14:tracePt t="77212" x="6719888" y="5821363"/>
          <p14:tracePt t="77247" x="6729413" y="5813425"/>
          <p14:tracePt t="77368" x="6729413" y="5803900"/>
          <p14:tracePt t="85502" x="6780213" y="5788025"/>
          <p14:tracePt t="85511" x="6889750" y="5719763"/>
          <p14:tracePt t="85520" x="6967538" y="5659438"/>
          <p14:tracePt t="85522" x="7000875" y="5641975"/>
          <p14:tracePt t="85535" x="7069138" y="5583238"/>
          <p14:tracePt t="85537" x="7094538" y="5565775"/>
          <p14:tracePt t="85553" x="7162800" y="5514975"/>
          <p14:tracePt t="85554" x="7178675" y="5507038"/>
          <p14:tracePt t="85569" x="7239000" y="5456238"/>
          <p14:tracePt t="85572" x="7281863" y="5421313"/>
          <p14:tracePt t="85586" x="7348538" y="5370513"/>
          <p14:tracePt t="85587" x="7373938" y="5353050"/>
          <p14:tracePt t="85603" x="7477125" y="5260975"/>
          <p14:tracePt t="85619" x="7553325" y="5200650"/>
          <p14:tracePt t="85621" x="7578725" y="5175250"/>
          <p14:tracePt t="85635" x="7662863" y="5081588"/>
          <p14:tracePt t="85652" x="7715250" y="5022850"/>
          <p14:tracePt t="85668" x="7756525" y="4987925"/>
          <p14:tracePt t="85685" x="7773988" y="4972050"/>
          <p14:tracePt t="85702" x="7791450" y="4954588"/>
          <p14:tracePt t="85719" x="7850188" y="4919663"/>
          <p14:tracePt t="85735" x="7951788" y="4852988"/>
          <p14:tracePt t="85737" x="7986713" y="4827588"/>
          <p14:tracePt t="85753" x="8224838" y="4724400"/>
          <p14:tracePt t="85769" x="8462963" y="4630738"/>
          <p14:tracePt t="85771" x="8564563" y="4597400"/>
          <p14:tracePt t="85786" x="8963025" y="4503738"/>
          <p14:tracePt t="85787" x="9048750" y="4478338"/>
          <p14:tracePt t="85803" x="9439275" y="4402138"/>
          <p14:tracePt t="85819" x="9667875" y="4376738"/>
          <p14:tracePt t="85821" x="9745663" y="4368800"/>
          <p14:tracePt t="85824" x="9804400" y="4368800"/>
          <p14:tracePt t="85835" x="9974263" y="4368800"/>
          <p14:tracePt t="85852" x="10153650" y="4368800"/>
          <p14:tracePt t="85868" x="10255250" y="4368800"/>
          <p14:tracePt t="85885" x="10288588" y="4368800"/>
          <p14:tracePt t="86138" x="10298113" y="4359275"/>
          <p14:tracePt t="86146" x="10331450" y="4351338"/>
          <p14:tracePt t="86154" x="10390188" y="4325938"/>
          <p14:tracePt t="86159" x="10415588" y="4316413"/>
          <p14:tracePt t="86161" x="10450513" y="4308475"/>
          <p14:tracePt t="86169" x="10493375" y="4300538"/>
          <p14:tracePt t="86170" x="10534650" y="4291013"/>
          <p14:tracePt t="86185" x="10653713" y="4257675"/>
          <p14:tracePt t="86203" x="10790238" y="4206875"/>
          <p14:tracePt t="86218" x="10848975" y="4171950"/>
          <p14:tracePt t="86220" x="10866438" y="4171950"/>
          <p14:tracePt t="86223" x="10883900" y="4171950"/>
          <p14:tracePt t="86235" x="10917238" y="4156075"/>
          <p14:tracePt t="86236" x="10934700" y="4146550"/>
          <p14:tracePt t="86240" x="10934700" y="4138613"/>
          <p14:tracePt t="86251" x="10985500" y="4121150"/>
          <p14:tracePt t="86268" x="11079163" y="4062413"/>
          <p14:tracePt t="86285" x="11223625" y="3994150"/>
          <p14:tracePt t="86302" x="11436350" y="3925888"/>
          <p14:tracePt t="86318" x="11545888" y="3875088"/>
          <p14:tracePt t="86335" x="11647488" y="3832225"/>
          <p14:tracePt t="86338" x="11664950" y="3816350"/>
          <p14:tracePt t="86351" x="11725275" y="3781425"/>
          <p14:tracePt t="86353" x="11733213" y="3773488"/>
          <p14:tracePt t="86368" x="11758613" y="3748088"/>
          <p14:tracePt t="86385" x="11784013" y="3730625"/>
          <p14:tracePt t="86402" x="11834813" y="3687763"/>
          <p14:tracePt t="86403" x="11852275" y="3679825"/>
          <p14:tracePt t="86419" x="11877675" y="3654425"/>
          <p14:tracePt t="86421" x="11885613" y="3654425"/>
          <p14:tracePt t="86436" x="11920538" y="3629025"/>
          <p14:tracePt t="86437" x="11936413" y="3629025"/>
          <p14:tracePt t="86451" x="12004675" y="3603625"/>
          <p14:tracePt t="86469" x="12080875" y="3568700"/>
          <p14:tracePt t="86472" x="12098338" y="3552825"/>
          <p14:tracePt t="86486" x="12133263" y="3535363"/>
          <p14:tracePt t="86488" x="12149138" y="3535363"/>
          <p14:tracePt t="86502" x="12158663" y="3535363"/>
          <p14:tracePt t="86549" x="12166600" y="3527425"/>
          <p14:tracePt t="86556" x="12174538" y="3527425"/>
          <p14:tracePt t="86559" x="12174538" y="35179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rPr>
              <a:t>Chapter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rPr>
              <a:t>2</a:t>
            </a:r>
          </a:p>
        </p:txBody>
      </p:sp>
      <p:sp>
        <p:nvSpPr>
          <p:cNvPr id="5" name="TextBox 4">
            <a:extLst>
              <a:ext uri="{FF2B5EF4-FFF2-40B4-BE49-F238E27FC236}">
                <a16:creationId xmlns:a16="http://schemas.microsoft.com/office/drawing/2014/main" id="{4695F654-9926-4EE9-A315-A6D53595A93F}"/>
              </a:ext>
            </a:extLst>
          </p:cNvPr>
          <p:cNvSpPr txBox="1">
            <a:spLocks noChangeArrowheads="1"/>
          </p:cNvSpPr>
          <p:nvPr/>
        </p:nvSpPr>
        <p:spPr bwMode="auto">
          <a:xfrm>
            <a:off x="4346469" y="212919"/>
            <a:ext cx="291634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chemeClr val="tx1"/>
                </a:solidFill>
              </a:rPr>
              <a:t>Pricing</a:t>
            </a:r>
            <a:r>
              <a:rPr lang="en-US" altLang="ar-SA" sz="2800" u="sng" dirty="0"/>
              <a:t> </a:t>
            </a:r>
          </a:p>
        </p:txBody>
      </p:sp>
      <p:sp>
        <p:nvSpPr>
          <p:cNvPr id="7" name="TextBox 6">
            <a:extLst>
              <a:ext uri="{FF2B5EF4-FFF2-40B4-BE49-F238E27FC236}">
                <a16:creationId xmlns:a16="http://schemas.microsoft.com/office/drawing/2014/main" id="{B614C963-758D-400E-887C-00B81F1C2ABF}"/>
              </a:ext>
            </a:extLst>
          </p:cNvPr>
          <p:cNvSpPr txBox="1"/>
          <p:nvPr/>
        </p:nvSpPr>
        <p:spPr>
          <a:xfrm>
            <a:off x="197939" y="1165251"/>
            <a:ext cx="11828768" cy="5444054"/>
          </a:xfrm>
          <a:prstGeom prst="rect">
            <a:avLst/>
          </a:prstGeom>
          <a:noFill/>
        </p:spPr>
        <p:txBody>
          <a:bodyPr wrap="square">
            <a:spAutoFit/>
          </a:bodyPr>
          <a:lstStyle/>
          <a:p>
            <a:pPr>
              <a:lnSpc>
                <a:spcPct val="150000"/>
              </a:lnSpc>
            </a:pPr>
            <a:r>
              <a:rPr lang="en-US" b="1" u="sng" dirty="0">
                <a:latin typeface="Times New Roman" panose="02020603050405020304" pitchFamily="18" charset="0"/>
                <a:cs typeface="Times New Roman" panose="02020603050405020304" pitchFamily="18" charset="0"/>
              </a:rPr>
              <a:t>Meaning of Pricing : </a:t>
            </a:r>
            <a:r>
              <a:rPr lang="en-US" dirty="0">
                <a:latin typeface="Times New Roman" panose="02020603050405020304" pitchFamily="18" charset="0"/>
                <a:cs typeface="Times New Roman" panose="02020603050405020304" pitchFamily="18" charset="0"/>
              </a:rPr>
              <a:t>Pricing is a process of fixing the value that a manufacturer will receive in the exchange of services and goods.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Pricing method is exercised to adjust the cost of the producer’s offerings suitable to both the manufacturer and the customer.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pricing depends on the company’s average prices, and the buyer’s perceived value of an item, as compared to the perceived value of competitors product.</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 business starts with a motive and intention of earning profits. This ambition can be acquired by the pricing method of a firm. While fixing the cost of a product and services the following point should be considered:</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identity of the goods and services</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cost of similar goods and services in the market</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target audience for whom the goods and services are produces</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total cost of production (raw material, </a:t>
            </a:r>
            <a:r>
              <a:rPr lang="en-US" dirty="0" err="1">
                <a:latin typeface="Times New Roman" panose="02020603050405020304" pitchFamily="18" charset="0"/>
                <a:cs typeface="Times New Roman" panose="02020603050405020304" pitchFamily="18" charset="0"/>
              </a:rPr>
              <a:t>labour</a:t>
            </a:r>
            <a:r>
              <a:rPr lang="en-US" dirty="0">
                <a:latin typeface="Times New Roman" panose="02020603050405020304" pitchFamily="18" charset="0"/>
                <a:cs typeface="Times New Roman" panose="02020603050405020304" pitchFamily="18" charset="0"/>
              </a:rPr>
              <a:t> cost, machinery cost, transit, inventory cost </a:t>
            </a:r>
            <a:r>
              <a:rPr lang="en-US" dirty="0" err="1">
                <a:latin typeface="Times New Roman" panose="02020603050405020304" pitchFamily="18" charset="0"/>
                <a:cs typeface="Times New Roman" panose="02020603050405020304" pitchFamily="18" charset="0"/>
              </a:rPr>
              <a:t>etc</a:t>
            </a:r>
            <a:r>
              <a:rPr lang="en-US" dirty="0">
                <a:latin typeface="Times New Roman" panose="02020603050405020304" pitchFamily="18" charset="0"/>
                <a:cs typeface="Times New Roman" panose="02020603050405020304" pitchFamily="18" charset="0"/>
              </a:rPr>
              <a:t>).</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External elements like government rules and regulations, policies, economy, etc.</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056C1708-62C0-A90C-CEDB-38C62C840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2862583967"/>
      </p:ext>
    </p:extLst>
  </p:cSld>
  <p:clrMapOvr>
    <a:masterClrMapping/>
  </p:clrMapOvr>
  <mc:AlternateContent xmlns:mc="http://schemas.openxmlformats.org/markup-compatibility/2006" xmlns:p14="http://schemas.microsoft.com/office/powerpoint/2010/main">
    <mc:Choice Requires="p14">
      <p:transition p14:dur="10" advTm="311971"/>
    </mc:Choice>
    <mc:Fallback xmlns="">
      <p:transition advTm="3119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9517" x="12098338" y="2252663"/>
          <p14:tracePt t="9520" x="12004675" y="2243138"/>
          <p14:tracePt t="9526" x="11911013" y="2243138"/>
          <p14:tracePt t="9533" x="11674475" y="2243138"/>
          <p14:tracePt t="9536" x="11512550" y="2243138"/>
          <p14:tracePt t="9543" x="11018838" y="2243138"/>
          <p14:tracePt t="9559" x="10288588" y="1963738"/>
          <p14:tracePt t="9575" x="9761538" y="1581150"/>
          <p14:tracePt t="9592" x="9353550" y="1292225"/>
          <p14:tracePt t="9593" x="9261475" y="1231900"/>
          <p14:tracePt t="9609" x="9013825" y="1054100"/>
          <p14:tracePt t="9610" x="8921750" y="993775"/>
          <p14:tracePt t="9625" x="8597900" y="892175"/>
          <p14:tracePt t="9627" x="8470900" y="858838"/>
          <p14:tracePt t="9642" x="7918450" y="704850"/>
          <p14:tracePt t="9662" x="7239000" y="620713"/>
          <p14:tracePt t="9664" x="7127875" y="620713"/>
          <p14:tracePt t="9675" x="6958013" y="679450"/>
          <p14:tracePt t="9677" x="6899275" y="704850"/>
          <p14:tracePt t="9692" x="6686550" y="833438"/>
          <p14:tracePt t="9709" x="6483350" y="977900"/>
          <p14:tracePt t="9713" x="6415088" y="1036638"/>
          <p14:tracePt t="9726" x="6202363" y="1189038"/>
          <p14:tracePt t="9742" x="5956300" y="1368425"/>
          <p14:tracePt t="9759" x="5827713" y="1462088"/>
          <p14:tracePt t="9776" x="5768975" y="1487488"/>
          <p14:tracePt t="9779" x="5761038" y="1487488"/>
          <p14:tracePt t="9792" x="5718175" y="1495425"/>
          <p14:tracePt t="9810" x="5641975" y="1512888"/>
          <p14:tracePt t="9826" x="5599113" y="1512888"/>
          <p14:tracePt t="9843" x="5556250" y="1512888"/>
          <p14:tracePt t="9844" x="5538788" y="1520825"/>
          <p14:tracePt t="9860" x="5487988" y="1520825"/>
          <p14:tracePt t="9863" x="5454650" y="1520825"/>
          <p14:tracePt t="9877" x="5368925" y="1520825"/>
          <p14:tracePt t="9880" x="5327650" y="1520825"/>
          <p14:tracePt t="9882" x="5267325" y="1512888"/>
          <p14:tracePt t="9892" x="5072063" y="1477963"/>
          <p14:tracePt t="9909" x="4732338" y="1477963"/>
          <p14:tracePt t="9914" x="4646613" y="1477963"/>
          <p14:tracePt t="9925" x="4341813" y="1555750"/>
          <p14:tracePt t="9929" x="4240213" y="1581150"/>
          <p14:tracePt t="9942" x="3933825" y="1657350"/>
          <p14:tracePt t="9945" x="3832225" y="1690688"/>
          <p14:tracePt t="9946" x="3729038" y="1725613"/>
          <p14:tracePt t="9958" x="3441700" y="1827213"/>
          <p14:tracePt t="9975" x="3117850" y="1938338"/>
          <p14:tracePt t="9992" x="2820988" y="2022475"/>
          <p14:tracePt t="10009" x="2463800" y="2108200"/>
          <p14:tracePt t="10025" x="2286000" y="2124075"/>
          <p14:tracePt t="10042" x="2106613" y="2124075"/>
          <p14:tracePt t="10060" x="1997075" y="2124075"/>
          <p14:tracePt t="10075" x="1852613" y="2124075"/>
          <p14:tracePt t="10077" x="1792288" y="2124075"/>
          <p14:tracePt t="10092" x="1554163" y="2124075"/>
          <p14:tracePt t="10109" x="1308100" y="2124075"/>
          <p14:tracePt t="10126" x="1120775" y="2124075"/>
          <p14:tracePt t="10129" x="1087438" y="2124075"/>
          <p14:tracePt t="10132" x="1062038" y="2116138"/>
          <p14:tracePt t="10142" x="1044575" y="2108200"/>
          <p14:tracePt t="10144" x="1036638" y="2098675"/>
          <p14:tracePt t="10159" x="1019175" y="2090738"/>
          <p14:tracePt t="10175" x="1019175" y="2065338"/>
          <p14:tracePt t="10192" x="1003300" y="2055813"/>
          <p14:tracePt t="10210" x="1003300" y="2047875"/>
          <p14:tracePt t="10238" x="1003300" y="2039938"/>
          <p14:tracePt t="10251" x="1003300" y="2030413"/>
          <p14:tracePt t="10259" x="1003300" y="2022475"/>
          <p14:tracePt t="10276" x="1003300" y="1997075"/>
          <p14:tracePt t="10293" x="985838" y="1971675"/>
          <p14:tracePt t="10295" x="976313" y="1971675"/>
          <p14:tracePt t="10297" x="976313" y="1963738"/>
          <p14:tracePt t="10309" x="968375" y="1946275"/>
          <p14:tracePt t="10314" x="960438" y="1938338"/>
          <p14:tracePt t="10326" x="950913" y="1928813"/>
          <p14:tracePt t="10343" x="942975" y="1920875"/>
          <p14:tracePt t="10358" x="935038" y="1920875"/>
          <p14:tracePt t="10430" x="942975" y="1920875"/>
          <p14:tracePt t="10443" x="950913" y="1920875"/>
          <p14:tracePt t="10450" x="968375" y="1920875"/>
          <p14:tracePt t="10461" x="993775" y="1920875"/>
          <p14:tracePt t="10466" x="1003300" y="1920875"/>
          <p14:tracePt t="10469" x="1028700" y="1920875"/>
          <p14:tracePt t="10475" x="1044575" y="1920875"/>
          <p14:tracePt t="10477" x="1079500" y="1920875"/>
          <p14:tracePt t="10492" x="1231900" y="1903413"/>
          <p14:tracePt t="10508" x="1639888" y="1827213"/>
          <p14:tracePt t="10525" x="2022475" y="1809750"/>
          <p14:tracePt t="10529" x="2106613" y="1809750"/>
          <p14:tracePt t="10542" x="2344738" y="1809750"/>
          <p14:tracePt t="10558" x="2565400" y="1809750"/>
          <p14:tracePt t="10575" x="2668588" y="1809750"/>
          <p14:tracePt t="10579" x="2693988" y="1809750"/>
          <p14:tracePt t="10582" x="2701925" y="1809750"/>
          <p14:tracePt t="10591" x="2752725" y="1809750"/>
          <p14:tracePt t="10608" x="2795588" y="1809750"/>
          <p14:tracePt t="10625" x="2854325" y="1819275"/>
          <p14:tracePt t="10642" x="2889250" y="1835150"/>
          <p14:tracePt t="10659" x="2905125" y="1835150"/>
          <p14:tracePt t="10676" x="2922588" y="1835150"/>
          <p14:tracePt t="13335" x="2930525" y="1835150"/>
          <p14:tracePt t="13355" x="2947988" y="1835150"/>
          <p14:tracePt t="13363" x="2955925" y="1835150"/>
          <p14:tracePt t="13373" x="2965450" y="1835150"/>
          <p14:tracePt t="13390" x="2982913" y="1835150"/>
          <p14:tracePt t="13406" x="2990850" y="1827213"/>
          <p14:tracePt t="13424" x="3008313" y="1819275"/>
          <p14:tracePt t="13460" x="3016250" y="1819275"/>
          <p14:tracePt t="13471" x="3024188" y="1809750"/>
          <p14:tracePt t="13479" x="3033713" y="1801813"/>
          <p14:tracePt t="13498" x="3041650" y="1801813"/>
          <p14:tracePt t="13514" x="3059113" y="1793875"/>
          <p14:tracePt t="13537" x="3059113" y="1776413"/>
          <p14:tracePt t="13542" x="3074988" y="1766888"/>
          <p14:tracePt t="13557" x="3084513" y="1766888"/>
          <p14:tracePt t="13558" x="3092450" y="1758950"/>
          <p14:tracePt t="13573" x="3100388" y="1741488"/>
          <p14:tracePt t="13591" x="3109913" y="1733550"/>
          <p14:tracePt t="13608" x="3135313" y="1716088"/>
          <p14:tracePt t="13624" x="3143250" y="1716088"/>
          <p14:tracePt t="13640" x="3152775" y="1716088"/>
          <p14:tracePt t="13642" x="3160713" y="1716088"/>
          <p14:tracePt t="13657" x="3168650" y="1716088"/>
          <p14:tracePt t="13674" x="3186113" y="1716088"/>
          <p14:tracePt t="13691" x="3194050" y="1708150"/>
          <p14:tracePt t="13722" x="3203575" y="1708150"/>
          <p14:tracePt t="13734" x="3211513" y="1708150"/>
          <p14:tracePt t="13741" x="3219450" y="1708150"/>
          <p14:tracePt t="13742" x="3228975" y="1708150"/>
          <p14:tracePt t="13757" x="3236913" y="1708150"/>
          <p14:tracePt t="13758" x="3254375" y="1708150"/>
          <p14:tracePt t="13773" x="3279775" y="1708150"/>
          <p14:tracePt t="13795" x="3287713" y="1708150"/>
          <p14:tracePt t="13807" x="3297238" y="1708150"/>
          <p14:tracePt t="13828" x="3305175" y="1708150"/>
          <p14:tracePt t="13841" x="3313113" y="1716088"/>
          <p14:tracePt t="13857" x="3330575" y="1716088"/>
          <p14:tracePt t="13873" x="3355975" y="1733550"/>
          <p14:tracePt t="13890" x="3381375" y="1751013"/>
          <p14:tracePt t="13907" x="3414713" y="1766888"/>
          <p14:tracePt t="13923" x="3424238" y="1766888"/>
          <p14:tracePt t="13940" x="3449638" y="1776413"/>
          <p14:tracePt t="13942" x="3457575" y="1776413"/>
          <p14:tracePt t="13956" x="3475038" y="1776413"/>
          <p14:tracePt t="13974" x="3508375" y="1776413"/>
          <p14:tracePt t="13991" x="3533775" y="1776413"/>
          <p14:tracePt t="13993" x="3543300" y="1776413"/>
          <p14:tracePt t="14007" x="3576638" y="1776413"/>
          <p14:tracePt t="14008" x="3586163" y="1776413"/>
          <p14:tracePt t="14024" x="3594100" y="1776413"/>
          <p14:tracePt t="14025" x="3602038" y="1776413"/>
          <p14:tracePt t="14041" x="3627438" y="1776413"/>
          <p14:tracePt t="14057" x="3644900" y="1776413"/>
          <p14:tracePt t="14061" x="3662363" y="1776413"/>
          <p14:tracePt t="14073" x="3687763" y="1776413"/>
          <p14:tracePt t="14090" x="3703638" y="1776413"/>
          <p14:tracePt t="14093" x="3713163" y="1776413"/>
          <p14:tracePt t="14095" x="3721100" y="1776413"/>
          <p14:tracePt t="14106" x="3738563" y="1776413"/>
          <p14:tracePt t="14123" x="3756025" y="1776413"/>
          <p14:tracePt t="14139" x="3806825" y="1758950"/>
          <p14:tracePt t="14156" x="3832225" y="1758950"/>
          <p14:tracePt t="14174" x="3883025" y="1751013"/>
          <p14:tracePt t="14190" x="3908425" y="1751013"/>
          <p14:tracePt t="14207" x="3933825" y="1741488"/>
          <p14:tracePt t="14210" x="3941763" y="1741488"/>
          <p14:tracePt t="14225" x="3967163" y="1733550"/>
          <p14:tracePt t="14241" x="3967163" y="1725613"/>
          <p14:tracePt t="14244" x="3984625" y="1725613"/>
          <p14:tracePt t="14249" x="3992563" y="1725613"/>
          <p14:tracePt t="14261" x="4002088" y="1725613"/>
          <p14:tracePt t="14274" x="4017963" y="1716088"/>
          <p14:tracePt t="14279" x="4027488" y="1716088"/>
          <p14:tracePt t="14290" x="4044950" y="1716088"/>
          <p14:tracePt t="14294" x="4060825" y="1708150"/>
          <p14:tracePt t="14296" x="4070350" y="1700213"/>
          <p14:tracePt t="14306" x="4078288" y="1700213"/>
          <p14:tracePt t="14323" x="4111625" y="1700213"/>
          <p14:tracePt t="14339" x="4129088" y="1690688"/>
          <p14:tracePt t="14356" x="4137025" y="1682750"/>
          <p14:tracePt t="14373" x="4154488" y="1674813"/>
          <p14:tracePt t="14389" x="4162425" y="1674813"/>
          <p14:tracePt t="14406" x="4187825" y="1674813"/>
          <p14:tracePt t="14423" x="4230688" y="1674813"/>
          <p14:tracePt t="14439" x="4240213" y="1674813"/>
          <p14:tracePt t="14440" x="4256088" y="1674813"/>
          <p14:tracePt t="14456" x="4273550" y="1665288"/>
          <p14:tracePt t="14472" x="4281488" y="1665288"/>
          <p14:tracePt t="14538" x="4291013" y="1665288"/>
          <p14:tracePt t="14559" x="4298950" y="1665288"/>
          <p14:tracePt t="14575" x="4316413" y="1665288"/>
          <p14:tracePt t="14586" x="4332288" y="1665288"/>
          <p14:tracePt t="14602" x="4349750" y="1665288"/>
          <p14:tracePt t="14614" x="4359275" y="1665288"/>
          <p14:tracePt t="14637" x="4367213" y="1665288"/>
          <p14:tracePt t="14653" x="4375150" y="1657350"/>
          <p14:tracePt t="14689" x="4384675" y="1657350"/>
          <p14:tracePt t="14709" x="4392613" y="1657350"/>
          <p14:tracePt t="14720" x="4410075" y="1657350"/>
          <p14:tracePt t="14736" x="4418013" y="1657350"/>
          <p14:tracePt t="14749" x="4425950" y="1657350"/>
          <p14:tracePt t="14814" x="4443413" y="1657350"/>
          <p14:tracePt t="14830" x="4451350" y="1657350"/>
          <p14:tracePt t="14853" x="4460875" y="1657350"/>
          <p14:tracePt t="14912" x="4468813" y="1657350"/>
          <p14:tracePt t="14941" x="4476750" y="1657350"/>
          <p14:tracePt t="14991" x="4494213" y="1657350"/>
          <p14:tracePt t="15003" x="4503738" y="1657350"/>
          <p14:tracePt t="15018" x="4511675" y="1657350"/>
          <p14:tracePt t="15029" x="4519613" y="1657350"/>
          <p14:tracePt t="15039" x="4529138" y="1657350"/>
          <p14:tracePt t="15056" x="4554538" y="1657350"/>
          <p14:tracePt t="15088" x="4570413" y="1657350"/>
          <p14:tracePt t="15109" x="4570413" y="1665288"/>
          <p14:tracePt t="15117" x="4579938" y="1665288"/>
          <p14:tracePt t="15132" x="4587875" y="1665288"/>
          <p14:tracePt t="15156" x="4595813" y="1665288"/>
          <p14:tracePt t="15164" x="4605338" y="1665288"/>
          <p14:tracePt t="15178" x="4613275" y="1665288"/>
          <p14:tracePt t="15180" x="4621213" y="1665288"/>
          <p14:tracePt t="15189" x="4638675" y="1665288"/>
          <p14:tracePt t="15206" x="4656138" y="1665288"/>
          <p14:tracePt t="15223" x="4673600" y="1665288"/>
          <p14:tracePt t="15239" x="4699000" y="1665288"/>
          <p14:tracePt t="15256" x="4714875" y="1665288"/>
          <p14:tracePt t="15273" x="4732338" y="1657350"/>
          <p14:tracePt t="15289" x="4757738" y="1657350"/>
          <p14:tracePt t="15293" x="4775200" y="1657350"/>
          <p14:tracePt t="15305" x="4783138" y="1657350"/>
          <p14:tracePt t="15322" x="4808538" y="1657350"/>
          <p14:tracePt t="15340" x="4833938" y="1657350"/>
          <p14:tracePt t="15356" x="4851400" y="1665288"/>
          <p14:tracePt t="15373" x="4884738" y="1665288"/>
          <p14:tracePt t="15389" x="4902200" y="1665288"/>
          <p14:tracePt t="15393" x="4919663" y="1665288"/>
          <p14:tracePt t="15405" x="4927600" y="1665288"/>
          <p14:tracePt t="15406" x="4935538" y="1674813"/>
          <p14:tracePt t="15422" x="4945063" y="1674813"/>
          <p14:tracePt t="15440" x="4953000" y="1674813"/>
          <p14:tracePt t="15457" x="4962525" y="1674813"/>
          <p14:tracePt t="15498" x="4978400" y="1674813"/>
          <p14:tracePt t="15561" x="4995863" y="1674813"/>
          <p14:tracePt t="15584" x="5003800" y="1674813"/>
          <p14:tracePt t="15679" x="5013325" y="1674813"/>
          <p14:tracePt t="15935" x="5029200" y="1674813"/>
          <p14:tracePt t="19393" x="5046663" y="1674813"/>
          <p14:tracePt t="19397" x="5054600" y="1674813"/>
          <p14:tracePt t="19402" x="5064125" y="1674813"/>
          <p14:tracePt t="19419" x="5080000" y="1674813"/>
          <p14:tracePt t="19436" x="5106988" y="1674813"/>
          <p14:tracePt t="19453" x="5132388" y="1674813"/>
          <p14:tracePt t="19469" x="5157788" y="1682750"/>
          <p14:tracePt t="19486" x="5208588" y="1682750"/>
          <p14:tracePt t="19503" x="5292725" y="1682750"/>
          <p14:tracePt t="19520" x="5343525" y="1682750"/>
          <p14:tracePt t="19522" x="5368925" y="1682750"/>
          <p14:tracePt t="19537" x="5421313" y="1682750"/>
          <p14:tracePt t="19538" x="5429250" y="1682750"/>
          <p14:tracePt t="19554" x="5522913" y="1682750"/>
          <p14:tracePt t="19570" x="5591175" y="1665288"/>
          <p14:tracePt t="19572" x="5616575" y="1665288"/>
          <p14:tracePt t="19575" x="5641975" y="1665288"/>
          <p14:tracePt t="19586" x="5692775" y="1665288"/>
          <p14:tracePt t="19588" x="5718175" y="1665288"/>
          <p14:tracePt t="19604" x="5761038" y="1665288"/>
          <p14:tracePt t="19606" x="5786438" y="1665288"/>
          <p14:tracePt t="19609" x="5802313" y="1665288"/>
          <p14:tracePt t="19611" x="5827713" y="1665288"/>
          <p14:tracePt t="19619" x="5845175" y="1665288"/>
          <p14:tracePt t="19620" x="5853113" y="1665288"/>
          <p14:tracePt t="19636" x="5921375" y="1665288"/>
          <p14:tracePt t="19653" x="5938838" y="1665288"/>
          <p14:tracePt t="19670" x="5946775" y="1665288"/>
          <p14:tracePt t="19687" x="5956300" y="1665288"/>
          <p14:tracePt t="19707" x="5972175" y="1665288"/>
          <p14:tracePt t="31986" x="5981700" y="1649413"/>
          <p14:tracePt t="31993" x="5989638" y="1639888"/>
          <p14:tracePt t="32002" x="5997575" y="1606550"/>
          <p14:tracePt t="32783" x="6024563" y="1606550"/>
          <p14:tracePt t="32790" x="6040438" y="1606550"/>
          <p14:tracePt t="32796" x="6057900" y="1606550"/>
          <p14:tracePt t="32801" x="6065838" y="1606550"/>
          <p14:tracePt t="32843" x="6075363" y="1614488"/>
          <p14:tracePt t="32850" x="6091238" y="1622425"/>
          <p14:tracePt t="32861" x="6126163" y="1639888"/>
          <p14:tracePt t="32863" x="6142038" y="1657350"/>
          <p14:tracePt t="32878" x="6210300" y="1690688"/>
          <p14:tracePt t="32894" x="6270625" y="1725613"/>
          <p14:tracePt t="32911" x="6303963" y="1741488"/>
          <p14:tracePt t="32914" x="6311900" y="1741488"/>
          <p14:tracePt t="32928" x="6338888" y="1751013"/>
          <p14:tracePt t="32945" x="6380163" y="1766888"/>
          <p14:tracePt t="32961" x="6448425" y="1784350"/>
          <p14:tracePt t="32978" x="6559550" y="1784350"/>
          <p14:tracePt t="32981" x="6600825" y="1784350"/>
          <p14:tracePt t="32983" x="6635750" y="1784350"/>
          <p14:tracePt t="32994" x="6754813" y="1793875"/>
          <p14:tracePt t="33011" x="6856413" y="1809750"/>
          <p14:tracePt t="33028" x="6942138" y="1835150"/>
          <p14:tracePt t="33046" x="7008813" y="1844675"/>
          <p14:tracePt t="33061" x="7043738" y="1844675"/>
          <p14:tracePt t="33063" x="7051675" y="1852613"/>
          <p14:tracePt t="33083" x="7059613" y="1852613"/>
          <p14:tracePt t="33095" x="7077075" y="1852613"/>
          <p14:tracePt t="33096" x="7094538" y="1852613"/>
          <p14:tracePt t="33111" x="7127875" y="1852613"/>
          <p14:tracePt t="33112" x="7137400" y="1852613"/>
          <p14:tracePt t="33128" x="7170738" y="1844675"/>
          <p14:tracePt t="33145" x="7213600" y="1835150"/>
          <p14:tracePt t="33162" x="7229475" y="1835150"/>
          <p14:tracePt t="33183" x="7246938" y="1827213"/>
          <p14:tracePt t="33194" x="7256463" y="1819275"/>
          <p14:tracePt t="33212" x="7281863" y="1819275"/>
          <p14:tracePt t="33228" x="7289800" y="1809750"/>
          <p14:tracePt t="33231" x="7297738" y="1801813"/>
          <p14:tracePt t="33246" x="7307263" y="1793875"/>
          <p14:tracePt t="33979" x="7297738" y="1793875"/>
          <p14:tracePt t="33988" x="7289800" y="1793875"/>
          <p14:tracePt t="33994" x="7281863" y="1793875"/>
          <p14:tracePt t="34003" x="7272338" y="1793875"/>
          <p14:tracePt t="34014" x="7264400" y="1793875"/>
          <p14:tracePt t="34029" x="7256463" y="1793875"/>
          <p14:tracePt t="34045" x="7239000" y="1793875"/>
          <p14:tracePt t="34050" x="7221538" y="1793875"/>
          <p14:tracePt t="34061" x="7204075" y="1793875"/>
          <p14:tracePt t="34065" x="7196138" y="1793875"/>
          <p14:tracePt t="34077" x="7170738" y="1793875"/>
          <p14:tracePt t="34094" x="7137400" y="1784350"/>
          <p14:tracePt t="34110" x="7085013" y="1776413"/>
          <p14:tracePt t="34112" x="7077075" y="1776413"/>
          <p14:tracePt t="34127" x="7034213" y="1766888"/>
          <p14:tracePt t="34144" x="6992938" y="1751013"/>
          <p14:tracePt t="34146" x="6983413" y="1741488"/>
          <p14:tracePt t="34162" x="6958013" y="1733550"/>
          <p14:tracePt t="34164" x="6950075" y="1733550"/>
          <p14:tracePt t="34177" x="6924675" y="1725613"/>
          <p14:tracePt t="34179" x="6915150" y="1725613"/>
          <p14:tracePt t="34194" x="6907213" y="1708150"/>
          <p14:tracePt t="34196" x="6899275" y="1708150"/>
          <p14:tracePt t="34199" x="6889750" y="1708150"/>
          <p14:tracePt t="34211" x="6881813" y="1708150"/>
          <p14:tracePt t="34227" x="6873875" y="1708150"/>
          <p14:tracePt t="34244" x="6848475" y="1700213"/>
          <p14:tracePt t="34246" x="6838950" y="1700213"/>
          <p14:tracePt t="34260" x="6813550" y="1690688"/>
          <p14:tracePt t="34279" x="6805613" y="1690688"/>
          <p14:tracePt t="34281" x="6797675" y="1690688"/>
          <p14:tracePt t="34294" x="6780213" y="1690688"/>
          <p14:tracePt t="34297" x="6780213" y="1682750"/>
          <p14:tracePt t="34319" x="6770688" y="1682750"/>
          <p14:tracePt t="34339" x="6762750" y="1682750"/>
          <p14:tracePt t="34378" x="6754813" y="1674813"/>
          <p14:tracePt t="34415" x="6745288" y="1665288"/>
          <p14:tracePt t="34533" x="6754813" y="1665288"/>
          <p14:tracePt t="34545" x="6762750" y="1665288"/>
          <p14:tracePt t="34551" x="6780213" y="1665288"/>
          <p14:tracePt t="34561" x="6797675" y="1665288"/>
          <p14:tracePt t="34578" x="6856413" y="1657350"/>
          <p14:tracePt t="34582" x="6889750" y="1657350"/>
          <p14:tracePt t="34584" x="6915150" y="1657350"/>
          <p14:tracePt t="34594" x="6992938" y="1657350"/>
          <p14:tracePt t="34596" x="7026275" y="1657350"/>
          <p14:tracePt t="34610" x="7204075" y="1657350"/>
          <p14:tracePt t="34627" x="7391400" y="1657350"/>
          <p14:tracePt t="34630" x="7426325" y="1657350"/>
          <p14:tracePt t="34644" x="7518400" y="1657350"/>
          <p14:tracePt t="34647" x="7545388" y="1657350"/>
          <p14:tracePt t="34660" x="7596188" y="1657350"/>
          <p14:tracePt t="34662" x="7621588" y="1649413"/>
          <p14:tracePt t="34678" x="7654925" y="1639888"/>
          <p14:tracePt t="34694" x="7654925" y="1631950"/>
          <p14:tracePt t="34711" x="7672388" y="1631950"/>
          <p14:tracePt t="34773" x="7680325" y="1622425"/>
          <p14:tracePt t="34799" x="7680325" y="1614488"/>
          <p14:tracePt t="34842" x="7662863" y="1614488"/>
          <p14:tracePt t="34846" x="7654925" y="1614488"/>
          <p14:tracePt t="34860" x="7596188" y="1614488"/>
          <p14:tracePt t="34877" x="7451725" y="1606550"/>
          <p14:tracePt t="34878" x="7400925" y="1606550"/>
          <p14:tracePt t="34893" x="7162800" y="1597025"/>
          <p14:tracePt t="34910" x="6932613" y="1597025"/>
          <p14:tracePt t="34914" x="6873875" y="1597025"/>
          <p14:tracePt t="34927" x="6729413" y="1597025"/>
          <p14:tracePt t="34944" x="6643688" y="1597025"/>
          <p14:tracePt t="34945" x="6635750" y="1597025"/>
          <p14:tracePt t="34960" x="6618288" y="1597025"/>
          <p14:tracePt t="35067" x="6626225" y="1597025"/>
          <p14:tracePt t="35073" x="6635750" y="1597025"/>
          <p14:tracePt t="35076" x="6653213" y="1597025"/>
          <p14:tracePt t="35083" x="6678613" y="1597025"/>
          <p14:tracePt t="35093" x="6711950" y="1597025"/>
          <p14:tracePt t="35096" x="6737350" y="1597025"/>
          <p14:tracePt t="35110" x="6797675" y="1597025"/>
          <p14:tracePt t="35128" x="6907213" y="1597025"/>
          <p14:tracePt t="35143" x="6983413" y="1597025"/>
          <p14:tracePt t="35144" x="7000875" y="1597025"/>
          <p14:tracePt t="35160" x="7094538" y="1597025"/>
          <p14:tracePt t="35177" x="7145338" y="1597025"/>
          <p14:tracePt t="35194" x="7170738" y="1589088"/>
          <p14:tracePt t="35198" x="7178675" y="1589088"/>
          <p14:tracePt t="35211" x="7188200" y="1589088"/>
          <p14:tracePt t="35213" x="7196138" y="1589088"/>
          <p14:tracePt t="35226" x="7213600" y="1571625"/>
          <p14:tracePt t="35243" x="7229475" y="1571625"/>
          <p14:tracePt t="35266" x="7239000" y="1571625"/>
          <p14:tracePt t="35365" x="7256463" y="1571625"/>
          <p14:tracePt t="35374" x="7289800" y="1571625"/>
          <p14:tracePt t="35382" x="7315200" y="1571625"/>
          <p14:tracePt t="35395" x="7366000" y="1571625"/>
          <p14:tracePt t="35397" x="7391400" y="1581150"/>
          <p14:tracePt t="35401" x="7408863" y="1581150"/>
          <p14:tracePt t="35410" x="7459663" y="1581150"/>
          <p14:tracePt t="35411" x="7477125" y="1581150"/>
          <p14:tracePt t="35426" x="7604125" y="1581150"/>
          <p14:tracePt t="35443" x="7731125" y="1606550"/>
          <p14:tracePt t="35460" x="7799388" y="1606550"/>
          <p14:tracePt t="35462" x="7816850" y="1606550"/>
          <p14:tracePt t="35477" x="7824788" y="1606550"/>
          <p14:tracePt t="35494" x="7832725" y="1606550"/>
          <p14:tracePt t="35511" x="7867650" y="1606550"/>
          <p14:tracePt t="35513" x="7875588" y="1606550"/>
          <p14:tracePt t="35529" x="7900988" y="1614488"/>
          <p14:tracePt t="35543" x="7918450" y="1614488"/>
          <p14:tracePt t="35545" x="7926388" y="1614488"/>
          <p14:tracePt t="35560" x="7935913" y="1622425"/>
          <p14:tracePt t="35562" x="7943850" y="1622425"/>
          <p14:tracePt t="35577" x="7961313" y="1622425"/>
          <p14:tracePt t="35593" x="7994650" y="1622425"/>
          <p14:tracePt t="35596" x="7994650" y="1631950"/>
          <p14:tracePt t="35610" x="8020050" y="1631950"/>
          <p14:tracePt t="35613" x="8029575" y="1631950"/>
          <p14:tracePt t="35627" x="8045450" y="1631950"/>
          <p14:tracePt t="35643" x="8070850" y="1631950"/>
          <p14:tracePt t="35660" x="8096250" y="1631950"/>
          <p14:tracePt t="35662" x="8105775" y="1631950"/>
          <p14:tracePt t="35676" x="8131175" y="1639888"/>
          <p14:tracePt t="35678" x="8139113" y="1639888"/>
          <p14:tracePt t="35694" x="8215313" y="1639888"/>
          <p14:tracePt t="35710" x="8291513" y="1639888"/>
          <p14:tracePt t="35711" x="8318500" y="1639888"/>
          <p14:tracePt t="35715" x="8343900" y="1639888"/>
          <p14:tracePt t="35726" x="8420100" y="1639888"/>
          <p14:tracePt t="35743" x="8513763" y="1639888"/>
          <p14:tracePt t="35759" x="8547100" y="1639888"/>
          <p14:tracePt t="35761" x="8555038" y="1639888"/>
          <p14:tracePt t="35776" x="8589963" y="1639888"/>
          <p14:tracePt t="35778" x="8597900" y="1639888"/>
          <p14:tracePt t="35781" x="8615363" y="1639888"/>
          <p14:tracePt t="35783" x="8623300" y="1639888"/>
          <p14:tracePt t="35793" x="8648700" y="1639888"/>
          <p14:tracePt t="35810" x="8683625" y="1639888"/>
          <p14:tracePt t="35813" x="8691563" y="1639888"/>
          <p14:tracePt t="35827" x="8709025" y="1639888"/>
          <p14:tracePt t="35829" x="8724900" y="1639888"/>
          <p14:tracePt t="35845" x="8750300" y="1639888"/>
          <p14:tracePt t="35860" x="8777288" y="1639888"/>
          <p14:tracePt t="35877" x="8802688" y="1649413"/>
          <p14:tracePt t="35894" x="8836025" y="1649413"/>
          <p14:tracePt t="35895" x="8843963" y="1649413"/>
          <p14:tracePt t="35911" x="8894763" y="1649413"/>
          <p14:tracePt t="35913" x="8912225" y="1649413"/>
          <p14:tracePt t="35915" x="8921750" y="1649413"/>
          <p14:tracePt t="35926" x="8980488" y="1649413"/>
          <p14:tracePt t="35943" x="9039225" y="1649413"/>
          <p14:tracePt t="35960" x="9064625" y="1649413"/>
          <p14:tracePt t="35978" x="9082088" y="1649413"/>
          <p14:tracePt t="36989" x="9099550" y="1657350"/>
          <p14:tracePt t="36998" x="9107488" y="1657350"/>
          <p14:tracePt t="37002" x="9124950" y="1665288"/>
          <p14:tracePt t="37006" x="9132888" y="1674813"/>
          <p14:tracePt t="37009" x="9142413" y="1674813"/>
          <p14:tracePt t="37015" x="9158288" y="1674813"/>
          <p14:tracePt t="37017" x="9167813" y="1674813"/>
          <p14:tracePt t="37021" x="9183688" y="1682750"/>
          <p14:tracePt t="37025" x="9201150" y="1690688"/>
          <p14:tracePt t="37028" x="9209088" y="1690688"/>
          <p14:tracePt t="37042" x="9251950" y="1700213"/>
          <p14:tracePt t="37059" x="9312275" y="1700213"/>
          <p14:tracePt t="37061" x="9320213" y="1700213"/>
          <p14:tracePt t="37075" x="9353550" y="1700213"/>
          <p14:tracePt t="37077" x="9371013" y="1700213"/>
          <p14:tracePt t="37093" x="9388475" y="1700213"/>
          <p14:tracePt t="37094" x="9405938" y="1700213"/>
          <p14:tracePt t="37109" x="9431338" y="1700213"/>
          <p14:tracePt t="37126" x="9456738" y="1700213"/>
          <p14:tracePt t="37128" x="9464675" y="1700213"/>
          <p14:tracePt t="37142" x="9498013" y="1700213"/>
          <p14:tracePt t="37160" x="9515475" y="1700213"/>
          <p14:tracePt t="37176" x="9532938" y="1700213"/>
          <p14:tracePt t="37193" x="9540875" y="1700213"/>
          <p14:tracePt t="37194" x="9550400" y="1700213"/>
          <p14:tracePt t="37209" x="9575800" y="1690688"/>
          <p14:tracePt t="37213" x="9575800" y="1682750"/>
          <p14:tracePt t="37226" x="9601200" y="1682750"/>
          <p14:tracePt t="37229" x="9609138" y="1682750"/>
          <p14:tracePt t="37242" x="9634538" y="1682750"/>
          <p14:tracePt t="37259" x="9659938" y="1674813"/>
          <p14:tracePt t="37275" x="9685338" y="1665288"/>
          <p14:tracePt t="37292" x="9720263" y="1665288"/>
          <p14:tracePt t="37310" x="9761538" y="1649413"/>
          <p14:tracePt t="37326" x="9786938" y="1649413"/>
          <p14:tracePt t="37342" x="9812338" y="1649413"/>
          <p14:tracePt t="37344" x="9821863" y="1649413"/>
          <p14:tracePt t="37358" x="9864725" y="1649413"/>
          <p14:tracePt t="37375" x="9890125" y="1649413"/>
          <p14:tracePt t="37392" x="9923463" y="1649413"/>
          <p14:tracePt t="37410" x="9956800" y="1649413"/>
          <p14:tracePt t="37414" x="9966325" y="1649413"/>
          <p14:tracePt t="37417" x="9974263" y="1649413"/>
          <p14:tracePt t="37426" x="9991725" y="1649413"/>
          <p14:tracePt t="37430" x="9999663" y="1649413"/>
          <p14:tracePt t="37433" x="10009188" y="1649413"/>
          <p14:tracePt t="37442" x="10025063" y="1649413"/>
          <p14:tracePt t="37458" x="10050463" y="1649413"/>
          <p14:tracePt t="37460" x="10067925" y="1649413"/>
          <p14:tracePt t="37475" x="10110788" y="1649413"/>
          <p14:tracePt t="37492" x="10144125" y="1649413"/>
          <p14:tracePt t="37510" x="10169525" y="1649413"/>
          <p14:tracePt t="37526" x="10179050" y="1649413"/>
          <p14:tracePt t="37529" x="10186988" y="1649413"/>
          <p14:tracePt t="37542" x="10204450" y="1649413"/>
          <p14:tracePt t="37544" x="10220325" y="1649413"/>
          <p14:tracePt t="37567" x="10237788" y="1649413"/>
          <p14:tracePt t="37576" x="10245725" y="1649413"/>
          <p14:tracePt t="37580" x="10255250" y="1649413"/>
          <p14:tracePt t="37583" x="10263188" y="1649413"/>
          <p14:tracePt t="37592" x="10271125" y="1649413"/>
          <p14:tracePt t="37593" x="10280650" y="1649413"/>
          <p14:tracePt t="37608" x="10313988" y="1649413"/>
          <p14:tracePt t="37625" x="10323513" y="1649413"/>
          <p14:tracePt t="37642" x="10331450" y="1649413"/>
          <p14:tracePt t="37659" x="10339388" y="1649413"/>
          <p14:tracePt t="37676" x="10356850" y="1649413"/>
          <p14:tracePt t="37692" x="10364788" y="1649413"/>
          <p14:tracePt t="37708" x="10390188" y="1649413"/>
          <p14:tracePt t="37731" x="10399713" y="1639888"/>
          <p14:tracePt t="37750" x="10407650" y="1639888"/>
          <p14:tracePt t="37759" x="10415588" y="1639888"/>
          <p14:tracePt t="37776" x="10425113" y="1639888"/>
          <p14:tracePt t="37792" x="10442575" y="1639888"/>
          <p14:tracePt t="37809" x="10458450" y="1639888"/>
          <p14:tracePt t="37826" x="10467975" y="1639888"/>
          <p14:tracePt t="37845" x="10475913" y="1639888"/>
          <p14:tracePt t="37864" x="10483850" y="1639888"/>
          <p14:tracePt t="37876" x="10493375" y="1639888"/>
          <p14:tracePt t="37891" x="10518775" y="1639888"/>
          <p14:tracePt t="37908" x="10544175" y="1639888"/>
          <p14:tracePt t="37926" x="10569575" y="1639888"/>
          <p14:tracePt t="37941" x="10585450" y="1639888"/>
          <p14:tracePt t="37943" x="10594975" y="1639888"/>
          <p14:tracePt t="37958" x="10602913" y="1639888"/>
          <p14:tracePt t="37975" x="10628313" y="1639888"/>
          <p14:tracePt t="37979" x="10645775" y="1639888"/>
          <p14:tracePt t="37993" x="10671175" y="1649413"/>
          <p14:tracePt t="37995" x="10696575" y="1657350"/>
          <p14:tracePt t="37999" x="10721975" y="1657350"/>
          <p14:tracePt t="38001" x="10747375" y="1657350"/>
          <p14:tracePt t="38009" x="10782300" y="1657350"/>
          <p14:tracePt t="38025" x="10874375" y="1665288"/>
          <p14:tracePt t="38041" x="10960100" y="1674813"/>
          <p14:tracePt t="38058" x="11044238" y="1682750"/>
          <p14:tracePt t="38060" x="11061700" y="1682750"/>
          <p14:tracePt t="38075" x="11096625" y="1682750"/>
          <p14:tracePt t="38091" x="11112500" y="1682750"/>
          <p14:tracePt t="38108" x="11137900" y="1682750"/>
          <p14:tracePt t="38126" x="11172825" y="1682750"/>
          <p14:tracePt t="38142" x="11206163" y="1682750"/>
          <p14:tracePt t="38157" x="11249025" y="1682750"/>
          <p14:tracePt t="38174" x="11282363" y="1682750"/>
          <p14:tracePt t="38191" x="11342688" y="1700213"/>
          <p14:tracePt t="38208" x="11393488" y="1700213"/>
          <p14:tracePt t="38224" x="11418888" y="1708150"/>
          <p14:tracePt t="38241" x="11487150" y="1716088"/>
          <p14:tracePt t="38258" x="11530013" y="1716088"/>
          <p14:tracePt t="38275" x="11571288" y="1725613"/>
          <p14:tracePt t="38291" x="11588750" y="1725613"/>
          <p14:tracePt t="38293" x="11596688" y="1725613"/>
          <p14:tracePt t="38507" x="11606213" y="1725613"/>
          <p14:tracePt t="38602" x="11596688" y="1725613"/>
          <p14:tracePt t="38630" x="11588750" y="1725613"/>
          <p14:tracePt t="38636" x="11571288" y="1725613"/>
          <p14:tracePt t="38662" x="11555413" y="1725613"/>
          <p14:tracePt t="38669" x="11545888" y="1725613"/>
          <p14:tracePt t="38676" x="11537950" y="1725613"/>
          <p14:tracePt t="38692" x="11512550" y="1741488"/>
          <p14:tracePt t="38695" x="11495088" y="1741488"/>
          <p14:tracePt t="38708" x="11469688" y="1741488"/>
          <p14:tracePt t="38711" x="11444288" y="1741488"/>
          <p14:tracePt t="38724" x="11410950" y="1751013"/>
          <p14:tracePt t="38726" x="11401425" y="1758950"/>
          <p14:tracePt t="38742" x="11342688" y="1766888"/>
          <p14:tracePt t="38744" x="11307763" y="1766888"/>
          <p14:tracePt t="38758" x="11223625" y="1784350"/>
          <p14:tracePt t="38759" x="11188700" y="1784350"/>
          <p14:tracePt t="38774" x="11053763" y="1784350"/>
          <p14:tracePt t="38791" x="10909300" y="1784350"/>
          <p14:tracePt t="38807" x="10739438" y="1784350"/>
          <p14:tracePt t="38808" x="10679113" y="1784350"/>
          <p14:tracePt t="38824" x="10425113" y="1784350"/>
          <p14:tracePt t="38841" x="10085388" y="1784350"/>
          <p14:tracePt t="38857" x="9694863" y="1793875"/>
          <p14:tracePt t="38874" x="9261475" y="1793875"/>
          <p14:tracePt t="38876" x="9142413" y="1801813"/>
          <p14:tracePt t="38892" x="8691563" y="1819275"/>
          <p14:tracePt t="38908" x="8351838" y="1827213"/>
          <p14:tracePt t="38911" x="8164513" y="1835150"/>
          <p14:tracePt t="38914" x="8080375" y="1835150"/>
          <p14:tracePt t="38924" x="7910513" y="1835150"/>
          <p14:tracePt t="38926" x="7842250" y="1852613"/>
          <p14:tracePt t="38942" x="7662863" y="1870075"/>
          <p14:tracePt t="38944" x="7612063" y="1878013"/>
          <p14:tracePt t="38958" x="7510463" y="1885950"/>
          <p14:tracePt t="38974" x="7373938" y="1928813"/>
          <p14:tracePt t="38991" x="7297738" y="1938338"/>
          <p14:tracePt t="39008" x="7145338" y="1938338"/>
          <p14:tracePt t="39010" x="7085013" y="1954213"/>
          <p14:tracePt t="39013" x="7043738" y="1954213"/>
          <p14:tracePt t="39024" x="6873875" y="1954213"/>
          <p14:tracePt t="39041" x="6626225" y="1954213"/>
          <p14:tracePt t="39058" x="6397625" y="1963738"/>
          <p14:tracePt t="39061" x="6354763" y="1963738"/>
          <p14:tracePt t="39075" x="6202363" y="1963738"/>
          <p14:tracePt t="39077" x="6159500" y="1963738"/>
          <p14:tracePt t="39092" x="5997575" y="1963738"/>
          <p14:tracePt t="39107" x="5895975" y="1971675"/>
          <p14:tracePt t="39108" x="5870575" y="1971675"/>
          <p14:tracePt t="39124" x="5726113" y="1997075"/>
          <p14:tracePt t="39141" x="5556250" y="2014538"/>
          <p14:tracePt t="39157" x="5462588" y="2014538"/>
          <p14:tracePt t="39158" x="5429250" y="2014538"/>
          <p14:tracePt t="39174" x="5292725" y="2014538"/>
          <p14:tracePt t="39191" x="5165725" y="2014538"/>
          <p14:tracePt t="39207" x="5038725" y="2014538"/>
          <p14:tracePt t="39224" x="4894263" y="2014538"/>
          <p14:tracePt t="39241" x="4800600" y="2014538"/>
          <p14:tracePt t="39245" x="4775200" y="2014538"/>
          <p14:tracePt t="39258" x="4699000" y="2014538"/>
          <p14:tracePt t="39261" x="4673600" y="2014538"/>
          <p14:tracePt t="39264" x="4646613" y="2014538"/>
          <p14:tracePt t="39274" x="4587875" y="2014538"/>
          <p14:tracePt t="39292" x="4468813" y="2014538"/>
          <p14:tracePt t="39307" x="4384675" y="2014538"/>
          <p14:tracePt t="39309" x="4367213" y="2014538"/>
          <p14:tracePt t="39324" x="4240213" y="2014538"/>
          <p14:tracePt t="39326" x="4205288" y="2014538"/>
          <p14:tracePt t="39340" x="4111625" y="2014538"/>
          <p14:tracePt t="39342" x="4070350" y="2014538"/>
          <p14:tracePt t="39357" x="3959225" y="2014538"/>
          <p14:tracePt t="39374" x="3806825" y="2014538"/>
          <p14:tracePt t="39391" x="3678238" y="2014538"/>
          <p14:tracePt t="39407" x="3551238" y="2014538"/>
          <p14:tracePt t="39411" x="3517900" y="2014538"/>
          <p14:tracePt t="39413" x="3475038" y="2014538"/>
          <p14:tracePt t="39424" x="3381375" y="2014538"/>
          <p14:tracePt t="39440" x="3236913" y="2014538"/>
          <p14:tracePt t="39457" x="3109913" y="2014538"/>
          <p14:tracePt t="39474" x="2998788" y="2014538"/>
          <p14:tracePt t="39492" x="2854325" y="2014538"/>
          <p14:tracePt t="39508" x="2786063" y="2014538"/>
          <p14:tracePt t="39509" x="2760663" y="2014538"/>
          <p14:tracePt t="39513" x="2735263" y="2014538"/>
          <p14:tracePt t="39525" x="2641600" y="2030413"/>
          <p14:tracePt t="39526" x="2608263" y="2030413"/>
          <p14:tracePt t="39542" x="2497138" y="2030413"/>
          <p14:tracePt t="39557" x="2405063" y="2030413"/>
          <p14:tracePt t="39559" x="2379663" y="2030413"/>
          <p14:tracePt t="39574" x="2243138" y="2039938"/>
          <p14:tracePt t="39576" x="2200275" y="2039938"/>
          <p14:tracePt t="39590" x="2022475" y="2047875"/>
          <p14:tracePt t="39607" x="1835150" y="2055813"/>
          <p14:tracePt t="39611" x="1792288" y="2055813"/>
          <p14:tracePt t="39624" x="1673225" y="2055813"/>
          <p14:tracePt t="39625" x="1631950" y="2055813"/>
          <p14:tracePt t="39641" x="1409700" y="2055813"/>
          <p14:tracePt t="39658" x="1206500" y="2055813"/>
          <p14:tracePt t="39662" x="1163638" y="2055813"/>
          <p14:tracePt t="39664" x="1130300" y="2055813"/>
          <p14:tracePt t="39674" x="1062038" y="2055813"/>
          <p14:tracePt t="39676" x="1028700" y="2055813"/>
          <p14:tracePt t="39690" x="942975" y="2055813"/>
          <p14:tracePt t="39707" x="841375" y="2055813"/>
          <p14:tracePt t="39724" x="831850" y="2055813"/>
          <p14:tracePt t="39726" x="815975" y="2055813"/>
          <p14:tracePt t="39754" x="798513" y="2055813"/>
          <p14:tracePt t="39765" x="790575" y="2055813"/>
          <p14:tracePt t="39776" x="781050" y="2055813"/>
          <p14:tracePt t="39781" x="773113" y="2055813"/>
          <p14:tracePt t="39792" x="747713" y="2055813"/>
          <p14:tracePt t="39796" x="739775" y="2055813"/>
          <p14:tracePt t="39799" x="722313" y="2055813"/>
          <p14:tracePt t="39807" x="704850" y="2065338"/>
          <p14:tracePt t="39824" x="636588" y="2073275"/>
          <p14:tracePt t="39840" x="569913" y="2073275"/>
          <p14:tracePt t="39857" x="527050" y="2073275"/>
          <p14:tracePt t="39874" x="501650" y="2073275"/>
          <p14:tracePt t="40032" x="509588" y="2073275"/>
          <p14:tracePt t="40041" x="534988" y="2073275"/>
          <p14:tracePt t="40049" x="560388" y="2073275"/>
          <p14:tracePt t="40052" x="577850" y="2065338"/>
          <p14:tracePt t="40075" x="696913" y="2039938"/>
          <p14:tracePt t="40079" x="714375" y="2030413"/>
          <p14:tracePt t="40093" x="823913" y="2014538"/>
          <p14:tracePt t="40107" x="1003300" y="2005013"/>
          <p14:tracePt t="40123" x="1163638" y="2005013"/>
          <p14:tracePt t="40124" x="1206500" y="2005013"/>
          <p14:tracePt t="40140" x="1384300" y="1997075"/>
          <p14:tracePt t="40158" x="1597025" y="1979613"/>
          <p14:tracePt t="40173" x="1698625" y="1979613"/>
          <p14:tracePt t="40175" x="1733550" y="1979613"/>
          <p14:tracePt t="40190" x="1868488" y="1979613"/>
          <p14:tracePt t="40207" x="1979613" y="1979613"/>
          <p14:tracePt t="40224" x="2065338" y="1979613"/>
          <p14:tracePt t="40227" x="2073275" y="1979613"/>
          <p14:tracePt t="40230" x="2090738" y="1979613"/>
          <p14:tracePt t="40232" x="2098675" y="1979613"/>
          <p14:tracePt t="40241" x="2116138" y="1979613"/>
          <p14:tracePt t="40258" x="2124075" y="1979613"/>
          <p14:tracePt t="40274" x="2132013" y="1979613"/>
          <p14:tracePt t="40296" x="2149475" y="1979613"/>
          <p14:tracePt t="40308" x="2157413" y="1979613"/>
          <p14:tracePt t="40323" x="2166938" y="1979613"/>
          <p14:tracePt t="40340" x="2192338" y="1979613"/>
          <p14:tracePt t="40357" x="2260600" y="1979613"/>
          <p14:tracePt t="40373" x="2336800" y="1979613"/>
          <p14:tracePt t="40390" x="2557463" y="1979613"/>
          <p14:tracePt t="40406" x="2760663" y="1979613"/>
          <p14:tracePt t="40424" x="2965450" y="1979613"/>
          <p14:tracePt t="40426" x="3016250" y="1979613"/>
          <p14:tracePt t="40440" x="3262313" y="1979613"/>
          <p14:tracePt t="40457" x="3602038" y="1979613"/>
          <p14:tracePt t="40474" x="4044950" y="1979613"/>
          <p14:tracePt t="40477" x="4154488" y="1979613"/>
          <p14:tracePt t="40480" x="4265613" y="1979613"/>
          <p14:tracePt t="40490" x="4494213" y="1979613"/>
          <p14:tracePt t="40492" x="4605338" y="1979613"/>
          <p14:tracePt t="40508" x="4987925" y="1979613"/>
          <p14:tracePt t="40523" x="5233988" y="1979613"/>
          <p14:tracePt t="40525" x="5302250" y="1979613"/>
          <p14:tracePt t="40541" x="5538788" y="1946275"/>
          <p14:tracePt t="40542" x="5573713" y="1946275"/>
          <p14:tracePt t="40558" x="5735638" y="1920875"/>
          <p14:tracePt t="40564" x="5786438" y="1911350"/>
          <p14:tracePt t="40566" x="5827713" y="1911350"/>
          <p14:tracePt t="40573" x="5870575" y="1903413"/>
          <p14:tracePt t="40575" x="5930900" y="1895475"/>
          <p14:tracePt t="40590" x="6116638" y="1870075"/>
          <p14:tracePt t="40606" x="6227763" y="1852613"/>
          <p14:tracePt t="40623" x="6311900" y="1852613"/>
          <p14:tracePt t="40640" x="6338888" y="1844675"/>
          <p14:tracePt t="40641" x="6346825" y="1844675"/>
          <p14:tracePt t="40657" x="6354763" y="1844675"/>
          <p14:tracePt t="40674" x="6389688" y="1835150"/>
          <p14:tracePt t="40690" x="6405563" y="1827213"/>
          <p14:tracePt t="40693" x="6415088" y="1827213"/>
          <p14:tracePt t="40707" x="6430963" y="1827213"/>
          <p14:tracePt t="40708" x="6440488" y="1819275"/>
          <p14:tracePt t="40723" x="6448425" y="1819275"/>
          <p14:tracePt t="40724" x="6448425" y="1809750"/>
          <p14:tracePt t="40740" x="6465888" y="1809750"/>
          <p14:tracePt t="40849" x="6465888" y="1801813"/>
          <p14:tracePt t="40857" x="6465888" y="1793875"/>
          <p14:tracePt t="40868" x="6465888" y="1784350"/>
          <p14:tracePt t="40877" x="6456363" y="1784350"/>
          <p14:tracePt t="40890" x="6430963" y="1766888"/>
          <p14:tracePt t="40906" x="6372225" y="1751013"/>
          <p14:tracePt t="40908" x="6338888" y="1751013"/>
          <p14:tracePt t="40924" x="6159500" y="1733550"/>
          <p14:tracePt t="40928" x="6100763" y="1733550"/>
          <p14:tracePt t="40940" x="5972175" y="1733550"/>
          <p14:tracePt t="40941" x="5905500" y="1733550"/>
          <p14:tracePt t="40958" x="5538788" y="1725613"/>
          <p14:tracePt t="40974" x="5368925" y="1725613"/>
          <p14:tracePt t="40975" x="5310188" y="1725613"/>
          <p14:tracePt t="40990" x="5165725" y="1725613"/>
          <p14:tracePt t="40992" x="5132388" y="1725613"/>
          <p14:tracePt t="41006" x="5064125" y="1725613"/>
          <p14:tracePt t="41024" x="5046663" y="1725613"/>
          <p14:tracePt t="41088" x="5038725" y="1725613"/>
          <p14:tracePt t="41121" x="5046663" y="1725613"/>
          <p14:tracePt t="41126" x="5064125" y="1725613"/>
          <p14:tracePt t="41141" x="5080000" y="1733550"/>
          <p14:tracePt t="41146" x="5114925" y="1733550"/>
          <p14:tracePt t="41150" x="5157788" y="1733550"/>
          <p14:tracePt t="41155" x="5183188" y="1733550"/>
          <p14:tracePt t="41173" x="5310188" y="1733550"/>
          <p14:tracePt t="41189" x="5429250" y="1733550"/>
          <p14:tracePt t="41190" x="5462588" y="1733550"/>
          <p14:tracePt t="41206" x="5573713" y="1733550"/>
          <p14:tracePt t="41222" x="5657850" y="1733550"/>
          <p14:tracePt t="41239" x="5700713" y="1716088"/>
          <p14:tracePt t="41256" x="5751513" y="1708150"/>
          <p14:tracePt t="41273" x="5768975" y="1700213"/>
          <p14:tracePt t="41290" x="5786438" y="1690688"/>
          <p14:tracePt t="41345" x="5794375" y="1690688"/>
          <p14:tracePt t="41387" x="5794375" y="1682750"/>
          <p14:tracePt t="41411" x="5786438" y="1682750"/>
          <p14:tracePt t="41421" x="5768975" y="1682750"/>
          <p14:tracePt t="41429" x="5751513" y="1682750"/>
          <p14:tracePt t="41439" x="5718175" y="1682750"/>
          <p14:tracePt t="41456" x="5599113" y="1682750"/>
          <p14:tracePt t="41473" x="5513388" y="1682750"/>
          <p14:tracePt t="41490" x="5462588" y="1690688"/>
          <p14:tracePt t="41493" x="5454650" y="1690688"/>
          <p14:tracePt t="41507" x="5437188" y="1700213"/>
          <p14:tracePt t="41509" x="5429250" y="1700213"/>
          <p14:tracePt t="41591" x="5421313" y="1708150"/>
          <p14:tracePt t="41607" x="5437188" y="1708150"/>
          <p14:tracePt t="41615" x="5462588" y="1708150"/>
          <p14:tracePt t="41622" x="5505450" y="1708150"/>
          <p14:tracePt t="41639" x="5599113" y="1708150"/>
          <p14:tracePt t="41656" x="5708650" y="1708150"/>
          <p14:tracePt t="41658" x="5743575" y="1708150"/>
          <p14:tracePt t="41673" x="5845175" y="1708150"/>
          <p14:tracePt t="41678" x="5862638" y="1708150"/>
          <p14:tracePt t="41682" x="5888038" y="1708150"/>
          <p14:tracePt t="41689" x="5913438" y="1708150"/>
          <p14:tracePt t="41693" x="5921375" y="1708150"/>
          <p14:tracePt t="41706" x="5946775" y="1708150"/>
          <p14:tracePt t="41722" x="5972175" y="1708150"/>
          <p14:tracePt t="41739" x="5989638" y="1708150"/>
          <p14:tracePt t="41846" x="5981700" y="1708150"/>
          <p14:tracePt t="41855" x="5964238" y="1708150"/>
          <p14:tracePt t="41863" x="5938838" y="1708150"/>
          <p14:tracePt t="41865" x="5921375" y="1708150"/>
          <p14:tracePt t="41873" x="5888038" y="1708150"/>
          <p14:tracePt t="41877" x="5862638" y="1708150"/>
          <p14:tracePt t="41881" x="5853113" y="1708150"/>
          <p14:tracePt t="41888" x="5811838" y="1708150"/>
          <p14:tracePt t="41905" x="5743575" y="1708150"/>
          <p14:tracePt t="41922" x="5708650" y="1708150"/>
          <p14:tracePt t="41939" x="5700713" y="1708150"/>
          <p14:tracePt t="41981" x="5692775" y="1708150"/>
          <p14:tracePt t="42058" x="5700713" y="1708150"/>
          <p14:tracePt t="42068" x="5708650" y="1708150"/>
          <p14:tracePt t="42074" x="5726113" y="1708150"/>
          <p14:tracePt t="42079" x="5735638" y="1708150"/>
          <p14:tracePt t="42081" x="5751513" y="1708150"/>
          <p14:tracePt t="42090" x="5776913" y="1690688"/>
          <p14:tracePt t="42093" x="5794375" y="1690688"/>
          <p14:tracePt t="42096" x="5802313" y="1690688"/>
          <p14:tracePt t="42106" x="5837238" y="1682750"/>
          <p14:tracePt t="42109" x="5845175" y="1682750"/>
          <p14:tracePt t="42122" x="5870575" y="1682750"/>
          <p14:tracePt t="42140" x="5888038" y="1682750"/>
          <p14:tracePt t="42156" x="5895975" y="1674813"/>
          <p14:tracePt t="42227" x="5895975" y="1665288"/>
          <p14:tracePt t="42268" x="5888038" y="1665288"/>
          <p14:tracePt t="42273" x="5880100" y="1665288"/>
          <p14:tracePt t="42278" x="5870575" y="1665288"/>
          <p14:tracePt t="42305" x="5743575" y="1657350"/>
          <p14:tracePt t="42322" x="5657850" y="1657350"/>
          <p14:tracePt t="42324" x="5641975" y="1657350"/>
          <p14:tracePt t="42339" x="5616575" y="1657350"/>
          <p14:tracePt t="42356" x="5599113" y="1657350"/>
          <p14:tracePt t="42358" x="5591175" y="1657350"/>
          <p14:tracePt t="42381" x="5581650" y="1657350"/>
          <p14:tracePt t="42397" x="5573713" y="1657350"/>
          <p14:tracePt t="42413" x="5565775" y="1649413"/>
          <p14:tracePt t="42429" x="5556250" y="1649413"/>
          <p14:tracePt t="42446" x="5548313" y="1649413"/>
          <p14:tracePt t="42548" x="5556250" y="1649413"/>
          <p14:tracePt t="42557" x="5565775" y="1649413"/>
          <p14:tracePt t="42565" x="5581650" y="1649413"/>
          <p14:tracePt t="42592" x="5675313" y="1649413"/>
          <p14:tracePt t="42606" x="5726113" y="1649413"/>
          <p14:tracePt t="42610" x="5743575" y="1649413"/>
          <p14:tracePt t="42613" x="5761038" y="1649413"/>
          <p14:tracePt t="42622" x="5786438" y="1649413"/>
          <p14:tracePt t="42639" x="5802313" y="1649413"/>
          <p14:tracePt t="42657" x="5819775" y="1649413"/>
          <p14:tracePt t="42684" x="5837238" y="1649413"/>
          <p14:tracePt t="42779" x="5837238" y="1639888"/>
          <p14:tracePt t="42791" x="5827713" y="1639888"/>
          <p14:tracePt t="42802" x="5819775" y="1639888"/>
          <p14:tracePt t="42808" x="5811838" y="1639888"/>
          <p14:tracePt t="42813" x="5802313" y="1639888"/>
          <p14:tracePt t="42822" x="5786438" y="1639888"/>
          <p14:tracePt t="42823" x="5776913" y="1639888"/>
          <p14:tracePt t="42838" x="5708650" y="1639888"/>
          <p14:tracePt t="42855" x="5649913" y="1639888"/>
          <p14:tracePt t="42872" x="5591175" y="1639888"/>
          <p14:tracePt t="42888" x="5556250" y="1639888"/>
          <p14:tracePt t="42905" x="5522913" y="1639888"/>
          <p14:tracePt t="42909" x="5513388" y="1639888"/>
          <p14:tracePt t="42932" x="5505450" y="1639888"/>
          <p14:tracePt t="42947" x="5497513" y="1639888"/>
          <p14:tracePt t="42956" x="5487988" y="1639888"/>
          <p14:tracePt t="42979" x="5480050" y="1639888"/>
          <p14:tracePt t="43096" x="5487988" y="1639888"/>
          <p14:tracePt t="43103" x="5505450" y="1639888"/>
          <p14:tracePt t="43108" x="5522913" y="1639888"/>
          <p14:tracePt t="43122" x="5565775" y="1639888"/>
          <p14:tracePt t="43124" x="5573713" y="1639888"/>
          <p14:tracePt t="43140" x="5632450" y="1631950"/>
          <p14:tracePt t="43145" x="5641975" y="1631950"/>
          <p14:tracePt t="43155" x="5667375" y="1631950"/>
          <p14:tracePt t="43172" x="5683250" y="1631950"/>
          <p14:tracePt t="43189" x="5692775" y="1631950"/>
          <p14:tracePt t="43230" x="5692775" y="1622425"/>
          <p14:tracePt t="43341" x="5692775" y="1614488"/>
          <p14:tracePt t="43358" x="5683250" y="1614488"/>
          <p14:tracePt t="43362" x="5675313" y="1614488"/>
          <p14:tracePt t="43367" x="5657850" y="1614488"/>
          <p14:tracePt t="43372" x="5649913" y="1614488"/>
          <p14:tracePt t="43388" x="5591175" y="1631950"/>
          <p14:tracePt t="43405" x="5505450" y="1639888"/>
          <p14:tracePt t="43421" x="5454650" y="1639888"/>
          <p14:tracePt t="43422" x="5446713" y="1639888"/>
          <p14:tracePt t="43438" x="5411788" y="1639888"/>
          <p14:tracePt t="43455" x="5394325" y="1639888"/>
          <p14:tracePt t="46605" x="5378450" y="1649413"/>
          <p14:tracePt t="46613" x="5360988" y="1657350"/>
          <p14:tracePt t="46621" x="5343525" y="1657350"/>
          <p14:tracePt t="46626" x="5310188" y="1682750"/>
          <p14:tracePt t="46629" x="5310188" y="1690688"/>
          <p14:tracePt t="46635" x="5284788" y="1700213"/>
          <p14:tracePt t="46638" x="5259388" y="1716088"/>
          <p14:tracePt t="46643" x="5241925" y="1733550"/>
          <p14:tracePt t="46652" x="5208588" y="1758950"/>
          <p14:tracePt t="46669" x="5106988" y="1819275"/>
          <p14:tracePt t="46670" x="5080000" y="1835150"/>
          <p14:tracePt t="46686" x="4995863" y="1911350"/>
          <p14:tracePt t="46703" x="4910138" y="1971675"/>
          <p14:tracePt t="46719" x="4826000" y="2014538"/>
          <p14:tracePt t="46723" x="4800600" y="2030413"/>
          <p14:tracePt t="46736" x="4740275" y="2082800"/>
          <p14:tracePt t="46753" x="4673600" y="2124075"/>
          <p14:tracePt t="46769" x="4579938" y="2174875"/>
          <p14:tracePt t="46773" x="4554538" y="2200275"/>
          <p14:tracePt t="46786" x="4451350" y="2260600"/>
          <p14:tracePt t="46788" x="4410075" y="2278063"/>
          <p14:tracePt t="46803" x="4214813" y="2379663"/>
          <p14:tracePt t="46819" x="4086225" y="2438400"/>
          <p14:tracePt t="46821" x="4052888" y="2455863"/>
          <p14:tracePt t="46824" x="4017963" y="2473325"/>
          <p14:tracePt t="46836" x="3900488" y="2516188"/>
          <p14:tracePt t="46853" x="3756025" y="2557463"/>
          <p14:tracePt t="46854" x="3721100" y="2566988"/>
          <p14:tracePt t="46870" x="3576638" y="2625725"/>
          <p14:tracePt t="46871" x="3517900" y="2651125"/>
          <p14:tracePt t="46886" x="3338513" y="2693988"/>
          <p14:tracePt t="46903" x="3143250" y="2744788"/>
          <p14:tracePt t="46919" x="2990850" y="2744788"/>
          <p14:tracePt t="46922" x="2955925" y="2744788"/>
          <p14:tracePt t="46927" x="2930525" y="2744788"/>
          <p14:tracePt t="46936" x="2854325" y="2744788"/>
          <p14:tracePt t="46938" x="2828925" y="2744788"/>
          <p14:tracePt t="46941" x="2811463" y="2744788"/>
          <p14:tracePt t="46952" x="2744788" y="2744788"/>
          <p14:tracePt t="46970" x="2684463" y="2744788"/>
          <p14:tracePt t="46972" x="2676525" y="2744788"/>
          <p14:tracePt t="46986" x="2633663" y="2744788"/>
          <p14:tracePt t="47002" x="2565400" y="2752725"/>
          <p14:tracePt t="47003" x="2540000" y="2752725"/>
          <p14:tracePt t="47019" x="2471738" y="2762250"/>
          <p14:tracePt t="47021" x="2455863" y="2762250"/>
          <p14:tracePt t="47036" x="2336800" y="2762250"/>
          <p14:tracePt t="47054" x="2192338" y="2787650"/>
          <p14:tracePt t="47070" x="2124075" y="2795588"/>
          <p14:tracePt t="47072" x="2098675" y="2795588"/>
          <p14:tracePt t="47087" x="2030413" y="2805113"/>
          <p14:tracePt t="47089" x="2012950" y="2805113"/>
          <p14:tracePt t="47092" x="2005013" y="2805113"/>
          <p14:tracePt t="47102" x="1946275" y="2805113"/>
          <p14:tracePt t="47119" x="1878013" y="2805113"/>
          <p14:tracePt t="47136" x="1792288" y="2813050"/>
          <p14:tracePt t="47139" x="1766888" y="2820988"/>
          <p14:tracePt t="47152" x="1673225" y="2820988"/>
          <p14:tracePt t="47169" x="1579563" y="2820988"/>
          <p14:tracePt t="47185" x="1512888" y="2820988"/>
          <p14:tracePt t="47202" x="1477963" y="2820988"/>
          <p14:tracePt t="47203" x="1470025" y="2820988"/>
          <p14:tracePt t="47219" x="1444625" y="2820988"/>
          <p14:tracePt t="47236" x="1427163" y="2820988"/>
          <p14:tracePt t="47252" x="1393825" y="2820988"/>
          <p14:tracePt t="47268" x="1368425" y="2820988"/>
          <p14:tracePt t="47285" x="1350963" y="2820988"/>
          <p14:tracePt t="47302" x="1308100" y="2820988"/>
          <p14:tracePt t="47319" x="1300163" y="2820988"/>
          <p14:tracePt t="47336" x="1282700" y="2813050"/>
          <p14:tracePt t="47339" x="1274763" y="2813050"/>
          <p14:tracePt t="47353" x="1249363" y="2795588"/>
          <p14:tracePt t="47369" x="1231900" y="2787650"/>
          <p14:tracePt t="47386" x="1223963" y="2778125"/>
          <p14:tracePt t="47404" x="1214438" y="2770188"/>
          <p14:tracePt t="47419" x="1206500" y="2752725"/>
          <p14:tracePt t="47436" x="1189038" y="2752725"/>
          <p14:tracePt t="47453" x="1189038" y="2736850"/>
          <p14:tracePt t="47470" x="1173163" y="2727325"/>
          <p14:tracePt t="47491" x="1173163" y="2719388"/>
          <p14:tracePt t="47510" x="1173163" y="2711450"/>
          <p14:tracePt t="47519" x="1173163" y="2701925"/>
          <p14:tracePt t="47568" x="1173163" y="2693988"/>
          <p14:tracePt t="47613" x="1173163" y="2676525"/>
          <p14:tracePt t="47644" x="1173163" y="2660650"/>
          <p14:tracePt t="47654" x="1181100" y="2651125"/>
          <p14:tracePt t="47662" x="1181100" y="2643188"/>
          <p14:tracePt t="47670" x="1198563" y="2633663"/>
          <p14:tracePt t="47686" x="1214438" y="2625725"/>
          <p14:tracePt t="47687" x="1231900" y="2608263"/>
          <p14:tracePt t="47702" x="1300163" y="2582863"/>
          <p14:tracePt t="47719" x="1343025" y="2549525"/>
          <p14:tracePt t="47735" x="1376363" y="2541588"/>
          <p14:tracePt t="47752" x="1384300" y="2532063"/>
          <p14:tracePt t="47769" x="1393825" y="2524125"/>
          <p14:tracePt t="47786" x="1401763" y="2524125"/>
          <p14:tracePt t="47804" x="1419225" y="2524125"/>
          <p14:tracePt t="47819" x="1435100" y="2524125"/>
          <p14:tracePt t="47835" x="1470025" y="2524125"/>
          <p14:tracePt t="47852" x="1512888" y="2524125"/>
          <p14:tracePt t="47855" x="1520825" y="2524125"/>
          <p14:tracePt t="47870" x="1546225" y="2524125"/>
          <p14:tracePt t="47885" x="1571625" y="2524125"/>
          <p14:tracePt t="47902" x="1606550" y="2524125"/>
          <p14:tracePt t="47919" x="1647825" y="2524125"/>
          <p14:tracePt t="47935" x="1724025" y="2524125"/>
          <p14:tracePt t="47952" x="1801813" y="2524125"/>
          <p14:tracePt t="47969" x="1893888" y="2524125"/>
          <p14:tracePt t="47985" x="1946275" y="2524125"/>
          <p14:tracePt t="47989" x="1962150" y="2524125"/>
          <p14:tracePt t="48002" x="1979613" y="2524125"/>
          <p14:tracePt t="48004" x="1997075" y="2524125"/>
          <p14:tracePt t="48020" x="2055813" y="2524125"/>
          <p14:tracePt t="48035" x="2106613" y="2524125"/>
          <p14:tracePt t="48037" x="2116138" y="2524125"/>
          <p14:tracePt t="48052" x="2208213" y="2524125"/>
          <p14:tracePt t="48070" x="2286000" y="2524125"/>
          <p14:tracePt t="48085" x="2319338" y="2524125"/>
          <p14:tracePt t="48087" x="2336800" y="2524125"/>
          <p14:tracePt t="48102" x="2344738" y="2524125"/>
          <p14:tracePt t="48119" x="2362200" y="2524125"/>
          <p14:tracePt t="48136" x="2370138" y="2524125"/>
          <p14:tracePt t="48153" x="2387600" y="2524125"/>
          <p14:tracePt t="48169" x="2405063" y="2524125"/>
          <p14:tracePt t="48186" x="2413000" y="2524125"/>
          <p14:tracePt t="48204" x="2420938" y="2524125"/>
          <p14:tracePt t="48248" x="2430463" y="2524125"/>
          <p14:tracePt t="51284" x="2438400" y="2524125"/>
          <p14:tracePt t="51291" x="2446338" y="2524125"/>
          <p14:tracePt t="51299" x="2463800" y="2524125"/>
          <p14:tracePt t="51321" x="2481263" y="2524125"/>
          <p14:tracePt t="51333" x="2489200" y="2524125"/>
          <p14:tracePt t="52805" x="2497138" y="2524125"/>
          <p14:tracePt t="52813" x="2506663" y="2524125"/>
          <p14:tracePt t="52829" x="2524125" y="2524125"/>
          <p14:tracePt t="52834" x="2532063" y="2524125"/>
          <p14:tracePt t="52849" x="2565400" y="2524125"/>
          <p14:tracePt t="52851" x="2582863" y="2524125"/>
          <p14:tracePt t="52865" x="2600325" y="2524125"/>
          <p14:tracePt t="52882" x="2633663" y="2524125"/>
          <p14:tracePt t="52899" x="2651125" y="2524125"/>
          <p14:tracePt t="52922" x="2668588" y="2524125"/>
          <p14:tracePt t="52933" x="2676525" y="2524125"/>
          <p14:tracePt t="52956" x="2684463" y="2524125"/>
          <p14:tracePt t="52975" x="2693988" y="2524125"/>
          <p14:tracePt t="52991" x="2701925" y="2524125"/>
          <p14:tracePt t="52999" x="2709863" y="2524125"/>
          <p14:tracePt t="53017" x="2727325" y="2524125"/>
          <p14:tracePt t="53086" x="2744788" y="2524125"/>
          <p14:tracePt t="53160" x="2752725" y="2524125"/>
          <p14:tracePt t="53169" x="2760663" y="2524125"/>
          <p14:tracePt t="53175" x="2770188" y="2524125"/>
          <p14:tracePt t="53198" x="2786063" y="2524125"/>
          <p14:tracePt t="53215" x="2803525" y="2524125"/>
          <p14:tracePt t="53247" x="2820988" y="2524125"/>
          <p14:tracePt t="53303" x="2828925" y="2524125"/>
          <p14:tracePt t="53614" x="2828925" y="2516188"/>
          <p14:tracePt t="54406" x="2820988" y="2516188"/>
          <p14:tracePt t="54416" x="2811463" y="2516188"/>
          <p14:tracePt t="54423" x="2803525" y="2516188"/>
          <p14:tracePt t="54448" x="2778125" y="2516188"/>
          <p14:tracePt t="54464" x="2760663" y="2516188"/>
          <p14:tracePt t="54481" x="2727325" y="2524125"/>
          <p14:tracePt t="54498" x="2701925" y="2524125"/>
          <p14:tracePt t="54515" x="2668588" y="2541588"/>
          <p14:tracePt t="54532" x="2625725" y="2549525"/>
          <p14:tracePt t="54534" x="2608263" y="2549525"/>
          <p14:tracePt t="54549" x="2574925" y="2549525"/>
          <p14:tracePt t="54571" x="2489200" y="2549525"/>
          <p14:tracePt t="54581" x="2455863" y="2549525"/>
          <p14:tracePt t="54598" x="2395538" y="2557463"/>
          <p14:tracePt t="54614" x="2336800" y="2557463"/>
          <p14:tracePt t="54615" x="2311400" y="2557463"/>
          <p14:tracePt t="54632" x="2243138" y="2557463"/>
          <p14:tracePt t="54633" x="2217738" y="2557463"/>
          <p14:tracePt t="54648" x="2124075" y="2566988"/>
          <p14:tracePt t="54649" x="2090738" y="2574925"/>
          <p14:tracePt t="54665" x="1971675" y="2582863"/>
          <p14:tracePt t="54681" x="1860550" y="2582863"/>
          <p14:tracePt t="54698" x="1766888" y="2574925"/>
          <p14:tracePt t="54700" x="1758950" y="2574925"/>
          <p14:tracePt t="54716" x="1708150" y="2566988"/>
          <p14:tracePt t="54720" x="1698625" y="2566988"/>
          <p14:tracePt t="54722" x="1673225" y="2566988"/>
          <p14:tracePt t="54732" x="1647825" y="2566988"/>
          <p14:tracePt t="54736" x="1631950" y="2566988"/>
          <p14:tracePt t="54738" x="1622425" y="2566988"/>
          <p14:tracePt t="54747" x="1571625" y="2566988"/>
          <p14:tracePt t="54764" x="1487488" y="2566988"/>
          <p14:tracePt t="54781" x="1419225" y="2566988"/>
          <p14:tracePt t="54782" x="1401763" y="2566988"/>
          <p14:tracePt t="54797" x="1343025" y="2566988"/>
          <p14:tracePt t="54799" x="1317625" y="2566988"/>
          <p14:tracePt t="54814" x="1282700" y="2566988"/>
          <p14:tracePt t="54831" x="1249363" y="2566988"/>
          <p14:tracePt t="54832" x="1239838" y="2566988"/>
          <p14:tracePt t="54848" x="1231900" y="2566988"/>
          <p14:tracePt t="54865" x="1214438" y="2566988"/>
          <p14:tracePt t="54882" x="1198563" y="2566988"/>
          <p14:tracePt t="54899" x="1189038" y="2566988"/>
          <p14:tracePt t="54901" x="1181100" y="2566988"/>
          <p14:tracePt t="54919" x="1163638" y="2566988"/>
          <p14:tracePt t="54932" x="1155700" y="2566988"/>
          <p14:tracePt t="54948" x="1147763" y="2566988"/>
          <p14:tracePt t="54965" x="1138238" y="2566988"/>
          <p14:tracePt t="55295" x="1147763" y="2566988"/>
          <p14:tracePt t="55301" x="1173163" y="2566988"/>
          <p14:tracePt t="55306" x="1214438" y="2566988"/>
          <p14:tracePt t="55333" x="1427163" y="2566988"/>
          <p14:tracePt t="55349" x="1520825" y="2566988"/>
          <p14:tracePt t="55354" x="1589088" y="2566988"/>
          <p14:tracePt t="55357" x="1606550" y="2566988"/>
          <p14:tracePt t="55360" x="1631950" y="2566988"/>
          <p14:tracePt t="55363" x="1647825" y="2566988"/>
          <p14:tracePt t="55382" x="1690688" y="2566988"/>
          <p14:tracePt t="55398" x="1708150" y="2566988"/>
          <p14:tracePt t="55401" x="1716088" y="2566988"/>
          <p14:tracePt t="55437" x="1724025" y="2566988"/>
          <p14:tracePt t="55454" x="1741488" y="2566988"/>
          <p14:tracePt t="55485" x="1758950" y="2566988"/>
          <p14:tracePt t="55503" x="1776413" y="2566988"/>
          <p14:tracePt t="55509" x="1784350" y="2566988"/>
          <p14:tracePt t="55521" x="1792288" y="2566988"/>
          <p14:tracePt t="55531" x="1801813" y="2566988"/>
          <p14:tracePt t="55548" x="1835150" y="2566988"/>
          <p14:tracePt t="55564" x="1868488" y="2566988"/>
          <p14:tracePt t="55581" x="1893888" y="2566988"/>
          <p14:tracePt t="55585" x="1903413" y="2566988"/>
          <p14:tracePt t="55598" x="1920875" y="2566988"/>
          <p14:tracePt t="55601" x="1928813" y="2566988"/>
          <p14:tracePt t="55604" x="1936750" y="2566988"/>
          <p14:tracePt t="55614" x="1962150" y="2566988"/>
          <p14:tracePt t="55616" x="1979613" y="2566988"/>
          <p14:tracePt t="55632" x="2073275" y="2566988"/>
          <p14:tracePt t="55648" x="2141538" y="2566988"/>
          <p14:tracePt t="55649" x="2157413" y="2566988"/>
          <p14:tracePt t="55653" x="2182813" y="2566988"/>
          <p14:tracePt t="55664" x="2268538" y="2566988"/>
          <p14:tracePt t="55666" x="2301875" y="2566988"/>
          <p14:tracePt t="55681" x="2370138" y="2566988"/>
          <p14:tracePt t="55697" x="2413000" y="2566988"/>
          <p14:tracePt t="55698" x="2430463" y="2566988"/>
          <p14:tracePt t="55713" x="2463800" y="2566988"/>
          <p14:tracePt t="55730" x="2489200" y="2566988"/>
          <p14:tracePt t="55747" x="2514600" y="2566988"/>
          <p14:tracePt t="55764" x="2540000" y="2566988"/>
          <p14:tracePt t="55780" x="2557463" y="2566988"/>
          <p14:tracePt t="55797" x="2574925" y="2557463"/>
          <p14:tracePt t="55814" x="2590800" y="2549525"/>
          <p14:tracePt t="55816" x="2608263" y="2549525"/>
          <p14:tracePt t="55832" x="2625725" y="2549525"/>
          <p14:tracePt t="55848" x="2641600" y="2549525"/>
          <p14:tracePt t="55850" x="2659063" y="2549525"/>
          <p14:tracePt t="55864" x="2684463" y="2549525"/>
          <p14:tracePt t="55882" x="2735263" y="2549525"/>
          <p14:tracePt t="55897" x="2760663" y="2549525"/>
          <p14:tracePt t="55898" x="2770188" y="2549525"/>
          <p14:tracePt t="55913" x="2786063" y="2549525"/>
          <p14:tracePt t="55915" x="2795588" y="2549525"/>
          <p14:tracePt t="55930" x="2820988" y="2549525"/>
          <p14:tracePt t="55947" x="2854325" y="2549525"/>
          <p14:tracePt t="55964" x="2889250" y="2549525"/>
          <p14:tracePt t="55980" x="2922588" y="2549525"/>
          <p14:tracePt t="55997" x="2955925" y="2549525"/>
          <p14:tracePt t="56014" x="2973388" y="2549525"/>
          <p14:tracePt t="56032" x="2990850" y="2549525"/>
          <p14:tracePt t="56048" x="3008313" y="2549525"/>
          <p14:tracePt t="56049" x="3024188" y="2549525"/>
          <p14:tracePt t="56064" x="3067050" y="2532063"/>
          <p14:tracePt t="56065" x="3084513" y="2524125"/>
          <p14:tracePt t="56080" x="3152775" y="2524125"/>
          <p14:tracePt t="56097" x="3211513" y="2524125"/>
          <p14:tracePt t="56098" x="3219450" y="2524125"/>
          <p14:tracePt t="56114" x="3254375" y="2524125"/>
          <p14:tracePt t="56115" x="3270250" y="2524125"/>
          <p14:tracePt t="56130" x="3287713" y="2524125"/>
          <p14:tracePt t="56148" x="3313113" y="2524125"/>
          <p14:tracePt t="56165" x="3322638" y="2524125"/>
          <p14:tracePt t="56186" x="3338513" y="2524125"/>
          <p14:tracePt t="56198" x="3348038" y="2524125"/>
          <p14:tracePt t="56214" x="3355975" y="2524125"/>
          <p14:tracePt t="56231" x="3363913" y="2524125"/>
          <p14:tracePt t="56256" x="3373438" y="2524125"/>
          <p14:tracePt t="56276" x="3381375" y="2524125"/>
          <p14:tracePt t="56318" x="3389313" y="2524125"/>
          <p14:tracePt t="56338" x="3398838" y="2524125"/>
          <p14:tracePt t="56353" x="3414713" y="2516188"/>
          <p14:tracePt t="56392" x="3424238" y="2506663"/>
          <p14:tracePt t="56433" x="3432175" y="2506663"/>
          <p14:tracePt t="56456" x="3441700" y="2506663"/>
          <p14:tracePt t="56490" x="3449638" y="2506663"/>
          <p14:tracePt t="56939" x="3457575" y="2506663"/>
          <p14:tracePt t="56944" x="3467100" y="2506663"/>
          <p14:tracePt t="56951" x="3475038" y="2506663"/>
          <p14:tracePt t="56953" x="3492500" y="2506663"/>
          <p14:tracePt t="56963" x="3508375" y="2506663"/>
          <p14:tracePt t="56979" x="3533775" y="2506663"/>
          <p14:tracePt t="56996" x="3568700" y="2506663"/>
          <p14:tracePt t="57013" x="3586163" y="2506663"/>
          <p14:tracePt t="57030" x="3619500" y="2506663"/>
          <p14:tracePt t="57047" x="3662363" y="2506663"/>
          <p14:tracePt t="57063" x="3678238" y="2506663"/>
          <p14:tracePt t="57080" x="3695700" y="2506663"/>
          <p14:tracePt t="57104" x="3713163" y="2506663"/>
          <p14:tracePt t="57122" x="3721100" y="2506663"/>
          <p14:tracePt t="57132" x="3729038" y="2506663"/>
          <p14:tracePt t="57149" x="3746500" y="2506663"/>
          <p14:tracePt t="57164" x="3771900" y="2506663"/>
          <p14:tracePt t="57185" x="3789363" y="2506663"/>
          <p14:tracePt t="57204" x="3806825" y="2506663"/>
          <p14:tracePt t="57213" x="3814763" y="2506663"/>
          <p14:tracePt t="57229" x="3840163" y="2506663"/>
          <p14:tracePt t="57246" x="3865563" y="2506663"/>
          <p14:tracePt t="57263" x="3900488" y="2506663"/>
          <p14:tracePt t="57280" x="3925888" y="2506663"/>
          <p14:tracePt t="57282" x="3941763" y="2506663"/>
          <p14:tracePt t="57297" x="3951288" y="2506663"/>
          <p14:tracePt t="57312" x="3959225" y="2506663"/>
          <p14:tracePt t="57329" x="3976688" y="2506663"/>
          <p14:tracePt t="57346" x="4002088" y="2506663"/>
          <p14:tracePt t="57348" x="4010025" y="2506663"/>
          <p14:tracePt t="57364" x="4044950" y="2506663"/>
          <p14:tracePt t="57380" x="4070350" y="2506663"/>
          <p14:tracePt t="57382" x="4078288" y="2506663"/>
          <p14:tracePt t="57397" x="4103688" y="2506663"/>
          <p14:tracePt t="57414" x="4129088" y="2506663"/>
          <p14:tracePt t="57431" x="4146550" y="2506663"/>
          <p14:tracePt t="57435" x="4154488" y="2506663"/>
          <p14:tracePt t="57448" x="4162425" y="2506663"/>
          <p14:tracePt t="57452" x="4171950" y="2506663"/>
          <p14:tracePt t="57464" x="4187825" y="2506663"/>
          <p14:tracePt t="57480" x="4222750" y="2506663"/>
          <p14:tracePt t="57496" x="4240213" y="2506663"/>
          <p14:tracePt t="57512" x="4265613" y="2506663"/>
          <p14:tracePt t="57513" x="4273550" y="2506663"/>
          <p14:tracePt t="57530" x="4298950" y="2506663"/>
          <p14:tracePt t="57531" x="4316413" y="2506663"/>
          <p14:tracePt t="57535" x="4324350" y="2506663"/>
          <p14:tracePt t="57546" x="4349750" y="2506663"/>
          <p14:tracePt t="57564" x="4384675" y="2506663"/>
          <p14:tracePt t="57580" x="4392613" y="2506663"/>
          <p14:tracePt t="57597" x="4410075" y="2506663"/>
          <p14:tracePt t="57601" x="4425950" y="2506663"/>
          <p14:tracePt t="57619" x="4443413" y="2506663"/>
          <p14:tracePt t="57643" x="4460875" y="2506663"/>
          <p14:tracePt t="57652" x="4468813" y="2506663"/>
          <p14:tracePt t="57663" x="4476750" y="2506663"/>
          <p14:tracePt t="57667" x="4486275" y="2506663"/>
          <p14:tracePt t="57679" x="4494213" y="2506663"/>
          <p14:tracePt t="57698" x="4511675" y="2506663"/>
          <p14:tracePt t="57714" x="4529138" y="2506663"/>
          <p14:tracePt t="57729" x="4537075" y="2506663"/>
          <p14:tracePt t="57746" x="4554538" y="2506663"/>
          <p14:tracePt t="57764" x="4570413" y="2506663"/>
          <p14:tracePt t="57781" x="4587875" y="2506663"/>
          <p14:tracePt t="57796" x="4595813" y="2498725"/>
          <p14:tracePt t="57798" x="4605338" y="2498725"/>
          <p14:tracePt t="57812" x="4621213" y="2498725"/>
          <p14:tracePt t="57829" x="4638675" y="2498725"/>
          <p14:tracePt t="57846" x="4664075" y="2498725"/>
          <p14:tracePt t="57863" x="4689475" y="2498725"/>
          <p14:tracePt t="57879" x="4699000" y="2498725"/>
          <p14:tracePt t="57882" x="4714875" y="2498725"/>
          <p14:tracePt t="57896" x="4732338" y="2498725"/>
          <p14:tracePt t="57914" x="4791075" y="2498725"/>
          <p14:tracePt t="57930" x="4833938" y="2498725"/>
          <p14:tracePt t="57946" x="4868863" y="2498725"/>
          <p14:tracePt t="57948" x="4876800" y="2498725"/>
          <p14:tracePt t="57963" x="4902200" y="2498725"/>
          <p14:tracePt t="57981" x="4927600" y="2498725"/>
          <p14:tracePt t="58001" x="4945063" y="2498725"/>
          <p14:tracePt t="58012" x="4970463" y="2498725"/>
          <p14:tracePt t="58029" x="5003800" y="2498725"/>
          <p14:tracePt t="58033" x="5021263" y="2498725"/>
          <p14:tracePt t="58046" x="5046663" y="2498725"/>
          <p14:tracePt t="58049" x="5064125" y="2498725"/>
          <p14:tracePt t="58063" x="5080000" y="2498725"/>
          <p14:tracePt t="58080" x="5097463" y="2498725"/>
          <p14:tracePt t="58083" x="5114925" y="2498725"/>
          <p14:tracePt t="58098" x="5132388" y="2498725"/>
          <p14:tracePt t="58113" x="5140325" y="2498725"/>
          <p14:tracePt t="58115" x="5157788" y="2498725"/>
          <p14:tracePt t="58130" x="5191125" y="2498725"/>
          <p14:tracePt t="58132" x="5199063" y="2498725"/>
          <p14:tracePt t="58146" x="5224463" y="2498725"/>
          <p14:tracePt t="58148" x="5241925" y="2498725"/>
          <p14:tracePt t="58162" x="5284788" y="2498725"/>
          <p14:tracePt t="58164" x="5292725" y="2498725"/>
          <p14:tracePt t="58179" x="5318125" y="2498725"/>
          <p14:tracePt t="58196" x="5343525" y="2498725"/>
          <p14:tracePt t="58213" x="5360988" y="2498725"/>
          <p14:tracePt t="58230" x="5394325" y="2498725"/>
          <p14:tracePt t="58233" x="5411788" y="2498725"/>
          <p14:tracePt t="58246" x="5454650" y="2498725"/>
          <p14:tracePt t="58248" x="5472113" y="2498725"/>
          <p14:tracePt t="58262" x="5538788" y="2498725"/>
          <p14:tracePt t="58279" x="5607050" y="2498725"/>
          <p14:tracePt t="58295" x="5641975" y="2498725"/>
          <p14:tracePt t="58298" x="5657850" y="2498725"/>
          <p14:tracePt t="58312" x="5692775" y="2498725"/>
          <p14:tracePt t="58329" x="5718175" y="2498725"/>
          <p14:tracePt t="58346" x="5735638" y="2498725"/>
          <p14:tracePt t="58362" x="5743575" y="2498725"/>
          <p14:tracePt t="58363" x="5751513" y="2498725"/>
          <p14:tracePt t="58379" x="5761038" y="2498725"/>
          <p14:tracePt t="58396" x="5768975" y="2498725"/>
          <p14:tracePt t="58398" x="5776913" y="2498725"/>
          <p14:tracePt t="58413" x="5794375" y="2498725"/>
          <p14:tracePt t="58431" x="5819775" y="2489200"/>
          <p14:tracePt t="58447" x="5827713" y="2489200"/>
          <p14:tracePt t="58449" x="5837238" y="2489200"/>
          <p14:tracePt t="58463" x="5870575" y="2481263"/>
          <p14:tracePt t="58479" x="5895975" y="2481263"/>
          <p14:tracePt t="58495" x="5921375" y="2481263"/>
          <p14:tracePt t="58512" x="5938838" y="2481263"/>
          <p14:tracePt t="58529" x="5956300" y="2481263"/>
          <p14:tracePt t="58545" x="5964238" y="2481263"/>
          <p14:tracePt t="58563" x="5972175" y="2481263"/>
          <p14:tracePt t="58581" x="5981700" y="2481263"/>
          <p14:tracePt t="58595" x="5989638" y="2481263"/>
          <p14:tracePt t="58597" x="5997575" y="2481263"/>
          <p14:tracePt t="58613" x="6007100" y="2481263"/>
          <p14:tracePt t="58630" x="6015038" y="2481263"/>
          <p14:tracePt t="58648" x="6032500" y="2481263"/>
          <p14:tracePt t="58690" x="6049963" y="2481263"/>
          <p14:tracePt t="58713" x="6057900" y="2481263"/>
          <p14:tracePt t="58793" x="6065838" y="2481263"/>
          <p14:tracePt t="71203" x="6075363" y="2481263"/>
          <p14:tracePt t="71218" x="6083300" y="2481263"/>
          <p14:tracePt t="71224" x="6091238" y="2481263"/>
          <p14:tracePt t="71522" x="6108700" y="2481263"/>
          <p14:tracePt t="71529" x="6108700" y="2473325"/>
          <p14:tracePt t="71537" x="6126163" y="2473325"/>
          <p14:tracePt t="71554" x="6151563" y="2473325"/>
          <p14:tracePt t="71571" x="6184900" y="2473325"/>
          <p14:tracePt t="71587" x="6210300" y="2473325"/>
          <p14:tracePt t="71588" x="6219825" y="2473325"/>
          <p14:tracePt t="71604" x="6278563" y="2473325"/>
          <p14:tracePt t="71621" x="6397625" y="2473325"/>
          <p14:tracePt t="71637" x="6567488" y="2473325"/>
          <p14:tracePt t="71639" x="6618288" y="2473325"/>
          <p14:tracePt t="71654" x="6780213" y="2473325"/>
          <p14:tracePt t="71671" x="6932613" y="2473325"/>
          <p14:tracePt t="71674" x="6958013" y="2473325"/>
          <p14:tracePt t="71688" x="7034213" y="2473325"/>
          <p14:tracePt t="71691" x="7069138" y="2473325"/>
          <p14:tracePt t="71704" x="7119938" y="2473325"/>
          <p14:tracePt t="71706" x="7145338" y="2473325"/>
          <p14:tracePt t="71722" x="7221538" y="2473325"/>
          <p14:tracePt t="71738" x="7323138" y="2473325"/>
          <p14:tracePt t="71741" x="7408863" y="2473325"/>
          <p14:tracePt t="71754" x="7535863" y="2473325"/>
          <p14:tracePt t="71757" x="7578725" y="2473325"/>
          <p14:tracePt t="71772" x="7756525" y="2473325"/>
          <p14:tracePt t="71787" x="7867650" y="2473325"/>
          <p14:tracePt t="71803" x="7994650" y="2463800"/>
          <p14:tracePt t="71820" x="8070850" y="2463800"/>
          <p14:tracePt t="71837" x="8113713" y="2463800"/>
          <p14:tracePt t="71853" x="8147050" y="2447925"/>
          <p14:tracePt t="71870" x="8199438" y="2447925"/>
          <p14:tracePt t="71887" x="8232775" y="2447925"/>
          <p14:tracePt t="71904" x="8291513" y="2422525"/>
          <p14:tracePt t="71922" x="8351838" y="2422525"/>
          <p14:tracePt t="71937" x="8385175" y="2413000"/>
          <p14:tracePt t="71954" x="8445500" y="2413000"/>
          <p14:tracePt t="71970" x="8496300" y="2413000"/>
          <p14:tracePt t="71987" x="8572500" y="2413000"/>
          <p14:tracePt t="71988" x="8589963" y="2413000"/>
          <p14:tracePt t="72004" x="8666163" y="2413000"/>
          <p14:tracePt t="72020" x="8709025" y="2413000"/>
          <p14:tracePt t="72037" x="8724900" y="2413000"/>
          <p14:tracePt t="72054" x="8767763" y="2397125"/>
          <p14:tracePt t="72071" x="8777288" y="2397125"/>
          <p14:tracePt t="72632" x="8767763" y="2397125"/>
          <p14:tracePt t="72645" x="8759825" y="2397125"/>
          <p14:tracePt t="72665" x="8742363" y="2397125"/>
          <p14:tracePt t="72681" x="8734425" y="2397125"/>
          <p14:tracePt t="72693" x="8724900" y="2397125"/>
          <p14:tracePt t="72709" x="8716963" y="2405063"/>
          <p14:tracePt t="72720" x="8709025" y="2413000"/>
          <p14:tracePt t="72737" x="8699500" y="2422525"/>
          <p14:tracePt t="72754" x="8674100" y="2422525"/>
          <p14:tracePt t="72770" x="8658225" y="2430463"/>
          <p14:tracePt t="72772" x="8640763" y="2430463"/>
          <p14:tracePt t="72788" x="8615363" y="2447925"/>
          <p14:tracePt t="72804" x="8589963" y="2447925"/>
          <p14:tracePt t="72821" x="8555038" y="2455863"/>
          <p14:tracePt t="72837" x="8539163" y="2455863"/>
          <p14:tracePt t="72854" x="8513763" y="2463800"/>
          <p14:tracePt t="72857" x="8496300" y="2473325"/>
          <p14:tracePt t="72859" x="8478838" y="2473325"/>
          <p14:tracePt t="72870" x="8445500" y="2481263"/>
          <p14:tracePt t="72887" x="8377238" y="2489200"/>
          <p14:tracePt t="72890" x="8351838" y="2498725"/>
          <p14:tracePt t="72904" x="8291513" y="2498725"/>
          <p14:tracePt t="72907" x="8275638" y="2498725"/>
          <p14:tracePt t="72919" x="8207375" y="2516188"/>
          <p14:tracePt t="72936" x="8156575" y="2524125"/>
          <p14:tracePt t="72953" x="8096250" y="2541588"/>
          <p14:tracePt t="72970" x="8062913" y="2541588"/>
          <p14:tracePt t="72986" x="8029575" y="2541588"/>
          <p14:tracePt t="72987" x="8020050" y="2541588"/>
          <p14:tracePt t="73003" x="8004175" y="2541588"/>
          <p14:tracePt t="73004" x="7986713" y="2541588"/>
          <p14:tracePt t="73020" x="7951788" y="2541588"/>
          <p14:tracePt t="73037" x="7910513" y="2541588"/>
          <p14:tracePt t="73055" x="7867650" y="2549525"/>
          <p14:tracePt t="73056" x="7842250" y="2549525"/>
          <p14:tracePt t="73059" x="7832725" y="2549525"/>
          <p14:tracePt t="73062" x="7816850" y="2549525"/>
          <p14:tracePt t="73070" x="7807325" y="2549525"/>
          <p14:tracePt t="73072" x="7791450" y="2549525"/>
          <p14:tracePt t="73075" x="7773988" y="2549525"/>
          <p14:tracePt t="73078" x="7766050" y="2549525"/>
          <p14:tracePt t="73087" x="7731125" y="2557463"/>
          <p14:tracePt t="73104" x="7688263" y="2557463"/>
          <p14:tracePt t="73107" x="7672388" y="2557463"/>
          <p14:tracePt t="73120" x="7654925" y="2557463"/>
          <p14:tracePt t="73122" x="7646988" y="2557463"/>
          <p14:tracePt t="73138" x="7604125" y="2557463"/>
          <p14:tracePt t="73154" x="7578725" y="2557463"/>
          <p14:tracePt t="73156" x="7527925" y="2557463"/>
          <p14:tracePt t="73170" x="7477125" y="2557463"/>
          <p14:tracePt t="73186" x="7400925" y="2557463"/>
          <p14:tracePt t="73188" x="7373938" y="2557463"/>
          <p14:tracePt t="73203" x="7315200" y="2557463"/>
          <p14:tracePt t="73204" x="7307263" y="2557463"/>
          <p14:tracePt t="73219" x="7272338" y="2557463"/>
          <p14:tracePt t="73221" x="7256463" y="2557463"/>
          <p14:tracePt t="73236" x="7213600" y="2557463"/>
          <p14:tracePt t="73253" x="7204075" y="2557463"/>
          <p14:tracePt t="73269" x="7188200" y="2557463"/>
          <p14:tracePt t="73286" x="7170738" y="2557463"/>
          <p14:tracePt t="73334" x="7162800" y="2557463"/>
          <p14:tracePt t="73704" x="7170738" y="2549525"/>
          <p14:tracePt t="73712" x="7188200" y="2549525"/>
          <p14:tracePt t="73732" x="7204075" y="2541588"/>
          <p14:tracePt t="73738" x="7213600" y="2541588"/>
          <p14:tracePt t="73753" x="7229475" y="2532063"/>
          <p14:tracePt t="73757" x="7239000" y="2532063"/>
          <p14:tracePt t="73770" x="7272338" y="2524125"/>
          <p14:tracePt t="73771" x="7297738" y="2524125"/>
          <p14:tracePt t="73786" x="7358063" y="2524125"/>
          <p14:tracePt t="73802" x="7426325" y="2506663"/>
          <p14:tracePt t="73819" x="7467600" y="2498725"/>
          <p14:tracePt t="73836" x="7493000" y="2489200"/>
          <p14:tracePt t="73853" x="7510463" y="2489200"/>
          <p14:tracePt t="73870" x="7518400" y="2489200"/>
          <p14:tracePt t="73887" x="7535863" y="2481263"/>
          <p14:tracePt t="73904" x="7545388" y="2481263"/>
          <p14:tracePt t="73924" x="7561263" y="2481263"/>
          <p14:tracePt t="74894" x="7553325" y="2481263"/>
          <p14:tracePt t="74897" x="7545388" y="2481263"/>
          <p14:tracePt t="74905" x="7518400" y="2481263"/>
          <p14:tracePt t="74907" x="7502525" y="2481263"/>
          <p14:tracePt t="74918" x="7459663" y="2498725"/>
          <p14:tracePt t="74935" x="7348538" y="2524125"/>
          <p14:tracePt t="74936" x="7315200" y="2532063"/>
          <p14:tracePt t="74952" x="7162800" y="2557463"/>
          <p14:tracePt t="74968" x="6983413" y="2574925"/>
          <p14:tracePt t="74985" x="6838950" y="2574925"/>
          <p14:tracePt t="75002" x="6745288" y="2574925"/>
          <p14:tracePt t="75018" x="6704013" y="2574925"/>
          <p14:tracePt t="75198" x="6719888" y="2574925"/>
          <p14:tracePt t="75206" x="6737350" y="2574925"/>
          <p14:tracePt t="75213" x="6745288" y="2574925"/>
          <p14:tracePt t="75215" x="6754813" y="2574925"/>
          <p14:tracePt t="75237" x="6864350" y="2557463"/>
          <p14:tracePt t="75241" x="6881813" y="2557463"/>
          <p14:tracePt t="75243" x="6899275" y="2557463"/>
          <p14:tracePt t="75252" x="6942138" y="2549525"/>
          <p14:tracePt t="75254" x="6967538" y="2549525"/>
          <p14:tracePt t="75268" x="7059613" y="2549525"/>
          <p14:tracePt t="75269" x="7094538" y="2549525"/>
          <p14:tracePt t="75285" x="7196138" y="2549525"/>
          <p14:tracePt t="75286" x="7239000" y="2549525"/>
          <p14:tracePt t="75302" x="7383463" y="2549525"/>
          <p14:tracePt t="75320" x="7553325" y="2549525"/>
          <p14:tracePt t="75335" x="7654925" y="2549525"/>
          <p14:tracePt t="75337" x="7680325" y="2549525"/>
          <p14:tracePt t="75352" x="7748588" y="2549525"/>
          <p14:tracePt t="75353" x="7766050" y="2549525"/>
          <p14:tracePt t="75357" x="7791450" y="2541588"/>
          <p14:tracePt t="75368" x="7832725" y="2532063"/>
          <p14:tracePt t="75385" x="7850188" y="2532063"/>
          <p14:tracePt t="75418" x="7859713" y="2524125"/>
          <p14:tracePt t="75454" x="7867650" y="2524125"/>
          <p14:tracePt t="75528" x="7885113" y="2524125"/>
          <p14:tracePt t="75567" x="7893050" y="2516188"/>
          <p14:tracePt t="75569" x="7900988" y="2516188"/>
          <p14:tracePt t="75576" x="7910513" y="2506663"/>
          <p14:tracePt t="75585" x="7918450" y="2506663"/>
          <p14:tracePt t="75602" x="7943850" y="2498725"/>
          <p14:tracePt t="75605" x="7961313" y="2498725"/>
          <p14:tracePt t="75607" x="7969250" y="2498725"/>
          <p14:tracePt t="75618" x="7994650" y="2489200"/>
          <p14:tracePt t="75635" x="8029575" y="2489200"/>
          <p14:tracePt t="75652" x="8037513" y="2489200"/>
          <p14:tracePt t="75669" x="8062913" y="2473325"/>
          <p14:tracePt t="75686" x="8080375" y="2473325"/>
          <p14:tracePt t="75688" x="8088313" y="2473325"/>
          <p14:tracePt t="75702" x="8105775" y="2473325"/>
          <p14:tracePt t="75704" x="8113713" y="2473325"/>
          <p14:tracePt t="75718" x="8156575" y="2473325"/>
          <p14:tracePt t="75735" x="8189913" y="2473325"/>
          <p14:tracePt t="75752" x="8215313" y="2473325"/>
          <p14:tracePt t="75776" x="8224838" y="2473325"/>
          <p14:tracePt t="75785" x="8232775" y="2473325"/>
          <p14:tracePt t="75804" x="8240713" y="2473325"/>
          <p14:tracePt t="75828" x="8250238" y="2473325"/>
          <p14:tracePt t="75845" x="8258175" y="2473325"/>
          <p14:tracePt t="75981" x="8266113" y="2473325"/>
          <p14:tracePt t="76146" x="8283575" y="2473325"/>
          <p14:tracePt t="76158" x="8291513" y="2473325"/>
          <p14:tracePt t="76166" x="8301038" y="2473325"/>
          <p14:tracePt t="76186" x="8326438" y="2481263"/>
          <p14:tracePt t="76190" x="8326438" y="2489200"/>
          <p14:tracePt t="76193" x="8343900" y="2498725"/>
          <p14:tracePt t="76201" x="8369300" y="2506663"/>
          <p14:tracePt t="76204" x="8394700" y="2516188"/>
          <p14:tracePt t="76218" x="8470900" y="2524125"/>
          <p14:tracePt t="76235" x="8632825" y="2574925"/>
          <p14:tracePt t="76237" x="8674100" y="2582863"/>
          <p14:tracePt t="76251" x="8785225" y="2600325"/>
          <p14:tracePt t="76267" x="8929688" y="2617788"/>
          <p14:tracePt t="76284" x="9005888" y="2617788"/>
          <p14:tracePt t="76285" x="9013825" y="2617788"/>
          <p14:tracePt t="76301" x="9031288" y="2617788"/>
          <p14:tracePt t="77166" x="9013825" y="2617788"/>
          <p14:tracePt t="77172" x="8997950" y="2617788"/>
          <p14:tracePt t="77183" x="8955088" y="2617788"/>
          <p14:tracePt t="77200" x="8937625" y="2608263"/>
          <p14:tracePt t="77217" x="8912225" y="2608263"/>
          <p14:tracePt t="77220" x="8904288" y="2608263"/>
          <p14:tracePt t="77234" x="8869363" y="2608263"/>
          <p14:tracePt t="77251" x="8843963" y="2608263"/>
          <p14:tracePt t="77252" x="8828088" y="2608263"/>
          <p14:tracePt t="77267" x="8810625" y="2608263"/>
          <p14:tracePt t="77269" x="8802688" y="2608263"/>
          <p14:tracePt t="77284" x="8767763" y="2608263"/>
          <p14:tracePt t="77287" x="8759825" y="2608263"/>
          <p14:tracePt t="77302" x="8724900" y="2608263"/>
          <p14:tracePt t="77318" x="8699500" y="2608263"/>
          <p14:tracePt t="77320" x="8691563" y="2608263"/>
          <p14:tracePt t="77335" x="8666163" y="2608263"/>
          <p14:tracePt t="77351" x="8648700" y="2608263"/>
          <p14:tracePt t="77368" x="8640763" y="2608263"/>
          <p14:tracePt t="77526" x="8640763" y="2600325"/>
          <p14:tracePt t="77544" x="8648700" y="2592388"/>
          <p14:tracePt t="77550" x="8666163" y="2592388"/>
          <p14:tracePt t="77567" x="8691563" y="2592388"/>
          <p14:tracePt t="77568" x="8709025" y="2592388"/>
          <p14:tracePt t="77571" x="8724900" y="2592388"/>
          <p14:tracePt t="77583" x="8750300" y="2592388"/>
          <p14:tracePt t="77600" x="8785225" y="2592388"/>
          <p14:tracePt t="77602" x="8793163" y="2582863"/>
          <p14:tracePt t="77617" x="8810625" y="2582863"/>
          <p14:tracePt t="77619" x="8828088" y="2582863"/>
          <p14:tracePt t="77634" x="8828088" y="2574925"/>
          <p14:tracePt t="77635" x="8843963" y="2574925"/>
          <p14:tracePt t="77652" x="8869363" y="2566988"/>
          <p14:tracePt t="77667" x="8894763" y="2566988"/>
          <p14:tracePt t="77669" x="8904288" y="2566988"/>
          <p14:tracePt t="77684" x="8937625" y="2549525"/>
          <p14:tracePt t="77686" x="8955088" y="2541588"/>
          <p14:tracePt t="77701" x="8997950" y="2532063"/>
          <p14:tracePt t="77718" x="9023350" y="2532063"/>
          <p14:tracePt t="77722" x="9031288" y="2532063"/>
          <p14:tracePt t="77725" x="9039225" y="2532063"/>
          <p14:tracePt t="77736" x="9048750" y="2532063"/>
          <p14:tracePt t="77750" x="9056688" y="2532063"/>
          <p14:tracePt t="77766" x="9091613" y="2532063"/>
          <p14:tracePt t="77783" x="9117013" y="2532063"/>
          <p14:tracePt t="77800" x="9158288" y="2532063"/>
          <p14:tracePt t="77817" x="9201150" y="2532063"/>
          <p14:tracePt t="77833" x="9236075" y="2532063"/>
          <p14:tracePt t="77850" x="9261475" y="2532063"/>
          <p14:tracePt t="77868" x="9294813" y="2532063"/>
          <p14:tracePt t="77883" x="9320213" y="2532063"/>
          <p14:tracePt t="77885" x="9328150" y="2532063"/>
          <p14:tracePt t="77900" x="9353550" y="2532063"/>
          <p14:tracePt t="77917" x="9380538" y="2532063"/>
          <p14:tracePt t="77934" x="9396413" y="2532063"/>
          <p14:tracePt t="77950" x="9413875" y="2532063"/>
          <p14:tracePt t="77968" x="9439275" y="2532063"/>
          <p14:tracePt t="77983" x="9456738" y="2532063"/>
          <p14:tracePt t="78000" x="9482138" y="2532063"/>
          <p14:tracePt t="78017" x="9507538" y="2516188"/>
          <p14:tracePt t="78033" x="9523413" y="2516188"/>
          <p14:tracePt t="78051" x="9540875" y="2516188"/>
          <p14:tracePt t="78068" x="9558338" y="2516188"/>
          <p14:tracePt t="78083" x="9566275" y="2516188"/>
          <p14:tracePt t="78100" x="9583738" y="2516188"/>
          <p14:tracePt t="78118" x="9601200" y="2516188"/>
          <p14:tracePt t="78162" x="9617075" y="2516188"/>
          <p14:tracePt t="78174" x="9626600" y="2516188"/>
          <p14:tracePt t="78201" x="9634538" y="2516188"/>
          <p14:tracePt t="78631" x="9642475" y="2516188"/>
          <p14:tracePt t="78633" x="9652000" y="2516188"/>
          <p14:tracePt t="78640" x="9677400" y="2516188"/>
          <p14:tracePt t="78653" x="9702800" y="2516188"/>
          <p14:tracePt t="78658" x="9710738" y="2516188"/>
          <p14:tracePt t="78661" x="9728200" y="2516188"/>
          <p14:tracePt t="78668" x="9761538" y="2516188"/>
          <p14:tracePt t="78683" x="9796463" y="2516188"/>
          <p14:tracePt t="78684" x="9804400" y="2516188"/>
          <p14:tracePt t="78699" x="9847263" y="2516188"/>
          <p14:tracePt t="78700" x="9864725" y="2516188"/>
          <p14:tracePt t="78716" x="9898063" y="2516188"/>
          <p14:tracePt t="78733" x="9906000" y="2516188"/>
          <p14:tracePt t="78735" x="9915525" y="2516188"/>
          <p14:tracePt t="78750" x="9923463" y="2516188"/>
          <p14:tracePt t="78767" x="9948863" y="2516188"/>
          <p14:tracePt t="78785" x="9948863" y="2506663"/>
          <p14:tracePt t="78787" x="9966325" y="2506663"/>
          <p14:tracePt t="78810" x="9983788" y="2506663"/>
          <p14:tracePt t="78821" x="9991725" y="2506663"/>
          <p14:tracePt t="78835" x="9999663" y="2506663"/>
          <p14:tracePt t="78850" x="10009188" y="2506663"/>
          <p14:tracePt t="78866" x="10017125" y="2506663"/>
          <p14:tracePt t="78868" x="10025063" y="2506663"/>
          <p14:tracePt t="78884" x="10042525" y="2506663"/>
          <p14:tracePt t="78904" x="10059988" y="2506663"/>
          <p14:tracePt t="78918" x="10067925" y="2506663"/>
          <p14:tracePt t="78933" x="10075863" y="2506663"/>
          <p14:tracePt t="78950" x="10110788" y="2506663"/>
          <p14:tracePt t="78966" x="10136188" y="2506663"/>
          <p14:tracePt t="78982" x="10153650" y="2506663"/>
          <p14:tracePt t="78999" x="10169525" y="2506663"/>
          <p14:tracePt t="79016" x="10186988" y="2506663"/>
          <p14:tracePt t="79033" x="10212388" y="2506663"/>
          <p14:tracePt t="79050" x="10237788" y="2506663"/>
          <p14:tracePt t="79067" x="10255250" y="2506663"/>
          <p14:tracePt t="79084" x="10288588" y="2506663"/>
          <p14:tracePt t="79100" x="10298113" y="2506663"/>
          <p14:tracePt t="79116" x="10313988" y="2506663"/>
          <p14:tracePt t="79145" x="10331450" y="2498725"/>
          <p14:tracePt t="79166" x="10339388" y="2489200"/>
          <p14:tracePt t="79178" x="10348913" y="2489200"/>
          <p14:tracePt t="79187" x="10356850" y="2489200"/>
          <p14:tracePt t="79199" x="10374313" y="2489200"/>
          <p14:tracePt t="79203" x="10390188" y="2489200"/>
          <p14:tracePt t="79218" x="10407650" y="2489200"/>
          <p14:tracePt t="79236" x="10425113" y="2489200"/>
          <p14:tracePt t="79249" x="10433050" y="2489200"/>
          <p14:tracePt t="79266" x="10442575" y="2489200"/>
          <p14:tracePt t="79268" x="10450513" y="2489200"/>
          <p14:tracePt t="79284" x="10458450" y="2489200"/>
          <p14:tracePt t="79351" x="10475913" y="2489200"/>
          <p14:tracePt t="79368" x="10483850" y="2489200"/>
          <p14:tracePt t="79382" x="10493375" y="2489200"/>
          <p14:tracePt t="79409" x="10501313" y="2489200"/>
          <p14:tracePt t="79421" x="10509250" y="2489200"/>
          <p14:tracePt t="79439" x="10518775" y="2489200"/>
          <p14:tracePt t="79455" x="10534650" y="2489200"/>
          <p14:tracePt t="79479" x="10552113" y="2489200"/>
          <p14:tracePt t="79491" x="10569575" y="2489200"/>
          <p14:tracePt t="79500" x="10577513" y="2489200"/>
          <p14:tracePt t="79511" x="10585450" y="2489200"/>
          <p14:tracePt t="79523" x="10594975" y="2489200"/>
          <p14:tracePt t="79535" x="10602913" y="2489200"/>
          <p14:tracePt t="79550" x="10612438" y="2489200"/>
          <p14:tracePt t="79566" x="10628313" y="2489200"/>
          <p14:tracePt t="79583" x="10653713" y="2489200"/>
          <p14:tracePt t="79600" x="10671175" y="2489200"/>
          <p14:tracePt t="79616" x="10679113" y="2489200"/>
          <p14:tracePt t="79633" x="10696575" y="2489200"/>
          <p14:tracePt t="79655" x="10704513" y="2489200"/>
          <p14:tracePt t="79844" x="10696575" y="2489200"/>
          <p14:tracePt t="79851" x="10688638" y="2489200"/>
          <p14:tracePt t="79853" x="10679113" y="2489200"/>
          <p14:tracePt t="79856" x="10663238" y="2489200"/>
          <p14:tracePt t="79882" x="10493375" y="2481263"/>
          <p14:tracePt t="79900" x="10126663" y="2481263"/>
          <p14:tracePt t="79916" x="9839325" y="2473325"/>
          <p14:tracePt t="79917" x="9745663" y="2473325"/>
          <p14:tracePt t="79933" x="9277350" y="2473325"/>
          <p14:tracePt t="79936" x="9132888" y="2473325"/>
          <p14:tracePt t="79949" x="8716963" y="2473325"/>
          <p14:tracePt t="79951" x="8564563" y="2473325"/>
          <p14:tracePt t="79966" x="8037513" y="2489200"/>
          <p14:tracePt t="79967" x="7832725" y="2489200"/>
          <p14:tracePt t="79982" x="6992938" y="2532063"/>
          <p14:tracePt t="80000" x="6159500" y="2574925"/>
          <p14:tracePt t="80004" x="5964238" y="2600325"/>
          <p14:tracePt t="80008" x="5786438" y="2608263"/>
          <p14:tracePt t="80011" x="5591175" y="2643188"/>
          <p14:tracePt t="80016" x="5429250" y="2668588"/>
          <p14:tracePt t="80019" x="5259388" y="2701925"/>
          <p14:tracePt t="80032" x="4851400" y="2762250"/>
          <p14:tracePt t="80049" x="4214813" y="2906713"/>
          <p14:tracePt t="80065" x="3822700" y="2990850"/>
          <p14:tracePt t="80082" x="3482975" y="3059113"/>
          <p14:tracePt t="80099" x="3160713" y="3127375"/>
          <p14:tracePt t="80115" x="2990850" y="3170238"/>
          <p14:tracePt t="80132" x="2719388" y="3228975"/>
          <p14:tracePt t="80149" x="2489200" y="3289300"/>
          <p14:tracePt t="80165" x="2370138" y="3289300"/>
          <p14:tracePt t="80166" x="2327275" y="3289300"/>
          <p14:tracePt t="80182" x="2149475" y="3297238"/>
          <p14:tracePt t="80199" x="1971675" y="3297238"/>
          <p14:tracePt t="80216" x="1741488" y="3297238"/>
          <p14:tracePt t="80220" x="1673225" y="3297238"/>
          <p14:tracePt t="80222" x="1597025" y="3305175"/>
          <p14:tracePt t="80232" x="1452563" y="3305175"/>
          <p14:tracePt t="80234" x="1384300" y="3305175"/>
          <p14:tracePt t="80249" x="1112838" y="3314700"/>
          <p14:tracePt t="80253" x="1062038" y="3314700"/>
          <p14:tracePt t="80256" x="1019175" y="3314700"/>
          <p14:tracePt t="80265" x="993775" y="3314700"/>
          <p14:tracePt t="80269" x="935038" y="3314700"/>
          <p14:tracePt t="80272" x="909638" y="3314700"/>
          <p14:tracePt t="80281" x="866775" y="3314700"/>
          <p14:tracePt t="80299" x="823913" y="3314700"/>
          <p14:tracePt t="80316" x="815975" y="3314700"/>
          <p14:tracePt t="80347" x="815975" y="3305175"/>
          <p14:tracePt t="80353" x="815975" y="3297238"/>
          <p14:tracePt t="80365" x="815975" y="3289300"/>
          <p14:tracePt t="80382" x="815975" y="3271838"/>
          <p14:tracePt t="80398" x="815975" y="3246438"/>
          <p14:tracePt t="80415" x="831850" y="3211513"/>
          <p14:tracePt t="80432" x="849313" y="3170238"/>
          <p14:tracePt t="80448" x="866775" y="3144838"/>
          <p14:tracePt t="80465" x="892175" y="3101975"/>
          <p14:tracePt t="80482" x="917575" y="3067050"/>
          <p14:tracePt t="80483" x="925513" y="3051175"/>
          <p14:tracePt t="80500" x="976313" y="3016250"/>
          <p14:tracePt t="80515" x="1011238" y="3000375"/>
          <p14:tracePt t="80532" x="1062038" y="2965450"/>
          <p14:tracePt t="80549" x="1087438" y="2949575"/>
          <p14:tracePt t="80565" x="1120775" y="2940050"/>
          <p14:tracePt t="80567" x="1120775" y="2932113"/>
          <p14:tracePt t="80582" x="1138238" y="2922588"/>
          <p14:tracePt t="80583" x="1147763" y="2922588"/>
          <p14:tracePt t="80599" x="1173163" y="2914650"/>
          <p14:tracePt t="80616" x="1206500" y="2906713"/>
          <p14:tracePt t="80620" x="1223963" y="2897188"/>
          <p14:tracePt t="80624" x="1239838" y="2897188"/>
          <p14:tracePt t="80626" x="1257300" y="2897188"/>
          <p14:tracePt t="80632" x="1274763" y="2889250"/>
          <p14:tracePt t="80634" x="1290638" y="2889250"/>
          <p14:tracePt t="80648" x="1358900" y="2871788"/>
          <p14:tracePt t="80649" x="1368425" y="2871788"/>
          <p14:tracePt t="80665" x="1419225" y="2871788"/>
          <p14:tracePt t="80681" x="1444625" y="2863850"/>
          <p14:tracePt t="80684" x="1462088" y="2863850"/>
          <p14:tracePt t="80700" x="1477963" y="2846388"/>
          <p14:tracePt t="80715" x="1503363" y="2846388"/>
          <p14:tracePt t="80716" x="1512888" y="2846388"/>
          <p14:tracePt t="80731" x="1520825" y="2846388"/>
          <p14:tracePt t="80748" x="1554163" y="2846388"/>
          <p14:tracePt t="80916" x="1554163" y="2838450"/>
          <p14:tracePt t="82941" x="1554163" y="2820988"/>
          <p14:tracePt t="96985" x="1546225" y="2820988"/>
          <p14:tracePt t="96990" x="1546225" y="2830513"/>
          <p14:tracePt t="97002" x="1528763" y="2838450"/>
          <p14:tracePt t="97023" x="1512888" y="2855913"/>
          <p14:tracePt t="97039" x="1503363" y="2863850"/>
          <p14:tracePt t="97055" x="1495425" y="2889250"/>
          <p14:tracePt t="97072" x="1477963" y="2897188"/>
          <p14:tracePt t="97073" x="1470025" y="2906713"/>
          <p14:tracePt t="97077" x="1470025" y="2914650"/>
          <p14:tracePt t="97093" x="1462088" y="2922588"/>
          <p14:tracePt t="97105" x="1452563" y="2940050"/>
          <p14:tracePt t="97122" x="1444625" y="2940050"/>
          <p14:tracePt t="97138" x="1444625" y="2949575"/>
          <p14:tracePt t="97155" x="1427163" y="2965450"/>
          <p14:tracePt t="97174" x="1427163" y="2974975"/>
          <p14:tracePt t="97195" x="1427163" y="2990850"/>
          <p14:tracePt t="97206" x="1419225" y="2990850"/>
          <p14:tracePt t="97222" x="1419225" y="3000375"/>
          <p14:tracePt t="97224" x="1419225" y="3008313"/>
          <p14:tracePt t="97241" x="1409700" y="3033713"/>
          <p14:tracePt t="97255" x="1401763" y="3051175"/>
          <p14:tracePt t="97272" x="1401763" y="3067050"/>
          <p14:tracePt t="97289" x="1393825" y="3094038"/>
          <p14:tracePt t="97293" x="1393825" y="3109913"/>
          <p14:tracePt t="97296" x="1384300" y="3119438"/>
          <p14:tracePt t="97304" x="1384300" y="3135313"/>
          <p14:tracePt t="97321" x="1376363" y="3178175"/>
          <p14:tracePt t="97338" x="1350963" y="3246438"/>
          <p14:tracePt t="97355" x="1343025" y="3289300"/>
          <p14:tracePt t="97371" x="1333500" y="3330575"/>
          <p14:tracePt t="97388" x="1325563" y="3365500"/>
          <p14:tracePt t="97406" x="1317625" y="3408363"/>
          <p14:tracePt t="97422" x="1308100" y="3433763"/>
          <p14:tracePt t="97423" x="1308100" y="3441700"/>
          <p14:tracePt t="97427" x="1308100" y="3459163"/>
          <p14:tracePt t="97430" x="1300163" y="3467100"/>
          <p14:tracePt t="97439" x="1290638" y="3502025"/>
          <p14:tracePt t="97455" x="1274763" y="3552825"/>
          <p14:tracePt t="97458" x="1274763" y="3578225"/>
          <p14:tracePt t="97461" x="1274763" y="3603625"/>
          <p14:tracePt t="97472" x="1274763" y="3636963"/>
          <p14:tracePt t="97473" x="1274763" y="3662363"/>
          <p14:tracePt t="97488" x="1274763" y="3738563"/>
          <p14:tracePt t="97504" x="1282700" y="3832225"/>
          <p14:tracePt t="97521" x="1282700" y="3935413"/>
          <p14:tracePt t="97538" x="1282700" y="4002088"/>
          <p14:tracePt t="97556" x="1282700" y="4062413"/>
          <p14:tracePt t="97571" x="1282700" y="4105275"/>
          <p14:tracePt t="97588" x="1282700" y="4138613"/>
          <p14:tracePt t="97605" x="1282700" y="4156075"/>
          <p14:tracePt t="97649" x="1282700" y="4164013"/>
          <p14:tracePt t="97674" x="1282700" y="4171950"/>
          <p14:tracePt t="97690" x="1282700" y="4189413"/>
          <p14:tracePt t="97713" x="1282700" y="4206875"/>
          <p14:tracePt t="97719" x="1282700" y="4214813"/>
          <p14:tracePt t="97723" x="1290638" y="4214813"/>
          <p14:tracePt t="97737" x="1290638" y="4232275"/>
          <p14:tracePt t="97754" x="1300163" y="4240213"/>
          <p14:tracePt t="97771" x="1308100" y="4249738"/>
          <p14:tracePt t="97773" x="1308100" y="4257675"/>
          <p14:tracePt t="97789" x="1317625" y="4257675"/>
          <p14:tracePt t="97810" x="1325563" y="4265613"/>
          <p14:tracePt t="97823" x="1333500" y="4275138"/>
          <p14:tracePt t="97870" x="1350963" y="4275138"/>
          <p14:tracePt t="97878" x="1358900" y="4275138"/>
          <p14:tracePt t="97892" x="1368425" y="4275138"/>
          <p14:tracePt t="97905" x="1376363" y="4275138"/>
          <p14:tracePt t="97910" x="1384300" y="4275138"/>
          <p14:tracePt t="97921" x="1409700" y="4275138"/>
          <p14:tracePt t="97940" x="1462088" y="4275138"/>
          <p14:tracePt t="97954" x="1477963" y="4275138"/>
          <p14:tracePt t="97970" x="1503363" y="4275138"/>
          <p14:tracePt t="97971" x="1512888" y="4275138"/>
          <p14:tracePt t="97987" x="1520825" y="4275138"/>
          <p14:tracePt t="97989" x="1528763" y="4275138"/>
          <p14:tracePt t="98004" x="1546225" y="4275138"/>
          <p14:tracePt t="98021" x="1554163" y="4275138"/>
          <p14:tracePt t="98023" x="1563688" y="4275138"/>
          <p14:tracePt t="98038" x="1571625" y="4265613"/>
          <p14:tracePt t="98040" x="1579563" y="4265613"/>
          <p14:tracePt t="98055" x="1606550" y="4257675"/>
          <p14:tracePt t="98072" x="1622425" y="4257675"/>
          <p14:tracePt t="98088" x="1631950" y="4257675"/>
          <p14:tracePt t="98090" x="1639888" y="4257675"/>
          <p14:tracePt t="98105" x="1647825" y="4257675"/>
          <p14:tracePt t="98121" x="1657350" y="4257675"/>
          <p14:tracePt t="98138" x="1682750" y="4240213"/>
          <p14:tracePt t="98154" x="1698625" y="4240213"/>
          <p14:tracePt t="98172" x="1716088" y="4240213"/>
          <p14:tracePt t="98173" x="1733550" y="4240213"/>
          <p14:tracePt t="98189" x="1749425" y="4232275"/>
          <p14:tracePt t="98205" x="1766888" y="4232275"/>
          <p14:tracePt t="98222" x="1776413" y="4232275"/>
          <p14:tracePt t="98223" x="1784350" y="4224338"/>
          <p14:tracePt t="98239" x="1792288" y="4224338"/>
          <p14:tracePt t="98241" x="1809750" y="4224338"/>
          <p14:tracePt t="98258" x="1827213" y="4224338"/>
          <p14:tracePt t="98273" x="1835150" y="4214813"/>
          <p14:tracePt t="98300" x="1843088" y="4214813"/>
          <p14:tracePt t="98312" x="1852613" y="4214813"/>
          <p14:tracePt t="98321" x="1860550" y="4214813"/>
          <p14:tracePt t="98337" x="1878013" y="4214813"/>
          <p14:tracePt t="98355" x="1893888" y="4214813"/>
          <p14:tracePt t="98371" x="1903413" y="4214813"/>
          <p14:tracePt t="98388" x="1920875" y="4214813"/>
          <p14:tracePt t="98405" x="1928813" y="4214813"/>
          <p14:tracePt t="98421" x="1936750" y="4214813"/>
          <p14:tracePt t="98437" x="1962150" y="4214813"/>
          <p14:tracePt t="98454" x="1987550" y="4214813"/>
          <p14:tracePt t="98471" x="2012950" y="4224338"/>
          <p14:tracePt t="98487" x="2047875" y="4232275"/>
          <p14:tracePt t="98504" x="2081213" y="4232275"/>
          <p14:tracePt t="98521" x="2124075" y="4232275"/>
          <p14:tracePt t="98538" x="2166938" y="4232275"/>
          <p14:tracePt t="98557" x="2200275" y="4232275"/>
          <p14:tracePt t="98572" x="2217738" y="4232275"/>
          <p14:tracePt t="98588" x="2235200" y="4232275"/>
          <p14:tracePt t="98590" x="2243138" y="4232275"/>
          <p14:tracePt t="98604" x="2260600" y="4232275"/>
          <p14:tracePt t="98621" x="2293938" y="4232275"/>
          <p14:tracePt t="98645" x="2311400" y="4232275"/>
          <p14:tracePt t="98661" x="2327275" y="4232275"/>
          <p14:tracePt t="98677" x="2336800" y="4232275"/>
          <p14:tracePt t="98690" x="2344738" y="4232275"/>
          <p14:tracePt t="98704" x="2352675" y="4232275"/>
          <p14:tracePt t="98721" x="2387600" y="4232275"/>
          <p14:tracePt t="98738" x="2405063" y="4232275"/>
          <p14:tracePt t="98754" x="2420938" y="4232275"/>
          <p14:tracePt t="98771" x="2438400" y="4232275"/>
          <p14:tracePt t="98787" x="2463800" y="4232275"/>
          <p14:tracePt t="98804" x="2471738" y="4232275"/>
          <p14:tracePt t="98821" x="2489200" y="4232275"/>
          <p14:tracePt t="98838" x="2514600" y="4232275"/>
          <p14:tracePt t="98855" x="2532063" y="4232275"/>
          <p14:tracePt t="98871" x="2549525" y="4232275"/>
          <p14:tracePt t="98888" x="2557463" y="4232275"/>
          <p14:tracePt t="98891" x="2565400" y="4232275"/>
          <p14:tracePt t="98907" x="2574925" y="4232275"/>
          <p14:tracePt t="98997" x="2582863" y="4232275"/>
          <p14:tracePt t="99289" x="2600325" y="4232275"/>
          <p14:tracePt t="99309" x="2608263" y="4232275"/>
          <p14:tracePt t="99333" x="2616200" y="4232275"/>
          <p14:tracePt t="99370" x="2625725" y="4232275"/>
          <p14:tracePt t="99386" x="2641600" y="4232275"/>
          <p14:tracePt t="99399" x="2659063" y="4232275"/>
          <p14:tracePt t="99422" x="2676525" y="4232275"/>
          <p14:tracePt t="99444" x="2684463" y="4232275"/>
          <p14:tracePt t="99459" x="2693988" y="4232275"/>
          <p14:tracePt t="99508" x="2701925" y="4232275"/>
          <p14:tracePt t="100831" x="2701925" y="4224338"/>
          <p14:tracePt t="100833" x="2701925" y="4214813"/>
          <p14:tracePt t="100841" x="2676525" y="4189413"/>
          <p14:tracePt t="100855" x="2659063" y="4156075"/>
          <p14:tracePt t="100857" x="2641600" y="4138613"/>
          <p14:tracePt t="100870" x="2616200" y="4105275"/>
          <p14:tracePt t="100873" x="2600325" y="4079875"/>
          <p14:tracePt t="100875" x="2600325" y="4070350"/>
          <p14:tracePt t="100886" x="2540000" y="4027488"/>
          <p14:tracePt t="100902" x="2395538" y="3925888"/>
          <p14:tracePt t="100919" x="2182813" y="3773488"/>
          <p14:tracePt t="100922" x="2116138" y="3730625"/>
          <p14:tracePt t="100936" x="1911350" y="3603625"/>
          <p14:tracePt t="100938" x="1835150" y="3568700"/>
          <p14:tracePt t="100952" x="1639888" y="3484563"/>
          <p14:tracePt t="100969" x="1290638" y="3408363"/>
          <p14:tracePt t="100986" x="1130300" y="3340100"/>
          <p14:tracePt t="101002" x="1079500" y="3322638"/>
          <p14:tracePt t="101019" x="1036638" y="3305175"/>
          <p14:tracePt t="101020" x="1028700" y="3305175"/>
          <p14:tracePt t="101035" x="993775" y="3271838"/>
          <p14:tracePt t="101052" x="968375" y="3263900"/>
          <p14:tracePt t="101069" x="935038" y="3238500"/>
          <p14:tracePt t="101086" x="917575" y="3228975"/>
          <p14:tracePt t="101103" x="858838" y="3203575"/>
          <p14:tracePt t="101119" x="798513" y="3186113"/>
          <p14:tracePt t="101122" x="773113" y="3178175"/>
          <p14:tracePt t="101136" x="722313" y="3170238"/>
          <p14:tracePt t="101138" x="696913" y="3170238"/>
          <p14:tracePt t="101153" x="603250" y="3127375"/>
          <p14:tracePt t="101169" x="552450" y="3119438"/>
          <p14:tracePt t="101185" x="509588" y="3109913"/>
          <p14:tracePt t="101203" x="450850" y="3109913"/>
          <p14:tracePt t="101203" x="441325" y="3109913"/>
          <p14:tracePt t="101219" x="425450" y="3109913"/>
          <p14:tracePt t="101235" x="407988" y="3109913"/>
          <p14:tracePt t="101267" x="407988" y="3101975"/>
          <p14:tracePt t="101346" x="407988" y="3109913"/>
          <p14:tracePt t="101355" x="407988" y="3119438"/>
          <p14:tracePt t="101361" x="407988" y="3127375"/>
          <p14:tracePt t="101386" x="400050" y="3170238"/>
          <p14:tracePt t="101402" x="400050" y="3186113"/>
          <p14:tracePt t="101419" x="400050" y="3203575"/>
          <p14:tracePt t="101421" x="400050" y="3211513"/>
          <p14:tracePt t="101438" x="400050" y="3221038"/>
          <p14:tracePt t="101441" x="400050" y="3228975"/>
          <p14:tracePt t="101452" x="415925" y="3246438"/>
          <p14:tracePt t="101470" x="450850" y="3263900"/>
          <p14:tracePt t="101486" x="492125" y="3289300"/>
          <p14:tracePt t="101502" x="577850" y="3322638"/>
          <p14:tracePt t="101504" x="603250" y="3322638"/>
          <p14:tracePt t="101519" x="696913" y="3322638"/>
          <p14:tracePt t="101522" x="704850" y="3330575"/>
          <p14:tracePt t="101535" x="773113" y="3340100"/>
          <p14:tracePt t="101552" x="815975" y="3355975"/>
          <p14:tracePt t="101568" x="858838" y="3355975"/>
          <p14:tracePt t="101585" x="874713" y="3355975"/>
          <p14:tracePt t="101586" x="884238" y="3355975"/>
          <p14:tracePt t="101602" x="909638" y="3355975"/>
          <p14:tracePt t="101619" x="935038" y="3355975"/>
          <p14:tracePt t="101622" x="942975" y="3355975"/>
          <p14:tracePt t="101624" x="960438" y="3348038"/>
          <p14:tracePt t="101635" x="985838" y="3340100"/>
          <p14:tracePt t="101637" x="1003300" y="3340100"/>
          <p14:tracePt t="101653" x="1062038" y="3340100"/>
          <p14:tracePt t="101670" x="1120775" y="3322638"/>
          <p14:tracePt t="101673" x="1138238" y="3322638"/>
          <p14:tracePt t="101676" x="1147763" y="3322638"/>
          <p14:tracePt t="101686" x="1173163" y="3322638"/>
          <p14:tracePt t="101689" x="1181100" y="3322638"/>
          <p14:tracePt t="101702" x="1214438" y="3322638"/>
          <p14:tracePt t="101703" x="1231900" y="3322638"/>
          <p14:tracePt t="101720" x="1257300" y="3322638"/>
          <p14:tracePt t="101721" x="1265238" y="3322638"/>
          <p14:tracePt t="101736" x="1300163" y="3322638"/>
          <p14:tracePt t="101739" x="1308100" y="3322638"/>
          <p14:tracePt t="101742" x="1325563" y="3322638"/>
          <p14:tracePt t="101752" x="1350963" y="3322638"/>
          <p14:tracePt t="101754" x="1376363" y="3322638"/>
          <p14:tracePt t="101769" x="1419225" y="3322638"/>
          <p14:tracePt t="101771" x="1435100" y="3322638"/>
          <p14:tracePt t="101785" x="1477963" y="3322638"/>
          <p14:tracePt t="101787" x="1487488" y="3322638"/>
          <p14:tracePt t="101802" x="1554163" y="3322638"/>
          <p14:tracePt t="101819" x="1647825" y="3322638"/>
          <p14:tracePt t="101836" x="1724025" y="3330575"/>
          <p14:tracePt t="101839" x="1741488" y="3330575"/>
          <p14:tracePt t="101842" x="1758950" y="3330575"/>
          <p14:tracePt t="101852" x="1792288" y="3330575"/>
          <p14:tracePt t="101868" x="1843088" y="3330575"/>
          <p14:tracePt t="101885" x="1878013" y="3340100"/>
          <p14:tracePt t="101902" x="1928813" y="3340100"/>
          <p14:tracePt t="101919" x="1962150" y="3348038"/>
          <p14:tracePt t="101935" x="1997075" y="3355975"/>
          <p14:tracePt t="101952" x="2038350" y="3373438"/>
          <p14:tracePt t="101969" x="2081213" y="3373438"/>
          <p14:tracePt t="101970" x="2098675" y="3373438"/>
          <p14:tracePt t="101985" x="2124075" y="3373438"/>
          <p14:tracePt t="101986" x="2132013" y="3373438"/>
          <p14:tracePt t="102002" x="2174875" y="3390900"/>
          <p14:tracePt t="102018" x="2208213" y="3390900"/>
          <p14:tracePt t="102035" x="2260600" y="3390900"/>
          <p14:tracePt t="102053" x="2311400" y="3390900"/>
          <p14:tracePt t="102069" x="2327275" y="3390900"/>
          <p14:tracePt t="102073" x="2336800" y="3390900"/>
          <p14:tracePt t="102086" x="2344738" y="3390900"/>
          <p14:tracePt t="102089" x="2362200" y="3390900"/>
          <p14:tracePt t="102102" x="2379663" y="3390900"/>
          <p14:tracePt t="102119" x="2395538" y="3390900"/>
          <p14:tracePt t="102136" x="2438400" y="3390900"/>
          <p14:tracePt t="102152" x="2471738" y="3390900"/>
          <p14:tracePt t="102155" x="2489200" y="3390900"/>
          <p14:tracePt t="102170" x="2532063" y="3390900"/>
          <p14:tracePt t="102185" x="2549525" y="3390900"/>
          <p14:tracePt t="102202" x="2574925" y="3390900"/>
          <p14:tracePt t="102218" x="2582863" y="3390900"/>
          <p14:tracePt t="102235" x="2600325" y="3390900"/>
          <p14:tracePt t="102252" x="2651125" y="3390900"/>
          <p14:tracePt t="102268" x="2693988" y="3390900"/>
          <p14:tracePt t="102285" x="2727325" y="3390900"/>
          <p14:tracePt t="102289" x="2735263" y="3390900"/>
          <p14:tracePt t="102292" x="2752725" y="3390900"/>
          <p14:tracePt t="102302" x="2760663" y="3390900"/>
          <p14:tracePt t="102304" x="2770188" y="3390900"/>
          <p14:tracePt t="102318" x="2795588" y="3390900"/>
          <p14:tracePt t="102336" x="2811463" y="3390900"/>
          <p14:tracePt t="102338" x="2828925" y="3390900"/>
          <p14:tracePt t="102352" x="2846388" y="3390900"/>
          <p14:tracePt t="102354" x="2854325" y="3390900"/>
          <p14:tracePt t="102369" x="2889250" y="3390900"/>
          <p14:tracePt t="102385" x="2897188" y="3390900"/>
          <p14:tracePt t="102402" x="2905125" y="3390900"/>
          <p14:tracePt t="102403" x="2914650" y="3390900"/>
          <p14:tracePt t="102418" x="2922588" y="3382963"/>
          <p14:tracePt t="102435" x="2940050" y="3382963"/>
          <p14:tracePt t="102453" x="2955925" y="3382963"/>
          <p14:tracePt t="102480" x="2973388" y="3382963"/>
          <p14:tracePt t="102488" x="2982913" y="3382963"/>
          <p14:tracePt t="102502" x="2990850" y="3382963"/>
          <p14:tracePt t="102521" x="3008313" y="3382963"/>
          <p14:tracePt t="102537" x="3024188" y="3382963"/>
          <p14:tracePt t="102553" x="3033713" y="3382963"/>
          <p14:tracePt t="102554" x="3041650" y="3382963"/>
          <p14:tracePt t="102569" x="3059113" y="3382963"/>
          <p14:tracePt t="102585" x="3084513" y="3382963"/>
          <p14:tracePt t="102607" x="3100388" y="3382963"/>
          <p14:tracePt t="102618" x="3109913" y="3382963"/>
          <p14:tracePt t="102635" x="3135313" y="3382963"/>
          <p14:tracePt t="102652" x="3160713" y="3382963"/>
          <p14:tracePt t="102655" x="3178175" y="3382963"/>
          <p14:tracePt t="102668" x="3194050" y="3382963"/>
          <p14:tracePt t="102685" x="3211513" y="3382963"/>
          <p14:tracePt t="102702" x="3236913" y="3382963"/>
          <p14:tracePt t="102720" x="3254375" y="3382963"/>
          <p14:tracePt t="103026" x="3262313" y="3382963"/>
          <p14:tracePt t="105458" x="3270250" y="3382963"/>
          <p14:tracePt t="105467" x="3279775" y="3382963"/>
          <p14:tracePt t="105474" x="3287713" y="3382963"/>
          <p14:tracePt t="105502" x="3348038" y="3382963"/>
          <p14:tracePt t="105516" x="3373438" y="3382963"/>
          <p14:tracePt t="105533" x="3389313" y="3382963"/>
          <p14:tracePt t="105549" x="3424238" y="3382963"/>
          <p14:tracePt t="105567" x="3441700" y="3382963"/>
          <p14:tracePt t="105583" x="3467100" y="3382963"/>
          <p14:tracePt t="105600" x="3482975" y="3382963"/>
          <p14:tracePt t="105602" x="3492500" y="3382963"/>
          <p14:tracePt t="105618" x="3517900" y="3382963"/>
          <p14:tracePt t="105633" x="3551238" y="3382963"/>
          <p14:tracePt t="105634" x="3559175" y="3382963"/>
          <p14:tracePt t="105650" x="3576638" y="3382963"/>
          <p14:tracePt t="105667" x="3611563" y="3382963"/>
          <p14:tracePt t="105671" x="3619500" y="3382963"/>
          <p14:tracePt t="105673" x="3627438" y="3382963"/>
          <p14:tracePt t="105675" x="3644900" y="3373438"/>
          <p14:tracePt t="105687" x="3662363" y="3373438"/>
          <p14:tracePt t="105699" x="3670300" y="3373438"/>
          <p14:tracePt t="105716" x="3703638" y="3373438"/>
          <p14:tracePt t="105733" x="3729038" y="3373438"/>
          <p14:tracePt t="105750" x="3781425" y="3373438"/>
          <p14:tracePt t="105765" x="3797300" y="3373438"/>
          <p14:tracePt t="105783" x="3848100" y="3373438"/>
          <p14:tracePt t="105799" x="3873500" y="3373438"/>
          <p14:tracePt t="105816" x="3890963" y="3373438"/>
          <p14:tracePt t="105818" x="3900488" y="3373438"/>
          <p14:tracePt t="105833" x="3925888" y="3373438"/>
          <p14:tracePt t="105850" x="3951288" y="3373438"/>
          <p14:tracePt t="105866" x="3992563" y="3373438"/>
          <p14:tracePt t="105884" x="4035425" y="3373438"/>
          <p14:tracePt t="105885" x="4044950" y="3373438"/>
          <p14:tracePt t="105900" x="4086225" y="3373438"/>
          <p14:tracePt t="105902" x="4095750" y="3373438"/>
          <p14:tracePt t="105917" x="4137025" y="3373438"/>
          <p14:tracePt t="105933" x="4171950" y="3373438"/>
          <p14:tracePt t="105937" x="4179888" y="3373438"/>
          <p14:tracePt t="105939" x="4187825" y="3373438"/>
          <p14:tracePt t="105949" x="4214813" y="3373438"/>
          <p14:tracePt t="105967" x="4240213" y="3373438"/>
          <p14:tracePt t="105984" x="4281488" y="3373438"/>
          <p14:tracePt t="106000" x="4306888" y="3373438"/>
          <p14:tracePt t="106016" x="4324350" y="3373438"/>
          <p14:tracePt t="106033" x="4349750" y="3373438"/>
          <p14:tracePt t="106050" x="4359275" y="3373438"/>
          <p14:tracePt t="106052" x="4367213" y="3373438"/>
          <p14:tracePt t="106066" x="4400550" y="3373438"/>
          <p14:tracePt t="106084" x="4460875" y="3373438"/>
          <p14:tracePt t="106099" x="4494213" y="3373438"/>
          <p14:tracePt t="106100" x="4511675" y="3373438"/>
          <p14:tracePt t="106116" x="4554538" y="3373438"/>
          <p14:tracePt t="106133" x="4587875" y="3373438"/>
          <p14:tracePt t="106149" x="4621213" y="3373438"/>
          <p14:tracePt t="106166" x="4646613" y="3373438"/>
          <p14:tracePt t="106183" x="4689475" y="3373438"/>
          <p14:tracePt t="106199" x="4714875" y="3373438"/>
          <p14:tracePt t="106202" x="4724400" y="3373438"/>
          <p14:tracePt t="106216" x="4740275" y="3373438"/>
          <p14:tracePt t="106233" x="4757738" y="3373438"/>
          <p14:tracePt t="106250" x="4775200" y="3373438"/>
          <p14:tracePt t="106267" x="4791075" y="3373438"/>
          <p14:tracePt t="106283" x="4808538" y="3365500"/>
          <p14:tracePt t="106300" x="4826000" y="3365500"/>
          <p14:tracePt t="106303" x="4833938" y="3355975"/>
          <p14:tracePt t="106305" x="4843463" y="3355975"/>
          <p14:tracePt t="106316" x="4868863" y="3355975"/>
          <p14:tracePt t="106333" x="4894263" y="3355975"/>
          <p14:tracePt t="106337" x="4902200" y="3355975"/>
          <p14:tracePt t="106350" x="4919663" y="3355975"/>
          <p14:tracePt t="106353" x="4935538" y="3355975"/>
          <p14:tracePt t="106356" x="4945063" y="3355975"/>
          <p14:tracePt t="106367" x="4970463" y="3355975"/>
          <p14:tracePt t="106384" x="4995863" y="3355975"/>
          <p14:tracePt t="106387" x="5013325" y="3355975"/>
          <p14:tracePt t="106390" x="5021263" y="3355975"/>
          <p14:tracePt t="106399" x="5038725" y="3355975"/>
          <p14:tracePt t="106416" x="5072063" y="3355975"/>
          <p14:tracePt t="106432" x="5106988" y="3348038"/>
          <p14:tracePt t="106449" x="5132388" y="3340100"/>
          <p14:tracePt t="106466" x="5148263" y="3340100"/>
          <p14:tracePt t="106482" x="5183188" y="3340100"/>
          <p14:tracePt t="106499" x="5216525" y="3340100"/>
          <p14:tracePt t="106500" x="5224463" y="3340100"/>
          <p14:tracePt t="106517" x="5249863" y="3340100"/>
          <p14:tracePt t="106534" x="5284788" y="3340100"/>
          <p14:tracePt t="106551" x="5302250" y="3340100"/>
          <p14:tracePt t="106566" x="5318125" y="3340100"/>
          <p14:tracePt t="106584" x="5343525" y="3340100"/>
          <p14:tracePt t="106601" x="5368925" y="3340100"/>
          <p14:tracePt t="106616" x="5403850" y="3340100"/>
          <p14:tracePt t="106632" x="5421313" y="3340100"/>
          <p14:tracePt t="106649" x="5429250" y="3340100"/>
          <p14:tracePt t="106666" x="5437188" y="3340100"/>
          <p14:tracePt t="106683" x="5446713" y="3340100"/>
          <p14:tracePt t="108653" x="5462588" y="3330575"/>
          <p14:tracePt t="108658" x="5472113" y="3330575"/>
          <p14:tracePt t="108663" x="5487988" y="3330575"/>
          <p14:tracePt t="108681" x="5513388" y="3330575"/>
          <p14:tracePt t="108698" x="5548313" y="3330575"/>
          <p14:tracePt t="108714" x="5573713" y="3330575"/>
          <p14:tracePt t="108732" x="5591175" y="3330575"/>
          <p14:tracePt t="108736" x="5607050" y="3330575"/>
          <p14:tracePt t="108749" x="5624513" y="3330575"/>
          <p14:tracePt t="108750" x="5632450" y="3330575"/>
          <p14:tracePt t="108765" x="5667375" y="3330575"/>
          <p14:tracePt t="108782" x="5700713" y="3330575"/>
          <p14:tracePt t="108785" x="5718175" y="3330575"/>
          <p14:tracePt t="108798" x="5735638" y="3330575"/>
          <p14:tracePt t="108801" x="5743575" y="3330575"/>
          <p14:tracePt t="108817" x="5761038" y="3330575"/>
          <p14:tracePt t="108844" x="5768975" y="3330575"/>
          <p14:tracePt t="108869" x="5776913" y="3330575"/>
          <p14:tracePt t="108884" x="5786438" y="3330575"/>
          <p14:tracePt t="108900" x="5802313" y="3330575"/>
          <p14:tracePt t="108910" x="5811838" y="3330575"/>
          <p14:tracePt t="108925" x="5819775" y="3330575"/>
          <p14:tracePt t="108945" x="5827713" y="3330575"/>
          <p14:tracePt t="108955" x="5837238" y="3330575"/>
          <p14:tracePt t="108965" x="5845175" y="3330575"/>
          <p14:tracePt t="108982" x="5862638" y="3330575"/>
          <p14:tracePt t="108984" x="5880100" y="3330575"/>
          <p14:tracePt t="108997" x="5895975" y="3330575"/>
          <p14:tracePt t="109001" x="5905500" y="3330575"/>
          <p14:tracePt t="109014" x="5921375" y="3330575"/>
          <p14:tracePt t="109031" x="5930900" y="3330575"/>
          <p14:tracePt t="109047" x="5956300" y="3330575"/>
          <p14:tracePt t="109064" x="5981700" y="3330575"/>
          <p14:tracePt t="109081" x="5997575" y="3330575"/>
          <p14:tracePt t="109098" x="6007100" y="3330575"/>
          <p14:tracePt t="109116" x="6024563" y="3330575"/>
          <p14:tracePt t="109134" x="6032500" y="3330575"/>
          <p14:tracePt t="109153" x="6040438" y="3330575"/>
          <p14:tracePt t="109164" x="6049963" y="3330575"/>
          <p14:tracePt t="109181" x="6057900" y="3330575"/>
          <p14:tracePt t="109183" x="6065838" y="3330575"/>
          <p14:tracePt t="109200" x="6075363" y="3330575"/>
          <p14:tracePt t="109214" x="6083300" y="3330575"/>
          <p14:tracePt t="109232" x="6100763" y="3330575"/>
          <p14:tracePt t="109247" x="6126163" y="3330575"/>
          <p14:tracePt t="109249" x="6134100" y="3330575"/>
          <p14:tracePt t="109264" x="6159500" y="3330575"/>
          <p14:tracePt t="109281" x="6176963" y="3330575"/>
          <p14:tracePt t="109298" x="6194425" y="3330575"/>
          <p14:tracePt t="109301" x="6202363" y="3330575"/>
          <p14:tracePt t="109320" x="6210300" y="3330575"/>
          <p14:tracePt t="109334" x="6219825" y="3330575"/>
          <p14:tracePt t="109355" x="6227763" y="3330575"/>
          <p14:tracePt t="109365" x="6235700" y="3330575"/>
          <p14:tracePt t="109381" x="6253163" y="3330575"/>
          <p14:tracePt t="109397" x="6270625" y="3330575"/>
          <p14:tracePt t="109414" x="6286500" y="3330575"/>
          <p14:tracePt t="109431" x="6296025" y="3330575"/>
          <p14:tracePt t="109447" x="6303963" y="3330575"/>
          <p14:tracePt t="109464" x="6321425" y="3330575"/>
          <p14:tracePt t="109481" x="6338888" y="3330575"/>
          <p14:tracePt t="109497" x="6364288" y="3330575"/>
          <p14:tracePt t="109501" x="6372225" y="3330575"/>
          <p14:tracePt t="109514" x="6380163" y="3330575"/>
          <p14:tracePt t="109516" x="6389688" y="3330575"/>
          <p14:tracePt t="109531" x="6415088" y="3330575"/>
          <p14:tracePt t="109547" x="6415088" y="3322638"/>
          <p14:tracePt t="109577" x="6430963" y="3314700"/>
          <p14:tracePt t="109610" x="6440488" y="3314700"/>
          <p14:tracePt t="109684" x="6448425" y="3314700"/>
          <p14:tracePt t="114939" x="6465888" y="3314700"/>
          <p14:tracePt t="114946" x="6483350" y="3314700"/>
          <p14:tracePt t="114951" x="6491288" y="3314700"/>
          <p14:tracePt t="114977" x="6559550" y="3314700"/>
          <p14:tracePt t="114994" x="6575425" y="3314700"/>
          <p14:tracePt t="115012" x="6592888" y="3314700"/>
          <p14:tracePt t="115027" x="6600825" y="3314700"/>
          <p14:tracePt t="115045" x="6610350" y="3314700"/>
          <p14:tracePt t="115062" x="6618288" y="3314700"/>
          <p14:tracePt t="115066" x="6626225" y="3314700"/>
          <p14:tracePt t="115078" x="6635750" y="3314700"/>
          <p14:tracePt t="115094" x="6653213" y="3314700"/>
          <p14:tracePt t="115111" x="6669088" y="3314700"/>
          <p14:tracePt t="115134" x="6686550" y="3314700"/>
          <p14:tracePt t="115148" x="6694488" y="3314700"/>
          <p14:tracePt t="115160" x="6704013" y="3314700"/>
          <p14:tracePt t="115177" x="6719888" y="3314700"/>
          <p14:tracePt t="115193" x="6729413" y="3314700"/>
          <p14:tracePt t="115210" x="6737350" y="3314700"/>
          <p14:tracePt t="115227" x="6745288" y="3314700"/>
          <p14:tracePt t="115228" x="6754813" y="3314700"/>
          <p14:tracePt t="115244" x="6770688" y="3305175"/>
          <p14:tracePt t="115261" x="6788150" y="3305175"/>
          <p14:tracePt t="115277" x="6813550" y="3297238"/>
          <p14:tracePt t="115294" x="6838950" y="3297238"/>
          <p14:tracePt t="115311" x="6856413" y="3297238"/>
          <p14:tracePt t="115327" x="6873875" y="3297238"/>
          <p14:tracePt t="115330" x="6889750" y="3297238"/>
          <p14:tracePt t="115346" x="6907213" y="3297238"/>
          <p14:tracePt t="115361" x="6924675" y="3297238"/>
          <p14:tracePt t="115377" x="6942138" y="3297238"/>
          <p14:tracePt t="115393" x="6958013" y="3297238"/>
          <p14:tracePt t="115410" x="6983413" y="3297238"/>
          <p14:tracePt t="115411" x="6992938" y="3297238"/>
          <p14:tracePt t="115427" x="7000875" y="3297238"/>
          <p14:tracePt t="115444" x="7008813" y="3297238"/>
          <p14:tracePt t="115460" x="7034213" y="3297238"/>
          <p14:tracePt t="115477" x="7059613" y="3297238"/>
          <p14:tracePt t="115495" x="7077075" y="3297238"/>
          <p14:tracePt t="115500" x="7094538" y="3297238"/>
          <p14:tracePt t="115504" x="7112000" y="3297238"/>
          <p14:tracePt t="115511" x="7119938" y="3297238"/>
          <p14:tracePt t="115526" x="7145338" y="3297238"/>
          <p14:tracePt t="115543" x="7188200" y="3297238"/>
          <p14:tracePt t="115560" x="7281863" y="3297238"/>
          <p14:tracePt t="115576" x="7358063" y="3297238"/>
          <p14:tracePt t="115593" x="7434263" y="3305175"/>
          <p14:tracePt t="115610" x="7502525" y="3305175"/>
          <p14:tracePt t="115611" x="7518400" y="3305175"/>
          <p14:tracePt t="115627" x="7570788" y="3305175"/>
          <p14:tracePt t="115628" x="7578725" y="3305175"/>
          <p14:tracePt t="115643" x="7621588" y="3322638"/>
          <p14:tracePt t="115645" x="7637463" y="3330575"/>
          <p14:tracePt t="115660" x="7705725" y="3340100"/>
          <p14:tracePt t="115662" x="7723188" y="3340100"/>
          <p14:tracePt t="115677" x="7773988" y="3348038"/>
          <p14:tracePt t="115679" x="7791450" y="3348038"/>
          <p14:tracePt t="115694" x="7842250" y="3348038"/>
          <p14:tracePt t="115695" x="7859713" y="3348038"/>
          <p14:tracePt t="115698" x="7867650" y="3348038"/>
          <p14:tracePt t="115710" x="7900988" y="3348038"/>
          <p14:tracePt t="115727" x="7935913" y="3348038"/>
          <p14:tracePt t="115743" x="7969250" y="3348038"/>
          <p14:tracePt t="115746" x="7977188" y="3348038"/>
          <p14:tracePt t="115760" x="8012113" y="3355975"/>
          <p14:tracePt t="115777" x="8088313" y="3365500"/>
          <p14:tracePt t="115793" x="8147050" y="3365500"/>
          <p14:tracePt t="115809" x="8215313" y="3365500"/>
          <p14:tracePt t="115827" x="8308975" y="3382963"/>
          <p14:tracePt t="115843" x="8359775" y="3382963"/>
          <p14:tracePt t="115844" x="8385175" y="3382963"/>
          <p14:tracePt t="115860" x="8453438" y="3382963"/>
          <p14:tracePt t="115862" x="8488363" y="3382963"/>
          <p14:tracePt t="115878" x="8597900" y="3382963"/>
          <p14:tracePt t="115893" x="8674100" y="3390900"/>
          <p14:tracePt t="115895" x="8709025" y="3390900"/>
          <p14:tracePt t="115910" x="8828088" y="3390900"/>
          <p14:tracePt t="115927" x="8904288" y="3390900"/>
          <p14:tracePt t="115931" x="8929688" y="3398838"/>
          <p14:tracePt t="115934" x="8955088" y="3398838"/>
          <p14:tracePt t="115943" x="8980488" y="3398838"/>
          <p14:tracePt t="115960" x="9074150" y="3398838"/>
          <p14:tracePt t="115976" x="9142413" y="3398838"/>
          <p14:tracePt t="115993" x="9201150" y="3398838"/>
          <p14:tracePt t="116010" x="9251950" y="3398838"/>
          <p14:tracePt t="116012" x="9261475" y="3398838"/>
          <p14:tracePt t="116028" x="9302750" y="3398838"/>
          <p14:tracePt t="116043" x="9320213" y="3398838"/>
          <p14:tracePt t="116060" x="9337675" y="3398838"/>
          <p14:tracePt t="116078" x="9388475" y="3398838"/>
          <p14:tracePt t="116094" x="9413875" y="3398838"/>
          <p14:tracePt t="116095" x="9421813" y="3398838"/>
          <p14:tracePt t="116098" x="9431338" y="3398838"/>
          <p14:tracePt t="116111" x="9464675" y="3398838"/>
          <p14:tracePt t="116127" x="9507538" y="3398838"/>
          <p14:tracePt t="116143" x="9523413" y="3398838"/>
          <p14:tracePt t="116310" x="9515475" y="3398838"/>
          <p14:tracePt t="116319" x="9507538" y="3398838"/>
          <p14:tracePt t="116328" x="9490075" y="3398838"/>
          <p14:tracePt t="116333" x="9482138" y="3398838"/>
          <p14:tracePt t="116336" x="9472613" y="3398838"/>
          <p14:tracePt t="116343" x="9447213" y="3398838"/>
          <p14:tracePt t="116360" x="9371013" y="3398838"/>
          <p14:tracePt t="116362" x="9353550" y="3398838"/>
          <p14:tracePt t="116365" x="9328150" y="3398838"/>
          <p14:tracePt t="116377" x="9261475" y="3398838"/>
          <p14:tracePt t="116393" x="9132888" y="3398838"/>
          <p14:tracePt t="116396" x="9099550" y="3398838"/>
          <p14:tracePt t="116410" x="8963025" y="3416300"/>
          <p14:tracePt t="116412" x="8921750" y="3416300"/>
          <p14:tracePt t="116428" x="8709025" y="3416300"/>
          <p14:tracePt t="116443" x="8504238" y="3416300"/>
          <p14:tracePt t="116445" x="8435975" y="3416300"/>
          <p14:tracePt t="116461" x="8105775" y="3416300"/>
          <p14:tracePt t="116465" x="8012113" y="3416300"/>
          <p14:tracePt t="116467" x="7910513" y="3416300"/>
          <p14:tracePt t="116478" x="7612063" y="3416300"/>
          <p14:tracePt t="116493" x="7162800" y="3416300"/>
          <p14:tracePt t="116509" x="6823075" y="3416300"/>
          <p14:tracePt t="116526" x="6338888" y="3433763"/>
          <p14:tracePt t="116543" x="5997575" y="3449638"/>
          <p14:tracePt t="116559" x="5692775" y="3449638"/>
          <p14:tracePt t="116576" x="5403850" y="3459163"/>
          <p14:tracePt t="116593" x="5165725" y="3509963"/>
          <p14:tracePt t="116610" x="4902200" y="3535363"/>
          <p14:tracePt t="116612" x="4843463" y="3552825"/>
          <p14:tracePt t="116626" x="4613275" y="3594100"/>
          <p14:tracePt t="116628" x="4537075" y="3594100"/>
          <p14:tracePt t="116643" x="4281488" y="3594100"/>
          <p14:tracePt t="116644" x="4197350" y="3594100"/>
          <p14:tracePt t="116660" x="3951288" y="3603625"/>
          <p14:tracePt t="116661" x="3865563" y="3603625"/>
          <p14:tracePt t="116676" x="3543300" y="3603625"/>
          <p14:tracePt t="116678" x="3457575" y="3603625"/>
          <p14:tracePt t="116693" x="3228975" y="3603625"/>
          <p14:tracePt t="116695" x="3168650" y="3603625"/>
          <p14:tracePt t="116698" x="3109913" y="3603625"/>
          <p14:tracePt t="116710" x="2998788" y="3603625"/>
          <p14:tracePt t="116712" x="2955925" y="3603625"/>
          <p14:tracePt t="116715" x="2905125" y="3611563"/>
          <p14:tracePt t="116726" x="2795588" y="3629025"/>
          <p14:tracePt t="116743" x="2651125" y="3671888"/>
          <p14:tracePt t="116760" x="2540000" y="3697288"/>
          <p14:tracePt t="116762" x="2506663" y="3705225"/>
          <p14:tracePt t="116776" x="2413000" y="3730625"/>
          <p14:tracePt t="116793" x="2301875" y="3756025"/>
          <p14:tracePt t="116797" x="2268538" y="3763963"/>
          <p14:tracePt t="116799" x="2235200" y="3773488"/>
          <p14:tracePt t="116809" x="2174875" y="3790950"/>
          <p14:tracePt t="116826" x="2030413" y="3816350"/>
          <p14:tracePt t="116843" x="1827213" y="3867150"/>
          <p14:tracePt t="116859" x="1690688" y="3875088"/>
          <p14:tracePt t="116860" x="1657350" y="3883025"/>
          <p14:tracePt t="116876" x="1520825" y="3892550"/>
          <p14:tracePt t="116894" x="1384300" y="3892550"/>
          <p14:tracePt t="116909" x="1333500" y="3892550"/>
          <p14:tracePt t="116911" x="1325563" y="3892550"/>
          <p14:tracePt t="116914" x="1308100" y="3892550"/>
          <p14:tracePt t="116926" x="1300163" y="3892550"/>
          <p14:tracePt t="116946" x="1290638" y="3892550"/>
          <p14:tracePt t="116974" x="1282700" y="3892550"/>
          <p14:tracePt t="116987" x="1274763" y="3892550"/>
          <p14:tracePt t="116992" x="1265238" y="3892550"/>
          <p14:tracePt t="117009" x="1249363" y="3883025"/>
          <p14:tracePt t="117026" x="1231900" y="3883025"/>
          <p14:tracePt t="117043" x="1206500" y="3883025"/>
          <p14:tracePt t="117060" x="1181100" y="3883025"/>
          <p14:tracePt t="117061" x="1173163" y="3875088"/>
          <p14:tracePt t="117086" x="1163638" y="3867150"/>
          <p14:tracePt t="117093" x="1163638" y="3857625"/>
          <p14:tracePt t="117109" x="1155700" y="3849688"/>
          <p14:tracePt t="117153" x="1147763" y="3841750"/>
          <p14:tracePt t="117244" x="1147763" y="3832225"/>
          <p14:tracePt t="117256" x="1147763" y="3824288"/>
          <p14:tracePt t="117265" x="1155700" y="3816350"/>
          <p14:tracePt t="117276" x="1163638" y="3806825"/>
          <p14:tracePt t="117293" x="1189038" y="3798888"/>
          <p14:tracePt t="117318" x="1206500" y="3790950"/>
          <p14:tracePt t="117327" x="1214438" y="3781425"/>
          <p14:tracePt t="117343" x="1239838" y="3781425"/>
          <p14:tracePt t="117347" x="1239838" y="3773488"/>
          <p14:tracePt t="117359" x="1265238" y="3763963"/>
          <p14:tracePt t="117376" x="1308100" y="3748088"/>
          <p14:tracePt t="117392" x="1368425" y="3722688"/>
          <p14:tracePt t="117409" x="1401763" y="3722688"/>
          <p14:tracePt t="117413" x="1409700" y="3713163"/>
          <p14:tracePt t="117426" x="1444625" y="3713163"/>
          <p14:tracePt t="117443" x="1462088" y="3713163"/>
          <p14:tracePt t="117460" x="1487488" y="3705225"/>
          <p14:tracePt t="117462" x="1495425" y="3705225"/>
          <p14:tracePt t="117476" x="1520825" y="3697288"/>
          <p14:tracePt t="117494" x="1579563" y="3697288"/>
          <p14:tracePt t="117509" x="1606550" y="3697288"/>
          <p14:tracePt t="117511" x="1614488" y="3697288"/>
          <p14:tracePt t="117526" x="1647825" y="3697288"/>
          <p14:tracePt t="117527" x="1657350" y="3697288"/>
          <p14:tracePt t="117542" x="1690688" y="3697288"/>
          <p14:tracePt t="117559" x="1724025" y="3697288"/>
          <p14:tracePt t="117563" x="1733550" y="3697288"/>
          <p14:tracePt t="117575" x="1776413" y="3697288"/>
          <p14:tracePt t="117578" x="1784350" y="3697288"/>
          <p14:tracePt t="117591" x="1809750" y="3697288"/>
          <p14:tracePt t="117609" x="1852613" y="3697288"/>
          <p14:tracePt t="117625" x="1885950" y="3697288"/>
          <p14:tracePt t="117642" x="1936750" y="3697288"/>
          <p14:tracePt t="117659" x="1987550" y="3697288"/>
          <p14:tracePt t="117660" x="2005013" y="3697288"/>
          <p14:tracePt t="117675" x="2030413" y="3697288"/>
          <p14:tracePt t="117677" x="2047875" y="3697288"/>
          <p14:tracePt t="117692" x="2098675" y="3697288"/>
          <p14:tracePt t="117709" x="2141538" y="3697288"/>
          <p14:tracePt t="117710" x="2157413" y="3697288"/>
          <p14:tracePt t="117726" x="2192338" y="3697288"/>
          <p14:tracePt t="117727" x="2208213" y="3697288"/>
          <p14:tracePt t="117742" x="2251075" y="3697288"/>
          <p14:tracePt t="117760" x="2301875" y="3697288"/>
          <p14:tracePt t="117762" x="2311400" y="3697288"/>
          <p14:tracePt t="117776" x="2336800" y="3697288"/>
          <p14:tracePt t="117778" x="2344738" y="3697288"/>
          <p14:tracePt t="117793" x="2405063" y="3697288"/>
          <p14:tracePt t="117797" x="2420938" y="3697288"/>
          <p14:tracePt t="117801" x="2438400" y="3697288"/>
          <p14:tracePt t="117804" x="2446338" y="3697288"/>
          <p14:tracePt t="117809" x="2463800" y="3697288"/>
          <p14:tracePt t="117825" x="2532063" y="3697288"/>
          <p14:tracePt t="117842" x="2590800" y="3697288"/>
          <p14:tracePt t="117843" x="2608263" y="3697288"/>
          <p14:tracePt t="117860" x="2668588" y="3697288"/>
          <p14:tracePt t="117876" x="2709863" y="3687763"/>
          <p14:tracePt t="117878" x="2727325" y="3679825"/>
          <p14:tracePt t="117894" x="2778125" y="3671888"/>
          <p14:tracePt t="117910" x="2828925" y="3671888"/>
          <p14:tracePt t="117925" x="2863850" y="3671888"/>
          <p14:tracePt t="117927" x="2879725" y="3671888"/>
          <p14:tracePt t="117942" x="2940050" y="3671888"/>
          <p14:tracePt t="117959" x="3016250" y="3671888"/>
          <p14:tracePt t="117963" x="3024188" y="3671888"/>
          <p14:tracePt t="117976" x="3067050" y="3662363"/>
          <p14:tracePt t="117979" x="3084513" y="3662363"/>
          <p14:tracePt t="117993" x="3117850" y="3654425"/>
          <p14:tracePt t="118008" x="3160713" y="3654425"/>
          <p14:tracePt t="118026" x="3219450" y="3654425"/>
          <p14:tracePt t="118028" x="3228975" y="3654425"/>
          <p14:tracePt t="118042" x="3279775" y="3654425"/>
          <p14:tracePt t="118060" x="3348038" y="3654425"/>
          <p14:tracePt t="118062" x="3355975" y="3654425"/>
          <p14:tracePt t="118076" x="3398838" y="3654425"/>
          <p14:tracePt t="118079" x="3414713" y="3654425"/>
          <p14:tracePt t="118081" x="3424238" y="3654425"/>
          <p14:tracePt t="118092" x="3467100" y="3654425"/>
          <p14:tracePt t="118109" x="3543300" y="3654425"/>
          <p14:tracePt t="118125" x="3586163" y="3654425"/>
          <p14:tracePt t="118126" x="3594100" y="3654425"/>
          <p14:tracePt t="118142" x="3644900" y="3654425"/>
          <p14:tracePt t="118158" x="3670300" y="3654425"/>
          <p14:tracePt t="118175" x="3687763" y="3654425"/>
          <p14:tracePt t="118192" x="3703638" y="3654425"/>
          <p14:tracePt t="118209" x="3721100" y="3654425"/>
          <p14:tracePt t="118310" x="3738563" y="3654425"/>
          <p14:tracePt t="189166" x="3721100" y="3654425"/>
          <p14:tracePt t="189171" x="3713163" y="3662363"/>
          <p14:tracePt t="189181" x="3687763" y="3671888"/>
          <p14:tracePt t="189181" x="3670300" y="3687763"/>
          <p14:tracePt t="189198" x="3611563" y="3722688"/>
          <p14:tracePt t="189215" x="3543300" y="3773488"/>
          <p14:tracePt t="189216" x="3517900" y="3790950"/>
          <p14:tracePt t="189231" x="3457575" y="3824288"/>
          <p14:tracePt t="189233" x="3432175" y="3841750"/>
          <p14:tracePt t="189248" x="3338513" y="3908425"/>
          <p14:tracePt t="189265" x="3270250" y="3951288"/>
          <p14:tracePt t="189268" x="3254375" y="3968750"/>
          <p14:tracePt t="189281" x="3203575" y="3994150"/>
          <p14:tracePt t="189284" x="3178175" y="4011613"/>
          <p14:tracePt t="189298" x="3135313" y="4044950"/>
          <p14:tracePt t="189300" x="3117850" y="4052888"/>
          <p14:tracePt t="189303" x="3100388" y="4062413"/>
          <p14:tracePt t="189314" x="3059113" y="4105275"/>
          <p14:tracePt t="189331" x="2982913" y="4146550"/>
          <p14:tracePt t="189348" x="2897188" y="4214813"/>
          <p14:tracePt t="189365" x="2820988" y="4283075"/>
          <p14:tracePt t="189366" x="2803525" y="4291013"/>
          <p14:tracePt t="189381" x="2752725" y="4325938"/>
          <p14:tracePt t="189383" x="2735263" y="4341813"/>
          <p14:tracePt t="189398" x="2684463" y="4384675"/>
          <p14:tracePt t="189415" x="2651125" y="4419600"/>
          <p14:tracePt t="189431" x="2625725" y="4419600"/>
          <p14:tracePt t="189433" x="2625725" y="4427538"/>
          <p14:tracePt t="189436" x="2608263" y="4435475"/>
          <p14:tracePt t="189448" x="2600325" y="4445000"/>
          <p14:tracePt t="189465" x="2590800" y="4445000"/>
          <p14:tracePt t="189467" x="2582863" y="4445000"/>
          <p14:tracePt t="189481" x="2574925" y="4452938"/>
          <p14:tracePt t="189586" x="2565400" y="4452938"/>
          <p14:tracePt t="189624" x="2549525" y="4452938"/>
          <p14:tracePt t="189648" x="2532063" y="4460875"/>
          <p14:tracePt t="189664" x="2524125" y="4470400"/>
          <p14:tracePt t="189675" x="2514600" y="4470400"/>
          <p14:tracePt t="189695" x="2497138" y="4470400"/>
          <p14:tracePt t="189713" x="2489200" y="4470400"/>
          <p14:tracePt t="189718" x="2481263" y="4470400"/>
          <p14:tracePt t="189731" x="2463800" y="4470400"/>
          <p14:tracePt t="189734" x="2455863" y="4470400"/>
          <p14:tracePt t="189748" x="2446338" y="4470400"/>
          <p14:tracePt t="189764" x="2420938" y="4452938"/>
          <p14:tracePt t="189782" x="2405063" y="4445000"/>
          <p14:tracePt t="189783" x="2395538" y="4435475"/>
          <p14:tracePt t="189798" x="2387600" y="4427538"/>
          <p14:tracePt t="189816" x="2379663" y="4419600"/>
          <p14:tracePt t="189831" x="2370138" y="4419600"/>
          <p14:tracePt t="189848" x="2352675" y="4402138"/>
          <p14:tracePt t="189865" x="2344738" y="4402138"/>
          <p14:tracePt t="189881" x="2336800" y="4402138"/>
          <p14:tracePt t="189898" x="2327275" y="4394200"/>
          <p14:tracePt t="189925" x="2319338" y="4394200"/>
          <p14:tracePt t="189931" x="2311400" y="4394200"/>
          <p14:tracePt t="189948" x="2301875" y="4394200"/>
          <p14:tracePt t="189949" x="2293938" y="4394200"/>
          <p14:tracePt t="189964" x="2286000" y="4394200"/>
          <p14:tracePt t="189980" x="2260600" y="4376738"/>
          <p14:tracePt t="189997" x="2243138" y="4376738"/>
          <p14:tracePt t="189998" x="2235200" y="4376738"/>
          <p14:tracePt t="190014" x="2217738" y="4376738"/>
          <p14:tracePt t="190015" x="2208213" y="4376738"/>
          <p14:tracePt t="190031" x="2182813" y="4376738"/>
          <p14:tracePt t="190032" x="2174875" y="4376738"/>
          <p14:tracePt t="190047" x="2166938" y="4376738"/>
          <p14:tracePt t="190064" x="2149475" y="4368800"/>
          <p14:tracePt t="190081" x="2124075" y="4368800"/>
          <p14:tracePt t="190098" x="2098675" y="4359275"/>
          <p14:tracePt t="190101" x="2090738" y="4359275"/>
          <p14:tracePt t="190116" x="2073275" y="4351338"/>
          <p14:tracePt t="190120" x="2065338" y="4351338"/>
          <p14:tracePt t="190131" x="2065338" y="4341813"/>
          <p14:tracePt t="190148" x="2055813" y="4341813"/>
          <p14:tracePt t="190164" x="2047875" y="4333875"/>
          <p14:tracePt t="190181" x="2038350" y="4333875"/>
          <p14:tracePt t="190197" x="2012950" y="4325938"/>
          <p14:tracePt t="190216" x="1997075" y="4325938"/>
          <p14:tracePt t="190231" x="1987550" y="4325938"/>
          <p14:tracePt t="190232" x="1979613" y="4325938"/>
          <p14:tracePt t="190248" x="1971675" y="4325938"/>
          <p14:tracePt t="190249" x="1971675" y="4316413"/>
          <p14:tracePt t="190264" x="1954213" y="4300538"/>
          <p14:tracePt t="190282" x="1928813" y="4291013"/>
          <p14:tracePt t="190298" x="1911350" y="4291013"/>
          <p14:tracePt t="190300" x="1903413" y="4291013"/>
          <p14:tracePt t="190314" x="1885950" y="4291013"/>
          <p14:tracePt t="190331" x="1878013" y="4275138"/>
          <p14:tracePt t="190348" x="1860550" y="4275138"/>
          <p14:tracePt t="190366" x="1843088" y="4275138"/>
          <p14:tracePt t="190381" x="1835150" y="4275138"/>
          <p14:tracePt t="190398" x="1817688" y="4265613"/>
          <p14:tracePt t="190415" x="1809750" y="4265613"/>
          <p14:tracePt t="190484" x="1801813" y="4257675"/>
          <p14:tracePt t="190520" x="1792288" y="4257675"/>
          <p14:tracePt t="190557" x="1784350" y="4249738"/>
          <p14:tracePt t="190562" x="1776413" y="4249738"/>
          <p14:tracePt t="190586" x="1766888" y="4249738"/>
          <p14:tracePt t="190589" x="1758950" y="4249738"/>
          <p14:tracePt t="190597" x="1749425" y="4249738"/>
          <p14:tracePt t="190598" x="1741488" y="4249738"/>
          <p14:tracePt t="190614" x="1724025" y="4249738"/>
          <p14:tracePt t="190631" x="1682750" y="4249738"/>
          <p14:tracePt t="190648" x="1665288" y="4249738"/>
          <p14:tracePt t="190650" x="1657350" y="4249738"/>
          <p14:tracePt t="190664" x="1622425" y="4249738"/>
          <p14:tracePt t="190681" x="1589088" y="4249738"/>
          <p14:tracePt t="190698" x="1571625" y="4240213"/>
          <p14:tracePt t="190702" x="1563688" y="4240213"/>
          <p14:tracePt t="190714" x="1538288" y="4240213"/>
          <p14:tracePt t="190730" x="1512888" y="4240213"/>
          <p14:tracePt t="190747" x="1495425" y="4240213"/>
          <p14:tracePt t="190750" x="1487488" y="4240213"/>
          <p14:tracePt t="190773" x="1477963" y="4240213"/>
          <p14:tracePt t="190828" x="1470025" y="4232275"/>
          <p14:tracePt t="190994" x="1470025" y="4224338"/>
          <p14:tracePt t="191019" x="1477963" y="4224338"/>
          <p14:tracePt t="191025" x="1477963" y="4214813"/>
          <p14:tracePt t="191030" x="1495425" y="4206875"/>
          <p14:tracePt t="191052" x="1512888" y="4197350"/>
          <p14:tracePt t="191063" x="1528763" y="4197350"/>
          <p14:tracePt t="191080" x="1571625" y="4181475"/>
          <p14:tracePt t="191096" x="1614488" y="4171950"/>
          <p14:tracePt t="191113" x="1733550" y="4146550"/>
          <p14:tracePt t="191130" x="1928813" y="4121150"/>
          <p14:tracePt t="191147" x="2116138" y="4121150"/>
          <p14:tracePt t="191150" x="2157413" y="4121150"/>
          <p14:tracePt t="191164" x="2293938" y="4113213"/>
          <p14:tracePt t="191166" x="2336800" y="4113213"/>
          <p14:tracePt t="191180" x="2446338" y="4105275"/>
          <p14:tracePt t="191181" x="2463800" y="4105275"/>
          <p14:tracePt t="191197" x="2524125" y="4105275"/>
          <p14:tracePt t="191215" x="2549525" y="4105275"/>
          <p14:tracePt t="191216" x="2557463" y="4105275"/>
          <p14:tracePt t="191220" x="2565400" y="4105275"/>
          <p14:tracePt t="191231" x="2600325" y="4105275"/>
          <p14:tracePt t="191247" x="2633663" y="4105275"/>
          <p14:tracePt t="191249" x="2651125" y="4105275"/>
          <p14:tracePt t="191266" x="2684463" y="4105275"/>
          <p14:tracePt t="191270" x="2701925" y="4105275"/>
          <p14:tracePt t="191281" x="2735263" y="4105275"/>
          <p14:tracePt t="191284" x="2744788" y="4113213"/>
          <p14:tracePt t="191297" x="2770188" y="4121150"/>
          <p14:tracePt t="191313" x="2795588" y="4121150"/>
          <p14:tracePt t="191330" x="2820988" y="4130675"/>
          <p14:tracePt t="191347" x="2846388" y="4130675"/>
          <p14:tracePt t="227694" x="2863850" y="4130675"/>
          <p14:tracePt t="227770" x="2879725" y="4138613"/>
          <p14:tracePt t="227779" x="2889250" y="4138613"/>
          <p14:tracePt t="227783" x="2889250" y="4146550"/>
          <p14:tracePt t="227788" x="2897188" y="4146550"/>
          <p14:tracePt t="227808" x="2930525" y="4171950"/>
          <p14:tracePt t="227812" x="2940050" y="4181475"/>
          <p14:tracePt t="227826" x="2947988" y="4189413"/>
          <p14:tracePt t="227847" x="2955925" y="4189413"/>
          <p14:tracePt t="227858" x="2955925" y="4197350"/>
          <p14:tracePt t="227876" x="2982913" y="4214813"/>
          <p14:tracePt t="227891" x="2990850" y="4232275"/>
          <p14:tracePt t="227892" x="2998788" y="4240213"/>
          <p14:tracePt t="227908" x="3008313" y="4249738"/>
          <p14:tracePt t="227910" x="3024188" y="4249738"/>
          <p14:tracePt t="227913" x="3033713" y="4257675"/>
          <p14:tracePt t="227915" x="3041650" y="4265613"/>
          <p14:tracePt t="227924" x="3067050" y="4283075"/>
          <p14:tracePt t="227941" x="3143250" y="4316413"/>
          <p14:tracePt t="227957" x="3168650" y="4341813"/>
          <p14:tracePt t="227958" x="3178175" y="4341813"/>
          <p14:tracePt t="227974" x="3194050" y="4359275"/>
          <p14:tracePt t="227990" x="3219450" y="4376738"/>
          <p14:tracePt t="228007" x="3236913" y="4384675"/>
          <p14:tracePt t="228024" x="3262313" y="4394200"/>
          <p14:tracePt t="228040" x="3287713" y="4402138"/>
          <p14:tracePt t="228057" x="3322638" y="4427538"/>
          <p14:tracePt t="228074" x="3363913" y="4452938"/>
          <p14:tracePt t="228075" x="3381375" y="4452938"/>
          <p14:tracePt t="228091" x="3414713" y="4478338"/>
          <p14:tracePt t="228092" x="3424238" y="4478338"/>
          <p14:tracePt t="228107" x="3441700" y="4486275"/>
          <p14:tracePt t="228109" x="3449638" y="4486275"/>
          <p14:tracePt t="228124" x="3482975" y="4513263"/>
          <p14:tracePt t="228141" x="3525838" y="4538663"/>
          <p14:tracePt t="228145" x="3551238" y="4554538"/>
          <p14:tracePt t="228148" x="3576638" y="4564063"/>
          <p14:tracePt t="228158" x="3619500" y="4597400"/>
          <p14:tracePt t="228160" x="3652838" y="4614863"/>
          <p14:tracePt t="228164" x="3678238" y="4630738"/>
          <p14:tracePt t="228174" x="3763963" y="4691063"/>
          <p14:tracePt t="228190" x="3857625" y="4741863"/>
          <p14:tracePt t="228207" x="3941763" y="4784725"/>
          <p14:tracePt t="228209" x="3951288" y="4784725"/>
          <p14:tracePt t="228224" x="4017963" y="4810125"/>
          <p14:tracePt t="228225" x="4035425" y="4810125"/>
          <p14:tracePt t="228241" x="4103688" y="4835525"/>
          <p14:tracePt t="228243" x="4111625" y="4852988"/>
          <p14:tracePt t="228257" x="4214813" y="4868863"/>
          <p14:tracePt t="228260" x="4240213" y="4878388"/>
          <p14:tracePt t="228274" x="4316413" y="4894263"/>
          <p14:tracePt t="228275" x="4349750" y="4903788"/>
          <p14:tracePt t="228291" x="4468813" y="4903788"/>
          <p14:tracePt t="228307" x="4579938" y="4911725"/>
          <p14:tracePt t="228309" x="4613275" y="4911725"/>
          <p14:tracePt t="228324" x="4732338" y="4911725"/>
          <p14:tracePt t="228340" x="4851400" y="4937125"/>
          <p14:tracePt t="228357" x="4953000" y="4954588"/>
          <p14:tracePt t="228374" x="5132388" y="5005388"/>
          <p14:tracePt t="228390" x="5302250" y="5038725"/>
          <p14:tracePt t="228407" x="5505450" y="5091113"/>
          <p14:tracePt t="228409" x="5565775" y="5106988"/>
          <p14:tracePt t="228424" x="5700713" y="5132388"/>
          <p14:tracePt t="228425" x="5735638" y="5141913"/>
          <p14:tracePt t="228441" x="5870575" y="5167313"/>
          <p14:tracePt t="228457" x="5938838" y="5167313"/>
          <p14:tracePt t="228458" x="5956300" y="5175250"/>
          <p14:tracePt t="228474" x="6007100" y="5192713"/>
          <p14:tracePt t="228490" x="6049963" y="5192713"/>
          <p14:tracePt t="228507" x="6065838" y="5192713"/>
          <p14:tracePt t="228509" x="6075363" y="5200650"/>
          <p14:tracePt t="228524" x="6116638" y="5208588"/>
          <p14:tracePt t="228540" x="6167438" y="5226050"/>
          <p14:tracePt t="228557" x="6210300" y="5226050"/>
          <p14:tracePt t="228574" x="6235700" y="5226050"/>
          <p14:tracePt t="228576" x="6245225" y="5226050"/>
          <p14:tracePt t="228590" x="6311900" y="5226050"/>
          <p14:tracePt t="228608" x="6397625" y="5226050"/>
          <p14:tracePt t="228610" x="6415088" y="5226050"/>
          <p14:tracePt t="228626" x="6499225" y="5251450"/>
          <p14:tracePt t="228631" x="6524625" y="5260975"/>
          <p14:tracePt t="228633" x="6550025" y="5268913"/>
          <p14:tracePt t="228641" x="6592888" y="5276850"/>
          <p14:tracePt t="228657" x="6686550" y="5294313"/>
          <p14:tracePt t="228673" x="6899275" y="5319713"/>
          <p14:tracePt t="228690" x="7094538" y="5345113"/>
          <p14:tracePt t="228707" x="7307263" y="5362575"/>
          <p14:tracePt t="228708" x="7366000" y="5362575"/>
          <p14:tracePt t="228723" x="7570788" y="5362575"/>
          <p14:tracePt t="228741" x="7756525" y="5362575"/>
          <p14:tracePt t="228744" x="7799388" y="5362575"/>
          <p14:tracePt t="228757" x="7926388" y="5362575"/>
          <p14:tracePt t="228759" x="7977188" y="5362575"/>
          <p14:tracePt t="228774" x="8088313" y="5362575"/>
          <p14:tracePt t="228776" x="8139113" y="5362575"/>
          <p14:tracePt t="228791" x="8250238" y="5362575"/>
          <p14:tracePt t="228793" x="8283575" y="5362575"/>
          <p14:tracePt t="228807" x="8402638" y="5370513"/>
          <p14:tracePt t="228810" x="8428038" y="5380038"/>
          <p14:tracePt t="228823" x="8462963" y="5387975"/>
          <p14:tracePt t="228826" x="8470900" y="5387975"/>
          <p14:tracePt t="228841" x="8496300" y="5395913"/>
          <p14:tracePt t="228842" x="8496300" y="5405438"/>
          <p14:tracePt t="228856" x="8521700" y="5405438"/>
          <p14:tracePt t="228858" x="8529638" y="5405438"/>
          <p14:tracePt t="228873" x="8547100" y="5405438"/>
          <p14:tracePt t="228897" x="8564563" y="5405438"/>
          <p14:tracePt t="228907" x="8572500" y="5421313"/>
          <p14:tracePt t="228908" x="8580438" y="5421313"/>
          <p14:tracePt t="228923" x="8597900" y="5421313"/>
          <p14:tracePt t="228924" x="8605838" y="5421313"/>
          <p14:tracePt t="228940" x="8623300" y="5430838"/>
          <p14:tracePt t="228977" x="8640763" y="5430838"/>
          <p14:tracePt t="228983" x="8658225" y="5430838"/>
          <p14:tracePt t="228991" x="8674100" y="5430838"/>
          <p14:tracePt t="229007" x="8699500" y="5430838"/>
          <p14:tracePt t="229010" x="8709025" y="5430838"/>
          <p14:tracePt t="229024" x="8750300" y="5430838"/>
          <p14:tracePt t="229026" x="8759825" y="5430838"/>
          <p14:tracePt t="229041" x="8802688" y="5430838"/>
          <p14:tracePt t="229057" x="8853488" y="5430838"/>
          <p14:tracePt t="229058" x="8886825" y="5438775"/>
          <p14:tracePt t="229073" x="9048750" y="5540375"/>
          <p14:tracePt t="229090" x="9193213" y="5641975"/>
          <p14:tracePt t="229107" x="9320213" y="5710238"/>
          <p14:tracePt t="229123" x="9472613" y="5795963"/>
          <p14:tracePt t="229125" x="9515475" y="5821363"/>
          <p14:tracePt t="229127" x="9558338" y="5838825"/>
          <p14:tracePt t="229140" x="9685338" y="5864225"/>
          <p14:tracePt t="229157" x="9771063" y="5915025"/>
          <p14:tracePt t="229174" x="9812338" y="5922963"/>
          <p14:tracePt t="229176" x="9829800" y="5922963"/>
          <p14:tracePt t="229190" x="9847263" y="5932488"/>
          <p14:tracePt t="229258" x="9855200" y="5932488"/>
          <p14:tracePt t="229274" x="9864725" y="5932488"/>
          <p14:tracePt t="229281" x="9872663" y="5932488"/>
          <p14:tracePt t="229290" x="9880600" y="5932488"/>
          <p14:tracePt t="229306" x="9940925" y="5932488"/>
          <p14:tracePt t="229323" x="10059988" y="5897563"/>
          <p14:tracePt t="229324" x="10110788" y="5889625"/>
          <p14:tracePt t="229340" x="10280650" y="5846763"/>
          <p14:tracePt t="229356" x="10442575" y="5795963"/>
          <p14:tracePt t="229373" x="10628313" y="5710238"/>
          <p14:tracePt t="229376" x="10671175" y="5684838"/>
          <p14:tracePt t="229392" x="10934700" y="5575300"/>
          <p14:tracePt t="229396" x="10993438" y="5540375"/>
          <p14:tracePt t="229408" x="11112500" y="5481638"/>
          <p14:tracePt t="229409" x="11172825" y="5446713"/>
          <p14:tracePt t="229423" x="11317288" y="5370513"/>
          <p14:tracePt t="229440" x="11444288" y="5302250"/>
          <p14:tracePt t="229457" x="11580813" y="5218113"/>
          <p14:tracePt t="229473" x="11664950" y="5175250"/>
          <p14:tracePt t="229490" x="11715750" y="5141913"/>
          <p14:tracePt t="229507" x="11784013" y="5064125"/>
          <p14:tracePt t="229511" x="11801475" y="5056188"/>
          <p14:tracePt t="229514" x="11826875" y="5038725"/>
          <p14:tracePt t="229523" x="11877675" y="4997450"/>
          <p14:tracePt t="229540" x="12022138" y="4886325"/>
          <p14:tracePt t="229557" x="12149138" y="4802188"/>
          <p14:tracePt t="237947" x="11988800" y="3892550"/>
          <p14:tracePt t="237951" x="11911013" y="3908425"/>
          <p14:tracePt t="237967" x="11639550" y="3986213"/>
          <p14:tracePt t="237984" x="11342688" y="4044950"/>
          <p14:tracePt t="238000" x="11010900" y="4087813"/>
          <p14:tracePt t="238017" x="10645775" y="4164013"/>
          <p14:tracePt t="238034" x="10493375" y="4206875"/>
          <p14:tracePt t="238050" x="10458450" y="4224338"/>
          <p14:tracePt t="238067" x="10450513" y="4232275"/>
          <p14:tracePt t="238084" x="10442575" y="4232275"/>
          <p14:tracePt t="238101" x="10433050" y="4240213"/>
          <p14:tracePt t="238103" x="10425113" y="4240213"/>
          <p14:tracePt t="238118" x="10399713" y="4249738"/>
          <p14:tracePt t="238135" x="10339388" y="4265613"/>
          <p14:tracePt t="238136" x="10313988" y="4275138"/>
          <p14:tracePt t="238151" x="10245725" y="4316413"/>
          <p14:tracePt t="238167" x="10075863" y="4368800"/>
          <p14:tracePt t="238184" x="9855200" y="4419600"/>
          <p14:tracePt t="238201" x="9532938" y="4513263"/>
          <p14:tracePt t="238218" x="9124950" y="4622800"/>
          <p14:tracePt t="238219" x="9023350" y="4648200"/>
          <p14:tracePt t="238234" x="8453438" y="4775200"/>
          <p14:tracePt t="238251" x="7824788" y="4886325"/>
          <p14:tracePt t="238254" x="7662863" y="4903788"/>
          <p14:tracePt t="238268" x="7229475" y="4946650"/>
          <p14:tracePt t="238270" x="7127875" y="4962525"/>
          <p14:tracePt t="238285" x="6838950" y="5005388"/>
          <p14:tracePt t="238301" x="6669088" y="5030788"/>
          <p14:tracePt t="238303" x="6618288" y="5048250"/>
          <p14:tracePt t="238318" x="6440488" y="5091113"/>
          <p14:tracePt t="238336" x="6321425" y="5099050"/>
          <p14:tracePt t="238351" x="6296025" y="5099050"/>
          <p14:tracePt t="238353" x="6278563" y="5099050"/>
          <p14:tracePt t="238367" x="6270625" y="5099050"/>
          <p14:tracePt t="238384" x="6253163" y="5099050"/>
          <p14:tracePt t="238401" x="6210300" y="5099050"/>
          <p14:tracePt t="238417" x="6167438" y="5099050"/>
          <p14:tracePt t="238434" x="6126163" y="5099050"/>
          <p14:tracePt t="238451" x="6065838" y="5099050"/>
          <p14:tracePt t="238467" x="5956300" y="5099050"/>
          <p14:tracePt t="238485" x="5837238" y="5099050"/>
          <p14:tracePt t="238501" x="5776913" y="5099050"/>
          <p14:tracePt t="238502" x="5751513" y="5091113"/>
          <p14:tracePt t="238518" x="5743575" y="5081588"/>
          <p14:tracePt t="238535" x="5735638" y="5073650"/>
          <p14:tracePt t="238552" x="5726113" y="5073650"/>
          <p14:tracePt t="238569" x="5718175" y="5073650"/>
          <p14:tracePt t="238588" x="5718175" y="5064125"/>
          <p14:tracePt t="238604" x="5726113" y="5064125"/>
          <p14:tracePt t="238608" x="5726113" y="5056188"/>
          <p14:tracePt t="238618" x="5743575" y="5056188"/>
          <p14:tracePt t="238619" x="5761038" y="5048250"/>
          <p14:tracePt t="238634" x="5837238" y="5005388"/>
          <p14:tracePt t="238651" x="5921375" y="4946650"/>
          <p14:tracePt t="238654" x="5938838" y="4937125"/>
          <p14:tracePt t="238667" x="5981700" y="4894263"/>
          <p14:tracePt t="238684" x="6015038" y="4852988"/>
          <p14:tracePt t="238701" x="6040438" y="4827588"/>
          <p14:tracePt t="238703" x="6057900" y="4818063"/>
          <p14:tracePt t="238706" x="6075363" y="4802188"/>
          <p14:tracePt t="238717" x="6108700" y="4759325"/>
          <p14:tracePt t="238734" x="6159500" y="4724400"/>
          <p14:tracePt t="238735" x="6176963" y="4716463"/>
          <p14:tracePt t="238751" x="6202363" y="4699000"/>
          <p14:tracePt t="238767" x="6227763" y="4673600"/>
          <p14:tracePt t="238784" x="6253163" y="4657725"/>
          <p14:tracePt t="238801" x="6261100" y="4657725"/>
          <p14:tracePt t="238825" x="6270625" y="4648200"/>
          <p14:tracePt t="238835" x="6286500" y="4648200"/>
          <p14:tracePt t="238852" x="6321425" y="4640263"/>
          <p14:tracePt t="238855" x="6338888" y="4630738"/>
          <p14:tracePt t="238869" x="6364288" y="4630738"/>
          <p14:tracePt t="238884" x="6380163" y="4630738"/>
          <p14:tracePt t="239098" x="6364288" y="4630738"/>
          <p14:tracePt t="239107" x="6346825" y="4630738"/>
          <p14:tracePt t="239114" x="6338888" y="4630738"/>
          <p14:tracePt t="239135" x="6321425" y="4630738"/>
          <p14:tracePt t="239151" x="6303963" y="4630738"/>
          <p14:tracePt t="239173" x="6286500" y="4630738"/>
          <p14:tracePt t="239184" x="6278563" y="4630738"/>
          <p14:tracePt t="239201" x="6235700" y="4630738"/>
          <p14:tracePt t="239205" x="6227763" y="4630738"/>
          <p14:tracePt t="239208" x="6210300" y="4630738"/>
          <p14:tracePt t="239221" x="6194425" y="4630738"/>
          <p14:tracePt t="239224" x="6184900" y="4630738"/>
          <p14:tracePt t="239234" x="6167438" y="4630738"/>
          <p14:tracePt t="239236" x="6159500" y="4630738"/>
          <p14:tracePt t="239238" x="6151563" y="4630738"/>
          <p14:tracePt t="239250" x="6116638" y="4630738"/>
          <p14:tracePt t="239267" x="6083300" y="4630738"/>
          <p14:tracePt t="239270" x="6075363" y="4630738"/>
          <p14:tracePt t="239284" x="6049963" y="4630738"/>
          <p14:tracePt t="239285" x="6040438" y="4630738"/>
          <p14:tracePt t="239300" x="6032500" y="4630738"/>
          <p14:tracePt t="239324" x="6032500" y="4640263"/>
          <p14:tracePt t="239352" x="6024563" y="4640263"/>
          <p14:tracePt t="239363" x="6015038" y="4648200"/>
          <p14:tracePt t="239372" x="6007100" y="4648200"/>
          <p14:tracePt t="239383" x="5989638" y="4648200"/>
          <p14:tracePt t="239400" x="5964238" y="4640263"/>
          <p14:tracePt t="239417" x="5938838" y="4630738"/>
          <p14:tracePt t="239434" x="5895975" y="4614863"/>
          <p14:tracePt t="239435" x="5880100" y="4614863"/>
          <p14:tracePt t="239450" x="5845175" y="4605338"/>
          <p14:tracePt t="239467" x="5811838" y="4605338"/>
          <p14:tracePt t="239470" x="5794375" y="4605338"/>
          <p14:tracePt t="239485" x="5776913" y="4605338"/>
          <p14:tracePt t="239706" x="5768975" y="4605338"/>
          <p14:tracePt t="239718" x="5761038" y="4605338"/>
          <p14:tracePt t="239726" x="5751513" y="4605338"/>
          <p14:tracePt t="239735" x="5743575" y="4605338"/>
          <p14:tracePt t="239740" x="5718175" y="4605338"/>
          <p14:tracePt t="239752" x="5692775" y="4605338"/>
          <p14:tracePt t="239767" x="5675313" y="4605338"/>
          <p14:tracePt t="239768" x="5667375" y="4605338"/>
          <p14:tracePt t="239926" x="5683250" y="4605338"/>
          <p14:tracePt t="239935" x="5700713" y="4605338"/>
          <p14:tracePt t="239942" x="5708650" y="4605338"/>
          <p14:tracePt t="239968" x="5726113" y="4605338"/>
          <p14:tracePt t="239990" x="5735638" y="4605338"/>
          <p14:tracePt t="240015" x="5743575" y="4597400"/>
          <p14:tracePt t="240036" x="5761038" y="4597400"/>
          <p14:tracePt t="240046" x="5761038" y="4589463"/>
          <p14:tracePt t="240057" x="5776913" y="4589463"/>
          <p14:tracePt t="240105" x="5794375" y="4589463"/>
          <p14:tracePt t="240113" x="5802313" y="4589463"/>
          <p14:tracePt t="240125" x="5811838" y="4579938"/>
          <p14:tracePt t="240134" x="5819775" y="4579938"/>
          <p14:tracePt t="240150" x="5837238" y="4579938"/>
          <p14:tracePt t="240167" x="5853113" y="4579938"/>
          <p14:tracePt t="240185" x="5853113" y="4572000"/>
          <p14:tracePt t="240236" x="5870575" y="4572000"/>
          <p14:tracePt t="240252" x="5880100" y="4572000"/>
          <p14:tracePt t="240278" x="5888038" y="4572000"/>
          <p14:tracePt t="240301" x="5895975" y="4564063"/>
          <p14:tracePt t="240313" x="5905500" y="4564063"/>
          <p14:tracePt t="240324" x="5913438" y="4564063"/>
          <p14:tracePt t="240334" x="5921375" y="4564063"/>
          <p14:tracePt t="240349" x="5938838" y="4564063"/>
          <p14:tracePt t="240366" x="5964238" y="4546600"/>
          <p14:tracePt t="240367" x="5981700" y="4546600"/>
          <p14:tracePt t="240383" x="5997575" y="4546600"/>
          <p14:tracePt t="240400" x="6015038" y="4538663"/>
          <p14:tracePt t="240416" x="6032500" y="4538663"/>
          <p14:tracePt t="240433" x="6040438" y="4538663"/>
          <p14:tracePt t="240436" x="6049963" y="4538663"/>
          <p14:tracePt t="240450" x="6057900" y="4538663"/>
          <p14:tracePt t="240468" x="6075363" y="4538663"/>
          <p14:tracePt t="240485" x="6083300" y="4538663"/>
          <p14:tracePt t="240503" x="6100763" y="4538663"/>
          <p14:tracePt t="240518" x="6108700" y="4538663"/>
          <p14:tracePt t="240541" x="6126163" y="4538663"/>
          <p14:tracePt t="240624" x="6142038" y="4538663"/>
          <p14:tracePt t="240762" x="6151563" y="4538663"/>
          <p14:tracePt t="241182" x="6151563" y="4546600"/>
          <p14:tracePt t="241198" x="6142038" y="4546600"/>
          <p14:tracePt t="241211" x="6142038" y="4554538"/>
          <p14:tracePt t="241218" x="6134100" y="4564063"/>
          <p14:tracePt t="241221" x="6126163" y="4572000"/>
          <p14:tracePt t="241223" x="6116638" y="4572000"/>
          <p14:tracePt t="241233" x="6108700" y="4572000"/>
          <p14:tracePt t="241249" x="6091238" y="4589463"/>
          <p14:tracePt t="241266" x="6065838" y="4597400"/>
          <p14:tracePt t="241295" x="6057900" y="4605338"/>
          <p14:tracePt t="241315" x="6049963" y="4614863"/>
          <p14:tracePt t="241390" x="6040438" y="4622800"/>
          <p14:tracePt t="241572" x="6057900" y="4622800"/>
          <p14:tracePt t="241584" x="6075363" y="4622800"/>
          <p14:tracePt t="241592" x="6091238" y="4622800"/>
          <p14:tracePt t="241602" x="6126163" y="4622800"/>
          <p14:tracePt t="241616" x="6167438" y="4622800"/>
          <p14:tracePt t="241617" x="6176963" y="4622800"/>
          <p14:tracePt t="241632" x="6210300" y="4622800"/>
          <p14:tracePt t="241648" x="6227763" y="4614863"/>
          <p14:tracePt t="241665" x="6270625" y="4614863"/>
          <p14:tracePt t="241682" x="6303963" y="4597400"/>
          <p14:tracePt t="241699" x="6354763" y="4597400"/>
          <p14:tracePt t="241715" x="6423025" y="4597400"/>
          <p14:tracePt t="241732" x="6473825" y="4597400"/>
          <p14:tracePt t="241749" x="6516688" y="4597400"/>
          <p14:tracePt t="241752" x="6534150" y="4597400"/>
          <p14:tracePt t="241766" x="6550025" y="4597400"/>
          <p14:tracePt t="241783" x="6575425" y="4597400"/>
          <p14:tracePt t="241799" x="6592888" y="4597400"/>
          <p14:tracePt t="241801" x="6610350" y="4597400"/>
          <p14:tracePt t="241817" x="6626225" y="4597400"/>
          <p14:tracePt t="241820" x="6635750" y="4597400"/>
          <p14:tracePt t="241833" x="6661150" y="4597400"/>
          <p14:tracePt t="241835" x="6669088" y="4597400"/>
          <p14:tracePt t="241849" x="6686550" y="4597400"/>
          <p14:tracePt t="241866" x="6704013" y="4605338"/>
          <p14:tracePt t="241868" x="6711950" y="4605338"/>
          <p14:tracePt t="241883" x="6729413" y="4605338"/>
          <p14:tracePt t="241899" x="6754813" y="4605338"/>
          <p14:tracePt t="241901" x="6770688" y="4605338"/>
          <p14:tracePt t="241915" x="6788150" y="4605338"/>
          <p14:tracePt t="241933" x="6831013" y="4605338"/>
          <p14:tracePt t="241936" x="6838950" y="4605338"/>
          <p14:tracePt t="241949" x="6864350" y="4605338"/>
          <p14:tracePt t="241965" x="6881813" y="4614863"/>
          <p14:tracePt t="241983" x="6907213" y="4614863"/>
          <p14:tracePt t="241999" x="6915150" y="4614863"/>
          <p14:tracePt t="242001" x="6924675" y="4614863"/>
          <p14:tracePt t="242016" x="6942138" y="4614863"/>
          <p14:tracePt t="242017" x="6958013" y="4614863"/>
          <p14:tracePt t="242021" x="6967538" y="4614863"/>
          <p14:tracePt t="242033" x="6975475" y="4614863"/>
          <p14:tracePt t="242049" x="7000875" y="4614863"/>
          <p14:tracePt t="242065" x="7018338" y="4614863"/>
          <p14:tracePt t="242081" x="7034213" y="4614863"/>
          <p14:tracePt t="242099" x="7051675" y="4614863"/>
          <p14:tracePt t="242115" x="7077075" y="4614863"/>
          <p14:tracePt t="242132" x="7119938" y="4614863"/>
          <p14:tracePt t="242149" x="7162800" y="4614863"/>
          <p14:tracePt t="242166" x="7204075" y="4614863"/>
          <p14:tracePt t="242167" x="7213600" y="4614863"/>
          <p14:tracePt t="242182" x="7229475" y="4614863"/>
          <p14:tracePt t="242184" x="7246938" y="4614863"/>
          <p14:tracePt t="242199" x="7264400" y="4614863"/>
          <p14:tracePt t="242201" x="7272338" y="4614863"/>
          <p14:tracePt t="242217" x="7281863" y="4614863"/>
          <p14:tracePt t="242222" x="7289800" y="4614863"/>
          <p14:tracePt t="242232" x="7307263" y="4614863"/>
          <p14:tracePt t="242233" x="7315200" y="4614863"/>
          <p14:tracePt t="242249" x="7323138" y="4614863"/>
          <p14:tracePt t="242251" x="7332663" y="4614863"/>
          <p14:tracePt t="242265" x="7340600" y="4614863"/>
          <p14:tracePt t="242283" x="7348538" y="4614863"/>
          <p14:tracePt t="242300" x="7366000" y="4614863"/>
          <p14:tracePt t="242315" x="7383463" y="4614863"/>
          <p14:tracePt t="242332" x="7434263" y="4614863"/>
          <p14:tracePt t="242348" x="7477125" y="4614863"/>
          <p14:tracePt t="242365" x="7510463" y="4614863"/>
          <p14:tracePt t="242382" x="7535863" y="4614863"/>
          <p14:tracePt t="242384" x="7553325" y="4614863"/>
          <p14:tracePt t="242399" x="7561263" y="4614863"/>
          <p14:tracePt t="242416" x="7578725" y="4614863"/>
          <p14:tracePt t="242432" x="7586663" y="4614863"/>
          <p14:tracePt t="242450" x="7612063" y="4614863"/>
          <p14:tracePt t="242465" x="7629525" y="4614863"/>
          <p14:tracePt t="242482" x="7646988" y="4614863"/>
          <p14:tracePt t="242499" x="7662863" y="4614863"/>
          <p14:tracePt t="242515" x="7680325" y="4614863"/>
          <p14:tracePt t="242532" x="7705725" y="4614863"/>
          <p14:tracePt t="242550" x="7723188" y="4614863"/>
          <p14:tracePt t="242566" x="7731125" y="4614863"/>
          <p14:tracePt t="242568" x="7740650" y="4614863"/>
          <p14:tracePt t="242583" x="7748588" y="4614863"/>
          <p14:tracePt t="242607" x="7756525" y="4614863"/>
          <p14:tracePt t="242627" x="7773988" y="4614863"/>
          <p14:tracePt t="242636" x="7781925" y="4614863"/>
          <p14:tracePt t="242650" x="7816850" y="4614863"/>
          <p14:tracePt t="242666" x="7832725" y="4614863"/>
          <p14:tracePt t="242669" x="7842250" y="4614863"/>
          <p14:tracePt t="242682" x="7875588" y="4614863"/>
          <p14:tracePt t="242699" x="7885113" y="4614863"/>
          <p14:tracePt t="242702" x="7893050" y="4614863"/>
          <p14:tracePt t="242715" x="7910513" y="4605338"/>
          <p14:tracePt t="242731" x="7943850" y="4605338"/>
          <p14:tracePt t="242748" x="7969250" y="4605338"/>
          <p14:tracePt t="242765" x="8004175" y="4597400"/>
          <p14:tracePt t="242782" x="8029575" y="4597400"/>
          <p14:tracePt t="242800" x="8054975" y="4589463"/>
          <p14:tracePt t="242815" x="8080375" y="4579938"/>
          <p14:tracePt t="242832" x="8113713" y="4564063"/>
          <p14:tracePt t="242848" x="8147050" y="4564063"/>
          <p14:tracePt t="242865" x="8174038" y="4554538"/>
          <p14:tracePt t="242883" x="8207375" y="4546600"/>
          <p14:tracePt t="242899" x="8215313" y="4538663"/>
          <p14:tracePt t="242903" x="8232775" y="4538663"/>
          <p14:tracePt t="242916" x="8240713" y="4538663"/>
          <p14:tracePt t="242919" x="8250238" y="4529138"/>
          <p14:tracePt t="242933" x="8291513" y="4529138"/>
          <p14:tracePt t="242948" x="8326438" y="4529138"/>
          <p14:tracePt t="242965" x="8343900" y="4521200"/>
          <p14:tracePt t="242966" x="8359775" y="4521200"/>
          <p14:tracePt t="242981" x="8369300" y="4521200"/>
          <p14:tracePt t="242998" x="8377238" y="4513263"/>
          <p14:tracePt t="243015" x="8385175" y="4513263"/>
          <p14:tracePt t="243032" x="8402638" y="4513263"/>
          <p14:tracePt t="243048" x="8420100" y="4513263"/>
          <p14:tracePt t="243065" x="8435975" y="4513263"/>
          <p14:tracePt t="243093" x="8445500" y="4513263"/>
          <p14:tracePt t="243121" x="8453438" y="4513263"/>
          <p14:tracePt t="243137" x="8470900" y="4513263"/>
          <p14:tracePt t="243154" x="8488363" y="4513263"/>
          <p14:tracePt t="243158" x="8496300" y="4513263"/>
          <p14:tracePt t="243169" x="8504238" y="4513263"/>
          <p14:tracePt t="243181" x="8513763" y="4513263"/>
          <p14:tracePt t="243198" x="8521700" y="4513263"/>
          <p14:tracePt t="243199" x="8529638" y="4521200"/>
          <p14:tracePt t="243215" x="8539163" y="4521200"/>
          <p14:tracePt t="243231" x="8539163" y="4529138"/>
          <p14:tracePt t="243248" x="8547100" y="4529138"/>
          <p14:tracePt t="243267" x="8564563" y="4538663"/>
          <p14:tracePt t="243269" x="8572500" y="4538663"/>
          <p14:tracePt t="243284" x="8580438" y="4538663"/>
          <p14:tracePt t="243299" x="8580438" y="4546600"/>
          <p14:tracePt t="243314" x="8589963" y="4546600"/>
          <p14:tracePt t="243334" x="8597900" y="4564063"/>
          <p14:tracePt t="243354" x="8605838" y="4564063"/>
          <p14:tracePt t="243365" x="8605838" y="4572000"/>
          <p14:tracePt t="243382" x="8615363" y="4572000"/>
          <p14:tracePt t="243407" x="8632825" y="4572000"/>
          <p14:tracePt t="243416" x="8632825" y="4579938"/>
          <p14:tracePt t="243488" x="8640763" y="4589463"/>
          <p14:tracePt t="243495" x="8648700" y="4589463"/>
          <p14:tracePt t="243505" x="8666163" y="4589463"/>
          <p14:tracePt t="243515" x="8674100" y="4589463"/>
          <p14:tracePt t="243517" x="8683625" y="4589463"/>
          <p14:tracePt t="243532" x="8699500" y="4589463"/>
          <p14:tracePt t="243551" x="8724900" y="4589463"/>
          <p14:tracePt t="243555" x="8742363" y="4589463"/>
          <p14:tracePt t="243566" x="8750300" y="4589463"/>
          <p14:tracePt t="243581" x="8759825" y="4589463"/>
          <p14:tracePt t="243599" x="8767763" y="4589463"/>
          <p14:tracePt t="243615" x="8785225" y="4589463"/>
          <p14:tracePt t="243619" x="8802688" y="4589463"/>
          <p14:tracePt t="243632" x="8810625" y="4589463"/>
          <p14:tracePt t="243634" x="8818563" y="4589463"/>
          <p14:tracePt t="243648" x="8853488" y="4579938"/>
          <p14:tracePt t="243664" x="8878888" y="4572000"/>
          <p14:tracePt t="244754" x="8878888" y="4564063"/>
          <p14:tracePt t="244770" x="8869363" y="4564063"/>
          <p14:tracePt t="244775" x="8861425" y="4564063"/>
          <p14:tracePt t="244781" x="8843963" y="4564063"/>
          <p14:tracePt t="244797" x="8810625" y="4564063"/>
          <p14:tracePt t="244814" x="8759825" y="4579938"/>
          <p14:tracePt t="244831" x="8709025" y="4589463"/>
          <p14:tracePt t="244847" x="8658225" y="4597400"/>
          <p14:tracePt t="244849" x="8640763" y="4605338"/>
          <p14:tracePt t="244864" x="8580438" y="4605338"/>
          <p14:tracePt t="244881" x="8488363" y="4622800"/>
          <p14:tracePt t="244885" x="8462963" y="4630738"/>
          <p14:tracePt t="244888" x="8445500" y="4630738"/>
          <p14:tracePt t="244897" x="8394700" y="4648200"/>
          <p14:tracePt t="244900" x="8359775" y="4648200"/>
          <p14:tracePt t="244913" x="8250238" y="4683125"/>
          <p14:tracePt t="244918" x="8232775" y="4691063"/>
          <p14:tracePt t="244930" x="8139113" y="4699000"/>
          <p14:tracePt t="244947" x="7994650" y="4733925"/>
          <p14:tracePt t="244963" x="7842250" y="4767263"/>
          <p14:tracePt t="244979" x="7629525" y="4810125"/>
          <p14:tracePt t="244980" x="7570788" y="4827588"/>
          <p14:tracePt t="244996" x="7373938" y="4852988"/>
          <p14:tracePt t="244997" x="7315200" y="4860925"/>
          <p14:tracePt t="245013" x="7008813" y="4937125"/>
          <p14:tracePt t="245031" x="6610350" y="5038725"/>
          <p14:tracePt t="245047" x="6372225" y="5091113"/>
          <p14:tracePt t="245048" x="6296025" y="5099050"/>
          <p14:tracePt t="245063" x="5997575" y="5175250"/>
          <p14:tracePt t="245080" x="5667375" y="5218113"/>
          <p14:tracePt t="245097" x="5318125" y="5276850"/>
          <p14:tracePt t="245100" x="5233988" y="5286375"/>
          <p14:tracePt t="245113" x="4927600" y="5327650"/>
          <p14:tracePt t="245130" x="4664075" y="5345113"/>
          <p14:tracePt t="245147" x="4476750" y="5345113"/>
          <p14:tracePt t="245150" x="4443413" y="5345113"/>
          <p14:tracePt t="245163" x="4349750" y="5345113"/>
          <p14:tracePt t="245166" x="4341813" y="5345113"/>
          <p14:tracePt t="245180" x="4291013" y="5327650"/>
          <p14:tracePt t="245181" x="4281488" y="5327650"/>
          <p14:tracePt t="245196" x="4197350" y="5302250"/>
          <p14:tracePt t="245198" x="4187825" y="5302250"/>
          <p14:tracePt t="245213" x="4078288" y="5286375"/>
          <p14:tracePt t="245229" x="4002088" y="5251450"/>
          <p14:tracePt t="245246" x="3925888" y="5226050"/>
          <p14:tracePt t="245263" x="3840163" y="5208588"/>
          <p14:tracePt t="245280" x="3729038" y="5208588"/>
          <p14:tracePt t="245296" x="3568700" y="5192713"/>
          <p14:tracePt t="245314" x="3398838" y="5167313"/>
          <p14:tracePt t="245316" x="3363913" y="5157788"/>
          <p14:tracePt t="245331" x="3270250" y="5124450"/>
          <p14:tracePt t="245335" x="3244850" y="5116513"/>
          <p14:tracePt t="245338" x="3236913" y="5106988"/>
          <p14:tracePt t="245346" x="3211513" y="5106988"/>
          <p14:tracePt t="245363" x="3160713" y="5091113"/>
          <p14:tracePt t="245380" x="3143250" y="5073650"/>
          <p14:tracePt t="245381" x="3135313" y="5073650"/>
          <p14:tracePt t="245396" x="3117850" y="5073650"/>
          <p14:tracePt t="245397" x="3109913" y="5056188"/>
          <p14:tracePt t="245413" x="3100388" y="5056188"/>
          <p14:tracePt t="245414" x="3092450" y="5056188"/>
          <p14:tracePt t="245430" x="3067050" y="5048250"/>
          <p14:tracePt t="245431" x="3059113" y="5038725"/>
          <p14:tracePt t="245447" x="3059113" y="5030788"/>
          <p14:tracePt t="245463" x="3041650" y="5013325"/>
          <p14:tracePt t="245465" x="3041650" y="5005388"/>
          <p14:tracePt t="245481" x="3033713" y="4997450"/>
          <p14:tracePt t="245485" x="3024188" y="4997450"/>
          <p14:tracePt t="245488" x="3016250" y="4997450"/>
          <p14:tracePt t="247294" x="3008313" y="4997450"/>
          <p14:tracePt t="247302" x="2998788" y="4997450"/>
          <p14:tracePt t="247314" x="2990850" y="4997450"/>
          <p14:tracePt t="247318" x="2982913" y="4997450"/>
          <p14:tracePt t="247330" x="2965450" y="4997450"/>
          <p14:tracePt t="247334" x="2947988" y="4997450"/>
          <p14:tracePt t="247346" x="2930525" y="4997450"/>
          <p14:tracePt t="247347" x="2922588" y="4997450"/>
          <p14:tracePt t="247363" x="2897188" y="4997450"/>
          <p14:tracePt t="247368" x="2889250" y="4997450"/>
          <p14:tracePt t="247379" x="2871788" y="4997450"/>
          <p14:tracePt t="247381" x="2854325" y="4997450"/>
          <p14:tracePt t="247395" x="2828925" y="4997450"/>
          <p14:tracePt t="247397" x="2820988" y="4997450"/>
          <p14:tracePt t="247412" x="2760663" y="4997450"/>
          <p14:tracePt t="247428" x="2676525" y="5005388"/>
          <p14:tracePt t="247445" x="2582863" y="5013325"/>
          <p14:tracePt t="247462" x="2481263" y="5022850"/>
          <p14:tracePt t="247463" x="2455863" y="5030788"/>
          <p14:tracePt t="247478" x="2379663" y="5048250"/>
          <p14:tracePt t="247482" x="2370138" y="5048250"/>
          <p14:tracePt t="247494" x="2336800" y="5056188"/>
          <p14:tracePt t="247511" x="2319338" y="5056188"/>
          <p14:tracePt t="247561" x="2301875" y="5056188"/>
          <p14:tracePt t="247577" x="2293938" y="5056188"/>
          <p14:tracePt t="247591" x="2286000" y="5056188"/>
          <p14:tracePt t="247600" x="2276475" y="5056188"/>
          <p14:tracePt t="247611" x="2268538" y="5056188"/>
          <p14:tracePt t="247629" x="2243138" y="5056188"/>
          <p14:tracePt t="247645" x="2225675" y="5056188"/>
          <p14:tracePt t="247648" x="2217738" y="5056188"/>
          <p14:tracePt t="247662" x="2208213" y="5056188"/>
          <p14:tracePt t="247663" x="2200275" y="5056188"/>
          <p14:tracePt t="247679" x="2192338" y="5056188"/>
          <p14:tracePt t="247696" x="2174875" y="5056188"/>
          <p14:tracePt t="247714" x="2149475" y="5056188"/>
          <p14:tracePt t="247730" x="2124075" y="5056188"/>
          <p14:tracePt t="247733" x="2116138" y="5056188"/>
          <p14:tracePt t="247736" x="2098675" y="5056188"/>
          <p14:tracePt t="247738" x="2090738" y="5048250"/>
          <p14:tracePt t="247746" x="2081213" y="5048250"/>
          <p14:tracePt t="247762" x="2038350" y="5038725"/>
          <p14:tracePt t="247779" x="2012950" y="5038725"/>
          <p14:tracePt t="247782" x="1997075" y="5022850"/>
          <p14:tracePt t="247795" x="1987550" y="5022850"/>
          <p14:tracePt t="247797" x="1971675" y="5022850"/>
          <p14:tracePt t="247812" x="1946275" y="5022850"/>
          <p14:tracePt t="247828" x="1920875" y="5005388"/>
          <p14:tracePt t="247845" x="1878013" y="5005388"/>
          <p14:tracePt t="247861" x="1817688" y="4987925"/>
          <p14:tracePt t="247879" x="1766888" y="4962525"/>
          <p14:tracePt t="247895" x="1733550" y="4962525"/>
          <p14:tracePt t="247912" x="1708150" y="4946650"/>
          <p14:tracePt t="247929" x="1673225" y="4937125"/>
          <p14:tracePt t="247930" x="1665288" y="4937125"/>
          <p14:tracePt t="247945" x="1647825" y="4937125"/>
          <p14:tracePt t="247946" x="1639888" y="4929188"/>
          <p14:tracePt t="247961" x="1606550" y="4929188"/>
          <p14:tracePt t="247978" x="1563688" y="4903788"/>
          <p14:tracePt t="247995" x="1512888" y="4903788"/>
          <p14:tracePt t="247997" x="1495425" y="4886325"/>
          <p14:tracePt t="248012" x="1462088" y="4886325"/>
          <p14:tracePt t="248029" x="1427163" y="4868863"/>
          <p14:tracePt t="248033" x="1409700" y="4868863"/>
          <p14:tracePt t="248045" x="1384300" y="4868863"/>
          <p14:tracePt t="248049" x="1376363" y="4868863"/>
          <p14:tracePt t="248051" x="1358900" y="4868863"/>
          <p14:tracePt t="248062" x="1350963" y="4868863"/>
          <p14:tracePt t="248063" x="1333500" y="4860925"/>
          <p14:tracePt t="248078" x="1317625" y="4852988"/>
          <p14:tracePt t="248096" x="1300163" y="4852988"/>
          <p14:tracePt t="248099" x="1290638" y="4852988"/>
          <p14:tracePt t="248112" x="1282700" y="4843463"/>
          <p14:tracePt t="248113" x="1274763" y="4843463"/>
          <p14:tracePt t="248128" x="1249363" y="4843463"/>
          <p14:tracePt t="248145" x="1231900" y="4827588"/>
          <p14:tracePt t="248147" x="1223963" y="4827588"/>
          <p14:tracePt t="248162" x="1189038" y="4827588"/>
          <p14:tracePt t="248179" x="1173163" y="4818063"/>
          <p14:tracePt t="248183" x="1163638" y="4818063"/>
          <p14:tracePt t="248195" x="1155700" y="4818063"/>
          <p14:tracePt t="248197" x="1147763" y="4818063"/>
          <p14:tracePt t="248200" x="1138238" y="4818063"/>
          <p14:tracePt t="248211" x="1120775" y="4818063"/>
          <p14:tracePt t="248228" x="1095375" y="4818063"/>
          <p14:tracePt t="248245" x="1079500" y="4818063"/>
          <p14:tracePt t="248262" x="1062038" y="4818063"/>
          <p14:tracePt t="248279" x="1044575" y="4818063"/>
          <p14:tracePt t="248299" x="1019175" y="4818063"/>
          <p14:tracePt t="248312" x="1003300" y="4818063"/>
          <p14:tracePt t="248313" x="985838" y="4818063"/>
          <p14:tracePt t="248328" x="968375" y="4818063"/>
          <p14:tracePt t="248345" x="942975" y="4818063"/>
          <p14:tracePt t="248346" x="935038" y="4818063"/>
          <p14:tracePt t="248361" x="909638" y="4818063"/>
          <p14:tracePt t="248378" x="874713" y="4818063"/>
          <p14:tracePt t="248395" x="849313" y="4818063"/>
          <p14:tracePt t="248397" x="841375" y="4818063"/>
          <p14:tracePt t="248411" x="806450" y="4827588"/>
          <p14:tracePt t="248428" x="755650" y="4843463"/>
          <p14:tracePt t="248444" x="696913" y="4843463"/>
          <p14:tracePt t="248461" x="679450" y="4860925"/>
          <p14:tracePt t="248478" x="671513" y="4860925"/>
          <p14:tracePt t="248652" x="661988" y="4860925"/>
          <p14:tracePt t="248738" x="671513" y="4860925"/>
          <p14:tracePt t="248763" x="688975" y="4860925"/>
          <p14:tracePt t="248770" x="696913" y="4860925"/>
          <p14:tracePt t="248779" x="730250" y="4860925"/>
          <p14:tracePt t="248795" x="781050" y="4860925"/>
          <p14:tracePt t="248799" x="806450" y="4860925"/>
          <p14:tracePt t="248801" x="831850" y="4860925"/>
          <p14:tracePt t="248804" x="849313" y="4860925"/>
          <p14:tracePt t="248810" x="874713" y="4852988"/>
          <p14:tracePt t="248811" x="900113" y="4843463"/>
          <p14:tracePt t="248827" x="968375" y="4827588"/>
          <p14:tracePt t="248844" x="1028700" y="4818063"/>
          <p14:tracePt t="248861" x="1044575" y="4818063"/>
          <p14:tracePt t="248878" x="1069975" y="4818063"/>
          <p14:tracePt t="248895" x="1095375" y="4818063"/>
          <p14:tracePt t="248912" x="1138238" y="4818063"/>
          <p14:tracePt t="248914" x="1163638" y="4818063"/>
          <p14:tracePt t="248930" x="1257300" y="4818063"/>
          <p14:tracePt t="248935" x="1290638" y="4818063"/>
          <p14:tracePt t="248938" x="1325563" y="4818063"/>
          <p14:tracePt t="248945" x="1358900" y="4818063"/>
          <p14:tracePt t="248947" x="1384300" y="4818063"/>
          <p14:tracePt t="248951" x="1419225" y="4818063"/>
          <p14:tracePt t="248953" x="1452563" y="4818063"/>
          <p14:tracePt t="248960" x="1487488" y="4818063"/>
          <p14:tracePt t="248961" x="1503363" y="4818063"/>
          <p14:tracePt t="248977" x="1589088" y="4818063"/>
          <p14:tracePt t="248994" x="1631950" y="4818063"/>
          <p14:tracePt t="249011" x="1665288" y="4818063"/>
          <p14:tracePt t="249027" x="1690688" y="4818063"/>
          <p14:tracePt t="249044" x="1733550" y="4818063"/>
          <p14:tracePt t="249061" x="1784350" y="4818063"/>
          <p14:tracePt t="249064" x="1801813" y="4818063"/>
          <p14:tracePt t="249078" x="1852613" y="4818063"/>
          <p14:tracePt t="249079" x="1860550" y="4818063"/>
          <p14:tracePt t="249095" x="1893888" y="4818063"/>
          <p14:tracePt t="249110" x="1928813" y="4818063"/>
          <p14:tracePt t="249127" x="1971675" y="4818063"/>
          <p14:tracePt t="249145" x="2012950" y="4827588"/>
          <p14:tracePt t="249161" x="2073275" y="4827588"/>
          <p14:tracePt t="249177" x="2166938" y="4827588"/>
          <p14:tracePt t="249195" x="2260600" y="4827588"/>
          <p14:tracePt t="249211" x="2327275" y="4835525"/>
          <p14:tracePt t="249212" x="2344738" y="4835525"/>
          <p14:tracePt t="249228" x="2405063" y="4835525"/>
          <p14:tracePt t="249244" x="2489200" y="4835525"/>
          <p14:tracePt t="249248" x="2514600" y="4843463"/>
          <p14:tracePt t="249261" x="2600325" y="4843463"/>
          <p14:tracePt t="249265" x="2616200" y="4843463"/>
          <p14:tracePt t="249267" x="2651125" y="4843463"/>
          <p14:tracePt t="249278" x="2727325" y="4843463"/>
          <p14:tracePt t="249279" x="2760663" y="4843463"/>
          <p14:tracePt t="249295" x="2905125" y="4843463"/>
          <p14:tracePt t="249311" x="3041650" y="4843463"/>
          <p14:tracePt t="249314" x="3067050" y="4860925"/>
          <p14:tracePt t="249328" x="3152775" y="4860925"/>
          <p14:tracePt t="249329" x="3186113" y="4860925"/>
          <p14:tracePt t="249344" x="3262313" y="4860925"/>
          <p14:tracePt t="249345" x="3287713" y="4860925"/>
          <p14:tracePt t="249360" x="3381375" y="4860925"/>
          <p14:tracePt t="249362" x="3414713" y="4868863"/>
          <p14:tracePt t="249377" x="3586163" y="4868863"/>
          <p14:tracePt t="249394" x="3771900" y="4868863"/>
          <p14:tracePt t="249411" x="3925888" y="4868863"/>
          <p14:tracePt t="249413" x="3967163" y="4868863"/>
          <p14:tracePt t="249416" x="4002088" y="4868863"/>
          <p14:tracePt t="249428" x="4044950" y="4868863"/>
          <p14:tracePt t="249430" x="4078288" y="4878388"/>
          <p14:tracePt t="249434" x="4103688" y="4878388"/>
          <p14:tracePt t="249444" x="4154488" y="4878388"/>
          <p14:tracePt t="249461" x="4171950" y="4878388"/>
          <p14:tracePt t="249477" x="4179888" y="4878388"/>
          <p14:tracePt t="250100" x="4179888" y="4886325"/>
          <p14:tracePt t="250106" x="4154488" y="4903788"/>
          <p14:tracePt t="250110" x="4121150" y="4911725"/>
          <p14:tracePt t="250126" x="4035425" y="4937125"/>
          <p14:tracePt t="250143" x="3857625" y="4987925"/>
          <p14:tracePt t="250161" x="3636963" y="5038725"/>
          <p14:tracePt t="250177" x="3500438" y="5081588"/>
          <p14:tracePt t="250193" x="3270250" y="5132388"/>
          <p14:tracePt t="250210" x="3100388" y="5157788"/>
          <p14:tracePt t="250227" x="2914650" y="5208588"/>
          <p14:tracePt t="250230" x="2871788" y="5218113"/>
          <p14:tracePt t="250232" x="2820988" y="5226050"/>
          <p14:tracePt t="250243" x="2668588" y="5268913"/>
          <p14:tracePt t="250260" x="2438400" y="5311775"/>
          <p14:tracePt t="250277" x="2217738" y="5353050"/>
          <p14:tracePt t="250280" x="2157413" y="5362575"/>
          <p14:tracePt t="250284" x="2098675" y="5362575"/>
          <p14:tracePt t="250294" x="1979613" y="5387975"/>
          <p14:tracePt t="250295" x="1920875" y="5387975"/>
          <p14:tracePt t="250312" x="1724025" y="5387975"/>
          <p14:tracePt t="250327" x="1597025" y="5387975"/>
          <p14:tracePt t="250329" x="1579563" y="5387975"/>
          <p14:tracePt t="250343" x="1495425" y="5387975"/>
          <p14:tracePt t="250346" x="1477963" y="5387975"/>
          <p14:tracePt t="250360" x="1444625" y="5387975"/>
          <p14:tracePt t="250377" x="1409700" y="5387975"/>
          <p14:tracePt t="250379" x="1401763" y="5387975"/>
          <p14:tracePt t="250393" x="1368425" y="5387975"/>
          <p14:tracePt t="250410" x="1317625" y="5387975"/>
          <p14:tracePt t="250426" x="1282700" y="5405438"/>
          <p14:tracePt t="250443" x="1257300" y="5405438"/>
          <p14:tracePt t="250460" x="1249363" y="5405438"/>
          <p14:tracePt t="250477" x="1239838" y="5405438"/>
          <p14:tracePt t="250479" x="1231900" y="5405438"/>
          <p14:tracePt t="250494" x="1223963" y="5405438"/>
          <p14:tracePt t="250512" x="1189038" y="5405438"/>
          <p14:tracePt t="250527" x="1173163" y="5405438"/>
          <p14:tracePt t="250528" x="1163638" y="5405438"/>
          <p14:tracePt t="250543" x="1130300" y="5405438"/>
          <p14:tracePt t="250560" x="1112838" y="5405438"/>
          <p14:tracePt t="250576" x="1104900" y="5405438"/>
          <p14:tracePt t="250593" x="1095375" y="5405438"/>
          <p14:tracePt t="250610" x="1087438" y="5405438"/>
          <p14:tracePt t="251272" x="1087438" y="5395913"/>
          <p14:tracePt t="252528" x="1095375" y="5387975"/>
          <p14:tracePt t="252535" x="1095375" y="5370513"/>
          <p14:tracePt t="252536" x="1095375" y="5362575"/>
          <p14:tracePt t="252541" x="1095375" y="5345113"/>
          <p14:tracePt t="252558" x="1095375" y="5319713"/>
          <p14:tracePt t="252559" x="1095375" y="5302250"/>
          <p14:tracePt t="252575" x="1095375" y="5286375"/>
          <p14:tracePt t="252592" x="1095375" y="5243513"/>
          <p14:tracePt t="252609" x="1095375" y="5218113"/>
          <p14:tracePt t="252626" x="1095375" y="5200650"/>
          <p14:tracePt t="252628" x="1095375" y="5192713"/>
          <p14:tracePt t="252643" x="1095375" y="5175250"/>
          <p14:tracePt t="252647" x="1095375" y="5167313"/>
          <p14:tracePt t="252665" x="1087438" y="5157788"/>
          <p14:tracePt t="252675" x="1087438" y="5149850"/>
          <p14:tracePt t="252678" x="1079500" y="5149850"/>
          <p14:tracePt t="252693" x="1069975" y="5141913"/>
          <p14:tracePt t="252708" x="1054100" y="5141913"/>
          <p14:tracePt t="252709" x="1044575" y="5141913"/>
          <p14:tracePt t="252725" x="1011238" y="5132388"/>
          <p14:tracePt t="252741" x="993775" y="5116513"/>
          <p14:tracePt t="252758" x="976313" y="5099050"/>
          <p14:tracePt t="252759" x="968375" y="5099050"/>
          <p14:tracePt t="252775" x="960438" y="5081588"/>
          <p14:tracePt t="252792" x="942975" y="5064125"/>
          <p14:tracePt t="252809" x="925513" y="5056188"/>
          <p14:tracePt t="252826" x="917575" y="5038725"/>
          <p14:tracePt t="252828" x="917575" y="5030788"/>
          <p14:tracePt t="252843" x="909638" y="5013325"/>
          <p14:tracePt t="252858" x="900113" y="5013325"/>
          <p14:tracePt t="252922" x="900113" y="5005388"/>
          <p14:tracePt t="252931" x="900113" y="4997450"/>
          <p14:tracePt t="252939" x="884238" y="4987925"/>
          <p14:tracePt t="252959" x="884238" y="4979988"/>
          <p14:tracePt t="252976" x="874713" y="4962525"/>
          <p14:tracePt t="252992" x="874713" y="4954588"/>
          <p14:tracePt t="253009" x="874713" y="4937125"/>
          <p14:tracePt t="253025" x="874713" y="4929188"/>
          <p14:tracePt t="253042" x="866775" y="4911725"/>
          <p14:tracePt t="253140" x="858838" y="4911725"/>
          <p14:tracePt t="253156" x="849313" y="4911725"/>
          <p14:tracePt t="253167" x="841375" y="4919663"/>
          <p14:tracePt t="253181" x="823913" y="4919663"/>
          <p14:tracePt t="253193" x="806450" y="4937125"/>
          <p14:tracePt t="253197" x="798513" y="4937125"/>
          <p14:tracePt t="253209" x="781050" y="4946650"/>
          <p14:tracePt t="253213" x="773113" y="4954588"/>
          <p14:tracePt t="253215" x="765175" y="4962525"/>
          <p14:tracePt t="253225" x="747713" y="4972050"/>
          <p14:tracePt t="253242" x="696913" y="5005388"/>
          <p14:tracePt t="253258" x="661988" y="5030788"/>
          <p14:tracePt t="253275" x="628650" y="5056188"/>
          <p14:tracePt t="253277" x="620713" y="5056188"/>
          <p14:tracePt t="253292" x="603250" y="5073650"/>
          <p14:tracePt t="253308" x="603250" y="5081588"/>
          <p14:tracePt t="253502" x="595313" y="5081588"/>
          <p14:tracePt t="253522" x="595313" y="5073650"/>
          <p14:tracePt t="253542" x="595313" y="5056188"/>
          <p14:tracePt t="253547" x="595313" y="5048250"/>
          <p14:tracePt t="253559" x="595313" y="5038725"/>
          <p14:tracePt t="253575" x="595313" y="5030788"/>
          <p14:tracePt t="253592" x="595313" y="5022850"/>
          <p14:tracePt t="253640" x="603250" y="5013325"/>
          <p14:tracePt t="253670" x="611188" y="4997450"/>
          <p14:tracePt t="253682" x="620713" y="4987925"/>
          <p14:tracePt t="253699" x="628650" y="4987925"/>
          <p14:tracePt t="253718" x="646113" y="4987925"/>
          <p14:tracePt t="253749" x="661988" y="4987925"/>
          <p14:tracePt t="253779" x="671513" y="4987925"/>
          <p14:tracePt t="253807" x="679450" y="4987925"/>
          <p14:tracePt t="253815" x="696913" y="4979988"/>
          <p14:tracePt t="253827" x="696913" y="4972050"/>
          <p14:tracePt t="253841" x="714375" y="4972050"/>
          <p14:tracePt t="253858" x="722313" y="4972050"/>
          <p14:tracePt t="253926" x="730250" y="4972050"/>
          <p14:tracePt t="254134" x="739775" y="4972050"/>
          <p14:tracePt t="254468" x="747713" y="4972050"/>
          <p14:tracePt t="254497" x="755650" y="4972050"/>
          <p14:tracePt t="254502" x="773113" y="4972050"/>
          <p14:tracePt t="254528" x="790575" y="4972050"/>
          <p14:tracePt t="254546" x="806450" y="4972050"/>
          <p14:tracePt t="254550" x="815975" y="4972050"/>
          <p14:tracePt t="254562" x="823913" y="4972050"/>
          <p14:tracePt t="254574" x="831850" y="4972050"/>
          <p14:tracePt t="254591" x="884238" y="4972050"/>
          <p14:tracePt t="254608" x="917575" y="4972050"/>
          <p14:tracePt t="254610" x="925513" y="4972050"/>
          <p14:tracePt t="254626" x="976313" y="4972050"/>
          <p14:tracePt t="254641" x="1011238" y="4972050"/>
          <p14:tracePt t="254657" x="1054100" y="4972050"/>
          <p14:tracePt t="254674" x="1087438" y="4972050"/>
          <p14:tracePt t="254691" x="1120775" y="4972050"/>
          <p14:tracePt t="254707" x="1189038" y="4972050"/>
          <p14:tracePt t="254724" x="1249363" y="4972050"/>
          <p14:tracePt t="254741" x="1317625" y="4972050"/>
          <p14:tracePt t="254757" x="1384300" y="4979988"/>
          <p14:tracePt t="254760" x="1401763" y="4987925"/>
          <p14:tracePt t="254762" x="1409700" y="4987925"/>
          <p14:tracePt t="254774" x="1444625" y="4987925"/>
          <p14:tracePt t="254791" x="1495425" y="4987925"/>
          <p14:tracePt t="254808" x="1546225" y="4987925"/>
          <p14:tracePt t="254809" x="1554163" y="4987925"/>
          <p14:tracePt t="254824" x="1579563" y="4987925"/>
          <p14:tracePt t="254841" x="1597025" y="4987925"/>
          <p14:tracePt t="254842" x="1606550" y="4987925"/>
          <p14:tracePt t="254857" x="1647825" y="4987925"/>
          <p14:tracePt t="254874" x="1682750" y="4987925"/>
          <p14:tracePt t="254875" x="1690688" y="4987925"/>
          <p14:tracePt t="254891" x="1724025" y="4987925"/>
          <p14:tracePt t="254892" x="1733550" y="4987925"/>
          <p14:tracePt t="254907" x="1758950" y="4987925"/>
          <p14:tracePt t="254924" x="1801813" y="4987925"/>
          <p14:tracePt t="254941" x="1835150" y="4987925"/>
          <p14:tracePt t="254957" x="1860550" y="4987925"/>
          <p14:tracePt t="254974" x="1893888" y="4987925"/>
          <p14:tracePt t="254990" x="1928813" y="4987925"/>
          <p14:tracePt t="255007" x="1962150" y="4997450"/>
          <p14:tracePt t="255024" x="1979613" y="4997450"/>
          <p14:tracePt t="255040" x="2012950" y="4997450"/>
          <p14:tracePt t="255057" x="2055813" y="4997450"/>
          <p14:tracePt t="255075" x="2116138" y="4997450"/>
          <p14:tracePt t="255090" x="2149475" y="4997450"/>
          <p14:tracePt t="255107" x="2174875" y="4997450"/>
          <p14:tracePt t="255109" x="2192338" y="4997450"/>
          <p14:tracePt t="255124" x="2208213" y="4997450"/>
          <p14:tracePt t="255141" x="2217738" y="4997450"/>
          <p14:tracePt t="255158" x="2225675" y="4997450"/>
          <p14:tracePt t="255161" x="2235200" y="4997450"/>
          <p14:tracePt t="255178" x="2251075" y="4997450"/>
          <p14:tracePt t="255222" x="2268538" y="4997450"/>
          <p14:tracePt t="255268" x="2286000" y="4997450"/>
          <p14:tracePt t="255308" x="2293938" y="4997450"/>
          <p14:tracePt t="255328" x="2301875" y="4997450"/>
          <p14:tracePt t="255343" x="2311400" y="4997450"/>
          <p14:tracePt t="255369" x="2319338" y="4997450"/>
          <p14:tracePt t="255386" x="2327275" y="4997450"/>
          <p14:tracePt t="255412" x="2344738" y="4997450"/>
          <p14:tracePt t="255466" x="2352675" y="4997450"/>
          <p14:tracePt t="255472" x="2362200" y="4997450"/>
          <p14:tracePt t="257812" x="2352675" y="4997450"/>
          <p14:tracePt t="257820" x="2344738" y="4997450"/>
          <p14:tracePt t="257826" x="2327275" y="4997450"/>
          <p14:tracePt t="257840" x="2301875" y="5013325"/>
          <p14:tracePt t="257845" x="2276475" y="5022850"/>
          <p14:tracePt t="257848" x="2260600" y="5022850"/>
          <p14:tracePt t="257856" x="2235200" y="5030788"/>
          <p14:tracePt t="257872" x="2157413" y="5048250"/>
          <p14:tracePt t="257888" x="2090738" y="5056188"/>
          <p14:tracePt t="257905" x="2022475" y="5064125"/>
          <p14:tracePt t="257922" x="1987550" y="5064125"/>
          <p14:tracePt t="257939" x="1946275" y="5064125"/>
          <p14:tracePt t="257955" x="1868488" y="5064125"/>
          <p14:tracePt t="257973" x="1776413" y="5064125"/>
          <p14:tracePt t="257989" x="1724025" y="5064125"/>
          <p14:tracePt t="257991" x="1698625" y="5064125"/>
          <p14:tracePt t="257994" x="1682750" y="5064125"/>
          <p14:tracePt t="258005" x="1631950" y="5064125"/>
          <p14:tracePt t="258023" x="1571625" y="5064125"/>
          <p14:tracePt t="258025" x="1563688" y="5064125"/>
          <p14:tracePt t="258039" x="1528763" y="5064125"/>
          <p14:tracePt t="258056" x="1487488" y="5064125"/>
          <p14:tracePt t="258072" x="1470025" y="5056188"/>
          <p14:tracePt t="258088" x="1444625" y="5048250"/>
          <p14:tracePt t="258091" x="1435100" y="5048250"/>
          <p14:tracePt t="258105" x="1427163" y="5038725"/>
          <p14:tracePt t="258123" x="1384300" y="5038725"/>
          <p14:tracePt t="258126" x="1376363" y="5038725"/>
          <p14:tracePt t="258138" x="1350963" y="5030788"/>
          <p14:tracePt t="258155" x="1333500" y="5030788"/>
          <p14:tracePt t="258172" x="1308100" y="5030788"/>
          <p14:tracePt t="258188" x="1282700" y="5030788"/>
          <p14:tracePt t="258190" x="1274763" y="5030788"/>
          <p14:tracePt t="258205" x="1265238" y="5030788"/>
          <p14:tracePt t="258222" x="1239838" y="5030788"/>
          <p14:tracePt t="258239" x="1231900" y="5022850"/>
          <p14:tracePt t="258464" x="1239838" y="5022850"/>
          <p14:tracePt t="258472" x="1257300" y="5013325"/>
          <p14:tracePt t="258483" x="1257300" y="5005388"/>
          <p14:tracePt t="258492" x="1274763" y="5005388"/>
          <p14:tracePt t="258505" x="1290638" y="4997450"/>
          <p14:tracePt t="258522" x="1343025" y="4979988"/>
          <p14:tracePt t="258523" x="1358900" y="4979988"/>
          <p14:tracePt t="258539" x="1409700" y="4962525"/>
          <p14:tracePt t="258555" x="1427163" y="4954588"/>
          <p14:tracePt t="258571" x="1444625" y="4954588"/>
          <p14:tracePt t="258589" x="1462088" y="4954588"/>
          <p14:tracePt t="258614" x="1477963" y="4946650"/>
          <p14:tracePt t="258622" x="1495425" y="4946650"/>
          <p14:tracePt t="258639" x="1579563" y="4946650"/>
          <p14:tracePt t="258642" x="1597025" y="4946650"/>
          <p14:tracePt t="258645" x="1622425" y="4946650"/>
          <p14:tracePt t="258655" x="1665288" y="4946650"/>
          <p14:tracePt t="258659" x="1690688" y="4946650"/>
          <p14:tracePt t="258662" x="1716088" y="4946650"/>
          <p14:tracePt t="258671" x="1758950" y="4946650"/>
          <p14:tracePt t="258688" x="1860550" y="4946650"/>
          <p14:tracePt t="258705" x="1893888" y="4946650"/>
          <p14:tracePt t="258722" x="1911350" y="4946650"/>
          <p14:tracePt t="258739" x="1928813" y="4946650"/>
          <p14:tracePt t="258755" x="1946275" y="4946650"/>
          <p14:tracePt t="258772" x="1962150" y="4954588"/>
          <p14:tracePt t="258790" x="1997075" y="4954588"/>
          <p14:tracePt t="258805" x="2005013" y="4962525"/>
          <p14:tracePt t="258823" x="2030413" y="4972050"/>
          <p14:tracePt t="258827" x="2038350" y="4972050"/>
          <p14:tracePt t="258839" x="2047875" y="4972050"/>
          <p14:tracePt t="258855" x="2055813" y="4972050"/>
          <p14:tracePt t="258872" x="2073275" y="4972050"/>
          <p14:tracePt t="258889" x="2098675" y="4972050"/>
          <p14:tracePt t="258906" x="2132013" y="4972050"/>
          <p14:tracePt t="258908" x="2149475" y="4972050"/>
          <p14:tracePt t="258922" x="2166938" y="4979988"/>
          <p14:tracePt t="258938" x="2182813" y="4979988"/>
          <p14:tracePt t="258954" x="2192338" y="4979988"/>
          <p14:tracePt t="258971" x="2208213" y="4979988"/>
          <p14:tracePt t="258988" x="2235200" y="4987925"/>
          <p14:tracePt t="259005" x="2243138" y="4987925"/>
          <p14:tracePt t="259022" x="2251075" y="4987925"/>
          <p14:tracePt t="259038" x="2260600" y="4987925"/>
          <p14:tracePt t="259055" x="2268538" y="4987925"/>
          <p14:tracePt t="259073" x="2293938" y="4997450"/>
          <p14:tracePt t="259091" x="2311400" y="4997450"/>
          <p14:tracePt t="259111" x="2327275" y="4997450"/>
          <p14:tracePt t="259121" x="2336800" y="4997450"/>
          <p14:tracePt t="259123" x="2344738" y="4997450"/>
          <p14:tracePt t="259138" x="2352675" y="4997450"/>
          <p14:tracePt t="259154" x="2362200" y="4997450"/>
          <p14:tracePt t="259171" x="2387600" y="4997450"/>
          <p14:tracePt t="259190" x="2405063" y="4997450"/>
          <p14:tracePt t="259194" x="2413000" y="4997450"/>
          <p14:tracePt t="259208" x="2413000" y="5005388"/>
          <p14:tracePt t="259224" x="2430463" y="5005388"/>
          <p14:tracePt t="259239" x="2455863" y="5005388"/>
          <p14:tracePt t="259256" x="2481263" y="5005388"/>
          <p14:tracePt t="259260" x="2489200" y="5005388"/>
          <p14:tracePt t="259263" x="2497138" y="5005388"/>
          <p14:tracePt t="259265" x="2506663" y="5005388"/>
          <p14:tracePt t="259271" x="2514600" y="5005388"/>
          <p14:tracePt t="259273" x="2532063" y="5005388"/>
          <p14:tracePt t="259288" x="2557463" y="5005388"/>
          <p14:tracePt t="259289" x="2574925" y="5005388"/>
          <p14:tracePt t="259304" x="2590800" y="5005388"/>
          <p14:tracePt t="259306" x="2608263" y="5005388"/>
          <p14:tracePt t="259321" x="2625725" y="5005388"/>
          <p14:tracePt t="259339" x="2641600" y="5005388"/>
          <p14:tracePt t="259355" x="2668588" y="5005388"/>
          <p14:tracePt t="259371" x="2684463" y="5005388"/>
          <p14:tracePt t="259373" x="2693988" y="5005388"/>
          <p14:tracePt t="259388" x="2735263" y="5005388"/>
          <p14:tracePt t="259405" x="2778125" y="5005388"/>
          <p14:tracePt t="259409" x="2786063" y="5005388"/>
          <p14:tracePt t="259411" x="2795588" y="5005388"/>
          <p14:tracePt t="259422" x="2803525" y="5005388"/>
          <p14:tracePt t="259424" x="2811463" y="5005388"/>
          <p14:tracePt t="259440" x="2838450" y="5005388"/>
          <p14:tracePt t="259455" x="2846388" y="5005388"/>
          <p14:tracePt t="259471" x="2854325" y="5005388"/>
          <p14:tracePt t="259488" x="2863850" y="5005388"/>
          <p14:tracePt t="259505" x="2871788" y="5013325"/>
          <p14:tracePt t="259522" x="2879725" y="5013325"/>
          <p14:tracePt t="259568" x="2889250" y="5013325"/>
          <p14:tracePt t="259588" x="2905125" y="5013325"/>
          <p14:tracePt t="259619" x="2922588" y="5013325"/>
          <p14:tracePt t="259632" x="2930525" y="5013325"/>
          <p14:tracePt t="259641" x="2940050" y="5013325"/>
          <p14:tracePt t="259656" x="2947988" y="5013325"/>
          <p14:tracePt t="259671" x="2955925" y="5013325"/>
          <p14:tracePt t="259674" x="2965450" y="5013325"/>
          <p14:tracePt t="259689" x="2998788" y="5013325"/>
          <p14:tracePt t="259705" x="3033713" y="5013325"/>
          <p14:tracePt t="259721" x="3049588" y="5013325"/>
          <p14:tracePt t="259723" x="3059113" y="5013325"/>
          <p14:tracePt t="259738" x="3084513" y="5013325"/>
          <p14:tracePt t="259755" x="3109913" y="5013325"/>
          <p14:tracePt t="259771" x="3135313" y="5013325"/>
          <p14:tracePt t="259789" x="3152775" y="5013325"/>
          <p14:tracePt t="259794" x="3160713" y="5013325"/>
          <p14:tracePt t="259797" x="3168650" y="5013325"/>
          <p14:tracePt t="259805" x="3178175" y="5013325"/>
          <p14:tracePt t="259821" x="3203575" y="5013325"/>
          <p14:tracePt t="259837" x="3211513" y="5013325"/>
          <p14:tracePt t="259839" x="3219450" y="5013325"/>
          <p14:tracePt t="259854" x="3236913" y="5013325"/>
          <p14:tracePt t="259871" x="3254375" y="5013325"/>
          <p14:tracePt t="259888" x="3279775" y="5013325"/>
          <p14:tracePt t="259904" x="3305175" y="5013325"/>
          <p14:tracePt t="259921" x="3338513" y="5013325"/>
          <p14:tracePt t="259923" x="3348038" y="5013325"/>
          <p14:tracePt t="259929" x="3363913" y="5013325"/>
          <p14:tracePt t="259937" x="3381375" y="5013325"/>
          <p14:tracePt t="259955" x="3414713" y="5013325"/>
          <p14:tracePt t="259958" x="3424238" y="5005388"/>
          <p14:tracePt t="259972" x="3457575" y="4987925"/>
          <p14:tracePt t="259974" x="3475038" y="4987925"/>
          <p14:tracePt t="259988" x="3508375" y="4987925"/>
          <p14:tracePt t="260005" x="3525838" y="4987925"/>
          <p14:tracePt t="260021" x="3559175" y="4979988"/>
          <p14:tracePt t="260038" x="3586163" y="4972050"/>
          <p14:tracePt t="260039" x="3594100" y="4972050"/>
          <p14:tracePt t="260055" x="3652838" y="4954588"/>
          <p14:tracePt t="260070" x="3678238" y="4954588"/>
          <p14:tracePt t="260071" x="3687763" y="4954588"/>
          <p14:tracePt t="260073" x="3695700" y="4954588"/>
          <p14:tracePt t="260087" x="3713163" y="4954588"/>
          <p14:tracePt t="260105" x="3746500" y="4954588"/>
          <p14:tracePt t="260121" x="3781425" y="4954588"/>
          <p14:tracePt t="260137" x="3797300" y="4954588"/>
          <p14:tracePt t="260155" x="3822700" y="4954588"/>
          <p14:tracePt t="260170" x="3840163" y="4954588"/>
          <p14:tracePt t="260187" x="3848100" y="4954588"/>
          <p14:tracePt t="260204" x="3857625" y="4954588"/>
          <p14:tracePt t="260221" x="3873500" y="4954588"/>
          <p14:tracePt t="260338" x="3890963" y="4954588"/>
          <p14:tracePt t="260698" x="3883025" y="4954588"/>
          <p14:tracePt t="260704" x="3873500" y="4954588"/>
          <p14:tracePt t="260706" x="3865563" y="4954588"/>
          <p14:tracePt t="260737" x="3814763" y="4954588"/>
          <p14:tracePt t="260753" x="3781425" y="4954588"/>
          <p14:tracePt t="260771" x="3729038" y="4972050"/>
          <p14:tracePt t="260787" x="3695700" y="4972050"/>
          <p14:tracePt t="260788" x="3678238" y="4972050"/>
          <p14:tracePt t="260803" x="3602038" y="4972050"/>
          <p14:tracePt t="260821" x="3482975" y="4997450"/>
          <p14:tracePt t="260836" x="3406775" y="4997450"/>
          <p14:tracePt t="260837" x="3389313" y="4997450"/>
          <p14:tracePt t="260853" x="3287713" y="4997450"/>
          <p14:tracePt t="260870" x="3186113" y="4997450"/>
          <p14:tracePt t="260886" x="3084513" y="4997450"/>
          <p14:tracePt t="260903" x="2998788" y="4997450"/>
          <p14:tracePt t="260920" x="2905125" y="4997450"/>
          <p14:tracePt t="260937" x="2828925" y="4997450"/>
          <p14:tracePt t="260954" x="2752725" y="4997450"/>
          <p14:tracePt t="260955" x="2735263" y="4997450"/>
          <p14:tracePt t="260971" x="2651125" y="4997450"/>
          <p14:tracePt t="260972" x="2616200" y="4997450"/>
          <p14:tracePt t="260987" x="2532063" y="4997450"/>
          <p14:tracePt t="260988" x="2497138" y="4997450"/>
          <p14:tracePt t="261004" x="2370138" y="4997450"/>
          <p14:tracePt t="261021" x="2208213" y="4997450"/>
          <p14:tracePt t="261037" x="2116138" y="4997450"/>
          <p14:tracePt t="261038" x="2098675" y="4997450"/>
          <p14:tracePt t="261042" x="2081213" y="4997450"/>
          <p14:tracePt t="261053" x="2038350" y="4997450"/>
          <p14:tracePt t="261070" x="1946275" y="4997450"/>
          <p14:tracePt t="261087" x="1860550" y="4997450"/>
          <p14:tracePt t="261090" x="1835150" y="4997450"/>
          <p14:tracePt t="261104" x="1758950" y="4997450"/>
          <p14:tracePt t="261105" x="1733550" y="4997450"/>
          <p14:tracePt t="261121" x="1614488" y="4997450"/>
          <p14:tracePt t="261124" x="1597025" y="4997450"/>
          <p14:tracePt t="261127" x="1571625" y="4997450"/>
          <p14:tracePt t="261136" x="1512888" y="4997450"/>
          <p14:tracePt t="261153" x="1427163" y="4997450"/>
          <p14:tracePt t="261155" x="1401763" y="4997450"/>
          <p14:tracePt t="261169" x="1368425" y="4987925"/>
          <p14:tracePt t="261186" x="1308100" y="4987925"/>
          <p14:tracePt t="261188" x="1290638" y="4987925"/>
          <p14:tracePt t="261203" x="1231900" y="4987925"/>
          <p14:tracePt t="261221" x="1147763" y="4987925"/>
          <p14:tracePt t="261237" x="1087438" y="4987925"/>
          <p14:tracePt t="261238" x="1062038" y="4987925"/>
          <p14:tracePt t="261254" x="968375" y="4987925"/>
          <p14:tracePt t="261271" x="874713" y="4979988"/>
          <p14:tracePt t="261287" x="823913" y="4979988"/>
          <p14:tracePt t="261291" x="806450" y="4979988"/>
          <p14:tracePt t="261293" x="798513" y="4979988"/>
          <p14:tracePt t="261303" x="773113" y="4979988"/>
          <p14:tracePt t="261320" x="722313" y="4979988"/>
          <p14:tracePt t="261337" x="679450" y="4972050"/>
          <p14:tracePt t="261359" x="671513" y="4972050"/>
          <p14:tracePt t="261371" x="654050" y="4972050"/>
          <p14:tracePt t="261388" x="628650" y="4972050"/>
          <p14:tracePt t="261389" x="620713" y="4972050"/>
          <p14:tracePt t="261404" x="611188" y="4972050"/>
          <p14:tracePt t="261406" x="603250" y="4972050"/>
          <p14:tracePt t="261420" x="585788" y="4962525"/>
          <p14:tracePt t="261608" x="585788" y="4954588"/>
          <p14:tracePt t="261616" x="603250" y="4954588"/>
          <p14:tracePt t="261622" x="611188" y="4946650"/>
          <p14:tracePt t="261626" x="646113" y="4937125"/>
          <p14:tracePt t="261629" x="661988" y="4929188"/>
          <p14:tracePt t="261636" x="688975" y="4929188"/>
          <p14:tracePt t="261637" x="714375" y="4919663"/>
          <p14:tracePt t="261653" x="781050" y="4911725"/>
          <p14:tracePt t="261669" x="874713" y="4894263"/>
          <p14:tracePt t="261686" x="942975" y="4894263"/>
          <p14:tracePt t="261703" x="1054100" y="4894263"/>
          <p14:tracePt t="261720" x="1249363" y="4894263"/>
          <p14:tracePt t="261721" x="1308100" y="4894263"/>
          <p14:tracePt t="261736" x="1554163" y="4894263"/>
          <p14:tracePt t="261753" x="1809750" y="4886325"/>
          <p14:tracePt t="261755" x="1868488" y="4886325"/>
          <p14:tracePt t="261770" x="2038350" y="4886325"/>
          <p14:tracePt t="261771" x="2090738" y="4886325"/>
          <p14:tracePt t="261787" x="2225675" y="4886325"/>
          <p14:tracePt t="261803" x="2301875" y="4886325"/>
          <p14:tracePt t="261804" x="2336800" y="4886325"/>
          <p14:tracePt t="261819" x="2438400" y="4886325"/>
          <p14:tracePt t="261837" x="2616200" y="4886325"/>
          <p14:tracePt t="261853" x="2709863" y="4886325"/>
          <p14:tracePt t="261854" x="2744788" y="4886325"/>
          <p14:tracePt t="261869" x="2863850" y="4886325"/>
          <p14:tracePt t="261886" x="2922588" y="4886325"/>
          <p14:tracePt t="261903" x="2965450" y="4886325"/>
          <p14:tracePt t="261921" x="2982913" y="4886325"/>
          <p14:tracePt t="261936" x="2990850" y="4886325"/>
          <p14:tracePt t="262094" x="2982913" y="4886325"/>
          <p14:tracePt t="262101" x="2965450" y="4886325"/>
          <p14:tracePt t="262104" x="2955925" y="4886325"/>
          <p14:tracePt t="262112" x="2914650" y="4886325"/>
          <p14:tracePt t="262120" x="2863850" y="4886325"/>
          <p14:tracePt t="262121" x="2828925" y="4886325"/>
          <p14:tracePt t="262136" x="2693988" y="4886325"/>
          <p14:tracePt t="262152" x="2506663" y="4886325"/>
          <p14:tracePt t="262169" x="2311400" y="4911725"/>
          <p14:tracePt t="262187" x="2065338" y="4911725"/>
          <p14:tracePt t="262203" x="1954213" y="4911725"/>
          <p14:tracePt t="262205" x="1928813" y="4911725"/>
          <p14:tracePt t="262208" x="1893888" y="4911725"/>
          <p14:tracePt t="262220" x="1776413" y="4911725"/>
          <p14:tracePt t="262238" x="1614488" y="4911725"/>
          <p14:tracePt t="262253" x="1546225" y="4911725"/>
          <p14:tracePt t="262256" x="1503363" y="4911725"/>
          <p14:tracePt t="262271" x="1409700" y="4911725"/>
          <p14:tracePt t="262275" x="1358900" y="4911725"/>
          <p14:tracePt t="262279" x="1325563" y="4911725"/>
          <p14:tracePt t="262282" x="1300163" y="4911725"/>
          <p14:tracePt t="262287" x="1282700" y="4911725"/>
          <p14:tracePt t="262291" x="1257300" y="4911725"/>
          <p14:tracePt t="262293" x="1239838" y="4911725"/>
          <p14:tracePt t="262302" x="1206500" y="4911725"/>
          <p14:tracePt t="262319" x="1163638" y="4911725"/>
          <p14:tracePt t="262336" x="1138238" y="4911725"/>
          <p14:tracePt t="265278" x="1147763" y="4911725"/>
          <p14:tracePt t="265290" x="1155700" y="4903788"/>
          <p14:tracePt t="265298" x="1163638" y="4903788"/>
          <p14:tracePt t="265319" x="1181100" y="4903788"/>
          <p14:tracePt t="265336" x="1214438" y="4894263"/>
          <p14:tracePt t="265339" x="1223963" y="4886325"/>
          <p14:tracePt t="265343" x="1231900" y="4886325"/>
          <p14:tracePt t="265344" x="1239838" y="4886325"/>
          <p14:tracePt t="265351" x="1257300" y="4886325"/>
          <p14:tracePt t="265354" x="1265238" y="4886325"/>
          <p14:tracePt t="265368" x="1325563" y="4886325"/>
          <p14:tracePt t="265384" x="1376363" y="4886325"/>
          <p14:tracePt t="265401" x="1419225" y="4886325"/>
          <p14:tracePt t="265404" x="1427163" y="4886325"/>
          <p14:tracePt t="265418" x="1452563" y="4886325"/>
          <p14:tracePt t="265420" x="1470025" y="4886325"/>
          <p14:tracePt t="265435" x="1528763" y="4886325"/>
          <p14:tracePt t="265438" x="1546225" y="4886325"/>
          <p14:tracePt t="265451" x="1589088" y="4886325"/>
          <p14:tracePt t="265454" x="1614488" y="4886325"/>
          <p14:tracePt t="265457" x="1622425" y="4886325"/>
          <p14:tracePt t="265467" x="1647825" y="4886325"/>
          <p14:tracePt t="265484" x="1698625" y="4886325"/>
          <p14:tracePt t="265501" x="1708150" y="4886325"/>
          <p14:tracePt t="265503" x="1724025" y="4886325"/>
          <p14:tracePt t="265518" x="1741488" y="4886325"/>
          <p14:tracePt t="265535" x="1766888" y="4886325"/>
          <p14:tracePt t="265551" x="1801813" y="4886325"/>
          <p14:tracePt t="265552" x="1809750" y="4886325"/>
          <p14:tracePt t="265567" x="1860550" y="4886325"/>
          <p14:tracePt t="265584" x="1885950" y="4886325"/>
          <p14:tracePt t="265601" x="1928813" y="4886325"/>
          <p14:tracePt t="265617" x="1971675" y="4894263"/>
          <p14:tracePt t="265634" x="2012950" y="4903788"/>
          <p14:tracePt t="265651" x="2030413" y="4911725"/>
          <p14:tracePt t="265654" x="2038350" y="4911725"/>
          <p14:tracePt t="265669" x="2047875" y="4911725"/>
          <p14:tracePt t="265684" x="2055813" y="4911725"/>
          <p14:tracePt t="266356" x="2055813" y="4919663"/>
          <p14:tracePt t="266364" x="2055813" y="4929188"/>
          <p14:tracePt t="266373" x="2047875" y="4937125"/>
          <p14:tracePt t="266388" x="2038350" y="4946650"/>
          <p14:tracePt t="266401" x="2022475" y="4954588"/>
          <p14:tracePt t="266417" x="2005013" y="4954588"/>
          <p14:tracePt t="266419" x="1997075" y="4962525"/>
          <p14:tracePt t="266434" x="1971675" y="4979988"/>
          <p14:tracePt t="266436" x="1954213" y="4979988"/>
          <p14:tracePt t="266452" x="1893888" y="5013325"/>
          <p14:tracePt t="266468" x="1852613" y="5048250"/>
          <p14:tracePt t="266471" x="1835150" y="5048250"/>
          <p14:tracePt t="266484" x="1801813" y="5056188"/>
          <p14:tracePt t="266486" x="1792288" y="5064125"/>
          <p14:tracePt t="266502" x="1749425" y="5091113"/>
          <p14:tracePt t="266517" x="1716088" y="5099050"/>
          <p14:tracePt t="266518" x="1708150" y="5106988"/>
          <p14:tracePt t="266533" x="1682750" y="5124450"/>
          <p14:tracePt t="266550" x="1631950" y="5141913"/>
          <p14:tracePt t="266566" x="1563688" y="5175250"/>
          <p14:tracePt t="266568" x="1546225" y="5183188"/>
          <p14:tracePt t="266583" x="1477963" y="5192713"/>
          <p14:tracePt t="266600" x="1401763" y="5218113"/>
          <p14:tracePt t="266617" x="1343025" y="5243513"/>
          <p14:tracePt t="266621" x="1333500" y="5243513"/>
          <p14:tracePt t="266633" x="1317625" y="5243513"/>
          <p14:tracePt t="266635" x="1308100" y="5243513"/>
          <p14:tracePt t="266650" x="1290638" y="5251450"/>
          <p14:tracePt t="266667" x="1257300" y="5260975"/>
          <p14:tracePt t="266683" x="1239838" y="5260975"/>
          <p14:tracePt t="266700" x="1214438" y="5268913"/>
          <p14:tracePt t="266717" x="1198563" y="5268913"/>
          <p14:tracePt t="266734" x="1181100" y="5276850"/>
          <p14:tracePt t="266751" x="1163638" y="5276850"/>
          <p14:tracePt t="266767" x="1147763" y="5294313"/>
          <p14:tracePt t="266783" x="1130300" y="5294313"/>
          <p14:tracePt t="266801" x="1120775" y="5302250"/>
          <p14:tracePt t="266805" x="1112838" y="5311775"/>
          <p14:tracePt t="266817" x="1104900" y="5311775"/>
          <p14:tracePt t="266820" x="1087438" y="5311775"/>
          <p14:tracePt t="266833" x="1087438" y="5319713"/>
          <p14:tracePt t="266851" x="1062038" y="5327650"/>
          <p14:tracePt t="266881" x="1062038" y="5337175"/>
          <p14:tracePt t="266934" x="1054100" y="5345113"/>
          <p14:tracePt t="266942" x="1036638" y="5353050"/>
          <p14:tracePt t="266954" x="1036638" y="5362575"/>
          <p14:tracePt t="269036" x="1054100" y="5362575"/>
          <p14:tracePt t="269060" x="1062038" y="5353050"/>
          <p14:tracePt t="269070" x="1079500" y="5345113"/>
          <p14:tracePt t="269086" x="1095375" y="5337175"/>
          <p14:tracePt t="269121" x="1104900" y="5337175"/>
          <p14:tracePt t="269141" x="1112838" y="5337175"/>
          <p14:tracePt t="269152" x="1120775" y="5337175"/>
          <p14:tracePt t="269161" x="1130300" y="5337175"/>
          <p14:tracePt t="269173" x="1138238" y="5337175"/>
          <p14:tracePt t="269189" x="1155700" y="5337175"/>
          <p14:tracePt t="269200" x="1155700" y="5327650"/>
          <p14:tracePt t="269221" x="1173163" y="5327650"/>
          <p14:tracePt t="269247" x="1181100" y="5319713"/>
          <p14:tracePt t="269270" x="1189038" y="5319713"/>
          <p14:tracePt t="269287" x="1198563" y="5319713"/>
          <p14:tracePt t="269301" x="1206500" y="5319713"/>
          <p14:tracePt t="269329" x="1223963" y="5319713"/>
          <p14:tracePt t="269362" x="1239838" y="5319713"/>
          <p14:tracePt t="269377" x="1249363" y="5319713"/>
          <p14:tracePt t="269398" x="1257300" y="5319713"/>
          <p14:tracePt t="269427" x="1265238" y="5319713"/>
          <p14:tracePt t="269468" x="1274763" y="5319713"/>
          <p14:tracePt t="269483" x="1282700" y="5319713"/>
          <p14:tracePt t="269511" x="1300163" y="5319713"/>
          <p14:tracePt t="269570" x="1317625" y="5319713"/>
          <p14:tracePt t="269598" x="1333500" y="5319713"/>
          <p14:tracePt t="269610" x="1343025" y="5319713"/>
          <p14:tracePt t="269623" x="1350963" y="5319713"/>
          <p14:tracePt t="269632" x="1358900" y="5319713"/>
          <p14:tracePt t="269649" x="1368425" y="5319713"/>
          <p14:tracePt t="269668" x="1384300" y="5319713"/>
          <p14:tracePt t="269681" x="1393825" y="5319713"/>
          <p14:tracePt t="269698" x="1401763" y="5319713"/>
          <p14:tracePt t="269715" x="1419225" y="5319713"/>
          <p14:tracePt t="269732" x="1427163" y="5319713"/>
          <p14:tracePt t="269748" x="1444625" y="5319713"/>
          <p14:tracePt t="269765" x="1462088" y="5319713"/>
          <p14:tracePt t="269782" x="1477963" y="5319713"/>
          <p14:tracePt t="269799" x="1487488" y="5319713"/>
          <p14:tracePt t="269803" x="1495425" y="5319713"/>
          <p14:tracePt t="269819" x="1503363" y="5319713"/>
          <p14:tracePt t="269822" x="1512888" y="5319713"/>
          <p14:tracePt t="269832" x="1520825" y="5319713"/>
          <p14:tracePt t="269849" x="1538288" y="5319713"/>
          <p14:tracePt t="269867" x="1554163" y="5319713"/>
          <p14:tracePt t="269881" x="1563688" y="5319713"/>
          <p14:tracePt t="269898" x="1571625" y="5319713"/>
          <p14:tracePt t="269916" x="1579563" y="5319713"/>
          <p14:tracePt t="269974" x="1589088" y="5319713"/>
          <p14:tracePt t="270038" x="1606550" y="5319713"/>
          <p14:tracePt t="270074" x="1614488" y="5319713"/>
          <p14:tracePt t="270104" x="1622425" y="5319713"/>
          <p14:tracePt t="270120" x="1631950" y="5319713"/>
          <p14:tracePt t="270143" x="1639888" y="5319713"/>
          <p14:tracePt t="270158" x="1647825" y="5319713"/>
          <p14:tracePt t="270209" x="1665288" y="5319713"/>
          <p14:tracePt t="270324" x="1682750" y="5319713"/>
          <p14:tracePt t="270430" x="1690688" y="5311775"/>
          <p14:tracePt t="270478" x="1698625" y="5311775"/>
          <p14:tracePt t="270630" x="1708150" y="5311775"/>
          <p14:tracePt t="272320" x="1724025" y="5311775"/>
          <p14:tracePt t="272332" x="1733550" y="5311775"/>
          <p14:tracePt t="272342" x="1741488" y="5311775"/>
          <p14:tracePt t="272351" x="1749425" y="5311775"/>
          <p14:tracePt t="272363" x="1766888" y="5311775"/>
          <p14:tracePt t="272380" x="1784350" y="5311775"/>
          <p14:tracePt t="272381" x="1801813" y="5311775"/>
          <p14:tracePt t="272396" x="1817688" y="5311775"/>
          <p14:tracePt t="272413" x="1835150" y="5311775"/>
          <p14:tracePt t="272431" x="1843088" y="5311775"/>
          <p14:tracePt t="272469" x="1860550" y="5311775"/>
          <p14:tracePt t="272496" x="1878013" y="5311775"/>
          <p14:tracePt t="272523" x="1893888" y="5311775"/>
          <p14:tracePt t="272542" x="1903413" y="5311775"/>
          <p14:tracePt t="272554" x="1911350" y="5311775"/>
          <p14:tracePt t="272568" x="1920875" y="5311775"/>
          <p14:tracePt t="272581" x="1928813" y="5311775"/>
          <p14:tracePt t="272597" x="1946275" y="5311775"/>
          <p14:tracePt t="272604" x="1954213" y="5311775"/>
          <p14:tracePt t="272613" x="1962150" y="5311775"/>
          <p14:tracePt t="272630" x="1987550" y="5311775"/>
          <p14:tracePt t="272646" x="2022475" y="5311775"/>
          <p14:tracePt t="272663" x="2038350" y="5311775"/>
          <p14:tracePt t="272665" x="2047875" y="5311775"/>
          <p14:tracePt t="272680" x="2055813" y="5311775"/>
          <p14:tracePt t="272697" x="2081213" y="5319713"/>
          <p14:tracePt t="272713" x="2106613" y="5319713"/>
          <p14:tracePt t="272717" x="2116138" y="5319713"/>
          <p14:tracePt t="272719" x="2132013" y="5327650"/>
          <p14:tracePt t="272731" x="2157413" y="5327650"/>
          <p14:tracePt t="272747" x="2200275" y="5327650"/>
          <p14:tracePt t="272748" x="2217738" y="5327650"/>
          <p14:tracePt t="272763" x="2251075" y="5327650"/>
          <p14:tracePt t="272781" x="2293938" y="5327650"/>
          <p14:tracePt t="272797" x="2319338" y="5327650"/>
          <p14:tracePt t="272813" x="2336800" y="5327650"/>
          <p14:tracePt t="272829" x="2344738" y="5327650"/>
          <p14:tracePt t="272846" x="2379663" y="5327650"/>
          <p14:tracePt t="272863" x="2405063" y="5337175"/>
          <p14:tracePt t="272880" x="2438400" y="5337175"/>
          <p14:tracePt t="272897" x="2455863" y="5337175"/>
          <p14:tracePt t="272900" x="2463800" y="5337175"/>
          <p14:tracePt t="272916" x="2471738" y="5337175"/>
          <p14:tracePt t="272929" x="2489200" y="5337175"/>
          <p14:tracePt t="272946" x="2514600" y="5337175"/>
          <p14:tracePt t="272963" x="2532063" y="5337175"/>
          <p14:tracePt t="272979" x="2565400" y="5337175"/>
          <p14:tracePt t="272997" x="2600325" y="5337175"/>
          <p14:tracePt t="273013" x="2625725" y="5337175"/>
          <p14:tracePt t="273015" x="2633663" y="5337175"/>
          <p14:tracePt t="273031" x="2676525" y="5337175"/>
          <p14:tracePt t="273034" x="2684463" y="5337175"/>
          <p14:tracePt t="273046" x="2709863" y="5337175"/>
          <p14:tracePt t="273063" x="2752725" y="5337175"/>
          <p14:tracePt t="273079" x="2778125" y="5337175"/>
          <p14:tracePt t="273096" x="2803525" y="5337175"/>
          <p14:tracePt t="273113" x="2838450" y="5337175"/>
          <p14:tracePt t="273117" x="2846388" y="5337175"/>
          <p14:tracePt t="273120" x="2854325" y="5337175"/>
          <p14:tracePt t="273130" x="2889250" y="5337175"/>
          <p14:tracePt t="273132" x="2897188" y="5337175"/>
          <p14:tracePt t="273147" x="2947988" y="5337175"/>
          <p14:tracePt t="273163" x="2973388" y="5337175"/>
          <p14:tracePt t="273179" x="3016250" y="5337175"/>
          <p14:tracePt t="273196" x="3049588" y="5337175"/>
          <p14:tracePt t="273212" x="3084513" y="5337175"/>
          <p14:tracePt t="273229" x="3117850" y="5337175"/>
          <p14:tracePt t="273246" x="3152775" y="5337175"/>
          <p14:tracePt t="273262" x="3203575" y="5337175"/>
          <p14:tracePt t="273279" x="3262313" y="5337175"/>
          <p14:tracePt t="273296" x="3297238" y="5337175"/>
          <p14:tracePt t="273313" x="3348038" y="5337175"/>
          <p14:tracePt t="273315" x="3355975" y="5337175"/>
          <p14:tracePt t="273330" x="3398838" y="5337175"/>
          <p14:tracePt t="273332" x="3414713" y="5337175"/>
          <p14:tracePt t="273347" x="3449638" y="5337175"/>
          <p14:tracePt t="273363" x="3482975" y="5337175"/>
          <p14:tracePt t="273364" x="3492500" y="5337175"/>
          <p14:tracePt t="273380" x="3525838" y="5337175"/>
          <p14:tracePt t="273396" x="3559175" y="5337175"/>
          <p14:tracePt t="273413" x="3576638" y="5337175"/>
          <p14:tracePt t="273414" x="3586163" y="5337175"/>
          <p14:tracePt t="273429" x="3611563" y="5337175"/>
          <p14:tracePt t="273430" x="3619500" y="5337175"/>
          <p14:tracePt t="273446" x="3662363" y="5337175"/>
          <p14:tracePt t="273462" x="3713163" y="5337175"/>
          <p14:tracePt t="273479" x="3746500" y="5337175"/>
          <p14:tracePt t="273496" x="3771900" y="5337175"/>
          <p14:tracePt t="273512" x="3806825" y="5337175"/>
          <p14:tracePt t="273529" x="3848100" y="5327650"/>
          <p14:tracePt t="273545" x="3890963" y="5327650"/>
          <p14:tracePt t="273563" x="3941763" y="5327650"/>
          <p14:tracePt t="273579" x="3984625" y="5327650"/>
          <p14:tracePt t="273582" x="4017963" y="5327650"/>
          <p14:tracePt t="273596" x="4052888" y="5327650"/>
          <p14:tracePt t="273612" x="4086225" y="5327650"/>
          <p14:tracePt t="273614" x="4095750" y="5327650"/>
          <p14:tracePt t="273629" x="4121150" y="5327650"/>
          <p14:tracePt t="273630" x="4129088" y="5327650"/>
          <p14:tracePt t="273646" x="4179888" y="5327650"/>
          <p14:tracePt t="273663" x="4230688" y="5327650"/>
          <p14:tracePt t="273667" x="4256088" y="5327650"/>
          <p14:tracePt t="273670" x="4281488" y="5327650"/>
          <p14:tracePt t="273679" x="4306888" y="5327650"/>
          <p14:tracePt t="273682" x="4316413" y="5327650"/>
          <p14:tracePt t="273684" x="4341813" y="5327650"/>
          <p14:tracePt t="273695" x="4384675" y="5327650"/>
          <p14:tracePt t="273712" x="4410075" y="5327650"/>
          <p14:tracePt t="273729" x="4435475" y="5327650"/>
          <p14:tracePt t="273746" x="4451350" y="5327650"/>
          <p14:tracePt t="273748" x="4460875" y="5327650"/>
          <p14:tracePt t="273763" x="4468813" y="5327650"/>
          <p14:tracePt t="273765" x="4476750" y="5327650"/>
          <p14:tracePt t="273781" x="4503738" y="5319713"/>
          <p14:tracePt t="273797" x="4529138" y="5302250"/>
          <p14:tracePt t="273813" x="4545013" y="5302250"/>
          <p14:tracePt t="273830" x="4554538" y="5302250"/>
          <p14:tracePt t="273856" x="4570413" y="5302250"/>
          <p14:tracePt t="273964" x="4579938" y="5302250"/>
          <p14:tracePt t="280162" x="4570413" y="5302250"/>
          <p14:tracePt t="280170" x="4562475" y="5302250"/>
          <p14:tracePt t="280176" x="4554538" y="5311775"/>
          <p14:tracePt t="280180" x="4537075" y="5319713"/>
          <p14:tracePt t="280191" x="4503738" y="5337175"/>
          <p14:tracePt t="280208" x="4384675" y="5387975"/>
          <p14:tracePt t="280224" x="4273550" y="5430838"/>
          <p14:tracePt t="280241" x="4146550" y="5464175"/>
          <p14:tracePt t="280258" x="4070350" y="5472113"/>
          <p14:tracePt t="280260" x="4052888" y="5472113"/>
          <p14:tracePt t="280275" x="4010025" y="5481638"/>
          <p14:tracePt t="280276" x="3992563" y="5489575"/>
          <p14:tracePt t="280291" x="3951288" y="5507038"/>
          <p14:tracePt t="280308" x="3806825" y="5532438"/>
          <p14:tracePt t="280325" x="3414713" y="5616575"/>
          <p14:tracePt t="280327" x="3270250" y="5634038"/>
          <p14:tracePt t="280330" x="3092450" y="5659438"/>
          <p14:tracePt t="280342" x="2455863" y="5719763"/>
          <p14:tracePt t="280359" x="1597025" y="5745163"/>
          <p14:tracePt t="280362" x="1419225" y="5745163"/>
          <p14:tracePt t="280376" x="950913" y="5753100"/>
          <p14:tracePt t="280377" x="823913" y="5770563"/>
          <p14:tracePt t="280392" x="527050" y="5778500"/>
          <p14:tracePt t="280393" x="450850" y="5778500"/>
          <p14:tracePt t="280409" x="347663" y="5778500"/>
          <p14:tracePt t="280412" x="322263" y="5778500"/>
          <p14:tracePt t="280425" x="306388" y="5778500"/>
          <p14:tracePt t="280512" x="314325" y="5778500"/>
          <p14:tracePt t="280518" x="322263" y="5778500"/>
          <p14:tracePt t="280526" x="331788" y="5778500"/>
          <p14:tracePt t="280532" x="347663" y="5761038"/>
          <p14:tracePt t="280534" x="357188" y="5761038"/>
          <p14:tracePt t="280542" x="365125" y="5753100"/>
          <p14:tracePt t="280559" x="373063" y="5753100"/>
          <p14:tracePt t="280644" x="382588" y="5745163"/>
          <p14:tracePt t="280659" x="390525" y="5745163"/>
          <p14:tracePt t="280665" x="390525" y="5735638"/>
          <p14:tracePt t="280680" x="400050" y="5735638"/>
          <p14:tracePt t="280692" x="407988" y="5735638"/>
          <p14:tracePt t="280709" x="425450" y="5735638"/>
          <p14:tracePt t="280725" x="433388" y="5727700"/>
          <p14:tracePt t="280742" x="441325" y="5719763"/>
          <p14:tracePt t="280759" x="450850" y="5719763"/>
          <p14:tracePt t="280775" x="458788" y="5719763"/>
          <p14:tracePt t="280791" x="484188" y="5719763"/>
          <p14:tracePt t="280808" x="501650" y="5710238"/>
          <p14:tracePt t="280809" x="509588" y="5710238"/>
          <p14:tracePt t="280824" x="517525" y="5710238"/>
          <p14:tracePt t="280841" x="534988" y="5702300"/>
          <p14:tracePt t="280858" x="544513" y="5694363"/>
          <p14:tracePt t="283446" x="552450" y="5694363"/>
          <p14:tracePt t="283460" x="569913" y="5694363"/>
          <p14:tracePt t="283464" x="577850" y="5694363"/>
          <p14:tracePt t="283472" x="595313" y="5694363"/>
          <p14:tracePt t="283489" x="688975" y="5694363"/>
          <p14:tracePt t="283506" x="755650" y="5694363"/>
          <p14:tracePt t="283523" x="823913" y="5694363"/>
          <p14:tracePt t="283540" x="874713" y="5694363"/>
          <p14:tracePt t="283556" x="900113" y="5694363"/>
          <p14:tracePt t="283592" x="917575" y="5694363"/>
          <p14:tracePt t="283596" x="925513" y="5694363"/>
          <p14:tracePt t="283606" x="935038" y="5694363"/>
          <p14:tracePt t="283623" x="942975" y="5694363"/>
          <p14:tracePt t="283625" x="950913" y="5694363"/>
          <p14:tracePt t="283640" x="976313" y="5694363"/>
          <p14:tracePt t="283658" x="993775" y="5694363"/>
          <p14:tracePt t="283673" x="1003300" y="5694363"/>
          <p14:tracePt t="283675" x="1011238" y="5694363"/>
          <p14:tracePt t="283691" x="1028700" y="5694363"/>
          <p14:tracePt t="283706" x="1044575" y="5694363"/>
          <p14:tracePt t="283723" x="1069975" y="5694363"/>
          <p14:tracePt t="283726" x="1079500" y="5694363"/>
          <p14:tracePt t="283739" x="1095375" y="5694363"/>
          <p14:tracePt t="283741" x="1104900" y="5694363"/>
          <p14:tracePt t="283744" x="1112838" y="5694363"/>
          <p14:tracePt t="283756" x="1138238" y="5694363"/>
          <p14:tracePt t="283773" x="1163638" y="5694363"/>
          <p14:tracePt t="283776" x="1173163" y="5694363"/>
          <p14:tracePt t="283790" x="1189038" y="5694363"/>
          <p14:tracePt t="283807" x="1223963" y="5694363"/>
          <p14:tracePt t="283810" x="1231900" y="5694363"/>
          <p14:tracePt t="283823" x="1249363" y="5694363"/>
          <p14:tracePt t="283840" x="1282700" y="5694363"/>
          <p14:tracePt t="283842" x="1290638" y="5694363"/>
          <p14:tracePt t="283858" x="1325563" y="5694363"/>
          <p14:tracePt t="283873" x="1343025" y="5694363"/>
          <p14:tracePt t="283875" x="1350963" y="5694363"/>
          <p14:tracePt t="283889" x="1376363" y="5694363"/>
          <p14:tracePt t="283906" x="1419225" y="5694363"/>
          <p14:tracePt t="283923" x="1444625" y="5694363"/>
          <p14:tracePt t="283926" x="1452563" y="5694363"/>
          <p14:tracePt t="283940" x="1470025" y="5694363"/>
          <p14:tracePt t="283956" x="1495425" y="5694363"/>
          <p14:tracePt t="283960" x="1503363" y="5694363"/>
          <p14:tracePt t="283963" x="1512888" y="5694363"/>
          <p14:tracePt t="283973" x="1528763" y="5694363"/>
          <p14:tracePt t="283989" x="1563688" y="5694363"/>
          <p14:tracePt t="284007" x="1606550" y="5694363"/>
          <p14:tracePt t="284023" x="1639888" y="5694363"/>
          <p14:tracePt t="284040" x="1657350" y="5694363"/>
          <p14:tracePt t="284042" x="1665288" y="5694363"/>
          <p14:tracePt t="284058" x="1690688" y="5694363"/>
          <p14:tracePt t="284073" x="1708150" y="5694363"/>
          <p14:tracePt t="284075" x="1724025" y="5694363"/>
          <p14:tracePt t="284091" x="1741488" y="5694363"/>
          <p14:tracePt t="284095" x="1766888" y="5694363"/>
          <p14:tracePt t="284098" x="1784350" y="5694363"/>
          <p14:tracePt t="284106" x="1809750" y="5694363"/>
          <p14:tracePt t="284123" x="1843088" y="5694363"/>
          <p14:tracePt t="284139" x="1878013" y="5694363"/>
          <p14:tracePt t="284156" x="1911350" y="5694363"/>
          <p14:tracePt t="284173" x="1954213" y="5694363"/>
          <p14:tracePt t="284189" x="1971675" y="5694363"/>
          <p14:tracePt t="284191" x="1979613" y="5694363"/>
          <p14:tracePt t="284206" x="1997075" y="5694363"/>
          <p14:tracePt t="284222" x="2012950" y="5694363"/>
          <p14:tracePt t="284239" x="2022475" y="5694363"/>
          <p14:tracePt t="284255" x="2038350" y="5702300"/>
          <p14:tracePt t="284272" x="2065338" y="5702300"/>
          <p14:tracePt t="284273" x="2081213" y="5710238"/>
          <p14:tracePt t="284289" x="2090738" y="5710238"/>
          <p14:tracePt t="284290" x="2098675" y="5710238"/>
          <p14:tracePt t="284306" x="2124075" y="5710238"/>
          <p14:tracePt t="284322" x="2157413" y="5719763"/>
          <p14:tracePt t="284326" x="2166938" y="5719763"/>
          <p14:tracePt t="284339" x="2182813" y="5719763"/>
          <p14:tracePt t="284356" x="2217738" y="5719763"/>
          <p14:tracePt t="284373" x="2251075" y="5719763"/>
          <p14:tracePt t="284376" x="2260600" y="5719763"/>
          <p14:tracePt t="284390" x="2311400" y="5719763"/>
          <p14:tracePt t="284392" x="2327275" y="5719763"/>
          <p14:tracePt t="284407" x="2395538" y="5719763"/>
          <p14:tracePt t="284409" x="2405063" y="5719763"/>
          <p14:tracePt t="284413" x="2430463" y="5719763"/>
          <p14:tracePt t="284415" x="2455863" y="5719763"/>
          <p14:tracePt t="284423" x="2481263" y="5719763"/>
          <p14:tracePt t="284439" x="2524125" y="5719763"/>
          <p14:tracePt t="284440" x="2540000" y="5719763"/>
          <p14:tracePt t="284455" x="2590800" y="5719763"/>
          <p14:tracePt t="284472" x="2625725" y="5719763"/>
          <p14:tracePt t="284489" x="2641600" y="5719763"/>
          <p14:tracePt t="284491" x="2659063" y="5719763"/>
          <p14:tracePt t="284506" x="2676525" y="5719763"/>
          <p14:tracePt t="284523" x="2709863" y="5719763"/>
          <p14:tracePt t="284526" x="2727325" y="5719763"/>
          <p14:tracePt t="284529" x="2735263" y="5719763"/>
          <p14:tracePt t="284540" x="2778125" y="5719763"/>
          <p14:tracePt t="284544" x="2786063" y="5719763"/>
          <p14:tracePt t="284555" x="2871788" y="5719763"/>
          <p14:tracePt t="284572" x="2940050" y="5719763"/>
          <p14:tracePt t="284589" x="2990850" y="5719763"/>
          <p14:tracePt t="284605" x="3041650" y="5719763"/>
          <p14:tracePt t="284623" x="3084513" y="5719763"/>
          <p14:tracePt t="284639" x="3092450" y="5719763"/>
          <p14:tracePt t="284641" x="3100388" y="5719763"/>
          <p14:tracePt t="284656" x="3109913" y="5719763"/>
          <p14:tracePt t="284657" x="3117850" y="5719763"/>
          <p14:tracePt t="284674" x="3127375" y="5719763"/>
          <p14:tracePt t="284713" x="3143250" y="5719763"/>
          <p14:tracePt t="286366" x="3127375" y="5719763"/>
          <p14:tracePt t="286378" x="3109913" y="5719763"/>
          <p14:tracePt t="286386" x="3092450" y="5719763"/>
          <p14:tracePt t="286404" x="3067050" y="5727700"/>
          <p14:tracePt t="286421" x="3033713" y="5727700"/>
          <p14:tracePt t="286438" x="3016250" y="5745163"/>
          <p14:tracePt t="286439" x="3008313" y="5745163"/>
          <p14:tracePt t="286455" x="2998788" y="5745163"/>
          <p14:tracePt t="286456" x="2982913" y="5753100"/>
          <p14:tracePt t="286471" x="2955925" y="5753100"/>
          <p14:tracePt t="286473" x="2947988" y="5761038"/>
          <p14:tracePt t="286476" x="2940050" y="5761038"/>
          <p14:tracePt t="286477" x="2930525" y="5761038"/>
          <p14:tracePt t="286489" x="2905125" y="5770563"/>
          <p14:tracePt t="286505" x="2846388" y="5788025"/>
          <p14:tracePt t="286521" x="2803525" y="5795963"/>
          <p14:tracePt t="286523" x="2786063" y="5795963"/>
          <p14:tracePt t="286526" x="2778125" y="5795963"/>
          <p14:tracePt t="286538" x="2744788" y="5803900"/>
          <p14:tracePt t="286554" x="2709863" y="5821363"/>
          <p14:tracePt t="286572" x="2693988" y="5829300"/>
          <p14:tracePt t="286573" x="2676525" y="5829300"/>
          <p14:tracePt t="286588" x="2651125" y="5829300"/>
          <p14:tracePt t="286605" x="2625725" y="5838825"/>
          <p14:tracePt t="286608" x="2616200" y="5838825"/>
          <p14:tracePt t="286621" x="2590800" y="5846763"/>
          <p14:tracePt t="286624" x="2582863" y="5846763"/>
          <p14:tracePt t="286638" x="2540000" y="5854700"/>
          <p14:tracePt t="286639" x="2532063" y="5864225"/>
          <p14:tracePt t="286655" x="2497138" y="5872163"/>
          <p14:tracePt t="286656" x="2489200" y="5880100"/>
          <p14:tracePt t="286671" x="2438400" y="5889625"/>
          <p14:tracePt t="286672" x="2420938" y="5889625"/>
          <p14:tracePt t="286688" x="2362200" y="5905500"/>
          <p14:tracePt t="286689" x="2352675" y="5905500"/>
          <p14:tracePt t="286705" x="2301875" y="5932488"/>
          <p14:tracePt t="286722" x="2260600" y="5948363"/>
          <p14:tracePt t="286723" x="2251075" y="5948363"/>
          <p14:tracePt t="286739" x="2200275" y="5965825"/>
          <p14:tracePt t="286743" x="2182813" y="5965825"/>
          <p14:tracePt t="286746" x="2174875" y="5965825"/>
          <p14:tracePt t="286754" x="2149475" y="5965825"/>
          <p14:tracePt t="286771" x="2106613" y="5983288"/>
          <p14:tracePt t="286774" x="2098675" y="5991225"/>
          <p14:tracePt t="286789" x="2065338" y="5991225"/>
          <p14:tracePt t="286793" x="2047875" y="5999163"/>
          <p14:tracePt t="286795" x="2038350" y="5999163"/>
          <p14:tracePt t="286804" x="2022475" y="6008688"/>
          <p14:tracePt t="286822" x="1946275" y="6034088"/>
          <p14:tracePt t="286824" x="1928813" y="6042025"/>
          <p14:tracePt t="286837" x="1835150" y="6059488"/>
          <p14:tracePt t="286839" x="1801813" y="6067425"/>
          <p14:tracePt t="286855" x="1647825" y="6118225"/>
          <p14:tracePt t="286871" x="1520825" y="6153150"/>
          <p14:tracePt t="286887" x="1409700" y="6161088"/>
          <p14:tracePt t="286889" x="1384300" y="6169025"/>
          <p14:tracePt t="286905" x="1317625" y="6186488"/>
          <p14:tracePt t="286921" x="1308100" y="6186488"/>
          <p14:tracePt t="286923" x="1300163" y="6186488"/>
          <p14:tracePt t="286926" x="1290638" y="6186488"/>
          <p14:tracePt t="286928" x="1282700" y="6186488"/>
          <p14:tracePt t="286937" x="1274763" y="6194425"/>
          <p14:tracePt t="286954" x="1249363" y="6194425"/>
          <p14:tracePt t="286970" x="1214438" y="6194425"/>
          <p14:tracePt t="286987" x="1163638" y="6194425"/>
          <p14:tracePt t="287004" x="1138238" y="6203950"/>
          <p14:tracePt t="287021" x="1120775" y="6211888"/>
          <p14:tracePt t="287023" x="1112838" y="6221413"/>
          <p14:tracePt t="287039" x="1095375" y="6221413"/>
          <p14:tracePt t="287368" x="1104900" y="6221413"/>
          <p14:tracePt t="287374" x="1112838" y="6221413"/>
          <p14:tracePt t="287379" x="1130300" y="6221413"/>
          <p14:tracePt t="287404" x="1189038" y="6203950"/>
          <p14:tracePt t="287421" x="1206500" y="6186488"/>
          <p14:tracePt t="287438" x="1223963" y="6186488"/>
          <p14:tracePt t="287455" x="1231900" y="6186488"/>
          <p14:tracePt t="287459" x="1239838" y="6186488"/>
          <p14:tracePt t="287472" x="1265238" y="6186488"/>
          <p14:tracePt t="287475" x="1274763" y="6178550"/>
          <p14:tracePt t="287487" x="1317625" y="6169025"/>
          <p14:tracePt t="287504" x="1376363" y="6169025"/>
          <p14:tracePt t="287520" x="1409700" y="6161088"/>
          <p14:tracePt t="287521" x="1419225" y="6161088"/>
          <p14:tracePt t="287537" x="1452563" y="6161088"/>
          <p14:tracePt t="287554" x="1487488" y="6153150"/>
          <p14:tracePt t="287555" x="1495425" y="6143625"/>
          <p14:tracePt t="287570" x="1520825" y="6135688"/>
          <p14:tracePt t="287587" x="1571625" y="6135688"/>
          <p14:tracePt t="287589" x="1579563" y="6135688"/>
          <p14:tracePt t="287604" x="1647825" y="6135688"/>
          <p14:tracePt t="287621" x="1716088" y="6135688"/>
          <p14:tracePt t="287625" x="1733550" y="6135688"/>
          <p14:tracePt t="287627" x="1749425" y="6135688"/>
          <p14:tracePt t="287629" x="1758950" y="6135688"/>
          <p14:tracePt t="287636" x="1776413" y="6135688"/>
          <p14:tracePt t="287637" x="1784350" y="6135688"/>
          <p14:tracePt t="287653" x="1809750" y="6135688"/>
          <p14:tracePt t="287670" x="1843088" y="6135688"/>
          <p14:tracePt t="287687" x="1893888" y="6135688"/>
          <p14:tracePt t="287703" x="1962150" y="6135688"/>
          <p14:tracePt t="287721" x="2073275" y="6135688"/>
          <p14:tracePt t="287737" x="2166938" y="6135688"/>
          <p14:tracePt t="287753" x="2235200" y="6135688"/>
          <p14:tracePt t="287771" x="2286000" y="6135688"/>
          <p14:tracePt t="287772" x="2293938" y="6135688"/>
          <p14:tracePt t="287786" x="2344738" y="6135688"/>
          <p14:tracePt t="287803" x="2430463" y="6135688"/>
          <p14:tracePt t="287820" x="2506663" y="6135688"/>
          <p14:tracePt t="287837" x="2600325" y="6135688"/>
          <p14:tracePt t="287838" x="2625725" y="6135688"/>
          <p14:tracePt t="287854" x="2676525" y="6135688"/>
          <p14:tracePt t="287871" x="2693988" y="6135688"/>
          <p14:tracePt t="287875" x="2709863" y="6135688"/>
          <p14:tracePt t="287878" x="2719388" y="6135688"/>
          <p14:tracePt t="287888" x="2727325" y="6135688"/>
          <p14:tracePt t="287891" x="2735263" y="6135688"/>
          <p14:tracePt t="287905" x="2744788" y="6135688"/>
          <p14:tracePt t="287911" x="2760663" y="6135688"/>
          <p14:tracePt t="287921" x="2778125" y="6135688"/>
          <p14:tracePt t="287937" x="2820988" y="6135688"/>
          <p14:tracePt t="287953" x="2846388" y="6135688"/>
          <p14:tracePt t="287970" x="2863850" y="6135688"/>
          <p14:tracePt t="287987" x="2871788" y="6135688"/>
          <p14:tracePt t="288003" x="2897188" y="6135688"/>
          <p14:tracePt t="288020" x="2930525" y="6135688"/>
          <p14:tracePt t="288037" x="2973388" y="6135688"/>
          <p14:tracePt t="288053" x="3008313" y="6135688"/>
          <p14:tracePt t="288070" x="3033713" y="6135688"/>
          <p14:tracePt t="288087" x="3049588" y="6135688"/>
          <p14:tracePt t="288091" x="3059113" y="6135688"/>
          <p14:tracePt t="288104" x="3084513" y="6135688"/>
          <p14:tracePt t="288122" x="3117850" y="6135688"/>
          <p14:tracePt t="288138" x="3160713" y="6135688"/>
          <p14:tracePt t="288141" x="3178175" y="6135688"/>
          <p14:tracePt t="288155" x="3211513" y="6135688"/>
          <p14:tracePt t="288171" x="3236913" y="6135688"/>
          <p14:tracePt t="288187" x="3254375" y="6135688"/>
          <p14:tracePt t="288204" x="3262313" y="6135688"/>
          <p14:tracePt t="288221" x="3270250" y="6135688"/>
          <p14:tracePt t="288225" x="3279775" y="6135688"/>
          <p14:tracePt t="288237" x="3297238" y="6135688"/>
          <p14:tracePt t="288254" x="3313113" y="6135688"/>
          <p14:tracePt t="288270" x="3338513" y="6135688"/>
          <p14:tracePt t="288287" x="3348038" y="6135688"/>
          <p14:tracePt t="288303" x="3363913" y="6135688"/>
          <p14:tracePt t="288333" x="3381375" y="6135688"/>
          <p14:tracePt t="288368" x="3389313" y="6135688"/>
          <p14:tracePt t="288466" x="3398838" y="6135688"/>
          <p14:tracePt t="288538" x="3406775" y="6135688"/>
          <p14:tracePt t="289911" x="3414713" y="6135688"/>
          <p14:tracePt t="289922" x="3424238" y="6135688"/>
          <p14:tracePt t="289927" x="3432175" y="6135688"/>
          <p14:tracePt t="289953" x="3449638" y="6135688"/>
          <p14:tracePt t="289969" x="3482975" y="6135688"/>
          <p14:tracePt t="289985" x="3517900" y="6153150"/>
          <p14:tracePt t="289987" x="3525838" y="6153150"/>
          <p14:tracePt t="290003" x="3568700" y="6169025"/>
          <p14:tracePt t="290004" x="3586163" y="6178550"/>
          <p14:tracePt t="290019" x="3619500" y="6186488"/>
          <p14:tracePt t="290020" x="3627438" y="6186488"/>
          <p14:tracePt t="290036" x="3662363" y="6194425"/>
          <p14:tracePt t="290037" x="3678238" y="6194425"/>
          <p14:tracePt t="290052" x="3703638" y="6194425"/>
          <p14:tracePt t="290069" x="3713163" y="6203950"/>
          <p14:tracePt t="290086" x="3729038" y="6211888"/>
          <p14:tracePt t="290091" x="3738563" y="6211888"/>
          <p14:tracePt t="290102" x="3756025" y="6211888"/>
          <p14:tracePt t="290119" x="3771900" y="6211888"/>
          <p14:tracePt t="290136" x="3781425" y="6211888"/>
          <p14:tracePt t="290153" x="3806825" y="6211888"/>
          <p14:tracePt t="290170" x="3840163" y="6211888"/>
          <p14:tracePt t="290172" x="3857625" y="6211888"/>
          <p14:tracePt t="290187" x="3925888" y="6211888"/>
          <p14:tracePt t="290203" x="4017963" y="6211888"/>
          <p14:tracePt t="290219" x="4078288" y="6211888"/>
          <p14:tracePt t="290221" x="4111625" y="6211888"/>
          <p14:tracePt t="290236" x="4230688" y="6203950"/>
          <p14:tracePt t="290253" x="4359275" y="6169025"/>
          <p14:tracePt t="290269" x="4425950" y="6143625"/>
          <p14:tracePt t="290271" x="4443413" y="6135688"/>
          <p14:tracePt t="290285" x="4494213" y="6127750"/>
          <p14:tracePt t="290302" x="4529138" y="6118225"/>
          <p14:tracePt t="290319" x="4545013" y="6102350"/>
          <p14:tracePt t="290337" x="4562475" y="6084888"/>
          <p14:tracePt t="290354" x="4587875" y="6076950"/>
          <p14:tracePt t="290357" x="4587875" y="6067425"/>
          <p14:tracePt t="290369" x="4605338" y="6059488"/>
          <p14:tracePt t="290385" x="4630738" y="6042025"/>
          <p14:tracePt t="290402" x="4656138" y="6034088"/>
          <p14:tracePt t="290419" x="4656138" y="6024563"/>
          <p14:tracePt t="290421" x="4673600" y="6024563"/>
          <p14:tracePt t="290436" x="4689475" y="6008688"/>
          <p14:tracePt t="290452" x="4699000" y="5999163"/>
          <p14:tracePt t="290470" x="4706938" y="5999163"/>
          <p14:tracePt t="290644" x="4706938" y="6008688"/>
          <p14:tracePt t="290654" x="4699000" y="6016625"/>
          <p14:tracePt t="290663" x="4689475" y="6034088"/>
          <p14:tracePt t="290670" x="4681538" y="6042025"/>
          <p14:tracePt t="290685" x="4673600" y="6076950"/>
          <p14:tracePt t="290687" x="4656138" y="6084888"/>
          <p14:tracePt t="290702" x="4638675" y="6110288"/>
          <p14:tracePt t="290718" x="4621213" y="6161088"/>
          <p14:tracePt t="290735" x="4621213" y="6178550"/>
          <p14:tracePt t="290751" x="4621213" y="6203950"/>
          <p14:tracePt t="290768" x="4613275" y="6221413"/>
          <p14:tracePt t="290852" x="4613275" y="6229350"/>
          <p14:tracePt t="290866" x="4621213" y="6229350"/>
          <p14:tracePt t="290871" x="4638675" y="6229350"/>
          <p14:tracePt t="290888" x="4673600" y="6229350"/>
          <p14:tracePt t="290892" x="4681538" y="6229350"/>
          <p14:tracePt t="290902" x="4714875" y="6229350"/>
          <p14:tracePt t="290920" x="4749800" y="6229350"/>
          <p14:tracePt t="290922" x="4765675" y="6229350"/>
          <p14:tracePt t="290925" x="4775200" y="6229350"/>
          <p14:tracePt t="290935" x="4800600" y="6229350"/>
          <p14:tracePt t="290953" x="4868863" y="6229350"/>
          <p14:tracePt t="290956" x="4884738" y="6221413"/>
          <p14:tracePt t="290968" x="4919663" y="6211888"/>
          <p14:tracePt t="290985" x="4987925" y="6194425"/>
          <p14:tracePt t="290988" x="5003800" y="6186488"/>
          <p14:tracePt t="291001" x="5046663" y="6169025"/>
          <p14:tracePt t="291003" x="5054600" y="6169025"/>
          <p14:tracePt t="291019" x="5097463" y="6153150"/>
          <p14:tracePt t="291035" x="5132388" y="6143625"/>
          <p14:tracePt t="291051" x="5165725" y="6110288"/>
          <p14:tracePt t="291070" x="5199063" y="6084888"/>
          <p14:tracePt t="291074" x="5208588" y="6084888"/>
          <p14:tracePt t="291076" x="5216525" y="6076950"/>
          <p14:tracePt t="291077" x="5224463" y="6067425"/>
          <p14:tracePt t="291085" x="5241925" y="6067425"/>
          <p14:tracePt t="291087" x="5241925" y="6059488"/>
          <p14:tracePt t="291102" x="5284788" y="6016625"/>
          <p14:tracePt t="291118" x="5318125" y="5991225"/>
          <p14:tracePt t="291135" x="5353050" y="5965825"/>
          <p14:tracePt t="291138" x="5360988" y="5957888"/>
          <p14:tracePt t="291151" x="5368925" y="5948363"/>
          <p14:tracePt t="291168" x="5386388" y="5932488"/>
          <p14:tracePt t="291185" x="5386388" y="5922963"/>
          <p14:tracePt t="291358" x="5394325" y="5922963"/>
          <p14:tracePt t="291388" x="5394325" y="5932488"/>
          <p14:tracePt t="291396" x="5394325" y="5940425"/>
          <p14:tracePt t="291403" x="5394325" y="5948363"/>
          <p14:tracePt t="291419" x="5378450" y="5991225"/>
          <p14:tracePt t="291434" x="5368925" y="6008688"/>
          <p14:tracePt t="291436" x="5360988" y="6008688"/>
          <p14:tracePt t="291451" x="5343525" y="6042025"/>
          <p14:tracePt t="291469" x="5327650" y="6084888"/>
          <p14:tracePt t="291484" x="5327650" y="6110288"/>
          <p14:tracePt t="291501" x="5318125" y="6143625"/>
          <p14:tracePt t="291518" x="5310188" y="6161088"/>
          <p14:tracePt t="291535" x="5302250" y="6194425"/>
          <p14:tracePt t="291552" x="5302250" y="6203950"/>
          <p14:tracePt t="291569" x="5302250" y="6229350"/>
          <p14:tracePt t="291572" x="5292725" y="6237288"/>
          <p14:tracePt t="291599" x="5292725" y="6246813"/>
          <p14:tracePt t="291610" x="5292725" y="6254750"/>
          <p14:tracePt t="291626" x="5284788" y="6262688"/>
          <p14:tracePt t="291767" x="5284788" y="6272213"/>
          <p14:tracePt t="291840" x="5292725" y="6272213"/>
          <p14:tracePt t="291847" x="5302250" y="6272213"/>
          <p14:tracePt t="291854" x="5310188" y="6272213"/>
          <p14:tracePt t="291857" x="5318125" y="6272213"/>
          <p14:tracePt t="291869" x="5368925" y="6272213"/>
          <p14:tracePt t="291884" x="5394325" y="6262688"/>
          <p14:tracePt t="291885" x="5411788" y="6262688"/>
          <p14:tracePt t="291901" x="5421313" y="6262688"/>
          <p14:tracePt t="291917" x="5446713" y="6254750"/>
          <p14:tracePt t="291934" x="5472113" y="6254750"/>
          <p14:tracePt t="291952" x="5480050" y="6237288"/>
          <p14:tracePt t="291968" x="5487988" y="6237288"/>
          <p14:tracePt t="291984" x="5538788" y="6237288"/>
          <p14:tracePt t="291988" x="5556250" y="6237288"/>
          <p14:tracePt t="291991" x="5573713" y="6237288"/>
          <p14:tracePt t="292000" x="5599113" y="6221413"/>
          <p14:tracePt t="292017" x="5657850" y="6203950"/>
          <p14:tracePt t="292034" x="5700713" y="6194425"/>
          <p14:tracePt t="292035" x="5708650" y="6194425"/>
          <p14:tracePt t="292051" x="5735638" y="6178550"/>
          <p14:tracePt t="292052" x="5751513" y="6169025"/>
          <p14:tracePt t="292067" x="5768975" y="6161088"/>
          <p14:tracePt t="292085" x="5786438" y="6161088"/>
          <p14:tracePt t="292086" x="5794375" y="6161088"/>
          <p14:tracePt t="292101" x="5811838" y="6161088"/>
          <p14:tracePt t="292103" x="5819775" y="6161088"/>
          <p14:tracePt t="292118" x="5837238" y="6143625"/>
          <p14:tracePt t="292138" x="5845175" y="6135688"/>
          <p14:tracePt t="292152" x="5862638" y="6135688"/>
          <p14:tracePt t="292168" x="5862638" y="6127750"/>
          <p14:tracePt t="292184" x="5880100" y="6127750"/>
          <p14:tracePt t="292201" x="5895975" y="6118225"/>
          <p14:tracePt t="292204" x="5913438" y="6118225"/>
          <p14:tracePt t="292218" x="5938838" y="6118225"/>
          <p14:tracePt t="292219" x="5956300" y="6110288"/>
          <p14:tracePt t="292235" x="5981700" y="6110288"/>
          <p14:tracePt t="292251" x="6015038" y="6110288"/>
          <p14:tracePt t="292268" x="6015038" y="6102350"/>
          <p14:tracePt t="292285" x="6032500" y="6092825"/>
          <p14:tracePt t="292313" x="6040438" y="6084888"/>
          <p14:tracePt t="292364" x="6049963" y="6084888"/>
          <p14:tracePt t="292369" x="6057900" y="6076950"/>
          <p14:tracePt t="292388" x="6065838" y="6076950"/>
          <p14:tracePt t="292401" x="6075363" y="6067425"/>
          <p14:tracePt t="292404" x="6083300" y="6067425"/>
          <p14:tracePt t="292435" x="6100763" y="6067425"/>
          <p14:tracePt t="292447" x="6108700" y="6067425"/>
          <p14:tracePt t="292456" x="6116638" y="6059488"/>
          <p14:tracePt t="292468" x="6134100" y="6049963"/>
          <p14:tracePt t="292486" x="6176963" y="6034088"/>
          <p14:tracePt t="292490" x="6184900" y="6034088"/>
          <p14:tracePt t="292501" x="6194425" y="6034088"/>
          <p14:tracePt t="292502" x="6202363" y="6024563"/>
          <p14:tracePt t="292517" x="6227763" y="6016625"/>
          <p14:tracePt t="292534" x="6261100" y="5999163"/>
          <p14:tracePt t="292550" x="6286500" y="5991225"/>
          <p14:tracePt t="292567" x="6311900" y="5973763"/>
          <p14:tracePt t="292584" x="6346825" y="5957888"/>
          <p14:tracePt t="292601" x="6380163" y="5940425"/>
          <p14:tracePt t="292617" x="6415088" y="5940425"/>
          <p14:tracePt t="292634" x="6430963" y="5932488"/>
          <p14:tracePt t="292651" x="6440488" y="5932488"/>
          <p14:tracePt t="292653" x="6448425" y="5932488"/>
          <p14:tracePt t="292671" x="6456363" y="5922963"/>
          <p14:tracePt t="292816" x="6456363" y="5932488"/>
          <p14:tracePt t="292821" x="6456363" y="5948363"/>
          <p14:tracePt t="292836" x="6456363" y="5991225"/>
          <p14:tracePt t="292842" x="6456363" y="6008688"/>
          <p14:tracePt t="292845" x="6456363" y="6024563"/>
          <p14:tracePt t="292851" x="6456363" y="6042025"/>
          <p14:tracePt t="292853" x="6448425" y="6059488"/>
          <p14:tracePt t="292867" x="6440488" y="6102350"/>
          <p14:tracePt t="292885" x="6423025" y="6161088"/>
          <p14:tracePt t="292901" x="6423025" y="6169025"/>
          <p14:tracePt t="292902" x="6423025" y="6178550"/>
          <p14:tracePt t="292917" x="6423025" y="6194425"/>
          <p14:tracePt t="292934" x="6423025" y="6211888"/>
          <p14:tracePt t="292951" x="6423025" y="6237288"/>
          <p14:tracePt t="292967" x="6415088" y="6254750"/>
          <p14:tracePt t="292970" x="6415088" y="6262688"/>
          <p14:tracePt t="292984" x="6415088" y="6272213"/>
          <p14:tracePt t="292985" x="6405563" y="6288088"/>
          <p14:tracePt t="293004" x="6405563" y="6305550"/>
          <p14:tracePt t="293017" x="6405563" y="6313488"/>
          <p14:tracePt t="293034" x="6405563" y="6323013"/>
          <p14:tracePt t="293051" x="6405563" y="6330950"/>
          <p14:tracePt t="293067" x="6405563" y="6338888"/>
          <p14:tracePt t="293091" x="6405563" y="6348413"/>
          <p14:tracePt t="293102" x="6405563" y="6356350"/>
          <p14:tracePt t="293153" x="6415088" y="6356350"/>
          <p14:tracePt t="293172" x="6423025" y="6356350"/>
          <p14:tracePt t="293177" x="6430963" y="6356350"/>
          <p14:tracePt t="293185" x="6440488" y="6356350"/>
          <p14:tracePt t="293200" x="6473825" y="6356350"/>
          <p14:tracePt t="293217" x="6491288" y="6356350"/>
          <p14:tracePt t="293233" x="6524625" y="6356350"/>
          <p14:tracePt t="293251" x="6584950" y="6356350"/>
          <p14:tracePt t="293267" x="6626225" y="6348413"/>
          <p14:tracePt t="293268" x="6643688" y="6338888"/>
          <p14:tracePt t="293284" x="6711950" y="6330950"/>
          <p14:tracePt t="293301" x="6745288" y="6305550"/>
          <p14:tracePt t="293302" x="6754813" y="6305550"/>
          <p14:tracePt t="293317" x="6770688" y="6305550"/>
          <p14:tracePt t="293334" x="6788150" y="6280150"/>
          <p14:tracePt t="293374" x="6805613" y="6280150"/>
          <p14:tracePt t="293381" x="6813550" y="6280150"/>
          <p14:tracePt t="293393" x="6823075" y="6280150"/>
          <p14:tracePt t="293406" x="6831013" y="6280150"/>
          <p14:tracePt t="293419" x="6838950" y="6280150"/>
          <p14:tracePt t="293433" x="6848475" y="6272213"/>
          <p14:tracePt t="293450" x="6864350" y="6254750"/>
          <p14:tracePt t="293467" x="6889750" y="6246813"/>
          <p14:tracePt t="293484" x="6915150" y="6246813"/>
          <p14:tracePt t="293489" x="6924675" y="6237288"/>
          <p14:tracePt t="293500" x="6932613" y="6237288"/>
          <p14:tracePt t="293516" x="6950075" y="6229350"/>
          <p14:tracePt t="293533" x="6958013" y="6229350"/>
          <p14:tracePt t="293550" x="6967538" y="6221413"/>
          <p14:tracePt t="293567" x="6975475" y="6221413"/>
          <p14:tracePt t="293585" x="6992938" y="6211888"/>
          <p14:tracePt t="293602" x="6992938" y="6203950"/>
          <p14:tracePt t="293617" x="7018338" y="6203950"/>
          <p14:tracePt t="293633" x="7026275" y="6203950"/>
          <p14:tracePt t="293650" x="7034213" y="6203950"/>
          <p14:tracePt t="293668" x="7043738" y="6194425"/>
          <p14:tracePt t="293684" x="7069138" y="6178550"/>
          <p14:tracePt t="293701" x="7102475" y="6178550"/>
          <p14:tracePt t="293717" x="7112000" y="6169025"/>
          <p14:tracePt t="293733" x="7127875" y="6169025"/>
          <p14:tracePt t="293754" x="7145338" y="6161088"/>
          <p14:tracePt t="293868" x="7153275" y="6153150"/>
          <p14:tracePt t="293918" x="7162800" y="6153150"/>
          <p14:tracePt t="293950" x="7170738" y="6143625"/>
          <p14:tracePt t="293998" x="7178675" y="6143625"/>
          <p14:tracePt t="295016" x="7188200" y="6135688"/>
          <p14:tracePt t="295028" x="7196138" y="6135688"/>
          <p14:tracePt t="295046" x="7204075" y="6135688"/>
          <p14:tracePt t="295051" x="7213600" y="6127750"/>
          <p14:tracePt t="295076" x="7221538" y="6118225"/>
          <p14:tracePt t="295092" x="7239000" y="6110288"/>
          <p14:tracePt t="295099" x="7239000" y="6102350"/>
          <p14:tracePt t="295116" x="7256463" y="6102350"/>
          <p14:tracePt t="295134" x="7264400" y="6092825"/>
          <p14:tracePt t="295150" x="7272338" y="6084888"/>
          <p14:tracePt t="295174" x="7281863" y="6084888"/>
          <p14:tracePt t="295248" x="7289800" y="6076950"/>
          <p14:tracePt t="295282" x="7297738" y="6067425"/>
          <p14:tracePt t="295298" x="7307263" y="6059488"/>
          <p14:tracePt t="295306" x="7315200" y="6059488"/>
          <p14:tracePt t="295316" x="7315200" y="6049963"/>
          <p14:tracePt t="295333" x="7323138" y="6042025"/>
          <p14:tracePt t="295349" x="7332663" y="6042025"/>
          <p14:tracePt t="295366" x="7340600" y="6034088"/>
          <p14:tracePt t="295382" x="7358063" y="6016625"/>
          <p14:tracePt t="295400" x="7373938" y="6008688"/>
          <p14:tracePt t="295424" x="7373938" y="5999163"/>
          <p14:tracePt t="295434" x="7383463" y="5999163"/>
          <p14:tracePt t="295450" x="7383463" y="5991225"/>
          <p14:tracePt t="295451" x="7400925" y="5991225"/>
          <p14:tracePt t="295466" x="7408863" y="5991225"/>
          <p14:tracePt t="295482" x="7426325" y="5983288"/>
          <p14:tracePt t="295499" x="7434263" y="5983288"/>
          <p14:tracePt t="295502" x="7434263" y="5965825"/>
          <p14:tracePt t="295806" x="7434263" y="5973763"/>
          <p14:tracePt t="295812" x="7434263" y="5983288"/>
          <p14:tracePt t="295821" x="7434263" y="5999163"/>
          <p14:tracePt t="295833" x="7434263" y="6016625"/>
          <p14:tracePt t="295850" x="7434263" y="6042025"/>
          <p14:tracePt t="295867" x="7434263" y="6076950"/>
          <p14:tracePt t="295871" x="7434263" y="6084888"/>
          <p14:tracePt t="295883" x="7434263" y="6110288"/>
          <p14:tracePt t="295899" x="7434263" y="6135688"/>
          <p14:tracePt t="295900" x="7442200" y="6135688"/>
          <p14:tracePt t="295916" x="7442200" y="6153150"/>
          <p14:tracePt t="295932" x="7451725" y="6161088"/>
          <p14:tracePt t="295972" x="7459663" y="6169025"/>
          <p14:tracePt t="295983" x="7477125" y="6178550"/>
          <p14:tracePt t="295991" x="7493000" y="6186488"/>
          <p14:tracePt t="296009" x="7510463" y="6194425"/>
          <p14:tracePt t="296017" x="7518400" y="6194425"/>
          <p14:tracePt t="296034" x="7535863" y="6194425"/>
          <p14:tracePt t="296049" x="7553325" y="6211888"/>
          <p14:tracePt t="296065" x="7596188" y="6229350"/>
          <p14:tracePt t="296082" x="7629525" y="6246813"/>
          <p14:tracePt t="296098" x="7680325" y="6254750"/>
          <p14:tracePt t="296115" x="7740650" y="6272213"/>
          <p14:tracePt t="296116" x="7756525" y="6272213"/>
          <p14:tracePt t="296120" x="7766050" y="6272213"/>
          <p14:tracePt t="296132" x="7807325" y="6288088"/>
          <p14:tracePt t="296149" x="7832725" y="6288088"/>
          <p14:tracePt t="296152" x="7842250" y="6288088"/>
          <p14:tracePt t="296165" x="7859713" y="6288088"/>
          <p14:tracePt t="296168" x="7867650" y="6288088"/>
          <p14:tracePt t="296186" x="7885113" y="6288088"/>
          <p14:tracePt t="296209" x="7900988" y="6288088"/>
          <p14:tracePt t="296221" x="7918450" y="6280150"/>
          <p14:tracePt t="296232" x="7926388" y="6280150"/>
          <p14:tracePt t="296250" x="7935913" y="6280150"/>
          <p14:tracePt t="296252" x="7951788" y="6272213"/>
          <p14:tracePt t="296266" x="7969250" y="6272213"/>
          <p14:tracePt t="296282" x="7986713" y="6262688"/>
          <p14:tracePt t="296299" x="8020050" y="6246813"/>
          <p14:tracePt t="296316" x="8029575" y="6229350"/>
          <p14:tracePt t="296332" x="8054975" y="6221413"/>
          <p14:tracePt t="296349" x="8080375" y="6194425"/>
          <p14:tracePt t="296352" x="8088313" y="6194425"/>
          <p14:tracePt t="296365" x="8105775" y="6186488"/>
          <p14:tracePt t="296382" x="8131175" y="6169025"/>
          <p14:tracePt t="296399" x="8156575" y="6153150"/>
          <p14:tracePt t="296416" x="8181975" y="6135688"/>
          <p14:tracePt t="296418" x="8199438" y="6127750"/>
          <p14:tracePt t="296421" x="8207375" y="6118225"/>
          <p14:tracePt t="296433" x="8215313" y="6118225"/>
          <p14:tracePt t="296435" x="8232775" y="6110288"/>
          <p14:tracePt t="296449" x="8258175" y="6092825"/>
          <p14:tracePt t="296466" x="8291513" y="6067425"/>
          <p14:tracePt t="296482" x="8351838" y="6024563"/>
          <p14:tracePt t="296498" x="8402638" y="5991225"/>
          <p14:tracePt t="296502" x="8420100" y="5983288"/>
          <p14:tracePt t="296515" x="8453438" y="5957888"/>
          <p14:tracePt t="296517" x="8462963" y="5948363"/>
          <p14:tracePt t="296532" x="8513763" y="5915025"/>
          <p14:tracePt t="296548" x="8589963" y="5864225"/>
          <p14:tracePt t="296565" x="8605838" y="5846763"/>
          <p14:tracePt t="296584" x="8623300" y="5829300"/>
          <p14:tracePt t="296588" x="8632825" y="5829300"/>
          <p14:tracePt t="296980" x="8623300" y="5829300"/>
          <p14:tracePt t="296987" x="8623300" y="5846763"/>
          <p14:tracePt t="297006" x="8615363" y="5864225"/>
          <p14:tracePt t="297015" x="8605838" y="5872163"/>
          <p14:tracePt t="297018" x="8597900" y="5880100"/>
          <p14:tracePt t="297022" x="8597900" y="5889625"/>
          <p14:tracePt t="297033" x="8580438" y="5897563"/>
          <p14:tracePt t="297050" x="8572500" y="5922963"/>
          <p14:tracePt t="297087" x="8572500" y="5940425"/>
          <p14:tracePt t="297105" x="8564563" y="5948363"/>
          <p14:tracePt t="297117" x="8564563" y="5957888"/>
          <p14:tracePt t="297175" x="8564563" y="5965825"/>
          <p14:tracePt t="297294" x="8564563" y="5973763"/>
          <p14:tracePt t="297320" x="8572500" y="5973763"/>
          <p14:tracePt t="297326" x="8597900" y="5973763"/>
          <p14:tracePt t="297332" x="8615363" y="5973763"/>
          <p14:tracePt t="297334" x="8623300" y="5973763"/>
          <p14:tracePt t="297348" x="8724900" y="5948363"/>
          <p14:tracePt t="297364" x="8861425" y="5905500"/>
          <p14:tracePt t="297367" x="8894763" y="5897563"/>
          <p14:tracePt t="297381" x="8980488" y="5872163"/>
          <p14:tracePt t="297383" x="9005888" y="5854700"/>
          <p14:tracePt t="297398" x="9091613" y="5821363"/>
          <p14:tracePt t="297399" x="9117013" y="5803900"/>
          <p14:tracePt t="297415" x="9175750" y="5770563"/>
          <p14:tracePt t="297431" x="9193213" y="5761038"/>
          <p14:tracePt t="297592" x="9193213" y="5770563"/>
          <p14:tracePt t="297600" x="9193213" y="5778500"/>
          <p14:tracePt t="297608" x="9183688" y="5788025"/>
          <p14:tracePt t="297632" x="9158288" y="5838825"/>
          <p14:tracePt t="297648" x="9150350" y="5889625"/>
          <p14:tracePt t="297665" x="9142413" y="5940425"/>
          <p14:tracePt t="297682" x="9117013" y="5983288"/>
          <p14:tracePt t="297698" x="9117013" y="5999163"/>
          <p14:tracePt t="297715" x="9107488" y="6016625"/>
          <p14:tracePt t="297836" x="9124950" y="6016625"/>
          <p14:tracePt t="297844" x="9150350" y="6008688"/>
          <p14:tracePt t="297850" x="9167813" y="5991225"/>
          <p14:tracePt t="297853" x="9193213" y="5983288"/>
          <p14:tracePt t="297866" x="9269413" y="5948363"/>
          <p14:tracePt t="297870" x="9320213" y="5905500"/>
          <p14:tracePt t="297880" x="9405938" y="5854700"/>
          <p14:tracePt t="297897" x="9626600" y="5753100"/>
          <p14:tracePt t="297914" x="9779000" y="5676900"/>
          <p14:tracePt t="297931" x="9872663" y="5608638"/>
          <p14:tracePt t="297947" x="9923463" y="5575300"/>
          <p14:tracePt t="297964" x="9940925" y="5565775"/>
          <p14:tracePt t="297987" x="9940925" y="5557838"/>
          <p14:tracePt t="298122" x="9931400" y="5565775"/>
          <p14:tracePt t="298128" x="9931400" y="5575300"/>
          <p14:tracePt t="298136" x="9923463" y="5575300"/>
          <p14:tracePt t="298150" x="9898063" y="5608638"/>
          <p14:tracePt t="298165" x="9864725" y="5626100"/>
          <p14:tracePt t="298168" x="9855200" y="5634038"/>
          <p14:tracePt t="298180" x="9821863" y="5659438"/>
          <p14:tracePt t="298184" x="9804400" y="5668963"/>
          <p14:tracePt t="298198" x="9745663" y="5702300"/>
          <p14:tracePt t="298198" x="9720263" y="5719763"/>
          <p14:tracePt t="298213" x="9652000" y="5761038"/>
          <p14:tracePt t="298230" x="9490075" y="5838825"/>
          <p14:tracePt t="298231" x="9421813" y="5854700"/>
          <p14:tracePt t="298247" x="9158288" y="5922963"/>
          <p14:tracePt t="298264" x="8777288" y="6024563"/>
          <p14:tracePt t="298280" x="8343900" y="6127750"/>
          <p14:tracePt t="298282" x="8215313" y="6143625"/>
          <p14:tracePt t="298297" x="7748588" y="6262688"/>
          <p14:tracePt t="298314" x="7340600" y="6356350"/>
          <p14:tracePt t="298330" x="6975475" y="6450013"/>
          <p14:tracePt t="298347" x="6653213" y="6526213"/>
          <p14:tracePt t="298350" x="6567488" y="6551613"/>
          <p14:tracePt t="298365" x="6270625" y="6637338"/>
          <p14:tracePt t="298381" x="6049963" y="6680200"/>
          <p14:tracePt t="298384" x="5913438" y="6713538"/>
          <p14:tracePt t="298387" x="5837238" y="6731000"/>
          <p14:tracePt t="298397" x="5718175" y="6764338"/>
          <p14:tracePt t="298414" x="5462588" y="6815138"/>
          <p14:tracePt t="298415" x="5421313" y="6824663"/>
          <p14:tracePt t="298967" x="1079500" y="6840538"/>
          <p14:tracePt t="298969" x="1079500" y="6832600"/>
          <p14:tracePt t="298972" x="1087438" y="6815138"/>
          <p14:tracePt t="298979" x="1095375" y="6815138"/>
          <p14:tracePt t="298996" x="1104900" y="6781800"/>
          <p14:tracePt t="299013" x="1112838" y="6746875"/>
          <p14:tracePt t="299030" x="1130300" y="6731000"/>
          <p14:tracePt t="299047" x="1130300" y="6713538"/>
          <p14:tracePt t="299063" x="1130300" y="6696075"/>
          <p14:tracePt t="299080" x="1130300" y="6688138"/>
          <p14:tracePt t="299097" x="1138238" y="6670675"/>
          <p14:tracePt t="299114" x="1147763" y="6670675"/>
          <p14:tracePt t="299115" x="1147763" y="6654800"/>
          <p14:tracePt t="299131" x="1155700" y="6645275"/>
          <p14:tracePt t="299147" x="1163638" y="6637338"/>
          <p14:tracePt t="300212" x="1163638" y="6627813"/>
          <p14:tracePt t="300237" x="1155700" y="6627813"/>
          <p14:tracePt t="300243" x="1147763" y="6627813"/>
          <p14:tracePt t="300251" x="1138238" y="6627813"/>
          <p14:tracePt t="300263" x="1130300" y="6627813"/>
          <p14:tracePt t="300280" x="1112838" y="6627813"/>
          <p14:tracePt t="300282" x="1095375" y="6627813"/>
          <p14:tracePt t="300296" x="1087438" y="6627813"/>
          <p14:tracePt t="300313" x="1069975" y="6627813"/>
          <p14:tracePt t="300329" x="1054100" y="6627813"/>
          <p14:tracePt t="300346" x="1036638" y="6627813"/>
          <p14:tracePt t="300363" x="1019175" y="6627813"/>
          <p14:tracePt t="300366" x="1011238" y="6627813"/>
          <p14:tracePt t="300380" x="985838" y="6627813"/>
          <p14:tracePt t="300396" x="968375" y="6627813"/>
          <p14:tracePt t="300413" x="950913" y="6627813"/>
          <p14:tracePt t="300429" x="942975" y="6627813"/>
          <p14:tracePt t="300447" x="925513" y="6637338"/>
          <p14:tracePt t="300464" x="917575" y="6637338"/>
          <p14:tracePt t="300487" x="909638" y="6637338"/>
          <p14:tracePt t="300505" x="900113" y="6637338"/>
          <p14:tracePt t="300514" x="892175" y="6637338"/>
          <p14:tracePt t="300530" x="884238" y="6637338"/>
          <p14:tracePt t="300547" x="874713" y="6637338"/>
          <p14:tracePt t="300563" x="866775" y="6637338"/>
          <p14:tracePt t="300579" x="858838" y="6637338"/>
          <p14:tracePt t="300832" x="866775" y="6637338"/>
          <p14:tracePt t="300840" x="884238" y="6637338"/>
          <p14:tracePt t="300855" x="900113" y="6637338"/>
          <p14:tracePt t="300863" x="909638" y="6637338"/>
          <p14:tracePt t="300865" x="917575" y="6637338"/>
          <p14:tracePt t="300879" x="935038" y="6637338"/>
          <p14:tracePt t="300880" x="942975" y="6637338"/>
          <p14:tracePt t="300895" x="993775" y="6637338"/>
          <p14:tracePt t="300912" x="1087438" y="6637338"/>
          <p14:tracePt t="300928" x="1130300" y="6637338"/>
          <p14:tracePt t="300945" x="1163638" y="6637338"/>
          <p14:tracePt t="300962" x="1189038" y="6637338"/>
          <p14:tracePt t="300979" x="1198563" y="6637338"/>
          <p14:tracePt t="300997" x="1206500" y="6637338"/>
          <p14:tracePt t="300999" x="1214438" y="6637338"/>
          <p14:tracePt t="301013" x="1239838" y="6637338"/>
          <p14:tracePt t="301016" x="1257300" y="6637338"/>
          <p14:tracePt t="301019" x="1265238" y="6637338"/>
          <p14:tracePt t="301029" x="1290638" y="6637338"/>
          <p14:tracePt t="301032" x="1308100" y="6637338"/>
          <p14:tracePt t="301036" x="1317625" y="6637338"/>
          <p14:tracePt t="301046" x="1333500" y="6637338"/>
          <p14:tracePt t="301062" x="1350963" y="6637338"/>
          <p14:tracePt t="301079" x="1368425" y="6637338"/>
          <p14:tracePt t="301112" x="1384300" y="6637338"/>
          <p14:tracePt t="301119" x="1393825" y="6637338"/>
          <p14:tracePt t="301129" x="1409700" y="6637338"/>
          <p14:tracePt t="301145" x="1444625" y="6637338"/>
          <p14:tracePt t="301161" x="1470025" y="6637338"/>
          <p14:tracePt t="301178" x="1477963" y="6637338"/>
          <p14:tracePt t="301195" x="1495425" y="6637338"/>
          <p14:tracePt t="301212" x="1520825" y="6637338"/>
          <p14:tracePt t="301229" x="1563688" y="6637338"/>
          <p14:tracePt t="301232" x="1579563" y="6637338"/>
          <p14:tracePt t="301246" x="1622425" y="6637338"/>
          <p14:tracePt t="301249" x="1647825" y="6637338"/>
          <p14:tracePt t="301263" x="1708150" y="6627813"/>
          <p14:tracePt t="301279" x="1749425" y="6619875"/>
          <p14:tracePt t="301295" x="1776413" y="6611938"/>
          <p14:tracePt t="301312" x="1801813" y="6602413"/>
          <p14:tracePt t="301337" x="1809750" y="6602413"/>
          <p14:tracePt t="301347" x="1817688" y="6602413"/>
          <p14:tracePt t="301362" x="1835150" y="6602413"/>
          <p14:tracePt t="301379" x="1843088" y="6602413"/>
          <p14:tracePt t="301382" x="1852613" y="6594475"/>
          <p14:tracePt t="301417" x="1868488" y="6586538"/>
          <p14:tracePt t="301439" x="1878013" y="6586538"/>
          <p14:tracePt t="301455" x="1885950" y="6586538"/>
          <p14:tracePt t="301461" x="1893888" y="6586538"/>
          <p14:tracePt t="301466" x="1911350" y="6586538"/>
          <p14:tracePt t="301478" x="1928813" y="6586538"/>
          <p14:tracePt t="301495" x="1987550" y="6586538"/>
          <p14:tracePt t="301511" x="2005013" y="6586538"/>
          <p14:tracePt t="301528" x="2030413" y="6586538"/>
          <p14:tracePt t="301545" x="2047875" y="6586538"/>
          <p14:tracePt t="301562" x="2073275" y="6586538"/>
          <p14:tracePt t="301578" x="2081213" y="6586538"/>
          <p14:tracePt t="301595" x="2098675" y="6577013"/>
          <p14:tracePt t="301612" x="2106613" y="6577013"/>
          <p14:tracePt t="301630" x="2116138" y="6577013"/>
          <p14:tracePt t="301652" x="2132013" y="6577013"/>
          <p14:tracePt t="301671" x="2141538" y="6577013"/>
          <p14:tracePt t="301683" x="2149475" y="6577013"/>
          <p14:tracePt t="301702" x="2157413" y="6577013"/>
          <p14:tracePt t="301718" x="2166938" y="6577013"/>
          <p14:tracePt t="301728" x="2174875" y="6577013"/>
          <p14:tracePt t="301745" x="2192338" y="6577013"/>
          <p14:tracePt t="301761" x="2208213" y="6577013"/>
          <p14:tracePt t="301783" x="2217738" y="6577013"/>
          <p14:tracePt t="301838" x="2225675" y="6577013"/>
          <p14:tracePt t="301851" x="2235200" y="6577013"/>
          <p14:tracePt t="301862" x="2243138" y="6577013"/>
          <p14:tracePt t="301874" x="2251075" y="6577013"/>
          <p14:tracePt t="302160" x="2260600" y="6577013"/>
          <p14:tracePt t="304490" x="2268538" y="6577013"/>
          <p14:tracePt t="304521" x="2276475" y="6577013"/>
          <p14:tracePt t="304537" x="2286000" y="6577013"/>
          <p14:tracePt t="304561" x="2293938" y="6577013"/>
          <p14:tracePt t="304599" x="2311400" y="6577013"/>
          <p14:tracePt t="304620" x="2311400" y="6569075"/>
          <p14:tracePt t="304640" x="2327275" y="6569075"/>
          <p14:tracePt t="304664" x="2336800" y="6569075"/>
          <p14:tracePt t="304674" x="2344738" y="6569075"/>
          <p14:tracePt t="304700" x="2352675" y="6561138"/>
          <p14:tracePt t="304717" x="2362200" y="6561138"/>
          <p14:tracePt t="304737" x="2370138" y="6561138"/>
          <p14:tracePt t="304746" x="2387600" y="6551613"/>
          <p14:tracePt t="304753" x="2405063" y="6551613"/>
          <p14:tracePt t="304761" x="2413000" y="6551613"/>
          <p14:tracePt t="304776" x="2438400" y="6551613"/>
          <p14:tracePt t="304778" x="2446338" y="6551613"/>
          <p14:tracePt t="304793" x="2497138" y="6551613"/>
          <p14:tracePt t="304810" x="2532063" y="6551613"/>
          <p14:tracePt t="304811" x="2540000" y="6551613"/>
          <p14:tracePt t="304826" x="2557463" y="6551613"/>
          <p14:tracePt t="304828" x="2574925" y="6551613"/>
          <p14:tracePt t="304843" x="2590800" y="6551613"/>
          <p14:tracePt t="304844" x="2600325" y="6551613"/>
          <p14:tracePt t="304860" x="2625725" y="6551613"/>
          <p14:tracePt t="304876" x="2641600" y="6551613"/>
          <p14:tracePt t="304893" x="2668588" y="6551613"/>
          <p14:tracePt t="304894" x="2676525" y="6551613"/>
          <p14:tracePt t="304910" x="2727325" y="6535738"/>
          <p14:tracePt t="304915" x="2735263" y="6535738"/>
          <p14:tracePt t="304926" x="2778125" y="6535738"/>
          <p14:tracePt t="304944" x="2820988" y="6526213"/>
          <p14:tracePt t="304945" x="2828925" y="6526213"/>
          <p14:tracePt t="304960" x="2863850" y="6518275"/>
          <p14:tracePt t="304976" x="2889250" y="6510338"/>
          <p14:tracePt t="304978" x="2897188" y="6500813"/>
          <p14:tracePt t="304993" x="2940050" y="6500813"/>
          <p14:tracePt t="304996" x="2947988" y="6492875"/>
          <p14:tracePt t="305010" x="2973388" y="6483350"/>
          <p14:tracePt t="305012" x="2990850" y="6483350"/>
          <p14:tracePt t="305026" x="3008313" y="6475413"/>
          <p14:tracePt t="305045" x="3049588" y="6467475"/>
          <p14:tracePt t="305047" x="3059113" y="6467475"/>
          <p14:tracePt t="305060" x="3084513" y="6467475"/>
          <p14:tracePt t="305076" x="3117850" y="6450013"/>
          <p14:tracePt t="305093" x="3168650" y="6442075"/>
          <p14:tracePt t="305094" x="3186113" y="6442075"/>
          <p14:tracePt t="305109" x="3244850" y="6432550"/>
          <p14:tracePt t="305126" x="3305175" y="6432550"/>
          <p14:tracePt t="305129" x="3322638" y="6424613"/>
          <p14:tracePt t="305143" x="3355975" y="6416675"/>
          <p14:tracePt t="305146" x="3355975" y="6407150"/>
          <p14:tracePt t="305159" x="3373438" y="6407150"/>
          <p14:tracePt t="305161" x="3381375" y="6407150"/>
          <p14:tracePt t="305181" x="3389313" y="6407150"/>
          <p14:tracePt t="305193" x="3398838" y="6407150"/>
          <p14:tracePt t="305210" x="3414713" y="6399213"/>
          <p14:tracePt t="305211" x="3424238" y="6399213"/>
          <p14:tracePt t="305227" x="3441700" y="6391275"/>
          <p14:tracePt t="305229" x="3449638" y="6391275"/>
          <p14:tracePt t="305243" x="3475038" y="6373813"/>
          <p14:tracePt t="305245" x="3482975" y="6373813"/>
          <p14:tracePt t="305260" x="3508375" y="6373813"/>
          <p14:tracePt t="305277" x="3543300" y="6373813"/>
          <p14:tracePt t="305281" x="3551238" y="6373813"/>
          <p14:tracePt t="305284" x="3568700" y="6373813"/>
          <p14:tracePt t="305293" x="3586163" y="6373813"/>
          <p14:tracePt t="305294" x="3594100" y="6373813"/>
          <p14:tracePt t="305309" x="3662363" y="6356350"/>
          <p14:tracePt t="305326" x="3721100" y="6356350"/>
          <p14:tracePt t="305343" x="3781425" y="6356350"/>
          <p14:tracePt t="305346" x="3797300" y="6356350"/>
          <p14:tracePt t="305359" x="3840163" y="6338888"/>
          <p14:tracePt t="305377" x="3890963" y="6338888"/>
          <p14:tracePt t="305392" x="3967163" y="6297613"/>
          <p14:tracePt t="305409" x="4052888" y="6297613"/>
          <p14:tracePt t="305426" x="4146550" y="6288088"/>
          <p14:tracePt t="305442" x="4214813" y="6288088"/>
          <p14:tracePt t="305443" x="4230688" y="6288088"/>
          <p14:tracePt t="305459" x="4291013" y="6288088"/>
          <p14:tracePt t="305476" x="4341813" y="6288088"/>
          <p14:tracePt t="305492" x="4375150" y="6288088"/>
          <p14:tracePt t="305509" x="4418013" y="6288088"/>
          <p14:tracePt t="305526" x="4460875" y="6288088"/>
          <p14:tracePt t="305543" x="4519613" y="6288088"/>
          <p14:tracePt t="305546" x="4537075" y="6288088"/>
          <p14:tracePt t="305559" x="4554538" y="6288088"/>
          <p14:tracePt t="305561" x="4570413" y="6288088"/>
          <p14:tracePt t="305577" x="4595813" y="6288088"/>
          <p14:tracePt t="305593" x="4613275" y="6288088"/>
          <p14:tracePt t="305597" x="4630738" y="6288088"/>
          <p14:tracePt t="305610" x="4646613" y="6288088"/>
          <p14:tracePt t="305612" x="4664075" y="6288088"/>
          <p14:tracePt t="305627" x="4706938" y="6288088"/>
          <p14:tracePt t="305642" x="4757738" y="6288088"/>
          <p14:tracePt t="305659" x="4859338" y="6288088"/>
          <p14:tracePt t="305676" x="5003800" y="6288088"/>
          <p14:tracePt t="305692" x="5140325" y="6288088"/>
          <p14:tracePt t="305709" x="5267325" y="6288088"/>
          <p14:tracePt t="305725" x="5378450" y="6288088"/>
          <p14:tracePt t="305742" x="5497513" y="6288088"/>
          <p14:tracePt t="305759" x="5616575" y="6288088"/>
          <p14:tracePt t="305776" x="5743575" y="6288088"/>
          <p14:tracePt t="305777" x="5786438" y="6288088"/>
          <p14:tracePt t="305792" x="5880100" y="6280150"/>
          <p14:tracePt t="305794" x="5913438" y="6280150"/>
          <p14:tracePt t="305809" x="6049963" y="6280150"/>
          <p14:tracePt t="305812" x="6091238" y="6280150"/>
          <p14:tracePt t="305827" x="6235700" y="6280150"/>
          <p14:tracePt t="305843" x="6338888" y="6280150"/>
          <p14:tracePt t="305845" x="6380163" y="6280150"/>
          <p14:tracePt t="305860" x="6465888" y="6280150"/>
          <p14:tracePt t="305862" x="6491288" y="6280150"/>
          <p14:tracePt t="305864" x="6508750" y="6280150"/>
          <p14:tracePt t="305876" x="6592888" y="6280150"/>
          <p14:tracePt t="305892" x="6669088" y="6280150"/>
          <p14:tracePt t="305909" x="6711950" y="6280150"/>
          <p14:tracePt t="305911" x="6729413" y="6280150"/>
          <p14:tracePt t="305926" x="6797675" y="6280150"/>
          <p14:tracePt t="305943" x="6873875" y="6280150"/>
          <p14:tracePt t="305947" x="6889750" y="6280150"/>
          <p14:tracePt t="305950" x="6899275" y="6280150"/>
          <p14:tracePt t="305960" x="6924675" y="6280150"/>
          <p14:tracePt t="305977" x="7000875" y="6288088"/>
          <p14:tracePt t="305992" x="7043738" y="6288088"/>
          <p14:tracePt t="305994" x="7069138" y="6288088"/>
          <p14:tracePt t="306009" x="7145338" y="6288088"/>
          <p14:tracePt t="306011" x="7162800" y="6288088"/>
          <p14:tracePt t="306025" x="7221538" y="6288088"/>
          <p14:tracePt t="306042" x="7281863" y="6288088"/>
          <p14:tracePt t="306059" x="7348538" y="6288088"/>
          <p14:tracePt t="306060" x="7366000" y="6288088"/>
          <p14:tracePt t="306075" x="7426325" y="6288088"/>
          <p14:tracePt t="306092" x="7493000" y="6288088"/>
          <p14:tracePt t="306109" x="7535863" y="6288088"/>
          <p14:tracePt t="306110" x="7553325" y="6288088"/>
          <p14:tracePt t="306126" x="7604125" y="6288088"/>
          <p14:tracePt t="306142" x="7672388" y="6288088"/>
          <p14:tracePt t="306146" x="7680325" y="6288088"/>
          <p14:tracePt t="306159" x="7723188" y="6297613"/>
          <p14:tracePt t="306161" x="7740650" y="6297613"/>
          <p14:tracePt t="306178" x="7781925" y="6297613"/>
          <p14:tracePt t="306182" x="7791450" y="6297613"/>
          <p14:tracePt t="306193" x="7816850" y="6297613"/>
          <p14:tracePt t="306209" x="7850188" y="6297613"/>
          <p14:tracePt t="306212" x="7859713" y="6297613"/>
          <p14:tracePt t="306226" x="7875588" y="6297613"/>
          <p14:tracePt t="306227" x="7885113" y="6297613"/>
          <p14:tracePt t="306243" x="7900988" y="6297613"/>
          <p14:tracePt t="306244" x="7910513" y="6297613"/>
          <p14:tracePt t="306260" x="7935913" y="6297613"/>
          <p14:tracePt t="306261" x="7951788" y="6297613"/>
          <p14:tracePt t="306265" x="7969250" y="6297613"/>
          <p14:tracePt t="306275" x="8004175" y="6297613"/>
          <p14:tracePt t="306292" x="8037513" y="6297613"/>
          <p14:tracePt t="306308" x="8080375" y="6297613"/>
          <p14:tracePt t="306325" x="8131175" y="6297613"/>
          <p14:tracePt t="306342" x="8174038" y="6297613"/>
          <p14:tracePt t="306359" x="8207375" y="6297613"/>
          <p14:tracePt t="306375" x="8224838" y="6288088"/>
          <p14:tracePt t="306392" x="8240713" y="6288088"/>
          <p14:tracePt t="306409" x="8266113" y="6280150"/>
          <p14:tracePt t="306431" x="8283575" y="6280150"/>
          <p14:tracePt t="306444" x="8291513" y="6280150"/>
          <p14:tracePt t="306459" x="8301038" y="6280150"/>
          <p14:tracePt t="306477" x="8318500" y="6272213"/>
          <p14:tracePt t="306493" x="8343900" y="6272213"/>
          <p14:tracePt t="306495" x="8343900" y="6262688"/>
          <p14:tracePt t="306509" x="8359775" y="6262688"/>
          <p14:tracePt t="306512" x="8369300" y="6262688"/>
          <p14:tracePt t="306526" x="8377238" y="6262688"/>
          <p14:tracePt t="306543" x="8402638" y="6262688"/>
          <p14:tracePt t="306559" x="8410575" y="6262688"/>
          <p14:tracePt t="306583" x="8410575" y="6272213"/>
          <p14:tracePt t="306592" x="8420100" y="6288088"/>
          <p14:tracePt t="306608" x="8428038" y="6288088"/>
          <p14:tracePt t="306667" x="8435975" y="6288088"/>
          <p14:tracePt t="310408" x="8445500" y="6288088"/>
          <p14:tracePt t="310416" x="8453438" y="6280150"/>
          <p14:tracePt t="310472" x="8453438" y="6272213"/>
          <p14:tracePt t="310500" x="8462963" y="6262688"/>
          <p14:tracePt t="310504" x="8478838" y="6246813"/>
          <p14:tracePt t="310510" x="8488363" y="6237288"/>
          <p14:tracePt t="310528" x="8504238" y="6237288"/>
          <p14:tracePt t="310539" x="8623300" y="6194425"/>
          <p14:tracePt t="310541" x="8699500" y="6169025"/>
          <p14:tracePt t="310557" x="9005888" y="6118225"/>
          <p14:tracePt t="310572" x="9244013" y="6059488"/>
          <p14:tracePt t="310589" x="9601200" y="5973763"/>
          <p14:tracePt t="310607" x="9999663" y="5788025"/>
          <p14:tracePt t="310623" x="10255250" y="5659438"/>
          <p14:tracePt t="310624" x="10331450" y="5608638"/>
          <p14:tracePt t="310639" x="10637838" y="5421313"/>
          <p14:tracePt t="310656" x="10952163" y="5208588"/>
          <p14:tracePt t="310673" x="11249025" y="5005388"/>
          <p14:tracePt t="310676" x="11325225" y="4962525"/>
          <p14:tracePt t="310689" x="11520488" y="4835525"/>
          <p14:tracePt t="310706" x="11631613" y="4749800"/>
          <p14:tracePt t="310723" x="11639550" y="4733925"/>
          <p14:tracePt t="310745" x="11647488" y="4733925"/>
          <p14:tracePt t="310758" x="11647488" y="4724400"/>
          <p14:tracePt t="310773" x="11657013" y="4716463"/>
          <p14:tracePt t="310791" x="11657013" y="4708525"/>
          <p14:tracePt t="310904" x="11657013" y="4699000"/>
          <p14:tracePt t="310911" x="11657013" y="4657725"/>
          <p14:tracePt t="310925" x="11682413" y="4521200"/>
          <p14:tracePt t="310928" x="11715750" y="4445000"/>
          <p14:tracePt t="310933" x="11750675" y="4291013"/>
          <p14:tracePt t="310939" x="11776075" y="4206875"/>
          <p14:tracePt t="310941" x="11809413" y="4121150"/>
          <p14:tracePt t="310957" x="12022138" y="37814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AE9D684C-D437-4537-92D5-83B92959B286}"/>
              </a:ext>
            </a:extLst>
          </p:cNvPr>
          <p:cNvSpPr txBox="1">
            <a:spLocks noChangeArrowheads="1"/>
          </p:cNvSpPr>
          <p:nvPr/>
        </p:nvSpPr>
        <p:spPr bwMode="auto">
          <a:xfrm>
            <a:off x="3642173" y="234295"/>
            <a:ext cx="494030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sz="2800" u="sng" dirty="0">
                <a:solidFill>
                  <a:schemeClr val="tx1"/>
                </a:solidFill>
              </a:rPr>
              <a:t>Objectives of Pricing</a:t>
            </a:r>
            <a:endParaRPr lang="en-US" altLang="ar-SA" sz="1400" u="sng" dirty="0">
              <a:solidFill>
                <a:schemeClr val="tx1"/>
              </a:solidFill>
            </a:endParaRPr>
          </a:p>
        </p:txBody>
      </p:sp>
      <p:sp>
        <p:nvSpPr>
          <p:cNvPr id="7" name="TextBox 6">
            <a:extLst>
              <a:ext uri="{FF2B5EF4-FFF2-40B4-BE49-F238E27FC236}">
                <a16:creationId xmlns:a16="http://schemas.microsoft.com/office/drawing/2014/main" id="{AA659CAB-11F5-4CA7-8525-D334DFC32A62}"/>
              </a:ext>
            </a:extLst>
          </p:cNvPr>
          <p:cNvSpPr txBox="1"/>
          <p:nvPr/>
        </p:nvSpPr>
        <p:spPr>
          <a:xfrm>
            <a:off x="319194" y="1467270"/>
            <a:ext cx="11586258" cy="4647426"/>
          </a:xfrm>
          <a:prstGeom prst="rect">
            <a:avLst/>
          </a:prstGeom>
          <a:noFill/>
        </p:spPr>
        <p:txBody>
          <a:bodyPr wrap="square">
            <a:spAutoFit/>
          </a:bodyPr>
          <a:lstStyle/>
          <a:p>
            <a:pPr marL="342900" indent="-342900">
              <a:buFont typeface="Wingdings" panose="05000000000000000000" pitchFamily="2" charset="2"/>
              <a:buChar char="§"/>
            </a:pPr>
            <a:r>
              <a:rPr lang="en-US" sz="2000" b="1" u="sng" dirty="0">
                <a:latin typeface="Times New Roman" panose="02020603050405020304" pitchFamily="18" charset="0"/>
                <a:cs typeface="Times New Roman" panose="02020603050405020304" pitchFamily="18" charset="0"/>
              </a:rPr>
              <a:t>Survival</a:t>
            </a:r>
          </a:p>
          <a:p>
            <a:r>
              <a:rPr lang="en-US" dirty="0"/>
              <a:t>The objective of pricing for any company is to fix a price that is reasonable for the consumers and also for the producer to survive in the market. </a:t>
            </a:r>
          </a:p>
          <a:p>
            <a:endParaRPr lang="en-US" dirty="0"/>
          </a:p>
          <a:p>
            <a:pPr marL="342900" indent="-342900">
              <a:buFont typeface="Wingdings" panose="05000000000000000000" pitchFamily="2" charset="2"/>
              <a:buChar char="§"/>
            </a:pPr>
            <a:r>
              <a:rPr lang="en-US" sz="2000" b="1" u="sng" dirty="0">
                <a:latin typeface="Times New Roman" panose="02020603050405020304" pitchFamily="18" charset="0"/>
                <a:cs typeface="Times New Roman" panose="02020603050405020304" pitchFamily="18" charset="0"/>
              </a:rPr>
              <a:t>Expansion of current profits</a:t>
            </a:r>
          </a:p>
          <a:p>
            <a:r>
              <a:rPr lang="en-US" dirty="0"/>
              <a:t>Most of the company tries to enlarge their profit margin by evaluating the demand and supply of services and goods in the market. So the pricing is fixed according to the product’s demand and the substitute for that product. If the demand is high, the price will also be high.</a:t>
            </a:r>
          </a:p>
          <a:p>
            <a:endParaRPr lang="en-US" dirty="0"/>
          </a:p>
          <a:p>
            <a:pPr marL="342900" indent="-342900">
              <a:buFont typeface="Wingdings" panose="05000000000000000000" pitchFamily="2" charset="2"/>
              <a:buChar char="§"/>
            </a:pPr>
            <a:r>
              <a:rPr lang="en-US" sz="2000" b="1" u="sng" dirty="0">
                <a:latin typeface="Times New Roman" panose="02020603050405020304" pitchFamily="18" charset="0"/>
                <a:cs typeface="Times New Roman" panose="02020603050405020304" pitchFamily="18" charset="0"/>
              </a:rPr>
              <a:t>Ruling the market</a:t>
            </a:r>
          </a:p>
          <a:p>
            <a:r>
              <a:rPr lang="en-US" dirty="0"/>
              <a:t>Firm’s impose low figure for the goods and services to get hold of large market size. The technique helps to increase the sale by increasing the demand and leading to low production cost.</a:t>
            </a:r>
          </a:p>
          <a:p>
            <a:endParaRPr lang="en-US" dirty="0"/>
          </a:p>
          <a:p>
            <a:pPr marL="342900" indent="-342900">
              <a:buFont typeface="Wingdings" panose="05000000000000000000" pitchFamily="2" charset="2"/>
              <a:buChar char="§"/>
            </a:pPr>
            <a:r>
              <a:rPr lang="en-US" sz="2000" b="1" u="sng" dirty="0">
                <a:latin typeface="Times New Roman" panose="02020603050405020304" pitchFamily="18" charset="0"/>
                <a:cs typeface="Times New Roman" panose="02020603050405020304" pitchFamily="18" charset="0"/>
              </a:rPr>
              <a:t>A market for an innovative idea</a:t>
            </a:r>
          </a:p>
          <a:p>
            <a:r>
              <a:rPr lang="en-US" dirty="0"/>
              <a:t>Here, the company charge a high price for their product and services that are highly innovative and use cutting-edge technology. The price is high because of high production cost. Mobile phone, electronic gadgets are a few examples</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C7B87492-63F7-EFFE-19AD-8A83607E63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450284858"/>
      </p:ext>
    </p:extLst>
  </p:cSld>
  <p:clrMapOvr>
    <a:masterClrMapping/>
  </p:clrMapOvr>
  <mc:AlternateContent xmlns:mc="http://schemas.openxmlformats.org/markup-compatibility/2006" xmlns:p14="http://schemas.microsoft.com/office/powerpoint/2010/main">
    <mc:Choice Requires="p14">
      <p:transition p14:dur="10" advTm="177920"/>
    </mc:Choice>
    <mc:Fallback xmlns="">
      <p:transition advTm="177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7712" x="11715750" y="3552825"/>
          <p14:tracePt t="7714" x="11469688" y="3578225"/>
          <p14:tracePt t="7720" x="11317288" y="3594100"/>
          <p14:tracePt t="7721" x="11172825" y="3594100"/>
          <p14:tracePt t="7729" x="10866438" y="3603625"/>
          <p14:tracePt t="7746" x="9999663" y="3603625"/>
          <p14:tracePt t="7762" x="8767763" y="3578225"/>
          <p14:tracePt t="7779" x="7951788" y="3271838"/>
          <p14:tracePt t="7795" x="7586663" y="2871788"/>
          <p14:tracePt t="7796" x="7553325" y="2820988"/>
          <p14:tracePt t="7859" x="7535863" y="2805113"/>
          <p14:tracePt t="7866" x="7527925" y="2805113"/>
          <p14:tracePt t="7879" x="7340600" y="2668588"/>
          <p14:tracePt t="7881" x="7178675" y="2498725"/>
          <p14:tracePt t="7885" x="7000875" y="2286000"/>
          <p14:tracePt t="7887" x="6823075" y="2098675"/>
          <p14:tracePt t="7895" x="6559550" y="1844675"/>
          <p14:tracePt t="7912" x="6483350" y="1741488"/>
          <p14:tracePt t="7990" x="6473825" y="1741488"/>
          <p14:tracePt t="8007" x="6456363" y="1751013"/>
          <p14:tracePt t="8019" x="6448425" y="1766888"/>
          <p14:tracePt t="8112" x="6440488" y="1766888"/>
          <p14:tracePt t="8120" x="6423025" y="1776413"/>
          <p14:tracePt t="8130" x="6354763" y="1784350"/>
          <p14:tracePt t="8132" x="6311900" y="1793875"/>
          <p14:tracePt t="8145" x="6057900" y="1878013"/>
          <p14:tracePt t="8147" x="5930900" y="1920875"/>
          <p14:tracePt t="8162" x="5106988" y="2149475"/>
          <p14:tracePt t="8179" x="4103688" y="2387600"/>
          <p14:tracePt t="8196" x="3168650" y="2617788"/>
          <p14:tracePt t="8198" x="2940050" y="2668588"/>
          <p14:tracePt t="8201" x="2770188" y="2701925"/>
          <p14:tracePt t="8212" x="2413000" y="2770188"/>
          <p14:tracePt t="8215" x="2225675" y="2795588"/>
          <p14:tracePt t="8229" x="1647825" y="2940050"/>
          <p14:tracePt t="8231" x="1452563" y="2982913"/>
          <p14:tracePt t="8246" x="925513" y="3076575"/>
          <p14:tracePt t="8250" x="823913" y="3084513"/>
          <p14:tracePt t="8262" x="636588" y="3084513"/>
          <p14:tracePt t="8264" x="611188" y="3084513"/>
          <p14:tracePt t="8279" x="585788" y="3059113"/>
          <p14:tracePt t="8295" x="569913" y="3008313"/>
          <p14:tracePt t="8312" x="534988" y="2957513"/>
          <p14:tracePt t="8329" x="509588" y="2922588"/>
          <p14:tracePt t="8332" x="501650" y="2906713"/>
          <p14:tracePt t="8346" x="466725" y="2871788"/>
          <p14:tracePt t="8347" x="458788" y="2871788"/>
          <p14:tracePt t="8362" x="433388" y="2830513"/>
          <p14:tracePt t="8366" x="415925" y="2813050"/>
          <p14:tracePt t="8379" x="390525" y="2795588"/>
          <p14:tracePt t="8395" x="382588" y="2770188"/>
          <p14:tracePt t="8397" x="373063" y="2762250"/>
          <p14:tracePt t="8413" x="373063" y="2736850"/>
          <p14:tracePt t="8428" x="373063" y="2701925"/>
          <p14:tracePt t="8430" x="373063" y="2693988"/>
          <p14:tracePt t="8445" x="400050" y="2643188"/>
          <p14:tracePt t="8462" x="441325" y="2582863"/>
          <p14:tracePt t="8479" x="484188" y="2541588"/>
          <p14:tracePt t="8481" x="492125" y="2532063"/>
          <p14:tracePt t="8496" x="527050" y="2506663"/>
          <p14:tracePt t="8513" x="544513" y="2498725"/>
          <p14:tracePt t="8517" x="560388" y="2489200"/>
          <p14:tracePt t="8536" x="577850" y="2489200"/>
          <p14:tracePt t="8546" x="585788" y="2489200"/>
          <p14:tracePt t="8548" x="595313" y="2489200"/>
          <p14:tracePt t="8563" x="628650" y="2481263"/>
          <p14:tracePt t="8564" x="654050" y="2473325"/>
          <p14:tracePt t="8579" x="747713" y="2455863"/>
          <p14:tracePt t="8580" x="798513" y="2438400"/>
          <p14:tracePt t="8595" x="1054100" y="2362200"/>
          <p14:tracePt t="8597" x="1095375" y="2354263"/>
          <p14:tracePt t="8613" x="1249363" y="2303463"/>
          <p14:tracePt t="8629" x="1290638" y="2286000"/>
          <p14:tracePt t="8632" x="1300163" y="2286000"/>
          <p14:tracePt t="8646" x="1317625" y="2268538"/>
          <p14:tracePt t="8699" x="1325563" y="2260600"/>
          <p14:tracePt t="8707" x="1333500" y="2260600"/>
          <p14:tracePt t="8898" x="1343025" y="2260600"/>
          <p14:tracePt t="8914" x="1350963" y="2260600"/>
          <p14:tracePt t="8922" x="1350963" y="2268538"/>
          <p14:tracePt t="8930" x="1358900" y="2278063"/>
          <p14:tracePt t="8945" x="1368425" y="2286000"/>
          <p14:tracePt t="8947" x="1368425" y="2293938"/>
          <p14:tracePt t="8962" x="1376363" y="2319338"/>
          <p14:tracePt t="8978" x="1401763" y="2344738"/>
          <p14:tracePt t="8995" x="1495425" y="2362200"/>
          <p14:tracePt t="9012" x="1606550" y="2379663"/>
          <p14:tracePt t="9028" x="1741488" y="2379663"/>
          <p14:tracePt t="9030" x="1776413" y="2379663"/>
          <p14:tracePt t="9045" x="1868488" y="2379663"/>
          <p14:tracePt t="9047" x="1903413" y="2379663"/>
          <p14:tracePt t="9062" x="2098675" y="2354263"/>
          <p14:tracePt t="9066" x="2157413" y="2336800"/>
          <p14:tracePt t="9069" x="2200275" y="2328863"/>
          <p14:tracePt t="9078" x="2311400" y="2311400"/>
          <p14:tracePt t="9095" x="2497138" y="2252663"/>
          <p14:tracePt t="9111" x="2633663" y="2217738"/>
          <p14:tracePt t="9113" x="2651125" y="2217738"/>
          <p14:tracePt t="9128" x="2719388" y="2200275"/>
          <p14:tracePt t="9130" x="2735263" y="2200275"/>
          <p14:tracePt t="9145" x="2744788" y="2184400"/>
          <p14:tracePt t="16972" x="2744788" y="2192338"/>
          <p14:tracePt t="16979" x="2727325" y="2192338"/>
          <p14:tracePt t="17005" x="2727325" y="2209800"/>
          <p14:tracePt t="17012" x="2719388" y="2217738"/>
          <p14:tracePt t="17023" x="2709863" y="2227263"/>
          <p14:tracePt t="17040" x="2701925" y="2227263"/>
          <p14:tracePt t="17042" x="2693988" y="2235200"/>
          <p14:tracePt t="17080" x="2684463" y="2243138"/>
          <p14:tracePt t="17104" x="2676525" y="2252663"/>
          <p14:tracePt t="17115" x="2668588" y="2268538"/>
          <p14:tracePt t="17124" x="2659063" y="2286000"/>
          <p14:tracePt t="17140" x="2641600" y="2293938"/>
          <p14:tracePt t="17157" x="2625725" y="2319338"/>
          <p14:tracePt t="17160" x="2616200" y="2336800"/>
          <p14:tracePt t="17176" x="2608263" y="2354263"/>
          <p14:tracePt t="17181" x="2600325" y="2362200"/>
          <p14:tracePt t="17184" x="2590800" y="2379663"/>
          <p14:tracePt t="17195" x="2582863" y="2397125"/>
          <p14:tracePt t="17207" x="2574925" y="2405063"/>
          <p14:tracePt t="17209" x="2565400" y="2422525"/>
          <p14:tracePt t="17223" x="2557463" y="2438400"/>
          <p14:tracePt t="17225" x="2549525" y="2455863"/>
          <p14:tracePt t="17241" x="2524125" y="2481263"/>
          <p14:tracePt t="17256" x="2506663" y="2516188"/>
          <p14:tracePt t="17258" x="2489200" y="2532063"/>
          <p14:tracePt t="17273" x="2471738" y="2566988"/>
          <p14:tracePt t="17290" x="2438400" y="2625725"/>
          <p14:tracePt t="17307" x="2420938" y="2676525"/>
          <p14:tracePt t="17324" x="2405063" y="2711450"/>
          <p14:tracePt t="17340" x="2405063" y="2727325"/>
          <p14:tracePt t="17357" x="2405063" y="2736850"/>
          <p14:tracePt t="17374" x="2405063" y="2752725"/>
          <p14:tracePt t="17390" x="2405063" y="2762250"/>
          <p14:tracePt t="17408" x="2405063" y="2770188"/>
          <p14:tracePt t="17410" x="2405063" y="2778125"/>
          <p14:tracePt t="17424" x="2405063" y="2787650"/>
          <p14:tracePt t="17441" x="2405063" y="2795588"/>
          <p14:tracePt t="17457" x="2405063" y="2805113"/>
          <p14:tracePt t="17473" x="2405063" y="2830513"/>
          <p14:tracePt t="17490" x="2405063" y="2838450"/>
          <p14:tracePt t="17506" x="2405063" y="2863850"/>
          <p14:tracePt t="17510" x="2413000" y="2863850"/>
          <p14:tracePt t="17523" x="2413000" y="2871788"/>
          <p14:tracePt t="17542" x="2413000" y="2906713"/>
          <p14:tracePt t="17560" x="2413000" y="2922588"/>
          <p14:tracePt t="17573" x="2413000" y="2932113"/>
          <p14:tracePt t="17590" x="2413000" y="2949575"/>
          <p14:tracePt t="17607" x="2413000" y="2957513"/>
          <p14:tracePt t="17624" x="2413000" y="2982913"/>
          <p14:tracePt t="17645" x="2413000" y="3000375"/>
          <p14:tracePt t="17658" x="2413000" y="3008313"/>
          <p14:tracePt t="17673" x="2413000" y="3025775"/>
          <p14:tracePt t="17689" x="2413000" y="3041650"/>
          <p14:tracePt t="17706" x="2413000" y="3051175"/>
          <p14:tracePt t="17723" x="2413000" y="3076575"/>
          <p14:tracePt t="17740" x="2413000" y="3109913"/>
          <p14:tracePt t="17757" x="2413000" y="3127375"/>
          <p14:tracePt t="17758" x="2413000" y="3135313"/>
          <p14:tracePt t="17774" x="2413000" y="3144838"/>
          <p14:tracePt t="17778" x="2413000" y="3170238"/>
          <p14:tracePt t="17791" x="2413000" y="3178175"/>
          <p14:tracePt t="17807" x="2413000" y="3195638"/>
          <p14:tracePt t="17808" x="2413000" y="3203575"/>
          <p14:tracePt t="17823" x="2420938" y="3211513"/>
          <p14:tracePt t="17825" x="2430463" y="3221038"/>
          <p14:tracePt t="17866" x="2430463" y="3238500"/>
          <p14:tracePt t="17875" x="2430463" y="3246438"/>
          <p14:tracePt t="17882" x="2430463" y="3254375"/>
          <p14:tracePt t="17889" x="2430463" y="3263900"/>
          <p14:tracePt t="17906" x="2430463" y="3271838"/>
          <p14:tracePt t="18026" x="2430463" y="3279775"/>
          <p14:tracePt t="21666" x="2420938" y="3289300"/>
          <p14:tracePt t="21682" x="2413000" y="3289300"/>
          <p14:tracePt t="21688" x="2405063" y="3289300"/>
          <p14:tracePt t="21705" x="2362200" y="3305175"/>
          <p14:tracePt t="21721" x="2286000" y="3322638"/>
          <p14:tracePt t="21722" x="2260600" y="3330575"/>
          <p14:tracePt t="21737" x="2141538" y="3365500"/>
          <p14:tracePt t="21754" x="2038350" y="3382963"/>
          <p14:tracePt t="21771" x="1962150" y="3408363"/>
          <p14:tracePt t="21772" x="1936750" y="3408363"/>
          <p14:tracePt t="21787" x="1852613" y="3433763"/>
          <p14:tracePt t="21804" x="1749425" y="3475038"/>
          <p14:tracePt t="21821" x="1657350" y="3484563"/>
          <p14:tracePt t="21823" x="1631950" y="3484563"/>
          <p14:tracePt t="21838" x="1597025" y="3484563"/>
          <p14:tracePt t="21840" x="1589088" y="3492500"/>
          <p14:tracePt t="21856" x="1554163" y="3502025"/>
          <p14:tracePt t="21872" x="1528763" y="3509963"/>
          <p14:tracePt t="21875" x="1512888" y="3509963"/>
          <p14:tracePt t="21886" x="1503363" y="3509963"/>
          <p14:tracePt t="21903" x="1477963" y="3509963"/>
          <p14:tracePt t="21920" x="1452563" y="3509963"/>
          <p14:tracePt t="21958" x="1444625" y="3502025"/>
          <p14:tracePt t="21964" x="1435100" y="3502025"/>
          <p14:tracePt t="21975" x="1427163" y="3492500"/>
          <p14:tracePt t="21986" x="1419225" y="3492500"/>
          <p14:tracePt t="22004" x="1409700" y="3484563"/>
          <p14:tracePt t="22020" x="1393825" y="3475038"/>
          <p14:tracePt t="22037" x="1384300" y="3459163"/>
          <p14:tracePt t="22039" x="1376363" y="3459163"/>
          <p14:tracePt t="22054" x="1368425" y="3449638"/>
          <p14:tracePt t="22055" x="1358900" y="3449638"/>
          <p14:tracePt t="22071" x="1343025" y="3441700"/>
          <p14:tracePt t="22074" x="1343025" y="3433763"/>
          <p14:tracePt t="22087" x="1325563" y="3424238"/>
          <p14:tracePt t="22104" x="1325563" y="3416300"/>
          <p14:tracePt t="22120" x="1300163" y="3408363"/>
          <p14:tracePt t="22137" x="1300163" y="3390900"/>
          <p14:tracePt t="22154" x="1290638" y="3373438"/>
          <p14:tracePt t="22159" x="1290638" y="3365500"/>
          <p14:tracePt t="22162" x="1282700" y="3365500"/>
          <p14:tracePt t="22170" x="1282700" y="3355975"/>
          <p14:tracePt t="22172" x="1274763" y="3355975"/>
          <p14:tracePt t="22187" x="1265238" y="3348038"/>
          <p14:tracePt t="22203" x="1257300" y="3322638"/>
          <p14:tracePt t="22220" x="1239838" y="3322638"/>
          <p14:tracePt t="22237" x="1239838" y="3314700"/>
          <p14:tracePt t="22260" x="1231900" y="3305175"/>
          <p14:tracePt t="22310" x="1231900" y="3289300"/>
          <p14:tracePt t="22334" x="1223963" y="3279775"/>
          <p14:tracePt t="22436" x="1223963" y="3271838"/>
          <p14:tracePt t="22442" x="1223963" y="3263900"/>
          <p14:tracePt t="22542" x="1231900" y="3263900"/>
          <p14:tracePt t="22552" x="1239838" y="3263900"/>
          <p14:tracePt t="22560" x="1257300" y="3254375"/>
          <p14:tracePt t="22570" x="1274763" y="3254375"/>
          <p14:tracePt t="22587" x="1300163" y="3254375"/>
          <p14:tracePt t="22590" x="1308100" y="3254375"/>
          <p14:tracePt t="22604" x="1317625" y="3254375"/>
          <p14:tracePt t="22620" x="1325563" y="3254375"/>
          <p14:tracePt t="22624" x="1333500" y="3246438"/>
          <p14:tracePt t="22637" x="1350963" y="3246438"/>
          <p14:tracePt t="22659" x="1368425" y="3246438"/>
          <p14:tracePt t="22672" x="1376363" y="3246438"/>
          <p14:tracePt t="22676" x="1384300" y="3246438"/>
          <p14:tracePt t="22678" x="1401763" y="3246438"/>
          <p14:tracePt t="22680" x="1419225" y="3246438"/>
          <p14:tracePt t="22688" x="1444625" y="3246438"/>
          <p14:tracePt t="22689" x="1470025" y="3246438"/>
          <p14:tracePt t="22693" x="1487488" y="3246438"/>
          <p14:tracePt t="22695" x="1512888" y="3246438"/>
          <p14:tracePt t="22703" x="1538288" y="3246438"/>
          <p14:tracePt t="22720" x="1622425" y="3246438"/>
          <p14:tracePt t="22736" x="1682750" y="3246438"/>
          <p14:tracePt t="22737" x="1708150" y="3246438"/>
          <p14:tracePt t="22753" x="1749425" y="3263900"/>
          <p14:tracePt t="22770" x="1835150" y="3271838"/>
          <p14:tracePt t="22787" x="1893888" y="3271838"/>
          <p14:tracePt t="22790" x="1903413" y="3271838"/>
          <p14:tracePt t="22803" x="1920875" y="3271838"/>
          <p14:tracePt t="22804" x="1928813" y="3271838"/>
          <p14:tracePt t="22821" x="1987550" y="3271838"/>
          <p14:tracePt t="22836" x="2047875" y="3271838"/>
          <p14:tracePt t="22853" x="2098675" y="3271838"/>
          <p14:tracePt t="22871" x="2157413" y="3271838"/>
          <p14:tracePt t="22886" x="2192338" y="3271838"/>
          <p14:tracePt t="22903" x="2225675" y="3271838"/>
          <p14:tracePt t="22920" x="2251075" y="3271838"/>
          <p14:tracePt t="22936" x="2286000" y="3271838"/>
          <p14:tracePt t="22938" x="2301875" y="3271838"/>
          <p14:tracePt t="22953" x="2362200" y="3254375"/>
          <p14:tracePt t="22970" x="2420938" y="3254375"/>
          <p14:tracePt t="22975" x="2438400" y="3254375"/>
          <p14:tracePt t="22986" x="2481263" y="3254375"/>
          <p14:tracePt t="22990" x="2497138" y="3254375"/>
          <p14:tracePt t="23004" x="2524125" y="3254375"/>
          <p14:tracePt t="23006" x="2532063" y="3254375"/>
          <p14:tracePt t="23022" x="2557463" y="3254375"/>
          <p14:tracePt t="23024" x="2565400" y="3254375"/>
          <p14:tracePt t="23028" x="2574925" y="3254375"/>
          <p14:tracePt t="23037" x="2590800" y="3254375"/>
          <p14:tracePt t="23038" x="2608263" y="3254375"/>
          <p14:tracePt t="23054" x="2616200" y="3254375"/>
          <p14:tracePt t="23055" x="2625725" y="3254375"/>
          <p14:tracePt t="23069" x="2641600" y="3254375"/>
          <p14:tracePt t="23091" x="2659063" y="3254375"/>
          <p14:tracePt t="36378" x="2684463" y="3221038"/>
          <p14:tracePt t="36385" x="2693988" y="3203575"/>
          <p14:tracePt t="36387" x="2709863" y="3178175"/>
          <p14:tracePt t="36395" x="2727325" y="3152775"/>
          <p14:tracePt t="36397" x="2744788" y="3119438"/>
          <p14:tracePt t="36411" x="2947988" y="2965450"/>
          <p14:tracePt t="36428" x="3127375" y="2846388"/>
          <p14:tracePt t="36432" x="3135313" y="2838450"/>
          <p14:tracePt t="36445" x="3186113" y="2813050"/>
          <p14:tracePt t="36463" x="3330575" y="2813050"/>
          <p14:tracePt t="36479" x="3543300" y="2813050"/>
          <p14:tracePt t="36495" x="3832225" y="2813050"/>
          <p14:tracePt t="36496" x="3941763" y="2813050"/>
          <p14:tracePt t="36514" x="4621213" y="2813050"/>
          <p14:tracePt t="36529" x="5122863" y="2906713"/>
          <p14:tracePt t="36545" x="5480050" y="3016250"/>
          <p14:tracePt t="36546" x="5573713" y="3059113"/>
          <p14:tracePt t="36561" x="5964238" y="3289300"/>
          <p14:tracePt t="36578" x="6473825" y="3467100"/>
          <p14:tracePt t="36582" x="6618288" y="3502025"/>
          <p14:tracePt t="36595" x="7043738" y="3611563"/>
          <p14:tracePt t="36612" x="7756525" y="3790950"/>
          <p14:tracePt t="36616" x="7900988" y="3798888"/>
          <p14:tracePt t="36619" x="8045450" y="3816350"/>
          <p14:tracePt t="36627" x="8308975" y="3824288"/>
          <p14:tracePt t="36644" x="8623300" y="3824288"/>
          <p14:tracePt t="36661" x="8699500" y="3824288"/>
          <p14:tracePt t="36679" x="8734425" y="3824288"/>
          <p14:tracePt t="36694" x="8759825" y="3824288"/>
          <p14:tracePt t="36696" x="8767763" y="3816350"/>
          <p14:tracePt t="36711" x="8818563" y="3790950"/>
          <p14:tracePt t="36713" x="8828088" y="3790950"/>
          <p14:tracePt t="36729" x="8878888" y="3763963"/>
          <p14:tracePt t="36744" x="8912225" y="3756025"/>
          <p14:tracePt t="36746" x="8921750" y="3756025"/>
          <p14:tracePt t="36773" x="8921750" y="3748088"/>
          <p14:tracePt t="36793" x="8921750" y="3738563"/>
          <p14:tracePt t="36806" x="8921750" y="3730625"/>
          <p14:tracePt t="36815" x="8921750" y="3722688"/>
          <p14:tracePt t="36828" x="8921750" y="3713163"/>
          <p14:tracePt t="36845" x="8921750" y="3697288"/>
          <p14:tracePt t="36847" x="8912225" y="3687763"/>
          <p14:tracePt t="36861" x="8869363" y="3679825"/>
          <p14:tracePt t="36879" x="8640763" y="3552825"/>
          <p14:tracePt t="36895" x="8488363" y="3408363"/>
          <p14:tracePt t="36911" x="8351838" y="3305175"/>
          <p14:tracePt t="36913" x="8326438" y="3297238"/>
          <p14:tracePt t="36929" x="8308975" y="3289300"/>
          <p14:tracePt t="36944" x="8283575" y="3271838"/>
          <p14:tracePt t="36946" x="8258175" y="3263900"/>
          <p14:tracePt t="36961" x="8105775" y="3263900"/>
          <p14:tracePt t="36978" x="8045450" y="3238500"/>
          <p14:tracePt t="36995" x="8037513" y="3221038"/>
          <p14:tracePt t="37012" x="8037513" y="3195638"/>
          <p14:tracePt t="37016" x="8037513" y="3186113"/>
          <p14:tracePt t="37020" x="8037513" y="3178175"/>
          <p14:tracePt t="37028" x="8020050" y="3160713"/>
          <p14:tracePt t="37044" x="7986713" y="3135313"/>
          <p14:tracePt t="37061" x="7951788" y="3127375"/>
          <p14:tracePt t="37078" x="7918450" y="3119438"/>
          <p14:tracePt t="37099" x="7910513" y="3109913"/>
          <p14:tracePt t="37133" x="7900988" y="3109913"/>
          <p14:tracePt t="37165" x="7885113" y="3109913"/>
          <p14:tracePt t="37178" x="7867650" y="3109913"/>
          <p14:tracePt t="37187" x="7850188" y="3109913"/>
          <p14:tracePt t="37195" x="7832725" y="3109913"/>
          <p14:tracePt t="37198" x="7816850" y="3109913"/>
          <p14:tracePt t="37201" x="7807325" y="3109913"/>
          <p14:tracePt t="37211" x="7781925" y="3119438"/>
          <p14:tracePt t="37228" x="7766050" y="3127375"/>
          <p14:tracePt t="37244" x="7731125" y="3144838"/>
          <p14:tracePt t="37261" x="7715250" y="3160713"/>
          <p14:tracePt t="37279" x="7672388" y="3186113"/>
          <p14:tracePt t="37294" x="7654925" y="3195638"/>
          <p14:tracePt t="37312" x="7646988" y="3195638"/>
          <p14:tracePt t="37315" x="7637463" y="3203575"/>
          <p14:tracePt t="37394" x="7621588" y="3211513"/>
          <p14:tracePt t="37405" x="7621588" y="3221038"/>
          <p14:tracePt t="37413" x="7604125" y="3221038"/>
          <p14:tracePt t="37429" x="7596188" y="3238500"/>
          <p14:tracePt t="37692" x="7604125" y="3238500"/>
          <p14:tracePt t="37703" x="7612063" y="3238500"/>
          <p14:tracePt t="37713" x="7621588" y="3238500"/>
          <p14:tracePt t="37728" x="7629525" y="3238500"/>
          <p14:tracePt t="37733" x="7637463" y="3238500"/>
          <p14:tracePt t="37736" x="7646988" y="3238500"/>
          <p14:tracePt t="37744" x="7680325" y="3238500"/>
          <p14:tracePt t="37748" x="7715250" y="3238500"/>
          <p14:tracePt t="37751" x="7740650" y="3246438"/>
          <p14:tracePt t="37761" x="7773988" y="3254375"/>
          <p14:tracePt t="37763" x="7791450" y="3254375"/>
          <p14:tracePt t="37777" x="7824788" y="3254375"/>
          <p14:tracePt t="37794" x="7867650" y="3254375"/>
          <p14:tracePt t="37810" x="7926388" y="3254375"/>
          <p14:tracePt t="37827" x="7986713" y="3254375"/>
          <p14:tracePt t="37829" x="8012113" y="3254375"/>
          <p14:tracePt t="37845" x="8080375" y="3254375"/>
          <p14:tracePt t="37846" x="8105775" y="3254375"/>
          <p14:tracePt t="37861" x="8189913" y="3254375"/>
          <p14:tracePt t="37863" x="8215313" y="3254375"/>
          <p14:tracePt t="37877" x="8410575" y="3254375"/>
          <p14:tracePt t="37895" x="8666163" y="3254375"/>
          <p14:tracePt t="37912" x="8785225" y="3254375"/>
          <p14:tracePt t="37914" x="8828088" y="3254375"/>
          <p14:tracePt t="37916" x="8869363" y="3254375"/>
          <p14:tracePt t="37927" x="8980488" y="3254375"/>
          <p14:tracePt t="37944" x="9082088" y="3271838"/>
          <p14:tracePt t="37960" x="9150350" y="3279775"/>
          <p14:tracePt t="37977" x="9175750" y="3289300"/>
          <p14:tracePt t="37994" x="9218613" y="3305175"/>
          <p14:tracePt t="38011" x="9226550" y="3305175"/>
          <p14:tracePt t="38128" x="9218613" y="3305175"/>
          <p14:tracePt t="38136" x="9183688" y="3305175"/>
          <p14:tracePt t="38145" x="9132888" y="3297238"/>
          <p14:tracePt t="38149" x="9124950" y="3297238"/>
          <p14:tracePt t="38152" x="9091613" y="3297238"/>
          <p14:tracePt t="38160" x="9013825" y="3297238"/>
          <p14:tracePt t="38163" x="8963025" y="3297238"/>
          <p14:tracePt t="38177" x="8793163" y="3271838"/>
          <p14:tracePt t="38193" x="8445500" y="3246438"/>
          <p14:tracePt t="38211" x="8174038" y="3221038"/>
          <p14:tracePt t="38214" x="8113713" y="3211513"/>
          <p14:tracePt t="38217" x="8062913" y="3203575"/>
          <p14:tracePt t="38227" x="7977188" y="3195638"/>
          <p14:tracePt t="38243" x="7859713" y="3160713"/>
          <p14:tracePt t="38244" x="7850188" y="3160713"/>
          <p14:tracePt t="38260" x="7807325" y="3160713"/>
          <p14:tracePt t="38277" x="7791450" y="3152775"/>
          <p14:tracePt t="38294" x="7773988" y="3152775"/>
          <p14:tracePt t="38398" x="7791450" y="3152775"/>
          <p14:tracePt t="38404" x="7799388" y="3152775"/>
          <p14:tracePt t="38411" x="7824788" y="3152775"/>
          <p14:tracePt t="38414" x="7850188" y="3152775"/>
          <p14:tracePt t="38427" x="7926388" y="3160713"/>
          <p14:tracePt t="38429" x="7951788" y="3170238"/>
          <p14:tracePt t="38443" x="8070850" y="3170238"/>
          <p14:tracePt t="38460" x="8232775" y="3170238"/>
          <p14:tracePt t="38476" x="8385175" y="3170238"/>
          <p14:tracePt t="38478" x="8410575" y="3170238"/>
          <p14:tracePt t="38493" x="8513763" y="3170238"/>
          <p14:tracePt t="38495" x="8539163" y="3160713"/>
          <p14:tracePt t="38510" x="8580438" y="3160713"/>
          <p14:tracePt t="38512" x="8589963" y="3160713"/>
          <p14:tracePt t="38527" x="8623300" y="3152775"/>
          <p14:tracePt t="38543" x="8674100" y="3152775"/>
          <p14:tracePt t="38560" x="8709025" y="3152775"/>
          <p14:tracePt t="38564" x="8724900" y="3152775"/>
          <p14:tracePt t="38682" x="8716963" y="3152775"/>
          <p14:tracePt t="38688" x="8699500" y="3152775"/>
          <p14:tracePt t="38691" x="8683625" y="3152775"/>
          <p14:tracePt t="38700" x="8623300" y="3152775"/>
          <p14:tracePt t="38712" x="8453438" y="3152775"/>
          <p14:tracePt t="38715" x="8385175" y="3152775"/>
          <p14:tracePt t="38727" x="8096250" y="3152775"/>
          <p14:tracePt t="38728" x="7977188" y="3152775"/>
          <p14:tracePt t="38743" x="7485063" y="3152775"/>
          <p14:tracePt t="38760" x="6975475" y="3127375"/>
          <p14:tracePt t="38777" x="6542088" y="3094038"/>
          <p14:tracePt t="38779" x="6473825" y="3084513"/>
          <p14:tracePt t="38793" x="6338888" y="3059113"/>
          <p14:tracePt t="38810" x="6321425" y="3059113"/>
          <p14:tracePt t="38865" x="6329363" y="3051175"/>
          <p14:tracePt t="38873" x="6346825" y="3051175"/>
          <p14:tracePt t="38882" x="6364288" y="3051175"/>
          <p14:tracePt t="38894" x="6440488" y="3051175"/>
          <p14:tracePt t="38899" x="6491288" y="3051175"/>
          <p14:tracePt t="38901" x="6550025" y="3051175"/>
          <p14:tracePt t="38910" x="6737350" y="3051175"/>
          <p14:tracePt t="38914" x="6838950" y="3059113"/>
          <p14:tracePt t="38917" x="6950075" y="3076575"/>
          <p14:tracePt t="38926" x="7196138" y="3127375"/>
          <p14:tracePt t="38943" x="7910513" y="3314700"/>
          <p14:tracePt t="38959" x="8478838" y="3467100"/>
          <p14:tracePt t="38976" x="8972550" y="3586163"/>
          <p14:tracePt t="38993" x="9218613" y="3646488"/>
          <p14:tracePt t="39010" x="9251950" y="3654425"/>
          <p14:tracePt t="39065" x="9261475" y="3654425"/>
          <p14:tracePt t="39073" x="9261475" y="3646488"/>
          <p14:tracePt t="39078" x="9251950" y="3646488"/>
          <p14:tracePt t="39082" x="9244013" y="3646488"/>
          <p14:tracePt t="39093" x="9167813" y="3646488"/>
          <p14:tracePt t="39110" x="8963025" y="3646488"/>
          <p14:tracePt t="39127" x="8623300" y="3636963"/>
          <p14:tracePt t="39144" x="8232775" y="3619500"/>
          <p14:tracePt t="39146" x="8147050" y="3603625"/>
          <p14:tracePt t="39160" x="7807325" y="3527425"/>
          <p14:tracePt t="39164" x="7723188" y="3517900"/>
          <p14:tracePt t="39167" x="7646988" y="3492500"/>
          <p14:tracePt t="39177" x="7527925" y="3475038"/>
          <p14:tracePt t="39180" x="7467600" y="3467100"/>
          <p14:tracePt t="39193" x="7332663" y="3424238"/>
          <p14:tracePt t="39195" x="7307263" y="3408363"/>
          <p14:tracePt t="39209" x="7264400" y="3390900"/>
          <p14:tracePt t="39226" x="7204075" y="3390900"/>
          <p14:tracePt t="39226" x="7188200" y="3373438"/>
          <p14:tracePt t="39243" x="7170738" y="3373438"/>
          <p14:tracePt t="39260" x="7162800" y="3373438"/>
          <p14:tracePt t="39276" x="7153275" y="3373438"/>
          <p14:tracePt t="39294" x="7170738" y="3373438"/>
          <p14:tracePt t="39298" x="7188200" y="3373438"/>
          <p14:tracePt t="39310" x="7307263" y="3373438"/>
          <p14:tracePt t="39327" x="7621588" y="3373438"/>
          <p14:tracePt t="39330" x="7723188" y="3373438"/>
          <p14:tracePt t="39344" x="8088313" y="3373438"/>
          <p14:tracePt t="39346" x="8215313" y="3373438"/>
          <p14:tracePt t="39362" x="8674100" y="3373438"/>
          <p14:tracePt t="39377" x="9074150" y="3365500"/>
          <p14:tracePt t="39380" x="9150350" y="3365500"/>
          <p14:tracePt t="39393" x="9294813" y="3330575"/>
          <p14:tracePt t="39396" x="9320213" y="3322638"/>
          <p14:tracePt t="39411" x="9337675" y="3322638"/>
          <p14:tracePt t="39412" x="9345613" y="3305175"/>
          <p14:tracePt t="39431" x="9345613" y="3297238"/>
          <p14:tracePt t="39443" x="9345613" y="3289300"/>
          <p14:tracePt t="39460" x="9302750" y="3289300"/>
          <p14:tracePt t="39476" x="9226550" y="3289300"/>
          <p14:tracePt t="39492" x="9099550" y="3289300"/>
          <p14:tracePt t="39509" x="8843963" y="3297238"/>
          <p14:tracePt t="39526" x="8597900" y="3322638"/>
          <p14:tracePt t="39543" x="8343900" y="3322638"/>
          <p14:tracePt t="39559" x="8080375" y="3322638"/>
          <p14:tracePt t="39560" x="8020050" y="3322638"/>
          <p14:tracePt t="39576" x="7893050" y="3322638"/>
          <p14:tracePt t="39578" x="7859713" y="3322638"/>
          <p14:tracePt t="39593" x="7807325" y="3322638"/>
          <p14:tracePt t="39660" x="7824788" y="3322638"/>
          <p14:tracePt t="39666" x="7832725" y="3322638"/>
          <p14:tracePt t="39678" x="7910513" y="3322638"/>
          <p14:tracePt t="39680" x="7943850" y="3322638"/>
          <p14:tracePt t="39693" x="8096250" y="3297238"/>
          <p14:tracePt t="39695" x="8156575" y="3279775"/>
          <p14:tracePt t="39709" x="8394700" y="3211513"/>
          <p14:tracePt t="39726" x="8555038" y="3170238"/>
          <p14:tracePt t="39743" x="8658225" y="3144838"/>
          <p14:tracePt t="39783" x="8648700" y="3144838"/>
          <p14:tracePt t="39789" x="8615363" y="3144838"/>
          <p14:tracePt t="39794" x="8580438" y="3144838"/>
          <p14:tracePt t="39809" x="8445500" y="3144838"/>
          <p14:tracePt t="39811" x="8402638" y="3144838"/>
          <p14:tracePt t="39827" x="8240713" y="3144838"/>
          <p14:tracePt t="39842" x="8131175" y="3144838"/>
          <p14:tracePt t="39843" x="8096250" y="3144838"/>
          <p14:tracePt t="39859" x="8020050" y="3144838"/>
          <p14:tracePt t="39876" x="8004175" y="3144838"/>
          <p14:tracePt t="44176" x="7994650" y="3144838"/>
          <p14:tracePt t="44182" x="7986713" y="3144838"/>
          <p14:tracePt t="44190" x="7977188" y="3144838"/>
          <p14:tracePt t="44206" x="7951788" y="3144838"/>
          <p14:tracePt t="44223" x="7926388" y="3160713"/>
          <p14:tracePt t="44240" x="7875588" y="3186113"/>
          <p14:tracePt t="44256" x="7842250" y="3203575"/>
          <p14:tracePt t="44258" x="7824788" y="3203575"/>
          <p14:tracePt t="44273" x="7791450" y="3211513"/>
          <p14:tracePt t="44290" x="7731125" y="3228975"/>
          <p14:tracePt t="44307" x="7680325" y="3246438"/>
          <p14:tracePt t="44309" x="7662863" y="3246438"/>
          <p14:tracePt t="44322" x="7604125" y="3254375"/>
          <p14:tracePt t="44339" x="7535863" y="3279775"/>
          <p14:tracePt t="44356" x="7459663" y="3297238"/>
          <p14:tracePt t="44373" x="7416800" y="3297238"/>
          <p14:tracePt t="44390" x="7323138" y="3322638"/>
          <p14:tracePt t="44406" x="7229475" y="3322638"/>
          <p14:tracePt t="44423" x="7145338" y="3322638"/>
          <p14:tracePt t="44441" x="7069138" y="3322638"/>
          <p14:tracePt t="44457" x="7043738" y="3322638"/>
          <p14:tracePt t="44458" x="7026275" y="3322638"/>
          <p14:tracePt t="44473" x="6975475" y="3322638"/>
          <p14:tracePt t="44490" x="6932613" y="3314700"/>
          <p14:tracePt t="44507" x="6838950" y="3314700"/>
          <p14:tracePt t="44508" x="6823075" y="3314700"/>
          <p14:tracePt t="44512" x="6788150" y="3314700"/>
          <p14:tracePt t="44523" x="6669088" y="3314700"/>
          <p14:tracePt t="44540" x="6499225" y="3314700"/>
          <p14:tracePt t="44557" x="6329363" y="3314700"/>
          <p14:tracePt t="44560" x="6303963" y="3314700"/>
          <p14:tracePt t="44573" x="6184900" y="3314700"/>
          <p14:tracePt t="44575" x="6142038" y="3314700"/>
          <p14:tracePt t="44591" x="6015038" y="3314700"/>
          <p14:tracePt t="44607" x="5921375" y="3330575"/>
          <p14:tracePt t="44611" x="5862638" y="3340100"/>
          <p14:tracePt t="44623" x="5683250" y="3390900"/>
          <p14:tracePt t="44625" x="5607050" y="3416300"/>
          <p14:tracePt t="44641" x="5241925" y="3475038"/>
          <p14:tracePt t="44656" x="4884738" y="3509963"/>
          <p14:tracePt t="44656" x="4757738" y="3527425"/>
          <p14:tracePt t="44673" x="4248150" y="3603625"/>
          <p14:tracePt t="44689" x="3756025" y="3619500"/>
          <p14:tracePt t="44706" x="3305175" y="3619500"/>
          <p14:tracePt t="44723" x="2846388" y="3619500"/>
          <p14:tracePt t="44740" x="2633663" y="3619500"/>
          <p14:tracePt t="44756" x="2524125" y="3619500"/>
          <p14:tracePt t="44773" x="2430463" y="3619500"/>
          <p14:tracePt t="44791" x="2387600" y="3619500"/>
          <p14:tracePt t="44806" x="2370138" y="3619500"/>
          <p14:tracePt t="44824" x="2362200" y="3619500"/>
          <p14:tracePt t="44825" x="2352675" y="3619500"/>
          <p14:tracePt t="44842" x="2311400" y="3619500"/>
          <p14:tracePt t="44856" x="2260600" y="3619500"/>
          <p14:tracePt t="44858" x="2235200" y="3619500"/>
          <p14:tracePt t="44873" x="2157413" y="3619500"/>
          <p14:tracePt t="44889" x="1987550" y="3636963"/>
          <p14:tracePt t="44906" x="1868488" y="3646488"/>
          <p14:tracePt t="44910" x="1843088" y="3646488"/>
          <p14:tracePt t="44923" x="1784350" y="3646488"/>
          <p14:tracePt t="44924" x="1766888" y="3646488"/>
          <p14:tracePt t="44940" x="1724025" y="3646488"/>
          <p14:tracePt t="44956" x="1698625" y="3654425"/>
          <p14:tracePt t="44960" x="1682750" y="3662363"/>
          <p14:tracePt t="44973" x="1639888" y="3662363"/>
          <p14:tracePt t="44976" x="1631950" y="3662363"/>
          <p14:tracePt t="44989" x="1606550" y="3662363"/>
          <p14:tracePt t="45006" x="1589088" y="3662363"/>
          <p14:tracePt t="45152" x="1571625" y="3662363"/>
          <p14:tracePt t="45179" x="1563688" y="3662363"/>
          <p14:tracePt t="45187" x="1554163" y="3662363"/>
          <p14:tracePt t="45191" x="1546225" y="3662363"/>
          <p14:tracePt t="45206" x="1538288" y="3654425"/>
          <p14:tracePt t="45223" x="1528763" y="3654425"/>
          <p14:tracePt t="45225" x="1520825" y="3654425"/>
          <p14:tracePt t="45330" x="1512888" y="3654425"/>
          <p14:tracePt t="45345" x="1512888" y="3646488"/>
          <p14:tracePt t="45364" x="1520825" y="3629025"/>
          <p14:tracePt t="45375" x="1528763" y="3619500"/>
          <p14:tracePt t="45382" x="1538288" y="3611563"/>
          <p14:tracePt t="45391" x="1546225" y="3611563"/>
          <p14:tracePt t="45406" x="1554163" y="3603625"/>
          <p14:tracePt t="45423" x="1563688" y="3603625"/>
          <p14:tracePt t="45445" x="1579563" y="3603625"/>
          <p14:tracePt t="45461" x="1597025" y="3603625"/>
          <p14:tracePt t="45477" x="1606550" y="3603625"/>
          <p14:tracePt t="45489" x="1614488" y="3594100"/>
          <p14:tracePt t="45506" x="1631950" y="3594100"/>
          <p14:tracePt t="45522" x="1673225" y="3578225"/>
          <p14:tracePt t="45539" x="1698625" y="3568700"/>
          <p14:tracePt t="45541" x="1708150" y="3560763"/>
          <p14:tracePt t="45558" x="1733550" y="3560763"/>
          <p14:tracePt t="45573" x="1749425" y="3543300"/>
          <p14:tracePt t="45590" x="1758950" y="3543300"/>
          <p14:tracePt t="45592" x="1766888" y="3543300"/>
          <p14:tracePt t="45608" x="1784350" y="3543300"/>
          <p14:tracePt t="45622" x="1809750" y="3543300"/>
          <p14:tracePt t="45639" x="1827213" y="3535363"/>
          <p14:tracePt t="45655" x="1835150" y="3535363"/>
          <p14:tracePt t="45672" x="1860550" y="3527425"/>
          <p14:tracePt t="45733" x="1878013" y="3517900"/>
          <p14:tracePt t="45739" x="1885950" y="3517900"/>
          <p14:tracePt t="45774" x="1893888" y="3509963"/>
          <p14:tracePt t="46434" x="1903413" y="3509963"/>
          <p14:tracePt t="46447" x="1911350" y="3509963"/>
          <p14:tracePt t="46492" x="1920875" y="3509963"/>
          <p14:tracePt t="46514" x="1928813" y="3509963"/>
          <p14:tracePt t="46527" x="1936750" y="3502025"/>
          <p14:tracePt t="46552" x="1946275" y="3492500"/>
          <p14:tracePt t="46568" x="1954213" y="3492500"/>
          <p14:tracePt t="46696" x="1962150" y="3492500"/>
          <p14:tracePt t="46744" x="1971675" y="3492500"/>
          <p14:tracePt t="48206" x="1979613" y="3492500"/>
          <p14:tracePt t="48238" x="1987550" y="3492500"/>
          <p14:tracePt t="48250" x="1997075" y="3492500"/>
          <p14:tracePt t="48271" x="2005013" y="3492500"/>
          <p14:tracePt t="48278" x="2022475" y="3492500"/>
          <p14:tracePt t="48293" x="2038350" y="3492500"/>
          <p14:tracePt t="48305" x="2065338" y="3492500"/>
          <p14:tracePt t="48308" x="2073275" y="3492500"/>
          <p14:tracePt t="48311" x="2090738" y="3492500"/>
          <p14:tracePt t="48322" x="2116138" y="3492500"/>
          <p14:tracePt t="48323" x="2124075" y="3492500"/>
          <p14:tracePt t="48326" x="2132013" y="3492500"/>
          <p14:tracePt t="48337" x="2192338" y="3492500"/>
          <p14:tracePt t="48354" x="2286000" y="3492500"/>
          <p14:tracePt t="48358" x="2319338" y="3492500"/>
          <p14:tracePt t="48371" x="2370138" y="3492500"/>
          <p14:tracePt t="48373" x="2379663" y="3492500"/>
          <p14:tracePt t="48388" x="2420938" y="3492500"/>
          <p14:tracePt t="48404" x="2455863" y="3492500"/>
          <p14:tracePt t="48422" x="2471738" y="3492500"/>
          <p14:tracePt t="48438" x="2506663" y="3492500"/>
          <p14:tracePt t="48454" x="2524125" y="3492500"/>
          <p14:tracePt t="48471" x="2540000" y="3492500"/>
          <p14:tracePt t="48472" x="2549525" y="3492500"/>
          <p14:tracePt t="48487" x="2565400" y="3492500"/>
          <p14:tracePt t="48504" x="2582863" y="3492500"/>
          <p14:tracePt t="48521" x="2600325" y="3492500"/>
          <p14:tracePt t="48523" x="2608263" y="3492500"/>
          <p14:tracePt t="48538" x="2684463" y="3492500"/>
          <p14:tracePt t="48554" x="2795588" y="3502025"/>
          <p14:tracePt t="48571" x="2922588" y="3527425"/>
          <p14:tracePt t="48574" x="2955925" y="3535363"/>
          <p14:tracePt t="48589" x="3067050" y="3552825"/>
          <p14:tracePt t="48605" x="3160713" y="3568700"/>
          <p14:tracePt t="48622" x="3194050" y="3586163"/>
          <p14:tracePt t="48624" x="3211513" y="3594100"/>
          <p14:tracePt t="48637" x="3228975" y="3603625"/>
          <p14:tracePt t="48654" x="3254375" y="3603625"/>
          <p14:tracePt t="48671" x="3287713" y="3603625"/>
          <p14:tracePt t="48673" x="3305175" y="3603625"/>
          <p14:tracePt t="48687" x="3389313" y="3603625"/>
          <p14:tracePt t="48704" x="3508375" y="3619500"/>
          <p14:tracePt t="48721" x="3627438" y="3654425"/>
          <p14:tracePt t="48723" x="3644900" y="3654425"/>
          <p14:tracePt t="48737" x="3746500" y="3679825"/>
          <p14:tracePt t="48754" x="3832225" y="3697288"/>
          <p14:tracePt t="48758" x="3857625" y="3697288"/>
          <p14:tracePt t="48771" x="3908425" y="3697288"/>
          <p14:tracePt t="48774" x="3916363" y="3697288"/>
          <p14:tracePt t="48787" x="3959225" y="3697288"/>
          <p14:tracePt t="48789" x="3984625" y="3697288"/>
          <p14:tracePt t="48805" x="4052888" y="3697288"/>
          <p14:tracePt t="48821" x="4121150" y="3697288"/>
          <p14:tracePt t="48823" x="4146550" y="3697288"/>
          <p14:tracePt t="48837" x="4248150" y="3697288"/>
          <p14:tracePt t="48854" x="4359275" y="3722688"/>
          <p14:tracePt t="48871" x="4418013" y="3748088"/>
          <p14:tracePt t="48872" x="4443413" y="3748088"/>
          <p14:tracePt t="48887" x="4511675" y="3748088"/>
          <p14:tracePt t="48904" x="4570413" y="3748088"/>
          <p14:tracePt t="48920" x="4664075" y="3748088"/>
          <p14:tracePt t="48924" x="4689475" y="3748088"/>
          <p14:tracePt t="48927" x="4732338" y="3748088"/>
          <p14:tracePt t="48937" x="4868863" y="3748088"/>
          <p14:tracePt t="48953" x="5080000" y="3748088"/>
          <p14:tracePt t="48970" x="5302250" y="3748088"/>
          <p14:tracePt t="48974" x="5360988" y="3748088"/>
          <p14:tracePt t="48987" x="5505450" y="3756025"/>
          <p14:tracePt t="49003" x="5632450" y="3763963"/>
          <p14:tracePt t="49004" x="5667375" y="3763963"/>
          <p14:tracePt t="49020" x="5735638" y="3781425"/>
          <p14:tracePt t="49036" x="5819775" y="3781425"/>
          <p14:tracePt t="49053" x="5880100" y="3781425"/>
          <p14:tracePt t="49070" x="5905500" y="3781425"/>
          <p14:tracePt t="49086" x="5938838" y="3781425"/>
          <p14:tracePt t="49103" x="5989638" y="3763963"/>
          <p14:tracePt t="49120" x="6057900" y="3748088"/>
          <p14:tracePt t="49137" x="6159500" y="3722688"/>
          <p14:tracePt t="49153" x="6278563" y="3697288"/>
          <p14:tracePt t="49170" x="6389688" y="3679825"/>
          <p14:tracePt t="49174" x="6405563" y="3679825"/>
          <p14:tracePt t="49177" x="6423025" y="3679825"/>
          <p14:tracePt t="49186" x="6448425" y="3679825"/>
          <p14:tracePt t="49204" x="6483350" y="3671888"/>
          <p14:tracePt t="49354" x="6499225" y="3671888"/>
          <p14:tracePt t="49394" x="6508750" y="3662363"/>
          <p14:tracePt t="49413" x="6516688" y="3654425"/>
          <p14:tracePt t="51202" x="6524625" y="3654425"/>
          <p14:tracePt t="51209" x="6534150" y="3654425"/>
          <p14:tracePt t="51220" x="6542088" y="3654425"/>
          <p14:tracePt t="51237" x="6559550" y="3654425"/>
          <p14:tracePt t="51253" x="6575425" y="3654425"/>
          <p14:tracePt t="51274" x="6592888" y="3654425"/>
          <p14:tracePt t="51286" x="6600825" y="3654425"/>
          <p14:tracePt t="51302" x="6626225" y="3654425"/>
          <p14:tracePt t="51320" x="6661150" y="3654425"/>
          <p14:tracePt t="51322" x="6669088" y="3654425"/>
          <p14:tracePt t="51338" x="6704013" y="3654425"/>
          <p14:tracePt t="51353" x="6729413" y="3654425"/>
          <p14:tracePt t="51354" x="6737350" y="3654425"/>
          <p14:tracePt t="51368" x="6780213" y="3654425"/>
          <p14:tracePt t="51386" x="6813550" y="3654425"/>
          <p14:tracePt t="51402" x="6848475" y="3654425"/>
          <p14:tracePt t="51419" x="6873875" y="3654425"/>
          <p14:tracePt t="51420" x="6881813" y="3654425"/>
          <p14:tracePt t="51436" x="6924675" y="3654425"/>
          <p14:tracePt t="51440" x="6932613" y="3654425"/>
          <p14:tracePt t="51452" x="6975475" y="3654425"/>
          <p14:tracePt t="51456" x="6992938" y="3654425"/>
          <p14:tracePt t="51459" x="7000875" y="3654425"/>
          <p14:tracePt t="51468" x="7043738" y="3654425"/>
          <p14:tracePt t="51485" x="7102475" y="3654425"/>
          <p14:tracePt t="51502" x="7145338" y="3662363"/>
          <p14:tracePt t="51518" x="7162800" y="3662363"/>
          <p14:tracePt t="51535" x="7170738" y="3662363"/>
          <p14:tracePt t="51758" x="7178675" y="3662363"/>
          <p14:tracePt t="51769" x="7178675" y="3671888"/>
          <p14:tracePt t="51785" x="7178675" y="3679825"/>
          <p14:tracePt t="51815" x="7188200" y="3679825"/>
          <p14:tracePt t="51826" x="7196138" y="3687763"/>
          <p14:tracePt t="51839" x="7204075" y="3687763"/>
          <p14:tracePt t="51862" x="7221538" y="3687763"/>
          <p14:tracePt t="51874" x="7229475" y="3687763"/>
          <p14:tracePt t="51890" x="7239000" y="3687763"/>
          <p14:tracePt t="51924" x="7246938" y="3687763"/>
          <p14:tracePt t="51937" x="7256463" y="3687763"/>
          <p14:tracePt t="51955" x="7264400" y="3687763"/>
          <p14:tracePt t="51974" x="7281863" y="3687763"/>
          <p14:tracePt t="52092" x="7297738" y="3687763"/>
          <p14:tracePt t="52149" x="7315200" y="3687763"/>
          <p14:tracePt t="52186" x="7323138" y="3679825"/>
          <p14:tracePt t="52228" x="7332663" y="3671888"/>
          <p14:tracePt t="52288" x="7340600" y="3671888"/>
          <p14:tracePt t="52293" x="7348538" y="3671888"/>
          <p14:tracePt t="52354" x="7348538" y="3662363"/>
          <p14:tracePt t="52427" x="7358063" y="3662363"/>
          <p14:tracePt t="52448" x="7366000" y="3662363"/>
          <p14:tracePt t="52463" x="7373938" y="3654425"/>
          <p14:tracePt t="52581" x="7383463" y="3654425"/>
          <p14:tracePt t="52609" x="7391400" y="3654425"/>
          <p14:tracePt t="52639" x="7400925" y="3654425"/>
          <p14:tracePt t="52664" x="7408863" y="3654425"/>
          <p14:tracePt t="52669" x="7416800" y="3646488"/>
          <p14:tracePt t="52707" x="7426325" y="3646488"/>
          <p14:tracePt t="52714" x="7442200" y="3646488"/>
          <p14:tracePt t="52728" x="7459663" y="3636963"/>
          <p14:tracePt t="52734" x="7467600" y="3629025"/>
          <p14:tracePt t="52751" x="7477125" y="3629025"/>
          <p14:tracePt t="52768" x="7502525" y="3629025"/>
          <p14:tracePt t="52784" x="7518400" y="3629025"/>
          <p14:tracePt t="52801" x="7535863" y="3611563"/>
          <p14:tracePt t="52818" x="7553325" y="3603625"/>
          <p14:tracePt t="52835" x="7561263" y="3603625"/>
          <p14:tracePt t="52852" x="7570788" y="3603625"/>
          <p14:tracePt t="52870" x="7586663" y="3603625"/>
          <p14:tracePt t="52885" x="7604125" y="3603625"/>
          <p14:tracePt t="52901" x="7612063" y="3603625"/>
          <p14:tracePt t="52919" x="7621588" y="3603625"/>
          <p14:tracePt t="52935" x="7637463" y="3603625"/>
          <p14:tracePt t="52938" x="7646988" y="3603625"/>
          <p14:tracePt t="52941" x="7654925" y="3603625"/>
          <p14:tracePt t="52951" x="7680325" y="3603625"/>
          <p14:tracePt t="52969" x="7715250" y="3603625"/>
          <p14:tracePt t="52985" x="7748588" y="3603625"/>
          <p14:tracePt t="52988" x="7756525" y="3603625"/>
          <p14:tracePt t="52992" x="7766050" y="3603625"/>
          <p14:tracePt t="52993" x="7781925" y="3603625"/>
          <p14:tracePt t="53001" x="7816850" y="3603625"/>
          <p14:tracePt t="53018" x="7867650" y="3603625"/>
          <p14:tracePt t="53034" x="7910513" y="3603625"/>
          <p14:tracePt t="53051" x="7969250" y="3603625"/>
          <p14:tracePt t="53068" x="7986713" y="3603625"/>
          <p14:tracePt t="53072" x="7994650" y="3603625"/>
          <p14:tracePt t="53085" x="8020050" y="3603625"/>
          <p14:tracePt t="53089" x="8029575" y="3603625"/>
          <p14:tracePt t="53100" x="8070850" y="3603625"/>
          <p14:tracePt t="53117" x="8121650" y="3603625"/>
          <p14:tracePt t="53134" x="8199438" y="3603625"/>
          <p14:tracePt t="53151" x="8250238" y="3603625"/>
          <p14:tracePt t="53168" x="8291513" y="3603625"/>
          <p14:tracePt t="53184" x="8301038" y="3603625"/>
          <p14:tracePt t="53186" x="8308975" y="3603625"/>
          <p14:tracePt t="53201" x="8318500" y="3603625"/>
          <p14:tracePt t="53227" x="8326438" y="3603625"/>
          <p14:tracePt t="53268" x="8343900" y="3603625"/>
          <p14:tracePt t="53323" x="8359775" y="3603625"/>
          <p14:tracePt t="53330" x="8377238" y="3594100"/>
          <p14:tracePt t="53342" x="8377238" y="3586163"/>
          <p14:tracePt t="53354" x="8394700" y="3578225"/>
          <p14:tracePt t="53390" x="8402638" y="3578225"/>
          <p14:tracePt t="53409" x="8410575" y="3578225"/>
          <p14:tracePt t="53454" x="8428038" y="3578225"/>
          <p14:tracePt t="53475" x="8435975" y="3578225"/>
          <p14:tracePt t="53503" x="8445500" y="3578225"/>
          <p14:tracePt t="53511" x="8453438" y="3578225"/>
          <p14:tracePt t="53520" x="8462963" y="3578225"/>
          <p14:tracePt t="53525" x="8478838" y="3578225"/>
          <p14:tracePt t="53527" x="8496300" y="3578225"/>
          <p14:tracePt t="53529" x="8513763" y="3578225"/>
          <p14:tracePt t="53535" x="8529638" y="3578225"/>
          <p14:tracePt t="53538" x="8539163" y="3578225"/>
          <p14:tracePt t="53541" x="8564563" y="3578225"/>
          <p14:tracePt t="53550" x="8597900" y="3578225"/>
          <p14:tracePt t="53567" x="8648700" y="3578225"/>
          <p14:tracePt t="53584" x="8683625" y="3578225"/>
          <p14:tracePt t="53600" x="8699500" y="3578225"/>
          <p14:tracePt t="53601" x="8709025" y="3578225"/>
          <p14:tracePt t="53656" x="8716963" y="3578225"/>
          <p14:tracePt t="53688" x="8724900" y="3578225"/>
          <p14:tracePt t="53699" x="8742363" y="3578225"/>
          <p14:tracePt t="53710" x="8742363" y="3586163"/>
          <p14:tracePt t="53717" x="8750300" y="3594100"/>
          <p14:tracePt t="53734" x="8777288" y="3594100"/>
          <p14:tracePt t="53751" x="8818563" y="3603625"/>
          <p14:tracePt t="53753" x="8828088" y="3611563"/>
          <p14:tracePt t="53767" x="8878888" y="3619500"/>
          <p14:tracePt t="53784" x="8921750" y="3636963"/>
          <p14:tracePt t="53801" x="8947150" y="3636963"/>
          <p14:tracePt t="53802" x="8963025" y="3636963"/>
          <p14:tracePt t="53817" x="8997950" y="3636963"/>
          <p14:tracePt t="53834" x="9031288" y="3636963"/>
          <p14:tracePt t="53836" x="9039225" y="3636963"/>
          <p14:tracePt t="53852" x="9074150" y="3646488"/>
          <p14:tracePt t="53856" x="9091613" y="3646488"/>
          <p14:tracePt t="53868" x="9132888" y="3646488"/>
          <p14:tracePt t="53884" x="9201150" y="3671888"/>
          <p14:tracePt t="53888" x="9209088" y="3671888"/>
          <p14:tracePt t="53901" x="9244013" y="3671888"/>
          <p14:tracePt t="53904" x="9261475" y="3671888"/>
          <p14:tracePt t="53917" x="9286875" y="3679825"/>
          <p14:tracePt t="53919" x="9294813" y="3679825"/>
          <p14:tracePt t="53940" x="9302750" y="3687763"/>
          <p14:tracePt t="55838" x="9312275" y="3687763"/>
          <p14:tracePt t="69364" x="9312275" y="3697288"/>
          <p14:tracePt t="69400" x="9312275" y="3705225"/>
          <p14:tracePt t="69405" x="9312275" y="3722688"/>
          <p14:tracePt t="69409" x="9312275" y="3763963"/>
          <p14:tracePt t="69442" x="9261475" y="4027488"/>
          <p14:tracePt t="70236" x="9261475" y="4019550"/>
          <p14:tracePt t="70245" x="9251950" y="4019550"/>
          <p14:tracePt t="70248" x="9244013" y="4019550"/>
          <p14:tracePt t="70273" x="9175750" y="4002088"/>
          <p14:tracePt t="70290" x="9158288" y="4002088"/>
          <p14:tracePt t="70307" x="9142413" y="4002088"/>
          <p14:tracePt t="70325" x="9117013" y="4044950"/>
          <p14:tracePt t="70340" x="9082088" y="4113213"/>
          <p14:tracePt t="70340" x="9064625" y="4138613"/>
          <p14:tracePt t="70356" x="8980488" y="4275138"/>
          <p14:tracePt t="70373" x="8869363" y="4435475"/>
          <p14:tracePt t="70390" x="8734425" y="4564063"/>
          <p14:tracePt t="70407" x="8555038" y="4708525"/>
          <p14:tracePt t="70409" x="8504238" y="4749800"/>
          <p14:tracePt t="70423" x="8308975" y="4860925"/>
          <p14:tracePt t="70424" x="8250238" y="4886325"/>
          <p14:tracePt t="70427" x="8174038" y="4919663"/>
          <p14:tracePt t="70440" x="7977188" y="5005388"/>
          <p14:tracePt t="70457" x="7715250" y="5091113"/>
          <p14:tracePt t="70475" x="7434263" y="5149850"/>
          <p14:tracePt t="70491" x="7239000" y="5200650"/>
          <p14:tracePt t="70492" x="7162800" y="5208588"/>
          <p14:tracePt t="70507" x="6848475" y="5294313"/>
          <p14:tracePt t="70525" x="6516688" y="5362575"/>
          <p14:tracePt t="70528" x="6415088" y="5387975"/>
          <p14:tracePt t="70530" x="6321425" y="5405438"/>
          <p14:tracePt t="70540" x="6176963" y="5430838"/>
          <p14:tracePt t="70542" x="6108700" y="5430838"/>
          <p14:tracePt t="70557" x="5819775" y="5430838"/>
          <p14:tracePt t="70573" x="5487988" y="5464175"/>
          <p14:tracePt t="70590" x="5191125" y="5472113"/>
          <p14:tracePt t="70607" x="5064125" y="5464175"/>
          <p14:tracePt t="70624" x="4927600" y="5430838"/>
          <p14:tracePt t="70640" x="4851400" y="5395913"/>
          <p14:tracePt t="70657" x="4800600" y="5387975"/>
          <p14:tracePt t="70675" x="4749800" y="5362575"/>
          <p14:tracePt t="70678" x="4732338" y="5362575"/>
          <p14:tracePt t="70681" x="4724400" y="5353050"/>
          <p14:tracePt t="70691" x="4699000" y="5337175"/>
          <p14:tracePt t="70693" x="4673600" y="5327650"/>
          <p14:tracePt t="70707" x="4545013" y="5260975"/>
          <p14:tracePt t="70709" x="4494213" y="5235575"/>
          <p14:tracePt t="70712" x="4435475" y="5200650"/>
          <p14:tracePt t="70723" x="4230688" y="5073650"/>
          <p14:tracePt t="70740" x="3941763" y="4911725"/>
          <p14:tracePt t="70741" x="3883025" y="4878388"/>
          <p14:tracePt t="70757" x="3662363" y="4759325"/>
          <p14:tracePt t="70773" x="3424238" y="4665663"/>
          <p14:tracePt t="70790" x="3211513" y="4579938"/>
          <p14:tracePt t="70807" x="3117850" y="4521200"/>
          <p14:tracePt t="70810" x="3084513" y="4503738"/>
          <p14:tracePt t="70823" x="3024188" y="4452938"/>
          <p14:tracePt t="70825" x="3008313" y="4445000"/>
          <p14:tracePt t="70840" x="2947988" y="4419600"/>
          <p14:tracePt t="70857" x="2914650" y="4402138"/>
          <p14:tracePt t="70875" x="2879725" y="4384675"/>
          <p14:tracePt t="70891" x="2854325" y="4376738"/>
          <p14:tracePt t="70892" x="2846388" y="4376738"/>
          <p14:tracePt t="70907" x="2820988" y="4368800"/>
          <p14:tracePt t="70909" x="2811463" y="4368800"/>
          <p14:tracePt t="70913" x="2803525" y="4351338"/>
          <p14:tracePt t="70916" x="2786063" y="4351338"/>
          <p14:tracePt t="70924" x="2752725" y="4341813"/>
          <p14:tracePt t="70941" x="2693988" y="4341813"/>
          <p14:tracePt t="70942" x="2676525" y="4341813"/>
          <p14:tracePt t="70957" x="2625725" y="4341813"/>
          <p14:tracePt t="70959" x="2616200" y="4341813"/>
          <p14:tracePt t="70973" x="2600325" y="4341813"/>
          <p14:tracePt t="71345" x="2600325" y="4351338"/>
          <p14:tracePt t="71363" x="2600325" y="4359275"/>
          <p14:tracePt t="71368" x="2600325" y="4368800"/>
          <p14:tracePt t="71377" x="2600325" y="4376738"/>
          <p14:tracePt t="71390" x="2600325" y="4384675"/>
          <p14:tracePt t="71409" x="2590800" y="4402138"/>
          <p14:tracePt t="71440" x="2582863" y="4410075"/>
          <p14:tracePt t="73436" x="2582863" y="4419600"/>
          <p14:tracePt t="73449" x="2565400" y="4427538"/>
          <p14:tracePt t="73458" x="2557463" y="4427538"/>
          <p14:tracePt t="73473" x="2532063" y="4445000"/>
          <p14:tracePt t="73488" x="2524125" y="4445000"/>
          <p14:tracePt t="73490" x="2506663" y="4452938"/>
          <p14:tracePt t="73505" x="2481263" y="4470400"/>
          <p14:tracePt t="73522" x="2455863" y="4495800"/>
          <p14:tracePt t="73538" x="2438400" y="4495800"/>
          <p14:tracePt t="73539" x="2438400" y="4503738"/>
          <p14:tracePt t="73555" x="2420938" y="4503738"/>
          <p14:tracePt t="73572" x="2413000" y="4513263"/>
          <p14:tracePt t="73588" x="2387600" y="4521200"/>
          <p14:tracePt t="73606" x="2387600" y="4529138"/>
          <p14:tracePt t="73607" x="2379663" y="4529138"/>
          <p14:tracePt t="73623" x="2362200" y="4538663"/>
          <p14:tracePt t="73627" x="2344738" y="4538663"/>
          <p14:tracePt t="73645" x="2336800" y="4538663"/>
          <p14:tracePt t="73657" x="2327275" y="4538663"/>
          <p14:tracePt t="73673" x="2319338" y="4546600"/>
          <p14:tracePt t="73690" x="2311400" y="4546600"/>
          <p14:tracePt t="73706" x="2293938" y="4554538"/>
          <p14:tracePt t="73738" x="2276475" y="4564063"/>
          <p14:tracePt t="73746" x="2268538" y="4564063"/>
          <p14:tracePt t="73754" x="2260600" y="4572000"/>
          <p14:tracePt t="73771" x="2243138" y="4579938"/>
          <p14:tracePt t="73788" x="2243138" y="4597400"/>
          <p14:tracePt t="73805" x="2225675" y="4605338"/>
          <p14:tracePt t="73822" x="2217738" y="4614863"/>
          <p14:tracePt t="73838" x="2208213" y="4630738"/>
          <p14:tracePt t="73855" x="2200275" y="4630738"/>
          <p14:tracePt t="73872" x="2182813" y="4648200"/>
          <p14:tracePt t="73896" x="2174875" y="4648200"/>
          <p14:tracePt t="95586" x="2157413" y="4648200"/>
          <p14:tracePt t="95593" x="2141538" y="4648200"/>
          <p14:tracePt t="95595" x="2132013" y="4648200"/>
          <p14:tracePt t="95624" x="2116138" y="4648200"/>
          <p14:tracePt t="95724" x="2106613" y="4657725"/>
          <p14:tracePt t="95732" x="2106613" y="4665663"/>
          <p14:tracePt t="95741" x="2098675" y="4673600"/>
          <p14:tracePt t="95758" x="2090738" y="4673600"/>
          <p14:tracePt t="95775" x="2081213" y="4673600"/>
          <p14:tracePt t="95793" x="2073275" y="4673600"/>
          <p14:tracePt t="95795" x="2065338" y="4673600"/>
          <p14:tracePt t="95809" x="2038350" y="4673600"/>
          <p14:tracePt t="95826" x="2022475" y="4673600"/>
          <p14:tracePt t="96108" x="2030413" y="4673600"/>
          <p14:tracePt t="96210" x="2038350" y="4673600"/>
          <p14:tracePt t="96402" x="2047875" y="4673600"/>
          <p14:tracePt t="96429" x="2055813" y="4673600"/>
          <p14:tracePt t="96508" x="2065338" y="4673600"/>
          <p14:tracePt t="96519" x="2081213" y="4673600"/>
          <p14:tracePt t="96533" x="2098675" y="4673600"/>
          <p14:tracePt t="96549" x="2106613" y="4673600"/>
          <p14:tracePt t="96558" x="2116138" y="4665663"/>
          <p14:tracePt t="96574" x="2124075" y="4665663"/>
          <p14:tracePt t="96605" x="2132013" y="4665663"/>
          <p14:tracePt t="96613" x="2141538" y="4665663"/>
          <p14:tracePt t="96625" x="2157413" y="4665663"/>
          <p14:tracePt t="96641" x="2174875" y="4665663"/>
          <p14:tracePt t="96657" x="2200275" y="4665663"/>
          <p14:tracePt t="96675" x="2217738" y="4665663"/>
          <p14:tracePt t="96676" x="2225675" y="4665663"/>
          <p14:tracePt t="96690" x="2251075" y="4665663"/>
          <p14:tracePt t="96718" x="2268538" y="4665663"/>
          <p14:tracePt t="96727" x="2276475" y="4665663"/>
          <p14:tracePt t="96740" x="2293938" y="4665663"/>
          <p14:tracePt t="96758" x="2327275" y="4665663"/>
          <p14:tracePt t="96762" x="2336800" y="4665663"/>
          <p14:tracePt t="96765" x="2352675" y="4665663"/>
          <p14:tracePt t="96774" x="2362200" y="4665663"/>
          <p14:tracePt t="96777" x="2379663" y="4665663"/>
          <p14:tracePt t="96791" x="2405063" y="4665663"/>
          <p14:tracePt t="96809" x="2446338" y="4665663"/>
          <p14:tracePt t="96824" x="2489200" y="4673600"/>
          <p14:tracePt t="96826" x="2514600" y="4683125"/>
          <p14:tracePt t="96841" x="2582863" y="4699000"/>
          <p14:tracePt t="96859" x="2659063" y="4708525"/>
          <p14:tracePt t="96874" x="2709863" y="4724400"/>
          <p14:tracePt t="96875" x="2727325" y="4724400"/>
          <p14:tracePt t="96890" x="2770188" y="4724400"/>
          <p14:tracePt t="96892" x="2786063" y="4733925"/>
          <p14:tracePt t="96907" x="2863850" y="4733925"/>
          <p14:tracePt t="96924" x="2905125" y="4733925"/>
          <p14:tracePt t="96941" x="2982913" y="4733925"/>
          <p14:tracePt t="96943" x="2990850" y="4733925"/>
          <p14:tracePt t="96958" x="3024188" y="4733925"/>
          <p14:tracePt t="96963" x="3041650" y="4733925"/>
          <p14:tracePt t="96966" x="3049588" y="4733925"/>
          <p14:tracePt t="96969" x="3059113" y="4733925"/>
          <p14:tracePt t="96974" x="3067050" y="4733925"/>
          <p14:tracePt t="96990" x="3092450" y="4733925"/>
          <p14:tracePt t="97008" x="3135313" y="4733925"/>
          <p14:tracePt t="97024" x="3168650" y="4733925"/>
          <p14:tracePt t="97025" x="3178175" y="4733925"/>
          <p14:tracePt t="97040" x="3236913" y="4733925"/>
          <p14:tracePt t="97057" x="3287713" y="4749800"/>
          <p14:tracePt t="97074" x="3305175" y="4749800"/>
          <p14:tracePt t="97090" x="3322638" y="4749800"/>
          <p14:tracePt t="97092" x="3330575" y="4749800"/>
          <p14:tracePt t="97107" x="3348038" y="4749800"/>
          <p14:tracePt t="97124" x="3381375" y="4749800"/>
          <p14:tracePt t="97141" x="3414713" y="4749800"/>
          <p14:tracePt t="97142" x="3424238" y="4749800"/>
          <p14:tracePt t="97157" x="3457575" y="4749800"/>
          <p14:tracePt t="97174" x="3508375" y="4759325"/>
          <p14:tracePt t="97191" x="3576638" y="4767263"/>
          <p14:tracePt t="97207" x="3652838" y="4775200"/>
          <p14:tracePt t="97209" x="3678238" y="4775200"/>
          <p14:tracePt t="97224" x="3721100" y="4775200"/>
          <p14:tracePt t="97226" x="3729038" y="4775200"/>
          <p14:tracePt t="97241" x="3781425" y="4775200"/>
          <p14:tracePt t="97257" x="3806825" y="4775200"/>
          <p14:tracePt t="97259" x="3814763" y="4775200"/>
          <p14:tracePt t="97274" x="3832225" y="4784725"/>
          <p14:tracePt t="97276" x="3848100" y="4784725"/>
          <p14:tracePt t="97280" x="3865563" y="4784725"/>
          <p14:tracePt t="97292" x="3890963" y="4784725"/>
          <p14:tracePt t="97296" x="3900488" y="4784725"/>
          <p14:tracePt t="97297" x="3916363" y="4784725"/>
          <p14:tracePt t="97298" x="3933825" y="4784725"/>
          <p14:tracePt t="97307" x="3967163" y="4784725"/>
          <p14:tracePt t="97323" x="4027488" y="4784725"/>
          <p14:tracePt t="97340" x="4103688" y="4784725"/>
          <p14:tracePt t="97341" x="4121150" y="4784725"/>
          <p14:tracePt t="97357" x="4171950" y="4784725"/>
          <p14:tracePt t="97373" x="4222750" y="4784725"/>
          <p14:tracePt t="97390" x="4316413" y="4784725"/>
          <p14:tracePt t="97393" x="4332288" y="4784725"/>
          <p14:tracePt t="97407" x="4410075" y="4784725"/>
          <p14:tracePt t="97409" x="4425950" y="4784725"/>
          <p14:tracePt t="97425" x="4519613" y="4784725"/>
          <p14:tracePt t="97441" x="4587875" y="4784725"/>
          <p14:tracePt t="97445" x="4638675" y="4767263"/>
          <p14:tracePt t="97457" x="4699000" y="4767263"/>
          <p14:tracePt t="97459" x="4706938" y="4767263"/>
          <p14:tracePt t="97474" x="4775200" y="4767263"/>
          <p14:tracePt t="97490" x="4791075" y="4759325"/>
          <p14:tracePt t="97491" x="4808538" y="4759325"/>
          <p14:tracePt t="97507" x="4833938" y="4759325"/>
          <p14:tracePt t="97524" x="4868863" y="4759325"/>
          <p14:tracePt t="97541" x="4902200" y="4749800"/>
          <p14:tracePt t="97557" x="4962525" y="4749800"/>
          <p14:tracePt t="97574" x="5038725" y="4749800"/>
          <p14:tracePt t="97578" x="5046663" y="4749800"/>
          <p14:tracePt t="97581" x="5064125" y="4749800"/>
          <p14:tracePt t="97591" x="5089525" y="4749800"/>
          <p14:tracePt t="97593" x="5106988" y="4749800"/>
          <p14:tracePt t="97607" x="5132388" y="4741863"/>
          <p14:tracePt t="97609" x="5140325" y="4741863"/>
          <p14:tracePt t="97625" x="5165725" y="4741863"/>
          <p14:tracePt t="97640" x="5199063" y="4733925"/>
          <p14:tracePt t="97641" x="5216525" y="4733925"/>
          <p14:tracePt t="97656" x="5259388" y="4733925"/>
          <p14:tracePt t="97673" x="5302250" y="4733925"/>
          <p14:tracePt t="97690" x="5368925" y="4733925"/>
          <p14:tracePt t="97691" x="5394325" y="4733925"/>
          <p14:tracePt t="97706" x="5462588" y="4733925"/>
          <p14:tracePt t="97724" x="5530850" y="4733925"/>
          <p14:tracePt t="97741" x="5581650" y="4716463"/>
          <p14:tracePt t="97743" x="5591175" y="4716463"/>
          <p14:tracePt t="97757" x="5624513" y="4716463"/>
          <p14:tracePt t="97774" x="5649913" y="4716463"/>
          <p14:tracePt t="97791" x="5683250" y="4716463"/>
          <p14:tracePt t="97810" x="5718175" y="4716463"/>
          <p14:tracePt t="97825" x="5735638" y="4716463"/>
          <p14:tracePt t="97840" x="5751513" y="4716463"/>
          <p14:tracePt t="97857" x="5776913" y="4716463"/>
          <p14:tracePt t="97858" x="5786438" y="4716463"/>
          <p14:tracePt t="97874" x="5811838" y="4716463"/>
          <p14:tracePt t="97890" x="5827713" y="4716463"/>
          <p14:tracePt t="97892" x="5845175" y="4716463"/>
          <p14:tracePt t="97907" x="5862638" y="4716463"/>
          <p14:tracePt t="97908" x="5870575" y="4716463"/>
          <p14:tracePt t="97911" x="5880100" y="4716463"/>
          <p14:tracePt t="97923" x="5905500" y="4716463"/>
          <p14:tracePt t="97940" x="5930900" y="4716463"/>
          <p14:tracePt t="97943" x="5938838" y="4716463"/>
          <p14:tracePt t="97957" x="5956300" y="4708525"/>
          <p14:tracePt t="97959" x="5972175" y="4708525"/>
          <p14:tracePt t="97973" x="6015038" y="4708525"/>
          <p14:tracePt t="97989" x="6065838" y="4708525"/>
          <p14:tracePt t="98007" x="6116638" y="4708525"/>
          <p14:tracePt t="98009" x="6134100" y="4708525"/>
          <p14:tracePt t="98023" x="6142038" y="4708525"/>
          <p14:tracePt t="98040" x="6159500" y="4708525"/>
          <p14:tracePt t="98057" x="6176963" y="4708525"/>
          <p14:tracePt t="98073" x="6184900" y="4708525"/>
          <p14:tracePt t="98091" x="6202363" y="4708525"/>
          <p14:tracePt t="98119" x="6219825" y="4708525"/>
          <p14:tracePt t="98135" x="6227763" y="4708525"/>
          <p14:tracePt t="98140" x="6235700" y="4708525"/>
          <p14:tracePt t="98157" x="6253163" y="4708525"/>
          <p14:tracePt t="98173" x="6278563" y="4716463"/>
          <p14:tracePt t="98190" x="6296025" y="4716463"/>
          <p14:tracePt t="98206" x="6329363" y="4716463"/>
          <p14:tracePt t="98223" x="6346825" y="4716463"/>
          <p14:tracePt t="98241" x="6364288" y="4716463"/>
          <p14:tracePt t="98243" x="6380163" y="4716463"/>
          <p14:tracePt t="98258" x="6397625" y="4716463"/>
          <p14:tracePt t="98260" x="6415088" y="4716463"/>
          <p14:tracePt t="98276" x="6456363" y="4716463"/>
          <p14:tracePt t="98280" x="6465888" y="4716463"/>
          <p14:tracePt t="98283" x="6473825" y="4716463"/>
          <p14:tracePt t="98290" x="6483350" y="4716463"/>
          <p14:tracePt t="98306" x="6499225" y="4716463"/>
          <p14:tracePt t="98323" x="6516688" y="4716463"/>
          <p14:tracePt t="98340" x="6534150" y="4724400"/>
          <p14:tracePt t="98358" x="6542088" y="4724400"/>
          <p14:tracePt t="98360" x="6550025" y="4724400"/>
          <p14:tracePt t="98374" x="6559550" y="4724400"/>
          <p14:tracePt t="98390" x="6567488" y="4724400"/>
          <p14:tracePt t="98394" x="6584950" y="4724400"/>
          <p14:tracePt t="98417" x="6600825" y="4724400"/>
          <p14:tracePt t="98468" x="6610350" y="4724400"/>
          <p14:tracePt t="98483" x="6618288" y="4724400"/>
          <p14:tracePt t="98497" x="6626225" y="4724400"/>
          <p14:tracePt t="98509" x="6635750" y="4724400"/>
          <p14:tracePt t="98524" x="6643688" y="4724400"/>
          <p14:tracePt t="98540" x="6661150" y="4724400"/>
          <p14:tracePt t="98563" x="6678613" y="4724400"/>
          <p14:tracePt t="98577" x="6694488" y="4724400"/>
          <p14:tracePt t="98590" x="6704013" y="4724400"/>
          <p14:tracePt t="98607" x="6711950" y="4724400"/>
          <p14:tracePt t="98623" x="6729413" y="4724400"/>
          <p14:tracePt t="98642" x="6745288" y="4733925"/>
          <p14:tracePt t="98662" x="6754813" y="4733925"/>
          <p14:tracePt t="98674" x="6770688" y="4733925"/>
          <p14:tracePt t="98690" x="6788150" y="4741863"/>
          <p14:tracePt t="98706" x="6813550" y="4741863"/>
          <p14:tracePt t="98724" x="6823075" y="4741863"/>
          <p14:tracePt t="98740" x="6831013" y="4741863"/>
          <p14:tracePt t="98760" x="6838950" y="4741863"/>
          <p14:tracePt t="98777" x="6848475" y="4741863"/>
          <p14:tracePt t="98789" x="6856413" y="4741863"/>
          <p14:tracePt t="98806" x="6864350" y="4741863"/>
          <p14:tracePt t="98823" x="6881813" y="4741863"/>
          <p14:tracePt t="98840" x="6889750" y="4749800"/>
          <p14:tracePt t="98856" x="6899275" y="4759325"/>
          <p14:tracePt t="98873" x="6924675" y="4759325"/>
          <p14:tracePt t="98889" x="6932613" y="4759325"/>
          <p14:tracePt t="98906" x="6950075" y="4759325"/>
          <p14:tracePt t="98907" x="6958013" y="4759325"/>
          <p14:tracePt t="98923" x="6975475" y="4767263"/>
          <p14:tracePt t="98939" x="6992938" y="4767263"/>
          <p14:tracePt t="98956" x="7008813" y="4767263"/>
          <p14:tracePt t="98973" x="7018338" y="4767263"/>
          <p14:tracePt t="98974" x="7026275" y="4767263"/>
          <p14:tracePt t="98989" x="7043738" y="4767263"/>
          <p14:tracePt t="99006" x="7059613" y="4767263"/>
          <p14:tracePt t="99023" x="7077075" y="4767263"/>
          <p14:tracePt t="99039" x="7094538" y="4767263"/>
          <p14:tracePt t="99057" x="7102475" y="4767263"/>
          <p14:tracePt t="99073" x="7112000" y="4767263"/>
          <p14:tracePt t="99091" x="7137400" y="4767263"/>
          <p14:tracePt t="99107" x="7153275" y="4767263"/>
          <p14:tracePt t="99123" x="7162800" y="4767263"/>
          <p14:tracePt t="99124" x="7170738" y="4767263"/>
          <p14:tracePt t="99139" x="7178675" y="4767263"/>
          <p14:tracePt t="99156" x="7196138" y="4767263"/>
          <p14:tracePt t="99173" x="7213600" y="4767263"/>
          <p14:tracePt t="99190" x="7221538" y="4767263"/>
          <p14:tracePt t="99206" x="7256463" y="4749800"/>
          <p14:tracePt t="99223" x="7272338" y="4749800"/>
          <p14:tracePt t="99240" x="7281863" y="4741863"/>
          <p14:tracePt t="102365" x="7297738" y="4733925"/>
          <p14:tracePt t="119296" x="7307263" y="4741863"/>
          <p14:tracePt t="119301" x="7307263" y="4749800"/>
          <p14:tracePt t="121833" x="7297738" y="4749800"/>
          <p14:tracePt t="121845" x="7289800" y="4749800"/>
          <p14:tracePt t="121852" x="7272338" y="4759325"/>
          <p14:tracePt t="121875" x="7213600" y="4767263"/>
          <p14:tracePt t="121892" x="7137400" y="4792663"/>
          <p14:tracePt t="121908" x="7034213" y="4818063"/>
          <p14:tracePt t="121926" x="6864350" y="4860925"/>
          <p14:tracePt t="121927" x="6805613" y="4878388"/>
          <p14:tracePt t="121942" x="6635750" y="4919663"/>
          <p14:tracePt t="121944" x="6592888" y="4929188"/>
          <p14:tracePt t="121959" x="6405563" y="4972050"/>
          <p14:tracePt t="121961" x="6354763" y="4979988"/>
          <p14:tracePt t="121977" x="6184900" y="5030788"/>
          <p14:tracePt t="121993" x="6075363" y="5056188"/>
          <p14:tracePt t="121994" x="6040438" y="5056188"/>
          <p14:tracePt t="122009" x="5938838" y="5064125"/>
          <p14:tracePt t="122025" x="5761038" y="5099050"/>
          <p14:tracePt t="122042" x="5649913" y="5099050"/>
          <p14:tracePt t="122046" x="5624513" y="5099050"/>
          <p14:tracePt t="122049" x="5607050" y="5106988"/>
          <p14:tracePt t="122059" x="5522913" y="5132388"/>
          <p14:tracePt t="122060" x="5487988" y="5141913"/>
          <p14:tracePt t="122075" x="5378450" y="5167313"/>
          <p14:tracePt t="122091" x="5276850" y="5192713"/>
          <p14:tracePt t="122108" x="5157788" y="5208588"/>
          <p14:tracePt t="122125" x="5046663" y="5226050"/>
          <p14:tracePt t="122142" x="4910138" y="5260975"/>
          <p14:tracePt t="122158" x="4808538" y="5276850"/>
          <p14:tracePt t="122175" x="4699000" y="5311775"/>
          <p14:tracePt t="122176" x="4664075" y="5319713"/>
          <p14:tracePt t="122192" x="4587875" y="5337175"/>
          <p14:tracePt t="122194" x="4554538" y="5353050"/>
          <p14:tracePt t="122198" x="4503738" y="5380038"/>
          <p14:tracePt t="122201" x="4468813" y="5387975"/>
          <p14:tracePt t="122208" x="4425950" y="5387975"/>
          <p14:tracePt t="122210" x="4384675" y="5395913"/>
          <p14:tracePt t="122225" x="4214813" y="5430838"/>
          <p14:tracePt t="122242" x="4035425" y="5472113"/>
          <p14:tracePt t="122258" x="3857625" y="5497513"/>
          <p14:tracePt t="122259" x="3797300" y="5514975"/>
          <p14:tracePt t="122275" x="3636963" y="5540375"/>
          <p14:tracePt t="122292" x="3492500" y="5583238"/>
          <p14:tracePt t="122308" x="3338513" y="5608638"/>
          <p14:tracePt t="122311" x="3297238" y="5616575"/>
          <p14:tracePt t="122325" x="3152775" y="5651500"/>
          <p14:tracePt t="122342" x="2955925" y="5676900"/>
          <p14:tracePt t="122358" x="2820988" y="5694363"/>
          <p14:tracePt t="122359" x="2770188" y="5702300"/>
          <p14:tracePt t="122360" x="2744788" y="5702300"/>
          <p14:tracePt t="122374" x="2651125" y="5702300"/>
          <p14:tracePt t="122392" x="2506663" y="5702300"/>
          <p14:tracePt t="122408" x="2438400" y="5710238"/>
          <p14:tracePt t="122409" x="2413000" y="5719763"/>
          <p14:tracePt t="122424" x="2319338" y="5727700"/>
          <p14:tracePt t="122441" x="2243138" y="5727700"/>
          <p14:tracePt t="122458" x="2166938" y="5727700"/>
          <p14:tracePt t="122475" x="2073275" y="5727700"/>
          <p14:tracePt t="122492" x="2030413" y="5727700"/>
          <p14:tracePt t="122508" x="1997075" y="5727700"/>
          <p14:tracePt t="122511" x="1987550" y="5727700"/>
          <p14:tracePt t="122525" x="1946275" y="5727700"/>
          <p14:tracePt t="122542" x="1903413" y="5727700"/>
          <p14:tracePt t="122558" x="1878013" y="5727700"/>
          <p14:tracePt t="122575" x="1852613" y="5727700"/>
          <p14:tracePt t="122593" x="1827213" y="5727700"/>
          <p14:tracePt t="122613" x="1817688" y="5727700"/>
          <p14:tracePt t="122871" x="1827213" y="5727700"/>
          <p14:tracePt t="122881" x="1843088" y="5727700"/>
          <p14:tracePt t="122888" x="1843088" y="5719763"/>
          <p14:tracePt t="122909" x="1868488" y="5710238"/>
          <p14:tracePt t="122926" x="1893888" y="5694363"/>
          <p14:tracePt t="122944" x="1936750" y="5668963"/>
          <p14:tracePt t="122958" x="1954213" y="5651500"/>
          <p14:tracePt t="122974" x="1997075" y="5634038"/>
          <p14:tracePt t="122991" x="2030413" y="5626100"/>
          <p14:tracePt t="123008" x="2055813" y="5616575"/>
          <p14:tracePt t="123024" x="2065338" y="5616575"/>
          <p14:tracePt t="123041" x="2098675" y="5608638"/>
          <p14:tracePt t="123058" x="2124075" y="5591175"/>
          <p14:tracePt t="123074" x="2166938" y="5583238"/>
          <p14:tracePt t="123075" x="2174875" y="5583238"/>
          <p14:tracePt t="123091" x="2200275" y="5575300"/>
          <p14:tracePt t="123108" x="2243138" y="5557838"/>
          <p14:tracePt t="123124" x="2276475" y="5557838"/>
          <p14:tracePt t="123141" x="2293938" y="5557838"/>
          <p14:tracePt t="123142" x="2311400" y="5549900"/>
          <p14:tracePt t="123158" x="2327275" y="5540375"/>
          <p14:tracePt t="123159" x="2336800" y="5540375"/>
          <p14:tracePt t="123174" x="2352675" y="5540375"/>
          <p14:tracePt t="123177" x="2362200" y="5532438"/>
          <p14:tracePt t="123191" x="2387600" y="5532438"/>
          <p14:tracePt t="123208" x="2405063" y="5532438"/>
          <p14:tracePt t="123225" x="2420938" y="5532438"/>
          <p14:tracePt t="123226" x="2430463" y="5532438"/>
          <p14:tracePt t="123242" x="2438400" y="5532438"/>
          <p14:tracePt t="123246" x="2446338" y="5532438"/>
          <p14:tracePt t="123249" x="2455863" y="5532438"/>
          <p14:tracePt t="123269" x="2471738" y="5532438"/>
          <p14:tracePt t="123283" x="2481263" y="5532438"/>
          <p14:tracePt t="123298" x="2489200" y="5532438"/>
          <p14:tracePt t="123308" x="2497138" y="5532438"/>
          <p14:tracePt t="123324" x="2506663" y="5532438"/>
          <p14:tracePt t="123341" x="2514600" y="5532438"/>
          <p14:tracePt t="123358" x="2532063" y="5532438"/>
          <p14:tracePt t="123389" x="2549525" y="5532438"/>
          <p14:tracePt t="123410" x="2565400" y="5532438"/>
          <p14:tracePt t="123426" x="2574925" y="5532438"/>
          <p14:tracePt t="123436" x="2582863" y="5532438"/>
          <p14:tracePt t="123448" x="2590800" y="5532438"/>
          <p14:tracePt t="123472" x="2600325" y="5532438"/>
          <p14:tracePt t="123486" x="2608263" y="5532438"/>
          <p14:tracePt t="123503" x="2625725" y="5532438"/>
          <p14:tracePt t="123519" x="2641600" y="5532438"/>
          <p14:tracePt t="123530" x="2651125" y="5532438"/>
          <p14:tracePt t="123546" x="2659063" y="5524500"/>
          <p14:tracePt t="123557" x="2676525" y="5514975"/>
          <p14:tracePt t="123574" x="2684463" y="5514975"/>
          <p14:tracePt t="123575" x="2693988" y="5514975"/>
          <p14:tracePt t="123591" x="2701925" y="5514975"/>
          <p14:tracePt t="123608" x="2719388" y="5514975"/>
          <p14:tracePt t="123625" x="2735263" y="5514975"/>
          <p14:tracePt t="123643" x="2752725" y="5514975"/>
          <p14:tracePt t="123661" x="2770188" y="5514975"/>
          <p14:tracePt t="123673" x="2778125" y="5514975"/>
          <p14:tracePt t="123691" x="2786063" y="5514975"/>
          <p14:tracePt t="123707" x="2811463" y="5514975"/>
          <p14:tracePt t="123724" x="2828925" y="5514975"/>
          <p14:tracePt t="123727" x="2846388" y="5514975"/>
          <p14:tracePt t="123741" x="2863850" y="5514975"/>
          <p14:tracePt t="123759" x="2879725" y="5514975"/>
          <p14:tracePt t="123776" x="2889250" y="5514975"/>
          <p14:tracePt t="123791" x="2897188" y="5514975"/>
          <p14:tracePt t="123808" x="2922588" y="5514975"/>
          <p14:tracePt t="123824" x="2930525" y="5514975"/>
          <p14:tracePt t="123841" x="2947988" y="5514975"/>
          <p14:tracePt t="123858" x="2973388" y="5514975"/>
          <p14:tracePt t="123885" x="2990850" y="5514975"/>
          <p14:tracePt t="123893" x="2998788" y="5514975"/>
          <p14:tracePt t="123909" x="3008313" y="5514975"/>
          <p14:tracePt t="123913" x="3016250" y="5514975"/>
          <p14:tracePt t="123925" x="3024188" y="5514975"/>
          <p14:tracePt t="123942" x="3049588" y="5514975"/>
          <p14:tracePt t="123993" x="3067050" y="5514975"/>
          <p14:tracePt t="124025" x="3074988" y="5514975"/>
          <p14:tracePt t="124033" x="3084513" y="5514975"/>
          <p14:tracePt t="124046" x="3092450" y="5514975"/>
          <p14:tracePt t="124058" x="3100388" y="5514975"/>
          <p14:tracePt t="124074" x="3117850" y="5514975"/>
          <p14:tracePt t="124091" x="3135313" y="5514975"/>
          <p14:tracePt t="124107" x="3152775" y="5514975"/>
          <p14:tracePt t="124125" x="3160713" y="5514975"/>
          <p14:tracePt t="124144" x="3178175" y="5514975"/>
          <p14:tracePt t="124160" x="3194050" y="5514975"/>
          <p14:tracePt t="124187" x="3211513" y="5514975"/>
          <p14:tracePt t="124209" x="3228975" y="5514975"/>
          <p14:tracePt t="124221" x="3236913" y="5514975"/>
          <p14:tracePt t="124245" x="3244850" y="5514975"/>
          <p14:tracePt t="124272" x="3254375" y="5514975"/>
          <p14:tracePt t="124281" x="3262313" y="5514975"/>
          <p14:tracePt t="124296" x="3270250" y="5514975"/>
          <p14:tracePt t="124312" x="3287713" y="5514975"/>
          <p14:tracePt t="124339" x="3297238" y="5514975"/>
          <p14:tracePt t="124347" x="3305175" y="5514975"/>
          <p14:tracePt t="124357" x="3313113" y="5514975"/>
          <p14:tracePt t="124374" x="3330575" y="5514975"/>
          <p14:tracePt t="124391" x="3338513" y="5514975"/>
          <p14:tracePt t="124392" x="3355975" y="5514975"/>
          <p14:tracePt t="124407" x="3373438" y="5524500"/>
          <p14:tracePt t="124425" x="3389313" y="5524500"/>
          <p14:tracePt t="124441" x="3398838" y="5524500"/>
          <p14:tracePt t="124442" x="3406775" y="5524500"/>
          <p14:tracePt t="124457" x="3424238" y="5524500"/>
          <p14:tracePt t="124474" x="3449638" y="5524500"/>
          <p14:tracePt t="124491" x="3475038" y="5524500"/>
          <p14:tracePt t="124507" x="3500438" y="5524500"/>
          <p14:tracePt t="124524" x="3525838" y="5524500"/>
          <p14:tracePt t="124542" x="3533775" y="5524500"/>
          <p14:tracePt t="124544" x="3543300" y="5524500"/>
          <p14:tracePt t="124559" x="3576638" y="5524500"/>
          <p14:tracePt t="124574" x="3602038" y="5524500"/>
          <p14:tracePt t="124591" x="3627438" y="5524500"/>
          <p14:tracePt t="124592" x="3636963" y="5524500"/>
          <p14:tracePt t="124607" x="3652838" y="5524500"/>
          <p14:tracePt t="124609" x="3670300" y="5524500"/>
          <p14:tracePt t="124623" x="3687763" y="5524500"/>
          <p14:tracePt t="124640" x="3713163" y="5524500"/>
          <p14:tracePt t="124641" x="3721100" y="5524500"/>
          <p14:tracePt t="124656" x="3746500" y="5524500"/>
          <p14:tracePt t="124673" x="3763963" y="5532438"/>
          <p14:tracePt t="124690" x="3789363" y="5532438"/>
          <p14:tracePt t="124693" x="3797300" y="5532438"/>
          <p14:tracePt t="124707" x="3814763" y="5532438"/>
          <p14:tracePt t="124724" x="3840163" y="5532438"/>
          <p14:tracePt t="124741" x="3857625" y="5532438"/>
          <p14:tracePt t="124758" x="3873500" y="5532438"/>
          <p14:tracePt t="124774" x="3890963" y="5532438"/>
          <p14:tracePt t="124791" x="3916363" y="5532438"/>
          <p14:tracePt t="124792" x="3925888" y="5532438"/>
          <p14:tracePt t="124808" x="3941763" y="5532438"/>
          <p14:tracePt t="124809" x="3959225" y="5532438"/>
          <p14:tracePt t="124825" x="3992563" y="5532438"/>
          <p14:tracePt t="124841" x="4017963" y="5532438"/>
          <p14:tracePt t="124857" x="4052888" y="5532438"/>
          <p14:tracePt t="124873" x="4086225" y="5532438"/>
          <p14:tracePt t="124890" x="4146550" y="5532438"/>
          <p14:tracePt t="124893" x="4154488" y="5532438"/>
          <p14:tracePt t="124907" x="4187825" y="5532438"/>
          <p14:tracePt t="124908" x="4205288" y="5532438"/>
          <p14:tracePt t="124911" x="4214813" y="5532438"/>
          <p14:tracePt t="124923" x="4248150" y="5532438"/>
          <p14:tracePt t="124940" x="4281488" y="5532438"/>
          <p14:tracePt t="124943" x="4291013" y="5532438"/>
          <p14:tracePt t="124956" x="4306888" y="5532438"/>
          <p14:tracePt t="124973" x="4324350" y="5532438"/>
          <p14:tracePt t="124990" x="4332288" y="5532438"/>
          <p14:tracePt t="125007" x="4341813" y="5532438"/>
          <p14:tracePt t="125024" x="4359275" y="5532438"/>
          <p14:tracePt t="144915" x="4367213" y="5532438"/>
          <p14:tracePt t="170141" x="4400550" y="5524500"/>
          <p14:tracePt t="170151" x="4460875" y="5507038"/>
          <p14:tracePt t="170164" x="4519613" y="5497513"/>
          <p14:tracePt t="170166" x="4537075" y="5497513"/>
          <p14:tracePt t="170179" x="4605338" y="5497513"/>
          <p14:tracePt t="170181" x="4638675" y="5497513"/>
          <p14:tracePt t="170195" x="4775200" y="5497513"/>
          <p14:tracePt t="170212" x="5132388" y="5497513"/>
          <p14:tracePt t="170229" x="5819775" y="5497513"/>
          <p14:tracePt t="170231" x="6057900" y="5497513"/>
          <p14:tracePt t="170246" x="7170738" y="5532438"/>
          <p14:tracePt t="170262" x="8012113" y="5532438"/>
          <p14:tracePt t="170263" x="8275638" y="5532438"/>
          <p14:tracePt t="170279" x="9099550" y="5430838"/>
          <p14:tracePt t="170281" x="9294813" y="5387975"/>
          <p14:tracePt t="170284" x="9464675" y="5345113"/>
          <p14:tracePt t="170297" x="9880600" y="5235575"/>
          <p14:tracePt t="170299" x="9999663" y="5200650"/>
          <p14:tracePt t="170313" x="10306050" y="5124450"/>
          <p14:tracePt t="170315" x="10390188" y="5099050"/>
          <p14:tracePt t="170329" x="10620375" y="5038725"/>
          <p14:tracePt t="170330" x="10688638" y="5030788"/>
          <p14:tracePt t="170345" x="10934700" y="4946650"/>
          <p14:tracePt t="170362" x="11129963" y="4860925"/>
          <p14:tracePt t="170365" x="11172825" y="4843463"/>
          <p14:tracePt t="170379" x="11291888" y="4784725"/>
          <p14:tracePt t="170381" x="11325225" y="4767263"/>
          <p14:tracePt t="170397" x="11426825" y="4716463"/>
          <p14:tracePt t="170412" x="11452225" y="4699000"/>
          <p14:tracePt t="170414" x="11461750" y="4699000"/>
          <p14:tracePt t="170418" x="11469688" y="4691063"/>
          <p14:tracePt t="170429" x="11530013" y="4648200"/>
          <p14:tracePt t="170431" x="11555413" y="4630738"/>
          <p14:tracePt t="170446" x="11725275" y="4554538"/>
          <p14:tracePt t="170462" x="11911013" y="4460875"/>
          <p14:tracePt t="170463" x="11988800" y="4435475"/>
          <p14:tracePt t="170478" x="12166600" y="43688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AE9D684C-D437-4537-92D5-83B92959B286}"/>
              </a:ext>
            </a:extLst>
          </p:cNvPr>
          <p:cNvSpPr txBox="1">
            <a:spLocks noChangeArrowheads="1"/>
          </p:cNvSpPr>
          <p:nvPr/>
        </p:nvSpPr>
        <p:spPr bwMode="auto">
          <a:xfrm>
            <a:off x="3642173" y="234295"/>
            <a:ext cx="494030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sz="2800" u="sng" dirty="0">
                <a:solidFill>
                  <a:schemeClr val="tx1"/>
                </a:solidFill>
              </a:rPr>
              <a:t>Types of Pricing Method</a:t>
            </a:r>
            <a:endParaRPr lang="en-US" altLang="ar-SA" sz="1400" u="sng" dirty="0">
              <a:solidFill>
                <a:schemeClr val="tx1"/>
              </a:solidFill>
            </a:endParaRPr>
          </a:p>
        </p:txBody>
      </p:sp>
      <p:sp>
        <p:nvSpPr>
          <p:cNvPr id="7" name="TextBox 6">
            <a:extLst>
              <a:ext uri="{FF2B5EF4-FFF2-40B4-BE49-F238E27FC236}">
                <a16:creationId xmlns:a16="http://schemas.microsoft.com/office/drawing/2014/main" id="{3F662E77-D261-4A2E-A05A-AE32F669BE48}"/>
              </a:ext>
            </a:extLst>
          </p:cNvPr>
          <p:cNvSpPr txBox="1"/>
          <p:nvPr/>
        </p:nvSpPr>
        <p:spPr>
          <a:xfrm>
            <a:off x="3162782" y="1490551"/>
            <a:ext cx="6094070" cy="329257"/>
          </a:xfrm>
          <a:prstGeom prst="rect">
            <a:avLst/>
          </a:prstGeom>
          <a:solidFill>
            <a:schemeClr val="accent1">
              <a:lumMod val="20000"/>
              <a:lumOff val="80000"/>
            </a:schemeClr>
          </a:solidFill>
          <a:ln>
            <a:solidFill>
              <a:schemeClr val="accent1">
                <a:lumMod val="50000"/>
              </a:schemeClr>
            </a:solidFill>
          </a:ln>
        </p:spPr>
        <p:txBody>
          <a:bodyPr wrap="square">
            <a:spAutoFit/>
          </a:bodyPr>
          <a:lstStyle/>
          <a:p>
            <a:pPr marL="0" marR="0" algn="ctr">
              <a:lnSpc>
                <a:spcPts val="1800"/>
              </a:lnSpc>
              <a:spcBef>
                <a:spcPts val="0"/>
              </a:spcBef>
              <a:spcAft>
                <a:spcPts val="12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pricing method is divided into two parts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043ABF6-3024-45EF-862C-4DC1E8598632}"/>
              </a:ext>
            </a:extLst>
          </p:cNvPr>
          <p:cNvSpPr txBox="1"/>
          <p:nvPr/>
        </p:nvSpPr>
        <p:spPr>
          <a:xfrm>
            <a:off x="245963" y="2355423"/>
            <a:ext cx="5066817" cy="1563890"/>
          </a:xfrm>
          <a:prstGeom prst="rect">
            <a:avLst/>
          </a:prstGeom>
          <a:noFill/>
          <a:ln>
            <a:solidFill>
              <a:schemeClr val="tx1">
                <a:lumMod val="95000"/>
                <a:lumOff val="5000"/>
              </a:schemeClr>
            </a:solidFill>
          </a:ln>
        </p:spPr>
        <p:txBody>
          <a:bodyPr wrap="square">
            <a:spAutoFit/>
          </a:bodyPr>
          <a:lstStyle/>
          <a:p>
            <a:pPr marL="342900" marR="0" lvl="0" indent="-342900">
              <a:lnSpc>
                <a:spcPct val="107000"/>
              </a:lnSpc>
              <a:spcBef>
                <a:spcPts val="0"/>
              </a:spcBef>
              <a:spcAft>
                <a:spcPts val="375"/>
              </a:spcAft>
              <a:buSzPts val="1000"/>
              <a:buFont typeface="Symbol" panose="05050102010706020507" pitchFamily="18" charset="2"/>
              <a:buChar char=""/>
              <a:tabLst>
                <a:tab pos="457200" algn="l"/>
              </a:tabLst>
            </a:pPr>
            <a:r>
              <a:rPr lang="en-US" sz="1800"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Cost Oriented Pricing Method</a:t>
            </a:r>
            <a:r>
              <a:rPr lang="en-US" sz="1800"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It is the base for evaluating the price of the finished goods, and most of the company apply this method to calculate the cost of the product. This method is divided further into the following ways.</a:t>
            </a:r>
            <a:endParaRPr lang="en-US" sz="2000"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A09D6BD3-C8A2-4E45-8521-0D0D0246A753}"/>
              </a:ext>
            </a:extLst>
          </p:cNvPr>
          <p:cNvSpPr txBox="1"/>
          <p:nvPr/>
        </p:nvSpPr>
        <p:spPr>
          <a:xfrm>
            <a:off x="6787466" y="2355423"/>
            <a:ext cx="3836368" cy="1257845"/>
          </a:xfrm>
          <a:prstGeom prst="rect">
            <a:avLst/>
          </a:prstGeom>
          <a:noFill/>
          <a:ln>
            <a:solidFill>
              <a:schemeClr val="tx1"/>
            </a:solidFill>
          </a:ln>
        </p:spPr>
        <p:txBody>
          <a:bodyPr wrap="square">
            <a:spAutoFit/>
          </a:bodyPr>
          <a:lstStyle/>
          <a:p>
            <a:pPr marL="342900" marR="0" lvl="0" indent="-342900">
              <a:lnSpc>
                <a:spcPct val="107000"/>
              </a:lnSpc>
              <a:spcBef>
                <a:spcPts val="0"/>
              </a:spcBef>
              <a:spcAft>
                <a:spcPts val="375"/>
              </a:spcAft>
              <a:buSzPts val="1000"/>
              <a:buFont typeface="Symbol" panose="05050102010706020507" pitchFamily="18" charset="2"/>
              <a:buChar char=""/>
              <a:tabLst>
                <a:tab pos="457200" algn="l"/>
              </a:tabLst>
            </a:pPr>
            <a:r>
              <a:rPr lang="en-US" sz="1800"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Market-Oriented Pricing Method-</a:t>
            </a:r>
            <a:r>
              <a:rPr lang="en-US" sz="1800"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Under this category, it is determined on the base of market research</a:t>
            </a:r>
            <a:endParaRPr lang="en-US" sz="2000"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5FA65B85-A8F2-A61E-40D7-C1A29BBA0C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1812160044"/>
      </p:ext>
    </p:extLst>
  </p:cSld>
  <p:clrMapOvr>
    <a:masterClrMapping/>
  </p:clrMapOvr>
  <mc:AlternateContent xmlns:mc="http://schemas.openxmlformats.org/markup-compatibility/2006" xmlns:p14="http://schemas.microsoft.com/office/powerpoint/2010/main">
    <mc:Choice Requires="p14">
      <p:transition p14:dur="10" advTm="199554"/>
    </mc:Choice>
    <mc:Fallback xmlns="">
      <p:transition advTm="1995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13349" x="12141200" y="3705225"/>
          <p14:tracePt t="13351" x="12098338" y="3713163"/>
          <p14:tracePt t="13356" x="12047538" y="3722688"/>
          <p14:tracePt t="13362" x="11988800" y="3738563"/>
          <p14:tracePt t="13378" x="11852275" y="3773488"/>
          <p14:tracePt t="13395" x="11741150" y="3790950"/>
          <p14:tracePt t="13412" x="11657013" y="3816350"/>
          <p14:tracePt t="13429" x="11563350" y="3849688"/>
          <p14:tracePt t="13446" x="11325225" y="3935413"/>
          <p14:tracePt t="13462" x="11036300" y="4019550"/>
          <p14:tracePt t="13479" x="10823575" y="4070350"/>
          <p14:tracePt t="13481" x="10739438" y="4095750"/>
          <p14:tracePt t="13496" x="10483850" y="4156075"/>
          <p14:tracePt t="13498" x="10382250" y="4181475"/>
          <p14:tracePt t="13513" x="9940925" y="4275138"/>
          <p14:tracePt t="13517" x="9821863" y="4283075"/>
          <p14:tracePt t="13520" x="9694863" y="4283075"/>
          <p14:tracePt t="13528" x="9456738" y="4283075"/>
          <p14:tracePt t="13545" x="8947150" y="4249738"/>
          <p14:tracePt t="13562" x="8402638" y="3900488"/>
          <p14:tracePt t="13578" x="7807325" y="3186113"/>
          <p14:tracePt t="13595" x="7373938" y="2668588"/>
          <p14:tracePt t="13598" x="7264400" y="2582863"/>
          <p14:tracePt t="13611" x="7008813" y="2413000"/>
          <p14:tracePt t="13629" x="6958013" y="2379663"/>
          <p14:tracePt t="13645" x="6848475" y="2328863"/>
          <p14:tracePt t="13646" x="6797675" y="2303463"/>
          <p14:tracePt t="13662" x="6653213" y="2268538"/>
          <p14:tracePt t="13680" x="6584950" y="2227263"/>
          <p14:tracePt t="13695" x="6567488" y="2209800"/>
          <p14:tracePt t="13712" x="6534150" y="2184400"/>
          <p14:tracePt t="13729" x="6508750" y="2159000"/>
          <p14:tracePt t="13732" x="6508750" y="2149475"/>
          <p14:tracePt t="13745" x="6465888" y="2133600"/>
          <p14:tracePt t="13748" x="6456363" y="2124075"/>
          <p14:tracePt t="13764" x="6354763" y="2098675"/>
          <p14:tracePt t="13769" x="6321425" y="2090738"/>
          <p14:tracePt t="13771" x="6296025" y="2082800"/>
          <p14:tracePt t="13773" x="6245225" y="2073275"/>
          <p14:tracePt t="13778" x="6210300" y="2073275"/>
          <p14:tracePt t="13795" x="6100763" y="2073275"/>
          <p14:tracePt t="13812" x="5913438" y="2073275"/>
          <p14:tracePt t="13829" x="5811838" y="2090738"/>
          <p14:tracePt t="13830" x="5794375" y="2098675"/>
          <p14:tracePt t="13845" x="5743575" y="2108200"/>
          <p14:tracePt t="13847" x="5718175" y="2108200"/>
          <p14:tracePt t="13862" x="5632450" y="2133600"/>
          <p14:tracePt t="13880" x="5548313" y="2149475"/>
          <p14:tracePt t="13895" x="5497513" y="2149475"/>
          <p14:tracePt t="13898" x="5480050" y="2149475"/>
          <p14:tracePt t="13901" x="5454650" y="2149475"/>
          <p14:tracePt t="13912" x="5394325" y="2149475"/>
          <p14:tracePt t="13929" x="5302250" y="2159000"/>
          <p14:tracePt t="13945" x="5259388" y="2166938"/>
          <p14:tracePt t="13962" x="5241925" y="2174875"/>
          <p14:tracePt t="13978" x="5224463" y="2174875"/>
          <p14:tracePt t="13995" x="5224463" y="2184400"/>
          <p14:tracePt t="14025" x="5224463" y="2192338"/>
          <p14:tracePt t="14046" x="5224463" y="2200275"/>
          <p14:tracePt t="14070" x="5233988" y="2200275"/>
          <p14:tracePt t="14424" x="5241925" y="2200275"/>
          <p14:tracePt t="14434" x="5241925" y="2192338"/>
          <p14:tracePt t="14451" x="5249863" y="2184400"/>
          <p14:tracePt t="14461" x="5267325" y="2174875"/>
          <p14:tracePt t="14480" x="5276850" y="2159000"/>
          <p14:tracePt t="14496" x="5284788" y="2149475"/>
          <p14:tracePt t="14498" x="5292725" y="2149475"/>
          <p14:tracePt t="14512" x="5310188" y="2141538"/>
          <p14:tracePt t="14513" x="5327650" y="2133600"/>
          <p14:tracePt t="14528" x="5368925" y="2108200"/>
          <p14:tracePt t="14529" x="5378450" y="2098675"/>
          <p14:tracePt t="14545" x="5421313" y="2073275"/>
          <p14:tracePt t="14561" x="5429250" y="2065338"/>
          <p14:tracePt t="14562" x="5437188" y="2065338"/>
          <p14:tracePt t="14578" x="5446713" y="2055813"/>
          <p14:tracePt t="14595" x="5454650" y="2055813"/>
          <p14:tracePt t="14639" x="5472113" y="2055813"/>
          <p14:tracePt t="14651" x="5480050" y="2047875"/>
          <p14:tracePt t="14675" x="5487988" y="2047875"/>
          <p14:tracePt t="14707" x="5497513" y="2047875"/>
          <p14:tracePt t="14717" x="5505450" y="2047875"/>
          <p14:tracePt t="14737" x="5513388" y="2047875"/>
          <p14:tracePt t="14765" x="5530850" y="2039938"/>
          <p14:tracePt t="14797" x="5548313" y="2039938"/>
          <p14:tracePt t="14809" x="5548313" y="2030413"/>
          <p14:tracePt t="14827" x="5565775" y="2030413"/>
          <p14:tracePt t="14843" x="5573713" y="2030413"/>
          <p14:tracePt t="14859" x="5581650" y="2030413"/>
          <p14:tracePt t="14871" x="5591175" y="2030413"/>
          <p14:tracePt t="14878" x="5599113" y="2022475"/>
          <p14:tracePt t="14926" x="5616575" y="2022475"/>
          <p14:tracePt t="14930" x="5624513" y="2022475"/>
          <p14:tracePt t="14947" x="5657850" y="2014538"/>
          <p14:tracePt t="14962" x="5683250" y="2005013"/>
          <p14:tracePt t="14963" x="5692775" y="2005013"/>
          <p14:tracePt t="14978" x="5718175" y="2005013"/>
          <p14:tracePt t="14994" x="5735638" y="2005013"/>
          <p14:tracePt t="15012" x="5751513" y="2005013"/>
          <p14:tracePt t="15014" x="5768975" y="2005013"/>
          <p14:tracePt t="15028" x="5786438" y="2005013"/>
          <p14:tracePt t="15044" x="5811838" y="2005013"/>
          <p14:tracePt t="15061" x="5837238" y="2005013"/>
          <p14:tracePt t="15078" x="5862638" y="2005013"/>
          <p14:tracePt t="15080" x="5880100" y="2005013"/>
          <p14:tracePt t="15095" x="5895975" y="2005013"/>
          <p14:tracePt t="15116" x="5913438" y="2005013"/>
          <p14:tracePt t="15128" x="5930900" y="2005013"/>
          <p14:tracePt t="15146" x="5938838" y="2005013"/>
          <p14:tracePt t="15148" x="5946775" y="2005013"/>
          <p14:tracePt t="15161" x="5972175" y="2005013"/>
          <p14:tracePt t="15177" x="6007100" y="2005013"/>
          <p14:tracePt t="15179" x="6024563" y="2005013"/>
          <p14:tracePt t="15194" x="6057900" y="2005013"/>
          <p14:tracePt t="15212" x="6100763" y="2005013"/>
          <p14:tracePt t="15215" x="6108700" y="2005013"/>
          <p14:tracePt t="15217" x="6126163" y="2005013"/>
          <p14:tracePt t="15227" x="6134100" y="2005013"/>
          <p14:tracePt t="15229" x="6142038" y="2005013"/>
          <p14:tracePt t="15244" x="6159500" y="2005013"/>
          <p14:tracePt t="15275" x="6167438" y="2005013"/>
          <p14:tracePt t="15291" x="6176963" y="2005013"/>
          <p14:tracePt t="15319" x="6194425" y="2005013"/>
          <p14:tracePt t="15357" x="6210300" y="2005013"/>
          <p14:tracePt t="15395" x="6227763" y="2005013"/>
          <p14:tracePt t="15420" x="6235700" y="2005013"/>
          <p14:tracePt t="15447" x="6245225" y="2005013"/>
          <p14:tracePt t="15464" x="6253163" y="2005013"/>
          <p14:tracePt t="15471" x="6261100" y="2005013"/>
          <p14:tracePt t="15483" x="6270625" y="2005013"/>
          <p14:tracePt t="15495" x="6286500" y="2005013"/>
          <p14:tracePt t="15523" x="6303963" y="2005013"/>
          <p14:tracePt t="15533" x="6311900" y="2005013"/>
          <p14:tracePt t="15553" x="6321425" y="2005013"/>
          <p14:tracePt t="15569" x="6329363" y="2005013"/>
          <p14:tracePt t="15582" x="6338888" y="2005013"/>
          <p14:tracePt t="15594" x="6354763" y="2005013"/>
          <p14:tracePt t="15611" x="6405563" y="2005013"/>
          <p14:tracePt t="15627" x="6465888" y="2005013"/>
          <p14:tracePt t="15644" x="6499225" y="1997075"/>
          <p14:tracePt t="15661" x="6524625" y="1997075"/>
          <p14:tracePt t="15678" x="6542088" y="1997075"/>
          <p14:tracePt t="15694" x="6559550" y="1997075"/>
          <p14:tracePt t="15696" x="6567488" y="1997075"/>
          <p14:tracePt t="15711" x="6575425" y="1997075"/>
          <p14:tracePt t="15713" x="6584950" y="1997075"/>
          <p14:tracePt t="15728" x="6592888" y="1997075"/>
          <p14:tracePt t="15729" x="6610350" y="1997075"/>
          <p14:tracePt t="15732" x="6618288" y="1997075"/>
          <p14:tracePt t="15734" x="6626225" y="1997075"/>
          <p14:tracePt t="15745" x="6635750" y="1997075"/>
          <p14:tracePt t="15746" x="6643688" y="1997075"/>
          <p14:tracePt t="15762" x="6669088" y="1997075"/>
          <p14:tracePt t="15777" x="6694488" y="1997075"/>
          <p14:tracePt t="15779" x="6704013" y="1997075"/>
          <p14:tracePt t="15795" x="6719888" y="1997075"/>
          <p14:tracePt t="15812" x="6754813" y="1997075"/>
          <p14:tracePt t="15827" x="6797675" y="1997075"/>
          <p14:tracePt t="15830" x="6805613" y="1997075"/>
          <p14:tracePt t="15844" x="6856413" y="1997075"/>
          <p14:tracePt t="15861" x="6881813" y="1997075"/>
          <p14:tracePt t="15865" x="6889750" y="1997075"/>
          <p14:tracePt t="15878" x="6915150" y="1997075"/>
          <p14:tracePt t="15894" x="6942138" y="1997075"/>
          <p14:tracePt t="15912" x="6975475" y="1997075"/>
          <p14:tracePt t="15927" x="7008813" y="1997075"/>
          <p14:tracePt t="15944" x="7043738" y="1997075"/>
          <p14:tracePt t="15946" x="7051675" y="1997075"/>
          <p14:tracePt t="15961" x="7077075" y="1997075"/>
          <p14:tracePt t="15977" x="7102475" y="1997075"/>
          <p14:tracePt t="15994" x="7137400" y="1997075"/>
          <p14:tracePt t="16010" x="7170738" y="1997075"/>
          <p14:tracePt t="16027" x="7229475" y="1997075"/>
          <p14:tracePt t="16044" x="7289800" y="1997075"/>
          <p14:tracePt t="16060" x="7340600" y="1997075"/>
          <p14:tracePt t="16077" x="7391400" y="1997075"/>
          <p14:tracePt t="16094" x="7416800" y="1997075"/>
          <p14:tracePt t="16096" x="7434263" y="1997075"/>
          <p14:tracePt t="16113" x="7451725" y="1997075"/>
          <p14:tracePt t="16129" x="7467600" y="1997075"/>
          <p14:tracePt t="16131" x="7485063" y="1997075"/>
          <p14:tracePt t="16147" x="7527925" y="1997075"/>
          <p14:tracePt t="16152" x="7545388" y="1997075"/>
          <p14:tracePt t="16160" x="7561263" y="1997075"/>
          <p14:tracePt t="16161" x="7570788" y="1997075"/>
          <p14:tracePt t="16177" x="7578725" y="1989138"/>
          <p14:tracePt t="16178" x="7596188" y="1989138"/>
          <p14:tracePt t="16194" x="7612063" y="1979613"/>
          <p14:tracePt t="16195" x="7621588" y="1971675"/>
          <p14:tracePt t="16211" x="7629525" y="1971675"/>
          <p14:tracePt t="16214" x="7637463" y="1971675"/>
          <p14:tracePt t="16227" x="7654925" y="1971675"/>
          <p14:tracePt t="16230" x="7662863" y="1971675"/>
          <p14:tracePt t="16244" x="7672388" y="1971675"/>
          <p14:tracePt t="16262" x="7697788" y="1971675"/>
          <p14:tracePt t="16266" x="7705725" y="1971675"/>
          <p14:tracePt t="16277" x="7715250" y="1971675"/>
          <p14:tracePt t="16294" x="7731125" y="1971675"/>
          <p14:tracePt t="16310" x="7748588" y="1971675"/>
          <p14:tracePt t="16328" x="7766050" y="1963738"/>
          <p14:tracePt t="16346" x="7791450" y="1963738"/>
          <p14:tracePt t="16348" x="7799388" y="1963738"/>
          <p14:tracePt t="16361" x="7807325" y="1963738"/>
          <p14:tracePt t="16377" x="7824788" y="1954213"/>
          <p14:tracePt t="16394" x="7832725" y="1954213"/>
          <p14:tracePt t="16411" x="7850188" y="1946275"/>
          <p14:tracePt t="16415" x="7859713" y="1946275"/>
          <p14:tracePt t="16428" x="7867650" y="1946275"/>
          <p14:tracePt t="16431" x="7875588" y="1946275"/>
          <p14:tracePt t="16434" x="7893050" y="1946275"/>
          <p14:tracePt t="16443" x="7910513" y="1946275"/>
          <p14:tracePt t="16446" x="7918450" y="1946275"/>
          <p14:tracePt t="16448" x="7926388" y="1946275"/>
          <p14:tracePt t="16460" x="7943850" y="1946275"/>
          <p14:tracePt t="16477" x="7994650" y="1938338"/>
          <p14:tracePt t="16494" x="8020050" y="1938338"/>
          <p14:tracePt t="16511" x="8054975" y="1938338"/>
          <p14:tracePt t="16527" x="8070850" y="1938338"/>
          <p14:tracePt t="16529" x="8088313" y="1938338"/>
          <p14:tracePt t="16544" x="8113713" y="1938338"/>
          <p14:tracePt t="16546" x="8121650" y="1938338"/>
          <p14:tracePt t="16562" x="8174038" y="1938338"/>
          <p14:tracePt t="16578" x="8189913" y="1938338"/>
          <p14:tracePt t="16581" x="8207375" y="1938338"/>
          <p14:tracePt t="16594" x="8215313" y="1938338"/>
          <p14:tracePt t="16596" x="8224838" y="1938338"/>
          <p14:tracePt t="16610" x="8250238" y="1938338"/>
          <p14:tracePt t="16627" x="8283575" y="1938338"/>
          <p14:tracePt t="16644" x="8308975" y="1938338"/>
          <p14:tracePt t="16661" x="8343900" y="1938338"/>
          <p14:tracePt t="16678" x="8359775" y="1938338"/>
          <p14:tracePt t="16694" x="8377238" y="1938338"/>
          <p14:tracePt t="16697" x="8394700" y="1938338"/>
          <p14:tracePt t="16711" x="8410575" y="1938338"/>
          <p14:tracePt t="16728" x="8420100" y="1938338"/>
          <p14:tracePt t="16729" x="8428038" y="1938338"/>
          <p14:tracePt t="16744" x="8435975" y="1938338"/>
          <p14:tracePt t="16745" x="8445500" y="1938338"/>
          <p14:tracePt t="16760" x="8462963" y="1938338"/>
          <p14:tracePt t="16778" x="8470900" y="1938338"/>
          <p14:tracePt t="16799" x="8488363" y="1938338"/>
          <p14:tracePt t="16838" x="8504238" y="1938338"/>
          <p14:tracePt t="16851" x="8513763" y="1938338"/>
          <p14:tracePt t="16891" x="8521700" y="1938338"/>
          <p14:tracePt t="19302" x="8513763" y="1938338"/>
          <p14:tracePt t="19308" x="8504238" y="1946275"/>
          <p14:tracePt t="19314" x="8496300" y="1946275"/>
          <p14:tracePt t="19341" x="8402638" y="1971675"/>
          <p14:tracePt t="19358" x="8343900" y="1989138"/>
          <p14:tracePt t="19375" x="8207375" y="2022475"/>
          <p14:tracePt t="19392" x="8012113" y="2055813"/>
          <p14:tracePt t="19408" x="7561263" y="2098675"/>
          <p14:tracePt t="19425" x="7051675" y="2133600"/>
          <p14:tracePt t="19427" x="6942138" y="2133600"/>
          <p14:tracePt t="19442" x="6559550" y="2133600"/>
          <p14:tracePt t="19444" x="6448425" y="2141538"/>
          <p14:tracePt t="19458" x="6091238" y="2192338"/>
          <p14:tracePt t="19459" x="5989638" y="2209800"/>
          <p14:tracePt t="19475" x="5913438" y="2227263"/>
          <p14:tracePt t="19491" x="5683250" y="2268538"/>
          <p14:tracePt t="19508" x="5632450" y="2293938"/>
          <p14:tracePt t="19509" x="5616575" y="2303463"/>
          <p14:tracePt t="19525" x="5599113" y="2319338"/>
          <p14:tracePt t="19526" x="5591175" y="2328863"/>
          <p14:tracePt t="19542" x="5522913" y="2387600"/>
          <p14:tracePt t="19558" x="5497513" y="2447925"/>
          <p14:tracePt t="19576" x="5437188" y="2506663"/>
          <p14:tracePt t="19579" x="5421313" y="2524125"/>
          <p14:tracePt t="19581" x="5403850" y="2557463"/>
          <p14:tracePt t="19592" x="5378450" y="2608263"/>
          <p14:tracePt t="19594" x="5378450" y="2625725"/>
          <p14:tracePt t="19608" x="5343525" y="2693988"/>
          <p14:tracePt t="19624" x="5327650" y="2752725"/>
          <p14:tracePt t="19645" x="5292725" y="2957513"/>
          <p14:tracePt t="19650" x="5292725" y="2990850"/>
          <p14:tracePt t="19652" x="5292725" y="3033713"/>
          <p14:tracePt t="19660" x="5310188" y="3109913"/>
          <p14:tracePt t="19675" x="5353050" y="3279775"/>
          <p14:tracePt t="19676" x="5368925" y="3330575"/>
          <p14:tracePt t="19691" x="5394325" y="3449638"/>
          <p14:tracePt t="19693" x="5403850" y="3484563"/>
          <p14:tracePt t="19696" x="5411788" y="3517900"/>
          <p14:tracePt t="19708" x="5454650" y="3586163"/>
          <p14:tracePt t="19709" x="5462588" y="3611563"/>
          <p14:tracePt t="19725" x="5480050" y="3671888"/>
          <p14:tracePt t="19726" x="5487988" y="3687763"/>
          <p14:tracePt t="19741" x="5522913" y="3738563"/>
          <p14:tracePt t="19743" x="5522913" y="3748088"/>
          <p14:tracePt t="19758" x="5548313" y="3790950"/>
          <p14:tracePt t="19778" x="5556250" y="3798888"/>
          <p14:tracePt t="21030" x="5548313" y="3790950"/>
          <p14:tracePt t="21036" x="5548313" y="3781425"/>
          <p14:tracePt t="21041" x="5538788" y="3781425"/>
          <p14:tracePt t="21057" x="5522913" y="3730625"/>
          <p14:tracePt t="21074" x="5472113" y="3687763"/>
          <p14:tracePt t="21091" x="5353050" y="3578225"/>
          <p14:tracePt t="21107" x="5208588" y="3467100"/>
          <p14:tracePt t="21108" x="5148263" y="3424238"/>
          <p14:tracePt t="21124" x="4851400" y="3221038"/>
          <p14:tracePt t="21141" x="4511675" y="2990850"/>
          <p14:tracePt t="21157" x="4146550" y="2787650"/>
          <p14:tracePt t="21160" x="4044950" y="2752725"/>
          <p14:tracePt t="21174" x="3763963" y="2651125"/>
          <p14:tracePt t="21175" x="3678238" y="2633663"/>
          <p14:tracePt t="21191" x="3305175" y="2541588"/>
          <p14:tracePt t="21207" x="2955925" y="2463800"/>
          <p14:tracePt t="21210" x="2871788" y="2447925"/>
          <p14:tracePt t="21224" x="2582863" y="2422525"/>
          <p14:tracePt t="21225" x="2489200" y="2422525"/>
          <p14:tracePt t="21240" x="2182813" y="2413000"/>
          <p14:tracePt t="21241" x="2090738" y="2413000"/>
          <p14:tracePt t="21257" x="1776413" y="2413000"/>
          <p14:tracePt t="21274" x="1317625" y="2455863"/>
          <p14:tracePt t="21290" x="1054100" y="2473325"/>
          <p14:tracePt t="21307" x="884238" y="2532063"/>
          <p14:tracePt t="21308" x="849313" y="2541588"/>
          <p14:tracePt t="21324" x="755650" y="2566988"/>
          <p14:tracePt t="21340" x="722313" y="2574925"/>
          <p14:tracePt t="21357" x="696913" y="2600325"/>
          <p14:tracePt t="21374" x="688975" y="2600325"/>
          <p14:tracePt t="21390" x="679450" y="2617788"/>
          <p14:tracePt t="21407" x="679450" y="2633663"/>
          <p14:tracePt t="21409" x="679450" y="2643188"/>
          <p14:tracePt t="21426" x="679450" y="2676525"/>
          <p14:tracePt t="21442" x="679450" y="2711450"/>
          <p14:tracePt t="21458" x="696913" y="2736850"/>
          <p14:tracePt t="21461" x="704850" y="2752725"/>
          <p14:tracePt t="21464" x="714375" y="2762250"/>
          <p14:tracePt t="21475" x="773113" y="2830513"/>
          <p14:tracePt t="21490" x="884238" y="2965450"/>
          <p14:tracePt t="21507" x="1054100" y="3101975"/>
          <p14:tracePt t="21524" x="1290638" y="3228975"/>
          <p14:tracePt t="21540" x="1477963" y="3271838"/>
          <p14:tracePt t="21557" x="1631950" y="3297238"/>
          <p14:tracePt t="21561" x="1665288" y="3297238"/>
          <p14:tracePt t="21573" x="1766888" y="3297238"/>
          <p14:tracePt t="21590" x="1920875" y="3297238"/>
          <p14:tracePt t="21607" x="2038350" y="3279775"/>
          <p14:tracePt t="21608" x="2073275" y="3279775"/>
          <p14:tracePt t="21623" x="2200275" y="3246438"/>
          <p14:tracePt t="21641" x="2387600" y="3186113"/>
          <p14:tracePt t="21657" x="2463800" y="3170238"/>
          <p14:tracePt t="21659" x="2489200" y="3160713"/>
          <p14:tracePt t="21674" x="2532063" y="3152775"/>
          <p14:tracePt t="21675" x="2540000" y="3144838"/>
          <p14:tracePt t="21691" x="2574925" y="3127375"/>
          <p14:tracePt t="21695" x="2582863" y="3119438"/>
          <p14:tracePt t="21697" x="2590800" y="3119438"/>
          <p14:tracePt t="21707" x="2608263" y="3109913"/>
          <p14:tracePt t="21724" x="2641600" y="3084513"/>
          <p14:tracePt t="21740" x="2684463" y="3051175"/>
          <p14:tracePt t="21757" x="2709863" y="3025775"/>
          <p14:tracePt t="21761" x="2719388" y="3025775"/>
          <p14:tracePt t="21776" x="2727325" y="3016250"/>
          <p14:tracePt t="21792" x="2727325" y="3008313"/>
          <p14:tracePt t="21808" x="2735263" y="3008313"/>
          <p14:tracePt t="21823" x="2744788" y="3000375"/>
          <p14:tracePt t="21840" x="2760663" y="2965450"/>
          <p14:tracePt t="21841" x="2770188" y="2957513"/>
          <p14:tracePt t="21857" x="2770188" y="2940050"/>
          <p14:tracePt t="21874" x="2795588" y="2906713"/>
          <p14:tracePt t="21875" x="2795588" y="2889250"/>
          <p14:tracePt t="21878" x="2795588" y="2871788"/>
          <p14:tracePt t="21890" x="2820988" y="2846388"/>
          <p14:tracePt t="21907" x="2828925" y="2820988"/>
          <p14:tracePt t="21924" x="2838450" y="2762250"/>
          <p14:tracePt t="21940" x="2838450" y="2686050"/>
          <p14:tracePt t="21957" x="2828925" y="2633663"/>
          <p14:tracePt t="21960" x="2828925" y="2617788"/>
          <p14:tracePt t="21973" x="2828925" y="2549525"/>
          <p14:tracePt t="21976" x="2828925" y="2524125"/>
          <p14:tracePt t="21990" x="2811463" y="2473325"/>
          <p14:tracePt t="21992" x="2803525" y="2455863"/>
          <p14:tracePt t="22007" x="2795588" y="2422525"/>
          <p14:tracePt t="22009" x="2778125" y="2397125"/>
          <p14:tracePt t="22024" x="2760663" y="2354263"/>
          <p14:tracePt t="22028" x="2735263" y="2336800"/>
          <p14:tracePt t="22030" x="2735263" y="2328863"/>
          <p14:tracePt t="22042" x="2676525" y="2286000"/>
          <p14:tracePt t="22058" x="2608263" y="2235200"/>
          <p14:tracePt t="22060" x="2590800" y="2235200"/>
          <p14:tracePt t="22074" x="2489200" y="2184400"/>
          <p14:tracePt t="22075" x="2446338" y="2166938"/>
          <p14:tracePt t="22090" x="2293938" y="2124075"/>
          <p14:tracePt t="22106" x="2149475" y="2090738"/>
          <p14:tracePt t="22123" x="1954213" y="2047875"/>
          <p14:tracePt t="22140" x="1665288" y="2047875"/>
          <p14:tracePt t="22156" x="1462088" y="2047875"/>
          <p14:tracePt t="22173" x="1290638" y="2030413"/>
          <p14:tracePt t="22176" x="1265238" y="2039938"/>
          <p14:tracePt t="22190" x="1138238" y="2065338"/>
          <p14:tracePt t="22207" x="1019175" y="2098675"/>
          <p14:tracePt t="22223" x="976313" y="2116138"/>
          <p14:tracePt t="22225" x="968375" y="2116138"/>
          <p14:tracePt t="22239" x="925513" y="2149475"/>
          <p14:tracePt t="22257" x="874713" y="2200275"/>
          <p14:tracePt t="22273" x="841375" y="2260600"/>
          <p14:tracePt t="22274" x="831850" y="2286000"/>
          <p14:tracePt t="22290" x="798513" y="2371725"/>
          <p14:tracePt t="22306" x="765175" y="2498725"/>
          <p14:tracePt t="22323" x="755650" y="2643188"/>
          <p14:tracePt t="22340" x="815975" y="2906713"/>
          <p14:tracePt t="22356" x="942975" y="3094038"/>
          <p14:tracePt t="22373" x="1079500" y="3254375"/>
          <p14:tracePt t="22376" x="1120775" y="3289300"/>
          <p14:tracePt t="22390" x="1239838" y="3373438"/>
          <p14:tracePt t="22392" x="1274763" y="3398838"/>
          <p14:tracePt t="22408" x="1520825" y="3467100"/>
          <p14:tracePt t="22412" x="1579563" y="3492500"/>
          <p14:tracePt t="22423" x="1733550" y="3517900"/>
          <p14:tracePt t="22424" x="1817688" y="3543300"/>
          <p14:tracePt t="22440" x="2225675" y="3611563"/>
          <p14:tracePt t="22458" x="2760663" y="3611563"/>
          <p14:tracePt t="22473" x="3033713" y="3578225"/>
          <p14:tracePt t="22475" x="3127375" y="3552825"/>
          <p14:tracePt t="22478" x="3211513" y="3535363"/>
          <p14:tracePt t="22490" x="3355975" y="3484563"/>
          <p14:tracePt t="22507" x="3482975" y="3398838"/>
          <p14:tracePt t="22511" x="3508375" y="3373438"/>
          <p14:tracePt t="22523" x="3568700" y="3322638"/>
          <p14:tracePt t="22525" x="3586163" y="3305175"/>
          <p14:tracePt t="22539" x="3644900" y="3221038"/>
          <p14:tracePt t="22556" x="3703638" y="3144838"/>
          <p14:tracePt t="22573" x="3729038" y="3051175"/>
          <p14:tracePt t="22590" x="3746500" y="2940050"/>
          <p14:tracePt t="22606" x="3746500" y="2846388"/>
          <p14:tracePt t="22607" x="3746500" y="2813050"/>
          <p14:tracePt t="22623" x="3738563" y="2736850"/>
          <p14:tracePt t="22625" x="3729038" y="2727325"/>
          <p14:tracePt t="22640" x="3687763" y="2651125"/>
          <p14:tracePt t="22642" x="3678238" y="2633663"/>
          <p14:tracePt t="22657" x="3619500" y="2574925"/>
          <p14:tracePt t="22673" x="3576638" y="2532063"/>
          <p14:tracePt t="22675" x="3551238" y="2516188"/>
          <p14:tracePt t="22690" x="3500438" y="2498725"/>
          <p14:tracePt t="22692" x="3475038" y="2489200"/>
          <p14:tracePt t="22706" x="3381375" y="2463800"/>
          <p14:tracePt t="22723" x="3330575" y="2455863"/>
          <p14:tracePt t="22739" x="3279775" y="2455863"/>
          <p14:tracePt t="22756" x="3168650" y="2463800"/>
          <p14:tracePt t="22773" x="3100388" y="2481263"/>
          <p14:tracePt t="22789" x="3067050" y="2481263"/>
          <p14:tracePt t="22807" x="3041650" y="2506663"/>
          <p14:tracePt t="22823" x="3024188" y="2516188"/>
          <p14:tracePt t="22824" x="3024188" y="2524125"/>
          <p14:tracePt t="22840" x="2998788" y="2532063"/>
          <p14:tracePt t="22857" x="2973388" y="2566988"/>
          <p14:tracePt t="22873" x="2965450" y="2574925"/>
          <p14:tracePt t="22890" x="2955925" y="2592388"/>
          <p14:tracePt t="22906" x="2947988" y="2608263"/>
          <p14:tracePt t="22923" x="2930525" y="2633663"/>
          <p14:tracePt t="22939" x="2922588" y="2633663"/>
          <p14:tracePt t="22956" x="2922588" y="2651125"/>
          <p14:tracePt t="22973" x="2914650" y="2660650"/>
          <p14:tracePt t="22993" x="2914650" y="2668588"/>
          <p14:tracePt t="23020" x="2914650" y="2676525"/>
          <p14:tracePt t="23074" x="2914650" y="2686050"/>
          <p14:tracePt t="23132" x="2905125" y="2693988"/>
          <p14:tracePt t="23160" x="2905125" y="2701925"/>
          <p14:tracePt t="23200" x="2905125" y="2719388"/>
          <p14:tracePt t="23209" x="2905125" y="2727325"/>
          <p14:tracePt t="23214" x="2905125" y="2736850"/>
          <p14:tracePt t="23220" x="2905125" y="2762250"/>
          <p14:tracePt t="23225" x="2905125" y="2778125"/>
          <p14:tracePt t="23240" x="2905125" y="2871788"/>
          <p14:tracePt t="23242" x="2922588" y="2897188"/>
          <p14:tracePt t="23256" x="3016250" y="3033713"/>
          <p14:tracePt t="23257" x="3041650" y="3076575"/>
          <p14:tracePt t="23274" x="3168650" y="3195638"/>
          <p14:tracePt t="23290" x="3262313" y="3271838"/>
          <p14:tracePt t="23291" x="3305175" y="3297238"/>
          <p14:tracePt t="23306" x="3500438" y="3416300"/>
          <p14:tracePt t="23323" x="3721100" y="3527425"/>
          <p14:tracePt t="23326" x="3814763" y="3552825"/>
          <p14:tracePt t="23339" x="4078288" y="3629025"/>
          <p14:tracePt t="23342" x="4179888" y="3654425"/>
          <p14:tracePt t="23356" x="4673600" y="3763963"/>
          <p14:tracePt t="23373" x="5224463" y="3900488"/>
          <p14:tracePt t="23389" x="5811838" y="3994150"/>
          <p14:tracePt t="23392" x="5956300" y="4019550"/>
          <p14:tracePt t="23406" x="6405563" y="4027488"/>
          <p14:tracePt t="23407" x="6542088" y="4027488"/>
          <p14:tracePt t="23423" x="6967538" y="4027488"/>
          <p14:tracePt t="23424" x="7094538" y="4027488"/>
          <p14:tracePt t="23439" x="7426325" y="3986213"/>
          <p14:tracePt t="23456" x="7832725" y="3883025"/>
          <p14:tracePt t="23473" x="8029575" y="3806825"/>
          <p14:tracePt t="23474" x="8070850" y="3773488"/>
          <p14:tracePt t="23489" x="8224838" y="3705225"/>
          <p14:tracePt t="23490" x="8258175" y="3679825"/>
          <p14:tracePt t="23506" x="8394700" y="3603625"/>
          <p14:tracePt t="23522" x="8539163" y="3509963"/>
          <p14:tracePt t="23539" x="8632825" y="3459163"/>
          <p14:tracePt t="23556" x="8691563" y="3408363"/>
          <p14:tracePt t="23572" x="8742363" y="3348038"/>
          <p14:tracePt t="23573" x="8759825" y="3330575"/>
          <p14:tracePt t="23589" x="8802688" y="3279775"/>
          <p14:tracePt t="23606" x="8818563" y="3228975"/>
          <p14:tracePt t="23624" x="8853488" y="3152775"/>
          <p14:tracePt t="23639" x="8861425" y="3109913"/>
          <p14:tracePt t="23641" x="8878888" y="3101975"/>
          <p14:tracePt t="23645" x="8886825" y="3084513"/>
          <p14:tracePt t="23656" x="8894763" y="3016250"/>
          <p14:tracePt t="23672" x="8929688" y="2846388"/>
          <p14:tracePt t="23689" x="8937625" y="2625725"/>
          <p14:tracePt t="23692" x="8937625" y="2574925"/>
          <p14:tracePt t="23694" x="8937625" y="2524125"/>
          <p14:tracePt t="23706" x="8937625" y="2405063"/>
          <p14:tracePt t="23723" x="8929688" y="2311400"/>
          <p14:tracePt t="23739" x="8894763" y="2252663"/>
          <p14:tracePt t="23742" x="8894763" y="2243138"/>
          <p14:tracePt t="23756" x="8869363" y="2200275"/>
          <p14:tracePt t="23774" x="8836025" y="2159000"/>
          <p14:tracePt t="23790" x="8810625" y="2141538"/>
          <p14:tracePt t="23791" x="8802688" y="2141538"/>
          <p14:tracePt t="23806" x="8750300" y="2133600"/>
          <p14:tracePt t="23808" x="8734425" y="2133600"/>
          <p14:tracePt t="23823" x="8674100" y="2133600"/>
          <p14:tracePt t="23839" x="8623300" y="2133600"/>
          <p14:tracePt t="23840" x="8597900" y="2141538"/>
          <p14:tracePt t="23855" x="8529638" y="2159000"/>
          <p14:tracePt t="23872" x="8445500" y="2166938"/>
          <p14:tracePt t="23889" x="8369300" y="2200275"/>
          <p14:tracePt t="23905" x="8301038" y="2235200"/>
          <p14:tracePt t="23922" x="8240713" y="2286000"/>
          <p14:tracePt t="23939" x="8189913" y="2336800"/>
          <p14:tracePt t="23955" x="8131175" y="2397125"/>
          <p14:tracePt t="23972" x="8062913" y="2473325"/>
          <p14:tracePt t="23973" x="8045450" y="2498725"/>
          <p14:tracePt t="23989" x="8012113" y="2557463"/>
          <p14:tracePt t="23990" x="8004175" y="2582863"/>
          <p14:tracePt t="24005" x="7969250" y="2651125"/>
          <p14:tracePt t="24007" x="7969250" y="2676525"/>
          <p14:tracePt t="24022" x="7943850" y="2778125"/>
          <p14:tracePt t="24023" x="7935913" y="2805113"/>
          <p14:tracePt t="24039" x="7935913" y="2855913"/>
          <p14:tracePt t="24040" x="7935913" y="2871788"/>
          <p14:tracePt t="24056" x="7935913" y="2932113"/>
          <p14:tracePt t="24072" x="7935913" y="3000375"/>
          <p14:tracePt t="24089" x="7977188" y="3076575"/>
          <p14:tracePt t="24093" x="8004175" y="3101975"/>
          <p14:tracePt t="24105" x="8054975" y="3178175"/>
          <p14:tracePt t="24122" x="8147050" y="3238500"/>
          <p14:tracePt t="24139" x="8199438" y="3254375"/>
          <p14:tracePt t="24155" x="8232775" y="3263900"/>
          <p14:tracePt t="24158" x="8240713" y="3271838"/>
          <p14:tracePt t="24172" x="8250238" y="3279775"/>
          <p14:tracePt t="24190" x="8266113" y="3279775"/>
          <p14:tracePt t="24193" x="8275638" y="3279775"/>
          <p14:tracePt t="24206" x="8291513" y="3279775"/>
          <p14:tracePt t="24207" x="8308975" y="3279775"/>
          <p14:tracePt t="24222" x="8359775" y="3279775"/>
          <p14:tracePt t="24223" x="8385175" y="3279775"/>
          <p14:tracePt t="24239" x="8428038" y="3279775"/>
          <p14:tracePt t="24241" x="8445500" y="3279775"/>
          <p14:tracePt t="24256" x="8488363" y="3279775"/>
          <p14:tracePt t="24257" x="8504238" y="3279775"/>
          <p14:tracePt t="24273" x="8547100" y="3254375"/>
          <p14:tracePt t="24289" x="8597900" y="3238500"/>
          <p14:tracePt t="24306" x="8648700" y="3203575"/>
          <p14:tracePt t="24324" x="8683625" y="3178175"/>
          <p14:tracePt t="24339" x="8724900" y="3127375"/>
          <p14:tracePt t="24355" x="8777288" y="3094038"/>
          <p14:tracePt t="24372" x="8793163" y="3067050"/>
          <p14:tracePt t="24389" x="8810625" y="3041650"/>
          <p14:tracePt t="24405" x="8828088" y="3016250"/>
          <p14:tracePt t="24423" x="8853488" y="2982913"/>
          <p14:tracePt t="24440" x="8861425" y="2940050"/>
          <p14:tracePt t="24456" x="8869363" y="2922588"/>
          <p14:tracePt t="24457" x="8869363" y="2914650"/>
          <p14:tracePt t="24461" x="8869363" y="2906713"/>
          <p14:tracePt t="24472" x="8869363" y="2881313"/>
          <p14:tracePt t="24488" x="8869363" y="2863850"/>
          <p14:tracePt t="24505" x="8869363" y="2838450"/>
          <p14:tracePt t="24522" x="8869363" y="2813050"/>
          <p14:tracePt t="24538" x="8861425" y="2778125"/>
          <p14:tracePt t="24555" x="8853488" y="2762250"/>
          <p14:tracePt t="24557" x="8843963" y="2752725"/>
          <p14:tracePt t="24572" x="8828088" y="2727325"/>
          <p14:tracePt t="24589" x="8802688" y="2693988"/>
          <p14:tracePt t="24593" x="8793163" y="2693988"/>
          <p14:tracePt t="24606" x="8767763" y="2686050"/>
          <p14:tracePt t="24609" x="8750300" y="2676525"/>
          <p14:tracePt t="24622" x="8734425" y="2660650"/>
          <p14:tracePt t="24624" x="8724900" y="2651125"/>
          <p14:tracePt t="24638" x="8683625" y="2633663"/>
          <p14:tracePt t="24655" x="8632825" y="2608263"/>
          <p14:tracePt t="24671" x="8597900" y="2608263"/>
          <p14:tracePt t="24675" x="8589963" y="2608263"/>
          <p14:tracePt t="24689" x="8539163" y="2592388"/>
          <p14:tracePt t="24706" x="8496300" y="2592388"/>
          <p14:tracePt t="24708" x="8478838" y="2592388"/>
          <p14:tracePt t="24722" x="8428038" y="2592388"/>
          <p14:tracePt t="24739" x="8334375" y="2608263"/>
          <p14:tracePt t="24755" x="8283575" y="2625725"/>
          <p14:tracePt t="24757" x="8275638" y="2633663"/>
          <p14:tracePt t="24772" x="8232775" y="2643188"/>
          <p14:tracePt t="24788" x="8199438" y="2660650"/>
          <p14:tracePt t="24805" x="8164513" y="2686050"/>
          <p14:tracePt t="24822" x="8147050" y="2701925"/>
          <p14:tracePt t="24824" x="8139113" y="2711450"/>
          <p14:tracePt t="24839" x="8121650" y="2727325"/>
          <p14:tracePt t="24843" x="8105775" y="2736850"/>
          <p14:tracePt t="24855" x="8088313" y="2744788"/>
          <p14:tracePt t="24871" x="8062913" y="2770188"/>
          <p14:tracePt t="24888" x="8020050" y="2813050"/>
          <p14:tracePt t="24905" x="7986713" y="2863850"/>
          <p14:tracePt t="24906" x="7969250" y="2881313"/>
          <p14:tracePt t="24921" x="7943850" y="2914650"/>
          <p14:tracePt t="24938" x="7926388" y="2949575"/>
          <p14:tracePt t="24956" x="7910513" y="2982913"/>
          <p14:tracePt t="24958" x="7910513" y="2990850"/>
          <p14:tracePt t="24972" x="7893050" y="3008313"/>
          <p14:tracePt t="24989" x="7885113" y="3051175"/>
          <p14:tracePt t="24994" x="7885113" y="3067050"/>
          <p14:tracePt t="24996" x="7885113" y="3076575"/>
          <p14:tracePt t="25005" x="7875588" y="3109913"/>
          <p14:tracePt t="25008" x="7875588" y="3119438"/>
          <p14:tracePt t="25021" x="7875588" y="3152775"/>
          <p14:tracePt t="25024" x="7875588" y="3160713"/>
          <p14:tracePt t="25038" x="7875588" y="3203575"/>
          <p14:tracePt t="25055" x="7875588" y="3228975"/>
          <p14:tracePt t="25071" x="7875588" y="3254375"/>
          <p14:tracePt t="25088" x="7893050" y="3297238"/>
          <p14:tracePt t="25105" x="7900988" y="3330575"/>
          <p14:tracePt t="25106" x="7910513" y="3330575"/>
          <p14:tracePt t="25121" x="7910513" y="3355975"/>
          <p14:tracePt t="25123" x="7918450" y="3365500"/>
          <p14:tracePt t="25126" x="7926388" y="3373438"/>
          <p14:tracePt t="25139" x="7943850" y="3390900"/>
          <p14:tracePt t="25155" x="7951788" y="3398838"/>
          <p14:tracePt t="25171" x="7977188" y="3416300"/>
          <p14:tracePt t="25188" x="8012113" y="3433763"/>
          <p14:tracePt t="25205" x="8029575" y="3441700"/>
          <p14:tracePt t="25221" x="8054975" y="3441700"/>
          <p14:tracePt t="25238" x="8062913" y="3441700"/>
          <p14:tracePt t="25255" x="8070850" y="3441700"/>
          <p14:tracePt t="25272" x="8080375" y="3441700"/>
          <p14:tracePt t="25275" x="8088313" y="3441700"/>
          <p14:tracePt t="25289" x="8105775" y="3441700"/>
          <p14:tracePt t="29424" x="8105775" y="3433763"/>
          <p14:tracePt t="29432" x="8088313" y="3408363"/>
          <p14:tracePt t="29439" x="8080375" y="3382963"/>
          <p14:tracePt t="29454" x="8037513" y="3340100"/>
          <p14:tracePt t="29469" x="7951788" y="3289300"/>
          <p14:tracePt t="29472" x="7918450" y="3271838"/>
          <p14:tracePt t="29486" x="7799388" y="3195638"/>
          <p14:tracePt t="29488" x="7748588" y="3178175"/>
          <p14:tracePt t="29502" x="7604125" y="3127375"/>
          <p14:tracePt t="29504" x="7578725" y="3109913"/>
          <p14:tracePt t="29519" x="7518400" y="3109913"/>
          <p14:tracePt t="29535" x="7373938" y="3084513"/>
          <p14:tracePt t="29552" x="7127875" y="2914650"/>
          <p14:tracePt t="29569" x="6889750" y="2787650"/>
          <p14:tracePt t="29570" x="6838950" y="2762250"/>
          <p14:tracePt t="29585" x="6653213" y="2676525"/>
          <p14:tracePt t="29587" x="6592888" y="2660650"/>
          <p14:tracePt t="29602" x="6311900" y="2592388"/>
          <p14:tracePt t="29619" x="5989638" y="2549525"/>
          <p14:tracePt t="29622" x="5905500" y="2549525"/>
          <p14:tracePt t="29635" x="5591175" y="2549525"/>
          <p14:tracePt t="29638" x="5480050" y="2549525"/>
          <p14:tracePt t="29652" x="5140325" y="2549525"/>
          <p14:tracePt t="29653" x="5013325" y="2549525"/>
          <p14:tracePt t="29669" x="4587875" y="2541588"/>
          <p14:tracePt t="29686" x="4230688" y="2516188"/>
          <p14:tracePt t="29689" x="4146550" y="2516188"/>
          <p14:tracePt t="29702" x="3873500" y="2506663"/>
          <p14:tracePt t="29704" x="3789363" y="2498725"/>
          <p14:tracePt t="29719" x="3500438" y="2498725"/>
          <p14:tracePt t="29736" x="3330575" y="2489200"/>
          <p14:tracePt t="29737" x="3270250" y="2489200"/>
          <p14:tracePt t="29752" x="3074988" y="2524125"/>
          <p14:tracePt t="29770" x="2846388" y="2617788"/>
          <p14:tracePt t="29786" x="2719388" y="2693988"/>
          <p14:tracePt t="29787" x="2684463" y="2719388"/>
          <p14:tracePt t="29802" x="2532063" y="2855913"/>
          <p14:tracePt t="29818" x="2405063" y="2982913"/>
          <p14:tracePt t="29835" x="2327275" y="3067050"/>
          <p14:tracePt t="29838" x="2311400" y="3084513"/>
          <p14:tracePt t="29852" x="2276475" y="3152775"/>
          <p14:tracePt t="29868" x="2200275" y="3246438"/>
          <p14:tracePt t="29885" x="2174875" y="3340100"/>
          <p14:tracePt t="29902" x="2174875" y="3459163"/>
          <p14:tracePt t="29920" x="2208213" y="3687763"/>
          <p14:tracePt t="29935" x="2319338" y="3875088"/>
          <p14:tracePt t="29937" x="2352675" y="3925888"/>
          <p14:tracePt t="29952" x="2497138" y="4027488"/>
          <p14:tracePt t="29969" x="2693988" y="4052888"/>
          <p14:tracePt t="29970" x="2735263" y="4052888"/>
          <p14:tracePt t="29985" x="2930525" y="4002088"/>
          <p14:tracePt t="30002" x="3186113" y="3900488"/>
          <p14:tracePt t="30018" x="3322638" y="3781425"/>
          <p14:tracePt t="30035" x="3457575" y="3671888"/>
          <p14:tracePt t="30052" x="3576638" y="3517900"/>
          <p14:tracePt t="30054" x="3611563" y="3484563"/>
          <p14:tracePt t="30068" x="3729038" y="3305175"/>
          <p14:tracePt t="30085" x="3848100" y="3135313"/>
          <p14:tracePt t="30102" x="3916363" y="2957513"/>
          <p14:tracePt t="30108" x="3941763" y="2881313"/>
          <p14:tracePt t="30118" x="3951288" y="2830513"/>
          <p14:tracePt t="30119" x="3951288" y="2813050"/>
          <p14:tracePt t="30136" x="3941763" y="2762250"/>
          <p14:tracePt t="30138" x="3933825" y="2736850"/>
          <p14:tracePt t="30152" x="3900488" y="2686050"/>
          <p14:tracePt t="30170" x="3797300" y="2617788"/>
          <p14:tracePt t="30185" x="3678238" y="2566988"/>
          <p14:tracePt t="30187" x="3652838" y="2549525"/>
          <p14:tracePt t="30190" x="3636963" y="2549525"/>
          <p14:tracePt t="30202" x="3492500" y="2516188"/>
          <p14:tracePt t="30218" x="3287713" y="2455863"/>
          <p14:tracePt t="30235" x="3033713" y="2397125"/>
          <p14:tracePt t="30238" x="2973388" y="2387600"/>
          <p14:tracePt t="30252" x="2828925" y="2387600"/>
          <p14:tracePt t="30270" x="2590800" y="2422525"/>
          <p14:tracePt t="30273" x="2557463" y="2430463"/>
          <p14:tracePt t="30286" x="2438400" y="2481263"/>
          <p14:tracePt t="30289" x="2405063" y="2506663"/>
          <p14:tracePt t="30292" x="2379663" y="2524125"/>
          <p14:tracePt t="30301" x="2327275" y="2566988"/>
          <p14:tracePt t="30318" x="2251075" y="2625725"/>
          <p14:tracePt t="30319" x="2243138" y="2633663"/>
          <p14:tracePt t="30335" x="2208213" y="2686050"/>
          <p14:tracePt t="30351" x="2141538" y="2787650"/>
          <p14:tracePt t="30368" x="2073275" y="2889250"/>
          <p14:tracePt t="30385" x="2012950" y="2990850"/>
          <p14:tracePt t="30386" x="1997075" y="3025775"/>
          <p14:tracePt t="30402" x="1971675" y="3135313"/>
          <p14:tracePt t="30403" x="1962150" y="3170238"/>
          <p14:tracePt t="30406" x="1962150" y="3211513"/>
          <p14:tracePt t="30418" x="1962150" y="3330575"/>
          <p14:tracePt t="30435" x="1979613" y="3509963"/>
          <p14:tracePt t="30451" x="2073275" y="3646488"/>
          <p14:tracePt t="30453" x="2098675" y="3671888"/>
          <p14:tracePt t="30468" x="2200275" y="3730625"/>
          <p14:tracePt t="30470" x="2225675" y="3738563"/>
          <p14:tracePt t="30485" x="2344738" y="3781425"/>
          <p14:tracePt t="30488" x="2362200" y="3798888"/>
          <p14:tracePt t="30501" x="2471738" y="3816350"/>
          <p14:tracePt t="30520" x="2693988" y="3756025"/>
          <p14:tracePt t="30536" x="2786063" y="3722688"/>
          <p14:tracePt t="30537" x="2820988" y="3713163"/>
          <p14:tracePt t="30552" x="2897188" y="3662363"/>
          <p14:tracePt t="30553" x="2922588" y="3654425"/>
          <p14:tracePt t="30568" x="3024188" y="3586163"/>
          <p14:tracePt t="30585" x="3100388" y="3509963"/>
          <p14:tracePt t="30601" x="3178175" y="3416300"/>
          <p14:tracePt t="30618" x="3262313" y="3322638"/>
          <p14:tracePt t="30635" x="3305175" y="3254375"/>
          <p14:tracePt t="30651" x="3330575" y="3186113"/>
          <p14:tracePt t="30655" x="3330575" y="3170238"/>
          <p14:tracePt t="30668" x="3330575" y="3109913"/>
          <p14:tracePt t="30670" x="3330575" y="3084513"/>
          <p14:tracePt t="30684" x="3305175" y="3025775"/>
          <p14:tracePt t="30701" x="3279775" y="2974975"/>
          <p14:tracePt t="30718" x="3228975" y="2932113"/>
          <p14:tracePt t="30735" x="3143250" y="2897188"/>
          <p14:tracePt t="30751" x="3024188" y="2863850"/>
          <p14:tracePt t="30752" x="2973388" y="2855913"/>
          <p14:tracePt t="30768" x="2820988" y="2830513"/>
          <p14:tracePt t="30785" x="2668588" y="2830513"/>
          <p14:tracePt t="30801" x="2590800" y="2830513"/>
          <p14:tracePt t="30818" x="2471738" y="2881313"/>
          <p14:tracePt t="30834" x="2395538" y="2932113"/>
          <p14:tracePt t="30851" x="2301875" y="3000375"/>
          <p14:tracePt t="30868" x="2208213" y="3084513"/>
          <p14:tracePt t="30885" x="2116138" y="3170238"/>
          <p14:tracePt t="30901" x="2073275" y="3246438"/>
          <p14:tracePt t="30904" x="2065338" y="3271838"/>
          <p14:tracePt t="30918" x="2030413" y="3322638"/>
          <p14:tracePt t="30920" x="2030413" y="3340100"/>
          <p14:tracePt t="30936" x="2030413" y="3416300"/>
          <p14:tracePt t="30951" x="2030413" y="3492500"/>
          <p14:tracePt t="30953" x="2038350" y="3517900"/>
          <p14:tracePt t="30968" x="2132013" y="3629025"/>
          <p14:tracePt t="30986" x="2260600" y="3748088"/>
          <p14:tracePt t="31002" x="2362200" y="3790950"/>
          <p14:tracePt t="31003" x="2395538" y="3806825"/>
          <p14:tracePt t="31017" x="2532063" y="3816350"/>
          <p14:tracePt t="31034" x="2684463" y="3806825"/>
          <p14:tracePt t="31051" x="2778125" y="3748088"/>
          <p14:tracePt t="31068" x="2889250" y="3697288"/>
          <p14:tracePt t="31084" x="3008313" y="3603625"/>
          <p14:tracePt t="31101" x="3100388" y="3527425"/>
          <p14:tracePt t="31107" x="3143250" y="3492500"/>
          <p14:tracePt t="31117" x="3194050" y="3449638"/>
          <p14:tracePt t="31120" x="3211513" y="3433763"/>
          <p14:tracePt t="31136" x="3270250" y="3355975"/>
          <p14:tracePt t="31152" x="3287713" y="3314700"/>
          <p14:tracePt t="31168" x="3322638" y="3221038"/>
          <p14:tracePt t="31186" x="3305175" y="3119438"/>
          <p14:tracePt t="31191" x="3297238" y="3101975"/>
          <p14:tracePt t="31194" x="3287713" y="3094038"/>
          <p14:tracePt t="31202" x="3279775" y="3067050"/>
          <p14:tracePt t="31204" x="3244850" y="3041650"/>
          <p14:tracePt t="31218" x="3084513" y="2932113"/>
          <p14:tracePt t="31235" x="2914650" y="2846388"/>
          <p14:tracePt t="31239" x="2863850" y="2820988"/>
          <p14:tracePt t="31241" x="2838450" y="2795588"/>
          <p14:tracePt t="31250" x="2786063" y="2787650"/>
          <p14:tracePt t="31267" x="2600325" y="2744788"/>
          <p14:tracePt t="31284" x="2446338" y="2736850"/>
          <p14:tracePt t="31285" x="2420938" y="2736850"/>
          <p14:tracePt t="31288" x="2405063" y="2736850"/>
          <p14:tracePt t="31300" x="2336800" y="2736850"/>
          <p14:tracePt t="31317" x="2286000" y="2744788"/>
          <p14:tracePt t="31334" x="2260600" y="2762250"/>
          <p14:tracePt t="31335" x="2251075" y="2770188"/>
          <p14:tracePt t="31350" x="2235200" y="2787650"/>
          <p14:tracePt t="31367" x="2200275" y="2838450"/>
          <p14:tracePt t="31384" x="2166938" y="2889250"/>
          <p14:tracePt t="31401" x="2132013" y="2965450"/>
          <p14:tracePt t="31402" x="2124075" y="2990850"/>
          <p14:tracePt t="31417" x="2106613" y="3094038"/>
          <p14:tracePt t="31435" x="2106613" y="3203575"/>
          <p14:tracePt t="31451" x="2157413" y="3289300"/>
          <p14:tracePt t="31468" x="2268538" y="3355975"/>
          <p14:tracePt t="31470" x="2286000" y="3365500"/>
          <p14:tracePt t="31486" x="2438400" y="3416300"/>
          <p14:tracePt t="31501" x="2668588" y="3475038"/>
          <p14:tracePt t="31517" x="2889250" y="3517900"/>
          <p14:tracePt t="31535" x="3178175" y="3517900"/>
          <p14:tracePt t="31551" x="3305175" y="3502025"/>
          <p14:tracePt t="31552" x="3348038" y="3492500"/>
          <p14:tracePt t="31567" x="3449638" y="3459163"/>
          <p14:tracePt t="31569" x="3482975" y="3441700"/>
          <p14:tracePt t="31572" x="3508375" y="3424238"/>
          <p14:tracePt t="31584" x="3602038" y="3355975"/>
          <p14:tracePt t="31601" x="3721100" y="3279775"/>
          <p14:tracePt t="31602" x="3746500" y="3263900"/>
          <p14:tracePt t="31618" x="3797300" y="3211513"/>
          <p14:tracePt t="31620" x="3822700" y="3195638"/>
          <p14:tracePt t="31633" x="3883025" y="3135313"/>
          <p14:tracePt t="31652" x="3941763" y="3076575"/>
          <p14:tracePt t="31655" x="3941763" y="3067050"/>
          <p14:tracePt t="31668" x="3984625" y="3016250"/>
          <p14:tracePt t="31670" x="3992563" y="3000375"/>
          <p14:tracePt t="31684" x="4002088" y="2957513"/>
          <p14:tracePt t="31685" x="4010025" y="2940050"/>
          <p14:tracePt t="31701" x="4010025" y="2897188"/>
          <p14:tracePt t="31705" x="4010025" y="2889250"/>
          <p14:tracePt t="31707" x="4010025" y="2871788"/>
          <p14:tracePt t="31717" x="4010025" y="2846388"/>
          <p14:tracePt t="31734" x="3976688" y="2813050"/>
          <p14:tracePt t="31752" x="3916363" y="2805113"/>
          <p14:tracePt t="31767" x="3883025" y="2805113"/>
          <p14:tracePt t="31768" x="3865563" y="2805113"/>
          <p14:tracePt t="31784" x="3814763" y="2805113"/>
          <p14:tracePt t="31801" x="3789363" y="2805113"/>
          <p14:tracePt t="31817" x="3729038" y="2830513"/>
          <p14:tracePt t="31819" x="3721100" y="2830513"/>
          <p14:tracePt t="31834" x="3678238" y="2846388"/>
          <p14:tracePt t="31851" x="3662363" y="2863850"/>
          <p14:tracePt t="31868" x="3627438" y="2889250"/>
          <p14:tracePt t="31886" x="3586163" y="2940050"/>
          <p14:tracePt t="31901" x="3576638" y="2982913"/>
          <p14:tracePt t="31906" x="3576638" y="2990850"/>
          <p14:tracePt t="31909" x="3576638" y="3008313"/>
          <p14:tracePt t="31917" x="3576638" y="3033713"/>
          <p14:tracePt t="31920" x="3576638" y="3051175"/>
          <p14:tracePt t="31934" x="3576638" y="3094038"/>
          <p14:tracePt t="31936" x="3576638" y="3101975"/>
          <p14:tracePt t="31951" x="3619500" y="3170238"/>
          <p14:tracePt t="31966" x="3695700" y="3211513"/>
          <p14:tracePt t="31967" x="3721100" y="3228975"/>
          <p14:tracePt t="31983" x="3822700" y="3271838"/>
          <p14:tracePt t="32001" x="3976688" y="3314700"/>
          <p14:tracePt t="32017" x="4070350" y="3314700"/>
          <p14:tracePt t="32034" x="4230688" y="3314700"/>
          <p14:tracePt t="32050" x="4359275" y="3297238"/>
          <p14:tracePt t="32067" x="4435475" y="3263900"/>
          <p14:tracePt t="32084" x="4494213" y="3211513"/>
          <p14:tracePt t="32101" x="4570413" y="3170238"/>
          <p14:tracePt t="32104" x="4579938" y="3152775"/>
          <p14:tracePt t="32107" x="4587875" y="3152775"/>
          <p14:tracePt t="32117" x="4605338" y="3127375"/>
          <p14:tracePt t="32134" x="4621213" y="3119438"/>
          <p14:tracePt t="32136" x="4630738" y="3109913"/>
          <p14:tracePt t="32151" x="4638675" y="3101975"/>
          <p14:tracePt t="32168" x="4646613" y="3084513"/>
          <p14:tracePt t="32186" x="4646613" y="3076575"/>
          <p14:tracePt t="42878" x="4638675" y="3076575"/>
          <p14:tracePt t="42884" x="4621213" y="3067050"/>
          <p14:tracePt t="42895" x="4545013" y="3067050"/>
          <p14:tracePt t="42900" x="4476750" y="3067050"/>
          <p14:tracePt t="42903" x="4400550" y="3067050"/>
          <p14:tracePt t="42907" x="4332288" y="3067050"/>
          <p14:tracePt t="42911" x="4256088" y="3067050"/>
          <p14:tracePt t="42914" x="4171950" y="3067050"/>
          <p14:tracePt t="42918" x="4086225" y="3067050"/>
          <p14:tracePt t="42922" x="4017963" y="3067050"/>
          <p14:tracePt t="42927" x="3951288" y="3067050"/>
          <p14:tracePt t="42930" x="3873500" y="3067050"/>
          <p14:tracePt t="42943" x="3687763" y="3067050"/>
          <p14:tracePt t="42961" x="3517900" y="3067050"/>
          <p14:tracePt t="42961" x="3467100" y="3067050"/>
          <p14:tracePt t="42977" x="3262313" y="3076575"/>
          <p14:tracePt t="42993" x="3041650" y="3119438"/>
          <p14:tracePt t="43010" x="2727325" y="3170238"/>
          <p14:tracePt t="43011" x="2641600" y="3178175"/>
          <p14:tracePt t="43027" x="2362200" y="3203575"/>
          <p14:tracePt t="43044" x="1893888" y="3289300"/>
          <p14:tracePt t="43060" x="1665288" y="3348038"/>
          <p14:tracePt t="43077" x="1647825" y="3355975"/>
          <p14:tracePt t="43099" x="1647825" y="3365500"/>
          <p14:tracePt t="43111" x="1647825" y="3373438"/>
          <p14:tracePt t="43128" x="1682750" y="3382963"/>
          <p14:tracePt t="43131" x="1698625" y="3390900"/>
          <p14:tracePt t="43133" x="1708150" y="3398838"/>
          <p14:tracePt t="43144" x="1741488" y="3408363"/>
          <p14:tracePt t="43160" x="1817688" y="3433763"/>
          <p14:tracePt t="43161" x="1835150" y="3441700"/>
          <p14:tracePt t="43177" x="1928813" y="3475038"/>
          <p14:tracePt t="43180" x="1971675" y="3502025"/>
          <p14:tracePt t="43194" x="2047875" y="3535363"/>
          <p14:tracePt t="43196" x="2073275" y="3552825"/>
          <p14:tracePt t="43210" x="2157413" y="3586163"/>
          <p14:tracePt t="43211" x="2182813" y="3594100"/>
          <p14:tracePt t="43227" x="2251075" y="3619500"/>
          <p14:tracePt t="43243" x="2379663" y="3646488"/>
          <p14:tracePt t="43260" x="2489200" y="3646488"/>
          <p14:tracePt t="43277" x="2608263" y="3636963"/>
          <p14:tracePt t="43294" x="2778125" y="3586163"/>
          <p14:tracePt t="43310" x="2897188" y="3502025"/>
          <p14:tracePt t="43327" x="3008313" y="3424238"/>
          <p14:tracePt t="43331" x="3049588" y="3398838"/>
          <p14:tracePt t="43333" x="3074988" y="3382963"/>
          <p14:tracePt t="43344" x="3117850" y="3330575"/>
          <p14:tracePt t="43362" x="3244850" y="3221038"/>
          <p14:tracePt t="43368" x="3287713" y="3170238"/>
          <p14:tracePt t="43370" x="3305175" y="3152775"/>
          <p14:tracePt t="43377" x="3330575" y="3119438"/>
          <p14:tracePt t="43379" x="3330575" y="3101975"/>
          <p14:tracePt t="43393" x="3398838" y="3016250"/>
          <p14:tracePt t="43396" x="3414713" y="3000375"/>
          <p14:tracePt t="43411" x="3441700" y="2932113"/>
          <p14:tracePt t="43413" x="3449638" y="2906713"/>
          <p14:tracePt t="43427" x="3475038" y="2838450"/>
          <p14:tracePt t="43428" x="3475038" y="2813050"/>
          <p14:tracePt t="43443" x="3475038" y="2770188"/>
          <p14:tracePt t="43445" x="3475038" y="2752725"/>
          <p14:tracePt t="43448" x="3475038" y="2727325"/>
          <p14:tracePt t="43460" x="3457575" y="2651125"/>
          <p14:tracePt t="43477" x="3414713" y="2608263"/>
          <p14:tracePt t="43481" x="3406775" y="2592388"/>
          <p14:tracePt t="43483" x="3381375" y="2566988"/>
          <p14:tracePt t="43494" x="3297238" y="2506663"/>
          <p14:tracePt t="43496" x="3270250" y="2481263"/>
          <p14:tracePt t="43499" x="3254375" y="2481263"/>
          <p14:tracePt t="43510" x="3143250" y="2447925"/>
          <p14:tracePt t="43526" x="2905125" y="2413000"/>
          <p14:tracePt t="43543" x="2709863" y="2413000"/>
          <p14:tracePt t="43560" x="2616200" y="2413000"/>
          <p14:tracePt t="43561" x="2590800" y="2413000"/>
          <p14:tracePt t="43577" x="2524125" y="2430463"/>
          <p14:tracePt t="43578" x="2497138" y="2438400"/>
          <p14:tracePt t="43593" x="2438400" y="2481263"/>
          <p14:tracePt t="43610" x="2352675" y="2566988"/>
          <p14:tracePt t="43611" x="2336800" y="2582863"/>
          <p14:tracePt t="43627" x="2260600" y="2668588"/>
          <p14:tracePt t="43628" x="2225675" y="2701925"/>
          <p14:tracePt t="43643" x="2157413" y="2805113"/>
          <p14:tracePt t="43645" x="2132013" y="2838450"/>
          <p14:tracePt t="43660" x="2030413" y="3000375"/>
          <p14:tracePt t="43677" x="1962150" y="3101975"/>
          <p14:tracePt t="43693" x="1936750" y="3203575"/>
          <p14:tracePt t="43695" x="1928813" y="3238500"/>
          <p14:tracePt t="43710" x="1928813" y="3305175"/>
          <p14:tracePt t="43727" x="1979613" y="3373438"/>
          <p14:tracePt t="43730" x="2005013" y="3390900"/>
          <p14:tracePt t="43744" x="2098675" y="3424238"/>
          <p14:tracePt t="43746" x="2141538" y="3433763"/>
          <p14:tracePt t="43760" x="2243138" y="3449638"/>
          <p14:tracePt t="43777" x="2430463" y="3492500"/>
          <p14:tracePt t="43793" x="2532063" y="3502025"/>
          <p14:tracePt t="43810" x="2625725" y="3509963"/>
          <p14:tracePt t="43827" x="2719388" y="3535363"/>
          <p14:tracePt t="43843" x="2786063" y="3535363"/>
          <p14:tracePt t="43845" x="2811463" y="3535363"/>
          <p14:tracePt t="43860" x="2922588" y="3535363"/>
          <p14:tracePt t="43877" x="3008313" y="3509963"/>
          <p14:tracePt t="43880" x="3016250" y="3509963"/>
          <p14:tracePt t="43894" x="3059113" y="3475038"/>
          <p14:tracePt t="43896" x="3059113" y="3467100"/>
          <p14:tracePt t="43899" x="3074988" y="3459163"/>
          <p14:tracePt t="43910" x="3100388" y="3441700"/>
          <p14:tracePt t="43927" x="3143250" y="3398838"/>
          <p14:tracePt t="43943" x="3178175" y="3340100"/>
          <p14:tracePt t="43946" x="3194050" y="3322638"/>
          <p14:tracePt t="43960" x="3219450" y="3263900"/>
          <p14:tracePt t="43977" x="3279775" y="3152775"/>
          <p14:tracePt t="43993" x="3313113" y="3067050"/>
          <p14:tracePt t="43996" x="3313113" y="3051175"/>
          <p14:tracePt t="44010" x="3313113" y="2990850"/>
          <p14:tracePt t="44026" x="3305175" y="2940050"/>
          <p14:tracePt t="44027" x="3297238" y="2940050"/>
          <p14:tracePt t="44043" x="3262313" y="2897188"/>
          <p14:tracePt t="44044" x="3254375" y="2897188"/>
          <p14:tracePt t="44060" x="3219450" y="2855913"/>
          <p14:tracePt t="44076" x="3168650" y="2830513"/>
          <p14:tracePt t="44093" x="3117850" y="2805113"/>
          <p14:tracePt t="44094" x="3100388" y="2805113"/>
          <p14:tracePt t="44110" x="3041650" y="2778125"/>
          <p14:tracePt t="44126" x="2990850" y="2762250"/>
          <p14:tracePt t="44143" x="2922588" y="2752725"/>
          <p14:tracePt t="44160" x="2795588" y="2752725"/>
          <p14:tracePt t="44162" x="2770188" y="2752725"/>
          <p14:tracePt t="44178" x="2651125" y="2752725"/>
          <p14:tracePt t="44193" x="2565400" y="2778125"/>
          <p14:tracePt t="44196" x="2524125" y="2795588"/>
          <p14:tracePt t="44210" x="2455863" y="2830513"/>
          <p14:tracePt t="44228" x="2344738" y="2906713"/>
          <p14:tracePt t="44244" x="2276475" y="2949575"/>
          <p14:tracePt t="44246" x="2251075" y="2957513"/>
          <p14:tracePt t="44260" x="2192338" y="3016250"/>
          <p14:tracePt t="44277" x="2124075" y="3101975"/>
          <p14:tracePt t="44281" x="2106613" y="3119438"/>
          <p14:tracePt t="44283" x="2090738" y="3135313"/>
          <p14:tracePt t="44293" x="2073275" y="3186113"/>
          <p14:tracePt t="44297" x="2055813" y="3211513"/>
          <p14:tracePt t="44299" x="2030413" y="3238500"/>
          <p14:tracePt t="44310" x="1987550" y="3305175"/>
          <p14:tracePt t="44326" x="1987550" y="3390900"/>
          <p14:tracePt t="44343" x="1987550" y="3459163"/>
          <p14:tracePt t="44359" x="2012950" y="3509963"/>
          <p14:tracePt t="44376" x="2073275" y="3543300"/>
          <p14:tracePt t="44393" x="2141538" y="3578225"/>
          <p14:tracePt t="44394" x="2157413" y="3586163"/>
          <p14:tracePt t="44409" x="2243138" y="3603625"/>
          <p14:tracePt t="44426" x="2352675" y="3611563"/>
          <p14:tracePt t="44427" x="2379663" y="3611563"/>
          <p14:tracePt t="44443" x="2481263" y="3611563"/>
          <p14:tracePt t="44445" x="2506663" y="3611563"/>
          <p14:tracePt t="44448" x="2540000" y="3611563"/>
          <p14:tracePt t="44460" x="2590800" y="3611563"/>
          <p14:tracePt t="44461" x="2625725" y="3611563"/>
          <p14:tracePt t="44465" x="2651125" y="3611563"/>
          <p14:tracePt t="44477" x="2719388" y="3586163"/>
          <p14:tracePt t="44481" x="2752725" y="3568700"/>
          <p14:tracePt t="44484" x="2786063" y="3568700"/>
          <p14:tracePt t="44494" x="2828925" y="3560763"/>
          <p14:tracePt t="44496" x="2854325" y="3552825"/>
          <p14:tracePt t="44509" x="2922588" y="3517900"/>
          <p14:tracePt t="44511" x="2947988" y="3502025"/>
          <p14:tracePt t="44514" x="2973388" y="3502025"/>
          <p14:tracePt t="44526" x="3024188" y="3475038"/>
          <p14:tracePt t="44543" x="3059113" y="3459163"/>
          <p14:tracePt t="44546" x="3074988" y="3449638"/>
          <p14:tracePt t="44559" x="3109913" y="3416300"/>
          <p14:tracePt t="44578" x="3152775" y="3382963"/>
          <p14:tracePt t="44593" x="3203575" y="3322638"/>
          <p14:tracePt t="44595" x="3219450" y="3314700"/>
          <p14:tracePt t="44609" x="3254375" y="3254375"/>
          <p14:tracePt t="44626" x="3279775" y="3195638"/>
          <p14:tracePt t="44643" x="3279775" y="3152775"/>
          <p14:tracePt t="44645" x="3279775" y="3135313"/>
          <p14:tracePt t="44661" x="3279775" y="3094038"/>
          <p14:tracePt t="44662" x="3270250" y="3076575"/>
          <p14:tracePt t="44666" x="3270250" y="3067050"/>
          <p14:tracePt t="44678" x="3254375" y="3033713"/>
          <p14:tracePt t="44681" x="3244850" y="3025775"/>
          <p14:tracePt t="44693" x="3228975" y="3000375"/>
          <p14:tracePt t="44709" x="3168650" y="2965450"/>
          <p14:tracePt t="44711" x="3160713" y="2965450"/>
          <p14:tracePt t="44714" x="3135313" y="2949575"/>
          <p14:tracePt t="44725" x="3109913" y="2932113"/>
          <p14:tracePt t="44742" x="3059113" y="2889250"/>
          <p14:tracePt t="44759" x="3024188" y="2881313"/>
          <p14:tracePt t="44762" x="3008313" y="2863850"/>
          <p14:tracePt t="44776" x="2973388" y="2863850"/>
          <p14:tracePt t="44793" x="2930525" y="2846388"/>
          <p14:tracePt t="44794" x="2914650" y="2846388"/>
          <p14:tracePt t="44809" x="2811463" y="2846388"/>
          <p14:tracePt t="44826" x="2709863" y="2855913"/>
          <p14:tracePt t="44843" x="2616200" y="2871788"/>
          <p14:tracePt t="44844" x="2600325" y="2881313"/>
          <p14:tracePt t="44859" x="2557463" y="2897188"/>
          <p14:tracePt t="44861" x="2540000" y="2906713"/>
          <p14:tracePt t="44864" x="2524125" y="2914650"/>
          <p14:tracePt t="44876" x="2506663" y="2932113"/>
          <p14:tracePt t="44893" x="2471738" y="2965450"/>
          <p14:tracePt t="44896" x="2471738" y="2974975"/>
          <p14:tracePt t="44910" x="2430463" y="3016250"/>
          <p14:tracePt t="44912" x="2430463" y="3025775"/>
          <p14:tracePt t="44915" x="2430463" y="3041650"/>
          <p14:tracePt t="44926" x="2413000" y="3127375"/>
          <p14:tracePt t="44943" x="2370138" y="3279775"/>
          <p14:tracePt t="44960" x="2344738" y="3398838"/>
          <p14:tracePt t="44962" x="2327275" y="3433763"/>
          <p14:tracePt t="44978" x="2301875" y="3543300"/>
          <p14:tracePt t="44993" x="2301875" y="3611563"/>
          <p14:tracePt t="44995" x="2301875" y="3629025"/>
          <p14:tracePt t="45009" x="2319338" y="3697288"/>
          <p14:tracePt t="45012" x="2327275" y="3713163"/>
          <p14:tracePt t="45026" x="2395538" y="3790950"/>
          <p14:tracePt t="45027" x="2430463" y="3816350"/>
          <p14:tracePt t="45043" x="2574925" y="3892550"/>
          <p14:tracePt t="45060" x="2668588" y="3925888"/>
          <p14:tracePt t="45061" x="2701925" y="3935413"/>
          <p14:tracePt t="45076" x="2786063" y="3951288"/>
          <p14:tracePt t="45092" x="2871788" y="3951288"/>
          <p14:tracePt t="45110" x="2973388" y="3943350"/>
          <p14:tracePt t="45111" x="3008313" y="3935413"/>
          <p14:tracePt t="45114" x="3033713" y="3925888"/>
          <p14:tracePt t="45117" x="3059113" y="3917950"/>
          <p14:tracePt t="45125" x="3117850" y="3892550"/>
          <p14:tracePt t="45142" x="3203575" y="3841750"/>
          <p14:tracePt t="45159" x="3279775" y="3790950"/>
          <p14:tracePt t="45176" x="3338513" y="3730625"/>
          <p14:tracePt t="45193" x="3414713" y="3662363"/>
          <p14:tracePt t="45209" x="3467100" y="3611563"/>
          <p14:tracePt t="45210" x="3492500" y="3586163"/>
          <p14:tracePt t="45212" x="3500438" y="3568700"/>
          <p14:tracePt t="45226" x="3543300" y="3517900"/>
          <p14:tracePt t="45243" x="3611563" y="3433763"/>
          <p14:tracePt t="45244" x="3627438" y="3408363"/>
          <p14:tracePt t="45259" x="3678238" y="3314700"/>
          <p14:tracePt t="45260" x="3695700" y="3289300"/>
          <p14:tracePt t="45276" x="3729038" y="3178175"/>
          <p14:tracePt t="45293" x="3746500" y="3076575"/>
          <p14:tracePt t="45310" x="3746500" y="2982913"/>
          <p14:tracePt t="45313" x="3746500" y="2965450"/>
          <p14:tracePt t="45315" x="3746500" y="2940050"/>
          <p14:tracePt t="45326" x="3738563" y="2897188"/>
          <p14:tracePt t="45342" x="3695700" y="2855913"/>
          <p14:tracePt t="45359" x="3670300" y="2820988"/>
          <p14:tracePt t="45375" x="3627438" y="2787650"/>
          <p14:tracePt t="45392" x="3586163" y="2752725"/>
          <p14:tracePt t="45393" x="3559175" y="2744788"/>
          <p14:tracePt t="45409" x="3500438" y="2736850"/>
          <p14:tracePt t="45410" x="3475038" y="2727325"/>
          <p14:tracePt t="45426" x="3338513" y="2701925"/>
          <p14:tracePt t="45444" x="3236913" y="2676525"/>
          <p14:tracePt t="45459" x="3168650" y="2676525"/>
          <p14:tracePt t="45460" x="3152775" y="2676525"/>
          <p14:tracePt t="45476" x="3074988" y="2676525"/>
          <p14:tracePt t="45492" x="2998788" y="2686050"/>
          <p14:tracePt t="45509" x="2965450" y="2693988"/>
          <p14:tracePt t="45513" x="2955925" y="2701925"/>
          <p14:tracePt t="45516" x="2947988" y="2711450"/>
          <p14:tracePt t="45517" x="2930525" y="2719388"/>
          <p14:tracePt t="45526" x="2922588" y="2727325"/>
          <p14:tracePt t="45543" x="2879725" y="2762250"/>
          <p14:tracePt t="45547" x="2863850" y="2778125"/>
          <p14:tracePt t="45559" x="2838450" y="2813050"/>
          <p14:tracePt t="45576" x="2795588" y="2871788"/>
          <p14:tracePt t="45578" x="2778125" y="2897188"/>
          <p14:tracePt t="45594" x="2735263" y="2965450"/>
          <p14:tracePt t="45598" x="2727325" y="2974975"/>
          <p14:tracePt t="45609" x="2701925" y="3008313"/>
          <p14:tracePt t="45611" x="2701925" y="3016250"/>
          <p14:tracePt t="45626" x="2684463" y="3101975"/>
          <p14:tracePt t="45642" x="2684463" y="3195638"/>
          <p14:tracePt t="45643" x="2684463" y="3211513"/>
          <p14:tracePt t="45659" x="2684463" y="3279775"/>
          <p14:tracePt t="45660" x="2684463" y="3305175"/>
          <p14:tracePt t="45675" x="2693988" y="3355975"/>
          <p14:tracePt t="45676" x="2709863" y="3382963"/>
          <p14:tracePt t="45692" x="2760663" y="3449638"/>
          <p14:tracePt t="45708" x="2811463" y="3509963"/>
          <p14:tracePt t="45725" x="2871788" y="3552825"/>
          <p14:tracePt t="45727" x="2879725" y="3552825"/>
          <p14:tracePt t="45730" x="2905125" y="3560763"/>
          <p14:tracePt t="45742" x="2973388" y="3578225"/>
          <p14:tracePt t="45759" x="3084513" y="3586163"/>
          <p14:tracePt t="45762" x="3117850" y="3586163"/>
          <p14:tracePt t="45775" x="3186113" y="3578225"/>
          <p14:tracePt t="45792" x="3270250" y="3560763"/>
          <p14:tracePt t="45793" x="3297238" y="3552825"/>
          <p14:tracePt t="45809" x="3355975" y="3517900"/>
          <p14:tracePt t="45811" x="3381375" y="3502025"/>
          <p14:tracePt t="45826" x="3441700" y="3459163"/>
          <p14:tracePt t="45828" x="3449638" y="3449638"/>
          <p14:tracePt t="45843" x="3475038" y="3433763"/>
          <p14:tracePt t="45846" x="3492500" y="3416300"/>
          <p14:tracePt t="45860" x="3525838" y="3398838"/>
          <p14:tracePt t="45876" x="3551238" y="3373438"/>
          <p14:tracePt t="45878" x="3568700" y="3355975"/>
          <p14:tracePt t="45892" x="3586163" y="3330575"/>
          <p14:tracePt t="45909" x="3611563" y="3314700"/>
          <p14:tracePt t="45926" x="3627438" y="3305175"/>
          <p14:tracePt t="45942" x="3644900" y="3279775"/>
          <p14:tracePt t="45960" x="3652838" y="3271838"/>
          <p14:tracePt t="45978" x="3662363" y="3263900"/>
          <p14:tracePt t="48181" x="3670300" y="3254375"/>
          <p14:tracePt t="48188" x="3670300" y="3211513"/>
          <p14:tracePt t="48193" x="3670300" y="3203575"/>
          <p14:tracePt t="48208" x="3687763" y="3127375"/>
          <p14:tracePt t="48214" x="3703638" y="3084513"/>
          <p14:tracePt t="48217" x="3713163" y="3059113"/>
          <p14:tracePt t="48226" x="3729038" y="2974975"/>
          <p14:tracePt t="48241" x="3746500" y="2897188"/>
          <p14:tracePt t="48241" x="3756025" y="2871788"/>
          <p14:tracePt t="48257" x="3756025" y="2787650"/>
          <p14:tracePt t="48273" x="3756025" y="2676525"/>
          <p14:tracePt t="48290" x="3756025" y="2608263"/>
          <p14:tracePt t="48307" x="3756025" y="2557463"/>
          <p14:tracePt t="48324" x="3756025" y="2541588"/>
          <p14:tracePt t="48340" x="3746500" y="2532063"/>
          <p14:tracePt t="48357" x="3738563" y="2524125"/>
          <p14:tracePt t="48374" x="3729038" y="2524125"/>
          <p14:tracePt t="48376" x="3721100" y="2524125"/>
          <p14:tracePt t="48392" x="3695700" y="2524125"/>
          <p14:tracePt t="48408" x="3662363" y="2524125"/>
          <p14:tracePt t="48424" x="3586163" y="2582863"/>
          <p14:tracePt t="48441" x="3441700" y="2770188"/>
          <p14:tracePt t="48457" x="3330575" y="2974975"/>
          <p14:tracePt t="48458" x="3287713" y="3067050"/>
          <p14:tracePt t="48474" x="3135313" y="3398838"/>
          <p14:tracePt t="48491" x="3049588" y="3697288"/>
          <p14:tracePt t="48507" x="2982913" y="3892550"/>
          <p14:tracePt t="48511" x="2973388" y="3908425"/>
          <p14:tracePt t="48524" x="2955925" y="4002088"/>
          <p14:tracePt t="48526" x="2955925" y="4011613"/>
          <p14:tracePt t="48540" x="2947988" y="4062413"/>
          <p14:tracePt t="48560" x="2947988" y="4070350"/>
          <p14:tracePt t="48608" x="2955925" y="4062413"/>
          <p14:tracePt t="48612" x="2965450" y="4044950"/>
          <p14:tracePt t="48625" x="2990850" y="3994150"/>
          <p14:tracePt t="48643" x="3084513" y="3832225"/>
          <p14:tracePt t="48658" x="3160713" y="3713163"/>
          <p14:tracePt t="48659" x="3194050" y="3654425"/>
          <p14:tracePt t="48674" x="3262313" y="3441700"/>
          <p14:tracePt t="48675" x="3279775" y="3365500"/>
          <p14:tracePt t="48690" x="3389313" y="2990850"/>
          <p14:tracePt t="48707" x="3500438" y="2633663"/>
          <p14:tracePt t="48724" x="3559175" y="2336800"/>
          <p14:tracePt t="48726" x="3586163" y="2260600"/>
          <p14:tracePt t="48740" x="3644900" y="2047875"/>
          <p14:tracePt t="48757" x="3670300" y="1963738"/>
          <p14:tracePt t="48774" x="3670300" y="1954213"/>
          <p14:tracePt t="48792" x="3662363" y="1963738"/>
          <p14:tracePt t="48797" x="3644900" y="1971675"/>
          <p14:tracePt t="48800" x="3627438" y="1997075"/>
          <p14:tracePt t="48807" x="3602038" y="2030413"/>
          <p14:tracePt t="48808" x="3576638" y="2073275"/>
          <p14:tracePt t="48823" x="3500438" y="2192338"/>
          <p14:tracePt t="48824" x="3475038" y="2243138"/>
          <p14:tracePt t="48840" x="3355975" y="2438400"/>
          <p14:tracePt t="48857" x="3236913" y="2676525"/>
          <p14:tracePt t="48858" x="3211513" y="2727325"/>
          <p14:tracePt t="48873" x="3135313" y="2906713"/>
          <p14:tracePt t="48874" x="3109913" y="2974975"/>
          <p14:tracePt t="48890" x="3024188" y="3203575"/>
          <p14:tracePt t="48907" x="2965450" y="3416300"/>
          <p14:tracePt t="48923" x="2947988" y="3527425"/>
          <p14:tracePt t="48940" x="2947988" y="3560763"/>
          <p14:tracePt t="48991" x="2947988" y="3543300"/>
          <p14:tracePt t="48996" x="2955925" y="3535363"/>
          <p14:tracePt t="49007" x="2973388" y="3502025"/>
          <p14:tracePt t="49008" x="2990850" y="3467100"/>
          <p14:tracePt t="49024" x="3033713" y="3365500"/>
          <p14:tracePt t="49026" x="3041650" y="3322638"/>
          <p14:tracePt t="49042" x="3109913" y="3127375"/>
          <p14:tracePt t="49047" x="3117850" y="3094038"/>
          <p14:tracePt t="49057" x="3127375" y="3041650"/>
          <p14:tracePt t="49059" x="3135313" y="3033713"/>
          <p14:tracePt t="49073" x="3143250" y="3008313"/>
          <p14:tracePt t="49101" x="3143250" y="3000375"/>
          <p14:tracePt t="49121" x="3143250" y="3008313"/>
          <p14:tracePt t="49126" x="3135313" y="3016250"/>
          <p14:tracePt t="49140" x="3067050" y="3109913"/>
          <p14:tracePt t="49156" x="3008313" y="3238500"/>
          <p14:tracePt t="49173" x="2965450" y="3348038"/>
          <p14:tracePt t="49175" x="2947988" y="3390900"/>
          <p14:tracePt t="49190" x="2922588" y="3459163"/>
          <p14:tracePt t="49208" x="2879725" y="3552825"/>
          <p14:tracePt t="49224" x="2854325" y="3586163"/>
          <p14:tracePt t="49225" x="2846388" y="3586163"/>
          <p14:tracePt t="49240" x="2838450" y="3611563"/>
          <p14:tracePt t="49270" x="2820988" y="3611563"/>
          <p14:tracePt t="49286" x="2811463" y="3611563"/>
          <p14:tracePt t="49291" x="2803525" y="3611563"/>
          <p14:tracePt t="49294" x="2803525" y="3603625"/>
          <p14:tracePt t="49306" x="2786063" y="3578225"/>
          <p14:tracePt t="49324" x="2744788" y="3552825"/>
          <p14:tracePt t="49326" x="2735263" y="3543300"/>
          <p14:tracePt t="49340" x="2693988" y="3509963"/>
          <p14:tracePt t="49342" x="2676525" y="3509963"/>
          <p14:tracePt t="49357" x="2565400" y="3475038"/>
          <p14:tracePt t="49361" x="2532063" y="3467100"/>
          <p14:tracePt t="49374" x="2455863" y="3459163"/>
          <p14:tracePt t="49376" x="2438400" y="3459163"/>
          <p14:tracePt t="49390" x="2352675" y="3433763"/>
          <p14:tracePt t="49392" x="2319338" y="3424238"/>
          <p14:tracePt t="49408" x="2174875" y="3408363"/>
          <p14:tracePt t="49424" x="2038350" y="3398838"/>
          <p14:tracePt t="49427" x="1997075" y="3390900"/>
          <p14:tracePt t="49430" x="1954213" y="3382963"/>
          <p14:tracePt t="49431" x="1928813" y="3365500"/>
          <p14:tracePt t="49439" x="1903413" y="3355975"/>
          <p14:tracePt t="49457" x="1741488" y="3322638"/>
          <p14:tracePt t="49473" x="1597025" y="3289300"/>
          <p14:tracePt t="49475" x="1554163" y="3279775"/>
          <p14:tracePt t="49478" x="1512888" y="3271838"/>
          <p14:tracePt t="49490" x="1368425" y="3221038"/>
          <p14:tracePt t="49506" x="1130300" y="3178175"/>
          <p14:tracePt t="49523" x="917575" y="3152775"/>
          <p14:tracePt t="49540" x="841375" y="3119438"/>
          <p14:tracePt t="49541" x="823913" y="3119438"/>
          <p14:tracePt t="49557" x="798513" y="3094038"/>
          <p14:tracePt t="49593" x="781050" y="3084513"/>
          <p14:tracePt t="49609" x="765175" y="3076575"/>
          <p14:tracePt t="49626" x="765175" y="3067050"/>
          <p14:tracePt t="49630" x="755650" y="3051175"/>
          <p14:tracePt t="49633" x="747713" y="3051175"/>
          <p14:tracePt t="49637" x="747713" y="3041650"/>
          <p14:tracePt t="49644" x="730250" y="3025775"/>
          <p14:tracePt t="49657" x="722313" y="3000375"/>
          <p14:tracePt t="49673" x="714375" y="2982913"/>
          <p14:tracePt t="49674" x="696913" y="2974975"/>
          <p14:tracePt t="49690" x="696913" y="2957513"/>
          <p14:tracePt t="49707" x="679450" y="2932113"/>
          <p14:tracePt t="49726" x="679450" y="2922588"/>
          <p14:tracePt t="49740" x="679450" y="2914650"/>
          <p14:tracePt t="49743" x="679450" y="2906713"/>
          <p14:tracePt t="49784" x="688975" y="2906713"/>
          <p14:tracePt t="49792" x="696913" y="2897188"/>
          <p14:tracePt t="49803" x="704850" y="2889250"/>
          <p14:tracePt t="49812" x="714375" y="2881313"/>
          <p14:tracePt t="49824" x="730250" y="2881313"/>
          <p14:tracePt t="49839" x="765175" y="2871788"/>
          <p14:tracePt t="49857" x="798513" y="2855913"/>
          <p14:tracePt t="49858" x="823913" y="2855913"/>
          <p14:tracePt t="49873" x="884238" y="2855913"/>
          <p14:tracePt t="49889" x="1019175" y="2855913"/>
          <p14:tracePt t="49906" x="1274763" y="2889250"/>
          <p14:tracePt t="49923" x="1614488" y="2965450"/>
          <p14:tracePt t="49939" x="1801813" y="3041650"/>
          <p14:tracePt t="49956" x="1893888" y="3059113"/>
          <p14:tracePt t="49973" x="1987550" y="3094038"/>
          <p14:tracePt t="49976" x="2022475" y="3109913"/>
          <p14:tracePt t="49990" x="2098675" y="3127375"/>
          <p14:tracePt t="49992" x="2124075" y="3135313"/>
          <p14:tracePt t="50008" x="2208213" y="3152775"/>
          <p14:tracePt t="50024" x="2260600" y="3152775"/>
          <p14:tracePt t="50026" x="2268538" y="3152775"/>
          <p14:tracePt t="50039" x="2286000" y="3152775"/>
          <p14:tracePt t="64296" x="2268538" y="3152775"/>
          <p14:tracePt t="64302" x="2235200" y="3152775"/>
          <p14:tracePt t="64317" x="2030413" y="3094038"/>
          <p14:tracePt t="64332" x="1852613" y="3059113"/>
          <p14:tracePt t="64335" x="1776413" y="3041650"/>
          <p14:tracePt t="64338" x="1690688" y="3016250"/>
          <p14:tracePt t="64340" x="1614488" y="3000375"/>
          <p14:tracePt t="64348" x="1528763" y="2974975"/>
          <p14:tracePt t="64349" x="1444625" y="2965450"/>
          <p14:tracePt t="64364" x="1036638" y="2855913"/>
          <p14:tracePt t="64381" x="425450" y="2711450"/>
          <p14:tracePt t="64397" x="0" y="2617788"/>
          <p14:tracePt t="64707" x="230188" y="3629025"/>
          <p14:tracePt t="64713" x="373063" y="3671888"/>
          <p14:tracePt t="64730" x="935038" y="3763963"/>
          <p14:tracePt t="64747" x="1546225" y="3806825"/>
          <p14:tracePt t="64748" x="1724025" y="3806825"/>
          <p14:tracePt t="64763" x="2430463" y="3806825"/>
          <p14:tracePt t="64780" x="3109913" y="3806825"/>
          <p14:tracePt t="64797" x="3611563" y="3824288"/>
          <p14:tracePt t="64813" x="4002088" y="3806825"/>
          <p14:tracePt t="64830" x="4214813" y="3748088"/>
          <p14:tracePt t="64847" x="4332288" y="3722688"/>
          <p14:tracePt t="64864" x="4384675" y="3697288"/>
          <p14:tracePt t="64866" x="4400550" y="3687763"/>
          <p14:tracePt t="64884" x="4460875" y="3654425"/>
          <p14:tracePt t="64886" x="4468813" y="3636963"/>
          <p14:tracePt t="64897" x="4486275" y="3619500"/>
          <p14:tracePt t="64898" x="4503738" y="3603625"/>
          <p14:tracePt t="64913" x="4511675" y="3578225"/>
          <p14:tracePt t="64943" x="4511675" y="3568700"/>
          <p14:tracePt t="64949" x="4519613" y="3568700"/>
          <p14:tracePt t="64986" x="4529138" y="3560763"/>
          <p14:tracePt t="64995" x="4537075" y="3552825"/>
          <p14:tracePt t="65003" x="4545013" y="3543300"/>
          <p14:tracePt t="65013" x="4554538" y="3535363"/>
          <p14:tracePt t="65031" x="4605338" y="3517900"/>
          <p14:tracePt t="65035" x="4621213" y="3509963"/>
          <p14:tracePt t="65038" x="4630738" y="3509963"/>
          <p14:tracePt t="65047" x="4638675" y="3509963"/>
          <p14:tracePt t="65063" x="4699000" y="3509963"/>
          <p14:tracePt t="65066" x="4714875" y="3509963"/>
          <p14:tracePt t="65080" x="4775200" y="3509963"/>
          <p14:tracePt t="65097" x="4902200" y="3509963"/>
          <p14:tracePt t="65113" x="5183188" y="3527425"/>
          <p14:tracePt t="65115" x="5276850" y="3543300"/>
          <p14:tracePt t="65130" x="5649913" y="3594100"/>
          <p14:tracePt t="65147" x="6329363" y="3619500"/>
          <p14:tracePt t="65163" x="6729413" y="3594100"/>
          <p14:tracePt t="65164" x="6838950" y="3560763"/>
          <p14:tracePt t="65180" x="7170738" y="3459163"/>
          <p14:tracePt t="65196" x="7315200" y="3424238"/>
          <p14:tracePt t="65213" x="7391400" y="3408363"/>
          <p14:tracePt t="65214" x="7408863" y="3408363"/>
          <p14:tracePt t="65230" x="7434263" y="3408363"/>
          <p14:tracePt t="65247" x="7459663" y="3408363"/>
          <p14:tracePt t="65283" x="7467600" y="3408363"/>
          <p14:tracePt t="65300" x="7477125" y="3408363"/>
          <p14:tracePt t="65307" x="7485063" y="3408363"/>
          <p14:tracePt t="65331" x="7493000" y="3408363"/>
          <p14:tracePt t="65337" x="7510463" y="3408363"/>
          <p14:tracePt t="65348" x="7518400" y="3408363"/>
          <p14:tracePt t="65363" x="7527925" y="3424238"/>
          <p14:tracePt t="65365" x="7535863" y="3424238"/>
          <p14:tracePt t="65380" x="7553325" y="3433763"/>
          <p14:tracePt t="65396" x="7578725" y="3441700"/>
          <p14:tracePt t="65413" x="7646988" y="3449638"/>
          <p14:tracePt t="65415" x="7680325" y="3449638"/>
          <p14:tracePt t="65418" x="7715250" y="3459163"/>
          <p14:tracePt t="65430" x="7859713" y="3467100"/>
          <p14:tracePt t="65447" x="8054975" y="3467100"/>
          <p14:tracePt t="65464" x="8181975" y="3459163"/>
          <p14:tracePt t="65466" x="8189913" y="3449638"/>
          <p14:tracePt t="65479" x="8224838" y="3441700"/>
          <p14:tracePt t="65496" x="8232775" y="3433763"/>
          <p14:tracePt t="65552" x="8240713" y="3424238"/>
          <p14:tracePt t="69650" x="8240713" y="3416300"/>
          <p14:tracePt t="69656" x="8240713" y="3408363"/>
          <p14:tracePt t="69667" x="8240713" y="3390900"/>
          <p14:tracePt t="69678" x="8240713" y="3382963"/>
          <p14:tracePt t="69695" x="8240713" y="3365500"/>
          <p14:tracePt t="69700" x="8240713" y="3355975"/>
          <p14:tracePt t="69710" x="8240713" y="3330575"/>
          <p14:tracePt t="69727" x="8240713" y="3305175"/>
          <p14:tracePt t="69729" x="8240713" y="3289300"/>
          <p14:tracePt t="69744" x="8240713" y="3238500"/>
          <p14:tracePt t="69760" x="8224838" y="3203575"/>
          <p14:tracePt t="69777" x="8215313" y="3152775"/>
          <p14:tracePt t="69779" x="8207375" y="3135313"/>
          <p14:tracePt t="69794" x="8207375" y="3101975"/>
          <p14:tracePt t="69795" x="8207375" y="3094038"/>
          <p14:tracePt t="69811" x="8174038" y="3059113"/>
          <p14:tracePt t="69828" x="8147050" y="3016250"/>
          <p14:tracePt t="69844" x="8121650" y="2990850"/>
          <p14:tracePt t="69861" x="8096250" y="2957513"/>
          <p14:tracePt t="69877" x="8080375" y="2957513"/>
          <p14:tracePt t="69894" x="8054975" y="2932113"/>
          <p14:tracePt t="69910" x="8029575" y="2922588"/>
          <p14:tracePt t="69927" x="8004175" y="2906713"/>
          <p14:tracePt t="69928" x="7977188" y="2897188"/>
          <p14:tracePt t="69943" x="7935913" y="2881313"/>
          <p14:tracePt t="69960" x="7867650" y="2863850"/>
          <p14:tracePt t="69977" x="7791450" y="2830513"/>
          <p14:tracePt t="69980" x="7773988" y="2830513"/>
          <p14:tracePt t="69994" x="7688263" y="2813050"/>
          <p14:tracePt t="70010" x="7629525" y="2795588"/>
          <p14:tracePt t="70026" x="7570788" y="2795588"/>
          <p14:tracePt t="70043" x="7535863" y="2795588"/>
          <p14:tracePt t="70061" x="7493000" y="2805113"/>
          <p14:tracePt t="70077" x="7467600" y="2820988"/>
          <p14:tracePt t="70078" x="7459663" y="2838450"/>
          <p14:tracePt t="70096" x="7416800" y="2863850"/>
          <p14:tracePt t="70110" x="7383463" y="2897188"/>
          <p14:tracePt t="70127" x="7366000" y="2922588"/>
          <p14:tracePt t="70143" x="7348538" y="2949575"/>
          <p14:tracePt t="70160" x="7323138" y="2990850"/>
          <p14:tracePt t="70177" x="7323138" y="3016250"/>
          <p14:tracePt t="70180" x="7323138" y="3025775"/>
          <p14:tracePt t="70194" x="7332663" y="3051175"/>
          <p14:tracePt t="70211" x="7366000" y="3059113"/>
          <p14:tracePt t="70227" x="7434263" y="3059113"/>
          <p14:tracePt t="70244" x="7510463" y="3059113"/>
          <p14:tracePt t="70245" x="7535863" y="3059113"/>
          <p14:tracePt t="70262" x="7612063" y="3025775"/>
          <p14:tracePt t="70278" x="7654925" y="3008313"/>
          <p14:tracePt t="70280" x="7662863" y="3000375"/>
          <p14:tracePt t="70294" x="7697788" y="2974975"/>
          <p14:tracePt t="70296" x="7705725" y="2965450"/>
          <p14:tracePt t="70310" x="7748588" y="2940050"/>
          <p14:tracePt t="70327" x="7773988" y="2922588"/>
          <p14:tracePt t="70328" x="7791450" y="2914650"/>
          <p14:tracePt t="70343" x="7816850" y="2897188"/>
          <p14:tracePt t="70360" x="7859713" y="2871788"/>
          <p14:tracePt t="70376" x="7893050" y="2855913"/>
          <p14:tracePt t="70393" x="7926388" y="2830513"/>
          <p14:tracePt t="70410" x="7986713" y="2805113"/>
          <p14:tracePt t="70411" x="8012113" y="2805113"/>
          <p14:tracePt t="70426" x="8121650" y="2744788"/>
          <p14:tracePt t="70443" x="8207375" y="2736850"/>
          <p14:tracePt t="70460" x="8301038" y="2719388"/>
          <p14:tracePt t="70461" x="8318500" y="2719388"/>
          <p14:tracePt t="70477" x="8385175" y="2719388"/>
          <p14:tracePt t="70478" x="8420100" y="2719388"/>
          <p14:tracePt t="70493" x="8496300" y="2719388"/>
          <p14:tracePt t="70495" x="8529638" y="2719388"/>
          <p14:tracePt t="70510" x="8658225" y="2719388"/>
          <p14:tracePt t="70527" x="8750300" y="2719388"/>
          <p14:tracePt t="70528" x="8777288" y="2719388"/>
          <p14:tracePt t="70543" x="8818563" y="2727325"/>
          <p14:tracePt t="70545" x="8836025" y="2736850"/>
          <p14:tracePt t="70548" x="8843963" y="2736850"/>
          <p14:tracePt t="70560" x="8878888" y="2736850"/>
          <p14:tracePt t="70577" x="8904288" y="2752725"/>
          <p14:tracePt t="70580" x="8921750" y="2752725"/>
          <p14:tracePt t="70594" x="8937625" y="2762250"/>
          <p14:tracePt t="70596" x="8947150" y="2762250"/>
          <p14:tracePt t="70611" x="8980488" y="2762250"/>
          <p14:tracePt t="70627" x="9013825" y="2770188"/>
          <p14:tracePt t="70630" x="9039225" y="2770188"/>
          <p14:tracePt t="70643" x="9082088" y="2770188"/>
          <p14:tracePt t="70646" x="9091613" y="2770188"/>
          <p14:tracePt t="70660" x="9124950" y="2778125"/>
          <p14:tracePt t="70661" x="9142413" y="2778125"/>
          <p14:tracePt t="70677" x="9183688" y="2787650"/>
          <p14:tracePt t="70693" x="9209088" y="2787650"/>
          <p14:tracePt t="70710" x="9236075" y="2787650"/>
          <p14:tracePt t="70727" x="9261475" y="2787650"/>
          <p14:tracePt t="70744" x="9294813" y="2787650"/>
          <p14:tracePt t="70760" x="9345613" y="2787650"/>
          <p14:tracePt t="70777" x="9380538" y="2787650"/>
          <p14:tracePt t="70794" x="9396413" y="2787650"/>
          <p14:tracePt t="70797" x="9413875" y="2787650"/>
          <p14:tracePt t="70811" x="9413875" y="2795588"/>
          <p14:tracePt t="70948" x="9413875" y="2813050"/>
          <p14:tracePt t="70955" x="9405938" y="2813050"/>
          <p14:tracePt t="70961" x="9388475" y="2820988"/>
          <p14:tracePt t="70965" x="9380538" y="2830513"/>
          <p14:tracePt t="70968" x="9353550" y="2838450"/>
          <p14:tracePt t="70977" x="9302750" y="2846388"/>
          <p14:tracePt t="70981" x="9286875" y="2855913"/>
          <p14:tracePt t="70983" x="9261475" y="2863850"/>
          <p14:tracePt t="70992" x="9201150" y="2881313"/>
          <p14:tracePt t="71009" x="9031288" y="2914650"/>
          <p14:tracePt t="71027" x="8759825" y="2982913"/>
          <p14:tracePt t="71043" x="8513763" y="3051175"/>
          <p14:tracePt t="71060" x="8318500" y="3109913"/>
          <p14:tracePt t="71077" x="8174038" y="3144838"/>
          <p14:tracePt t="71093" x="8121650" y="3144838"/>
          <p14:tracePt t="71094" x="8105775" y="3152775"/>
          <p14:tracePt t="71110" x="8045450" y="3170238"/>
          <p14:tracePt t="71126" x="7994650" y="3178175"/>
          <p14:tracePt t="71143" x="7935913" y="3186113"/>
          <p14:tracePt t="71145" x="7918450" y="3195638"/>
          <p14:tracePt t="71160" x="7842250" y="3203575"/>
          <p14:tracePt t="71177" x="7791450" y="3221038"/>
          <p14:tracePt t="71180" x="7781925" y="3221038"/>
          <p14:tracePt t="71194" x="7740650" y="3238500"/>
          <p14:tracePt t="71197" x="7731125" y="3238500"/>
          <p14:tracePt t="71201" x="7723188" y="3238500"/>
          <p14:tracePt t="71204" x="7715250" y="3238500"/>
          <p14:tracePt t="71210" x="7697788" y="3238500"/>
          <p14:tracePt t="71212" x="7688263" y="3238500"/>
          <p14:tracePt t="71227" x="7646988" y="3254375"/>
          <p14:tracePt t="71228" x="7637463" y="3263900"/>
          <p14:tracePt t="71243" x="7612063" y="3271838"/>
          <p14:tracePt t="71259" x="7596188" y="3279775"/>
          <p14:tracePt t="71276" x="7586663" y="3289300"/>
          <p14:tracePt t="71396" x="7586663" y="3297238"/>
          <p14:tracePt t="71470" x="7596188" y="3297238"/>
          <p14:tracePt t="71481" x="7604125" y="3297238"/>
          <p14:tracePt t="71485" x="7612063" y="3297238"/>
          <p14:tracePt t="71509" x="7662863" y="3297238"/>
          <p14:tracePt t="71526" x="7723188" y="3279775"/>
          <p14:tracePt t="71544" x="7791450" y="3263900"/>
          <p14:tracePt t="71547" x="7807325" y="3263900"/>
          <p14:tracePt t="71549" x="7824788" y="3254375"/>
          <p14:tracePt t="71559" x="7842250" y="3254375"/>
          <p14:tracePt t="71561" x="7850188" y="3246438"/>
          <p14:tracePt t="71576" x="7875588" y="3238500"/>
          <p14:tracePt t="71593" x="7900988" y="3228975"/>
          <p14:tracePt t="71610" x="7935913" y="3228975"/>
          <p14:tracePt t="71627" x="7951788" y="3211513"/>
          <p14:tracePt t="71644" x="7951788" y="3203575"/>
          <p14:tracePt t="71669" x="7969250" y="3203575"/>
          <p14:tracePt t="84914" x="7969250" y="3211513"/>
          <p14:tracePt t="84920" x="7969250" y="3221038"/>
          <p14:tracePt t="84935" x="7986713" y="3238500"/>
          <p14:tracePt t="84939" x="7994650" y="3246438"/>
          <p14:tracePt t="84942" x="8004175" y="3263900"/>
          <p14:tracePt t="84951" x="8029575" y="3305175"/>
          <p14:tracePt t="84954" x="8045450" y="3322638"/>
          <p14:tracePt t="84967" x="8096250" y="3416300"/>
          <p14:tracePt t="84984" x="8147050" y="3502025"/>
          <p14:tracePt t="85001" x="8147050" y="3517900"/>
          <p14:tracePt t="85023" x="8156575" y="3517900"/>
          <p14:tracePt t="85220" x="8164513" y="3517900"/>
          <p14:tracePt t="85232" x="8174038" y="3517900"/>
          <p14:tracePt t="85238" x="8181975" y="3517900"/>
          <p14:tracePt t="85253" x="8207375" y="3509963"/>
          <p14:tracePt t="85258" x="8215313" y="3492500"/>
          <p14:tracePt t="85260" x="8224838" y="3484563"/>
          <p14:tracePt t="85267" x="8232775" y="3484563"/>
          <p14:tracePt t="85285" x="8250238" y="3467100"/>
          <p14:tracePt t="85301" x="8258175" y="3467100"/>
          <p14:tracePt t="85317" x="8283575" y="3441700"/>
          <p14:tracePt t="85334" x="8318500" y="3398838"/>
          <p14:tracePt t="85351" x="8343900" y="3373438"/>
          <p14:tracePt t="85355" x="8351838" y="3365500"/>
          <p14:tracePt t="85357" x="8359775" y="3355975"/>
          <p14:tracePt t="85368" x="8377238" y="3348038"/>
          <p14:tracePt t="85385" x="8410575" y="3314700"/>
          <p14:tracePt t="85388" x="8420100" y="3305175"/>
          <p14:tracePt t="85400" x="8478838" y="3238500"/>
          <p14:tracePt t="85417" x="8539163" y="3170238"/>
          <p14:tracePt t="85434" x="8605838" y="3101975"/>
          <p14:tracePt t="85435" x="8632825" y="3076575"/>
          <p14:tracePt t="85451" x="8699500" y="3008313"/>
          <p14:tracePt t="85452" x="8716963" y="2990850"/>
          <p14:tracePt t="85467" x="8767763" y="2949575"/>
          <p14:tracePt t="85484" x="8785225" y="2932113"/>
          <p14:tracePt t="85502" x="8802688" y="2922588"/>
          <p14:tracePt t="85542" x="8818563" y="2922588"/>
          <p14:tracePt t="85550" x="8828088" y="2914650"/>
          <p14:tracePt t="85557" x="8836025" y="2914650"/>
          <p14:tracePt t="85568" x="8843963" y="2906713"/>
          <p14:tracePt t="85570" x="8843963" y="2897188"/>
          <p14:tracePt t="85585" x="8853488" y="2889250"/>
          <p14:tracePt t="85602" x="8869363" y="2889250"/>
          <p14:tracePt t="85618" x="8894763" y="2881313"/>
          <p14:tracePt t="85621" x="8894763" y="2871788"/>
          <p14:tracePt t="85634" x="8912225" y="2871788"/>
          <p14:tracePt t="85635" x="8921750" y="2863850"/>
          <p14:tracePt t="85651" x="8929688" y="2863850"/>
          <p14:tracePt t="85652" x="8947150" y="2863850"/>
          <p14:tracePt t="85668" x="8963025" y="2855913"/>
          <p14:tracePt t="85669" x="8972550" y="2855913"/>
          <p14:tracePt t="85685" x="9048750" y="2838450"/>
          <p14:tracePt t="85686" x="9074150" y="2838450"/>
          <p14:tracePt t="85701" x="9150350" y="2838450"/>
          <p14:tracePt t="85702" x="9158288" y="2838450"/>
          <p14:tracePt t="85717" x="9218613" y="2838450"/>
          <p14:tracePt t="85719" x="9244013" y="2838450"/>
          <p14:tracePt t="85722" x="9269413" y="2838450"/>
          <p14:tracePt t="85734" x="9328150" y="2838450"/>
          <p14:tracePt t="85751" x="9388475" y="2838450"/>
          <p14:tracePt t="85768" x="9431338" y="2838450"/>
          <p14:tracePt t="85771" x="9447213" y="2838450"/>
          <p14:tracePt t="85785" x="9472613" y="2838450"/>
          <p14:tracePt t="85789" x="9490075" y="2838450"/>
          <p14:tracePt t="85801" x="9532938" y="2846388"/>
          <p14:tracePt t="85817" x="9583738" y="2871788"/>
          <p14:tracePt t="85834" x="9634538" y="2897188"/>
          <p14:tracePt t="85851" x="9667875" y="2914650"/>
          <p14:tracePt t="85852" x="9685338" y="2922588"/>
          <p14:tracePt t="85868" x="9702800" y="2940050"/>
          <p14:tracePt t="85869" x="9710738" y="2949575"/>
          <p14:tracePt t="85873" x="9720263" y="2957513"/>
          <p14:tracePt t="85884" x="9736138" y="2974975"/>
          <p14:tracePt t="85901" x="9761538" y="3000375"/>
          <p14:tracePt t="85917" x="9761538" y="3016250"/>
          <p14:tracePt t="85934" x="9771063" y="3051175"/>
          <p14:tracePt t="85951" x="9771063" y="3076575"/>
          <p14:tracePt t="85967" x="9771063" y="3094038"/>
          <p14:tracePt t="85984" x="9771063" y="3109913"/>
          <p14:tracePt t="86001" x="9761538" y="3127375"/>
          <p14:tracePt t="86018" x="9753600" y="3135313"/>
          <p14:tracePt t="86037" x="9720263" y="3178175"/>
          <p14:tracePt t="86041" x="9710738" y="3178175"/>
          <p14:tracePt t="86044" x="9702800" y="3186113"/>
          <p14:tracePt t="86051" x="9694863" y="3203575"/>
          <p14:tracePt t="86053" x="9685338" y="3203575"/>
          <p14:tracePt t="86067" x="9642475" y="3246438"/>
          <p14:tracePt t="86068" x="9626600" y="3246438"/>
          <p14:tracePt t="86084" x="9566275" y="3279775"/>
          <p14:tracePt t="86085" x="9550400" y="3289300"/>
          <p14:tracePt t="86102" x="9472613" y="3330575"/>
          <p14:tracePt t="86117" x="9405938" y="3340100"/>
          <p14:tracePt t="86119" x="9380538" y="3348038"/>
          <p14:tracePt t="86134" x="9312275" y="3355975"/>
          <p14:tracePt t="86150" x="9244013" y="3382963"/>
          <p14:tracePt t="86167" x="9193213" y="3382963"/>
          <p14:tracePt t="86184" x="9142413" y="3382963"/>
          <p14:tracePt t="86200" x="9107488" y="3355975"/>
          <p14:tracePt t="86217" x="9074150" y="3330575"/>
          <p14:tracePt t="86220" x="9064625" y="3322638"/>
          <p14:tracePt t="86234" x="9039225" y="3314700"/>
          <p14:tracePt t="86251" x="9013825" y="3279775"/>
          <p14:tracePt t="86268" x="8988425" y="3263900"/>
          <p14:tracePt t="86285" x="8972550" y="3238500"/>
          <p14:tracePt t="86289" x="8972550" y="3228975"/>
          <p14:tracePt t="86322" x="8972550" y="3221038"/>
          <p14:tracePt t="87144" x="8963025" y="3221038"/>
          <p14:tracePt t="87151" x="8955088" y="3221038"/>
          <p14:tracePt t="87168" x="8955088" y="3228975"/>
          <p14:tracePt t="87175" x="8955088" y="3238500"/>
          <p14:tracePt t="102028" x="8955088" y="3221038"/>
          <p14:tracePt t="102035" x="8955088" y="3203575"/>
          <p14:tracePt t="102035" x="8955088" y="3178175"/>
          <p14:tracePt t="102040" x="8955088" y="3152775"/>
          <p14:tracePt t="102057" x="8937625" y="3051175"/>
          <p14:tracePt t="102074" x="8904288" y="3008313"/>
          <p14:tracePt t="102090" x="8843963" y="2965450"/>
          <p14:tracePt t="102107" x="8802688" y="2940050"/>
          <p14:tracePt t="102125" x="8734425" y="2906713"/>
          <p14:tracePt t="102141" x="8691563" y="2906713"/>
          <p14:tracePt t="102142" x="8674100" y="2906713"/>
          <p14:tracePt t="102157" x="8648700" y="2906713"/>
          <p14:tracePt t="102158" x="8640763" y="2906713"/>
          <p14:tracePt t="102174" x="8615363" y="2914650"/>
          <p14:tracePt t="102191" x="8580438" y="2957513"/>
          <p14:tracePt t="102207" x="8547100" y="2982913"/>
          <p14:tracePt t="102208" x="8539163" y="2990850"/>
          <p14:tracePt t="102212" x="8529638" y="3000375"/>
          <p14:tracePt t="102224" x="8488363" y="3051175"/>
          <p14:tracePt t="102241" x="8470900" y="3109913"/>
          <p14:tracePt t="102245" x="8453438" y="3135313"/>
          <p14:tracePt t="102247" x="8445500" y="3152775"/>
          <p14:tracePt t="102257" x="8410575" y="3238500"/>
          <p14:tracePt t="102273" x="8394700" y="3390900"/>
          <p14:tracePt t="102291" x="8470900" y="3722688"/>
          <p14:tracePt t="102307" x="8750300" y="3986213"/>
          <p14:tracePt t="102324" x="9117013" y="4181475"/>
          <p14:tracePt t="102341" x="9550400" y="4232275"/>
          <p14:tracePt t="102357" x="9736138" y="4214813"/>
          <p14:tracePt t="102359" x="9786938" y="4189413"/>
          <p14:tracePt t="102374" x="9923463" y="4070350"/>
          <p14:tracePt t="102391" x="10050463" y="3857625"/>
          <p14:tracePt t="102395" x="10075863" y="3798888"/>
          <p14:tracePt t="102397" x="10110788" y="3722688"/>
          <p14:tracePt t="102407" x="10161588" y="3560763"/>
          <p14:tracePt t="102409" x="10186988" y="3484563"/>
          <p14:tracePt t="102424" x="10204450" y="3195638"/>
          <p14:tracePt t="102441" x="10204450" y="2940050"/>
          <p14:tracePt t="102444" x="10204450" y="2881313"/>
          <p14:tracePt t="102447" x="10204450" y="2805113"/>
          <p14:tracePt t="102457" x="10186988" y="2676525"/>
          <p14:tracePt t="102461" x="10153650" y="2608263"/>
          <p14:tracePt t="102463" x="10118725" y="2549525"/>
          <p14:tracePt t="102473" x="10050463" y="2447925"/>
          <p14:tracePt t="102491" x="9745663" y="2243138"/>
          <p14:tracePt t="102507" x="9464675" y="2166938"/>
          <p14:tracePt t="102523" x="9167813" y="2108200"/>
          <p14:tracePt t="102525" x="9091613" y="2098675"/>
          <p14:tracePt t="102541" x="8818563" y="2124075"/>
          <p14:tracePt t="102557" x="8605838" y="2166938"/>
          <p14:tracePt t="102558" x="8547100" y="2184400"/>
          <p14:tracePt t="102574" x="8369300" y="2260600"/>
          <p14:tracePt t="102590" x="8224838" y="2336800"/>
          <p14:tracePt t="102608" x="8147050" y="2379663"/>
          <p14:tracePt t="102610" x="8131175" y="2387600"/>
          <p14:tracePt t="102624" x="8045450" y="2473325"/>
          <p14:tracePt t="102640" x="7943850" y="2582863"/>
          <p14:tracePt t="102657" x="7850188" y="2744788"/>
          <p14:tracePt t="102674" x="7791450" y="2914650"/>
          <p14:tracePt t="102675" x="7791450" y="2974975"/>
          <p14:tracePt t="102692" x="7791450" y="3170238"/>
          <p14:tracePt t="102707" x="7824788" y="3365500"/>
          <p14:tracePt t="102710" x="7859713" y="3416300"/>
          <p14:tracePt t="102724" x="7943850" y="3535363"/>
          <p14:tracePt t="102726" x="7977188" y="3578225"/>
          <p14:tracePt t="102741" x="8189913" y="3687763"/>
          <p14:tracePt t="102757" x="8394700" y="3713163"/>
          <p14:tracePt t="102758" x="8478838" y="3713163"/>
          <p14:tracePt t="102773" x="8861425" y="3687763"/>
          <p14:tracePt t="102790" x="9261475" y="3586163"/>
          <p14:tracePt t="102807" x="9532938" y="3475038"/>
          <p14:tracePt t="102808" x="9601200" y="3441700"/>
          <p14:tracePt t="102824" x="9702800" y="3365500"/>
          <p14:tracePt t="102825" x="9728200" y="3340100"/>
          <p14:tracePt t="102829" x="9753600" y="3322638"/>
          <p14:tracePt t="102832" x="9771063" y="3297238"/>
          <p14:tracePt t="102841" x="9804400" y="3246438"/>
          <p14:tracePt t="102858" x="9847263" y="3135313"/>
          <p14:tracePt t="102873" x="9864725" y="3016250"/>
          <p14:tracePt t="102875" x="9864725" y="2974975"/>
          <p14:tracePt t="102891" x="9864725" y="2813050"/>
          <p14:tracePt t="102907" x="9847263" y="2660650"/>
          <p14:tracePt t="102924" x="9736138" y="2473325"/>
          <p14:tracePt t="102926" x="9694863" y="2438400"/>
          <p14:tracePt t="102942" x="9490075" y="2286000"/>
          <p14:tracePt t="102957" x="9302750" y="2166938"/>
          <p14:tracePt t="102958" x="9236075" y="2124075"/>
          <p14:tracePt t="102973" x="9023350" y="2039938"/>
          <p14:tracePt t="102974" x="8955088" y="2030413"/>
          <p14:tracePt t="102990" x="8699500" y="1989138"/>
          <p14:tracePt t="103007" x="8496300" y="1989138"/>
          <p14:tracePt t="103008" x="8453438" y="1989138"/>
          <p14:tracePt t="103023" x="8326438" y="2022475"/>
          <p14:tracePt t="103040" x="8224838" y="2065338"/>
          <p14:tracePt t="103056" x="8139113" y="2149475"/>
          <p14:tracePt t="103073" x="8012113" y="2260600"/>
          <p14:tracePt t="103090" x="7850188" y="2430463"/>
          <p14:tracePt t="103091" x="7799388" y="2481263"/>
          <p14:tracePt t="103096" x="7740650" y="2549525"/>
          <p14:tracePt t="103107" x="7604125" y="2752725"/>
          <p14:tracePt t="103110" x="7545388" y="2830513"/>
          <p14:tracePt t="103123" x="7416800" y="3101975"/>
          <p14:tracePt t="103141" x="7281863" y="3502025"/>
          <p14:tracePt t="103144" x="7264400" y="3568700"/>
          <p14:tracePt t="103157" x="7256463" y="3857625"/>
          <p14:tracePt t="103173" x="7272338" y="4037013"/>
          <p14:tracePt t="103174" x="7297738" y="4095750"/>
          <p14:tracePt t="103189" x="7400925" y="4283075"/>
          <p14:tracePt t="103206" x="7604125" y="4445000"/>
          <p14:tracePt t="103223" x="7850188" y="4529138"/>
          <p14:tracePt t="103224" x="7926388" y="4538663"/>
          <p14:tracePt t="103240" x="8224838" y="4538663"/>
          <p14:tracePt t="103256" x="8496300" y="4470400"/>
          <p14:tracePt t="103273" x="8759825" y="4325938"/>
          <p14:tracePt t="103275" x="8810625" y="4291013"/>
          <p14:tracePt t="103291" x="9023350" y="4164013"/>
          <p14:tracePt t="103307" x="9124950" y="4087813"/>
          <p14:tracePt t="103309" x="9142413" y="4070350"/>
          <p14:tracePt t="103314" x="9183688" y="4027488"/>
          <p14:tracePt t="103324" x="9226550" y="3994150"/>
          <p14:tracePt t="103326" x="9244013" y="3976688"/>
          <p14:tracePt t="103340" x="9294813" y="3900488"/>
          <p14:tracePt t="103341" x="9312275" y="3867150"/>
          <p14:tracePt t="103357" x="9353550" y="3722688"/>
          <p14:tracePt t="103374" x="9405938" y="3517900"/>
          <p14:tracePt t="103375" x="9405938" y="3441700"/>
          <p14:tracePt t="103390" x="9405938" y="3144838"/>
          <p14:tracePt t="103407" x="9337675" y="2805113"/>
          <p14:tracePt t="103410" x="9294813" y="2727325"/>
          <p14:tracePt t="103423" x="9150350" y="2498725"/>
          <p14:tracePt t="103424" x="9082088" y="2430463"/>
          <p14:tracePt t="103439" x="8785225" y="2200275"/>
          <p14:tracePt t="103456" x="8478838" y="2014538"/>
          <p14:tracePt t="103473" x="8199438" y="1895475"/>
          <p14:tracePt t="103489" x="7961313" y="1852613"/>
          <p14:tracePt t="103492" x="7918450" y="1852613"/>
          <p14:tracePt t="103506" x="7816850" y="1852613"/>
          <p14:tracePt t="103523" x="7672388" y="1911350"/>
          <p14:tracePt t="103539" x="7561263" y="2005013"/>
          <p14:tracePt t="103557" x="7366000" y="2243138"/>
          <p14:tracePt t="103573" x="7229475" y="2447925"/>
          <p14:tracePt t="103575" x="7196138" y="2498725"/>
          <p14:tracePt t="103578" x="7162800" y="2566988"/>
          <p14:tracePt t="103590" x="7051675" y="2778125"/>
          <p14:tracePt t="103606" x="6932613" y="3084513"/>
          <p14:tracePt t="103623" x="6881813" y="3398838"/>
          <p14:tracePt t="103640" x="6932613" y="3756025"/>
          <p14:tracePt t="103657" x="7119938" y="4002088"/>
          <p14:tracePt t="103661" x="7178675" y="4052888"/>
          <p14:tracePt t="103664" x="7246938" y="4105275"/>
          <p14:tracePt t="103673" x="7400925" y="4181475"/>
          <p14:tracePt t="103689" x="7723188" y="4275138"/>
          <p14:tracePt t="103692" x="7816850" y="4291013"/>
          <p14:tracePt t="103706" x="8070850" y="4300538"/>
          <p14:tracePt t="103707" x="8156575" y="4300538"/>
          <p14:tracePt t="103723" x="8453438" y="4224338"/>
          <p14:tracePt t="103740" x="8674100" y="4113213"/>
          <p14:tracePt t="103757" x="8904288" y="3935413"/>
          <p14:tracePt t="103773" x="9031288" y="3806825"/>
          <p14:tracePt t="103775" x="9074150" y="3756025"/>
          <p14:tracePt t="103778" x="9107488" y="3705225"/>
          <p14:tracePt t="103781" x="9132888" y="3671888"/>
          <p14:tracePt t="103789" x="9193213" y="3586163"/>
          <p14:tracePt t="103806" x="9286875" y="3416300"/>
          <p14:tracePt t="103822" x="9345613" y="3238500"/>
          <p14:tracePt t="103839" x="9396413" y="3025775"/>
          <p14:tracePt t="103856" x="9396413" y="2830513"/>
          <p14:tracePt t="103873" x="9345613" y="2582863"/>
          <p14:tracePt t="103889" x="9167813" y="2336800"/>
          <p14:tracePt t="103907" x="8836025" y="2124075"/>
          <p14:tracePt t="103923" x="8539163" y="2039938"/>
          <p14:tracePt t="103925" x="8478838" y="2022475"/>
          <p14:tracePt t="103940" x="8343900" y="2014538"/>
          <p14:tracePt t="103942" x="8308975" y="2014538"/>
          <p14:tracePt t="103957" x="8224838" y="2014538"/>
          <p14:tracePt t="103972" x="8174038" y="2047875"/>
          <p14:tracePt t="103989" x="8131175" y="2082800"/>
          <p14:tracePt t="104006" x="8096250" y="2124075"/>
          <p14:tracePt t="104023" x="8029575" y="2209800"/>
          <p14:tracePt t="104024" x="8012113" y="2235200"/>
          <p14:tracePt t="104039" x="7977188" y="2303463"/>
          <p14:tracePt t="104041" x="7961313" y="2319338"/>
          <p14:tracePt t="104044" x="7943850" y="2354263"/>
          <p14:tracePt t="104056" x="7867650" y="2489200"/>
          <p14:tracePt t="104074" x="7807325" y="2668588"/>
          <p14:tracePt t="104077" x="7799388" y="2711450"/>
          <p14:tracePt t="104080" x="7799388" y="2752725"/>
          <p14:tracePt t="104089" x="7799388" y="2820988"/>
          <p14:tracePt t="104092" x="7799388" y="2846388"/>
          <p14:tracePt t="104356" x="7799388" y="2871788"/>
          <p14:tracePt t="104366" x="7799388" y="2881313"/>
          <p14:tracePt t="104472" x="7791450" y="2881313"/>
          <p14:tracePt t="104479" x="7773988" y="2881313"/>
          <p14:tracePt t="104481" x="7766050" y="2881313"/>
          <p14:tracePt t="104490" x="7715250" y="2881313"/>
          <p14:tracePt t="104508" x="7434263" y="2922588"/>
          <p14:tracePt t="104524" x="7008813" y="3119438"/>
          <p14:tracePt t="104539" x="6653213" y="3263900"/>
          <p14:tracePt t="104540" x="6542088" y="3297238"/>
          <p14:tracePt t="104556" x="6049963" y="3449638"/>
          <p14:tracePt t="104573" x="5548313" y="3568700"/>
          <p14:tracePt t="104574" x="5411788" y="3594100"/>
          <p14:tracePt t="104589" x="5021263" y="3636963"/>
          <p14:tracePt t="104591" x="4894263" y="3636963"/>
          <p14:tracePt t="104606" x="4435475" y="3662363"/>
          <p14:tracePt t="104623" x="4078288" y="3662363"/>
          <p14:tracePt t="104626" x="4027488" y="3662363"/>
          <p14:tracePt t="104639" x="3916363" y="3662363"/>
          <p14:tracePt t="104643" x="3900488" y="3654425"/>
          <p14:tracePt t="104646" x="3890963" y="3654425"/>
          <p14:tracePt t="104648" x="3883025" y="3646488"/>
          <p14:tracePt t="104656" x="3865563" y="3636963"/>
          <p14:tracePt t="104672" x="3822700" y="3603625"/>
          <p14:tracePt t="104689" x="3789363" y="3578225"/>
          <p14:tracePt t="104692" x="3781425" y="3568700"/>
          <p14:tracePt t="104706" x="3746500" y="3543300"/>
          <p14:tracePt t="104708" x="3721100" y="3535363"/>
          <p14:tracePt t="104723" x="3678238" y="3492500"/>
          <p14:tracePt t="104739" x="3644900" y="3441700"/>
          <p14:tracePt t="104740" x="3627438" y="3416300"/>
          <p14:tracePt t="104755" x="3533775" y="3263900"/>
          <p14:tracePt t="104757" x="3508375" y="3211513"/>
          <p14:tracePt t="104773" x="3389313" y="3008313"/>
          <p14:tracePt t="104789" x="3297238" y="2863850"/>
          <p14:tracePt t="104790" x="3254375" y="2813050"/>
          <p14:tracePt t="104805" x="3074988" y="2541588"/>
          <p14:tracePt t="104822" x="2871788" y="2319338"/>
          <p14:tracePt t="104838" x="2676525" y="2184400"/>
          <p14:tracePt t="104855" x="2616200" y="2141538"/>
          <p14:tracePt t="104883" x="2608263" y="2149475"/>
          <p14:tracePt t="104889" x="2600325" y="2159000"/>
          <p14:tracePt t="104906" x="2574925" y="2243138"/>
          <p14:tracePt t="104908" x="2565400" y="2278063"/>
          <p14:tracePt t="104923" x="2540000" y="2430463"/>
          <p14:tracePt t="104939" x="2514600" y="2498725"/>
          <p14:tracePt t="104940" x="2514600" y="2516188"/>
          <p14:tracePt t="104944" x="2514600" y="2549525"/>
          <p14:tracePt t="104956" x="2524125" y="2651125"/>
          <p14:tracePt t="104957" x="2532063" y="2686050"/>
          <p14:tracePt t="104973" x="2600325" y="2795588"/>
          <p14:tracePt t="104989" x="2693988" y="2855913"/>
          <p14:tracePt t="104991" x="2727325" y="2863850"/>
          <p14:tracePt t="105005" x="2838450" y="2889250"/>
          <p14:tracePt t="105022" x="3074988" y="2863850"/>
          <p14:tracePt t="105039" x="3297238" y="2795588"/>
          <p14:tracePt t="105055" x="3414713" y="2711450"/>
          <p14:tracePt t="105057" x="3441700" y="2693988"/>
          <p14:tracePt t="105060" x="3457575" y="2676525"/>
          <p14:tracePt t="105072" x="3517900" y="2625725"/>
          <p14:tracePt t="105089" x="3602038" y="2532063"/>
          <p14:tracePt t="105091" x="3611563" y="2516188"/>
          <p14:tracePt t="105105" x="3644900" y="2413000"/>
          <p14:tracePt t="105122" x="3678238" y="2252663"/>
          <p14:tracePt t="105139" x="3687763" y="2073275"/>
          <p14:tracePt t="105140" x="3687763" y="2030413"/>
          <p14:tracePt t="105155" x="3678238" y="1885950"/>
          <p14:tracePt t="105172" x="3559175" y="1700213"/>
          <p14:tracePt t="105173" x="3533775" y="1674813"/>
          <p14:tracePt t="105189" x="3457575" y="1622425"/>
          <p14:tracePt t="105190" x="3406775" y="1606550"/>
          <p14:tracePt t="105206" x="3228975" y="1563688"/>
          <p14:tracePt t="105207" x="3178175" y="1555750"/>
          <p14:tracePt t="105210" x="3135313" y="1546225"/>
          <p14:tracePt t="105222" x="2998788" y="1546225"/>
          <p14:tracePt t="105239" x="2846388" y="1571625"/>
          <p14:tracePt t="105256" x="2676525" y="1682750"/>
          <p14:tracePt t="105258" x="2625725" y="1700213"/>
          <p14:tracePt t="105261" x="2590800" y="1716088"/>
          <p14:tracePt t="105272" x="2481263" y="1793875"/>
          <p14:tracePt t="105276" x="2446338" y="1819275"/>
          <p14:tracePt t="105288" x="2319338" y="1903413"/>
          <p14:tracePt t="105305" x="2141538" y="2065338"/>
          <p14:tracePt t="105322" x="1928813" y="2319338"/>
          <p14:tracePt t="105323" x="1885950" y="2371725"/>
          <p14:tracePt t="105339" x="1758950" y="2600325"/>
          <p14:tracePt t="105340" x="1724025" y="2693988"/>
          <p14:tracePt t="105355" x="1631950" y="2932113"/>
          <p14:tracePt t="105358" x="1579563" y="3127375"/>
          <p14:tracePt t="105372" x="1520825" y="3373438"/>
          <p14:tracePt t="105373" x="1512888" y="3459163"/>
          <p14:tracePt t="105389" x="1512888" y="3671888"/>
          <p14:tracePt t="105389" x="1512888" y="3748088"/>
          <p14:tracePt t="105405" x="1579563" y="3908425"/>
          <p14:tracePt t="105406" x="1614488" y="3960813"/>
          <p14:tracePt t="105422" x="1827213" y="4181475"/>
          <p14:tracePt t="105438" x="2098675" y="4351338"/>
          <p14:tracePt t="105455" x="2405063" y="4427538"/>
          <p14:tracePt t="105472" x="2684463" y="4445000"/>
          <p14:tracePt t="105488" x="2752725" y="4445000"/>
          <p14:tracePt t="105505" x="2854325" y="4410075"/>
          <p14:tracePt t="105522" x="2940050" y="4351338"/>
          <p14:tracePt t="105524" x="2955925" y="4341813"/>
          <p14:tracePt t="105539" x="3033713" y="4300538"/>
          <p14:tracePt t="105541" x="3041650" y="4283075"/>
          <p14:tracePt t="105556" x="3109913" y="4240213"/>
          <p14:tracePt t="105557" x="3135313" y="4224338"/>
          <p14:tracePt t="105573" x="3236913" y="4095750"/>
          <p14:tracePt t="105576" x="3262313" y="4062413"/>
          <p14:tracePt t="105590" x="3389313" y="3832225"/>
          <p14:tracePt t="105606" x="3475038" y="3594100"/>
          <p14:tracePt t="105607" x="3492500" y="3509963"/>
          <p14:tracePt t="105622" x="3543300" y="3160713"/>
          <p14:tracePt t="105638" x="3543300" y="2820988"/>
          <p14:tracePt t="105656" x="3492500" y="2498725"/>
          <p14:tracePt t="105659" x="3475038" y="2422525"/>
          <p14:tracePt t="105662" x="3432175" y="2362200"/>
          <p14:tracePt t="105663" x="3389313" y="2293938"/>
          <p14:tracePt t="105673" x="3305175" y="2166938"/>
          <p14:tracePt t="105677" x="3262313" y="2108200"/>
          <p14:tracePt t="105681" x="3219450" y="2039938"/>
          <p14:tracePt t="105684" x="3168650" y="1989138"/>
          <p14:tracePt t="105693" x="3049588" y="1920875"/>
          <p14:tracePt t="105705" x="2922588" y="1852613"/>
          <p14:tracePt t="105708" x="2871788" y="1844675"/>
          <p14:tracePt t="105722" x="2770188" y="1835150"/>
          <p14:tracePt t="105739" x="2625725" y="1835150"/>
          <p14:tracePt t="105755" x="2524125" y="1844675"/>
          <p14:tracePt t="105771" x="2446338" y="1878013"/>
          <p14:tracePt t="105788" x="2387600" y="1928813"/>
          <p14:tracePt t="105805" x="2276475" y="2039938"/>
          <p14:tracePt t="105821" x="2065338" y="2379663"/>
          <p14:tracePt t="105838" x="1885950" y="2727325"/>
          <p14:tracePt t="105855" x="1758950" y="3135313"/>
          <p14:tracePt t="105858" x="1733550" y="3246438"/>
          <p14:tracePt t="105871" x="1690688" y="3552825"/>
          <p14:tracePt t="105888" x="1724025" y="3857625"/>
          <p14:tracePt t="105905" x="1827213" y="4079875"/>
          <p14:tracePt t="105908" x="1852613" y="4121150"/>
          <p14:tracePt t="105922" x="1997075" y="4265613"/>
          <p14:tracePt t="105924" x="2038350" y="4300538"/>
          <p14:tracePt t="105940" x="2260600" y="4435475"/>
          <p14:tracePt t="105956" x="2497138" y="4503738"/>
          <p14:tracePt t="105959" x="2574925" y="4513263"/>
          <p14:tracePt t="105961" x="2659063" y="4521200"/>
          <p14:tracePt t="105972" x="2930525" y="4503738"/>
          <p14:tracePt t="105975" x="3033713" y="4486275"/>
          <p14:tracePt t="105989" x="3373438" y="4384675"/>
          <p14:tracePt t="106005" x="3568700" y="4325938"/>
          <p14:tracePt t="106006" x="3619500" y="4308475"/>
          <p14:tracePt t="106021" x="3789363" y="4181475"/>
          <p14:tracePt t="106038" x="3967163" y="4052888"/>
          <p14:tracePt t="106055" x="4137025" y="3875088"/>
          <p14:tracePt t="106059" x="4187825" y="3824288"/>
          <p14:tracePt t="106061" x="4230688" y="3773488"/>
          <p14:tracePt t="106072" x="4298950" y="3679825"/>
          <p14:tracePt t="106073" x="4324350" y="3629025"/>
          <p14:tracePt t="106076" x="4367213" y="3578225"/>
          <p14:tracePt t="106088" x="4435475" y="3424238"/>
          <p14:tracePt t="106104" x="4494213" y="3211513"/>
          <p14:tracePt t="106121" x="4494213" y="3008313"/>
          <p14:tracePt t="106138" x="4443413" y="2778125"/>
          <p14:tracePt t="106155" x="4281488" y="2498725"/>
          <p14:tracePt t="106171" x="4095750" y="2293938"/>
          <p14:tracePt t="106188" x="3848100" y="2116138"/>
          <p14:tracePt t="106205" x="3586163" y="1963738"/>
          <p14:tracePt t="106206" x="3525838" y="1928813"/>
          <p14:tracePt t="106221" x="3297238" y="1878013"/>
          <p14:tracePt t="106223" x="3236913" y="1870075"/>
          <p14:tracePt t="106238" x="2990850" y="1852613"/>
          <p14:tracePt t="106255" x="2811463" y="1852613"/>
          <p14:tracePt t="106271" x="2693988" y="1860550"/>
          <p14:tracePt t="106274" x="2659063" y="1860550"/>
          <p14:tracePt t="106276" x="2641600" y="1870075"/>
          <p14:tracePt t="106287" x="2574925" y="1920875"/>
          <p14:tracePt t="106304" x="2481263" y="1989138"/>
          <p14:tracePt t="106321" x="2362200" y="2108200"/>
          <p14:tracePt t="106338" x="2182813" y="2311400"/>
          <p14:tracePt t="106339" x="2132013" y="2362200"/>
          <p14:tracePt t="106355" x="1979613" y="2574925"/>
          <p14:tracePt t="106356" x="1928813" y="2633663"/>
          <p14:tracePt t="106371" x="1801813" y="2830513"/>
          <p14:tracePt t="106372" x="1766888" y="2906713"/>
          <p14:tracePt t="106388" x="1639888" y="3170238"/>
          <p14:tracePt t="106389" x="1631950" y="3228975"/>
          <p14:tracePt t="106405" x="1631950" y="3433763"/>
          <p14:tracePt t="106422" x="1631950" y="3560763"/>
          <p14:tracePt t="106424" x="1647825" y="3603625"/>
          <p14:tracePt t="106438" x="1749425" y="3773488"/>
          <p14:tracePt t="106455" x="1928813" y="3951288"/>
          <p14:tracePt t="106471" x="2192338" y="4156075"/>
          <p14:tracePt t="106473" x="2251075" y="4197350"/>
          <p14:tracePt t="106487" x="2481263" y="4265613"/>
          <p14:tracePt t="106505" x="2828925" y="4308475"/>
          <p14:tracePt t="106522" x="3100388" y="4283075"/>
          <p14:tracePt t="106525" x="3152775" y="4275138"/>
          <p14:tracePt t="106527" x="3194050" y="4265613"/>
          <p14:tracePt t="106538" x="3322638" y="4224338"/>
          <p14:tracePt t="106555" x="3398838" y="4189413"/>
          <p14:tracePt t="106559" x="3414713" y="4171950"/>
          <p14:tracePt t="106561" x="3432175" y="4164013"/>
          <p14:tracePt t="106570" x="3457575" y="4138613"/>
          <p14:tracePt t="106587" x="3543300" y="4079875"/>
          <p14:tracePt t="106604" x="3602038" y="3994150"/>
          <p14:tracePt t="106620" x="3670300" y="3875088"/>
          <p14:tracePt t="106637" x="3746500" y="3722688"/>
          <p14:tracePt t="106655" x="3814763" y="3502025"/>
          <p14:tracePt t="106671" x="3848100" y="3355975"/>
          <p14:tracePt t="106688" x="3848100" y="3109913"/>
          <p14:tracePt t="106689" x="3832225" y="3067050"/>
          <p14:tracePt t="106705" x="3756025" y="2846388"/>
          <p14:tracePt t="106721" x="3652838" y="2693988"/>
          <p14:tracePt t="106724" x="3611563" y="2643188"/>
          <p14:tracePt t="106738" x="3525838" y="2524125"/>
          <p14:tracePt t="106755" x="3355975" y="2422525"/>
          <p14:tracePt t="106759" x="3305175" y="2387600"/>
          <p14:tracePt t="106762" x="3244850" y="2371725"/>
          <p14:tracePt t="106770" x="3135313" y="2328863"/>
          <p14:tracePt t="106787" x="2838450" y="2278063"/>
          <p14:tracePt t="106804" x="2616200" y="2286000"/>
          <p14:tracePt t="106821" x="2430463" y="2344738"/>
          <p14:tracePt t="106837" x="2293938" y="2397125"/>
          <p14:tracePt t="106855" x="2208213" y="2455863"/>
          <p14:tracePt t="106856" x="2182813" y="2473325"/>
          <p14:tracePt t="106871" x="2116138" y="2524125"/>
          <p14:tracePt t="106872" x="2073275" y="2557463"/>
          <p14:tracePt t="106887" x="1911350" y="2727325"/>
          <p14:tracePt t="106905" x="1708150" y="2957513"/>
          <p14:tracePt t="106921" x="1631950" y="3127375"/>
          <p14:tracePt t="106922" x="1589088" y="3186113"/>
          <p14:tracePt t="106938" x="1487488" y="3433763"/>
          <p14:tracePt t="106955" x="1419225" y="3671888"/>
          <p14:tracePt t="106972" x="1409700" y="3763963"/>
          <p14:tracePt t="106975" x="1409700" y="3798888"/>
          <p14:tracePt t="106978" x="1419225" y="3841750"/>
          <p14:tracePt t="106980" x="1435100" y="3875088"/>
          <p14:tracePt t="106988" x="1495425" y="3976688"/>
          <p14:tracePt t="107004" x="1657350" y="4156075"/>
          <p14:tracePt t="107021" x="1903413" y="4257675"/>
          <p14:tracePt t="107037" x="2174875" y="4300538"/>
          <p14:tracePt t="107056" x="2471738" y="4300538"/>
          <p14:tracePt t="107061" x="2616200" y="4300538"/>
          <p14:tracePt t="107064" x="2684463" y="4300538"/>
          <p14:tracePt t="107071" x="2752725" y="4300538"/>
          <p14:tracePt t="107073" x="2820988" y="4300538"/>
          <p14:tracePt t="107087" x="3074988" y="4240213"/>
          <p14:tracePt t="107105" x="3305175" y="4164013"/>
          <p14:tracePt t="107121" x="3414713" y="4087813"/>
          <p14:tracePt t="107123" x="3457575" y="4062413"/>
          <p14:tracePt t="107137" x="3576638" y="3968750"/>
          <p14:tracePt t="107154" x="3703638" y="3841750"/>
          <p14:tracePt t="107171" x="3789363" y="3697288"/>
          <p14:tracePt t="107174" x="3822700" y="3654425"/>
          <p14:tracePt t="107188" x="3883025" y="3527425"/>
          <p14:tracePt t="107188" x="3908425" y="3475038"/>
          <p14:tracePt t="107204" x="3933825" y="3238500"/>
          <p14:tracePt t="107221" x="3933825" y="3051175"/>
          <p14:tracePt t="107237" x="3925888" y="2830513"/>
          <p14:tracePt t="107255" x="3814763" y="2566988"/>
          <p14:tracePt t="107271" x="3703638" y="2387600"/>
          <p14:tracePt t="107273" x="3662363" y="2336800"/>
          <p14:tracePt t="107288" x="3517900" y="2166938"/>
          <p14:tracePt t="107290" x="3475038" y="2133600"/>
          <p14:tracePt t="107306" x="3330575" y="2005013"/>
          <p14:tracePt t="107321" x="3228975" y="1963738"/>
          <p14:tracePt t="107322" x="3219450" y="1954213"/>
          <p14:tracePt t="107337" x="3135313" y="1946275"/>
          <p14:tracePt t="107339" x="3109913" y="1938338"/>
          <p14:tracePt t="107342" x="3059113" y="1928813"/>
          <p14:tracePt t="107354" x="2940050" y="1920875"/>
          <p14:tracePt t="107370" x="2778125" y="1920875"/>
          <p14:tracePt t="107387" x="2641600" y="1946275"/>
          <p14:tracePt t="107404" x="2497138" y="2014538"/>
          <p14:tracePt t="107420" x="2405063" y="2073275"/>
          <p14:tracePt t="107437" x="2327275" y="2133600"/>
          <p14:tracePt t="107454" x="2243138" y="2209800"/>
          <p14:tracePt t="107455" x="2217738" y="2235200"/>
          <p14:tracePt t="107470" x="2132013" y="2319338"/>
          <p14:tracePt t="107472" x="2098675" y="2354263"/>
          <p14:tracePt t="107487" x="2005013" y="2498725"/>
          <p14:tracePt t="107491" x="1936750" y="2592388"/>
          <p14:tracePt t="107505" x="1817688" y="2830513"/>
          <p14:tracePt t="107521" x="1758950" y="3025775"/>
          <p14:tracePt t="107522" x="1749425" y="3101975"/>
          <p14:tracePt t="107537" x="1690688" y="3314700"/>
          <p14:tracePt t="107538" x="1690688" y="3365500"/>
          <p14:tracePt t="107554" x="1741488" y="3603625"/>
          <p14:tracePt t="107570" x="1911350" y="3798888"/>
          <p14:tracePt t="107587" x="2166938" y="3951288"/>
          <p14:tracePt t="107590" x="2243138" y="3968750"/>
          <p14:tracePt t="107592" x="2286000" y="3994150"/>
          <p14:tracePt t="107604" x="2471738" y="4052888"/>
          <p14:tracePt t="107621" x="2701925" y="4095750"/>
          <p14:tracePt t="107625" x="2744788" y="4095750"/>
          <p14:tracePt t="107627" x="2786063" y="4095750"/>
          <p14:tracePt t="107637" x="2863850" y="4095750"/>
          <p14:tracePt t="107640" x="2905125" y="4095750"/>
          <p14:tracePt t="107643" x="2930525" y="4095750"/>
          <p14:tracePt t="107654" x="2998788" y="4095750"/>
          <p14:tracePt t="107655" x="3033713" y="4095750"/>
          <p14:tracePt t="107671" x="3127375" y="4070350"/>
          <p14:tracePt t="107673" x="3152775" y="4062413"/>
          <p14:tracePt t="107688" x="3203575" y="4002088"/>
          <p14:tracePt t="107690" x="3228975" y="3994150"/>
          <p14:tracePt t="107704" x="3330575" y="3925888"/>
          <p14:tracePt t="107706" x="3355975" y="3908425"/>
          <p14:tracePt t="107720" x="3432175" y="3849688"/>
          <p14:tracePt t="107721" x="3449638" y="3832225"/>
          <p14:tracePt t="107737" x="3525838" y="3790950"/>
          <p14:tracePt t="107738" x="3543300" y="3773488"/>
          <p14:tracePt t="107753" x="3611563" y="3722688"/>
          <p14:tracePt t="107770" x="3678238" y="3646488"/>
          <p14:tracePt t="107787" x="3746500" y="3552825"/>
          <p14:tracePt t="107803" x="3840163" y="3348038"/>
          <p14:tracePt t="107820" x="3908425" y="3144838"/>
          <p14:tracePt t="107837" x="3925888" y="2940050"/>
          <p14:tracePt t="107854" x="3908425" y="2727325"/>
          <p14:tracePt t="107856" x="3873500" y="2686050"/>
          <p14:tracePt t="107872" x="3721100" y="2481263"/>
          <p14:tracePt t="107887" x="3576638" y="2344738"/>
          <p14:tracePt t="107888" x="3525838" y="2303463"/>
          <p14:tracePt t="107904" x="3297238" y="2141538"/>
          <p14:tracePt t="107905" x="3236913" y="2108200"/>
          <p14:tracePt t="107921" x="3041650" y="1979613"/>
          <p14:tracePt t="107937" x="2889250" y="1885950"/>
          <p14:tracePt t="107938" x="2838450" y="1870075"/>
          <p14:tracePt t="107953" x="2668588" y="1827213"/>
          <p14:tracePt t="107970" x="2540000" y="1819275"/>
          <p14:tracePt t="107987" x="2430463" y="1819275"/>
          <p14:tracePt t="107991" x="2405063" y="1819275"/>
          <p14:tracePt t="107994" x="2387600" y="1827213"/>
          <p14:tracePt t="108004" x="2293938" y="1870075"/>
          <p14:tracePt t="108021" x="2157413" y="1971675"/>
          <p14:tracePt t="108026" x="2124075" y="1997075"/>
          <p14:tracePt t="108029" x="2081213" y="2022475"/>
          <p14:tracePt t="108038" x="2012950" y="2082800"/>
          <p14:tracePt t="108040" x="1971675" y="2108200"/>
          <p14:tracePt t="108053" x="1860550" y="2192338"/>
          <p14:tracePt t="108070" x="1741488" y="2293938"/>
          <p14:tracePt t="108086" x="1622425" y="2422525"/>
          <p14:tracePt t="108087" x="1597025" y="2455863"/>
          <p14:tracePt t="108091" x="1571625" y="2498725"/>
          <p14:tracePt t="108103" x="1495425" y="2617788"/>
          <p14:tracePt t="108106" x="1470025" y="2651125"/>
          <p14:tracePt t="108120" x="1393825" y="2770188"/>
          <p14:tracePt t="108136" x="1325563" y="2949575"/>
          <p14:tracePt t="108137" x="1317625" y="3008313"/>
          <p14:tracePt t="108153" x="1290638" y="3221038"/>
          <p14:tracePt t="108170" x="1308100" y="3441700"/>
          <p14:tracePt t="108187" x="1452563" y="3671888"/>
          <p14:tracePt t="108203" x="1724025" y="3925888"/>
          <p14:tracePt t="108220" x="2012950" y="4095750"/>
          <p14:tracePt t="108237" x="2352675" y="4206875"/>
          <p14:tracePt t="108254" x="2684463" y="4275138"/>
          <p14:tracePt t="108256" x="2760663" y="4283075"/>
          <p14:tracePt t="108272" x="3033713" y="4283075"/>
          <p14:tracePt t="108287" x="3211513" y="4275138"/>
          <p14:tracePt t="108288" x="3270250" y="4257675"/>
          <p14:tracePt t="108303" x="3467100" y="4214813"/>
          <p14:tracePt t="108306" x="3500438" y="4197350"/>
          <p14:tracePt t="108322" x="3636963" y="4138613"/>
          <p14:tracePt t="108337" x="3713163" y="4087813"/>
          <p14:tracePt t="108338" x="3746500" y="4070350"/>
          <p14:tracePt t="108354" x="3832225" y="4002088"/>
          <p14:tracePt t="108355" x="3857625" y="3986213"/>
          <p14:tracePt t="108359" x="3883025" y="3960813"/>
          <p14:tracePt t="108370" x="3976688" y="3900488"/>
          <p14:tracePt t="108386" x="4078288" y="3806825"/>
          <p14:tracePt t="108403" x="4197350" y="3662363"/>
          <p14:tracePt t="108419" x="4265613" y="3517900"/>
          <p14:tracePt t="108436" x="4316413" y="3365500"/>
          <p14:tracePt t="108453" x="4349750" y="3211513"/>
          <p14:tracePt t="108470" x="4359275" y="3033713"/>
          <p14:tracePt t="108471" x="4359275" y="2990850"/>
          <p14:tracePt t="108487" x="4341813" y="2813050"/>
          <p14:tracePt t="108488" x="4316413" y="2752725"/>
          <p14:tracePt t="108503" x="4205288" y="2557463"/>
          <p14:tracePt t="108505" x="4103688" y="2430463"/>
          <p14:tracePt t="108520" x="3951288" y="2278063"/>
          <p14:tracePt t="108537" x="3611563" y="2047875"/>
          <p14:tracePt t="108553" x="3373438" y="1963738"/>
          <p14:tracePt t="108554" x="3313113" y="1938338"/>
          <p14:tracePt t="108570" x="3016250" y="1870075"/>
          <p14:tracePt t="108587" x="2811463" y="1844675"/>
          <p14:tracePt t="108604" x="2659063" y="1844675"/>
          <p14:tracePt t="108606" x="2625725" y="1844675"/>
          <p14:tracePt t="108609" x="2590800" y="1852613"/>
          <p14:tracePt t="108611" x="2565400" y="1852613"/>
          <p14:tracePt t="108620" x="2497138" y="1870075"/>
          <p14:tracePt t="108637" x="2446338" y="1885950"/>
          <p14:tracePt t="108641" x="2430463" y="1895475"/>
          <p14:tracePt t="108643" x="2405063" y="1911350"/>
          <p14:tracePt t="108653" x="2344738" y="1938338"/>
          <p14:tracePt t="108670" x="2260600" y="1989138"/>
          <p14:tracePt t="108671" x="2235200" y="2005013"/>
          <p14:tracePt t="108687" x="2141538" y="2073275"/>
          <p14:tracePt t="108703" x="2065338" y="2166938"/>
          <p14:tracePt t="108704" x="2038350" y="2184400"/>
          <p14:tracePt t="108719" x="1928813" y="2336800"/>
          <p14:tracePt t="108737" x="1784350" y="2557463"/>
          <p14:tracePt t="108753" x="1698625" y="2736850"/>
          <p14:tracePt t="108769" x="1589088" y="3041650"/>
          <p14:tracePt t="108786" x="1563688" y="3263900"/>
          <p14:tracePt t="108803" x="1563688" y="3492500"/>
          <p14:tracePt t="108820" x="1708150" y="3730625"/>
          <p14:tracePt t="108836" x="1852613" y="3900488"/>
          <p14:tracePt t="108853" x="2038350" y="4011613"/>
          <p14:tracePt t="108870" x="2225675" y="4121150"/>
          <p14:tracePt t="108871" x="2286000" y="4138613"/>
          <p14:tracePt t="108887" x="2514600" y="4197350"/>
          <p14:tracePt t="108904" x="2701925" y="4224338"/>
          <p14:tracePt t="108905" x="2760663" y="4224338"/>
          <p14:tracePt t="108920" x="2965450" y="4224338"/>
          <p14:tracePt t="108922" x="3008313" y="4224338"/>
          <p14:tracePt t="108925" x="3059113" y="4224338"/>
          <p14:tracePt t="108937" x="3178175" y="4197350"/>
          <p14:tracePt t="108953" x="3262313" y="4171950"/>
          <p14:tracePt t="108955" x="3279775" y="4164013"/>
          <p14:tracePt t="108958" x="3297238" y="4156075"/>
          <p14:tracePt t="108970" x="3355975" y="4121150"/>
          <p14:tracePt t="108986" x="3424238" y="4087813"/>
          <p14:tracePt t="109002" x="3475038" y="4044950"/>
          <p14:tracePt t="109019" x="3500438" y="4019550"/>
          <p14:tracePt t="109036" x="3525838" y="4002088"/>
          <p14:tracePt t="109466" x="3525838" y="3994150"/>
          <p14:tracePt t="119262" x="3525838" y="3986213"/>
          <p14:tracePt t="119276" x="3533775" y="3986213"/>
          <p14:tracePt t="119327" x="3543300" y="3986213"/>
          <p14:tracePt t="119348" x="3533775" y="3994150"/>
          <p14:tracePt t="119760" x="3543300" y="3994150"/>
          <p14:tracePt t="119766" x="3551238" y="3994150"/>
          <p14:tracePt t="119782" x="3568700" y="3994150"/>
          <p14:tracePt t="119798" x="3576638" y="3994150"/>
          <p14:tracePt t="119801" x="3594100" y="3994150"/>
          <p14:tracePt t="119813" x="3611563" y="3994150"/>
          <p14:tracePt t="119817" x="3619500" y="3994150"/>
          <p14:tracePt t="119830" x="3644900" y="4002088"/>
          <p14:tracePt t="119846" x="3703638" y="4011613"/>
          <p14:tracePt t="119863" x="3797300" y="4027488"/>
          <p14:tracePt t="119879" x="3873500" y="4037013"/>
          <p14:tracePt t="119897" x="4027488" y="4037013"/>
          <p14:tracePt t="119913" x="4146550" y="4037013"/>
          <p14:tracePt t="119914" x="4179888" y="4037013"/>
          <p14:tracePt t="119930" x="4341813" y="4037013"/>
          <p14:tracePt t="119948" x="4579938" y="4027488"/>
          <p14:tracePt t="119963" x="4714875" y="3994150"/>
          <p14:tracePt t="119966" x="4775200" y="3986213"/>
          <p14:tracePt t="119980" x="5003800" y="3935413"/>
          <p14:tracePt t="119996" x="5233988" y="3867150"/>
          <p14:tracePt t="120013" x="5497513" y="3841750"/>
          <p14:tracePt t="120029" x="5786438" y="3824288"/>
          <p14:tracePt t="120046" x="6015038" y="3824288"/>
          <p14:tracePt t="120063" x="6286500" y="3824288"/>
          <p14:tracePt t="120079" x="6534150" y="3816350"/>
          <p14:tracePt t="120096" x="6797675" y="3798888"/>
          <p14:tracePt t="120097" x="6881813" y="3798888"/>
          <p14:tracePt t="120113" x="7178675" y="3798888"/>
          <p14:tracePt t="120115" x="7272338" y="3798888"/>
          <p14:tracePt t="120118" x="7373938" y="3798888"/>
          <p14:tracePt t="120129" x="7629525" y="3798888"/>
          <p14:tracePt t="120147" x="8037513" y="3722688"/>
          <p14:tracePt t="120163" x="8181975" y="3697288"/>
          <p14:tracePt t="120164" x="8207375" y="3687763"/>
          <p14:tracePt t="120168" x="8232775" y="3671888"/>
          <p14:tracePt t="120180" x="8291513" y="3654425"/>
          <p14:tracePt t="120181" x="8308975" y="3654425"/>
          <p14:tracePt t="120185" x="8334375" y="3646488"/>
          <p14:tracePt t="120187" x="8351838" y="3636963"/>
          <p14:tracePt t="120201" x="8369300" y="3636963"/>
          <p14:tracePt t="120213" x="8385175" y="3636963"/>
          <p14:tracePt t="120216" x="8394700" y="3636963"/>
          <p14:tracePt t="120229" x="8410575" y="3636963"/>
          <p14:tracePt t="120231" x="8420100" y="3636963"/>
          <p14:tracePt t="120234" x="8428038" y="3636963"/>
          <p14:tracePt t="120246" x="8470900" y="3629025"/>
          <p14:tracePt t="120262" x="8504238" y="3629025"/>
          <p14:tracePt t="120279" x="8529638" y="3611563"/>
          <p14:tracePt t="120296" x="8555038" y="3611563"/>
          <p14:tracePt t="120313" x="8564563" y="3611563"/>
          <p14:tracePt t="120329" x="8580438" y="3603625"/>
          <p14:tracePt t="120346" x="8589963" y="3594100"/>
          <p14:tracePt t="120363" x="8597900" y="3586163"/>
          <p14:tracePt t="120385" x="8615363" y="3578225"/>
          <p14:tracePt t="120636" x="8623300" y="3568700"/>
          <p14:tracePt t="120714" x="8623300" y="3552825"/>
          <p14:tracePt t="120726" x="8623300" y="3535363"/>
          <p14:tracePt t="120733" x="8615363" y="3535363"/>
          <p14:tracePt t="120747" x="8605838" y="3509963"/>
          <p14:tracePt t="120751" x="8580438" y="3484563"/>
          <p14:tracePt t="120754" x="8572500" y="3484563"/>
          <p14:tracePt t="120762" x="8547100" y="3467100"/>
          <p14:tracePt t="120779" x="8478838" y="3433763"/>
          <p14:tracePt t="120780" x="8462963" y="3424238"/>
          <p14:tracePt t="120796" x="8394700" y="3390900"/>
          <p14:tracePt t="120812" x="8351838" y="3355975"/>
          <p14:tracePt t="120829" x="8291513" y="3330575"/>
          <p14:tracePt t="120846" x="8250238" y="3297238"/>
          <p14:tracePt t="120847" x="8240713" y="3297238"/>
          <p14:tracePt t="120864" x="8207375" y="3279775"/>
          <p14:tracePt t="120879" x="8156575" y="3263900"/>
          <p14:tracePt t="120896" x="8105775" y="3238500"/>
          <p14:tracePt t="120897" x="8080375" y="3238500"/>
          <p14:tracePt t="120913" x="8037513" y="3221038"/>
          <p14:tracePt t="120929" x="7994650" y="3195638"/>
          <p14:tracePt t="120931" x="7977188" y="3195638"/>
          <p14:tracePt t="120946" x="7935913" y="3186113"/>
          <p14:tracePt t="120963" x="7900988" y="3170238"/>
          <p14:tracePt t="120979" x="7885113" y="3160713"/>
          <p14:tracePt t="120982" x="7867650" y="3160713"/>
          <p14:tracePt t="120995" x="7850188" y="3160713"/>
          <p14:tracePt t="121012" x="7824788" y="3160713"/>
          <p14:tracePt t="121029" x="7781925" y="3144838"/>
          <p14:tracePt t="121046" x="7748588" y="3135313"/>
          <p14:tracePt t="121062" x="7680325" y="3109913"/>
          <p14:tracePt t="121079" x="7646988" y="3109913"/>
          <p14:tracePt t="121080" x="7621588" y="3094038"/>
          <p14:tracePt t="121086" x="7612063" y="3094038"/>
          <p14:tracePt t="121096" x="7586663" y="3094038"/>
          <p14:tracePt t="121098" x="7561263" y="3094038"/>
          <p14:tracePt t="121112" x="7535863" y="3076575"/>
          <p14:tracePt t="121129" x="7510463" y="3067050"/>
          <p14:tracePt t="121146" x="7493000" y="3051175"/>
          <p14:tracePt t="121162" x="7477125" y="3051175"/>
          <p14:tracePt t="121179" x="7467600" y="3033713"/>
          <p14:tracePt t="121195" x="7451725" y="3025775"/>
          <p14:tracePt t="121219" x="7442200" y="3025775"/>
          <p14:tracePt t="121228" x="7434263" y="3016250"/>
          <p14:tracePt t="121279" x="7434263" y="3008313"/>
          <p14:tracePt t="121412" x="7442200" y="3008313"/>
          <p14:tracePt t="121428" x="7451725" y="3000375"/>
          <p14:tracePt t="121444" x="7467600" y="3000375"/>
          <p14:tracePt t="121455" x="7485063" y="2990850"/>
          <p14:tracePt t="121462" x="7493000" y="2982913"/>
          <p14:tracePt t="121479" x="7518400" y="2982913"/>
          <p14:tracePt t="121480" x="7527925" y="2982913"/>
          <p14:tracePt t="121495" x="7535863" y="2982913"/>
          <p14:tracePt t="121513" x="7553325" y="2982913"/>
          <p14:tracePt t="121529" x="7570788" y="2965450"/>
          <p14:tracePt t="121530" x="7586663" y="2965450"/>
          <p14:tracePt t="121545" x="7637463" y="2957513"/>
          <p14:tracePt t="121547" x="7654925" y="2949575"/>
          <p14:tracePt t="121562" x="7781925" y="2914650"/>
          <p14:tracePt t="121579" x="7918450" y="2881313"/>
          <p14:tracePt t="121582" x="7943850" y="2881313"/>
          <p14:tracePt t="121595" x="7994650" y="2863850"/>
          <p14:tracePt t="121598" x="8020050" y="2863850"/>
          <p14:tracePt t="121612" x="8054975" y="2863850"/>
          <p14:tracePt t="121629" x="8070850" y="2863850"/>
          <p14:tracePt t="121633" x="8080375" y="2855913"/>
          <p14:tracePt t="121645" x="8088313" y="2855913"/>
          <p14:tracePt t="121664" x="8105775" y="2855913"/>
          <p14:tracePt t="121679" x="8164513" y="2846388"/>
          <p14:tracePt t="121681" x="8181975" y="2838450"/>
          <p14:tracePt t="121695" x="8258175" y="2813050"/>
          <p14:tracePt t="121697" x="8275638" y="2813050"/>
          <p14:tracePt t="121712" x="8343900" y="2795588"/>
          <p14:tracePt t="121729" x="8377238" y="2795588"/>
          <p14:tracePt t="121745" x="8394700" y="2795588"/>
          <p14:tracePt t="121763" x="8410575" y="2795588"/>
          <p14:tracePt t="121779" x="8445500" y="2795588"/>
          <p14:tracePt t="121782" x="8462963" y="2787650"/>
          <p14:tracePt t="121795" x="8529638" y="2770188"/>
          <p14:tracePt t="121812" x="8666163" y="2770188"/>
          <p14:tracePt t="121813" x="8709025" y="2770188"/>
          <p14:tracePt t="121829" x="8861425" y="2770188"/>
          <p14:tracePt t="121845" x="8963025" y="2770188"/>
          <p14:tracePt t="121862" x="9031288" y="2770188"/>
          <p14:tracePt t="121863" x="9056688" y="2770188"/>
          <p14:tracePt t="121879" x="9107488" y="2770188"/>
          <p14:tracePt t="121895" x="9142413" y="2770188"/>
          <p14:tracePt t="121911" x="9175750" y="2787650"/>
          <p14:tracePt t="121928" x="9175750" y="2855913"/>
          <p14:tracePt t="121945" x="9183688" y="2889250"/>
          <p14:tracePt t="121963" x="9236075" y="2897188"/>
          <p14:tracePt t="121967" x="9236075" y="2906713"/>
          <p14:tracePt t="121969" x="9251950" y="2906713"/>
          <p14:tracePt t="121978" x="9261475" y="2914650"/>
          <p14:tracePt t="121996" x="9277350" y="2932113"/>
          <p14:tracePt t="122013" x="9302750" y="2949575"/>
          <p14:tracePt t="122028" x="9328150" y="2957513"/>
          <p14:tracePt t="122045" x="9345613" y="2965450"/>
          <p14:tracePt t="122062" x="9371013" y="2974975"/>
          <p14:tracePt t="122078" x="9371013" y="2982913"/>
          <p14:tracePt t="122095" x="9371013" y="2990850"/>
          <p14:tracePt t="122111" x="9371013" y="3000375"/>
          <p14:tracePt t="122129" x="9380538" y="3000375"/>
          <p14:tracePt t="122145" x="9388475" y="3008313"/>
          <p14:tracePt t="122162" x="9388475" y="3016250"/>
          <p14:tracePt t="122185" x="9388475" y="3025775"/>
          <p14:tracePt t="122215" x="9396413" y="3033713"/>
          <p14:tracePt t="122261" x="9396413" y="3041650"/>
          <p14:tracePt t="122320" x="9396413" y="3051175"/>
          <p14:tracePt t="122347" x="9396413" y="3059113"/>
          <p14:tracePt t="122410" x="9396413" y="3067050"/>
          <p14:tracePt t="122462" x="9396413" y="3076575"/>
          <p14:tracePt t="122469" x="9388475" y="3084513"/>
          <p14:tracePt t="122495" x="9380538" y="3094038"/>
          <p14:tracePt t="122513" x="9371013" y="3094038"/>
          <p14:tracePt t="122520" x="9363075" y="3101975"/>
          <p14:tracePt t="122528" x="9353550" y="3101975"/>
          <p14:tracePt t="122545" x="9337675" y="3119438"/>
          <p14:tracePt t="122562" x="9328150" y="3119438"/>
          <p14:tracePt t="122565" x="9320213" y="3119438"/>
          <p14:tracePt t="122578" x="9294813" y="3135313"/>
          <p14:tracePt t="122595" x="9269413" y="3135313"/>
          <p14:tracePt t="122611" x="9236075" y="3144838"/>
          <p14:tracePt t="122615" x="9226550" y="3152775"/>
          <p14:tracePt t="122617" x="9218613" y="3152775"/>
          <p14:tracePt t="122629" x="9158288" y="3170238"/>
          <p14:tracePt t="122645" x="9091613" y="3186113"/>
          <p14:tracePt t="122662" x="9031288" y="3195638"/>
          <p14:tracePt t="122663" x="9005888" y="3203575"/>
          <p14:tracePt t="122678" x="8955088" y="3221038"/>
          <p14:tracePt t="122679" x="8947150" y="3221038"/>
          <p14:tracePt t="122695" x="8878888" y="3221038"/>
          <p14:tracePt t="122711" x="8810625" y="3246438"/>
          <p14:tracePt t="122727" x="8691563" y="3263900"/>
          <p14:tracePt t="122744" x="8597900" y="3279775"/>
          <p14:tracePt t="122761" x="8513763" y="3289300"/>
          <p14:tracePt t="122777" x="8453438" y="3289300"/>
          <p14:tracePt t="122794" x="8402638" y="3289300"/>
          <p14:tracePt t="122811" x="8359775" y="3289300"/>
          <p14:tracePt t="122828" x="8301038" y="3297238"/>
          <p14:tracePt t="122829" x="8291513" y="3297238"/>
          <p14:tracePt t="122845" x="8232775" y="3297238"/>
          <p14:tracePt t="122861" x="8199438" y="3297238"/>
          <p14:tracePt t="122864" x="8189913" y="3297238"/>
          <p14:tracePt t="122878" x="8139113" y="3297238"/>
          <p14:tracePt t="122880" x="8131175" y="3297238"/>
          <p14:tracePt t="122896" x="8080375" y="3297238"/>
          <p14:tracePt t="122911" x="8062913" y="3297238"/>
          <p14:tracePt t="122913" x="8054975" y="3297238"/>
          <p14:tracePt t="122917" x="8045450" y="3305175"/>
          <p14:tracePt t="122928" x="8020050" y="3305175"/>
          <p14:tracePt t="122944" x="7986713" y="3305175"/>
          <p14:tracePt t="122948" x="7969250" y="3305175"/>
          <p14:tracePt t="122961" x="7935913" y="3305175"/>
          <p14:tracePt t="122964" x="7926388" y="3305175"/>
          <p14:tracePt t="122977" x="7900988" y="3305175"/>
          <p14:tracePt t="122994" x="7859713" y="3305175"/>
          <p14:tracePt t="123011" x="7842250" y="3305175"/>
          <p14:tracePt t="123014" x="7832725" y="3305175"/>
          <p14:tracePt t="123028" x="7824788" y="3305175"/>
          <p14:tracePt t="123046" x="7816850" y="3305175"/>
          <p14:tracePt t="126242" x="7824788" y="3305175"/>
          <p14:tracePt t="126263" x="7842250" y="3305175"/>
          <p14:tracePt t="126266" x="7850188" y="3314700"/>
          <p14:tracePt t="126275" x="7859713" y="3322638"/>
          <p14:tracePt t="126293" x="7910513" y="3340100"/>
          <p14:tracePt t="126296" x="7926388" y="3348038"/>
          <p14:tracePt t="126308" x="7961313" y="3373438"/>
          <p14:tracePt t="126325" x="8029575" y="3416300"/>
          <p14:tracePt t="126343" x="8131175" y="3467100"/>
          <p14:tracePt t="126359" x="8199438" y="3502025"/>
          <p14:tracePt t="126360" x="8215313" y="3517900"/>
          <p14:tracePt t="126376" x="8301038" y="3552825"/>
          <p14:tracePt t="126392" x="8394700" y="3568700"/>
          <p14:tracePt t="126409" x="8478838" y="3568700"/>
          <p14:tracePt t="126410" x="8504238" y="3568700"/>
          <p14:tracePt t="126426" x="8597900" y="3568700"/>
          <p14:tracePt t="126442" x="8691563" y="3552825"/>
          <p14:tracePt t="126459" x="8734425" y="3552825"/>
          <p14:tracePt t="126463" x="8750300" y="3543300"/>
          <p14:tracePt t="126466" x="8759825" y="3543300"/>
          <p14:tracePt t="126476" x="8767763" y="3535363"/>
          <p14:tracePt t="126478" x="8785225" y="3535363"/>
          <p14:tracePt t="126494" x="8810625" y="3527425"/>
          <p14:tracePt t="126510" x="8836025" y="3509963"/>
          <p14:tracePt t="126526" x="8869363" y="3492500"/>
          <p14:tracePt t="126527" x="8886825" y="3475038"/>
          <p14:tracePt t="126543" x="8929688" y="3441700"/>
          <p14:tracePt t="126558" x="8963025" y="3416300"/>
          <p14:tracePt t="126560" x="8972550" y="3416300"/>
          <p14:tracePt t="126575" x="9005888" y="3373438"/>
          <p14:tracePt t="126592" x="9039225" y="3322638"/>
          <p14:tracePt t="126608" x="9074150" y="3254375"/>
          <p14:tracePt t="126625" x="9091613" y="3152775"/>
          <p14:tracePt t="126642" x="9107488" y="3059113"/>
          <p14:tracePt t="126658" x="9124950" y="2965450"/>
          <p14:tracePt t="126675" x="9150350" y="2871788"/>
          <p14:tracePt t="126693" x="9167813" y="2752725"/>
          <p14:tracePt t="126709" x="9150350" y="2693988"/>
          <p14:tracePt t="126713" x="9150350" y="2686050"/>
          <p14:tracePt t="126725" x="9107488" y="2651125"/>
          <p14:tracePt t="126728" x="9099550" y="2651125"/>
          <p14:tracePt t="126742" x="9056688" y="2625725"/>
          <p14:tracePt t="126743" x="9056688" y="2617788"/>
          <p14:tracePt t="126759" x="8997950" y="2592388"/>
          <p14:tracePt t="126760" x="8980488" y="2592388"/>
          <p14:tracePt t="126775" x="8937625" y="2582863"/>
          <p14:tracePt t="126777" x="8921750" y="2566988"/>
          <p14:tracePt t="126780" x="8904288" y="2566988"/>
          <p14:tracePt t="126792" x="8836025" y="2566988"/>
          <p14:tracePt t="126809" x="8724900" y="2574925"/>
          <p14:tracePt t="126812" x="8691563" y="2582863"/>
          <p14:tracePt t="126825" x="8597900" y="2600325"/>
          <p14:tracePt t="126827" x="8572500" y="2608263"/>
          <p14:tracePt t="126830" x="8539163" y="2617788"/>
          <p14:tracePt t="126842" x="8478838" y="2633663"/>
          <p14:tracePt t="126858" x="8410575" y="2660650"/>
          <p14:tracePt t="126876" x="8377238" y="2686050"/>
          <p14:tracePt t="126892" x="8301038" y="2762250"/>
          <p14:tracePt t="126909" x="8189913" y="2871788"/>
          <p14:tracePt t="126913" x="8174038" y="2897188"/>
          <p14:tracePt t="126916" x="8164513" y="2932113"/>
          <p14:tracePt t="126926" x="8121650" y="2982913"/>
          <p14:tracePt t="126928" x="8105775" y="3008313"/>
          <p14:tracePt t="126942" x="8080375" y="3084513"/>
          <p14:tracePt t="126943" x="8070850" y="3109913"/>
          <p14:tracePt t="126959" x="8054975" y="3178175"/>
          <p14:tracePt t="126960" x="8054975" y="3203575"/>
          <p14:tracePt t="126975" x="8054975" y="3263900"/>
          <p14:tracePt t="126977" x="8054975" y="3271838"/>
          <p14:tracePt t="126992" x="8105775" y="3330575"/>
          <p14:tracePt t="127009" x="8224838" y="3408363"/>
          <p14:tracePt t="127010" x="8258175" y="3416300"/>
          <p14:tracePt t="127026" x="8385175" y="3449638"/>
          <p14:tracePt t="127042" x="8615363" y="3467100"/>
          <p14:tracePt t="127059" x="8818563" y="3433763"/>
          <p14:tracePt t="127062" x="8861425" y="3416300"/>
          <p14:tracePt t="127075" x="8980488" y="3390900"/>
          <p14:tracePt t="127078" x="8997950" y="3382963"/>
          <p14:tracePt t="127080" x="9023350" y="3365500"/>
          <p14:tracePt t="127093" x="9091613" y="3322638"/>
          <p14:tracePt t="127109" x="9209088" y="3195638"/>
          <p14:tracePt t="127125" x="9337675" y="3033713"/>
          <p14:tracePt t="127141" x="9456738" y="2795588"/>
          <p14:tracePt t="127159" x="9575800" y="2430463"/>
          <p14:tracePt t="127175" x="9634538" y="2166938"/>
          <p14:tracePt t="127191" x="9617075" y="1793875"/>
          <p14:tracePt t="127208" x="9456738" y="1538288"/>
          <p14:tracePt t="127225" x="9277350" y="1350963"/>
          <p14:tracePt t="127241" x="9056688" y="1282700"/>
          <p14:tracePt t="127258" x="8929688" y="1282700"/>
          <p14:tracePt t="127275" x="8818563" y="1343025"/>
          <p14:tracePt t="127291" x="8699500" y="1444625"/>
          <p14:tracePt t="127309" x="8445500" y="1690688"/>
          <p14:tracePt t="127325" x="8240713" y="2005013"/>
          <p14:tracePt t="127342" x="7977188" y="2430463"/>
          <p14:tracePt t="127343" x="7926388" y="2516188"/>
          <p14:tracePt t="127360" x="7799388" y="2922588"/>
          <p14:tracePt t="127376" x="7791450" y="3211513"/>
          <p14:tracePt t="127378" x="7799388" y="3314700"/>
          <p14:tracePt t="127392" x="7918450" y="3738563"/>
          <p14:tracePt t="127409" x="8189913" y="4062413"/>
          <p14:tracePt t="127413" x="8266113" y="4130675"/>
          <p14:tracePt t="127415" x="8343900" y="4189413"/>
          <p14:tracePt t="127417" x="8435975" y="4249738"/>
          <p14:tracePt t="127427" x="8513763" y="4291013"/>
          <p14:tracePt t="127432" x="8734425" y="4341813"/>
          <p14:tracePt t="127442" x="9074150" y="4402138"/>
          <p14:tracePt t="127459" x="9532938" y="4368800"/>
          <p14:tracePt t="127475" x="9931400" y="4214813"/>
          <p14:tracePt t="127478" x="10017125" y="4171950"/>
          <p14:tracePt t="127491" x="10169525" y="4070350"/>
          <p14:tracePt t="127495" x="10237788" y="4027488"/>
          <p14:tracePt t="127497" x="10288588" y="3976688"/>
          <p14:tracePt t="127508" x="10382250" y="3849688"/>
          <p14:tracePt t="127524" x="10544175" y="3535363"/>
          <p14:tracePt t="127541" x="10612438" y="3228975"/>
          <p14:tracePt t="127558" x="10620375" y="2897188"/>
          <p14:tracePt t="127574" x="10518775" y="2566988"/>
          <p14:tracePt t="127591" x="10194925" y="2235200"/>
          <p14:tracePt t="127608" x="9847263" y="2065338"/>
          <p14:tracePt t="127625" x="9498013" y="2005013"/>
          <p14:tracePt t="127626" x="9421813" y="2005013"/>
          <p14:tracePt t="127641" x="9150350" y="2022475"/>
          <p14:tracePt t="127658" x="8894763" y="2174875"/>
          <p14:tracePt t="127674" x="8666163" y="2336800"/>
          <p14:tracePt t="127691" x="8385175" y="2633663"/>
          <p14:tracePt t="127694" x="8318500" y="2693988"/>
          <p14:tracePt t="127697" x="8250238" y="2778125"/>
          <p14:tracePt t="127708" x="8105775" y="2932113"/>
          <p14:tracePt t="127711" x="8037513" y="3016250"/>
          <p14:tracePt t="127725" x="7781925" y="3355975"/>
          <p14:tracePt t="127728" x="7740650" y="3433763"/>
          <p14:tracePt t="127742" x="7680325" y="3629025"/>
          <p14:tracePt t="127744" x="7672388" y="3687763"/>
          <p14:tracePt t="127747" x="7672388" y="3756025"/>
          <p14:tracePt t="127758" x="7672388" y="3875088"/>
          <p14:tracePt t="127759" x="7672388" y="3917950"/>
          <p14:tracePt t="127774" x="7705725" y="4037013"/>
          <p14:tracePt t="127791" x="7842250" y="4121150"/>
          <p14:tracePt t="127808" x="7994650" y="4121150"/>
          <p14:tracePt t="127824" x="8164513" y="4095750"/>
          <p14:tracePt t="127826" x="8215313" y="4079875"/>
          <p14:tracePt t="127841" x="8351838" y="4002088"/>
          <p14:tracePt t="127858" x="8539163" y="3857625"/>
          <p14:tracePt t="127875" x="8666163" y="3705225"/>
          <p14:tracePt t="127891" x="8810625" y="3492500"/>
          <p14:tracePt t="127907" x="8904288" y="3186113"/>
          <p14:tracePt t="127924" x="8947150" y="2830513"/>
          <p14:tracePt t="127941" x="8869363" y="2405063"/>
          <p14:tracePt t="127958" x="8632825" y="2090738"/>
          <p14:tracePt t="127975" x="8147050" y="1860550"/>
          <p14:tracePt t="127991" x="7832725" y="1827213"/>
          <p14:tracePt t="127992" x="7731125" y="1827213"/>
          <p14:tracePt t="128008" x="7426325" y="1870075"/>
          <p14:tracePt t="128025" x="7221538" y="2014538"/>
          <p14:tracePt t="128026" x="7178675" y="2047875"/>
          <p14:tracePt t="128042" x="7077075" y="2227263"/>
          <p14:tracePt t="128044" x="7051675" y="2293938"/>
          <p14:tracePt t="128059" x="6950075" y="2643188"/>
          <p14:tracePt t="128063" x="6924675" y="2762250"/>
          <p14:tracePt t="128065" x="6899275" y="2863850"/>
          <p14:tracePt t="128074" x="6848475" y="3067050"/>
          <p14:tracePt t="128091" x="6788150" y="3484563"/>
          <p14:tracePt t="128108" x="6805613" y="3908425"/>
          <p14:tracePt t="128109" x="6813550" y="4011613"/>
          <p14:tracePt t="128125" x="6942138" y="4265613"/>
          <p14:tracePt t="128141" x="7272338" y="4614863"/>
          <p14:tracePt t="128144" x="7358063" y="4648200"/>
          <p14:tracePt t="128158" x="7654925" y="4741863"/>
          <p14:tracePt t="128175" x="8139113" y="4708525"/>
          <p14:tracePt t="128176" x="8258175" y="4673600"/>
          <p14:tracePt t="128191" x="8605838" y="4579938"/>
          <p14:tracePt t="128193" x="8709025" y="4538663"/>
          <p14:tracePt t="128208" x="9091613" y="4291013"/>
          <p14:tracePt t="128225" x="9363075" y="4062413"/>
          <p14:tracePt t="128230" x="9456738" y="3976688"/>
          <p14:tracePt t="128241" x="9523413" y="3875088"/>
          <p14:tracePt t="128243" x="9558338" y="3806825"/>
          <p14:tracePt t="128257" x="9617075" y="3619500"/>
          <p14:tracePt t="128274" x="9626600" y="3416300"/>
          <p14:tracePt t="128291" x="9591675" y="3135313"/>
          <p14:tracePt t="128294" x="9558338" y="3076575"/>
          <p14:tracePt t="128307" x="9413875" y="2871788"/>
          <p14:tracePt t="128310" x="9353550" y="2805113"/>
          <p14:tracePt t="128324" x="9099550" y="2608263"/>
          <p14:tracePt t="128325" x="9023350" y="2557463"/>
          <p14:tracePt t="128341" x="8683625" y="2413000"/>
          <p14:tracePt t="128357" x="8318500" y="2354263"/>
          <p14:tracePt t="128375" x="8062913" y="2371725"/>
          <p14:tracePt t="128391" x="8020050" y="2405063"/>
          <p14:tracePt t="128392" x="8004175" y="2422525"/>
          <p14:tracePt t="128408" x="7961313" y="2498725"/>
          <p14:tracePt t="128424" x="7926388" y="2625725"/>
          <p14:tracePt t="128441" x="7918450" y="2805113"/>
          <p14:tracePt t="128442" x="7918450" y="2863850"/>
          <p14:tracePt t="128457" x="7935913" y="3101975"/>
          <p14:tracePt t="128475" x="8004175" y="3330575"/>
          <p14:tracePt t="128491" x="8131175" y="3509963"/>
          <p14:tracePt t="128495" x="8174038" y="3535363"/>
          <p14:tracePt t="128498" x="8189913" y="3552825"/>
          <p14:tracePt t="128507" x="8250238" y="3578225"/>
          <p14:tracePt t="128509" x="8275638" y="3586163"/>
          <p14:tracePt t="128524" x="8343900" y="3586163"/>
          <p14:tracePt t="128525" x="8377238" y="3586163"/>
          <p14:tracePt t="128540" x="8496300" y="3484563"/>
          <p14:tracePt t="128557" x="8666163" y="3322638"/>
          <p14:tracePt t="128575" x="8904288" y="3051175"/>
          <p14:tracePt t="128591" x="9023350" y="2897188"/>
          <p14:tracePt t="128592" x="9048750" y="2846388"/>
          <p14:tracePt t="128607" x="9074150" y="2719388"/>
          <p14:tracePt t="128624" x="9023350" y="2643188"/>
          <p14:tracePt t="128641" x="8843963" y="2541588"/>
          <p14:tracePt t="128643" x="8777288" y="2524125"/>
          <p14:tracePt t="128657" x="8488363" y="2473325"/>
          <p14:tracePt t="128674" x="8189913" y="2498725"/>
          <p14:tracePt t="128691" x="8062913" y="2574925"/>
          <p14:tracePt t="128708" x="7994650" y="2668588"/>
          <p14:tracePt t="128710" x="7986713" y="2676525"/>
          <p14:tracePt t="128725" x="7969250" y="2805113"/>
          <p14:tracePt t="128741" x="7977188" y="2914650"/>
          <p14:tracePt t="128743" x="7994650" y="2932113"/>
          <p14:tracePt t="128757" x="8080375" y="3025775"/>
          <p14:tracePt t="128760" x="8105775" y="3033713"/>
          <p14:tracePt t="128775" x="8199438" y="3109913"/>
          <p14:tracePt t="128776" x="8224838" y="3119438"/>
          <p14:tracePt t="128790" x="8351838" y="3178175"/>
          <p14:tracePt t="128792" x="8394700" y="3186113"/>
          <p14:tracePt t="128807" x="8648700" y="3203575"/>
          <p14:tracePt t="128824" x="8878888" y="3186113"/>
          <p14:tracePt t="128840" x="9099550" y="3119438"/>
          <p14:tracePt t="128857" x="9209088" y="3025775"/>
          <p14:tracePt t="128874" x="9226550" y="2990850"/>
          <p14:tracePt t="128890" x="9226550" y="2914650"/>
          <p14:tracePt t="128907" x="9226550" y="2863850"/>
          <p14:tracePt t="128924" x="9193213" y="2820988"/>
          <p14:tracePt t="128925" x="9183688" y="2820988"/>
          <p14:tracePt t="128940" x="9158288" y="2813050"/>
          <p14:tracePt t="128957" x="9142413" y="2805113"/>
          <p14:tracePt t="128992" x="9142413" y="2813050"/>
          <p14:tracePt t="128999" x="9158288" y="2813050"/>
          <p14:tracePt t="129008" x="9183688" y="2820988"/>
          <p14:tracePt t="129011" x="9218613" y="2830513"/>
          <p14:tracePt t="129015" x="9269413" y="2846388"/>
          <p14:tracePt t="129016" x="9328150" y="2855913"/>
          <p14:tracePt t="129024" x="9456738" y="2889250"/>
          <p14:tracePt t="129041" x="9667875" y="2949575"/>
          <p14:tracePt t="129057" x="9702800" y="2982913"/>
          <p14:tracePt t="129058" x="9702800" y="2990850"/>
          <p14:tracePt t="129081" x="9702800" y="3000375"/>
          <p14:tracePt t="129095" x="9702800" y="3008313"/>
          <p14:tracePt t="129107" x="9694863" y="3008313"/>
          <p14:tracePt t="129125" x="9677400" y="3008313"/>
          <p14:tracePt t="129141" x="9626600" y="3008313"/>
          <p14:tracePt t="129157" x="9328150" y="2965450"/>
          <p14:tracePt t="129161" x="9226550" y="2940050"/>
          <p14:tracePt t="129164" x="9124950" y="2922588"/>
          <p14:tracePt t="129174" x="8878888" y="2871788"/>
          <p14:tracePt t="129175" x="8750300" y="2855913"/>
          <p14:tracePt t="129191" x="8250238" y="2770188"/>
          <p14:tracePt t="129207" x="7935913" y="2744788"/>
          <p14:tracePt t="129208" x="7850188" y="2744788"/>
          <p14:tracePt t="129223" x="7646988" y="2744788"/>
          <p14:tracePt t="129240" x="7596188" y="2762250"/>
          <p14:tracePt t="129257" x="7586663" y="2770188"/>
          <p14:tracePt t="129274" x="7586663" y="2787650"/>
          <p14:tracePt t="129291" x="7621588" y="2820988"/>
          <p14:tracePt t="129294" x="7646988" y="2830513"/>
          <p14:tracePt t="129307" x="7748588" y="2863850"/>
          <p14:tracePt t="129310" x="7807325" y="2871788"/>
          <p14:tracePt t="129313" x="7893050" y="2871788"/>
          <p14:tracePt t="129324" x="8080375" y="2871788"/>
          <p14:tracePt t="129325" x="8189913" y="2871788"/>
          <p14:tracePt t="129342" x="8462963" y="2871788"/>
          <p14:tracePt t="129345" x="8564563" y="2871788"/>
          <p14:tracePt t="129357" x="8878888" y="2830513"/>
          <p14:tracePt t="129360" x="8921750" y="2813050"/>
          <p14:tracePt t="129373" x="8947150" y="2795588"/>
          <p14:tracePt t="129391" x="8937625" y="2787650"/>
          <p14:tracePt t="129407" x="8843963" y="2778125"/>
          <p14:tracePt t="129423" x="8420100" y="2752725"/>
          <p14:tracePt t="129440" x="7994650" y="2752725"/>
          <p14:tracePt t="129457" x="7621588" y="2752725"/>
          <p14:tracePt t="129474" x="7451725" y="2813050"/>
          <p14:tracePt t="129490" x="7451725" y="2830513"/>
          <p14:tracePt t="129508" x="7451725" y="2863850"/>
          <p14:tracePt t="129510" x="7459663" y="2871788"/>
          <p14:tracePt t="129524" x="7518400" y="2897188"/>
          <p14:tracePt t="129525" x="7553325" y="2897188"/>
          <p14:tracePt t="129541" x="7697788" y="2906713"/>
          <p14:tracePt t="129557" x="7731125" y="2906713"/>
          <p14:tracePt t="129560" x="7748588" y="2906713"/>
          <p14:tracePt t="129573" x="7756525" y="2897188"/>
          <p14:tracePt t="129576" x="7748588" y="2897188"/>
          <p14:tracePt t="129592" x="7688263" y="2871788"/>
          <p14:tracePt t="129607" x="7629525" y="2863850"/>
          <p14:tracePt t="129608" x="7612063" y="2855913"/>
          <p14:tracePt t="129623" x="7553325" y="2855913"/>
          <p14:tracePt t="129640" x="7527925" y="2855913"/>
          <p14:tracePt t="129657" x="7518400" y="2871788"/>
          <p14:tracePt t="129658" x="7527925" y="2889250"/>
          <p14:tracePt t="129673" x="7662863" y="3000375"/>
          <p14:tracePt t="129690" x="8029575" y="3144838"/>
          <p14:tracePt t="129707" x="8385175" y="3254375"/>
          <p14:tracePt t="129723" x="8496300" y="3297238"/>
          <p14:tracePt t="129740" x="8513763" y="3314700"/>
          <p14:tracePt t="129757" x="8513763" y="3330575"/>
          <p14:tracePt t="129761" x="8513763" y="3340100"/>
          <p14:tracePt t="129779" x="8504238" y="3340100"/>
          <p14:tracePt t="129819" x="8496300" y="3348038"/>
          <p14:tracePt t="129831" x="8496300" y="3355975"/>
          <p14:tracePt t="129839" x="8496300" y="3365500"/>
          <p14:tracePt t="129855" x="8496300" y="3382963"/>
          <p14:tracePt t="130008" x="8488363" y="3390900"/>
          <p14:tracePt t="130030" x="8488363" y="3398838"/>
          <p14:tracePt t="130040" x="8478838" y="3408363"/>
          <p14:tracePt t="130055" x="8470900" y="3408363"/>
          <p14:tracePt t="130062" x="8470900" y="3416300"/>
          <p14:tracePt t="130080" x="8462963" y="3408363"/>
          <p14:tracePt t="130094" x="8453438" y="3408363"/>
          <p14:tracePt t="130106" x="8445500" y="3390900"/>
          <p14:tracePt t="130123" x="8420100" y="3355975"/>
          <p14:tracePt t="130140" x="8369300" y="3305175"/>
          <p14:tracePt t="130141" x="8359775" y="3279775"/>
          <p14:tracePt t="130156" x="8308975" y="3246438"/>
          <p14:tracePt t="130158" x="8291513" y="3228975"/>
          <p14:tracePt t="130172" x="8156575" y="3144838"/>
          <p14:tracePt t="130189" x="8037513" y="3041650"/>
          <p14:tracePt t="130207" x="7807325" y="2897188"/>
          <p14:tracePt t="130223" x="7654925" y="2830513"/>
          <p14:tracePt t="130240" x="7477125" y="2752725"/>
          <p14:tracePt t="130256" x="7416800" y="2736850"/>
          <p14:tracePt t="130396" x="7434263" y="2727325"/>
          <p14:tracePt t="130404" x="7467600" y="2719388"/>
          <p14:tracePt t="130411" x="7502525" y="2701925"/>
          <p14:tracePt t="130414" x="7535863" y="2668588"/>
          <p14:tracePt t="130424" x="7629525" y="2617788"/>
          <p14:tracePt t="130427" x="7662863" y="2592388"/>
          <p14:tracePt t="130440" x="7807325" y="2481263"/>
          <p14:tracePt t="130456" x="7885113" y="2430463"/>
          <p14:tracePt t="130506" x="7885113" y="2422525"/>
          <p14:tracePt t="130542" x="7885113" y="2430463"/>
          <p14:tracePt t="130548" x="7885113" y="2447925"/>
          <p14:tracePt t="130550" x="7885113" y="2463800"/>
          <p14:tracePt t="130558" x="7900988" y="2516188"/>
          <p14:tracePt t="130573" x="7943850" y="2549525"/>
          <p14:tracePt t="130589" x="8080375" y="2633663"/>
          <p14:tracePt t="130591" x="8156575" y="2686050"/>
          <p14:tracePt t="130606" x="8521700" y="2762250"/>
          <p14:tracePt t="130623" x="8767763" y="2820988"/>
          <p14:tracePt t="130624" x="8843963" y="2830513"/>
          <p14:tracePt t="130628" x="8912225" y="2838450"/>
          <p14:tracePt t="130639" x="9056688" y="2838450"/>
          <p14:tracePt t="130656" x="9082088" y="2838450"/>
          <p14:tracePt t="130673" x="9099550" y="2838450"/>
          <p14:tracePt t="130702" x="9091613" y="2838450"/>
          <p14:tracePt t="130710" x="9064625" y="2820988"/>
          <p14:tracePt t="130723" x="9013825" y="2820988"/>
          <p14:tracePt t="130725" x="8988425" y="2813050"/>
          <p14:tracePt t="130740" x="8894763" y="2787650"/>
          <p14:tracePt t="130742" x="8836025" y="2778125"/>
          <p14:tracePt t="130757" x="8445500" y="2711450"/>
          <p14:tracePt t="130773" x="8105775" y="2633663"/>
          <p14:tracePt t="130776" x="7885113" y="2574925"/>
          <p14:tracePt t="130789" x="7637463" y="2506663"/>
          <p14:tracePt t="130805" x="7502525" y="2481263"/>
          <p14:tracePt t="130859" x="7510463" y="2481263"/>
          <p14:tracePt t="130864" x="7518400" y="2481263"/>
          <p14:tracePt t="130873" x="7553325" y="2481263"/>
          <p14:tracePt t="130877" x="7578725" y="2489200"/>
          <p14:tracePt t="130878" x="7604125" y="2489200"/>
          <p14:tracePt t="130890" x="7723188" y="2541588"/>
          <p14:tracePt t="130906" x="8004175" y="2600325"/>
          <p14:tracePt t="130923" x="8343900" y="2625725"/>
          <p14:tracePt t="130927" x="8420100" y="2625725"/>
          <p14:tracePt t="130930" x="8488363" y="2625725"/>
          <p14:tracePt t="130940" x="8623300" y="2617788"/>
          <p14:tracePt t="130941" x="8674100" y="2617788"/>
          <p14:tracePt t="130955" x="8759825" y="2600325"/>
          <p14:tracePt t="130973" x="8767763" y="2600325"/>
          <p14:tracePt t="130989" x="8734425" y="2592388"/>
          <p14:tracePt t="131007" x="8334375" y="2516188"/>
          <p14:tracePt t="131023" x="7969250" y="2498725"/>
          <p14:tracePt t="131024" x="7842250" y="2498725"/>
          <p14:tracePt t="131027" x="7731125" y="2498725"/>
          <p14:tracePt t="131040" x="7535863" y="2498725"/>
          <p14:tracePt t="131041" x="7477125" y="2498725"/>
          <p14:tracePt t="131045" x="7442200" y="2498725"/>
          <p14:tracePt t="131056" x="7426325" y="2498725"/>
          <p14:tracePt t="131073" x="7426325" y="2524125"/>
          <p14:tracePt t="131105" x="7459663" y="2524125"/>
          <p14:tracePt t="131111" x="7527925" y="2541588"/>
          <p14:tracePt t="131124" x="7723188" y="2566988"/>
          <p14:tracePt t="131140" x="7731125" y="2574925"/>
          <p14:tracePt t="131157" x="7612063" y="2608263"/>
          <p14:tracePt t="131173" x="7340600" y="2608263"/>
          <p14:tracePt t="131174" x="7239000" y="2608263"/>
          <p14:tracePt t="131189" x="6950075" y="2600325"/>
          <p14:tracePt t="131192" x="6942138" y="2600325"/>
          <p14:tracePt t="131206" x="6932613" y="2600325"/>
          <p14:tracePt t="131224" x="6942138" y="2600325"/>
          <p14:tracePt t="131240" x="6967538" y="2600325"/>
          <p14:tracePt t="131257" x="6983413" y="2600325"/>
          <p14:tracePt t="131274" x="6992938" y="2600325"/>
          <p14:tracePt t="131277" x="6992938" y="2608263"/>
          <p14:tracePt t="131289" x="6958013" y="2651125"/>
          <p14:tracePt t="131291" x="6950075" y="2676525"/>
          <p14:tracePt t="131305" x="6881813" y="2813050"/>
          <p14:tracePt t="131322" x="6831013" y="3000375"/>
          <p14:tracePt t="131339" x="6813550" y="3152775"/>
          <p14:tracePt t="131356" x="6873875" y="3297238"/>
          <p14:tracePt t="131373" x="7000875" y="3373438"/>
          <p14:tracePt t="131375" x="7026275" y="3382963"/>
          <p14:tracePt t="131389" x="7307263" y="3449638"/>
          <p14:tracePt t="131391" x="7383463" y="3475038"/>
          <p14:tracePt t="131405" x="7586663" y="3517900"/>
          <p14:tracePt t="131423" x="7773988" y="3527425"/>
          <p14:tracePt t="131425" x="7799388" y="3527425"/>
          <p14:tracePt t="131439" x="7850188" y="3527425"/>
          <p14:tracePt t="131456" x="7859713" y="3527425"/>
          <p14:tracePt t="131472" x="7885113" y="3535363"/>
          <p14:tracePt t="131476" x="7893050" y="3543300"/>
          <p14:tracePt t="131489" x="7961313" y="3578225"/>
          <p14:tracePt t="131491" x="7994650" y="3611563"/>
          <p14:tracePt t="131506" x="8113713" y="3697288"/>
          <p14:tracePt t="131522" x="8232775" y="3773488"/>
          <p14:tracePt t="131539" x="8318500" y="3824288"/>
          <p14:tracePt t="131543" x="8334375" y="3832225"/>
          <p14:tracePt t="131546" x="8351838" y="3841750"/>
          <p14:tracePt t="198334" x="8359775" y="3841750"/>
          <p14:tracePt t="198341" x="8377238" y="3841750"/>
          <p14:tracePt t="198347" x="8394700" y="3841750"/>
          <p14:tracePt t="198364" x="8478838" y="3841750"/>
          <p14:tracePt t="198381" x="8496300" y="3832225"/>
          <p14:tracePt t="198397" x="8513763" y="3824288"/>
          <p14:tracePt t="198415" x="8597900" y="3824288"/>
          <p14:tracePt t="198431" x="8716963" y="3824288"/>
          <p14:tracePt t="198447" x="9132888" y="3798888"/>
          <p14:tracePt t="198464" x="9634538" y="3730625"/>
          <p14:tracePt t="198480" x="10364788" y="3611563"/>
          <p14:tracePt t="198481" x="10493375" y="3568700"/>
          <p14:tracePt t="198497" x="10934700" y="3467100"/>
          <p14:tracePt t="198514" x="11215688" y="3373438"/>
          <p14:tracePt t="198531" x="11274425" y="3355975"/>
          <p14:tracePt t="198547" x="11291888" y="3348038"/>
          <p14:tracePt t="198549" x="11299825" y="3348038"/>
          <p14:tracePt t="198565" x="11317288" y="3348038"/>
          <p14:tracePt t="198566" x="11333163" y="3348038"/>
          <p14:tracePt t="198581" x="11385550" y="3348038"/>
          <p14:tracePt t="198584" x="11410950" y="3348038"/>
          <p14:tracePt t="198598" x="11461750" y="3348038"/>
          <p14:tracePt t="198599" x="11477625" y="3348038"/>
          <p14:tracePt t="198615" x="11563350" y="3330575"/>
          <p14:tracePt t="198617" x="11580813" y="3314700"/>
          <p14:tracePt t="198631" x="11657013" y="3305175"/>
          <p14:tracePt t="198633" x="11674475" y="3297238"/>
          <p14:tracePt t="198647" x="11776075" y="3279775"/>
          <p14:tracePt t="198664" x="11953875" y="327977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AE9D684C-D437-4537-92D5-83B92959B286}"/>
              </a:ext>
            </a:extLst>
          </p:cNvPr>
          <p:cNvSpPr txBox="1">
            <a:spLocks noChangeArrowheads="1"/>
          </p:cNvSpPr>
          <p:nvPr/>
        </p:nvSpPr>
        <p:spPr bwMode="auto">
          <a:xfrm>
            <a:off x="3249101" y="182406"/>
            <a:ext cx="5619354"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sz="2800" u="sng" dirty="0">
                <a:solidFill>
                  <a:srgbClr val="444444"/>
                </a:solidFill>
                <a:ea typeface="Times New Roman" panose="02020603050405020304" pitchFamily="18" charset="0"/>
              </a:rPr>
              <a:t>1- Cost Oriented Pricing Method</a:t>
            </a:r>
            <a:endParaRPr lang="en-US" altLang="ar-SA" sz="2800" u="sng" dirty="0">
              <a:solidFill>
                <a:schemeClr val="tx1"/>
              </a:solidFill>
            </a:endParaRPr>
          </a:p>
        </p:txBody>
      </p:sp>
      <p:sp>
        <p:nvSpPr>
          <p:cNvPr id="6" name="TextBox 5">
            <a:extLst>
              <a:ext uri="{FF2B5EF4-FFF2-40B4-BE49-F238E27FC236}">
                <a16:creationId xmlns:a16="http://schemas.microsoft.com/office/drawing/2014/main" id="{C30DBF22-5E14-4886-97BC-B315C9A78E7E}"/>
              </a:ext>
            </a:extLst>
          </p:cNvPr>
          <p:cNvSpPr txBox="1"/>
          <p:nvPr/>
        </p:nvSpPr>
        <p:spPr>
          <a:xfrm>
            <a:off x="230112" y="1335949"/>
            <a:ext cx="11764421" cy="1473288"/>
          </a:xfrm>
          <a:prstGeom prst="rect">
            <a:avLst/>
          </a:prstGeom>
          <a:noFill/>
          <a:ln>
            <a:solidFill>
              <a:schemeClr val="tx1">
                <a:lumMod val="95000"/>
                <a:lumOff val="5000"/>
              </a:schemeClr>
            </a:solidFill>
          </a:ln>
        </p:spPr>
        <p:txBody>
          <a:bodyPr wrap="square">
            <a:spAutoFit/>
          </a:bodyPr>
          <a:lstStyle/>
          <a:p>
            <a:pPr marR="0" lvl="0" algn="ctr">
              <a:lnSpc>
                <a:spcPct val="150000"/>
              </a:lnSpc>
              <a:spcBef>
                <a:spcPts val="0"/>
              </a:spcBef>
              <a:spcAft>
                <a:spcPts val="375"/>
              </a:spcAft>
              <a:buSzPts val="1000"/>
              <a:tabLst>
                <a:tab pos="457200" algn="l"/>
              </a:tabLst>
            </a:pPr>
            <a:r>
              <a:rPr lang="en-US" sz="2000"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Cost Oriented Pricing Method</a:t>
            </a:r>
            <a:r>
              <a:rPr lang="en-US" sz="2000"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R="0" lvl="0" algn="ctr">
              <a:lnSpc>
                <a:spcPct val="150000"/>
              </a:lnSpc>
              <a:spcBef>
                <a:spcPts val="0"/>
              </a:spcBef>
              <a:spcAft>
                <a:spcPts val="375"/>
              </a:spcAft>
              <a:buSzPts val="1000"/>
              <a:tabLst>
                <a:tab pos="457200" algn="l"/>
              </a:tabLst>
            </a:pPr>
            <a:r>
              <a:rPr lang="en-US" sz="2000"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It is the base for evaluating the price of the finished goods, and most of the company apply this method to calculate the cost of the product. This method is divided further into the following ways.</a:t>
            </a:r>
            <a:endParaRPr lang="en-US" sz="2400"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C4920387-D058-4DD7-9AC3-E1785A68EE58}"/>
              </a:ext>
            </a:extLst>
          </p:cNvPr>
          <p:cNvSpPr txBox="1"/>
          <p:nvPr/>
        </p:nvSpPr>
        <p:spPr>
          <a:xfrm>
            <a:off x="290245" y="2870748"/>
            <a:ext cx="11537066" cy="3478837"/>
          </a:xfrm>
          <a:prstGeom prst="rect">
            <a:avLst/>
          </a:prstGeom>
          <a:noFill/>
        </p:spPr>
        <p:txBody>
          <a:bodyPr wrap="square">
            <a:spAutoFit/>
          </a:bodyPr>
          <a:lstStyle/>
          <a:p>
            <a:pPr>
              <a:lnSpc>
                <a:spcPct val="150000"/>
              </a:lnSpc>
              <a:spcAft>
                <a:spcPts val="0"/>
              </a:spcAft>
            </a:pPr>
            <a:endParaRPr lang="en-US" dirty="0">
              <a:effectLst/>
              <a:latin typeface="Times New Roman" panose="02020603050405020304" pitchFamily="18" charset="0"/>
              <a:cs typeface="Times New Roman" panose="02020603050405020304" pitchFamily="18" charset="0"/>
            </a:endParaRPr>
          </a:p>
          <a:p>
            <a:pPr marL="742950" marR="0" lvl="1" indent="-285750">
              <a:lnSpc>
                <a:spcPct val="150000"/>
              </a:lnSpc>
              <a:spcBef>
                <a:spcPts val="0"/>
              </a:spcBef>
              <a:spcAft>
                <a:spcPts val="375"/>
              </a:spcAft>
              <a:buSzPts val="1000"/>
              <a:buFont typeface="Wingdings" panose="05000000000000000000" pitchFamily="2" charset="2"/>
              <a:buChar char="ü"/>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Cost-Plus Pricing-</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In this pricing, the manufacturer calculates the cost of production sustained and includes a fixed percentage (also known as mark up) to obtain the selling price. The mark up of profit is evaluated on the total cost (fixed and variable cost).</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375"/>
              </a:spcAft>
              <a:buSzPts val="1000"/>
              <a:buFont typeface="Wingdings" panose="05000000000000000000" pitchFamily="2" charset="2"/>
              <a:buChar char="ü"/>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Markup Pricing- </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Here, the fixed number or a percentage of the total cost of a product is added to the product’s end price to get the selling price of a product.</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375"/>
              </a:spcAft>
              <a:buSzPts val="1000"/>
              <a:buFont typeface="Wingdings" panose="05000000000000000000" pitchFamily="2" charset="2"/>
              <a:buChar char="ü"/>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Target-Returning Pricing-</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The company or a firm fix the cost of the product to achieve the Rate of Return on Investment.</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8D2477FF-8D7D-AFE1-792E-88D0E4182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1546334946"/>
      </p:ext>
    </p:extLst>
  </p:cSld>
  <p:clrMapOvr>
    <a:masterClrMapping/>
  </p:clrMapOvr>
  <mc:AlternateContent xmlns:mc="http://schemas.openxmlformats.org/markup-compatibility/2006" xmlns:p14="http://schemas.microsoft.com/office/powerpoint/2010/main">
    <mc:Choice Requires="p14">
      <p:transition p14:dur="10" advTm="17586"/>
    </mc:Choice>
    <mc:Fallback xmlns="">
      <p:transition advTm="17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6307" x="12047538" y="3646488"/>
          <p14:tracePt t="6314" x="11776075" y="3697288"/>
          <p14:tracePt t="6330" x="11198225" y="3806825"/>
          <p14:tracePt t="6347" x="10704513" y="3849688"/>
          <p14:tracePt t="6363" x="10245725" y="3908425"/>
          <p14:tracePt t="6380" x="9812338" y="3976688"/>
          <p14:tracePt t="6397" x="9337675" y="3976688"/>
          <p14:tracePt t="6413" x="8529638" y="4037013"/>
          <p14:tracePt t="6430" x="7672388" y="4070350"/>
          <p14:tracePt t="6447" x="6754813" y="4095750"/>
          <p14:tracePt t="6448" x="6550025" y="4095750"/>
          <p14:tracePt t="6464" x="5880100" y="4095750"/>
          <p14:tracePt t="6482" x="5360988" y="4095750"/>
          <p14:tracePt t="6486" x="5249863" y="4095750"/>
          <p14:tracePt t="6488" x="5140325" y="4095750"/>
          <p14:tracePt t="6496" x="4935538" y="4095750"/>
          <p14:tracePt t="6513" x="4656138" y="4095750"/>
          <p14:tracePt t="6530" x="4476750" y="4095750"/>
          <p14:tracePt t="6531" x="4443413" y="4095750"/>
          <p14:tracePt t="6546" x="4367213" y="4095750"/>
          <p14:tracePt t="6563" x="4341813" y="4095750"/>
          <p14:tracePt t="6580" x="4324350" y="4095750"/>
          <p14:tracePt t="6597" x="4298950" y="4087813"/>
          <p14:tracePt t="6614" x="4265613" y="4070350"/>
          <p14:tracePt t="6615" x="4256088" y="4070350"/>
          <p14:tracePt t="6631" x="4205288" y="4062413"/>
          <p14:tracePt t="6634" x="4137025" y="4052888"/>
          <p14:tracePt t="6647" x="4027488" y="4027488"/>
          <p14:tracePt t="6650" x="3967163" y="4019550"/>
          <p14:tracePt t="6664" x="3806825" y="3986213"/>
          <p14:tracePt t="6666" x="3746500" y="3968750"/>
          <p14:tracePt t="6680" x="3568700" y="3943350"/>
          <p14:tracePt t="6682" x="3508375" y="3943350"/>
          <p14:tracePt t="6697" x="3270250" y="3935413"/>
          <p14:tracePt t="6713" x="3074988" y="3935413"/>
          <p14:tracePt t="6730" x="2897188" y="3935413"/>
          <p14:tracePt t="6746" x="2727325" y="3900488"/>
          <p14:tracePt t="6763" x="2506663" y="3900488"/>
          <p14:tracePt t="6780" x="2301875" y="3892550"/>
          <p14:tracePt t="6782" x="2251075" y="3892550"/>
          <p14:tracePt t="6797" x="2132013" y="3883025"/>
          <p14:tracePt t="6815" x="2005013" y="3867150"/>
          <p14:tracePt t="6830" x="1893888" y="3857625"/>
          <p14:tracePt t="6832" x="1860550" y="3857625"/>
          <p14:tracePt t="6835" x="1835150" y="3857625"/>
          <p14:tracePt t="6847" x="1766888" y="3832225"/>
          <p14:tracePt t="6864" x="1690688" y="3816350"/>
          <p14:tracePt t="6867" x="1673225" y="3816350"/>
          <p14:tracePt t="6869" x="1647825" y="3816350"/>
          <p14:tracePt t="6881" x="1622425" y="3806825"/>
          <p14:tracePt t="6884" x="1597025" y="3806825"/>
          <p14:tracePt t="6886" x="1579563" y="3806825"/>
          <p14:tracePt t="6889" x="1546225" y="3806825"/>
          <p14:tracePt t="6894" x="1512888" y="3806825"/>
          <p14:tracePt t="6899" x="1495425" y="3806825"/>
          <p14:tracePt t="6913" x="1419225" y="3806825"/>
          <p14:tracePt t="6930" x="1384300" y="3806825"/>
          <p14:tracePt t="6946" x="1368425" y="3806825"/>
          <p14:tracePt t="6963" x="1358900" y="3806825"/>
          <p14:tracePt t="7217" x="1358900" y="3798888"/>
          <p14:tracePt t="7219" x="1368425" y="3798888"/>
          <p14:tracePt t="7227" x="1376363" y="3798888"/>
          <p14:tracePt t="7237" x="1384300" y="3798888"/>
          <p14:tracePt t="7248" x="1393825" y="3798888"/>
          <p14:tracePt t="7264" x="1401763" y="3798888"/>
          <p14:tracePt t="7279" x="1419225" y="3798888"/>
          <p14:tracePt t="7296" x="1444625" y="3798888"/>
          <p14:tracePt t="7313" x="1503363" y="3798888"/>
          <p14:tracePt t="7329" x="1571625" y="3798888"/>
          <p14:tracePt t="7346" x="1647825" y="3798888"/>
          <p14:tracePt t="7349" x="1665288" y="3798888"/>
          <p14:tracePt t="7363" x="1724025" y="3798888"/>
          <p14:tracePt t="7364" x="1749425" y="3798888"/>
          <p14:tracePt t="7380" x="1817688" y="3798888"/>
          <p14:tracePt t="7382" x="1843088" y="3798888"/>
          <p14:tracePt t="7397" x="1911350" y="3798888"/>
          <p14:tracePt t="7414" x="2030413" y="3798888"/>
          <p14:tracePt t="7431" x="2098675" y="3798888"/>
          <p14:tracePt t="7432" x="2116138" y="3798888"/>
          <p14:tracePt t="7447" x="2192338" y="3798888"/>
          <p14:tracePt t="7449" x="2217738" y="3798888"/>
          <p14:tracePt t="7463" x="2311400" y="3798888"/>
          <p14:tracePt t="7479" x="2379663" y="3798888"/>
          <p14:tracePt t="7496" x="2430463" y="3798888"/>
          <p14:tracePt t="7513" x="2455863" y="3798888"/>
          <p14:tracePt t="7530" x="2471738" y="3798888"/>
          <p14:tracePt t="7546" x="2506663" y="3798888"/>
          <p14:tracePt t="7563" x="2549525" y="3798888"/>
          <p14:tracePt t="7580" x="2590800" y="3798888"/>
          <p14:tracePt t="7596" x="2676525" y="3798888"/>
          <p14:tracePt t="7614" x="2770188" y="3798888"/>
          <p14:tracePt t="7630" x="2863850" y="3798888"/>
          <p14:tracePt t="7646" x="2940050" y="3798888"/>
          <p14:tracePt t="7663" x="3016250" y="3798888"/>
          <p14:tracePt t="7679" x="3074988" y="3798888"/>
          <p14:tracePt t="7696" x="3135313" y="3798888"/>
          <p14:tracePt t="7713" x="3194050" y="3798888"/>
          <p14:tracePt t="7730" x="3211513" y="3798888"/>
          <p14:tracePt t="7746" x="3236913" y="3798888"/>
          <p14:tracePt t="7763" x="3244850" y="3798888"/>
          <p14:tracePt t="7787" x="3262313" y="3798888"/>
          <p14:tracePt t="8039" x="3270250" y="3798888"/>
          <p14:tracePt t="8055" x="3270250" y="3806825"/>
          <p14:tracePt t="8062" x="3270250" y="3816350"/>
          <p14:tracePt t="8081" x="3244850" y="3867150"/>
          <p14:tracePt t="8084" x="3236913" y="3875088"/>
          <p14:tracePt t="8088" x="3219450" y="3900488"/>
          <p14:tracePt t="8090" x="3203575" y="3925888"/>
          <p14:tracePt t="8096" x="3186113" y="3951288"/>
          <p14:tracePt t="8098" x="3160713" y="3976688"/>
          <p14:tracePt t="8113" x="3109913" y="4062413"/>
          <p14:tracePt t="8130" x="3008313" y="4189413"/>
          <p14:tracePt t="8131" x="2982913" y="4224338"/>
          <p14:tracePt t="8145" x="2889250" y="4333875"/>
          <p14:tracePt t="8162" x="2820988" y="4427538"/>
          <p14:tracePt t="8165" x="2811463" y="4445000"/>
          <p14:tracePt t="8179" x="2760663" y="4503738"/>
          <p14:tracePt t="8196" x="2676525" y="4572000"/>
          <p14:tracePt t="8212" x="2582863" y="4683125"/>
          <p14:tracePt t="8229" x="2489200" y="4759325"/>
          <p14:tracePt t="8245" x="2420938" y="4818063"/>
          <p14:tracePt t="8262" x="2327275" y="4894263"/>
          <p14:tracePt t="8279" x="2276475" y="4919663"/>
          <p14:tracePt t="8295" x="2243138" y="4954588"/>
          <p14:tracePt t="8312" x="2208213" y="4972050"/>
          <p14:tracePt t="8329" x="2174875" y="4997450"/>
          <p14:tracePt t="8346" x="2141538" y="5022850"/>
          <p14:tracePt t="8348" x="2106613" y="5038725"/>
          <p14:tracePt t="8363" x="2065338" y="5064125"/>
          <p14:tracePt t="8379" x="2005013" y="5106988"/>
          <p14:tracePt t="8380" x="1997075" y="5116513"/>
          <p14:tracePt t="8396" x="1946275" y="5132388"/>
          <p14:tracePt t="8397" x="1946275" y="5149850"/>
          <p14:tracePt t="8413" x="1911350" y="5167313"/>
          <p14:tracePt t="8415" x="1903413" y="5175250"/>
          <p14:tracePt t="8418" x="1885950" y="5183188"/>
          <p14:tracePt t="8429" x="1852613" y="5183188"/>
          <p14:tracePt t="8446" x="1817688" y="5208588"/>
          <p14:tracePt t="8449" x="1809750" y="5218113"/>
          <p14:tracePt t="8463" x="1784350" y="5218113"/>
          <p14:tracePt t="8479" x="1749425" y="5226050"/>
          <p14:tracePt t="8496" x="1724025" y="5235575"/>
          <p14:tracePt t="8499" x="1716088" y="5235575"/>
          <p14:tracePt t="8512" x="1716088" y="5243513"/>
          <p14:tracePt t="8529" x="1698625" y="5243513"/>
          <p14:tracePt t="8531" x="1690688" y="5243513"/>
          <p14:tracePt t="8547" x="1682750" y="5243513"/>
          <p14:tracePt t="8568" x="1673225" y="5243513"/>
          <p14:tracePt t="8579" x="1665288" y="5243513"/>
          <p14:tracePt t="8596" x="1657350" y="5243513"/>
          <p14:tracePt t="8598" x="1639888" y="5243513"/>
          <p14:tracePt t="8613" x="1622425" y="5243513"/>
          <p14:tracePt t="8628" x="1614488" y="5243513"/>
          <p14:tracePt t="8645" x="1606550" y="5243513"/>
          <p14:tracePt t="8664" x="1597025" y="5243513"/>
          <p14:tracePt t="8679" x="1579563" y="5243513"/>
          <p14:tracePt t="8697" x="1563688" y="5243513"/>
          <p14:tracePt t="8715" x="1546225" y="5235575"/>
          <p14:tracePt t="8730" x="1546225" y="5226050"/>
          <p14:tracePt t="8747" x="1538288" y="5226050"/>
          <p14:tracePt t="8762" x="1528763" y="5226050"/>
          <p14:tracePt t="8780" x="1520825" y="5218113"/>
          <p14:tracePt t="8812" x="1520825" y="5208588"/>
          <p14:tracePt t="8840" x="1512888" y="5208588"/>
          <p14:tracePt t="9197" x="1512888" y="5200650"/>
          <p14:tracePt t="9211" x="1528763" y="5200650"/>
          <p14:tracePt t="9218" x="1538288" y="5192713"/>
          <p14:tracePt t="9228" x="1546225" y="5192713"/>
          <p14:tracePt t="9244" x="1571625" y="5183188"/>
          <p14:tracePt t="9261" x="1606550" y="5183188"/>
          <p14:tracePt t="9278" x="1622425" y="5175250"/>
          <p14:tracePt t="9295" x="1657350" y="5175250"/>
          <p14:tracePt t="9312" x="1733550" y="5149850"/>
          <p14:tracePt t="9328" x="1852613" y="5141913"/>
          <p14:tracePt t="9345" x="1962150" y="5132388"/>
          <p14:tracePt t="9362" x="2081213" y="5132388"/>
          <p14:tracePt t="9378" x="2208213" y="5132388"/>
          <p14:tracePt t="9395" x="2327275" y="5132388"/>
          <p14:tracePt t="9412" x="2446338" y="5132388"/>
          <p14:tracePt t="9428" x="2574925" y="5132388"/>
          <p14:tracePt t="9445" x="2727325" y="5132388"/>
          <p14:tracePt t="9446" x="2752725" y="5132388"/>
          <p14:tracePt t="9462" x="2897188" y="5132388"/>
          <p14:tracePt t="9479" x="3008313" y="5132388"/>
          <p14:tracePt t="9481" x="3033713" y="5132388"/>
          <p14:tracePt t="9497" x="3127375" y="5132388"/>
          <p14:tracePt t="9512" x="3194050" y="5141913"/>
          <p14:tracePt t="9514" x="3219450" y="5141913"/>
          <p14:tracePt t="9529" x="3287713" y="5157788"/>
          <p14:tracePt t="9532" x="3313113" y="5167313"/>
          <p14:tracePt t="9535" x="3338513" y="5175250"/>
          <p14:tracePt t="9537" x="3373438" y="5183188"/>
          <p14:tracePt t="9546" x="3424238" y="5200650"/>
          <p14:tracePt t="9561" x="3533775" y="5226050"/>
          <p14:tracePt t="9562" x="3559175" y="5226050"/>
          <p14:tracePt t="9578" x="3611563" y="5243513"/>
          <p14:tracePt t="9595" x="3670300" y="5260975"/>
          <p14:tracePt t="9612" x="3687763" y="5268913"/>
          <p14:tracePt t="9628" x="3695700" y="5268913"/>
          <p14:tracePt t="9645" x="3703638" y="5268913"/>
          <p14:tracePt t="9662" x="3713163" y="5276850"/>
          <p14:tracePt t="9665" x="3721100" y="5286375"/>
          <p14:tracePt t="9730" x="3721100" y="5294313"/>
          <p14:tracePt t="9746" x="3729038" y="5311775"/>
          <p14:tracePt t="9763" x="3729038" y="5327650"/>
          <p14:tracePt t="9766" x="3729038" y="5337175"/>
          <p14:tracePt t="9773" x="3729038" y="5345113"/>
          <p14:tracePt t="9778" x="3729038" y="5353050"/>
          <p14:tracePt t="9794" x="3713163" y="5413375"/>
          <p14:tracePt t="9811" x="3670300" y="5456238"/>
          <p14:tracePt t="9828" x="3576638" y="5514975"/>
          <p14:tracePt t="9845" x="3467100" y="5608638"/>
          <p14:tracePt t="9862" x="3322638" y="5719763"/>
          <p14:tracePt t="9863" x="3279775" y="5735638"/>
          <p14:tracePt t="9865" x="3244850" y="5753100"/>
          <p14:tracePt t="9878" x="3127375" y="5829300"/>
          <p14:tracePt t="9895" x="2940050" y="5889625"/>
          <p14:tracePt t="9911" x="2727325" y="5940425"/>
          <p14:tracePt t="9912" x="2668588" y="5957888"/>
          <p14:tracePt t="9928" x="2489200" y="5991225"/>
          <p14:tracePt t="9944" x="2200275" y="6024563"/>
          <p14:tracePt t="9961" x="2030413" y="6024563"/>
          <p14:tracePt t="9978" x="1885950" y="6024563"/>
          <p14:tracePt t="9979" x="1860550" y="6024563"/>
          <p14:tracePt t="9994" x="1792288" y="6024563"/>
          <p14:tracePt t="10011" x="1733550" y="6024563"/>
          <p14:tracePt t="10028" x="1698625" y="6008688"/>
          <p14:tracePt t="10045" x="1673225" y="5999163"/>
          <p14:tracePt t="10062" x="1657350" y="5999163"/>
          <p14:tracePt t="10064" x="1657350" y="5991225"/>
          <p14:tracePt t="10078" x="1631950" y="5991225"/>
          <p14:tracePt t="10083" x="1622425" y="5991225"/>
          <p14:tracePt t="10085" x="1614488" y="5991225"/>
          <p14:tracePt t="10095" x="1606550" y="5991225"/>
          <p14:tracePt t="10113" x="1579563" y="5983288"/>
          <p14:tracePt t="10114" x="1571625" y="5973763"/>
          <p14:tracePt t="10129" x="1563688" y="5973763"/>
          <p14:tracePt t="10131" x="1554163" y="5973763"/>
          <p14:tracePt t="10145" x="1546225" y="5973763"/>
          <p14:tracePt t="10163" x="1528763" y="5965825"/>
          <p14:tracePt t="10207" x="1520825" y="5965825"/>
          <p14:tracePt t="10218" x="1512888" y="5965825"/>
          <p14:tracePt t="10255" x="1503363" y="5965825"/>
          <p14:tracePt t="10439" x="1512888" y="5965825"/>
          <p14:tracePt t="10447" x="1520825" y="5965825"/>
          <p14:tracePt t="10453" x="1538288" y="5965825"/>
          <p14:tracePt t="10455" x="1554163" y="5965825"/>
          <p14:tracePt t="10463" x="1563688" y="5965825"/>
          <p14:tracePt t="10464" x="1579563" y="5965825"/>
          <p14:tracePt t="10470" x="1606550" y="5965825"/>
          <p14:tracePt t="10478" x="1622425" y="5965825"/>
          <p14:tracePt t="10481" x="1639888" y="5965825"/>
          <p14:tracePt t="10494" x="1682750" y="5965825"/>
          <p14:tracePt t="10511" x="1741488" y="5965825"/>
          <p14:tracePt t="10527" x="1835150" y="5957888"/>
          <p14:tracePt t="10544" x="1979613" y="5957888"/>
          <p14:tracePt t="10561" x="2116138" y="5957888"/>
          <p14:tracePt t="10578" x="2268538" y="5965825"/>
          <p14:tracePt t="10579" x="2301875" y="5965825"/>
          <p14:tracePt t="10594" x="2405063" y="5965825"/>
          <p14:tracePt t="10596" x="2438400" y="5965825"/>
          <p14:tracePt t="10611" x="2600325" y="5965825"/>
          <p14:tracePt t="10628" x="2735263" y="5965825"/>
          <p14:tracePt t="10632" x="2778125" y="5965825"/>
          <p14:tracePt t="10635" x="2820988" y="5965825"/>
          <p14:tracePt t="10645" x="2879725" y="5965825"/>
          <p14:tracePt t="10647" x="2905125" y="5965825"/>
          <p14:tracePt t="10663" x="3008313" y="5965825"/>
          <p14:tracePt t="10678" x="3067050" y="5965825"/>
          <p14:tracePt t="10681" x="3109913" y="5965825"/>
          <p14:tracePt t="10694" x="3178175" y="5965825"/>
          <p14:tracePt t="10712" x="3297238" y="5965825"/>
          <p14:tracePt t="10728" x="3373438" y="5965825"/>
          <p14:tracePt t="10729" x="3398838" y="5965825"/>
          <p14:tracePt t="10745" x="3475038" y="5965825"/>
          <p14:tracePt t="10746" x="3492500" y="5965825"/>
          <p14:tracePt t="10750" x="3525838" y="5965825"/>
          <p14:tracePt t="10761" x="3611563" y="5965825"/>
          <p14:tracePt t="10778" x="3713163" y="5965825"/>
          <p14:tracePt t="10795" x="3814763" y="5965825"/>
          <p14:tracePt t="10810" x="3933825" y="5973763"/>
          <p14:tracePt t="10827" x="4052888" y="5973763"/>
          <p14:tracePt t="10844" x="4171950" y="5973763"/>
          <p14:tracePt t="10860" x="4281488" y="5973763"/>
          <p14:tracePt t="10877" x="4375150" y="5973763"/>
          <p14:tracePt t="10894" x="4451350" y="5973763"/>
          <p14:tracePt t="10911" x="4562475" y="5957888"/>
          <p14:tracePt t="10928" x="4638675" y="5948363"/>
          <p14:tracePt t="10929" x="4656138" y="5948363"/>
          <p14:tracePt t="10944" x="4706938" y="5948363"/>
          <p14:tracePt t="10945" x="4714875" y="5948363"/>
          <p14:tracePt t="10961" x="4775200" y="5948363"/>
          <p14:tracePt t="10977" x="4833938" y="5940425"/>
          <p14:tracePt t="10994" x="4876800" y="5932488"/>
          <p14:tracePt t="11012" x="4935538" y="5915025"/>
          <p14:tracePt t="11028" x="4987925" y="5915025"/>
          <p14:tracePt t="11032" x="5003800" y="5915025"/>
          <p14:tracePt t="11035" x="5021263" y="5915025"/>
          <p14:tracePt t="11044" x="5046663" y="5915025"/>
          <p14:tracePt t="11047" x="5054600" y="5915025"/>
          <p14:tracePt t="11060" x="5089525" y="5905500"/>
          <p14:tracePt t="11077" x="5148263" y="5897563"/>
          <p14:tracePt t="11079" x="5157788" y="5897563"/>
          <p14:tracePt t="11094" x="5191125" y="5897563"/>
          <p14:tracePt t="11095" x="5208588" y="5889625"/>
          <p14:tracePt t="11110" x="5249863" y="5880100"/>
          <p14:tracePt t="11127" x="5302250" y="5864225"/>
          <p14:tracePt t="11144" x="5335588" y="5854700"/>
          <p14:tracePt t="11148" x="5353050" y="5846763"/>
          <p14:tracePt t="11150" x="5360988" y="5838825"/>
          <p14:tracePt t="11151" x="5378450" y="5838825"/>
          <p14:tracePt t="11160" x="5411788" y="5838825"/>
          <p14:tracePt t="11177" x="5462588" y="5829300"/>
          <p14:tracePt t="11194" x="5522913" y="5803900"/>
          <p14:tracePt t="11210" x="5573713" y="5795963"/>
          <p14:tracePt t="11228" x="5624513" y="5788025"/>
          <p14:tracePt t="11229" x="5641975" y="5778500"/>
          <p14:tracePt t="11244" x="5675313" y="5770563"/>
          <p14:tracePt t="11245" x="5692775" y="5761038"/>
          <p14:tracePt t="11260" x="5776913" y="5745163"/>
          <p14:tracePt t="11278" x="5905500" y="5710238"/>
          <p14:tracePt t="11294" x="5981700" y="5702300"/>
          <p14:tracePt t="11295" x="5997575" y="5694363"/>
          <p14:tracePt t="11310" x="6100763" y="5659438"/>
          <p14:tracePt t="11327" x="6194425" y="5634038"/>
          <p14:tracePt t="11344" x="6261100" y="5626100"/>
          <p14:tracePt t="11361" x="6364288" y="5565775"/>
          <p14:tracePt t="11377" x="6473825" y="5524500"/>
          <p14:tracePt t="11394" x="6592888" y="5464175"/>
          <p14:tracePt t="11411" x="6719888" y="5395913"/>
          <p14:tracePt t="11412" x="6754813" y="5380038"/>
          <p14:tracePt t="11429" x="6899275" y="5311775"/>
          <p14:tracePt t="11445" x="7000875" y="5260975"/>
          <p14:tracePt t="11446" x="7034213" y="5243513"/>
          <p14:tracePt t="11461" x="7178675" y="5175250"/>
          <p14:tracePt t="11477" x="7281863" y="5116513"/>
          <p14:tracePt t="11478" x="7297738" y="5099050"/>
          <p14:tracePt t="11494" x="7358063" y="5073650"/>
          <p14:tracePt t="11495" x="7383463" y="5064125"/>
          <p14:tracePt t="11511" x="7451725" y="5022850"/>
          <p14:tracePt t="11527" x="7510463" y="4979988"/>
          <p14:tracePt t="11544" x="7545388" y="4962525"/>
          <p14:tracePt t="11561" x="7570788" y="4937125"/>
          <p14:tracePt t="11578" x="7578725" y="4929188"/>
          <p14:tracePt t="11802" x="7586663" y="4919663"/>
          <p14:tracePt t="11809" x="7621588" y="4911725"/>
          <p14:tracePt t="11816" x="7637463" y="4903788"/>
          <p14:tracePt t="11817" x="7662863" y="4886325"/>
          <p14:tracePt t="11826" x="7723188" y="4852988"/>
          <p14:tracePt t="11844" x="7832725" y="4775200"/>
          <p14:tracePt t="11845" x="7850188" y="4759325"/>
          <p14:tracePt t="11860" x="7910513" y="4741863"/>
          <p14:tracePt t="11877" x="7961313" y="4691063"/>
          <p14:tracePt t="11894" x="8029575" y="4657725"/>
          <p14:tracePt t="11895" x="8045450" y="4648200"/>
          <p14:tracePt t="11910" x="8113713" y="4605338"/>
          <p14:tracePt t="11911" x="8139113" y="4589463"/>
          <p14:tracePt t="11927" x="8283575" y="4478338"/>
          <p14:tracePt t="11943" x="8513763" y="4351338"/>
          <p14:tracePt t="11960" x="8750300" y="4189413"/>
          <p14:tracePt t="11963" x="8802688" y="4146550"/>
          <p14:tracePt t="11978" x="9013825" y="4011613"/>
          <p14:tracePt t="11994" x="9175750" y="3900488"/>
          <p14:tracePt t="12012" x="9320213" y="3790950"/>
          <p14:tracePt t="12027" x="9396413" y="3748088"/>
          <p14:tracePt t="12044" x="9490075" y="3679825"/>
          <p14:tracePt t="12045" x="9515475" y="3662363"/>
          <p14:tracePt t="12061" x="9609138" y="3578225"/>
          <p14:tracePt t="12062" x="9634538" y="3552825"/>
          <p14:tracePt t="12077" x="9720263" y="3492500"/>
          <p14:tracePt t="12094" x="9804400" y="3441700"/>
          <p14:tracePt t="12111" x="9829800" y="3416300"/>
          <p14:tracePt t="12113" x="9839325" y="3408363"/>
          <p14:tracePt t="12116" x="9847263" y="3408363"/>
          <p14:tracePt t="12127" x="9880600" y="3373438"/>
          <p14:tracePt t="12143" x="9974263" y="3322638"/>
          <p14:tracePt t="12160" x="10067925" y="3263900"/>
          <p14:tracePt t="12177" x="10169525" y="3186113"/>
          <p14:tracePt t="12194" x="10313988" y="3101975"/>
          <p14:tracePt t="12210" x="10407650" y="3059113"/>
          <p14:tracePt t="12227" x="10501313" y="3000375"/>
          <p14:tracePt t="12228" x="10526713" y="2982913"/>
          <p14:tracePt t="12244" x="10602913" y="2957513"/>
          <p14:tracePt t="12245" x="10628313" y="2949575"/>
          <p14:tracePt t="12260" x="10721975" y="2914650"/>
          <p14:tracePt t="12277" x="10891838" y="2863850"/>
          <p14:tracePt t="12294" x="11010900" y="2820988"/>
          <p14:tracePt t="12310" x="11112500" y="2787650"/>
          <p14:tracePt t="12313" x="11147425" y="2778125"/>
          <p14:tracePt t="12326" x="11249025" y="2752725"/>
          <p14:tracePt t="12344" x="11325225" y="2744788"/>
          <p14:tracePt t="12360" x="11368088" y="2736850"/>
          <p14:tracePt t="12363" x="11385550" y="2736850"/>
          <p14:tracePt t="12376" x="11436350" y="2736850"/>
          <p14:tracePt t="12379" x="11452225" y="2736850"/>
          <p14:tracePt t="12394" x="11555413" y="2736850"/>
          <p14:tracePt t="12395" x="11580813" y="2744788"/>
          <p14:tracePt t="12410" x="11674475" y="2762250"/>
          <p14:tracePt t="12411" x="11707813" y="2770188"/>
          <p14:tracePt t="12427" x="11852275" y="2805113"/>
          <p14:tracePt t="12444" x="12039600" y="2846388"/>
          <p14:tracePt t="12460" x="12141200" y="2863850"/>
          <p14:tracePt t="12462" x="12174538" y="287178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AE9D684C-D437-4537-92D5-83B92959B286}"/>
              </a:ext>
            </a:extLst>
          </p:cNvPr>
          <p:cNvSpPr txBox="1">
            <a:spLocks noChangeArrowheads="1"/>
          </p:cNvSpPr>
          <p:nvPr/>
        </p:nvSpPr>
        <p:spPr bwMode="auto">
          <a:xfrm>
            <a:off x="3078866" y="234295"/>
            <a:ext cx="5960962"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sz="2800" u="sng" dirty="0">
                <a:solidFill>
                  <a:schemeClr val="tx1"/>
                </a:solidFill>
              </a:rPr>
              <a:t>2- Market-Oriented Pricing Method</a:t>
            </a:r>
            <a:endParaRPr lang="en-US" altLang="ar-SA" sz="1400" u="sng" dirty="0">
              <a:solidFill>
                <a:schemeClr val="tx1"/>
              </a:solidFill>
            </a:endParaRPr>
          </a:p>
        </p:txBody>
      </p:sp>
      <p:sp>
        <p:nvSpPr>
          <p:cNvPr id="6" name="TextBox 5">
            <a:extLst>
              <a:ext uri="{FF2B5EF4-FFF2-40B4-BE49-F238E27FC236}">
                <a16:creationId xmlns:a16="http://schemas.microsoft.com/office/drawing/2014/main" id="{C6066E81-6B49-4C27-8645-CF587034DDD6}"/>
              </a:ext>
            </a:extLst>
          </p:cNvPr>
          <p:cNvSpPr txBox="1"/>
          <p:nvPr/>
        </p:nvSpPr>
        <p:spPr>
          <a:xfrm>
            <a:off x="247066" y="1335949"/>
            <a:ext cx="11697868" cy="780022"/>
          </a:xfrm>
          <a:prstGeom prst="rect">
            <a:avLst/>
          </a:prstGeom>
          <a:noFill/>
          <a:ln>
            <a:solidFill>
              <a:schemeClr val="tx1"/>
            </a:solidFill>
          </a:ln>
        </p:spPr>
        <p:txBody>
          <a:bodyPr wrap="square">
            <a:spAutoFit/>
          </a:bodyPr>
          <a:lstStyle/>
          <a:p>
            <a:pPr marR="0" lvl="0" algn="ctr">
              <a:lnSpc>
                <a:spcPct val="107000"/>
              </a:lnSpc>
              <a:spcBef>
                <a:spcPts val="0"/>
              </a:spcBef>
              <a:spcAft>
                <a:spcPts val="375"/>
              </a:spcAft>
              <a:buSzPts val="1000"/>
              <a:tabLst>
                <a:tab pos="457200" algn="l"/>
              </a:tabLst>
            </a:pPr>
            <a:r>
              <a:rPr lang="en-US" sz="2000"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Market-Oriented Pricing Method</a:t>
            </a:r>
          </a:p>
          <a:p>
            <a:pPr marR="0" lvl="0" algn="ctr">
              <a:lnSpc>
                <a:spcPct val="107000"/>
              </a:lnSpc>
              <a:spcBef>
                <a:spcPts val="0"/>
              </a:spcBef>
              <a:spcAft>
                <a:spcPts val="375"/>
              </a:spcAft>
              <a:buSzPts val="1000"/>
              <a:tabLst>
                <a:tab pos="457200" algn="l"/>
              </a:tabLst>
            </a:pPr>
            <a:r>
              <a:rPr lang="en-US" sz="2000"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Under this category, it is determined on the base of market research</a:t>
            </a:r>
            <a:endParaRPr lang="en-US" sz="2400" b="1"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A2C6F00-FD40-47B5-BA91-BBA9D1425BA1}"/>
              </a:ext>
            </a:extLst>
          </p:cNvPr>
          <p:cNvSpPr txBox="1"/>
          <p:nvPr/>
        </p:nvSpPr>
        <p:spPr>
          <a:xfrm>
            <a:off x="277791" y="2211723"/>
            <a:ext cx="11697868" cy="4402744"/>
          </a:xfrm>
          <a:prstGeom prst="rect">
            <a:avLst/>
          </a:prstGeom>
          <a:noFill/>
        </p:spPr>
        <p:txBody>
          <a:bodyPr wrap="square">
            <a:spAutoFit/>
          </a:bodyPr>
          <a:lstStyle/>
          <a:p>
            <a:pPr marL="742950" marR="0" lvl="1" indent="-285750">
              <a:lnSpc>
                <a:spcPct val="150000"/>
              </a:lnSpc>
              <a:spcBef>
                <a:spcPts val="0"/>
              </a:spcBef>
              <a:spcAft>
                <a:spcPts val="375"/>
              </a:spcAft>
              <a:buSzPts val="1000"/>
              <a:buFont typeface="Courier New" panose="02070309020205020404" pitchFamily="49" charset="0"/>
              <a:buChar char="o"/>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Perceived-Value Pricing-</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In this method, the producer establish the cost taking into consideration the customer’s approach towards the goods and services, including other elements such as product quality, advertisement, promotion, distribution, etc. that impacts the customer’s point of view.</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375"/>
              </a:spcAft>
              <a:buSzPts val="1000"/>
              <a:buFont typeface="Courier New" panose="02070309020205020404" pitchFamily="49" charset="0"/>
              <a:buChar char="o"/>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Value pricing-</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Here, the company produces a product that is high in quality but low in price.</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375"/>
              </a:spcAft>
              <a:buSzPts val="1000"/>
              <a:buFont typeface="Courier New" panose="02070309020205020404" pitchFamily="49" charset="0"/>
              <a:buChar char="o"/>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Going-Rate Pricing-</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In this method, the company reviews the competitor’s rate as a foundation in deciding the rate of their product. Usually, the cost of the product will be more or less the same as the competitors.</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375"/>
              </a:spcAft>
              <a:buSzPts val="1000"/>
              <a:buFont typeface="Courier New" panose="02070309020205020404" pitchFamily="49" charset="0"/>
              <a:buChar char="o"/>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Auction Type Pricing-</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With more usage of internet, this contemporary pricing method is blooming day by day. Many online platforms like OLX, </a:t>
            </a:r>
            <a:r>
              <a:rPr lang="en-US" dirty="0" err="1">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Quickr</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eBay, etc. use online sites to buy and sell the product to the customer.</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nSpc>
                <a:spcPct val="150000"/>
              </a:lnSpc>
              <a:spcBef>
                <a:spcPts val="0"/>
              </a:spcBef>
              <a:spcAft>
                <a:spcPts val="375"/>
              </a:spcAft>
              <a:buSzPts val="1000"/>
              <a:buFont typeface="Courier New" panose="02070309020205020404" pitchFamily="49" charset="0"/>
              <a:buChar char="o"/>
              <a:tabLst>
                <a:tab pos="914400" algn="l"/>
              </a:tabLst>
            </a:pPr>
            <a:r>
              <a:rPr lang="en-US" b="1"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Differential Pricing-</a:t>
            </a:r>
            <a:r>
              <a:rPr lang="en-US" dirty="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 This method is applied when the pricing has to be different for different groups or customers. Here, the pricing might differ according to the region, area, product, time </a:t>
            </a:r>
            <a:r>
              <a:rPr lang="en-US" dirty="0" err="1">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rPr>
              <a:t>etc</a:t>
            </a:r>
            <a:endParaRPr lang="en-US" dirty="0">
              <a:solidFill>
                <a:srgbClr val="444444"/>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D0FD77AD-352C-30F8-ACE1-2FFBDDD535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682209897"/>
      </p:ext>
    </p:extLst>
  </p:cSld>
  <p:clrMapOvr>
    <a:masterClrMapping/>
  </p:clrMapOvr>
  <mc:AlternateContent xmlns:mc="http://schemas.openxmlformats.org/markup-compatibility/2006" xmlns:p14="http://schemas.microsoft.com/office/powerpoint/2010/main">
    <mc:Choice Requires="p14">
      <p:transition p14:dur="10" advTm="18706"/>
    </mc:Choice>
    <mc:Fallback xmlns="">
      <p:transition advTm="18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4740" x="12039600" y="3502025"/>
          <p14:tracePt t="4747" x="11903075" y="3509963"/>
          <p14:tracePt t="4765" x="11249025" y="3535363"/>
          <p14:tracePt t="4781" x="10747375" y="3560763"/>
          <p14:tracePt t="4798" x="9991725" y="3629025"/>
          <p14:tracePt t="4815" x="9150350" y="3748088"/>
          <p14:tracePt t="4832" x="8266113" y="3832225"/>
          <p14:tracePt t="4848" x="6992938" y="4037013"/>
          <p14:tracePt t="4865" x="6083300" y="4171950"/>
          <p14:tracePt t="4882" x="5335588" y="4249738"/>
          <p14:tracePt t="4884" x="5199063" y="4265613"/>
          <p14:tracePt t="4902" x="4681538" y="4341813"/>
          <p14:tracePt t="4904" x="4554538" y="4368800"/>
          <p14:tracePt t="4915" x="4341813" y="4402138"/>
          <p14:tracePt t="4931" x="4017963" y="4470400"/>
          <p14:tracePt t="4933" x="3967163" y="4478338"/>
          <p14:tracePt t="4936" x="3925888" y="4486275"/>
          <p14:tracePt t="4948" x="3814763" y="4513263"/>
          <p14:tracePt t="4949" x="3789363" y="4513263"/>
          <p14:tracePt t="4965" x="3746500" y="4513263"/>
          <p14:tracePt t="4965" x="3721100" y="4521200"/>
          <p14:tracePt t="4981" x="3662363" y="4529138"/>
          <p14:tracePt t="4986" x="3627438" y="4538663"/>
          <p14:tracePt t="4998" x="3576638" y="4538663"/>
          <p14:tracePt t="5014" x="3457575" y="4564063"/>
          <p14:tracePt t="5031" x="3262313" y="4572000"/>
          <p14:tracePt t="5048" x="2905125" y="4572000"/>
          <p14:tracePt t="5065" x="2633663" y="4572000"/>
          <p14:tracePt t="5081" x="2379663" y="4572000"/>
          <p14:tracePt t="5084" x="2301875" y="4572000"/>
          <p14:tracePt t="5098" x="2098675" y="4554538"/>
          <p14:tracePt t="5100" x="2038350" y="4538663"/>
          <p14:tracePt t="5115" x="1784350" y="4495800"/>
          <p14:tracePt t="5132" x="1647825" y="4470400"/>
          <p14:tracePt t="5133" x="1606550" y="4460875"/>
          <p14:tracePt t="5148" x="1512888" y="4445000"/>
          <p14:tracePt t="5149" x="1487488" y="4435475"/>
          <p14:tracePt t="5165" x="1435100" y="4419600"/>
          <p14:tracePt t="5181" x="1384300" y="4394200"/>
          <p14:tracePt t="5182" x="1376363" y="4394200"/>
          <p14:tracePt t="5198" x="1343025" y="4368800"/>
          <p14:tracePt t="5214" x="1290638" y="4341813"/>
          <p14:tracePt t="5231" x="1249363" y="4308475"/>
          <p14:tracePt t="5234" x="1223963" y="4308475"/>
          <p14:tracePt t="5248" x="1163638" y="4265613"/>
          <p14:tracePt t="5265" x="1054100" y="4232275"/>
          <p14:tracePt t="5268" x="1044575" y="4214813"/>
          <p14:tracePt t="5282" x="993775" y="4189413"/>
          <p14:tracePt t="5284" x="985838" y="4181475"/>
          <p14:tracePt t="5299" x="960438" y="4164013"/>
          <p14:tracePt t="5299" x="950913" y="4164013"/>
          <p14:tracePt t="5315" x="942975" y="4138613"/>
          <p14:tracePt t="5335" x="942975" y="4130675"/>
          <p14:tracePt t="5349" x="942975" y="4121150"/>
          <p14:tracePt t="5364" x="942975" y="4113213"/>
          <p14:tracePt t="5382" x="942975" y="4105275"/>
          <p14:tracePt t="5398" x="942975" y="4087813"/>
          <p14:tracePt t="5415" x="942975" y="4070350"/>
          <p14:tracePt t="5432" x="942975" y="4062413"/>
          <p14:tracePt t="5448" x="942975" y="4052888"/>
          <p14:tracePt t="5466" x="950913" y="4044950"/>
          <p14:tracePt t="5470" x="960438" y="4037013"/>
          <p14:tracePt t="5473" x="968375" y="4037013"/>
          <p14:tracePt t="5481" x="993775" y="4027488"/>
          <p14:tracePt t="5484" x="1011238" y="4027488"/>
          <p14:tracePt t="5498" x="1069975" y="4002088"/>
          <p14:tracePt t="5515" x="1189038" y="3976688"/>
          <p14:tracePt t="5531" x="1265238" y="3960813"/>
          <p14:tracePt t="5547" x="1376363" y="3960813"/>
          <p14:tracePt t="5565" x="1487488" y="3960813"/>
          <p14:tracePt t="5581" x="1554163" y="3960813"/>
          <p14:tracePt t="5583" x="1571625" y="3960813"/>
          <p14:tracePt t="5598" x="1657350" y="3960813"/>
          <p14:tracePt t="5615" x="1784350" y="3951288"/>
          <p14:tracePt t="5631" x="1954213" y="3908425"/>
          <p14:tracePt t="5647" x="2090738" y="3867150"/>
          <p14:tracePt t="5664" x="2166938" y="3841750"/>
          <p14:tracePt t="5681" x="2174875" y="3832225"/>
          <p14:tracePt t="5703" x="2174875" y="3824288"/>
          <p14:tracePt t="5715" x="2174875" y="3816350"/>
          <p14:tracePt t="5731" x="2166938" y="3798888"/>
          <p14:tracePt t="5748" x="2149475" y="3763963"/>
          <p14:tracePt t="5766" x="2116138" y="3730625"/>
          <p14:tracePt t="5782" x="2090738" y="3713163"/>
          <p14:tracePt t="5783" x="2073275" y="3697288"/>
          <p14:tracePt t="5798" x="2030413" y="3671888"/>
          <p14:tracePt t="5800" x="2012950" y="3662363"/>
          <p14:tracePt t="5803" x="1979613" y="3646488"/>
          <p14:tracePt t="5815" x="1920875" y="3594100"/>
          <p14:tracePt t="5831" x="1766888" y="3527425"/>
          <p14:tracePt t="5834" x="1698625" y="3502025"/>
          <p14:tracePt t="5847" x="1520825" y="3459163"/>
          <p14:tracePt t="5864" x="1223963" y="3382963"/>
          <p14:tracePt t="5881" x="1003300" y="3330575"/>
          <p14:tracePt t="5897" x="841375" y="3297238"/>
          <p14:tracePt t="5915" x="739775" y="3297238"/>
          <p14:tracePt t="5931" x="688975" y="3297238"/>
          <p14:tracePt t="5932" x="679450" y="3297238"/>
          <p14:tracePt t="5947" x="628650" y="3314700"/>
          <p14:tracePt t="5949" x="620713" y="3322638"/>
          <p14:tracePt t="5964" x="585788" y="3348038"/>
          <p14:tracePt t="5980" x="552450" y="3373438"/>
          <p14:tracePt t="5997" x="501650" y="3408363"/>
          <p14:tracePt t="6014" x="450850" y="3467100"/>
          <p14:tracePt t="6031" x="400050" y="3535363"/>
          <p14:tracePt t="6047" x="357188" y="3629025"/>
          <p14:tracePt t="6050" x="347663" y="3636963"/>
          <p14:tracePt t="6064" x="322263" y="3713163"/>
          <p14:tracePt t="6081" x="322263" y="3781425"/>
          <p14:tracePt t="6085" x="322263" y="3798888"/>
          <p14:tracePt t="6087" x="331788" y="3824288"/>
          <p14:tracePt t="6098" x="365125" y="3883025"/>
          <p14:tracePt t="6099" x="390525" y="3908425"/>
          <p14:tracePt t="6116" x="603250" y="4037013"/>
          <p14:tracePt t="6131" x="798513" y="4105275"/>
          <p14:tracePt t="6133" x="874713" y="4113213"/>
          <p14:tracePt t="6147" x="1069975" y="4164013"/>
          <p14:tracePt t="6164" x="1343025" y="4214813"/>
          <p14:tracePt t="6181" x="1477963" y="4214813"/>
          <p14:tracePt t="6182" x="1503363" y="4214813"/>
          <p14:tracePt t="6197" x="1554163" y="4214813"/>
          <p14:tracePt t="6214" x="1589088" y="4189413"/>
          <p14:tracePt t="6231" x="1614488" y="4164013"/>
          <p14:tracePt t="6248" x="1673225" y="4105275"/>
          <p14:tracePt t="6250" x="1690688" y="4105275"/>
          <p14:tracePt t="6264" x="1749425" y="4019550"/>
          <p14:tracePt t="6281" x="1801813" y="3960813"/>
          <p14:tracePt t="6285" x="1801813" y="3951288"/>
          <p14:tracePt t="6297" x="1835150" y="3908425"/>
          <p14:tracePt t="6313" x="1852613" y="3832225"/>
          <p14:tracePt t="6331" x="1860550" y="3748088"/>
          <p14:tracePt t="6347" x="1860550" y="3687763"/>
          <p14:tracePt t="6348" x="1860550" y="3662363"/>
          <p14:tracePt t="6364" x="1860550" y="3586163"/>
          <p14:tracePt t="6381" x="1827213" y="3560763"/>
          <p14:tracePt t="6383" x="1827213" y="3552825"/>
          <p14:tracePt t="6398" x="1809750" y="3543300"/>
          <p14:tracePt t="6401" x="1801813" y="3535363"/>
          <p14:tracePt t="6416" x="1776413" y="3517900"/>
          <p14:tracePt t="6420" x="1766888" y="3517900"/>
          <p14:tracePt t="6424" x="1758950" y="3517900"/>
          <p14:tracePt t="6431" x="1749425" y="3517900"/>
          <p14:tracePt t="6434" x="1741488" y="3509963"/>
          <p14:tracePt t="6447" x="1724025" y="3509963"/>
          <p14:tracePt t="6449" x="1716088" y="3509963"/>
          <p14:tracePt t="6464" x="1690688" y="3509963"/>
          <p14:tracePt t="6480" x="1647825" y="3517900"/>
          <p14:tracePt t="6497" x="1606550" y="3527425"/>
          <p14:tracePt t="6500" x="1589088" y="3527425"/>
          <p14:tracePt t="6514" x="1563688" y="3535363"/>
          <p14:tracePt t="6516" x="1546225" y="3543300"/>
          <p14:tracePt t="6532" x="1528763" y="3552825"/>
          <p14:tracePt t="6534" x="1512888" y="3560763"/>
          <p14:tracePt t="6548" x="1495425" y="3568700"/>
          <p14:tracePt t="6550" x="1487488" y="3578225"/>
          <p14:tracePt t="6554" x="1470025" y="3578225"/>
          <p14:tracePt t="6564" x="1462088" y="3586163"/>
          <p14:tracePt t="6582" x="1419225" y="3629025"/>
          <p14:tracePt t="6597" x="1393825" y="3662363"/>
          <p14:tracePt t="6599" x="1376363" y="3671888"/>
          <p14:tracePt t="6614" x="1350963" y="3705225"/>
          <p14:tracePt t="6630" x="1333500" y="3748088"/>
          <p14:tracePt t="6647" x="1317625" y="3773488"/>
          <p14:tracePt t="6663" x="1317625" y="3816350"/>
          <p14:tracePt t="6680" x="1317625" y="3849688"/>
          <p14:tracePt t="6697" x="1317625" y="3900488"/>
          <p14:tracePt t="6700" x="1325563" y="3908425"/>
          <p14:tracePt t="6714" x="1350963" y="3960813"/>
          <p14:tracePt t="6732" x="1435100" y="4027488"/>
          <p14:tracePt t="6748" x="1487488" y="4044950"/>
          <p14:tracePt t="6749" x="1503363" y="4044950"/>
          <p14:tracePt t="6764" x="1563688" y="4052888"/>
          <p14:tracePt t="6781" x="1631950" y="4070350"/>
          <p14:tracePt t="6797" x="1665288" y="4070350"/>
          <p14:tracePt t="6799" x="1682750" y="4070350"/>
          <p14:tracePt t="6814" x="1741488" y="4070350"/>
          <p14:tracePt t="6831" x="1801813" y="4044950"/>
          <p14:tracePt t="6834" x="1817688" y="4044950"/>
          <p14:tracePt t="6849" x="1852613" y="4019550"/>
          <p14:tracePt t="6864" x="1885950" y="3994150"/>
          <p14:tracePt t="6880" x="1911350" y="3968750"/>
          <p14:tracePt t="6897" x="1954213" y="3917950"/>
          <p14:tracePt t="6913" x="1979613" y="3867150"/>
          <p14:tracePt t="6930" x="1997075" y="3816350"/>
          <p14:tracePt t="6947" x="2005013" y="3756025"/>
          <p14:tracePt t="6948" x="2005013" y="3738563"/>
          <p14:tracePt t="6964" x="2005013" y="3679825"/>
          <p14:tracePt t="6980" x="1987550" y="3629025"/>
          <p14:tracePt t="6981" x="1979613" y="3619500"/>
          <p14:tracePt t="6997" x="1946275" y="3586163"/>
          <p14:tracePt t="6997" x="1936750" y="3578225"/>
          <p14:tracePt t="7013" x="1903413" y="3535363"/>
          <p14:tracePt t="7030" x="1852613" y="3509963"/>
          <p14:tracePt t="7046" x="1776413" y="3467100"/>
          <p14:tracePt t="7063" x="1682750" y="3441700"/>
          <p14:tracePt t="7066" x="1673225" y="3441700"/>
          <p14:tracePt t="7080" x="1538288" y="3416300"/>
          <p14:tracePt t="7097" x="1401763" y="3416300"/>
          <p14:tracePt t="7113" x="1274763" y="3416300"/>
          <p14:tracePt t="7130" x="1181100" y="3416300"/>
          <p14:tracePt t="7131" x="1163638" y="3416300"/>
          <p14:tracePt t="7147" x="1112838" y="3424238"/>
          <p14:tracePt t="7148" x="1104900" y="3433763"/>
          <p14:tracePt t="7165" x="1095375" y="3441700"/>
          <p14:tracePt t="7180" x="1087438" y="3449638"/>
          <p14:tracePt t="7181" x="1079500" y="3449638"/>
          <p14:tracePt t="7198" x="1079500" y="3459163"/>
          <p14:tracePt t="7215" x="1062038" y="3475038"/>
          <p14:tracePt t="7230" x="1054100" y="3492500"/>
          <p14:tracePt t="7247" x="1028700" y="3517900"/>
          <p14:tracePt t="7264" x="1003300" y="3552825"/>
          <p14:tracePt t="7280" x="985838" y="3586163"/>
          <p14:tracePt t="7297" x="968375" y="3611563"/>
          <p14:tracePt t="7300" x="968375" y="3629025"/>
          <p14:tracePt t="7313" x="968375" y="3662363"/>
          <p14:tracePt t="7332" x="968375" y="3738563"/>
          <p14:tracePt t="7348" x="968375" y="3824288"/>
          <p14:tracePt t="7364" x="1003300" y="3892550"/>
          <p14:tracePt t="7366" x="1003300" y="3908425"/>
          <p14:tracePt t="7369" x="1019175" y="3925888"/>
          <p14:tracePt t="7381" x="1069975" y="4002088"/>
          <p14:tracePt t="7397" x="1138238" y="4044950"/>
          <p14:tracePt t="7399" x="1173163" y="4062413"/>
          <p14:tracePt t="7413" x="1257300" y="4095750"/>
          <p14:tracePt t="7415" x="1308100" y="4105275"/>
          <p14:tracePt t="7418" x="1350963" y="4113213"/>
          <p14:tracePt t="7430" x="1470025" y="4121150"/>
          <p14:tracePt t="7446" x="1597025" y="4113213"/>
          <p14:tracePt t="7463" x="1690688" y="4087813"/>
          <p14:tracePt t="7480" x="1724025" y="4062413"/>
          <p14:tracePt t="7496" x="1776413" y="4027488"/>
          <p14:tracePt t="7513" x="1801813" y="4011613"/>
          <p14:tracePt t="7530" x="1835150" y="3986213"/>
          <p14:tracePt t="7547" x="1878013" y="3960813"/>
          <p14:tracePt t="7563" x="1893888" y="3935413"/>
          <p14:tracePt t="7579" x="1920875" y="3883025"/>
          <p14:tracePt t="7597" x="1962150" y="3816350"/>
          <p14:tracePt t="7613" x="1971675" y="3763963"/>
          <p14:tracePt t="7614" x="1971675" y="3748088"/>
          <p14:tracePt t="7630" x="1971675" y="3671888"/>
          <p14:tracePt t="7646" x="1971675" y="3619500"/>
          <p14:tracePt t="7663" x="1971675" y="3578225"/>
          <p14:tracePt t="7680" x="1946275" y="3552825"/>
          <p14:tracePt t="7681" x="1936750" y="3552825"/>
          <p14:tracePt t="7696" x="1893888" y="3535363"/>
          <p14:tracePt t="7713" x="1843088" y="3517900"/>
          <p14:tracePt t="7730" x="1792288" y="3509963"/>
          <p14:tracePt t="7732" x="1776413" y="3509963"/>
          <p14:tracePt t="7748" x="1698625" y="3502025"/>
          <p14:tracePt t="7763" x="1622425" y="3502025"/>
          <p14:tracePt t="7765" x="1597025" y="3502025"/>
          <p14:tracePt t="7781" x="1503363" y="3502025"/>
          <p14:tracePt t="7798" x="1376363" y="3509963"/>
          <p14:tracePt t="7813" x="1308100" y="3517900"/>
          <p14:tracePt t="7815" x="1274763" y="3527425"/>
          <p14:tracePt t="7818" x="1249363" y="3535363"/>
          <p14:tracePt t="7830" x="1173163" y="3586163"/>
          <p14:tracePt t="7846" x="1095375" y="3629025"/>
          <p14:tracePt t="7863" x="1062038" y="3654425"/>
          <p14:tracePt t="7880" x="1028700" y="3671888"/>
          <p14:tracePt t="7882" x="1028700" y="3679825"/>
          <p14:tracePt t="7896" x="985838" y="3722688"/>
          <p14:tracePt t="7913" x="942975" y="3748088"/>
          <p14:tracePt t="7929" x="925513" y="3781425"/>
          <p14:tracePt t="7946" x="900113" y="3841750"/>
          <p14:tracePt t="7947" x="900113" y="3857625"/>
          <p14:tracePt t="7963" x="884238" y="3917950"/>
          <p14:tracePt t="7979" x="866775" y="4019550"/>
          <p14:tracePt t="7996" x="866775" y="4105275"/>
          <p14:tracePt t="7998" x="866775" y="4121150"/>
          <p14:tracePt t="8013" x="866775" y="4164013"/>
          <p14:tracePt t="8030" x="900113" y="4232275"/>
          <p14:tracePt t="8046" x="935038" y="4265613"/>
          <p14:tracePt t="8063" x="1028700" y="4308475"/>
          <p14:tracePt t="8066" x="1054100" y="4316413"/>
          <p14:tracePt t="8080" x="1147763" y="4333875"/>
          <p14:tracePt t="8082" x="1198563" y="4341813"/>
          <p14:tracePt t="8097" x="1325563" y="4341813"/>
          <p14:tracePt t="8113" x="1401763" y="4341813"/>
          <p14:tracePt t="8129" x="1435100" y="4333875"/>
          <p14:tracePt t="8146" x="1452563" y="4325938"/>
          <p14:tracePt t="8148" x="1462088" y="4316413"/>
          <p14:tracePt t="8163" x="1477963" y="4300538"/>
          <p14:tracePt t="8164" x="1487488" y="4291013"/>
          <p14:tracePt t="8179" x="1520825" y="4240213"/>
          <p14:tracePt t="8181" x="1520825" y="4214813"/>
          <p14:tracePt t="8196" x="1571625" y="4146550"/>
          <p14:tracePt t="8198" x="1579563" y="4130675"/>
          <p14:tracePt t="8213" x="1631950" y="4062413"/>
          <p14:tracePt t="8215" x="1647825" y="4044950"/>
          <p14:tracePt t="8229" x="1665288" y="4011613"/>
          <p14:tracePt t="8231" x="1665288" y="4002088"/>
          <p14:tracePt t="8245" x="1673225" y="3960813"/>
          <p14:tracePt t="8262" x="1682750" y="3935413"/>
          <p14:tracePt t="8279" x="1682750" y="3917950"/>
          <p14:tracePt t="8296" x="1682750" y="3892550"/>
          <p14:tracePt t="8297" x="1682750" y="3875088"/>
          <p14:tracePt t="8313" x="1682750" y="3824288"/>
          <p14:tracePt t="8329" x="1673225" y="3763963"/>
          <p14:tracePt t="8346" x="1647825" y="3730625"/>
          <p14:tracePt t="8347" x="1647825" y="3713163"/>
          <p14:tracePt t="8363" x="1622425" y="3687763"/>
          <p14:tracePt t="8364" x="1614488" y="3687763"/>
          <p14:tracePt t="8380" x="1589088" y="3671888"/>
          <p14:tracePt t="8381" x="1579563" y="3671888"/>
          <p14:tracePt t="8384" x="1571625" y="3654425"/>
          <p14:tracePt t="8396" x="1554163" y="3654425"/>
          <p14:tracePt t="8413" x="1520825" y="3654425"/>
          <p14:tracePt t="8414" x="1503363" y="3654425"/>
          <p14:tracePt t="8429" x="1470025" y="3654425"/>
          <p14:tracePt t="8431" x="1462088" y="3654425"/>
          <p14:tracePt t="8434" x="1444625" y="3654425"/>
          <p14:tracePt t="8446" x="1409700" y="3654425"/>
          <p14:tracePt t="8463" x="1376363" y="3654425"/>
          <p14:tracePt t="8479" x="1350963" y="3671888"/>
          <p14:tracePt t="8482" x="1333500" y="3671888"/>
          <p14:tracePt t="8496" x="1317625" y="3671888"/>
          <p14:tracePt t="8498" x="1300163" y="3679825"/>
          <p14:tracePt t="8513" x="1274763" y="3687763"/>
          <p14:tracePt t="8529" x="1257300" y="3687763"/>
          <p14:tracePt t="8532" x="1249363" y="3697288"/>
          <p14:tracePt t="8547" x="1223963" y="3713163"/>
          <p14:tracePt t="8563" x="1214438" y="3722688"/>
          <p14:tracePt t="8565" x="1206500" y="3730625"/>
          <p14:tracePt t="8579" x="1189038" y="3738563"/>
          <p14:tracePt t="8596" x="1173163" y="3756025"/>
          <p14:tracePt t="8613" x="1130300" y="3806825"/>
          <p14:tracePt t="8629" x="1112838" y="3824288"/>
          <p14:tracePt t="8630" x="1112838" y="3832225"/>
          <p14:tracePt t="8646" x="1112838" y="3857625"/>
          <p14:tracePt t="8663" x="1104900" y="3908425"/>
          <p14:tracePt t="8679" x="1104900" y="3935413"/>
          <p14:tracePt t="8682" x="1104900" y="3951288"/>
          <p14:tracePt t="8696" x="1104900" y="3976688"/>
          <p14:tracePt t="8697" x="1104900" y="3986213"/>
          <p14:tracePt t="8713" x="1104900" y="4027488"/>
          <p14:tracePt t="8730" x="1138238" y="4070350"/>
          <p14:tracePt t="8734" x="1155700" y="4079875"/>
          <p14:tracePt t="8736" x="1163638" y="4087813"/>
          <p14:tracePt t="8746" x="1181100" y="4121150"/>
          <p14:tracePt t="8748" x="1181100" y="4130675"/>
          <p14:tracePt t="8763" x="1214438" y="4164013"/>
          <p14:tracePt t="8779" x="1249363" y="4189413"/>
          <p14:tracePt t="8795" x="1317625" y="4214813"/>
          <p14:tracePt t="8813" x="1401763" y="4232275"/>
          <p14:tracePt t="8829" x="1452563" y="4232275"/>
          <p14:tracePt t="8846" x="1477963" y="4232275"/>
          <p14:tracePt t="8862" x="1503363" y="4232275"/>
          <p14:tracePt t="8881" x="1512888" y="4232275"/>
          <p14:tracePt t="8898" x="1520825" y="4224338"/>
          <p14:tracePt t="8912" x="1538288" y="4214813"/>
          <p14:tracePt t="8929" x="1563688" y="4181475"/>
          <p14:tracePt t="8932" x="1571625" y="4164013"/>
          <p14:tracePt t="8946" x="1606550" y="4138613"/>
          <p14:tracePt t="8948" x="1614488" y="4130675"/>
          <p14:tracePt t="8964" x="1657350" y="4087813"/>
          <p14:tracePt t="8980" x="1665288" y="4062413"/>
          <p14:tracePt t="8981" x="1665288" y="4052888"/>
          <p14:tracePt t="8997" x="1673225" y="4019550"/>
          <p14:tracePt t="9012" x="1682750" y="4002088"/>
          <p14:tracePt t="9030" x="1682750" y="3986213"/>
          <p14:tracePt t="9032" x="1682750" y="3968750"/>
          <p14:tracePt t="9046" x="1682750" y="3951288"/>
          <p14:tracePt t="9063" x="1682750" y="3908425"/>
          <p14:tracePt t="9079" x="1682750" y="3883025"/>
          <p14:tracePt t="9083" x="1682750" y="3875088"/>
          <p14:tracePt t="9086" x="1682750" y="3867150"/>
          <p14:tracePt t="9096" x="1665288" y="3857625"/>
          <p14:tracePt t="9097" x="1657350" y="3841750"/>
          <p14:tracePt t="9112" x="1631950" y="3824288"/>
          <p14:tracePt t="9129" x="1606550" y="3806825"/>
          <p14:tracePt t="9145" x="1579563" y="3781425"/>
          <p14:tracePt t="9163" x="1554163" y="3763963"/>
          <p14:tracePt t="9179" x="1528763" y="3738563"/>
          <p14:tracePt t="9181" x="1528763" y="3730625"/>
          <p14:tracePt t="9195" x="1487488" y="3730625"/>
          <p14:tracePt t="9212" x="1452563" y="3713163"/>
          <p14:tracePt t="9228" x="1419225" y="3713163"/>
          <p14:tracePt t="9245" x="1401763" y="3713163"/>
          <p14:tracePt t="9262" x="1376363" y="3713163"/>
          <p14:tracePt t="9279" x="1350963" y="3713163"/>
          <p14:tracePt t="9296" x="1333500" y="3722688"/>
          <p14:tracePt t="9313" x="1317625" y="3738563"/>
          <p14:tracePt t="9331" x="1274763" y="3756025"/>
          <p14:tracePt t="9346" x="1265238" y="3763963"/>
          <p14:tracePt t="9348" x="1249363" y="3773488"/>
          <p14:tracePt t="9362" x="1223963" y="3790950"/>
          <p14:tracePt t="9379" x="1189038" y="3806825"/>
          <p14:tracePt t="9380" x="1189038" y="3816350"/>
          <p14:tracePt t="9395" x="1173163" y="3832225"/>
          <p14:tracePt t="9397" x="1163638" y="3841750"/>
          <p14:tracePt t="9400" x="1163638" y="3849688"/>
          <p14:tracePt t="9412" x="1147763" y="3867150"/>
          <p14:tracePt t="9429" x="1138238" y="3908425"/>
          <p14:tracePt t="9430" x="1138238" y="3917950"/>
          <p14:tracePt t="9445" x="1130300" y="3943350"/>
          <p14:tracePt t="9446" x="1130300" y="3960813"/>
          <p14:tracePt t="9462" x="1130300" y="4027488"/>
          <p14:tracePt t="9479" x="1155700" y="4113213"/>
          <p14:tracePt t="9481" x="1173163" y="4130675"/>
          <p14:tracePt t="9495" x="1198563" y="4197350"/>
          <p14:tracePt t="9498" x="1214438" y="4214813"/>
          <p14:tracePt t="9512" x="1265238" y="4283075"/>
          <p14:tracePt t="9514" x="1274763" y="4291013"/>
          <p14:tracePt t="9528" x="1325563" y="4359275"/>
          <p14:tracePt t="9545" x="1368425" y="4419600"/>
          <p14:tracePt t="9562" x="1444625" y="4452938"/>
          <p14:tracePt t="9579" x="1512888" y="4495800"/>
          <p14:tracePt t="9595" x="1571625" y="4513263"/>
          <p14:tracePt t="9596" x="1579563" y="4521200"/>
          <p14:tracePt t="9612" x="1665288" y="4529138"/>
          <p14:tracePt t="9629" x="1776413" y="4538663"/>
          <p14:tracePt t="9645" x="1843088" y="4538663"/>
          <p14:tracePt t="9647" x="1868488" y="4538663"/>
          <p14:tracePt t="9649" x="1885950" y="4538663"/>
          <p14:tracePt t="9662" x="1920875" y="4538663"/>
          <p14:tracePt t="9679" x="1946275" y="4538663"/>
          <p14:tracePt t="9683" x="1954213" y="4538663"/>
          <p14:tracePt t="9695" x="1971675" y="4538663"/>
          <p14:tracePt t="9712" x="1997075" y="4538663"/>
          <p14:tracePt t="9729" x="2022475" y="4529138"/>
          <p14:tracePt t="9749" x="2030413" y="4529138"/>
          <p14:tracePt t="9763" x="2038350" y="4529138"/>
          <p14:tracePt t="9779" x="2047875" y="4521200"/>
          <p14:tracePt t="9796" x="2065338" y="4521200"/>
          <p14:tracePt t="9798" x="2081213" y="4521200"/>
          <p14:tracePt t="9812" x="2106613" y="4513263"/>
          <p14:tracePt t="9829" x="2166938" y="4513263"/>
          <p14:tracePt t="9845" x="2217738" y="4513263"/>
          <p14:tracePt t="9847" x="2235200" y="4513263"/>
          <p14:tracePt t="9861" x="2362200" y="4513263"/>
          <p14:tracePt t="9878" x="2540000" y="4513263"/>
          <p14:tracePt t="9895" x="2744788" y="4513263"/>
          <p14:tracePt t="9911" x="2990850" y="4503738"/>
          <p14:tracePt t="9913" x="3067050" y="4503738"/>
          <p14:tracePt t="9928" x="3449638" y="4503738"/>
          <p14:tracePt t="9945" x="3900488" y="4486275"/>
          <p14:tracePt t="9947" x="4044950" y="4486275"/>
          <p14:tracePt t="9962" x="4435475" y="4486275"/>
          <p14:tracePt t="9963" x="4562475" y="4486275"/>
          <p14:tracePt t="9980" x="5097463" y="4478338"/>
          <p14:tracePt t="9995" x="5487988" y="4478338"/>
          <p14:tracePt t="9997" x="5616575" y="4470400"/>
          <p14:tracePt t="10000" x="5761038" y="4470400"/>
          <p14:tracePt t="10012" x="6194425" y="4470400"/>
          <p14:tracePt t="10030" x="6805613" y="4427538"/>
          <p14:tracePt t="10031" x="6958013" y="4427538"/>
          <p14:tracePt t="10045" x="7442200" y="4419600"/>
          <p14:tracePt t="10046" x="7596188" y="4419600"/>
          <p14:tracePt t="10061" x="8156575" y="4394200"/>
          <p14:tracePt t="10078" x="8666163" y="4359275"/>
          <p14:tracePt t="10095" x="9091613" y="4351338"/>
          <p14:tracePt t="10112" x="9490075" y="4325938"/>
          <p14:tracePt t="10128" x="9948863" y="4300538"/>
          <p14:tracePt t="10145" x="10263188" y="4283075"/>
          <p14:tracePt t="10148" x="10331450" y="4283075"/>
          <p14:tracePt t="10161" x="10552113" y="4275138"/>
          <p14:tracePt t="10180" x="10772775" y="4265613"/>
          <p14:tracePt t="10194" x="10858500" y="4240213"/>
          <p14:tracePt t="10195" x="10883900" y="4232275"/>
          <p14:tracePt t="10211" x="10952163" y="4206875"/>
          <p14:tracePt t="10227" x="11002963" y="4197350"/>
          <p14:tracePt t="10244" x="11071225" y="4181475"/>
          <p14:tracePt t="10261" x="11198225" y="4146550"/>
          <p14:tracePt t="10278" x="11291888" y="4130675"/>
          <p14:tracePt t="10295" x="11385550" y="4105275"/>
          <p14:tracePt t="10311" x="11426825" y="4105275"/>
          <p14:tracePt t="10314" x="11444288" y="4105275"/>
          <p14:tracePt t="10330" x="11503025" y="4079875"/>
          <p14:tracePt t="10333" x="11512550" y="4070350"/>
          <p14:tracePt t="10344" x="11555413" y="4062413"/>
          <p14:tracePt t="10361" x="11596688" y="4062413"/>
          <p14:tracePt t="10378" x="11631613" y="4052888"/>
          <p14:tracePt t="10379" x="11647488" y="4052888"/>
          <p14:tracePt t="10395" x="11682413" y="4052888"/>
          <p14:tracePt t="10396" x="11699875" y="4052888"/>
          <p14:tracePt t="10411" x="11766550" y="4052888"/>
          <p14:tracePt t="10428" x="11877675" y="4052888"/>
          <p14:tracePt t="10445" x="12004675" y="4062413"/>
          <p14:tracePt t="10447" x="12030075" y="4062413"/>
          <p14:tracePt t="10461" x="12115800" y="4062413"/>
          <p14:tracePt t="10463" x="12141200" y="407035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7576" y="1076858"/>
            <a:ext cx="11985812" cy="5755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4346469" y="212919"/>
            <a:ext cx="291634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chemeClr val="tx1"/>
                </a:solidFill>
              </a:rPr>
              <a:t>So… Pricing</a:t>
            </a:r>
            <a:r>
              <a:rPr lang="en-US" altLang="ar-SA" sz="2800" u="sng" dirty="0"/>
              <a:t> </a:t>
            </a:r>
          </a:p>
        </p:txBody>
      </p:sp>
      <p:sp>
        <p:nvSpPr>
          <p:cNvPr id="11" name="TextBox 10"/>
          <p:cNvSpPr txBox="1">
            <a:spLocks noChangeArrowheads="1"/>
          </p:cNvSpPr>
          <p:nvPr/>
        </p:nvSpPr>
        <p:spPr bwMode="auto">
          <a:xfrm>
            <a:off x="1452418" y="1738666"/>
            <a:ext cx="8670604" cy="1169551"/>
          </a:xfrm>
          <a:prstGeom prst="rect">
            <a:avLst/>
          </a:prstGeom>
          <a:noFill/>
          <a:ln w="9525">
            <a:solidFill>
              <a:schemeClr val="accent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Determines and adjusts prices to:</a:t>
            </a:r>
          </a:p>
          <a:p>
            <a:pPr marL="800100" lvl="1" indent="-342900">
              <a:buClr>
                <a:srgbClr val="FF0000"/>
              </a:buClr>
              <a:buFont typeface="Wingdings" panose="05000000000000000000" pitchFamily="2" charset="2"/>
              <a:buChar char="ü"/>
            </a:pPr>
            <a:r>
              <a:rPr lang="en-US" altLang="ar-SA" sz="2000" dirty="0"/>
              <a:t>Maximize return</a:t>
            </a:r>
          </a:p>
          <a:p>
            <a:pPr marL="800100" lvl="1" indent="-342900">
              <a:buClr>
                <a:srgbClr val="FF0000"/>
              </a:buClr>
              <a:buFont typeface="Wingdings" panose="05000000000000000000" pitchFamily="2" charset="2"/>
              <a:buChar char="ü"/>
            </a:pPr>
            <a:r>
              <a:rPr lang="en-US" altLang="ar-SA" sz="2000" dirty="0"/>
              <a:t>Meet customers</a:t>
            </a:r>
            <a:r>
              <a:rPr lang="en-US" altLang="en-US" sz="2000" dirty="0"/>
              <a:t>’</a:t>
            </a:r>
            <a:r>
              <a:rPr lang="en-US" altLang="ar-SA" sz="2000" dirty="0"/>
              <a:t> perceptions of value </a:t>
            </a:r>
          </a:p>
        </p:txBody>
      </p:sp>
      <p:sp>
        <p:nvSpPr>
          <p:cNvPr id="12" name="TextBox 11"/>
          <p:cNvSpPr txBox="1">
            <a:spLocks noChangeArrowheads="1"/>
          </p:cNvSpPr>
          <p:nvPr/>
        </p:nvSpPr>
        <p:spPr bwMode="auto">
          <a:xfrm>
            <a:off x="1452418" y="3051066"/>
            <a:ext cx="8704442" cy="510999"/>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Pricing </a:t>
            </a:r>
          </a:p>
        </p:txBody>
      </p:sp>
      <p:sp>
        <p:nvSpPr>
          <p:cNvPr id="13" name="TextBox 12"/>
          <p:cNvSpPr txBox="1">
            <a:spLocks noChangeArrowheads="1"/>
          </p:cNvSpPr>
          <p:nvPr/>
        </p:nvSpPr>
        <p:spPr bwMode="auto">
          <a:xfrm>
            <a:off x="1452418" y="3711185"/>
            <a:ext cx="8704442" cy="2308324"/>
          </a:xfrm>
          <a:prstGeom prst="rect">
            <a:avLst/>
          </a:prstGeom>
          <a:noFill/>
          <a:ln w="9525">
            <a:solidFill>
              <a:schemeClr val="accent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Affects how well a product will sell</a:t>
            </a:r>
          </a:p>
          <a:p>
            <a:r>
              <a:rPr lang="en-US" altLang="ar-SA" sz="2000" dirty="0"/>
              <a:t>Impacts how much profit the business will make</a:t>
            </a:r>
          </a:p>
          <a:p>
            <a:r>
              <a:rPr lang="en-US" altLang="ar-SA" sz="2000" dirty="0"/>
              <a:t>Must set prices customers are willing to pay</a:t>
            </a:r>
          </a:p>
          <a:p>
            <a:r>
              <a:rPr lang="en-US" altLang="ar-SA" sz="2000" dirty="0"/>
              <a:t>Helps decide when to adjust prices</a:t>
            </a:r>
          </a:p>
          <a:p>
            <a:r>
              <a:rPr lang="en-US" altLang="ar-SA" sz="2000" dirty="0"/>
              <a:t>Must cover costs</a:t>
            </a:r>
          </a:p>
        </p:txBody>
      </p:sp>
      <p:sp>
        <p:nvSpPr>
          <p:cNvPr id="14" name="Rectangle 1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5"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1A763A04-FF78-0B23-1874-8A0B1090B1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1785143192"/>
      </p:ext>
    </p:extLst>
  </p:cSld>
  <p:clrMapOvr>
    <a:masterClrMapping/>
  </p:clrMapOvr>
  <mc:AlternateContent xmlns:mc="http://schemas.openxmlformats.org/markup-compatibility/2006" xmlns:p14="http://schemas.microsoft.com/office/powerpoint/2010/main">
    <mc:Choice Requires="p14">
      <p:transition p14:dur="10" advTm="100427"/>
    </mc:Choice>
    <mc:Fallback xmlns="">
      <p:transition advTm="100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3" end="3"/>
                                            </p:txEl>
                                          </p:spTgt>
                                        </p:tgtEl>
                                        <p:attrNameLst>
                                          <p:attrName>style.visibility</p:attrName>
                                        </p:attrNameLst>
                                      </p:cBhvr>
                                      <p:to>
                                        <p:strVal val="visible"/>
                                      </p:to>
                                    </p:set>
                                    <p:anim calcmode="lin" valueType="num">
                                      <p:cBhvr additive="base">
                                        <p:cTn id="68"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4" end="4"/>
                                            </p:txEl>
                                          </p:spTgt>
                                        </p:tgtEl>
                                        <p:attrNameLst>
                                          <p:attrName>style.visibility</p:attrName>
                                        </p:attrNameLst>
                                      </p:cBhvr>
                                      <p:to>
                                        <p:strVal val="visible"/>
                                      </p:to>
                                    </p:set>
                                    <p:anim calcmode="lin" valueType="num">
                                      <p:cBhvr additive="base">
                                        <p:cTn id="74"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bldLvl="2" animBg="1"/>
      <p:bldP spid="12" grpId="0" animBg="1"/>
      <p:bldP spid="13" grpId="0" build="p" animBg="1"/>
    </p:bldLst>
  </p:timing>
  <p:extLst>
    <p:ext uri="{3A86A75C-4F4B-4683-9AE1-C65F6400EC91}">
      <p14:laserTraceLst xmlns:p14="http://schemas.microsoft.com/office/powerpoint/2010/main">
        <p14:tracePtLst>
          <p14:tracePt t="15512" x="11945938" y="2863850"/>
          <p14:tracePt t="15524" x="11791950" y="2778125"/>
          <p14:tracePt t="15526" x="11725275" y="2719388"/>
          <p14:tracePt t="15540" x="11520488" y="2582863"/>
          <p14:tracePt t="15541" x="11469688" y="2541588"/>
          <p14:tracePt t="15556" x="11317288" y="2422525"/>
          <p14:tracePt t="15573" x="11112500" y="2184400"/>
          <p14:tracePt t="15590" x="11002963" y="2030413"/>
          <p14:tracePt t="15595" x="10993438" y="2014538"/>
          <p14:tracePt t="15606" x="10942638" y="1979613"/>
          <p14:tracePt t="15623" x="10704513" y="1844675"/>
          <p14:tracePt t="15639" x="10390188" y="1751013"/>
          <p14:tracePt t="15656" x="10025063" y="1690688"/>
          <p14:tracePt t="15658" x="9923463" y="1674813"/>
          <p14:tracePt t="15673" x="9652000" y="1649413"/>
          <p14:tracePt t="15690" x="9312275" y="1571625"/>
          <p14:tracePt t="15706" x="9183688" y="1530350"/>
          <p14:tracePt t="15723" x="9099550" y="1512888"/>
          <p14:tracePt t="15740" x="8861425" y="1487488"/>
          <p14:tracePt t="15756" x="8572500" y="1477963"/>
          <p14:tracePt t="15773" x="8156575" y="1546225"/>
          <p14:tracePt t="15790" x="7400925" y="1725613"/>
          <p14:tracePt t="15791" x="7229475" y="1766888"/>
          <p14:tracePt t="15806" x="6924675" y="1819275"/>
          <p14:tracePt t="15808" x="6678613" y="1852613"/>
          <p14:tracePt t="15823" x="6286500" y="1860550"/>
          <p14:tracePt t="15840" x="5981700" y="1885950"/>
          <p14:tracePt t="15856" x="5776913" y="1885950"/>
          <p14:tracePt t="15873" x="5556250" y="1895475"/>
          <p14:tracePt t="15874" x="5505450" y="1895475"/>
          <p14:tracePt t="15890" x="5292725" y="1938338"/>
          <p14:tracePt t="15892" x="5216525" y="1954213"/>
          <p14:tracePt t="15907" x="5021263" y="2005013"/>
          <p14:tracePt t="15909" x="4962525" y="2014538"/>
          <p14:tracePt t="15912" x="4902200" y="2030413"/>
          <p14:tracePt t="15914" x="4843463" y="2047875"/>
          <p14:tracePt t="15922" x="4749800" y="2073275"/>
          <p14:tracePt t="15940" x="4545013" y="2133600"/>
          <p14:tracePt t="15956" x="4443413" y="2159000"/>
          <p14:tracePt t="15973" x="4281488" y="2192338"/>
          <p14:tracePt t="15990" x="4162425" y="2235200"/>
          <p14:tracePt t="16006" x="4070350" y="2278063"/>
          <p14:tracePt t="16023" x="4002088" y="2303463"/>
          <p14:tracePt t="16040" x="3967163" y="2328863"/>
          <p14:tracePt t="16056" x="3959225" y="2328863"/>
          <p14:tracePt t="16073" x="3951288" y="2328863"/>
          <p14:tracePt t="16089" x="3941763" y="2336800"/>
          <p14:tracePt t="16108" x="3925888" y="2344738"/>
          <p14:tracePt t="18331" x="3925888" y="2336800"/>
          <p14:tracePt t="18361" x="3933825" y="2336800"/>
          <p14:tracePt t="18405" x="3941763" y="2328863"/>
          <p14:tracePt t="18467" x="3951288" y="2319338"/>
          <p14:tracePt t="18486" x="3959225" y="2319338"/>
          <p14:tracePt t="18490" x="3959225" y="2311400"/>
          <p14:tracePt t="18617" x="3959225" y="2303463"/>
          <p14:tracePt t="18629" x="3967163" y="2293938"/>
          <p14:tracePt t="18707" x="3976688" y="2293938"/>
          <p14:tracePt t="18716" x="3984625" y="2286000"/>
          <p14:tracePt t="18735" x="3984625" y="2278063"/>
          <p14:tracePt t="18756" x="3984625" y="2268538"/>
          <p14:tracePt t="18763" x="3992563" y="2260600"/>
          <p14:tracePt t="18785" x="4002088" y="2252663"/>
          <p14:tracePt t="18812" x="4002088" y="2243138"/>
          <p14:tracePt t="18825" x="4010025" y="2227263"/>
          <p14:tracePt t="18852" x="4017963" y="2227263"/>
          <p14:tracePt t="18875" x="4035425" y="2217738"/>
          <p14:tracePt t="18898" x="4035425" y="2209800"/>
          <p14:tracePt t="18903" x="4044950" y="2200275"/>
          <p14:tracePt t="18918" x="4052888" y="2200275"/>
          <p14:tracePt t="18934" x="4052888" y="2192338"/>
          <p14:tracePt t="18950" x="4060825" y="2184400"/>
          <p14:tracePt t="18956" x="4070350" y="2184400"/>
          <p14:tracePt t="18996" x="4086225" y="2174875"/>
          <p14:tracePt t="19000" x="4095750" y="2166938"/>
          <p14:tracePt t="19036" x="4103688" y="2166938"/>
          <p14:tracePt t="19044" x="4111625" y="2159000"/>
          <p14:tracePt t="19054" x="4121150" y="2159000"/>
          <p14:tracePt t="19076" x="4129088" y="2149475"/>
          <p14:tracePt t="19088" x="4137025" y="2141538"/>
          <p14:tracePt t="19107" x="4154488" y="2141538"/>
          <p14:tracePt t="19122" x="4162425" y="2141538"/>
          <p14:tracePt t="19139" x="4179888" y="2133600"/>
          <p14:tracePt t="19154" x="4187825" y="2124075"/>
          <p14:tracePt t="19175" x="4197350" y="2116138"/>
          <p14:tracePt t="19189" x="4214813" y="2116138"/>
          <p14:tracePt t="19204" x="4240213" y="2116138"/>
          <p14:tracePt t="19206" x="4248150" y="2116138"/>
          <p14:tracePt t="19221" x="4291013" y="2098675"/>
          <p14:tracePt t="19238" x="4332288" y="2082800"/>
          <p14:tracePt t="19255" x="4367213" y="2082800"/>
          <p14:tracePt t="19258" x="4384675" y="2082800"/>
          <p14:tracePt t="19261" x="4392613" y="2082800"/>
          <p14:tracePt t="19271" x="4410075" y="2082800"/>
          <p14:tracePt t="19273" x="4418013" y="2082800"/>
          <p14:tracePt t="19288" x="4451350" y="2082800"/>
          <p14:tracePt t="19291" x="4460875" y="2082800"/>
          <p14:tracePt t="19304" x="4511675" y="2082800"/>
          <p14:tracePt t="19307" x="4529138" y="2082800"/>
          <p14:tracePt t="19321" x="4595813" y="2082800"/>
          <p14:tracePt t="19338" x="4724400" y="2082800"/>
          <p14:tracePt t="19354" x="4791075" y="2082800"/>
          <p14:tracePt t="19371" x="4884738" y="2082800"/>
          <p14:tracePt t="19388" x="4935538" y="2082800"/>
          <p14:tracePt t="19404" x="4962525" y="2082800"/>
          <p14:tracePt t="19405" x="4970463" y="2082800"/>
          <p14:tracePt t="19421" x="5003800" y="2082800"/>
          <p14:tracePt t="19438" x="5021263" y="2082800"/>
          <p14:tracePt t="19455" x="5054600" y="2082800"/>
          <p14:tracePt t="19471" x="5089525" y="2082800"/>
          <p14:tracePt t="19473" x="5097463" y="2082800"/>
          <p14:tracePt t="19489" x="5114925" y="2082800"/>
          <p14:tracePt t="19506" x="5122863" y="2082800"/>
          <p14:tracePt t="19523" x="5148263" y="2082800"/>
          <p14:tracePt t="19528" x="5157788" y="2082800"/>
          <p14:tracePt t="19531" x="5165725" y="2082800"/>
          <p14:tracePt t="19539" x="5183188" y="2082800"/>
          <p14:tracePt t="19554" x="5208588" y="2082800"/>
          <p14:tracePt t="19557" x="5216525" y="2082800"/>
          <p14:tracePt t="19571" x="5233988" y="2082800"/>
          <p14:tracePt t="19587" x="5249863" y="2082800"/>
          <p14:tracePt t="19604" x="5267325" y="2090738"/>
          <p14:tracePt t="19642" x="5284788" y="2090738"/>
          <p14:tracePt t="20045" x="5276850" y="2090738"/>
          <p14:tracePt t="20065" x="5267325" y="2090738"/>
          <p14:tracePt t="20075" x="5259388" y="2090738"/>
          <p14:tracePt t="20079" x="5249863" y="2090738"/>
          <p14:tracePt t="20081" x="5241925" y="2090738"/>
          <p14:tracePt t="20088" x="5224463" y="2082800"/>
          <p14:tracePt t="20104" x="5199063" y="2082800"/>
          <p14:tracePt t="20120" x="5157788" y="2082800"/>
          <p14:tracePt t="20123" x="5140325" y="2082800"/>
          <p14:tracePt t="20137" x="5106988" y="2082800"/>
          <p14:tracePt t="20138" x="5089525" y="2082800"/>
          <p14:tracePt t="20154" x="5038725" y="2082800"/>
          <p14:tracePt t="20156" x="5013325" y="2082800"/>
          <p14:tracePt t="20171" x="4970463" y="2082800"/>
          <p14:tracePt t="20172" x="4953000" y="2082800"/>
          <p14:tracePt t="20188" x="4884738" y="2082800"/>
          <p14:tracePt t="20205" x="4826000" y="2082800"/>
          <p14:tracePt t="20208" x="4808538" y="2082800"/>
          <p14:tracePt t="20212" x="4791075" y="2082800"/>
          <p14:tracePt t="20213" x="4765675" y="2082800"/>
          <p14:tracePt t="20220" x="4740275" y="2090738"/>
          <p14:tracePt t="20222" x="4732338" y="2090738"/>
          <p14:tracePt t="20237" x="4638675" y="2090738"/>
          <p14:tracePt t="20254" x="4554538" y="2098675"/>
          <p14:tracePt t="20270" x="4468813" y="2098675"/>
          <p14:tracePt t="20287" x="4375150" y="2108200"/>
          <p14:tracePt t="20303" x="4256088" y="2116138"/>
          <p14:tracePt t="20320" x="4197350" y="2116138"/>
          <p14:tracePt t="20337" x="4137025" y="2124075"/>
          <p14:tracePt t="20355" x="4086225" y="2133600"/>
          <p14:tracePt t="20371" x="4060825" y="2133600"/>
          <p14:tracePt t="20372" x="4052888" y="2133600"/>
          <p14:tracePt t="20388" x="4044950" y="2133600"/>
          <p14:tracePt t="20404" x="4027488" y="2149475"/>
          <p14:tracePt t="20422" x="4017963" y="2149475"/>
          <p14:tracePt t="21999" x="4002088" y="2159000"/>
          <p14:tracePt t="22007" x="3984625" y="2159000"/>
          <p14:tracePt t="22009" x="3967163" y="2166938"/>
          <p14:tracePt t="22035" x="3890963" y="2217738"/>
          <p14:tracePt t="22052" x="3857625" y="2243138"/>
          <p14:tracePt t="22069" x="3832225" y="2260600"/>
          <p14:tracePt t="22100" x="3822700" y="2268538"/>
          <p14:tracePt t="22112" x="3814763" y="2268538"/>
          <p14:tracePt t="22128" x="3806825" y="2268538"/>
          <p14:tracePt t="22136" x="3797300" y="2278063"/>
          <p14:tracePt t="22152" x="3781425" y="2286000"/>
          <p14:tracePt t="22170" x="3738563" y="2311400"/>
          <p14:tracePt t="22186" x="3729038" y="2319338"/>
          <p14:tracePt t="22202" x="3713163" y="2328863"/>
          <p14:tracePt t="22204" x="3703638" y="2336800"/>
          <p14:tracePt t="22268" x="3695700" y="2344738"/>
          <p14:tracePt t="22285" x="3695700" y="2354263"/>
          <p14:tracePt t="22308" x="3687763" y="2371725"/>
          <p14:tracePt t="22320" x="3678238" y="2371725"/>
          <p14:tracePt t="22348" x="3678238" y="2379663"/>
          <p14:tracePt t="22357" x="3678238" y="2387600"/>
          <p14:tracePt t="22370" x="3678238" y="2397125"/>
          <p14:tracePt t="22375" x="3678238" y="2405063"/>
          <p14:tracePt t="22386" x="3687763" y="2422525"/>
          <p14:tracePt t="22402" x="3695700" y="2430463"/>
          <p14:tracePt t="22404" x="3703638" y="2430463"/>
          <p14:tracePt t="22419" x="3738563" y="2455863"/>
          <p14:tracePt t="22436" x="3746500" y="2473325"/>
          <p14:tracePt t="22462" x="3746500" y="2481263"/>
          <p14:tracePt t="22476" x="3756025" y="2481263"/>
          <p14:tracePt t="22500" x="3763963" y="2489200"/>
          <p14:tracePt t="22520" x="3771900" y="2498725"/>
          <p14:tracePt t="22579" x="3781425" y="2498725"/>
          <p14:tracePt t="22765" x="3789363" y="2498725"/>
          <p14:tracePt t="22785" x="3797300" y="2498725"/>
          <p14:tracePt t="22799" x="3806825" y="2498725"/>
          <p14:tracePt t="22809" x="3814763" y="2498725"/>
          <p14:tracePt t="22821" x="3822700" y="2498725"/>
          <p14:tracePt t="22836" x="3840163" y="2498725"/>
          <p14:tracePt t="22853" x="3865563" y="2498725"/>
          <p14:tracePt t="22868" x="3890963" y="2498725"/>
          <p14:tracePt t="22885" x="3925888" y="2498725"/>
          <p14:tracePt t="22902" x="3992563" y="2481263"/>
          <p14:tracePt t="22904" x="4035425" y="2473325"/>
          <p14:tracePt t="22918" x="4086225" y="2447925"/>
          <p14:tracePt t="22935" x="4162425" y="2422525"/>
          <p14:tracePt t="22936" x="4179888" y="2413000"/>
          <p14:tracePt t="22952" x="4230688" y="2405063"/>
          <p14:tracePt t="22953" x="4248150" y="2397125"/>
          <p14:tracePt t="22968" x="4306888" y="2387600"/>
          <p14:tracePt t="22985" x="4400550" y="2344738"/>
          <p14:tracePt t="23002" x="4486275" y="2319338"/>
          <p14:tracePt t="23019" x="4587875" y="2293938"/>
          <p14:tracePt t="23035" x="4656138" y="2268538"/>
          <p14:tracePt t="23052" x="4681538" y="2252663"/>
          <p14:tracePt t="23068" x="4699000" y="2252663"/>
          <p14:tracePt t="23189" x="4699000" y="2243138"/>
          <p14:tracePt t="23213" x="4681538" y="2243138"/>
          <p14:tracePt t="23222" x="4664075" y="2243138"/>
          <p14:tracePt t="23236" x="4613275" y="2252663"/>
          <p14:tracePt t="23240" x="4587875" y="2268538"/>
          <p14:tracePt t="23252" x="4562475" y="2278063"/>
          <p14:tracePt t="23268" x="4494213" y="2303463"/>
          <p14:tracePt t="23285" x="4443413" y="2311400"/>
          <p14:tracePt t="23287" x="4435475" y="2311400"/>
          <p14:tracePt t="23302" x="4392613" y="2319338"/>
          <p14:tracePt t="23303" x="4384675" y="2319338"/>
          <p14:tracePt t="23318" x="4359275" y="2319338"/>
          <p14:tracePt t="23320" x="4349750" y="2319338"/>
          <p14:tracePt t="23335" x="4316413" y="2328863"/>
          <p14:tracePt t="23352" x="4291013" y="2328863"/>
          <p14:tracePt t="23353" x="4281488" y="2336800"/>
          <p14:tracePt t="23368" x="4248150" y="2344738"/>
          <p14:tracePt t="23385" x="4205288" y="2362200"/>
          <p14:tracePt t="23401" x="4179888" y="2371725"/>
          <p14:tracePt t="23418" x="4171950" y="2371725"/>
          <p14:tracePt t="23450" x="4162425" y="2371725"/>
          <p14:tracePt t="23545" x="4171950" y="2371725"/>
          <p14:tracePt t="23554" x="4214813" y="2371725"/>
          <p14:tracePt t="23559" x="4230688" y="2371725"/>
          <p14:tracePt t="23586" x="4367213" y="2362200"/>
          <p14:tracePt t="23602" x="4476750" y="2319338"/>
          <p14:tracePt t="23618" x="4605338" y="2286000"/>
          <p14:tracePt t="23621" x="4638675" y="2278063"/>
          <p14:tracePt t="23635" x="4724400" y="2268538"/>
          <p14:tracePt t="23652" x="4818063" y="2252663"/>
          <p14:tracePt t="23668" x="4851400" y="2235200"/>
          <p14:tracePt t="23761" x="4843463" y="2235200"/>
          <p14:tracePt t="23769" x="4833938" y="2235200"/>
          <p14:tracePt t="23774" x="4826000" y="2235200"/>
          <p14:tracePt t="23801" x="4757738" y="2243138"/>
          <p14:tracePt t="23818" x="4689475" y="2260600"/>
          <p14:tracePt t="23835" x="4605338" y="2286000"/>
          <p14:tracePt t="23837" x="4587875" y="2293938"/>
          <p14:tracePt t="23852" x="4476750" y="2319338"/>
          <p14:tracePt t="23868" x="4410075" y="2336800"/>
          <p14:tracePt t="23871" x="4392613" y="2336800"/>
          <p14:tracePt t="23885" x="4349750" y="2344738"/>
          <p14:tracePt t="23902" x="4332288" y="2354263"/>
          <p14:tracePt t="23924" x="4316413" y="2362200"/>
          <p14:tracePt t="23948" x="4306888" y="2371725"/>
          <p14:tracePt t="23956" x="4298950" y="2379663"/>
          <p14:tracePt t="23968" x="4291013" y="2379663"/>
          <p14:tracePt t="23985" x="4281488" y="2379663"/>
          <p14:tracePt t="24063" x="4291013" y="2379663"/>
          <p14:tracePt t="24069" x="4306888" y="2379663"/>
          <p14:tracePt t="24074" x="4324350" y="2379663"/>
          <p14:tracePt t="24101" x="4435475" y="2379663"/>
          <p14:tracePt t="24104" x="4460875" y="2379663"/>
          <p14:tracePt t="24118" x="4545013" y="2371725"/>
          <p14:tracePt t="24134" x="4630738" y="2354263"/>
          <p14:tracePt t="24151" x="4646613" y="2344738"/>
          <p14:tracePt t="24168" x="4656138" y="2344738"/>
          <p14:tracePt t="24237" x="4646613" y="2344738"/>
          <p14:tracePt t="24246" x="4630738" y="2344738"/>
          <p14:tracePt t="24252" x="4595813" y="2354263"/>
          <p14:tracePt t="24257" x="4587875" y="2354263"/>
          <p14:tracePt t="24260" x="4570413" y="2362200"/>
          <p14:tracePt t="24268" x="4545013" y="2371725"/>
          <p14:tracePt t="24284" x="4468813" y="2413000"/>
          <p14:tracePt t="24287" x="4443413" y="2430463"/>
          <p14:tracePt t="24301" x="4392613" y="2455863"/>
          <p14:tracePt t="24302" x="4359275" y="2463800"/>
          <p14:tracePt t="24318" x="4306888" y="2473325"/>
          <p14:tracePt t="24319" x="4281488" y="2481263"/>
          <p14:tracePt t="24334" x="4230688" y="2498725"/>
          <p14:tracePt t="24336" x="4214813" y="2506663"/>
          <p14:tracePt t="24339" x="4197350" y="2506663"/>
          <p14:tracePt t="24351" x="4154488" y="2506663"/>
          <p14:tracePt t="24352" x="4137025" y="2516188"/>
          <p14:tracePt t="24368" x="4121150" y="2524125"/>
          <p14:tracePt t="24385" x="4111625" y="2524125"/>
          <p14:tracePt t="24495" x="4121150" y="2524125"/>
          <p14:tracePt t="24504" x="4146550" y="2524125"/>
          <p14:tracePt t="24508" x="4154488" y="2524125"/>
          <p14:tracePt t="24512" x="4162425" y="2524125"/>
          <p14:tracePt t="24519" x="4171950" y="2516188"/>
          <p14:tracePt t="24523" x="4197350" y="2506663"/>
          <p14:tracePt t="24525" x="4214813" y="2506663"/>
          <p14:tracePt t="24527" x="4240213" y="2506663"/>
          <p14:tracePt t="24534" x="4256088" y="2498725"/>
          <p14:tracePt t="24536" x="4273550" y="2489200"/>
          <p14:tracePt t="24551" x="4332288" y="2473325"/>
          <p14:tracePt t="24569" x="4410075" y="2455863"/>
          <p14:tracePt t="24585" x="4443413" y="2447925"/>
          <p14:tracePt t="24586" x="4460875" y="2447925"/>
          <p14:tracePt t="24601" x="4511675" y="2438400"/>
          <p14:tracePt t="24618" x="4554538" y="2422525"/>
          <p14:tracePt t="24622" x="4570413" y="2413000"/>
          <p14:tracePt t="24634" x="4587875" y="2413000"/>
          <p14:tracePt t="24637" x="4595813" y="2413000"/>
          <p14:tracePt t="24651" x="4613275" y="2405063"/>
          <p14:tracePt t="24785" x="4605338" y="2405063"/>
          <p14:tracePt t="24794" x="4579938" y="2405063"/>
          <p14:tracePt t="24801" x="4545013" y="2405063"/>
          <p14:tracePt t="24817" x="4494213" y="2422525"/>
          <p14:tracePt t="24834" x="4418013" y="2447925"/>
          <p14:tracePt t="24850" x="4332288" y="2473325"/>
          <p14:tracePt t="24867" x="4248150" y="2498725"/>
          <p14:tracePt t="24884" x="4171950" y="2506663"/>
          <p14:tracePt t="24901" x="4146550" y="2516188"/>
          <p14:tracePt t="24918" x="4129088" y="2524125"/>
          <p14:tracePt t="24943" x="4121150" y="2524125"/>
          <p14:tracePt t="25073" x="4129088" y="2524125"/>
          <p14:tracePt t="25081" x="4146550" y="2516188"/>
          <p14:tracePt t="25091" x="4171950" y="2506663"/>
          <p14:tracePt t="25101" x="4222750" y="2481263"/>
          <p14:tracePt t="25103" x="4240213" y="2473325"/>
          <p14:tracePt t="25118" x="4316413" y="2430463"/>
          <p14:tracePt t="25134" x="4384675" y="2405063"/>
          <p14:tracePt t="25150" x="4519613" y="2354263"/>
          <p14:tracePt t="25167" x="4646613" y="2311400"/>
          <p14:tracePt t="25183" x="4732338" y="2286000"/>
          <p14:tracePt t="25200" x="4775200" y="2268538"/>
          <p14:tracePt t="25217" x="4800600" y="2252663"/>
          <p14:tracePt t="25317" x="4808538" y="2252663"/>
          <p14:tracePt t="25336" x="4808538" y="2260600"/>
          <p14:tracePt t="25342" x="4800600" y="2260600"/>
          <p14:tracePt t="25353" x="4800600" y="2268538"/>
          <p14:tracePt t="25368" x="4775200" y="2286000"/>
          <p14:tracePt t="25372" x="4757738" y="2286000"/>
          <p14:tracePt t="25375" x="4749800" y="2286000"/>
          <p14:tracePt t="25385" x="4724400" y="2303463"/>
          <p14:tracePt t="25389" x="4714875" y="2303463"/>
          <p14:tracePt t="25391" x="4699000" y="2311400"/>
          <p14:tracePt t="25400" x="4664075" y="2319338"/>
          <p14:tracePt t="25403" x="4646613" y="2328863"/>
          <p14:tracePt t="25417" x="4562475" y="2344738"/>
          <p14:tracePt t="25433" x="4451350" y="2371725"/>
          <p14:tracePt t="25450" x="4384675" y="2387600"/>
          <p14:tracePt t="25467" x="4306888" y="2430463"/>
          <p14:tracePt t="25484" x="4265613" y="2438400"/>
          <p14:tracePt t="25500" x="4248150" y="2438400"/>
          <p14:tracePt t="25517" x="4248150" y="2447925"/>
          <p14:tracePt t="25651" x="4256088" y="2438400"/>
          <p14:tracePt t="25660" x="4273550" y="2438400"/>
          <p14:tracePt t="25662" x="4291013" y="2438400"/>
          <p14:tracePt t="25671" x="4306888" y="2438400"/>
          <p14:tracePt t="25676" x="4316413" y="2438400"/>
          <p14:tracePt t="25678" x="4341813" y="2430463"/>
          <p14:tracePt t="25684" x="4359275" y="2422525"/>
          <p14:tracePt t="25686" x="4375150" y="2413000"/>
          <p14:tracePt t="25700" x="4425950" y="2413000"/>
          <p14:tracePt t="25702" x="4451350" y="2405063"/>
          <p14:tracePt t="25704" x="4476750" y="2397125"/>
          <p14:tracePt t="25717" x="4545013" y="2371725"/>
          <p14:tracePt t="25734" x="4638675" y="2354263"/>
          <p14:tracePt t="25751" x="4699000" y="2336800"/>
          <p14:tracePt t="25753" x="4714875" y="2328863"/>
          <p14:tracePt t="25767" x="4740275" y="2319338"/>
          <p14:tracePt t="25897" x="4732338" y="2319338"/>
          <p14:tracePt t="25910" x="4714875" y="2328863"/>
          <p14:tracePt t="25919" x="4699000" y="2344738"/>
          <p14:tracePt t="25933" x="4638675" y="2371725"/>
          <p14:tracePt t="25950" x="4579938" y="2397125"/>
          <p14:tracePt t="25967" x="4503738" y="2405063"/>
          <p14:tracePt t="25984" x="4451350" y="2430463"/>
          <p14:tracePt t="26001" x="4435475" y="2438400"/>
          <p14:tracePt t="26017" x="4425950" y="2438400"/>
          <p14:tracePt t="26137" x="4443413" y="2438400"/>
          <p14:tracePt t="26146" x="4460875" y="2438400"/>
          <p14:tracePt t="26156" x="4476750" y="2438400"/>
          <p14:tracePt t="26170" x="4529138" y="2422525"/>
          <p14:tracePt t="26175" x="4537075" y="2422525"/>
          <p14:tracePt t="26177" x="4554538" y="2413000"/>
          <p14:tracePt t="26184" x="4570413" y="2405063"/>
          <p14:tracePt t="26187" x="4579938" y="2387600"/>
          <p14:tracePt t="26200" x="4630738" y="2371725"/>
          <p14:tracePt t="26216" x="4656138" y="2354263"/>
          <p14:tracePt t="26233" x="4689475" y="2336800"/>
          <p14:tracePt t="26272" x="4699000" y="2328863"/>
          <p14:tracePt t="27865" x="4689475" y="2328863"/>
          <p14:tracePt t="27875" x="4673600" y="2336800"/>
          <p14:tracePt t="27888" x="4656138" y="2362200"/>
          <p14:tracePt t="27901" x="4621213" y="2379663"/>
          <p14:tracePt t="27905" x="4613275" y="2387600"/>
          <p14:tracePt t="27908" x="4605338" y="2397125"/>
          <p14:tracePt t="27916" x="4587875" y="2405063"/>
          <p14:tracePt t="27932" x="4554538" y="2447925"/>
          <p14:tracePt t="27935" x="4545013" y="2455863"/>
          <p14:tracePt t="27949" x="4503738" y="2498725"/>
          <p14:tracePt t="27966" x="4468813" y="2541588"/>
          <p14:tracePt t="27982" x="4451350" y="2566988"/>
          <p14:tracePt t="27998" x="4425950" y="2592388"/>
          <p14:tracePt t="28016" x="4418013" y="2617788"/>
          <p14:tracePt t="28033" x="4410075" y="2625725"/>
          <p14:tracePt t="28049" x="4400550" y="2633663"/>
          <p14:tracePt t="28065" x="4392613" y="2643188"/>
          <p14:tracePt t="28082" x="4375150" y="2651125"/>
          <p14:tracePt t="28098" x="4375150" y="2660650"/>
          <p14:tracePt t="28126" x="4367213" y="2668588"/>
          <p14:tracePt t="28135" x="4359275" y="2676525"/>
          <p14:tracePt t="28149" x="4349750" y="2693988"/>
          <p14:tracePt t="28167" x="4324350" y="2744788"/>
          <p14:tracePt t="28182" x="4298950" y="2770188"/>
          <p14:tracePt t="28201" x="4298950" y="2795588"/>
          <p14:tracePt t="28277" x="4298950" y="2805113"/>
          <p14:tracePt t="28433" x="4306888" y="2805113"/>
          <p14:tracePt t="28455" x="4306888" y="2795588"/>
          <p14:tracePt t="28461" x="4316413" y="2787650"/>
          <p14:tracePt t="28472" x="4324350" y="2787650"/>
          <p14:tracePt t="28495" x="4341813" y="2778125"/>
          <p14:tracePt t="28503" x="4349750" y="2770188"/>
          <p14:tracePt t="28515" x="4359275" y="2762250"/>
          <p14:tracePt t="28552" x="4367213" y="2762250"/>
          <p14:tracePt t="28557" x="4375150" y="2752725"/>
          <p14:tracePt t="28572" x="4384675" y="2744788"/>
          <p14:tracePt t="28583" x="4400550" y="2736850"/>
          <p14:tracePt t="28598" x="4425950" y="2736850"/>
          <p14:tracePt t="28616" x="4443413" y="2719388"/>
          <p14:tracePt t="28632" x="4468813" y="2719388"/>
          <p14:tracePt t="28649" x="4494213" y="2701925"/>
          <p14:tracePt t="28651" x="4511675" y="2693988"/>
          <p14:tracePt t="28665" x="4562475" y="2686050"/>
          <p14:tracePt t="28682" x="4638675" y="2660650"/>
          <p14:tracePt t="28685" x="4664075" y="2651125"/>
          <p14:tracePt t="28699" x="4732338" y="2643188"/>
          <p14:tracePt t="28700" x="4757738" y="2643188"/>
          <p14:tracePt t="28715" x="4833938" y="2617788"/>
          <p14:tracePt t="28732" x="4859338" y="2617788"/>
          <p14:tracePt t="28749" x="4868863" y="2608263"/>
          <p14:tracePt t="28751" x="4876800" y="2600325"/>
          <p14:tracePt t="28766" x="4884738" y="2600325"/>
          <p14:tracePt t="28845" x="4876800" y="2600325"/>
          <p14:tracePt t="28854" x="4868863" y="2608263"/>
          <p14:tracePt t="28859" x="4851400" y="2608263"/>
          <p14:tracePt t="28861" x="4843463" y="2625725"/>
          <p14:tracePt t="28882" x="4757738" y="2686050"/>
          <p14:tracePt t="28899" x="4681538" y="2736850"/>
          <p14:tracePt t="28903" x="4638675" y="2770188"/>
          <p14:tracePt t="28915" x="4570413" y="2813050"/>
          <p14:tracePt t="28931" x="4529138" y="2846388"/>
          <p14:tracePt t="28948" x="4503738" y="2871788"/>
          <p14:tracePt t="28951" x="4494213" y="2881313"/>
          <p14:tracePt t="28966" x="4486275" y="2881313"/>
          <p14:tracePt t="28990" x="4476750" y="2889250"/>
          <p14:tracePt t="29119" x="4486275" y="2889250"/>
          <p14:tracePt t="29127" x="4494213" y="2889250"/>
          <p14:tracePt t="29135" x="4503738" y="2889250"/>
          <p14:tracePt t="29149" x="4537075" y="2889250"/>
          <p14:tracePt t="29152" x="4554538" y="2889250"/>
          <p14:tracePt t="29155" x="4562475" y="2889250"/>
          <p14:tracePt t="29165" x="4595813" y="2889250"/>
          <p14:tracePt t="29167" x="4605338" y="2881313"/>
          <p14:tracePt t="29182" x="4699000" y="2846388"/>
          <p14:tracePt t="29198" x="4765675" y="2830513"/>
          <p14:tracePt t="29200" x="4783138" y="2820988"/>
          <p14:tracePt t="29215" x="4859338" y="2805113"/>
          <p14:tracePt t="29233" x="4970463" y="2770188"/>
          <p14:tracePt t="29248" x="5046663" y="2752725"/>
          <p14:tracePt t="29249" x="5072063" y="2744788"/>
          <p14:tracePt t="29265" x="5148263" y="2727325"/>
          <p14:tracePt t="29282" x="5165725" y="2719388"/>
          <p14:tracePt t="29308" x="5183188" y="2711450"/>
          <p14:tracePt t="29421" x="5165725" y="2719388"/>
          <p14:tracePt t="29430" x="5132388" y="2727325"/>
          <p14:tracePt t="29438" x="5114925" y="2744788"/>
          <p14:tracePt t="29449" x="5080000" y="2770188"/>
          <p14:tracePt t="29450" x="5064125" y="2778125"/>
          <p14:tracePt t="29454" x="5046663" y="2787650"/>
          <p14:tracePt t="29456" x="5021263" y="2795588"/>
          <p14:tracePt t="29464" x="4987925" y="2820988"/>
          <p14:tracePt t="29481" x="4902200" y="2871788"/>
          <p14:tracePt t="29498" x="4843463" y="2914650"/>
          <p14:tracePt t="29514" x="4791075" y="2932113"/>
          <p14:tracePt t="29531" x="4783138" y="2932113"/>
          <p14:tracePt t="29548" x="4765675" y="2940050"/>
          <p14:tracePt t="29779" x="4783138" y="2940050"/>
          <p14:tracePt t="29788" x="4791075" y="2932113"/>
          <p14:tracePt t="29801" x="4800600" y="2932113"/>
          <p14:tracePt t="29816" x="4808538" y="2932113"/>
          <p14:tracePt t="29831" x="4818063" y="2914650"/>
          <p14:tracePt t="29849" x="4826000" y="2914650"/>
          <p14:tracePt t="29865" x="4833938" y="2906713"/>
          <p14:tracePt t="29867" x="4843463" y="2897188"/>
          <p14:tracePt t="29897" x="4851400" y="2897188"/>
          <p14:tracePt t="30853" x="4851400" y="2889250"/>
          <p14:tracePt t="30857" x="4859338" y="2889250"/>
          <p14:tracePt t="30869" x="4876800" y="2889250"/>
          <p14:tracePt t="30880" x="4884738" y="2889250"/>
          <p14:tracePt t="30897" x="4910138" y="2871788"/>
          <p14:tracePt t="30914" x="4953000" y="2855913"/>
          <p14:tracePt t="30915" x="4970463" y="2855913"/>
          <p14:tracePt t="30930" x="5013325" y="2838450"/>
          <p14:tracePt t="30932" x="5029200" y="2838450"/>
          <p14:tracePt t="30935" x="5054600" y="2838450"/>
          <p14:tracePt t="30947" x="5106988" y="2820988"/>
          <p14:tracePt t="30964" x="5199063" y="2805113"/>
          <p14:tracePt t="30966" x="5233988" y="2805113"/>
          <p14:tracePt t="30981" x="5310188" y="2787650"/>
          <p14:tracePt t="30982" x="5335588" y="2778125"/>
          <p14:tracePt t="30997" x="5411788" y="2778125"/>
          <p14:tracePt t="31013" x="5487988" y="2762250"/>
          <p14:tracePt t="31030" x="5556250" y="2752725"/>
          <p14:tracePt t="31046" x="5599113" y="2744788"/>
          <p14:tracePt t="31063" x="5649913" y="2736850"/>
          <p14:tracePt t="31080" x="5675313" y="2727325"/>
          <p14:tracePt t="31097" x="5700713" y="2727325"/>
          <p14:tracePt t="31115" x="5726113" y="2727325"/>
          <p14:tracePt t="31117" x="5735638" y="2727325"/>
          <p14:tracePt t="31130" x="5761038" y="2727325"/>
          <p14:tracePt t="31132" x="5768975" y="2727325"/>
          <p14:tracePt t="31147" x="5794375" y="2727325"/>
          <p14:tracePt t="31155" x="5819775" y="2727325"/>
          <p14:tracePt t="31164" x="5827713" y="2719388"/>
          <p14:tracePt t="31167" x="5837238" y="2719388"/>
          <p14:tracePt t="31181" x="5853113" y="2719388"/>
          <p14:tracePt t="31197" x="5895975" y="2719388"/>
          <p14:tracePt t="31214" x="5938838" y="2719388"/>
          <p14:tracePt t="31218" x="5956300" y="2719388"/>
          <p14:tracePt t="31231" x="5989638" y="2719388"/>
          <p14:tracePt t="31234" x="6015038" y="2719388"/>
          <p14:tracePt t="31247" x="6083300" y="2719388"/>
          <p14:tracePt t="31249" x="6108700" y="2719388"/>
          <p14:tracePt t="31264" x="6194425" y="2719388"/>
          <p14:tracePt t="31266" x="6235700" y="2719388"/>
          <p14:tracePt t="31279" x="6296025" y="2719388"/>
          <p14:tracePt t="31297" x="6372225" y="2719388"/>
          <p14:tracePt t="31298" x="6389688" y="2719388"/>
          <p14:tracePt t="31313" x="6430963" y="2719388"/>
          <p14:tracePt t="31314" x="6448425" y="2719388"/>
          <p14:tracePt t="31330" x="6499225" y="2719388"/>
          <p14:tracePt t="31331" x="6508750" y="2719388"/>
          <p14:tracePt t="31347" x="6567488" y="2719388"/>
          <p14:tracePt t="31363" x="6600825" y="2719388"/>
          <p14:tracePt t="31380" x="6643688" y="2719388"/>
          <p14:tracePt t="31397" x="6661150" y="2719388"/>
          <p14:tracePt t="31413" x="6669088" y="2719388"/>
          <p14:tracePt t="31440" x="6678613" y="2719388"/>
          <p14:tracePt t="31456" x="6694488" y="2719388"/>
          <p14:tracePt t="31531" x="6711950" y="2719388"/>
          <p14:tracePt t="31543" x="6719888" y="2719388"/>
          <p14:tracePt t="31555" x="6729413" y="2719388"/>
          <p14:tracePt t="31564" x="6737350" y="2719388"/>
          <p14:tracePt t="31568" x="6745288" y="2719388"/>
          <p14:tracePt t="31571" x="6754813" y="2719388"/>
          <p14:tracePt t="31580" x="6762750" y="2719388"/>
          <p14:tracePt t="31597" x="6797675" y="2719388"/>
          <p14:tracePt t="31613" x="6823075" y="2719388"/>
          <p14:tracePt t="31630" x="6864350" y="2719388"/>
          <p14:tracePt t="31646" x="6907213" y="2719388"/>
          <p14:tracePt t="31663" x="6975475" y="2719388"/>
          <p14:tracePt t="31664" x="6983413" y="2719388"/>
          <p14:tracePt t="31680" x="7018338" y="2719388"/>
          <p14:tracePt t="31681" x="7026275" y="2719388"/>
          <p14:tracePt t="31683" x="7043738" y="2719388"/>
          <p14:tracePt t="31696" x="7085013" y="2719388"/>
          <p14:tracePt t="31713" x="7119938" y="2719388"/>
          <p14:tracePt t="31730" x="7137400" y="2719388"/>
          <p14:tracePt t="31747" x="7153275" y="2719388"/>
          <p14:tracePt t="31763" x="7162800" y="2719388"/>
          <p14:tracePt t="32321" x="7153275" y="2719388"/>
          <p14:tracePt t="32331" x="7145338" y="2719388"/>
          <p14:tracePt t="32337" x="7137400" y="2719388"/>
          <p14:tracePt t="32367" x="7051675" y="2719388"/>
          <p14:tracePt t="32371" x="7026275" y="2719388"/>
          <p14:tracePt t="32381" x="6958013" y="2727325"/>
          <p14:tracePt t="32397" x="6873875" y="2727325"/>
          <p14:tracePt t="32398" x="6838950" y="2727325"/>
          <p14:tracePt t="32401" x="6805613" y="2727325"/>
          <p14:tracePt t="32402" x="6762750" y="2727325"/>
          <p14:tracePt t="32413" x="6678613" y="2727325"/>
          <p14:tracePt t="32430" x="6430963" y="2727325"/>
          <p14:tracePt t="32446" x="6286500" y="2727325"/>
          <p14:tracePt t="32447" x="6227763" y="2727325"/>
          <p14:tracePt t="32463" x="6091238" y="2727325"/>
          <p14:tracePt t="32479" x="5956300" y="2727325"/>
          <p14:tracePt t="32496" x="5853113" y="2727325"/>
          <p14:tracePt t="32499" x="5827713" y="2727325"/>
          <p14:tracePt t="32513" x="5718175" y="2727325"/>
          <p14:tracePt t="32529" x="5641975" y="2727325"/>
          <p14:tracePt t="32546" x="5548313" y="2736850"/>
          <p14:tracePt t="32563" x="5480050" y="2752725"/>
          <p14:tracePt t="32565" x="5462588" y="2762250"/>
          <p14:tracePt t="32581" x="5421313" y="2770188"/>
          <p14:tracePt t="32596" x="5411788" y="2770188"/>
          <p14:tracePt t="32613" x="5403850" y="2770188"/>
          <p14:tracePt t="36365" x="5403850" y="2778125"/>
          <p14:tracePt t="36373" x="5403850" y="2787650"/>
          <p14:tracePt t="36376" x="5403850" y="2795588"/>
          <p14:tracePt t="36393" x="5437188" y="2805113"/>
          <p14:tracePt t="36410" x="5487988" y="2813050"/>
          <p14:tracePt t="36427" x="5565775" y="2813050"/>
          <p14:tracePt t="36444" x="5649913" y="2813050"/>
          <p14:tracePt t="36448" x="5683250" y="2805113"/>
          <p14:tracePt t="36460" x="5786438" y="2795588"/>
          <p14:tracePt t="36477" x="5930900" y="2762250"/>
          <p14:tracePt t="36478" x="5964238" y="2752725"/>
          <p14:tracePt t="36495" x="6116638" y="2719388"/>
          <p14:tracePt t="36511" x="6245225" y="2701925"/>
          <p14:tracePt t="36513" x="6278563" y="2693988"/>
          <p14:tracePt t="36526" x="6397625" y="2660650"/>
          <p14:tracePt t="36543" x="6473825" y="2625725"/>
          <p14:tracePt t="36560" x="6483350" y="2617788"/>
          <p14:tracePt t="36645" x="6483350" y="2608263"/>
          <p14:tracePt t="36683" x="6473825" y="2608263"/>
          <p14:tracePt t="36785" x="6473825" y="2617788"/>
          <p14:tracePt t="36795" x="6473825" y="2625725"/>
          <p14:tracePt t="36804" x="6473825" y="2633663"/>
          <p14:tracePt t="36827" x="6483350" y="2643188"/>
          <p14:tracePt t="36830" x="6491288" y="2643188"/>
          <p14:tracePt t="36845" x="6534150" y="2651125"/>
          <p14:tracePt t="36859" x="6618288" y="2676525"/>
          <p14:tracePt t="36876" x="6737350" y="2693988"/>
          <p14:tracePt t="36893" x="6856413" y="2701925"/>
          <p14:tracePt t="36910" x="6942138" y="2701925"/>
          <p14:tracePt t="36927" x="6983413" y="2701925"/>
          <p14:tracePt t="37099" x="6983413" y="2711450"/>
          <p14:tracePt t="38313" x="6975475" y="2711450"/>
          <p14:tracePt t="38325" x="6975475" y="2701925"/>
          <p14:tracePt t="38333" x="6975475" y="2686050"/>
          <p14:tracePt t="38343" x="6975475" y="2668588"/>
          <p14:tracePt t="38345" x="6975475" y="2643188"/>
          <p14:tracePt t="38359" x="6975475" y="2574925"/>
          <p14:tracePt t="38360" x="6983413" y="2541588"/>
          <p14:tracePt t="38376" x="7000875" y="2430463"/>
          <p14:tracePt t="38377" x="7008813" y="2387600"/>
          <p14:tracePt t="38392" x="7051675" y="2217738"/>
          <p14:tracePt t="38395" x="7051675" y="2090738"/>
          <p14:tracePt t="38409" x="7085013" y="1911350"/>
          <p14:tracePt t="38410" x="7094538" y="1860550"/>
          <p14:tracePt t="38426" x="7137400" y="1665288"/>
          <p14:tracePt t="38442" x="7153275" y="1538288"/>
          <p14:tracePt t="38444" x="7153275" y="1495425"/>
          <p14:tracePt t="38459" x="7153275" y="1333500"/>
          <p14:tracePt t="38475" x="7153275" y="1147763"/>
          <p14:tracePt t="38492" x="7153275" y="900113"/>
          <p14:tracePt t="38509" x="7094538" y="646113"/>
          <p14:tracePt t="38525" x="7051675" y="509588"/>
          <p14:tracePt t="38542" x="6983413" y="357188"/>
          <p14:tracePt t="38560" x="6864350" y="187325"/>
          <p14:tracePt t="38561" x="6838950" y="136525"/>
          <p14:tracePt t="38576" x="6704013" y="25400"/>
          <p14:tracePt t="38697" x="5776913" y="33338"/>
          <p14:tracePt t="38709" x="5675313" y="68263"/>
          <p14:tracePt t="38726" x="5565775" y="136525"/>
          <p14:tracePt t="38742" x="5480050" y="220663"/>
          <p14:tracePt t="38745" x="5462588" y="238125"/>
          <p14:tracePt t="38759" x="5421313" y="314325"/>
          <p14:tracePt t="38761" x="5403850" y="347663"/>
          <p14:tracePt t="38776" x="5360988" y="476250"/>
          <p14:tracePt t="38792" x="5327650" y="603250"/>
          <p14:tracePt t="38794" x="5310188" y="636588"/>
          <p14:tracePt t="38808" x="5292725" y="790575"/>
          <p14:tracePt t="38826" x="5259388" y="942975"/>
          <p14:tracePt t="38842" x="5302250" y="977900"/>
          <p14:tracePt t="38859" x="5497513" y="1036638"/>
          <p14:tracePt t="38875" x="5761038" y="1044575"/>
          <p14:tracePt t="38892" x="6057900" y="1044575"/>
          <p14:tracePt t="38909" x="6430963" y="1044575"/>
          <p14:tracePt t="38925" x="6643688" y="1044575"/>
          <p14:tracePt t="38942" x="6729413" y="1019175"/>
          <p14:tracePt t="38945" x="6745288" y="1011238"/>
          <p14:tracePt t="38958" x="6770688" y="993775"/>
          <p14:tracePt t="38976" x="6797675" y="952500"/>
          <p14:tracePt t="38992" x="6813550" y="909638"/>
          <p14:tracePt t="38993" x="6823075" y="900113"/>
          <p14:tracePt t="39009" x="6831013" y="808038"/>
          <p14:tracePt t="39011" x="6831013" y="773113"/>
          <p14:tracePt t="39027" x="6831013" y="663575"/>
          <p14:tracePt t="39042" x="6823075" y="569913"/>
          <p14:tracePt t="39043" x="6823075" y="552450"/>
          <p14:tracePt t="39059" x="6780213" y="458788"/>
          <p14:tracePt t="39075" x="6704013" y="357188"/>
          <p14:tracePt t="39092" x="6643688" y="314325"/>
          <p14:tracePt t="39096" x="6618288" y="296863"/>
          <p14:tracePt t="39098" x="6610350" y="296863"/>
          <p14:tracePt t="39108" x="6567488" y="296863"/>
          <p14:tracePt t="39125" x="6483350" y="296863"/>
          <p14:tracePt t="39130" x="6456363" y="296863"/>
          <p14:tracePt t="39141" x="6415088" y="296863"/>
          <p14:tracePt t="39159" x="6364288" y="314325"/>
          <p14:tracePt t="39160" x="6354763" y="314325"/>
          <p14:tracePt t="39175" x="6321425" y="347663"/>
          <p14:tracePt t="39191" x="6278563" y="390525"/>
          <p14:tracePt t="39192" x="6261100" y="400050"/>
          <p14:tracePt t="39208" x="6210300" y="458788"/>
          <p14:tracePt t="39225" x="6151563" y="527050"/>
          <p14:tracePt t="39242" x="6083300" y="611188"/>
          <p14:tracePt t="39243" x="6065838" y="628650"/>
          <p14:tracePt t="39258" x="6032500" y="704850"/>
          <p14:tracePt t="39275" x="6007100" y="790575"/>
          <p14:tracePt t="39292" x="5997575" y="874713"/>
          <p14:tracePt t="39295" x="5997575" y="892175"/>
          <p14:tracePt t="39308" x="5997575" y="952500"/>
          <p14:tracePt t="39310" x="5997575" y="977900"/>
          <p14:tracePt t="39325" x="6040438" y="1036638"/>
          <p14:tracePt t="39342" x="6065838" y="1069975"/>
          <p14:tracePt t="39359" x="6100763" y="1069975"/>
          <p14:tracePt t="39361" x="6116638" y="1069975"/>
          <p14:tracePt t="39377" x="6159500" y="1062038"/>
          <p14:tracePt t="39393" x="6219825" y="1019175"/>
          <p14:tracePt t="39395" x="6235700" y="1003300"/>
          <p14:tracePt t="39408" x="6303963" y="968375"/>
          <p14:tracePt t="39412" x="6329363" y="935038"/>
          <p14:tracePt t="39425" x="6364288" y="909638"/>
          <p14:tracePt t="39442" x="6397625" y="858838"/>
          <p14:tracePt t="39443" x="6405563" y="841375"/>
          <p14:tracePt t="39458" x="6440488" y="790575"/>
          <p14:tracePt t="39459" x="6456363" y="765175"/>
          <p14:tracePt t="39475" x="6499225" y="688975"/>
          <p14:tracePt t="39491" x="6524625" y="628650"/>
          <p14:tracePt t="39508" x="6542088" y="552450"/>
          <p14:tracePt t="39525" x="6542088" y="484188"/>
          <p14:tracePt t="39541" x="6524625" y="450850"/>
          <p14:tracePt t="39558" x="6499225" y="425450"/>
          <p14:tracePt t="39561" x="6491288" y="415925"/>
          <p14:tracePt t="39575" x="6465888" y="407988"/>
          <p14:tracePt t="39592" x="6389688" y="382588"/>
          <p14:tracePt t="39608" x="6346825" y="382588"/>
          <p14:tracePt t="39610" x="6321425" y="382588"/>
          <p14:tracePt t="39625" x="6235700" y="382588"/>
          <p14:tracePt t="39626" x="6227763" y="382588"/>
          <p14:tracePt t="39642" x="6167438" y="390525"/>
          <p14:tracePt t="39644" x="6151563" y="390525"/>
          <p14:tracePt t="39659" x="6116638" y="400050"/>
          <p14:tracePt t="39660" x="6108700" y="400050"/>
          <p14:tracePt t="39675" x="6083300" y="415925"/>
          <p14:tracePt t="39692" x="6075363" y="425450"/>
          <p14:tracePt t="39709" x="6057900" y="450850"/>
          <p14:tracePt t="39712" x="6049963" y="458788"/>
          <p14:tracePt t="39714" x="6040438" y="466725"/>
          <p14:tracePt t="39716" x="6032500" y="484188"/>
          <p14:tracePt t="39724" x="6024563" y="501650"/>
          <p14:tracePt t="39741" x="5989638" y="552450"/>
          <p14:tracePt t="39758" x="5981700" y="603250"/>
          <p14:tracePt t="39775" x="5981700" y="646113"/>
          <p14:tracePt t="39792" x="5981700" y="704850"/>
          <p14:tracePt t="39808" x="5981700" y="747713"/>
          <p14:tracePt t="39810" x="5981700" y="755650"/>
          <p14:tracePt t="39825" x="6049963" y="798513"/>
          <p14:tracePt t="39827" x="6065838" y="808038"/>
          <p14:tracePt t="39842" x="6116638" y="823913"/>
          <p14:tracePt t="39844" x="6142038" y="833438"/>
          <p14:tracePt t="39858" x="6210300" y="841375"/>
          <p14:tracePt t="39859" x="6227763" y="841375"/>
          <p14:tracePt t="39875" x="6270625" y="841375"/>
          <p14:tracePt t="39892" x="6296025" y="833438"/>
          <p14:tracePt t="39909" x="6311900" y="833438"/>
          <p14:tracePt t="39925" x="6329363" y="815975"/>
          <p14:tracePt t="39942" x="6338888" y="808038"/>
          <p14:tracePt t="39958" x="6354763" y="765175"/>
          <p14:tracePt t="39961" x="6354763" y="747713"/>
          <p14:tracePt t="39975" x="6354763" y="714375"/>
          <p14:tracePt t="39977" x="6354763" y="704850"/>
          <p14:tracePt t="39993" x="6364288" y="628650"/>
          <p14:tracePt t="40008" x="6380163" y="560388"/>
          <p14:tracePt t="40009" x="6380163" y="534988"/>
          <p14:tracePt t="40025" x="6372225" y="476250"/>
          <p14:tracePt t="40043" x="6346825" y="450850"/>
          <p14:tracePt t="40047" x="6338888" y="441325"/>
          <p14:tracePt t="40059" x="6311900" y="433388"/>
          <p14:tracePt t="40060" x="6303963" y="433388"/>
          <p14:tracePt t="40075" x="6253163" y="425450"/>
          <p14:tracePt t="40091" x="6202363" y="407988"/>
          <p14:tracePt t="40108" x="6126163" y="407988"/>
          <p14:tracePt t="40125" x="6075363" y="407988"/>
          <p14:tracePt t="40143" x="6032500" y="415925"/>
          <p14:tracePt t="40146" x="6015038" y="425450"/>
          <p14:tracePt t="40158" x="5997575" y="441325"/>
          <p14:tracePt t="40175" x="5964238" y="466725"/>
          <p14:tracePt t="40177" x="5956300" y="466725"/>
          <p14:tracePt t="40193" x="5913438" y="519113"/>
          <p14:tracePt t="40199" x="5905500" y="534988"/>
          <p14:tracePt t="40201" x="5888038" y="560388"/>
          <p14:tracePt t="40208" x="5870575" y="585788"/>
          <p14:tracePt t="40209" x="5853113" y="603250"/>
          <p14:tracePt t="40224" x="5802313" y="696913"/>
          <p14:tracePt t="40241" x="5768975" y="790575"/>
          <p14:tracePt t="40258" x="5743575" y="849313"/>
          <p14:tracePt t="40259" x="5735638" y="858838"/>
          <p14:tracePt t="40274" x="5735638" y="892175"/>
          <p14:tracePt t="40291" x="5735638" y="909638"/>
          <p14:tracePt t="40308" x="5735638" y="925513"/>
          <p14:tracePt t="40325" x="5743575" y="935038"/>
          <p14:tracePt t="40343" x="5776913" y="952500"/>
          <p14:tracePt t="40358" x="5845175" y="968375"/>
          <p14:tracePt t="40375" x="5913438" y="985838"/>
          <p14:tracePt t="40377" x="5930900" y="993775"/>
          <p14:tracePt t="40391" x="5946775" y="1019175"/>
          <p14:tracePt t="40392" x="5956300" y="1028700"/>
          <p14:tracePt t="40408" x="5964238" y="1044575"/>
          <p14:tracePt t="40409" x="5964238" y="1062038"/>
          <p14:tracePt t="40424" x="5964238" y="1096963"/>
          <p14:tracePt t="40441" x="5964238" y="1173163"/>
          <p14:tracePt t="40458" x="5905500" y="1350963"/>
          <p14:tracePt t="40475" x="5761038" y="1614488"/>
          <p14:tracePt t="40476" x="5708650" y="1708150"/>
          <p14:tracePt t="40491" x="5472113" y="2073275"/>
          <p14:tracePt t="40509" x="5191125" y="2463800"/>
          <p14:tracePt t="40512" x="5122863" y="2566988"/>
          <p14:tracePt t="40515" x="5054600" y="2660650"/>
          <p14:tracePt t="40526" x="4927600" y="2846388"/>
          <p14:tracePt t="40528" x="4859338" y="2940050"/>
          <p14:tracePt t="40543" x="4673600" y="3246438"/>
          <p14:tracePt t="40558" x="4587875" y="3449638"/>
          <p14:tracePt t="40559" x="4570413" y="3492500"/>
          <p14:tracePt t="40574" x="4537075" y="3611563"/>
          <p14:tracePt t="40577" x="4529138" y="3629025"/>
          <p14:tracePt t="40591" x="4529138" y="3646488"/>
          <p14:tracePt t="40608" x="4529138" y="3687763"/>
          <p14:tracePt t="40609" x="4529138" y="3697288"/>
          <p14:tracePt t="40624" x="4519613" y="3738563"/>
          <p14:tracePt t="40626" x="4519613" y="3763963"/>
          <p14:tracePt t="40641" x="4519613" y="3824288"/>
          <p14:tracePt t="40658" x="4529138" y="3883025"/>
          <p14:tracePt t="40662" x="4537075" y="3892550"/>
          <p14:tracePt t="40674" x="4562475" y="3908425"/>
          <p14:tracePt t="40677" x="4570413" y="3925888"/>
          <p14:tracePt t="40691" x="4570413" y="3935413"/>
          <p14:tracePt t="40708" x="4587875" y="3951288"/>
          <p14:tracePt t="40745" x="4595813" y="3951288"/>
          <p14:tracePt t="40752" x="4605338" y="3951288"/>
          <p14:tracePt t="40758" x="4613275" y="3951288"/>
          <p14:tracePt t="40775" x="4646613" y="3917950"/>
          <p14:tracePt t="40776" x="4664075" y="3900488"/>
          <p14:tracePt t="40791" x="4724400" y="3816350"/>
          <p14:tracePt t="40808" x="4808538" y="3697288"/>
          <p14:tracePt t="40810" x="4818063" y="3671888"/>
          <p14:tracePt t="40825" x="4843463" y="3646488"/>
          <p14:tracePt t="40826" x="4859338" y="3619500"/>
          <p14:tracePt t="40841" x="4927600" y="3543300"/>
          <p14:tracePt t="40859" x="4995863" y="3449638"/>
          <p14:tracePt t="40862" x="5013325" y="3424238"/>
          <p14:tracePt t="40875" x="5080000" y="3365500"/>
          <p14:tracePt t="40877" x="5089525" y="3340100"/>
          <p14:tracePt t="40891" x="5140325" y="3271838"/>
          <p14:tracePt t="40892" x="5148263" y="3254375"/>
          <p14:tracePt t="40909" x="5191125" y="3186113"/>
          <p14:tracePt t="40924" x="5233988" y="3119438"/>
          <p14:tracePt t="40941" x="5249863" y="3067050"/>
          <p14:tracePt t="40943" x="5259388" y="3059113"/>
          <p14:tracePt t="40957" x="5292725" y="2982913"/>
          <p14:tracePt t="40975" x="5318125" y="2922588"/>
          <p14:tracePt t="40976" x="5335588" y="2897188"/>
          <p14:tracePt t="40991" x="5353050" y="2863850"/>
          <p14:tracePt t="41007" x="5368925" y="2846388"/>
          <p14:tracePt t="41024" x="5368925" y="2838450"/>
          <p14:tracePt t="41026" x="5368925" y="2830513"/>
          <p14:tracePt t="41041" x="5368925" y="2820988"/>
          <p14:tracePt t="41064" x="5378450" y="2813050"/>
          <p14:tracePt t="41096" x="5386388" y="2795588"/>
          <p14:tracePt t="41104" x="5394325" y="2787650"/>
          <p14:tracePt t="41112" x="5394325" y="2778125"/>
          <p14:tracePt t="41132" x="5394325" y="2770188"/>
          <p14:tracePt t="41150" x="5394325" y="2762250"/>
          <p14:tracePt t="41158" x="5394325" y="2752725"/>
          <p14:tracePt t="41174" x="5403850" y="2736850"/>
          <p14:tracePt t="41191" x="5403850" y="2727325"/>
          <p14:tracePt t="41208" x="5421313" y="2711450"/>
          <p14:tracePt t="41224" x="5421313" y="2701925"/>
          <p14:tracePt t="41242" x="5421313" y="2693988"/>
          <p14:tracePt t="42119" x="5421313" y="2701925"/>
          <p14:tracePt t="42127" x="5421313" y="2711450"/>
          <p14:tracePt t="42136" x="5421313" y="2727325"/>
          <p14:tracePt t="42140" x="5411788" y="2736850"/>
          <p14:tracePt t="42145" x="5411788" y="2752725"/>
          <p14:tracePt t="42157" x="5403850" y="2778125"/>
          <p14:tracePt t="42159" x="5403850" y="2787650"/>
          <p14:tracePt t="42174" x="5403850" y="2813050"/>
          <p14:tracePt t="42190" x="5403850" y="2830513"/>
          <p14:tracePt t="42192" x="5394325" y="2838450"/>
          <p14:tracePt t="42207" x="5386388" y="2863850"/>
          <p14:tracePt t="42225" x="5386388" y="2897188"/>
          <p14:tracePt t="42240" x="5378450" y="2897188"/>
          <p14:tracePt t="42257" x="5368925" y="2914650"/>
          <p14:tracePt t="42363" x="5368925" y="2922588"/>
          <p14:tracePt t="42425" x="5378450" y="2922588"/>
          <p14:tracePt t="42434" x="5394325" y="2914650"/>
          <p14:tracePt t="42441" x="5411788" y="2906713"/>
          <p14:tracePt t="42443" x="5421313" y="2897188"/>
          <p14:tracePt t="42457" x="5462588" y="2871788"/>
          <p14:tracePt t="42473" x="5556250" y="2805113"/>
          <p14:tracePt t="42490" x="5657850" y="2762250"/>
          <p14:tracePt t="42507" x="5761038" y="2701925"/>
          <p14:tracePt t="42523" x="5870575" y="2643188"/>
          <p14:tracePt t="42540" x="5964238" y="2600325"/>
          <p14:tracePt t="42543" x="5989638" y="2592388"/>
          <p14:tracePt t="42556" x="6065838" y="2566988"/>
          <p14:tracePt t="42559" x="6100763" y="2557463"/>
          <p14:tracePt t="42573" x="6184900" y="2532063"/>
          <p14:tracePt t="42575" x="6219825" y="2524125"/>
          <p14:tracePt t="42590" x="6303963" y="2498725"/>
          <p14:tracePt t="42591" x="6329363" y="2489200"/>
          <p14:tracePt t="42606" x="6423025" y="2463800"/>
          <p14:tracePt t="42608" x="6456363" y="2455863"/>
          <p14:tracePt t="42623" x="6584950" y="2422525"/>
          <p14:tracePt t="42624" x="6610350" y="2413000"/>
          <p14:tracePt t="42640" x="6678613" y="2405063"/>
          <p14:tracePt t="42641" x="6694488" y="2397125"/>
          <p14:tracePt t="42657" x="6729413" y="2379663"/>
          <p14:tracePt t="42658" x="6737350" y="2371725"/>
          <p14:tracePt t="42673" x="6762750" y="2371725"/>
          <p14:tracePt t="42690" x="6762750" y="2362200"/>
          <p14:tracePt t="42739" x="6780213" y="2354263"/>
          <p14:tracePt t="43370" x="6780213" y="2344738"/>
          <p14:tracePt t="44811" x="6770688" y="2344738"/>
          <p14:tracePt t="44819" x="6762750" y="2344738"/>
          <p14:tracePt t="44822" x="6754813" y="2344738"/>
          <p14:tracePt t="44838" x="6719888" y="2344738"/>
          <p14:tracePt t="44855" x="6643688" y="2336800"/>
          <p14:tracePt t="44872" x="6499225" y="2293938"/>
          <p14:tracePt t="44875" x="6465888" y="2286000"/>
          <p14:tracePt t="44888" x="6311900" y="2243138"/>
          <p14:tracePt t="44889" x="6286500" y="2235200"/>
          <p14:tracePt t="44905" x="6167438" y="2217738"/>
          <p14:tracePt t="44921" x="5989638" y="2217738"/>
          <p14:tracePt t="44938" x="5845175" y="2217738"/>
          <p14:tracePt t="44941" x="5811838" y="2217738"/>
          <p14:tracePt t="44955" x="5743575" y="2227263"/>
          <p14:tracePt t="44957" x="5708650" y="2235200"/>
          <p14:tracePt t="44972" x="5591175" y="2260600"/>
          <p14:tracePt t="44988" x="5446713" y="2293938"/>
          <p14:tracePt t="45005" x="5259388" y="2328863"/>
          <p14:tracePt t="45006" x="5216525" y="2336800"/>
          <p14:tracePt t="45022" x="5064125" y="2362200"/>
          <p14:tracePt t="45023" x="5003800" y="2371725"/>
          <p14:tracePt t="45038" x="4818063" y="2387600"/>
          <p14:tracePt t="45040" x="4740275" y="2397125"/>
          <p14:tracePt t="45056" x="4494213" y="2430463"/>
          <p14:tracePt t="45072" x="4324350" y="2455863"/>
          <p14:tracePt t="45076" x="4291013" y="2455863"/>
          <p14:tracePt t="45079" x="4256088" y="2463800"/>
          <p14:tracePt t="45080" x="4222750" y="2473325"/>
          <p14:tracePt t="45088" x="4205288" y="2481263"/>
          <p14:tracePt t="45090" x="4187825" y="2489200"/>
          <p14:tracePt t="45105" x="4137025" y="2498725"/>
          <p14:tracePt t="45121" x="4111625" y="2516188"/>
          <p14:tracePt t="45138" x="4070350" y="2532063"/>
          <p14:tracePt t="45155" x="4027488" y="2557463"/>
          <p14:tracePt t="45173" x="3976688" y="2582863"/>
          <p14:tracePt t="45188" x="3941763" y="2600325"/>
          <p14:tracePt t="45205" x="3925888" y="2608263"/>
          <p14:tracePt t="45221" x="3908425" y="2625725"/>
          <p14:tracePt t="45238" x="3900488" y="2625725"/>
          <p14:tracePt t="45255" x="3890963" y="2625725"/>
          <p14:tracePt t="45272" x="3883025" y="2633663"/>
          <p14:tracePt t="45435" x="3890963" y="2633663"/>
          <p14:tracePt t="45466" x="3900488" y="2633663"/>
          <p14:tracePt t="45486" x="3908425" y="2633663"/>
          <p14:tracePt t="45492" x="3908425" y="2625725"/>
          <p14:tracePt t="45505" x="3925888" y="2617788"/>
          <p14:tracePt t="45521" x="3951288" y="2600325"/>
          <p14:tracePt t="45538" x="3976688" y="2592388"/>
          <p14:tracePt t="45555" x="4027488" y="2557463"/>
          <p14:tracePt t="45557" x="4044950" y="2549525"/>
          <p14:tracePt t="45573" x="4111625" y="2516188"/>
          <p14:tracePt t="45588" x="4187825" y="2489200"/>
          <p14:tracePt t="45591" x="4248150" y="2463800"/>
          <p14:tracePt t="45605" x="4367213" y="2413000"/>
          <p14:tracePt t="45607" x="4400550" y="2405063"/>
          <p14:tracePt t="45622" x="4656138" y="2319338"/>
          <p14:tracePt t="45638" x="4910138" y="2235200"/>
          <p14:tracePt t="45640" x="4995863" y="2209800"/>
          <p14:tracePt t="45655" x="5292725" y="2124075"/>
          <p14:tracePt t="45657" x="5378450" y="2098675"/>
          <p14:tracePt t="45671" x="5632450" y="2039938"/>
          <p14:tracePt t="45688" x="5718175" y="1997075"/>
          <p14:tracePt t="45913" x="5735638" y="1997075"/>
          <p14:tracePt t="46007" x="5735638" y="2014538"/>
          <p14:tracePt t="46016" x="5751513" y="2039938"/>
          <p14:tracePt t="46023" x="5761038" y="2082800"/>
          <p14:tracePt t="46038" x="5802313" y="2141538"/>
          <p14:tracePt t="46040" x="5811838" y="2166938"/>
          <p14:tracePt t="46054" x="5895975" y="2268538"/>
          <p14:tracePt t="46056" x="5913438" y="2311400"/>
          <p14:tracePt t="46071" x="6075363" y="2438400"/>
          <p14:tracePt t="46087" x="6303963" y="2617788"/>
          <p14:tracePt t="46104" x="6678613" y="2787650"/>
          <p14:tracePt t="46105" x="6788150" y="2820988"/>
          <p14:tracePt t="46121" x="7221538" y="2940050"/>
          <p14:tracePt t="46137" x="7586663" y="3016250"/>
          <p14:tracePt t="46154" x="7885113" y="3051175"/>
          <p14:tracePt t="46171" x="8080375" y="3059113"/>
          <p14:tracePt t="46172" x="8113713" y="3059113"/>
          <p14:tracePt t="46188" x="8181975" y="3067050"/>
          <p14:tracePt t="46190" x="8199438" y="3067050"/>
          <p14:tracePt t="46455" x="8207375" y="3067050"/>
          <p14:tracePt t="46467" x="8215313" y="3067050"/>
          <p14:tracePt t="46499" x="8215313" y="3059113"/>
          <p14:tracePt t="46508" x="8224838" y="3059113"/>
          <p14:tracePt t="46524" x="8224838" y="3051175"/>
          <p14:tracePt t="46539" x="8232775" y="3041650"/>
          <p14:tracePt t="46555" x="8240713" y="3033713"/>
          <p14:tracePt t="46571" x="8240713" y="3025775"/>
          <p14:tracePt t="46573" x="8250238" y="3016250"/>
          <p14:tracePt t="46587" x="8258175" y="3016250"/>
          <p14:tracePt t="46604" x="8258175" y="3008313"/>
          <p14:tracePt t="46621" x="8266113" y="2990850"/>
          <p14:tracePt t="46809" x="8275638" y="2982913"/>
          <p14:tracePt t="46823" x="8283575" y="2974975"/>
          <p14:tracePt t="47043" x="8283575" y="2965450"/>
          <p14:tracePt t="47353" x="8301038" y="2957513"/>
          <p14:tracePt t="47356" x="8308975" y="2949575"/>
          <p14:tracePt t="47364" x="8318500" y="2940050"/>
          <p14:tracePt t="47378" x="8318500" y="2922588"/>
          <p14:tracePt t="47460" x="8334375" y="2914650"/>
          <p14:tracePt t="47467" x="8351838" y="2906713"/>
          <p14:tracePt t="47469" x="8359775" y="2897188"/>
          <p14:tracePt t="47475" x="8377238" y="2897188"/>
          <p14:tracePt t="47476" x="8385175" y="2881313"/>
          <p14:tracePt t="47486" x="8410575" y="2863850"/>
          <p14:tracePt t="47504" x="8435975" y="2830513"/>
          <p14:tracePt t="47520" x="8445500" y="2820988"/>
          <p14:tracePt t="48299" x="8435975" y="2820988"/>
          <p14:tracePt t="48319" x="8428038" y="2820988"/>
          <p14:tracePt t="48329" x="8420100" y="2820988"/>
          <p14:tracePt t="48341" x="8402638" y="2820988"/>
          <p14:tracePt t="48362" x="8385175" y="2820988"/>
          <p14:tracePt t="48370" x="8377238" y="2820988"/>
          <p14:tracePt t="48386" x="8369300" y="2830513"/>
          <p14:tracePt t="48390" x="8359775" y="2830513"/>
          <p14:tracePt t="48403" x="8351838" y="2838450"/>
          <p14:tracePt t="48405" x="8343900" y="2838450"/>
          <p14:tracePt t="48420" x="8326438" y="2846388"/>
          <p14:tracePt t="48438" x="8318500" y="2855913"/>
          <p14:tracePt t="48443" x="8308975" y="2863850"/>
          <p14:tracePt t="48490" x="8301038" y="2871788"/>
          <p14:tracePt t="48495" x="8291513" y="2871788"/>
          <p14:tracePt t="48503" x="8283575" y="2881313"/>
          <p14:tracePt t="48520" x="8240713" y="2897188"/>
          <p14:tracePt t="48536" x="8189913" y="2932113"/>
          <p14:tracePt t="48539" x="8181975" y="2940050"/>
          <p14:tracePt t="48553" x="8139113" y="2957513"/>
          <p14:tracePt t="48555" x="8121650" y="2965450"/>
          <p14:tracePt t="48569" x="8062913" y="3000375"/>
          <p14:tracePt t="48586" x="7943850" y="3067050"/>
          <p14:tracePt t="48602" x="7875588" y="3109913"/>
          <p14:tracePt t="48620" x="7731125" y="3170238"/>
          <p14:tracePt t="48636" x="7621588" y="3221038"/>
          <p14:tracePt t="48637" x="7553325" y="3246438"/>
          <p14:tracePt t="48653" x="7272338" y="3322638"/>
          <p14:tracePt t="48669" x="6889750" y="3416300"/>
          <p14:tracePt t="48686" x="6415088" y="3543300"/>
          <p14:tracePt t="48687" x="6303963" y="3568700"/>
          <p14:tracePt t="48703" x="5827713" y="3671888"/>
          <p14:tracePt t="48719" x="5386388" y="3713163"/>
          <p14:tracePt t="48736" x="4970463" y="3748088"/>
          <p14:tracePt t="48740" x="4884738" y="3748088"/>
          <p14:tracePt t="48743" x="4783138" y="3748088"/>
          <p14:tracePt t="48753" x="4613275" y="3748088"/>
          <p14:tracePt t="48754" x="4511675" y="3748088"/>
          <p14:tracePt t="48771" x="4214813" y="3748088"/>
          <p14:tracePt t="48787" x="4002088" y="3748088"/>
          <p14:tracePt t="48790" x="3857625" y="3748088"/>
          <p14:tracePt t="48804" x="3703638" y="3748088"/>
          <p14:tracePt t="48821" x="3636963" y="3738563"/>
          <p14:tracePt t="48836" x="3568700" y="3738563"/>
          <p14:tracePt t="48839" x="3543300" y="3738563"/>
          <p14:tracePt t="48852" x="3475038" y="3738563"/>
          <p14:tracePt t="48869" x="3457575" y="3738563"/>
          <p14:tracePt t="48886" x="3432175" y="3738563"/>
          <p14:tracePt t="49029" x="3432175" y="3730625"/>
          <p14:tracePt t="49039" x="3441700" y="3722688"/>
          <p14:tracePt t="49049" x="3467100" y="3713163"/>
          <p14:tracePt t="49058" x="3492500" y="3705225"/>
          <p14:tracePt t="49069" x="3543300" y="3697288"/>
          <p14:tracePt t="49086" x="3678238" y="3662363"/>
          <p14:tracePt t="49102" x="3933825" y="3611563"/>
          <p14:tracePt t="49119" x="4291013" y="3594100"/>
          <p14:tracePt t="49136" x="4714875" y="3594100"/>
          <p14:tracePt t="49152" x="5165725" y="3594100"/>
          <p14:tracePt t="49169" x="5632450" y="3568700"/>
          <p14:tracePt t="49186" x="6083300" y="3568700"/>
          <p14:tracePt t="49202" x="6678613" y="3568700"/>
          <p14:tracePt t="49205" x="6805613" y="3568700"/>
          <p14:tracePt t="49219" x="7170738" y="3568700"/>
          <p14:tracePt t="49220" x="7307263" y="3568700"/>
          <p14:tracePt t="49236" x="7688263" y="3568700"/>
          <p14:tracePt t="49237" x="7816850" y="3568700"/>
          <p14:tracePt t="49252" x="8181975" y="3568700"/>
          <p14:tracePt t="49269" x="8623300" y="3568700"/>
          <p14:tracePt t="49286" x="8802688" y="3568700"/>
          <p14:tracePt t="49303" x="8861425" y="3568700"/>
          <p14:tracePt t="49304" x="8869363" y="3568700"/>
          <p14:tracePt t="50833" x="8853488" y="3568700"/>
          <p14:tracePt t="50857" x="8836025" y="3568700"/>
          <p14:tracePt t="50867" x="8828088" y="3568700"/>
          <p14:tracePt t="50879" x="8818563" y="3568700"/>
          <p14:tracePt t="50892" x="8810625" y="3568700"/>
          <p14:tracePt t="50903" x="8802688" y="3568700"/>
          <p14:tracePt t="50919" x="8793163" y="3578225"/>
          <p14:tracePt t="50934" x="8785225" y="3578225"/>
          <p14:tracePt t="50952" x="8777288" y="3578225"/>
          <p14:tracePt t="50968" x="8759825" y="3594100"/>
          <p14:tracePt t="50970" x="8750300" y="3594100"/>
          <p14:tracePt t="50985" x="8734425" y="3594100"/>
          <p14:tracePt t="51001" x="8709025" y="3611563"/>
          <p14:tracePt t="51018" x="8666163" y="3619500"/>
          <p14:tracePt t="51022" x="8648700" y="3629025"/>
          <p14:tracePt t="51024" x="8640763" y="3629025"/>
          <p14:tracePt t="51034" x="8623300" y="3629025"/>
          <p14:tracePt t="51051" x="8564563" y="3654425"/>
          <p14:tracePt t="51052" x="8547100" y="3654425"/>
          <p14:tracePt t="51068" x="8470900" y="3671888"/>
          <p14:tracePt t="51084" x="8359775" y="3697288"/>
          <p14:tracePt t="51101" x="8266113" y="3722688"/>
          <p14:tracePt t="51102" x="8240713" y="3730625"/>
          <p14:tracePt t="51118" x="8174038" y="3756025"/>
          <p14:tracePt t="51119" x="8164513" y="3763963"/>
          <p14:tracePt t="51134" x="8054975" y="3798888"/>
          <p14:tracePt t="51151" x="8020050" y="3806825"/>
          <p14:tracePt t="51168" x="7986713" y="3824288"/>
          <p14:tracePt t="51169" x="7977188" y="3824288"/>
          <p14:tracePt t="51184" x="7935913" y="3832225"/>
          <p14:tracePt t="51201" x="7893050" y="3841750"/>
          <p14:tracePt t="51218" x="7850188" y="3849688"/>
          <p14:tracePt t="51235" x="7807325" y="3867150"/>
          <p14:tracePt t="51237" x="7799388" y="3867150"/>
          <p14:tracePt t="51252" x="7756525" y="3875088"/>
          <p14:tracePt t="51254" x="7740650" y="3875088"/>
          <p14:tracePt t="51268" x="7672388" y="3900488"/>
          <p14:tracePt t="51271" x="7662863" y="3908425"/>
          <p14:tracePt t="51285" x="7612063" y="3917950"/>
          <p14:tracePt t="51287" x="7586663" y="3925888"/>
          <p14:tracePt t="51301" x="7527925" y="3935413"/>
          <p14:tracePt t="51318" x="7373938" y="3976688"/>
          <p14:tracePt t="51334" x="7315200" y="3986213"/>
          <p14:tracePt t="51335" x="7297738" y="3986213"/>
          <p14:tracePt t="51351" x="7213600" y="3994150"/>
          <p14:tracePt t="51368" x="7119938" y="4019550"/>
          <p14:tracePt t="51369" x="7094538" y="4019550"/>
          <p14:tracePt t="51384" x="7026275" y="4044950"/>
          <p14:tracePt t="51386" x="7008813" y="4044950"/>
          <p14:tracePt t="51389" x="7000875" y="4044950"/>
          <p14:tracePt t="51401" x="6907213" y="4062413"/>
          <p14:tracePt t="51418" x="6788150" y="4070350"/>
          <p14:tracePt t="51434" x="6669088" y="4079875"/>
          <p14:tracePt t="51437" x="6635750" y="4087813"/>
          <p14:tracePt t="51451" x="6559550" y="4105275"/>
          <p14:tracePt t="51452" x="6534150" y="4113213"/>
          <p14:tracePt t="51468" x="6456363" y="4130675"/>
          <p14:tracePt t="51485" x="6364288" y="4146550"/>
          <p14:tracePt t="51487" x="6346825" y="4146550"/>
          <p14:tracePt t="51500" x="6286500" y="4164013"/>
          <p14:tracePt t="51503" x="6261100" y="4171950"/>
          <p14:tracePt t="51518" x="6167438" y="4197350"/>
          <p14:tracePt t="51534" x="6100763" y="4197350"/>
          <p14:tracePt t="51535" x="6083300" y="4206875"/>
          <p14:tracePt t="51551" x="5964238" y="4224338"/>
          <p14:tracePt t="51568" x="5862638" y="4232275"/>
          <p14:tracePt t="51584" x="5743575" y="4240213"/>
          <p14:tracePt t="51600" x="5530850" y="4257675"/>
          <p14:tracePt t="51617" x="5353050" y="4283075"/>
          <p14:tracePt t="51634" x="5148263" y="4283075"/>
          <p14:tracePt t="51650" x="4953000" y="4308475"/>
          <p14:tracePt t="51668" x="4673600" y="4325938"/>
          <p14:tracePt t="51684" x="4476750" y="4359275"/>
          <p14:tracePt t="51700" x="4265613" y="4384675"/>
          <p14:tracePt t="51703" x="4222750" y="4402138"/>
          <p14:tracePt t="51718" x="4035425" y="4445000"/>
          <p14:tracePt t="51734" x="3873500" y="4478338"/>
          <p14:tracePt t="51736" x="3806825" y="4495800"/>
          <p14:tracePt t="51751" x="3586163" y="4538663"/>
          <p14:tracePt t="51768" x="3406775" y="4538663"/>
          <p14:tracePt t="51772" x="3363913" y="4538663"/>
          <p14:tracePt t="51773" x="3322638" y="4538663"/>
          <p14:tracePt t="51785" x="3236913" y="4538663"/>
          <p14:tracePt t="51786" x="3194050" y="4538663"/>
          <p14:tracePt t="51801" x="3033713" y="4538663"/>
          <p14:tracePt t="51818" x="2905125" y="4538663"/>
          <p14:tracePt t="51834" x="2811463" y="4538663"/>
          <p14:tracePt t="51837" x="2786063" y="4538663"/>
          <p14:tracePt t="51851" x="2735263" y="4538663"/>
          <p14:tracePt t="51853" x="2719388" y="4538663"/>
          <p14:tracePt t="51869" x="2651125" y="4538663"/>
          <p14:tracePt t="51884" x="2600325" y="4538663"/>
          <p14:tracePt t="51901" x="2549525" y="4538663"/>
          <p14:tracePt t="51903" x="2532063" y="4538663"/>
          <p14:tracePt t="51918" x="2497138" y="4538663"/>
          <p14:tracePt t="51919" x="2489200" y="4538663"/>
          <p14:tracePt t="51934" x="2455863" y="4529138"/>
          <p14:tracePt t="51950" x="2395538" y="4521200"/>
          <p14:tracePt t="51967" x="2362200" y="4503738"/>
          <p14:tracePt t="51984" x="2352675" y="4495800"/>
          <p14:tracePt t="52001" x="2344738" y="4495800"/>
          <p14:tracePt t="52018" x="2327275" y="4486275"/>
          <p14:tracePt t="52022" x="2319338" y="4478338"/>
          <p14:tracePt t="52034" x="2311400" y="4470400"/>
          <p14:tracePt t="52050" x="2293938" y="4460875"/>
          <p14:tracePt t="52068" x="2268538" y="4452938"/>
          <p14:tracePt t="52084" x="2268538" y="4435475"/>
          <p14:tracePt t="52101" x="2251075" y="4419600"/>
          <p14:tracePt t="52155" x="2251075" y="4410075"/>
          <p14:tracePt t="52177" x="2243138" y="4410075"/>
          <p14:tracePt t="52265" x="2243138" y="4402138"/>
          <p14:tracePt t="52283" x="2243138" y="4394200"/>
          <p14:tracePt t="52299" x="2243138" y="4376738"/>
          <p14:tracePt t="52308" x="2251075" y="4368800"/>
          <p14:tracePt t="52319" x="2268538" y="4359275"/>
          <p14:tracePt t="52334" x="2268538" y="4351338"/>
          <p14:tracePt t="52358" x="2276475" y="4341813"/>
          <p14:tracePt t="52378" x="2286000" y="4333875"/>
          <p14:tracePt t="52389" x="2293938" y="4316413"/>
          <p14:tracePt t="52400" x="2301875" y="4316413"/>
          <p14:tracePt t="52402" x="2319338" y="4316413"/>
          <p14:tracePt t="52417" x="2327275" y="4308475"/>
          <p14:tracePt t="52434" x="2344738" y="4291013"/>
          <p14:tracePt t="52450" x="2370138" y="4275138"/>
          <p14:tracePt t="52468" x="2395538" y="4265613"/>
          <p14:tracePt t="52485" x="2405063" y="4257675"/>
          <p14:tracePt t="52501" x="2420938" y="4257675"/>
          <p14:tracePt t="52503" x="2430463" y="4257675"/>
          <p14:tracePt t="52517" x="2438400" y="4249738"/>
          <p14:tracePt t="52518" x="2446338" y="4249738"/>
          <p14:tracePt t="52535" x="2455863" y="4249738"/>
          <p14:tracePt t="52551" x="2463800" y="4249738"/>
          <p14:tracePt t="52569" x="2489200" y="4240213"/>
          <p14:tracePt t="52573" x="2497138" y="4240213"/>
          <p14:tracePt t="52575" x="2506663" y="4240213"/>
          <p14:tracePt t="52584" x="2549525" y="4224338"/>
          <p14:tracePt t="52600" x="2582863" y="4214813"/>
          <p14:tracePt t="52601" x="2600325" y="4214813"/>
          <p14:tracePt t="52617" x="2651125" y="4214813"/>
          <p14:tracePt t="52634" x="2693988" y="4214813"/>
          <p14:tracePt t="52650" x="2719388" y="4214813"/>
          <p14:tracePt t="52667" x="2744788" y="4214813"/>
          <p14:tracePt t="52684" x="2760663" y="4214813"/>
          <p14:tracePt t="52688" x="2778125" y="4214813"/>
          <p14:tracePt t="52700" x="2803525" y="4214813"/>
          <p14:tracePt t="52703" x="2820988" y="4214813"/>
          <p14:tracePt t="52717" x="2863850" y="4214813"/>
          <p14:tracePt t="52718" x="2871788" y="4214813"/>
          <p14:tracePt t="52735" x="2955925" y="4214813"/>
          <p14:tracePt t="52751" x="3008313" y="4214813"/>
          <p14:tracePt t="52767" x="3041650" y="4214813"/>
          <p14:tracePt t="52784" x="3059113" y="4214813"/>
          <p14:tracePt t="52789" x="3074988" y="4214813"/>
          <p14:tracePt t="52801" x="3092450" y="4214813"/>
          <p14:tracePt t="52817" x="3127375" y="4214813"/>
          <p14:tracePt t="52834" x="3178175" y="4214813"/>
          <p14:tracePt t="52838" x="3186113" y="4214813"/>
          <p14:tracePt t="52840" x="3194050" y="4214813"/>
          <p14:tracePt t="52850" x="3219450" y="4214813"/>
          <p14:tracePt t="52853" x="3228975" y="4214813"/>
          <p14:tracePt t="52867" x="3262313" y="4214813"/>
          <p14:tracePt t="52884" x="3322638" y="4214813"/>
          <p14:tracePt t="52900" x="3363913" y="4214813"/>
          <p14:tracePt t="52903" x="3381375" y="4214813"/>
          <p14:tracePt t="52917" x="3424238" y="4214813"/>
          <p14:tracePt t="52935" x="3508375" y="4214813"/>
          <p14:tracePt t="52951" x="3551238" y="4214813"/>
          <p14:tracePt t="52953" x="3559175" y="4214813"/>
          <p14:tracePt t="52967" x="3586163" y="4214813"/>
          <p14:tracePt t="52983" x="3602038" y="4214813"/>
          <p14:tracePt t="53001" x="3611563" y="4214813"/>
          <p14:tracePt t="53017" x="3619500" y="4214813"/>
          <p14:tracePt t="53034" x="3627438" y="4214813"/>
          <p14:tracePt t="53051" x="3636963" y="4214813"/>
          <p14:tracePt t="53068" x="3652838" y="4214813"/>
          <p14:tracePt t="53084" x="3670300" y="4214813"/>
          <p14:tracePt t="53217" x="3687763" y="4214813"/>
          <p14:tracePt t="53335" x="3695700" y="4206875"/>
          <p14:tracePt t="53351" x="3703638" y="4206875"/>
          <p14:tracePt t="53358" x="3713163" y="4206875"/>
          <p14:tracePt t="53367" x="3721100" y="4206875"/>
          <p14:tracePt t="53370" x="3729038" y="4197350"/>
          <p14:tracePt t="53388" x="3746500" y="4189413"/>
          <p14:tracePt t="53401" x="3763963" y="4189413"/>
          <p14:tracePt t="53417" x="3771900" y="4189413"/>
          <p14:tracePt t="53418" x="3781425" y="4189413"/>
          <p14:tracePt t="53433" x="3832225" y="4181475"/>
          <p14:tracePt t="53449" x="3916363" y="4171950"/>
          <p14:tracePt t="53466" x="4010025" y="4171950"/>
          <p14:tracePt t="53483" x="4070350" y="4171950"/>
          <p14:tracePt t="53500" x="4121150" y="4171950"/>
          <p14:tracePt t="53501" x="4129088" y="4171950"/>
          <p14:tracePt t="53503" x="4146550" y="4171950"/>
          <p14:tracePt t="53516" x="4171950" y="4171950"/>
          <p14:tracePt t="53534" x="4179888" y="4171950"/>
          <p14:tracePt t="53535" x="4187825" y="4171950"/>
          <p14:tracePt t="53550" x="4197350" y="4171950"/>
          <p14:tracePt t="53567" x="4214813" y="4171950"/>
          <p14:tracePt t="53583" x="4230688" y="4171950"/>
          <p14:tracePt t="53605" x="4240213" y="4171950"/>
          <p14:tracePt t="53617" x="4248150" y="4171950"/>
          <p14:tracePt t="53634" x="4256088" y="4171950"/>
          <p14:tracePt t="53650" x="4273550" y="4171950"/>
          <p14:tracePt t="53667" x="4281488" y="4171950"/>
          <p14:tracePt t="53669" x="4298950" y="4171950"/>
          <p14:tracePt t="53683" x="4316413" y="4171950"/>
          <p14:tracePt t="53684" x="4324350" y="4171950"/>
          <p14:tracePt t="53700" x="4341813" y="4171950"/>
          <p14:tracePt t="53716" x="4359275" y="4171950"/>
          <p14:tracePt t="53767" x="4375150" y="4171950"/>
          <p14:tracePt t="53783" x="4392613" y="4171950"/>
          <p14:tracePt t="53791" x="4400550" y="4171950"/>
          <p14:tracePt t="53800" x="4410075" y="4171950"/>
          <p14:tracePt t="53817" x="4425950" y="4171950"/>
          <p14:tracePt t="53834" x="4451350" y="4171950"/>
          <p14:tracePt t="53873" x="4460875" y="4164013"/>
          <p14:tracePt t="53885" x="4468813" y="4164013"/>
          <p14:tracePt t="53903" x="4476750" y="4164013"/>
          <p14:tracePt t="53926" x="4486275" y="4164013"/>
          <p14:tracePt t="53942" x="4494213" y="4164013"/>
          <p14:tracePt t="54065" x="4503738" y="4164013"/>
          <p14:tracePt t="54101" x="4519613" y="4164013"/>
          <p14:tracePt t="54111" x="4519613" y="4156075"/>
          <p14:tracePt t="54118" x="4537075" y="4146550"/>
          <p14:tracePt t="54133" x="4545013" y="4146550"/>
          <p14:tracePt t="54135" x="4545013" y="4138613"/>
          <p14:tracePt t="54150" x="4562475" y="4138613"/>
          <p14:tracePt t="54166" x="4570413" y="4138613"/>
          <p14:tracePt t="54213" x="4579938" y="4138613"/>
          <p14:tracePt t="54225" x="4595813" y="4138613"/>
          <p14:tracePt t="54245" x="4613275" y="4138613"/>
          <p14:tracePt t="54265" x="4630738" y="4138613"/>
          <p14:tracePt t="54280" x="4638675" y="4138613"/>
          <p14:tracePt t="54351" x="4646613" y="4138613"/>
          <p14:tracePt t="54395" x="4656138" y="4138613"/>
          <p14:tracePt t="54497" x="4664075" y="4138613"/>
          <p14:tracePt t="54509" x="4664075" y="4130675"/>
          <p14:tracePt t="54587" x="4673600" y="4130675"/>
          <p14:tracePt t="54641" x="4689475" y="4130675"/>
          <p14:tracePt t="54673" x="4689475" y="4121150"/>
          <p14:tracePt t="54685" x="4706938" y="4113213"/>
          <p14:tracePt t="54696" x="4714875" y="4113213"/>
          <p14:tracePt t="54750" x="4724400" y="4113213"/>
          <p14:tracePt t="54811" x="4732338" y="4113213"/>
          <p14:tracePt t="54869" x="4740275" y="4105275"/>
          <p14:tracePt t="55084" x="4749800" y="4095750"/>
          <p14:tracePt t="55108" x="4757738" y="4095750"/>
          <p14:tracePt t="55124" x="4775200" y="4095750"/>
          <p14:tracePt t="55130" x="4783138" y="4095750"/>
          <p14:tracePt t="55138" x="4791075" y="4087813"/>
          <p14:tracePt t="55148" x="4800600" y="4087813"/>
          <p14:tracePt t="55166" x="4833938" y="4079875"/>
          <p14:tracePt t="55182" x="4843463" y="4079875"/>
          <p14:tracePt t="55183" x="4859338" y="4079875"/>
          <p14:tracePt t="55199" x="4876800" y="4079875"/>
          <p14:tracePt t="55216" x="4894263" y="4079875"/>
          <p14:tracePt t="55233" x="4919663" y="4079875"/>
          <p14:tracePt t="55249" x="4935538" y="4070350"/>
          <p14:tracePt t="55266" x="4962525" y="4070350"/>
          <p14:tracePt t="55286" x="4978400" y="4070350"/>
          <p14:tracePt t="55299" x="4987925" y="4070350"/>
          <p14:tracePt t="55301" x="4995863" y="4070350"/>
          <p14:tracePt t="55315" x="5003800" y="4070350"/>
          <p14:tracePt t="55333" x="5021263" y="4062413"/>
          <p14:tracePt t="55349" x="5038725" y="4062413"/>
          <p14:tracePt t="55351" x="5054600" y="4062413"/>
          <p14:tracePt t="55367" x="5072063" y="4062413"/>
          <p14:tracePt t="55382" x="5089525" y="4062413"/>
          <p14:tracePt t="55399" x="5114925" y="4052888"/>
          <p14:tracePt t="55416" x="5114925" y="4044950"/>
          <p14:tracePt t="55420" x="5132388" y="4044950"/>
          <p14:tracePt t="55433" x="5140325" y="4044950"/>
          <p14:tracePt t="55449" x="5148263" y="4044950"/>
          <p14:tracePt t="55451" x="5157788" y="4044950"/>
          <p14:tracePt t="55465" x="5165725" y="4044950"/>
          <p14:tracePt t="55482" x="5173663" y="4044950"/>
          <p14:tracePt t="55499" x="5183188" y="4044950"/>
          <p14:tracePt t="55517" x="5199063" y="4044950"/>
          <p14:tracePt t="55533" x="5208588" y="4044950"/>
          <p14:tracePt t="55549" x="5216525" y="4044950"/>
          <p14:tracePt t="55567" x="5233988" y="4044950"/>
          <p14:tracePt t="55599" x="5241925" y="4044950"/>
          <p14:tracePt t="55615" x="5259388" y="4044950"/>
          <p14:tracePt t="55640" x="5276850" y="4044950"/>
          <p14:tracePt t="55646" x="5284788" y="4044950"/>
          <p14:tracePt t="55658" x="5292725" y="4044950"/>
          <p14:tracePt t="55676" x="5302250" y="4044950"/>
          <p14:tracePt t="55712" x="5310188" y="4044950"/>
          <p14:tracePt t="55732" x="5318125" y="4044950"/>
          <p14:tracePt t="55750" x="5335588" y="4044950"/>
          <p14:tracePt t="55770" x="5353050" y="4044950"/>
          <p14:tracePt t="55779" x="5368925" y="4044950"/>
          <p14:tracePt t="55787" x="5378450" y="4044950"/>
          <p14:tracePt t="55799" x="5386388" y="4044950"/>
          <p14:tracePt t="55800" x="5394325" y="4044950"/>
          <p14:tracePt t="55815" x="5429250" y="4044950"/>
          <p14:tracePt t="55831" x="5454650" y="4044950"/>
          <p14:tracePt t="55848" x="5487988" y="4044950"/>
          <p14:tracePt t="55865" x="5530850" y="4044950"/>
          <p14:tracePt t="55881" x="5607050" y="4044950"/>
          <p14:tracePt t="55885" x="5624513" y="4044950"/>
          <p14:tracePt t="55898" x="5667375" y="4037013"/>
          <p14:tracePt t="55900" x="5683250" y="4037013"/>
          <p14:tracePt t="55916" x="5735638" y="4037013"/>
          <p14:tracePt t="55932" x="5827713" y="4037013"/>
          <p14:tracePt t="55948" x="5913438" y="4027488"/>
          <p14:tracePt t="55949" x="5946775" y="4027488"/>
          <p14:tracePt t="55964" x="6057900" y="4027488"/>
          <p14:tracePt t="55982" x="6202363" y="4027488"/>
          <p14:tracePt t="55998" x="6270625" y="4027488"/>
          <p14:tracePt t="55999" x="6286500" y="4027488"/>
          <p14:tracePt t="56015" x="6346825" y="4027488"/>
          <p14:tracePt t="56032" x="6364288" y="4027488"/>
          <p14:tracePt t="56051" x="6372225" y="4027488"/>
          <p14:tracePt t="57729" x="6364288" y="4027488"/>
          <p14:tracePt t="57738" x="6346825" y="4027488"/>
          <p14:tracePt t="57749" x="6311900" y="4027488"/>
          <p14:tracePt t="57752" x="6303963" y="4037013"/>
          <p14:tracePt t="57757" x="6286500" y="4044950"/>
          <p14:tracePt t="57758" x="6261100" y="4044950"/>
          <p14:tracePt t="57764" x="6253163" y="4052888"/>
          <p14:tracePt t="57768" x="6202363" y="4062413"/>
          <p14:tracePt t="57770" x="6176963" y="4070350"/>
          <p14:tracePt t="57784" x="6075363" y="4095750"/>
          <p14:tracePt t="57789" x="6015038" y="4113213"/>
          <p14:tracePt t="57791" x="5956300" y="4130675"/>
          <p14:tracePt t="57797" x="5880100" y="4146550"/>
          <p14:tracePt t="57798" x="5811838" y="4164013"/>
          <p14:tracePt t="57814" x="5556250" y="4224338"/>
          <p14:tracePt t="57814" x="5472113" y="4257675"/>
          <p14:tracePt t="57830" x="5191125" y="4316413"/>
          <p14:tracePt t="57847" x="4791075" y="4427538"/>
          <p14:tracePt t="57863" x="4537075" y="4495800"/>
          <p14:tracePt t="57880" x="4324350" y="4554538"/>
          <p14:tracePt t="57882" x="4291013" y="4572000"/>
          <p14:tracePt t="57897" x="4111625" y="4622800"/>
          <p14:tracePt t="57913" x="4002088" y="4648200"/>
          <p14:tracePt t="57930" x="3916363" y="4665663"/>
          <p14:tracePt t="57947" x="3865563" y="4683125"/>
          <p14:tracePt t="57964" x="3822700" y="4691063"/>
          <p14:tracePt t="57980" x="3781425" y="4708525"/>
          <p14:tracePt t="57998" x="3763963" y="4708525"/>
          <p14:tracePt t="58013" x="3756025" y="4724400"/>
          <p14:tracePt t="58030" x="3721100" y="4741863"/>
          <p14:tracePt t="58047" x="3695700" y="4749800"/>
          <p14:tracePt t="58064" x="3687763" y="4749800"/>
          <p14:tracePt t="58081" x="3678238" y="4749800"/>
          <p14:tracePt t="58099" x="3670300" y="4749800"/>
          <p14:tracePt t="60540" x="3670300" y="4741863"/>
          <p14:tracePt t="60556" x="3687763" y="4733925"/>
          <p14:tracePt t="60576" x="3687763" y="4724400"/>
          <p14:tracePt t="60585" x="3703638" y="4724400"/>
          <p14:tracePt t="60596" x="3713163" y="4716463"/>
          <p14:tracePt t="60614" x="3721100" y="4708525"/>
          <p14:tracePt t="60632" x="3746500" y="4691063"/>
          <p14:tracePt t="60653" x="3756025" y="4691063"/>
          <p14:tracePt t="60699" x="3763963" y="4699000"/>
          <p14:tracePt t="60711" x="3771900" y="4699000"/>
          <p14:tracePt t="60725" x="3781425" y="4699000"/>
          <p14:tracePt t="60740" x="3789363" y="4699000"/>
          <p14:tracePt t="60749" x="3797300" y="4699000"/>
          <p14:tracePt t="60851" x="3806825" y="4699000"/>
          <p14:tracePt t="60879" x="3814763" y="4699000"/>
          <p14:tracePt t="60965" x="3832225" y="4699000"/>
          <p14:tracePt t="61021" x="3840163" y="4699000"/>
          <p14:tracePt t="61059" x="3848100" y="4699000"/>
          <p14:tracePt t="61085" x="3857625" y="4691063"/>
          <p14:tracePt t="61089" x="3865563" y="4691063"/>
          <p14:tracePt t="61116" x="3873500" y="4691063"/>
          <p14:tracePt t="61120" x="3890963" y="4691063"/>
          <p14:tracePt t="61131" x="3908425" y="4683125"/>
          <p14:tracePt t="61145" x="3925888" y="4683125"/>
          <p14:tracePt t="61162" x="3959225" y="4665663"/>
          <p14:tracePt t="61178" x="3984625" y="4665663"/>
          <p14:tracePt t="61180" x="3992563" y="4665663"/>
          <p14:tracePt t="61195" x="4010025" y="4657725"/>
          <p14:tracePt t="61197" x="4027488" y="4648200"/>
          <p14:tracePt t="61212" x="4052888" y="4640263"/>
          <p14:tracePt t="61214" x="4070350" y="4640263"/>
          <p14:tracePt t="61229" x="4095750" y="4630738"/>
          <p14:tracePt t="61230" x="4111625" y="4622800"/>
          <p14:tracePt t="61247" x="4171950" y="4614863"/>
          <p14:tracePt t="61250" x="4187825" y="4614863"/>
          <p14:tracePt t="61252" x="4205288" y="4605338"/>
          <p14:tracePt t="61262" x="4240213" y="4597400"/>
          <p14:tracePt t="61278" x="4291013" y="4589463"/>
          <p14:tracePt t="61280" x="4306888" y="4579938"/>
          <p14:tracePt t="61295" x="4341813" y="4572000"/>
          <p14:tracePt t="61311" x="4384675" y="4564063"/>
          <p14:tracePt t="61328" x="4418013" y="4554538"/>
          <p14:tracePt t="61345" x="4468813" y="4538663"/>
          <p14:tracePt t="61361" x="4503738" y="4529138"/>
          <p14:tracePt t="61378" x="4529138" y="4529138"/>
          <p14:tracePt t="61382" x="4537075" y="4529138"/>
          <p14:tracePt t="61395" x="4554538" y="4513263"/>
          <p14:tracePt t="61396" x="4570413" y="4513263"/>
          <p14:tracePt t="61413" x="4595813" y="4503738"/>
          <p14:tracePt t="61428" x="4621213" y="4503738"/>
          <p14:tracePt t="61430" x="4646613" y="4495800"/>
          <p14:tracePt t="61434" x="4656138" y="4495800"/>
          <p14:tracePt t="61445" x="4681538" y="4486275"/>
          <p14:tracePt t="61447" x="4689475" y="4486275"/>
          <p14:tracePt t="61462" x="4724400" y="4478338"/>
          <p14:tracePt t="61465" x="4732338" y="4470400"/>
          <p14:tracePt t="61479" x="4757738" y="4470400"/>
          <p14:tracePt t="61481" x="4765675" y="4460875"/>
          <p14:tracePt t="61494" x="4808538" y="4460875"/>
          <p14:tracePt t="61511" x="4851400" y="4452938"/>
          <p14:tracePt t="61528" x="4894263" y="4452938"/>
          <p14:tracePt t="61545" x="4978400" y="4435475"/>
          <p14:tracePt t="61561" x="5054600" y="4435475"/>
          <p14:tracePt t="61578" x="5106988" y="4435475"/>
          <p14:tracePt t="61595" x="5157788" y="4435475"/>
          <p14:tracePt t="61597" x="5173663" y="4435475"/>
          <p14:tracePt t="61613" x="5191125" y="4435475"/>
          <p14:tracePt t="61628" x="5208588" y="4435475"/>
          <p14:tracePt t="61630" x="5224463" y="4435475"/>
          <p14:tracePt t="61645" x="5259388" y="4435475"/>
          <p14:tracePt t="61663" x="5302250" y="4435475"/>
          <p14:tracePt t="61678" x="5318125" y="4435475"/>
          <p14:tracePt t="61679" x="5327650" y="4435475"/>
          <p14:tracePt t="61695" x="5353050" y="4445000"/>
          <p14:tracePt t="61712" x="5378450" y="4445000"/>
          <p14:tracePt t="61728" x="5394325" y="4445000"/>
          <p14:tracePt t="61732" x="5403850" y="4445000"/>
          <p14:tracePt t="61745" x="5429250" y="4445000"/>
          <p14:tracePt t="61761" x="5462588" y="4445000"/>
          <p14:tracePt t="61778" x="5505450" y="4445000"/>
          <p14:tracePt t="61795" x="5522913" y="4445000"/>
          <p14:tracePt t="61797" x="5538788" y="4445000"/>
          <p14:tracePt t="61812" x="5573713" y="4445000"/>
          <p14:tracePt t="61828" x="5599113" y="4445000"/>
          <p14:tracePt t="61829" x="5607050" y="4445000"/>
          <p14:tracePt t="61845" x="5649913" y="4445000"/>
          <p14:tracePt t="61847" x="5667375" y="4445000"/>
          <p14:tracePt t="61863" x="5735638" y="4445000"/>
          <p14:tracePt t="61878" x="5811838" y="4445000"/>
          <p14:tracePt t="61880" x="5837238" y="4445000"/>
          <p14:tracePt t="61894" x="5905500" y="4445000"/>
          <p14:tracePt t="61896" x="5930900" y="4445000"/>
          <p14:tracePt t="61911" x="6024563" y="4445000"/>
          <p14:tracePt t="61928" x="6108700" y="4445000"/>
          <p14:tracePt t="61945" x="6184900" y="4445000"/>
          <p14:tracePt t="61946" x="6194425" y="4445000"/>
          <p14:tracePt t="61962" x="6261100" y="4445000"/>
          <p14:tracePt t="61967" x="6270625" y="4445000"/>
          <p14:tracePt t="61969" x="6296025" y="4445000"/>
          <p14:tracePt t="61978" x="6311900" y="4445000"/>
          <p14:tracePt t="61982" x="6329363" y="4445000"/>
          <p14:tracePt t="61994" x="6397625" y="4445000"/>
          <p14:tracePt t="61997" x="6405563" y="4445000"/>
          <p14:tracePt t="62011" x="6456363" y="4445000"/>
          <p14:tracePt t="62012" x="6483350" y="4445000"/>
          <p14:tracePt t="62028" x="6550025" y="4445000"/>
          <p14:tracePt t="62029" x="6567488" y="4445000"/>
          <p14:tracePt t="62044" x="6643688" y="4427538"/>
          <p14:tracePt t="62046" x="6678613" y="4427538"/>
          <p14:tracePt t="62061" x="6745288" y="4427538"/>
          <p14:tracePt t="62077" x="6823075" y="4410075"/>
          <p14:tracePt t="62078" x="6848475" y="4410075"/>
          <p14:tracePt t="62094" x="6958013" y="4410075"/>
          <p14:tracePt t="62110" x="7069138" y="4410075"/>
          <p14:tracePt t="62128" x="7170738" y="4410075"/>
          <p14:tracePt t="62144" x="7264400" y="4410075"/>
          <p14:tracePt t="62161" x="7348538" y="4384675"/>
          <p14:tracePt t="62178" x="7383463" y="4376738"/>
          <p14:tracePt t="62181" x="7400925" y="4376738"/>
          <p14:tracePt t="62194" x="7426325" y="4376738"/>
          <p14:tracePt t="62213" x="7502525" y="4376738"/>
          <p14:tracePt t="62228" x="7553325" y="4376738"/>
          <p14:tracePt t="62230" x="7570788" y="4376738"/>
          <p14:tracePt t="62245" x="7604125" y="4368800"/>
          <p14:tracePt t="62247" x="7629525" y="4368800"/>
          <p14:tracePt t="62250" x="7646988" y="4368800"/>
          <p14:tracePt t="62252" x="7654925" y="4368800"/>
          <p14:tracePt t="62261" x="7672388" y="4368800"/>
          <p14:tracePt t="62263" x="7680325" y="4368800"/>
          <p14:tracePt t="62278" x="7705725" y="4368800"/>
          <p14:tracePt t="62280" x="7705725" y="4359275"/>
          <p14:tracePt t="62295" x="7723188" y="4351338"/>
          <p14:tracePt t="62311" x="7731125" y="4341813"/>
          <p14:tracePt t="62343" x="7740650" y="4341813"/>
          <p14:tracePt t="64313" x="7740650" y="4351338"/>
          <p14:tracePt t="64322" x="7731125" y="4351338"/>
          <p14:tracePt t="64332" x="7715250" y="4359275"/>
          <p14:tracePt t="64356" x="7705725" y="4368800"/>
          <p14:tracePt t="64364" x="7688263" y="4376738"/>
          <p14:tracePt t="64384" x="7672388" y="4384675"/>
          <p14:tracePt t="64393" x="7662863" y="4394200"/>
          <p14:tracePt t="64410" x="7646988" y="4402138"/>
          <p14:tracePt t="64411" x="7646988" y="4410075"/>
          <p14:tracePt t="64426" x="7621588" y="4419600"/>
          <p14:tracePt t="64428" x="7612063" y="4427538"/>
          <p14:tracePt t="64443" x="7545388" y="4495800"/>
          <p14:tracePt t="64460" x="7493000" y="4538663"/>
          <p14:tracePt t="64463" x="7477125" y="4538663"/>
          <p14:tracePt t="64476" x="7459663" y="4554538"/>
          <p14:tracePt t="64493" x="7400925" y="4597400"/>
          <p14:tracePt t="64510" x="7340600" y="4630738"/>
          <p14:tracePt t="64526" x="7272338" y="4683125"/>
          <p14:tracePt t="64543" x="7188200" y="4724400"/>
          <p14:tracePt t="64544" x="7170738" y="4741863"/>
          <p14:tracePt t="64560" x="7085013" y="4792663"/>
          <p14:tracePt t="64576" x="7043738" y="4818063"/>
          <p14:tracePt t="64578" x="7018338" y="4827588"/>
          <p14:tracePt t="64593" x="6950075" y="4852988"/>
          <p14:tracePt t="64609" x="6881813" y="4868863"/>
          <p14:tracePt t="64627" x="6813550" y="4886325"/>
          <p14:tracePt t="64628" x="6788150" y="4894263"/>
          <p14:tracePt t="64643" x="6711950" y="4929188"/>
          <p14:tracePt t="64660" x="6618288" y="4962525"/>
          <p14:tracePt t="64663" x="6584950" y="4972050"/>
          <p14:tracePt t="64676" x="6491288" y="5005388"/>
          <p14:tracePt t="64679" x="6465888" y="5013325"/>
          <p14:tracePt t="64693" x="6364288" y="5030788"/>
          <p14:tracePt t="64694" x="6338888" y="5038725"/>
          <p14:tracePt t="64710" x="6253163" y="5064125"/>
          <p14:tracePt t="64711" x="6235700" y="5064125"/>
          <p14:tracePt t="64726" x="6134100" y="5081588"/>
          <p14:tracePt t="64743" x="6049963" y="5091113"/>
          <p14:tracePt t="64745" x="6024563" y="5091113"/>
          <p14:tracePt t="64760" x="5956300" y="5099050"/>
          <p14:tracePt t="64776" x="5913438" y="5099050"/>
          <p14:tracePt t="64777" x="5888038" y="5099050"/>
          <p14:tracePt t="64793" x="5845175" y="5099050"/>
          <p14:tracePt t="64809" x="5811838" y="5106988"/>
          <p14:tracePt t="64826" x="5776913" y="5124450"/>
          <p14:tracePt t="64842" x="5751513" y="5124450"/>
          <p14:tracePt t="64859" x="5743575" y="5124450"/>
          <p14:tracePt t="64876" x="5735638" y="5124450"/>
          <p14:tracePt t="64893" x="5726113" y="5132388"/>
          <p14:tracePt t="64911" x="5718175" y="5132388"/>
          <p14:tracePt t="64912" x="5700713" y="5132388"/>
          <p14:tracePt t="64926" x="5692775" y="5132388"/>
          <p14:tracePt t="64930" x="5683250" y="5124450"/>
          <p14:tracePt t="64945" x="5667375" y="5124450"/>
          <p14:tracePt t="64959" x="5641975" y="5124450"/>
          <p14:tracePt t="64976" x="5624513" y="5106988"/>
          <p14:tracePt t="65000" x="5616575" y="5106988"/>
          <p14:tracePt t="65961" x="5616575" y="5099050"/>
          <p14:tracePt t="69025" x="5616575" y="5091113"/>
          <p14:tracePt t="69047" x="5624513" y="5073650"/>
          <p14:tracePt t="69147" x="5641975" y="5064125"/>
          <p14:tracePt t="69157" x="5649913" y="5056188"/>
          <p14:tracePt t="69200" x="5649913" y="5048250"/>
          <p14:tracePt t="69367" x="5657850" y="5048250"/>
          <p14:tracePt t="69425" x="5667375" y="5048250"/>
          <p14:tracePt t="69433" x="5667375" y="5038725"/>
          <p14:tracePt t="69479" x="5675313" y="5038725"/>
          <p14:tracePt t="69589" x="5675313" y="5030788"/>
          <p14:tracePt t="69621" x="5692775" y="5030788"/>
          <p14:tracePt t="69629" x="5700713" y="5030788"/>
          <p14:tracePt t="69668" x="5700713" y="5022850"/>
          <p14:tracePt t="69735" x="5708650" y="5022850"/>
          <p14:tracePt t="69764" x="5718175" y="5013325"/>
          <p14:tracePt t="69797" x="5726113" y="5005388"/>
          <p14:tracePt t="69825" x="5735638" y="5005388"/>
          <p14:tracePt t="69873" x="5743575" y="5005388"/>
          <p14:tracePt t="69914" x="5751513" y="4997450"/>
          <p14:tracePt t="69951" x="5768975" y="4997450"/>
          <p14:tracePt t="69956" x="5768975" y="4987925"/>
          <p14:tracePt t="69984" x="5776913" y="4979988"/>
          <p14:tracePt t="70004" x="5786438" y="4979988"/>
          <p14:tracePt t="70032" x="5794375" y="4979988"/>
          <p14:tracePt t="70056" x="5802313" y="4979988"/>
          <p14:tracePt t="70087" x="5819775" y="4979988"/>
          <p14:tracePt t="70135" x="5837238" y="4979988"/>
          <p14:tracePt t="70150" x="5845175" y="4972050"/>
          <p14:tracePt t="70166" x="5853113" y="4962525"/>
          <p14:tracePt t="70178" x="5862638" y="4962525"/>
          <p14:tracePt t="70196" x="5870575" y="4962525"/>
          <p14:tracePt t="70208" x="5880100" y="4962525"/>
          <p14:tracePt t="70222" x="5888038" y="4954588"/>
          <p14:tracePt t="70240" x="5895975" y="4954588"/>
          <p14:tracePt t="70257" x="5913438" y="4954588"/>
          <p14:tracePt t="70367" x="5930900" y="4946650"/>
          <p14:tracePt t="70999" x="5956300" y="4937125"/>
          <p14:tracePt t="71009" x="6007100" y="4919663"/>
          <p14:tracePt t="71025" x="6065838" y="4911725"/>
          <p14:tracePt t="71028" x="6091238" y="4911725"/>
          <p14:tracePt t="71030" x="6116638" y="4911725"/>
          <p14:tracePt t="71039" x="6167438" y="4911725"/>
          <p14:tracePt t="71040" x="6194425" y="4911725"/>
          <p14:tracePt t="71056" x="6278563" y="4911725"/>
          <p14:tracePt t="71072" x="6354763" y="4911725"/>
          <p14:tracePt t="71073" x="6380163" y="4911725"/>
          <p14:tracePt t="71089" x="6456363" y="4911725"/>
          <p14:tracePt t="71106" x="6524625" y="4911725"/>
          <p14:tracePt t="71122" x="6575425" y="4911725"/>
          <p14:tracePt t="71124" x="6584950" y="4911725"/>
          <p14:tracePt t="71139" x="6669088" y="4911725"/>
          <p14:tracePt t="71156" x="6719888" y="4911725"/>
          <p14:tracePt t="71159" x="6737350" y="4911725"/>
          <p14:tracePt t="71172" x="6788150" y="4911725"/>
          <p14:tracePt t="71175" x="6805613" y="4911725"/>
          <p14:tracePt t="71189" x="6848475" y="4911725"/>
          <p14:tracePt t="71190" x="6864350" y="4911725"/>
          <p14:tracePt t="71207" x="6907213" y="4903788"/>
          <p14:tracePt t="71209" x="6932613" y="4903788"/>
          <p14:tracePt t="71223" x="6975475" y="4903788"/>
          <p14:tracePt t="71226" x="6992938" y="4903788"/>
          <p14:tracePt t="71239" x="7059613" y="4903788"/>
          <p14:tracePt t="71241" x="7085013" y="4903788"/>
          <p14:tracePt t="71256" x="7145338" y="4903788"/>
          <p14:tracePt t="71257" x="7170738" y="4903788"/>
          <p14:tracePt t="71272" x="7221538" y="4903788"/>
          <p14:tracePt t="71273" x="7246938" y="4903788"/>
          <p14:tracePt t="71288" x="7332663" y="4886325"/>
          <p14:tracePt t="71305" x="7400925" y="4868863"/>
          <p14:tracePt t="71322" x="7467600" y="4860925"/>
          <p14:tracePt t="71323" x="7485063" y="4860925"/>
          <p14:tracePt t="71338" x="7545388" y="4860925"/>
          <p14:tracePt t="71355" x="7578725" y="4843463"/>
          <p14:tracePt t="71373" x="7604125" y="4843463"/>
          <p14:tracePt t="71389" x="7612063" y="4843463"/>
          <p14:tracePt t="71390" x="7621588" y="4843463"/>
          <p14:tracePt t="74587" x="7612063" y="4843463"/>
          <p14:tracePt t="74615" x="7596188" y="4843463"/>
          <p14:tracePt t="74627" x="7586663" y="4843463"/>
          <p14:tracePt t="74638" x="7578725" y="4843463"/>
          <p14:tracePt t="74655" x="7561263" y="4843463"/>
          <p14:tracePt t="74659" x="7553325" y="4843463"/>
          <p14:tracePt t="74661" x="7545388" y="4843463"/>
          <p14:tracePt t="74670" x="7535863" y="4843463"/>
          <p14:tracePt t="74673" x="7518400" y="4852988"/>
          <p14:tracePt t="74687" x="7510463" y="4860925"/>
          <p14:tracePt t="74689" x="7493000" y="4878388"/>
          <p14:tracePt t="74704" x="7459663" y="4886325"/>
          <p14:tracePt t="74720" x="7434263" y="4903788"/>
          <p14:tracePt t="74721" x="7416800" y="4903788"/>
          <p14:tracePt t="74736" x="7383463" y="4929188"/>
          <p14:tracePt t="74754" x="7315200" y="4962525"/>
          <p14:tracePt t="74770" x="7272338" y="4987925"/>
          <p14:tracePt t="74771" x="7256463" y="4987925"/>
          <p14:tracePt t="74787" x="7178675" y="5038725"/>
          <p14:tracePt t="74803" x="7094538" y="5073650"/>
          <p14:tracePt t="74820" x="7000875" y="5124450"/>
          <p14:tracePt t="74823" x="6975475" y="5132388"/>
          <p14:tracePt t="74836" x="6907213" y="5175250"/>
          <p14:tracePt t="74840" x="6881813" y="5183188"/>
          <p14:tracePt t="74854" x="6788150" y="5251450"/>
          <p14:tracePt t="74858" x="6754813" y="5260975"/>
          <p14:tracePt t="74860" x="6719888" y="5276850"/>
          <p14:tracePt t="74871" x="6653213" y="5294313"/>
          <p14:tracePt t="74874" x="6618288" y="5311775"/>
          <p14:tracePt t="74887" x="6516688" y="5362575"/>
          <p14:tracePt t="74889" x="6473825" y="5380038"/>
          <p14:tracePt t="74904" x="6397625" y="5413375"/>
          <p14:tracePt t="74919" x="6261100" y="5456238"/>
          <p14:tracePt t="74936" x="6151563" y="5489575"/>
          <p14:tracePt t="74953" x="6075363" y="5507038"/>
          <p14:tracePt t="74954" x="6057900" y="5507038"/>
          <p14:tracePt t="74970" x="6007100" y="5514975"/>
          <p14:tracePt t="74971" x="5997575" y="5524500"/>
          <p14:tracePt t="74986" x="5930900" y="5549900"/>
          <p14:tracePt t="75003" x="5811838" y="5591175"/>
          <p14:tracePt t="75020" x="5743575" y="5608638"/>
          <p14:tracePt t="75024" x="5726113" y="5616575"/>
          <p14:tracePt t="75037" x="5667375" y="5634038"/>
          <p14:tracePt t="75040" x="5641975" y="5651500"/>
          <p14:tracePt t="75055" x="5573713" y="5676900"/>
          <p14:tracePt t="75059" x="5556250" y="5684838"/>
          <p14:tracePt t="75070" x="5530850" y="5684838"/>
          <p14:tracePt t="75087" x="5505450" y="5684838"/>
          <p14:tracePt t="75089" x="5497513" y="5684838"/>
          <p14:tracePt t="75103" x="5480050" y="5694363"/>
          <p14:tracePt t="75120" x="5472113" y="5694363"/>
          <p14:tracePt t="75137" x="5462588" y="5702300"/>
          <p14:tracePt t="75337" x="5454650" y="5702300"/>
          <p14:tracePt t="75829" x="5462588" y="5702300"/>
          <p14:tracePt t="75855" x="5462588" y="5694363"/>
          <p14:tracePt t="75889" x="5472113" y="5684838"/>
          <p14:tracePt t="75906" x="5487988" y="5676900"/>
          <p14:tracePt t="75924" x="5497513" y="5659438"/>
          <p14:tracePt t="75937" x="5505450" y="5651500"/>
          <p14:tracePt t="75950" x="5513388" y="5641975"/>
          <p14:tracePt t="75962" x="5530850" y="5634038"/>
          <p14:tracePt t="76018" x="5538788" y="5616575"/>
          <p14:tracePt t="76030" x="5538788" y="5608638"/>
          <p14:tracePt t="76036" x="5548313" y="5608638"/>
          <p14:tracePt t="76052" x="5556250" y="5600700"/>
          <p14:tracePt t="76076" x="5565775" y="5591175"/>
          <p14:tracePt t="76179" x="5581650" y="5583238"/>
          <p14:tracePt t="77445" x="5599113" y="5575300"/>
          <p14:tracePt t="79891" x="5607050" y="5565775"/>
          <p14:tracePt t="79903" x="5616575" y="5549900"/>
          <p14:tracePt t="79926" x="5632450" y="5540375"/>
          <p14:tracePt t="79961" x="5641975" y="5540375"/>
          <p14:tracePt t="79970" x="5641975" y="5524500"/>
          <p14:tracePt t="79990" x="5649913" y="5524500"/>
          <p14:tracePt t="80012" x="5657850" y="5524500"/>
          <p14:tracePt t="80054" x="5667375" y="5524500"/>
          <p14:tracePt t="80115" x="5675313" y="5524500"/>
          <p14:tracePt t="80205" x="5683250" y="5514975"/>
          <p14:tracePt t="80279" x="5692775" y="5507038"/>
          <p14:tracePt t="80327" x="5700713" y="5507038"/>
          <p14:tracePt t="80338" x="5700713" y="5497513"/>
          <p14:tracePt t="80397" x="5708650" y="5497513"/>
          <p14:tracePt t="80413" x="5718175" y="5489575"/>
          <p14:tracePt t="80759" x="5726113" y="5489575"/>
          <p14:tracePt t="80783" x="5726113" y="5481638"/>
          <p14:tracePt t="80842" x="5743575" y="5481638"/>
          <p14:tracePt t="80887" x="5751513" y="5472113"/>
          <p14:tracePt t="80907" x="5751513" y="5464175"/>
          <p14:tracePt t="81177" x="5761038" y="5464175"/>
          <p14:tracePt t="81184" x="5768975" y="5464175"/>
          <p14:tracePt t="81189" x="5768975" y="5472113"/>
          <p14:tracePt t="81199" x="5768975" y="5481638"/>
          <p14:tracePt t="81210" x="5776913" y="5489575"/>
          <p14:tracePt t="81218" x="5786438" y="5489575"/>
          <p14:tracePt t="81233" x="5786438" y="5497513"/>
          <p14:tracePt t="81250" x="5794375" y="5507038"/>
          <p14:tracePt t="81266" x="5802313" y="5507038"/>
          <p14:tracePt t="81283" x="5837238" y="5514975"/>
          <p14:tracePt t="81285" x="5853113" y="5524500"/>
          <p14:tracePt t="81300" x="5930900" y="5540375"/>
          <p14:tracePt t="81316" x="5997575" y="5557838"/>
          <p14:tracePt t="81317" x="6024563" y="5557838"/>
          <p14:tracePt t="81332" x="6116638" y="5557838"/>
          <p14:tracePt t="81349" x="6194425" y="5557838"/>
          <p14:tracePt t="81366" x="6219825" y="5557838"/>
          <p14:tracePt t="81383" x="6235700" y="5557838"/>
          <p14:tracePt t="81399" x="6253163" y="5549900"/>
          <p14:tracePt t="81416" x="6261100" y="5532438"/>
          <p14:tracePt t="81432" x="6270625" y="5507038"/>
          <p14:tracePt t="81449" x="6278563" y="5472113"/>
          <p14:tracePt t="81466" x="6286500" y="5446713"/>
          <p14:tracePt t="81467" x="6286500" y="5438775"/>
          <p14:tracePt t="81483" x="6286500" y="5421313"/>
          <p14:tracePt t="81501" x="6286500" y="5387975"/>
          <p14:tracePt t="81516" x="6286500" y="5370513"/>
          <p14:tracePt t="81533" x="6278563" y="5353050"/>
          <p14:tracePt t="81535" x="6278563" y="5345113"/>
          <p14:tracePt t="81550" x="6235700" y="5319713"/>
          <p14:tracePt t="81555" x="6227763" y="5302250"/>
          <p14:tracePt t="81566" x="6210300" y="5276850"/>
          <p14:tracePt t="81571" x="6202363" y="5276850"/>
          <p14:tracePt t="81573" x="6184900" y="5251450"/>
          <p14:tracePt t="81583" x="6159500" y="5235575"/>
          <p14:tracePt t="81585" x="6142038" y="5235575"/>
          <p14:tracePt t="81599" x="6075363" y="5208588"/>
          <p14:tracePt t="81615" x="6007100" y="5183188"/>
          <p14:tracePt t="81632" x="5921375" y="5157788"/>
          <p14:tracePt t="81635" x="5913438" y="5157788"/>
          <p14:tracePt t="81649" x="5862638" y="5149850"/>
          <p14:tracePt t="81650" x="5827713" y="5149850"/>
          <p14:tracePt t="81666" x="5743575" y="5141913"/>
          <p14:tracePt t="81667" x="5708650" y="5132388"/>
          <p14:tracePt t="81682" x="5624513" y="5132388"/>
          <p14:tracePt t="81684" x="5581650" y="5132388"/>
          <p14:tracePt t="81699" x="5421313" y="5132388"/>
          <p14:tracePt t="81700" x="5378450" y="5132388"/>
          <p14:tracePt t="81716" x="5241925" y="5132388"/>
          <p14:tracePt t="81718" x="5199063" y="5132388"/>
          <p14:tracePt t="81721" x="5157788" y="5141913"/>
          <p14:tracePt t="81732" x="5089525" y="5141913"/>
          <p14:tracePt t="81734" x="5046663" y="5149850"/>
          <p14:tracePt t="81749" x="4919663" y="5183188"/>
          <p14:tracePt t="81766" x="4826000" y="5208588"/>
          <p14:tracePt t="81782" x="4740275" y="5226050"/>
          <p14:tracePt t="81799" x="4689475" y="5251450"/>
          <p14:tracePt t="81816" x="4664075" y="5268913"/>
          <p14:tracePt t="81832" x="4638675" y="5294313"/>
          <p14:tracePt t="81849" x="4605338" y="5319713"/>
          <p14:tracePt t="81866" x="4587875" y="5345113"/>
          <p14:tracePt t="81867" x="4579938" y="5353050"/>
          <p14:tracePt t="81882" x="4570413" y="5370513"/>
          <p14:tracePt t="81883" x="4554538" y="5387975"/>
          <p14:tracePt t="81899" x="4537075" y="5413375"/>
          <p14:tracePt t="81900" x="4529138" y="5413375"/>
          <p14:tracePt t="81916" x="4529138" y="5421313"/>
          <p14:tracePt t="81932" x="4511675" y="5438775"/>
          <p14:tracePt t="81949" x="4503738" y="5489575"/>
          <p14:tracePt t="81966" x="4503738" y="5557838"/>
          <p14:tracePt t="81970" x="4511675" y="5575300"/>
          <p14:tracePt t="81973" x="4529138" y="5600700"/>
          <p14:tracePt t="81983" x="4554538" y="5626100"/>
          <p14:tracePt t="81986" x="4579938" y="5641975"/>
          <p14:tracePt t="81990" x="4595813" y="5668963"/>
          <p14:tracePt t="81999" x="4689475" y="5719763"/>
          <p14:tracePt t="82016" x="4775200" y="5761038"/>
          <p14:tracePt t="82019" x="4800600" y="5770563"/>
          <p14:tracePt t="82032" x="4859338" y="5778500"/>
          <p14:tracePt t="82035" x="4876800" y="5778500"/>
          <p14:tracePt t="82049" x="4927600" y="5778500"/>
          <p14:tracePt t="82050" x="4953000" y="5778500"/>
          <p14:tracePt t="82066" x="5021263" y="5761038"/>
          <p14:tracePt t="82082" x="5072063" y="5735638"/>
          <p14:tracePt t="82083" x="5089525" y="5735638"/>
          <p14:tracePt t="82098" x="5165725" y="5684838"/>
          <p14:tracePt t="82099" x="5173663" y="5684838"/>
          <p14:tracePt t="82116" x="5267325" y="5626100"/>
          <p14:tracePt t="82132" x="5343525" y="5591175"/>
          <p14:tracePt t="82133" x="5368925" y="5575300"/>
          <p14:tracePt t="82149" x="5446713" y="5524500"/>
          <p14:tracePt t="82166" x="5497513" y="5497513"/>
          <p14:tracePt t="82183" x="5548313" y="5464175"/>
          <p14:tracePt t="82186" x="5548313" y="5456238"/>
          <p14:tracePt t="82189" x="5556250" y="5456238"/>
          <p14:tracePt t="82199" x="5573713" y="5446713"/>
          <p14:tracePt t="82216" x="5591175" y="5430838"/>
          <p14:tracePt t="82232" x="5624513" y="5387975"/>
          <p14:tracePt t="82235" x="5641975" y="5370513"/>
          <p14:tracePt t="82249" x="5649913" y="5345113"/>
          <p14:tracePt t="82251" x="5649913" y="5337175"/>
          <p14:tracePt t="82266" x="5667375" y="5302250"/>
          <p14:tracePt t="82282" x="5667375" y="5286375"/>
          <p14:tracePt t="82283" x="5667375" y="5276850"/>
          <p14:tracePt t="82299" x="5667375" y="5251450"/>
          <p14:tracePt t="82316" x="5667375" y="5200650"/>
          <p14:tracePt t="82332" x="5657850" y="5175250"/>
          <p14:tracePt t="82349" x="5632450" y="5149850"/>
          <p14:tracePt t="82366" x="5599113" y="5124450"/>
          <p14:tracePt t="82369" x="5591175" y="5124450"/>
          <p14:tracePt t="82382" x="5573713" y="5106988"/>
          <p14:tracePt t="82384" x="5565775" y="5106988"/>
          <p14:tracePt t="82399" x="5538788" y="5099050"/>
          <p14:tracePt t="82401" x="5513388" y="5091113"/>
          <p14:tracePt t="82415" x="5480050" y="5081588"/>
          <p14:tracePt t="82432" x="5421313" y="5056188"/>
          <p14:tracePt t="82448" x="5378450" y="5056188"/>
          <p14:tracePt t="82465" x="5302250" y="5056188"/>
          <p14:tracePt t="82466" x="5292725" y="5056188"/>
          <p14:tracePt t="82482" x="5259388" y="5056188"/>
          <p14:tracePt t="82483" x="5241925" y="5056188"/>
          <p14:tracePt t="82498" x="5191125" y="5073650"/>
          <p14:tracePt t="82515" x="5132388" y="5081588"/>
          <p14:tracePt t="82516" x="5114925" y="5091113"/>
          <p14:tracePt t="82532" x="5089525" y="5099050"/>
          <p14:tracePt t="82533" x="5080000" y="5106988"/>
          <p14:tracePt t="82548" x="5046663" y="5116513"/>
          <p14:tracePt t="82550" x="5038725" y="5124450"/>
          <p14:tracePt t="82553" x="5029200" y="5124450"/>
          <p14:tracePt t="82566" x="5021263" y="5141913"/>
          <p14:tracePt t="82569" x="5003800" y="5141913"/>
          <p14:tracePt t="82582" x="4995863" y="5157788"/>
          <p14:tracePt t="82599" x="4970463" y="5175250"/>
          <p14:tracePt t="82601" x="4970463" y="5183188"/>
          <p14:tracePt t="82616" x="4962525" y="5192713"/>
          <p14:tracePt t="82620" x="4953000" y="5200650"/>
          <p14:tracePt t="82632" x="4945063" y="5218113"/>
          <p14:tracePt t="82635" x="4945063" y="5226050"/>
          <p14:tracePt t="82648" x="4945063" y="5243513"/>
          <p14:tracePt t="82665" x="4945063" y="5260975"/>
          <p14:tracePt t="82683" x="4945063" y="5276850"/>
          <p14:tracePt t="82699" x="4945063" y="5302250"/>
          <p14:tracePt t="82715" x="4945063" y="5345113"/>
          <p14:tracePt t="82717" x="4953000" y="5362575"/>
          <p14:tracePt t="82732" x="4987925" y="5405438"/>
          <p14:tracePt t="82733" x="5003800" y="5430838"/>
          <p14:tracePt t="82748" x="5046663" y="5472113"/>
          <p14:tracePt t="82749" x="5064125" y="5481638"/>
          <p14:tracePt t="82765" x="5089525" y="5507038"/>
          <p14:tracePt t="82782" x="5132388" y="5524500"/>
          <p14:tracePt t="82798" x="5165725" y="5532438"/>
          <p14:tracePt t="82801" x="5173663" y="5532438"/>
          <p14:tracePt t="82815" x="5224463" y="5532438"/>
          <p14:tracePt t="82832" x="5353050" y="5524500"/>
          <p14:tracePt t="82836" x="5386388" y="5514975"/>
          <p14:tracePt t="82848" x="5487988" y="5472113"/>
          <p14:tracePt t="82852" x="5522913" y="5472113"/>
          <p14:tracePt t="82865" x="5591175" y="5456238"/>
          <p14:tracePt t="82866" x="5616575" y="5446713"/>
          <p14:tracePt t="82882" x="5657850" y="5438775"/>
          <p14:tracePt t="82898" x="5683250" y="5421313"/>
          <p14:tracePt t="82916" x="5718175" y="5421313"/>
          <p14:tracePt t="82932" x="5735638" y="5405438"/>
          <p14:tracePt t="82948" x="5761038" y="5387975"/>
          <p14:tracePt t="82950" x="5768975" y="5370513"/>
          <p14:tracePt t="82965" x="5794375" y="5353050"/>
          <p14:tracePt t="82981" x="5811838" y="5345113"/>
          <p14:tracePt t="82998" x="5819775" y="5327650"/>
          <p14:tracePt t="83015" x="5837238" y="5319713"/>
          <p14:tracePt t="83032" x="5845175" y="5302250"/>
          <p14:tracePt t="83049" x="5853113" y="5294313"/>
          <p14:tracePt t="83065" x="5853113" y="5286375"/>
          <p14:tracePt t="83081" x="5862638" y="5276850"/>
          <p14:tracePt t="83555" x="5870575" y="5294313"/>
          <p14:tracePt t="83564" x="5880100" y="5302250"/>
          <p14:tracePt t="83572" x="5888038" y="5311775"/>
          <p14:tracePt t="83583" x="5888038" y="5327650"/>
          <p14:tracePt t="83598" x="5888038" y="5345113"/>
          <p14:tracePt t="83615" x="5905500" y="5362575"/>
          <p14:tracePt t="83616" x="5913438" y="5362575"/>
          <p14:tracePt t="83633" x="5913438" y="5380038"/>
          <p14:tracePt t="83649" x="5913438" y="5387975"/>
          <p14:tracePt t="83666" x="5921375" y="5387975"/>
          <p14:tracePt t="83682" x="5930900" y="5395913"/>
          <p14:tracePt t="83708" x="5930900" y="5405438"/>
          <p14:tracePt t="83727" x="5930900" y="5413375"/>
          <p14:tracePt t="83735" x="5938838" y="5421313"/>
          <p14:tracePt t="83754" x="5946775" y="5421313"/>
          <p14:tracePt t="83786" x="5964238" y="5421313"/>
          <p14:tracePt t="83803" x="5972175" y="5421313"/>
          <p14:tracePt t="83819" x="5981700" y="5421313"/>
          <p14:tracePt t="83828" x="5989638" y="5421313"/>
          <p14:tracePt t="83839" x="5997575" y="5421313"/>
          <p14:tracePt t="83852" x="6007100" y="5421313"/>
          <p14:tracePt t="83864" x="6024563" y="5421313"/>
          <p14:tracePt t="83881" x="6040438" y="5430838"/>
          <p14:tracePt t="83897" x="6057900" y="5430838"/>
          <p14:tracePt t="83914" x="6083300" y="5430838"/>
          <p14:tracePt t="83931" x="6100763" y="5430838"/>
          <p14:tracePt t="83947" x="6116638" y="5430838"/>
          <p14:tracePt t="83964" x="6126163" y="5421313"/>
          <p14:tracePt t="83967" x="6134100" y="5421313"/>
          <p14:tracePt t="83982" x="6142038" y="5413375"/>
          <p14:tracePt t="83998" x="6142038" y="5405438"/>
          <p14:tracePt t="84015" x="6159500" y="5395913"/>
          <p14:tracePt t="84054" x="6167438" y="5395913"/>
          <p14:tracePt t="84093" x="6176963" y="5387975"/>
          <p14:tracePt t="84113" x="6184900" y="5380038"/>
          <p14:tracePt t="84884" x="6194425" y="5370513"/>
          <p14:tracePt t="84913" x="6210300" y="5362575"/>
          <p14:tracePt t="84954" x="6219825" y="5345113"/>
          <p14:tracePt t="84990" x="6227763" y="5337175"/>
          <p14:tracePt t="85049" x="6235700" y="5327650"/>
          <p14:tracePt t="85068" x="6245225" y="5319713"/>
          <p14:tracePt t="85085" x="6245225" y="5311775"/>
          <p14:tracePt t="85577" x="6245225" y="5327650"/>
          <p14:tracePt t="85613" x="6245225" y="5345113"/>
          <p14:tracePt t="85633" x="6245225" y="5353050"/>
          <p14:tracePt t="85646" x="6245225" y="5362575"/>
          <p14:tracePt t="85651" x="6245225" y="5370513"/>
          <p14:tracePt t="85667" x="6235700" y="5370513"/>
          <p14:tracePt t="85739" x="6235700" y="5380038"/>
          <p14:tracePt t="86073" x="6235700" y="5387975"/>
          <p14:tracePt t="86082" x="6278563" y="5387975"/>
          <p14:tracePt t="86090" x="6321425" y="5387975"/>
          <p14:tracePt t="86093" x="6346825" y="5387975"/>
          <p14:tracePt t="86114" x="6499225" y="5345113"/>
          <p14:tracePt t="86130" x="6618288" y="5294313"/>
          <p14:tracePt t="86133" x="6653213" y="5286375"/>
          <p14:tracePt t="86146" x="6719888" y="5251450"/>
          <p14:tracePt t="86147" x="6745288" y="5243513"/>
          <p14:tracePt t="86163" x="6813550" y="5226050"/>
          <p14:tracePt t="86179" x="6881813" y="5208588"/>
          <p14:tracePt t="86196" x="6924675" y="5183188"/>
          <p14:tracePt t="86213" x="6967538" y="5175250"/>
          <p14:tracePt t="86230" x="6975475" y="5175250"/>
          <p14:tracePt t="86247" x="6983413" y="5175250"/>
          <p14:tracePt t="96431" x="6983413" y="5167313"/>
          <p14:tracePt t="96448" x="6967538" y="5167313"/>
          <p14:tracePt t="96456" x="6958013" y="5167313"/>
          <p14:tracePt t="96462" x="6950075" y="5167313"/>
          <p14:tracePt t="96474" x="6932613" y="5175250"/>
          <p14:tracePt t="96477" x="6924675" y="5183188"/>
          <p14:tracePt t="96490" x="6881813" y="5200650"/>
          <p14:tracePt t="96492" x="6864350" y="5208588"/>
          <p14:tracePt t="96506" x="6831013" y="5226050"/>
          <p14:tracePt t="96509" x="6813550" y="5226050"/>
          <p14:tracePt t="96524" x="6719888" y="5260975"/>
          <p14:tracePt t="96540" x="6653213" y="5294313"/>
          <p14:tracePt t="96542" x="6600825" y="5319713"/>
          <p14:tracePt t="96556" x="6516688" y="5345113"/>
          <p14:tracePt t="96559" x="6483350" y="5362575"/>
          <p14:tracePt t="96573" x="6354763" y="5421313"/>
          <p14:tracePt t="96575" x="6321425" y="5430838"/>
          <p14:tracePt t="96590" x="6176963" y="5472113"/>
          <p14:tracePt t="96591" x="6134100" y="5481638"/>
          <p14:tracePt t="96606" x="5964238" y="5540375"/>
          <p14:tracePt t="96623" x="5768975" y="5608638"/>
          <p14:tracePt t="96639" x="5522913" y="5668963"/>
          <p14:tracePt t="96656" x="5191125" y="5761038"/>
          <p14:tracePt t="96673" x="4910138" y="5846763"/>
          <p14:tracePt t="96689" x="4638675" y="5915025"/>
          <p14:tracePt t="96706" x="4451350" y="5973763"/>
          <p14:tracePt t="96723" x="4349750" y="6008688"/>
          <p14:tracePt t="96724" x="4332288" y="6008688"/>
          <p14:tracePt t="96739" x="4298950" y="6008688"/>
          <p14:tracePt t="96756" x="4291013" y="6008688"/>
          <p14:tracePt t="96827" x="4281488" y="6008688"/>
          <p14:tracePt t="96835" x="4273550" y="6008688"/>
          <p14:tracePt t="96845" x="4248150" y="6008688"/>
          <p14:tracePt t="96849" x="4214813" y="5999163"/>
          <p14:tracePt t="96852" x="4205288" y="5999163"/>
          <p14:tracePt t="96856" x="4197350" y="5999163"/>
          <p14:tracePt t="96872" x="4129088" y="5999163"/>
          <p14:tracePt t="96889" x="4070350" y="5999163"/>
          <p14:tracePt t="96906" x="4044950" y="5999163"/>
          <p14:tracePt t="96923" x="4027488" y="5999163"/>
          <p14:tracePt t="97145" x="4017963" y="5999163"/>
          <p14:tracePt t="98027" x="4027488" y="5999163"/>
          <p14:tracePt t="98141" x="4035425" y="5991225"/>
          <p14:tracePt t="98167" x="4044950" y="5983288"/>
          <p14:tracePt t="98184" x="4052888" y="5983288"/>
          <p14:tracePt t="98193" x="4060825" y="5983288"/>
          <p14:tracePt t="98197" x="4070350" y="5973763"/>
          <p14:tracePt t="98206" x="4078288" y="5973763"/>
          <p14:tracePt t="98223" x="4086225" y="5957888"/>
          <p14:tracePt t="98226" x="4095750" y="5948363"/>
          <p14:tracePt t="98228" x="4121150" y="5932488"/>
          <p14:tracePt t="98240" x="4154488" y="5905500"/>
          <p14:tracePt t="98244" x="4162425" y="5905500"/>
          <p14:tracePt t="98247" x="4171950" y="5897563"/>
          <p14:tracePt t="98255" x="4179888" y="5897563"/>
          <p14:tracePt t="98272" x="4205288" y="5880100"/>
          <p14:tracePt t="98289" x="4222750" y="5854700"/>
          <p14:tracePt t="98305" x="4256088" y="5838825"/>
          <p14:tracePt t="98322" x="4273550" y="5821363"/>
          <p14:tracePt t="98325" x="4291013" y="5821363"/>
          <p14:tracePt t="98339" x="4306888" y="5813425"/>
          <p14:tracePt t="98341" x="4316413" y="5795963"/>
          <p14:tracePt t="98357" x="4349750" y="5778500"/>
          <p14:tracePt t="98373" x="4359275" y="5761038"/>
          <p14:tracePt t="98374" x="4367213" y="5761038"/>
          <p14:tracePt t="98389" x="4400550" y="5735638"/>
          <p14:tracePt t="98407" x="4425950" y="5702300"/>
          <p14:tracePt t="98422" x="4460875" y="5668963"/>
          <p14:tracePt t="98424" x="4486275" y="5659438"/>
          <p14:tracePt t="98438" x="4519613" y="5626100"/>
          <p14:tracePt t="98459" x="4529138" y="5616575"/>
          <p14:tracePt t="98472" x="4537075" y="5600700"/>
          <p14:tracePt t="98494" x="4545013" y="5583238"/>
          <p14:tracePt t="98506" x="4545013" y="5575300"/>
          <p14:tracePt t="98523" x="4570413" y="5557838"/>
          <p14:tracePt t="98526" x="4570413" y="5549900"/>
          <p14:tracePt t="98539" x="4595813" y="5540375"/>
          <p14:tracePt t="98556" x="4613275" y="5524500"/>
          <p14:tracePt t="98572" x="4613275" y="5514975"/>
          <p14:tracePt t="98573" x="4613275" y="5507038"/>
          <p14:tracePt t="98589" x="4621213" y="5497513"/>
          <p14:tracePt t="98615" x="4630738" y="5489575"/>
          <p14:tracePt t="98630" x="4638675" y="5481638"/>
          <p14:tracePt t="98639" x="4638675" y="5472113"/>
          <p14:tracePt t="98655" x="4646613" y="5456238"/>
          <p14:tracePt t="98672" x="4664075" y="5438775"/>
          <p14:tracePt t="98688" x="4681538" y="5430838"/>
          <p14:tracePt t="98705" x="4706938" y="5395913"/>
          <p14:tracePt t="98721" x="4765675" y="5362575"/>
          <p14:tracePt t="98738" x="4851400" y="5327650"/>
          <p14:tracePt t="98741" x="4868863" y="5311775"/>
          <p14:tracePt t="98756" x="4962525" y="5276850"/>
          <p14:tracePt t="98772" x="5054600" y="5243513"/>
          <p14:tracePt t="98773" x="5106988" y="5226050"/>
          <p14:tracePt t="98789" x="5224463" y="5192713"/>
          <p14:tracePt t="98806" x="5480050" y="5132388"/>
          <p14:tracePt t="98822" x="5649913" y="5081588"/>
          <p14:tracePt t="98823" x="5708650" y="5073650"/>
          <p14:tracePt t="98838" x="5895975" y="5022850"/>
          <p14:tracePt t="98840" x="5964238" y="5013325"/>
          <p14:tracePt t="98855" x="6261100" y="4946650"/>
          <p14:tracePt t="98872" x="6635750" y="4878388"/>
          <p14:tracePt t="98888" x="7034213" y="4860925"/>
          <p14:tracePt t="98891" x="7112000" y="4860925"/>
          <p14:tracePt t="98894" x="7196138" y="4852988"/>
          <p14:tracePt t="98906" x="7451725" y="4818063"/>
          <p14:tracePt t="98909" x="7527925" y="4792663"/>
          <p14:tracePt t="98922" x="7748588" y="4749800"/>
          <p14:tracePt t="98925" x="7824788" y="4733925"/>
          <p14:tracePt t="98938" x="8004175" y="4683125"/>
          <p14:tracePt t="98955" x="8258175" y="4630738"/>
          <p14:tracePt t="98956" x="8308975" y="4622800"/>
          <p14:tracePt t="98972" x="8539163" y="4564063"/>
          <p14:tracePt t="98988" x="8724900" y="4513263"/>
          <p14:tracePt t="98989" x="8793163" y="4495800"/>
          <p14:tracePt t="99004" x="9013825" y="4435475"/>
          <p14:tracePt t="99022" x="9294813" y="4341813"/>
          <p14:tracePt t="99038" x="9482138" y="4265613"/>
          <p14:tracePt t="99038" x="9540875" y="4249738"/>
          <p14:tracePt t="99054" x="9761538" y="4164013"/>
          <p14:tracePt t="99071" x="9983788" y="4087813"/>
          <p14:tracePt t="99088" x="10169525" y="4002088"/>
          <p14:tracePt t="99090" x="10220325" y="3976688"/>
          <p14:tracePt t="99105" x="10399713" y="3943350"/>
          <p14:tracePt t="99106" x="10467975" y="3917950"/>
          <p14:tracePt t="99121" x="10747375" y="3832225"/>
          <p14:tracePt t="99138" x="11002963" y="3763963"/>
          <p14:tracePt t="99140" x="11053763" y="3756025"/>
          <p14:tracePt t="99155" x="11188700" y="3705225"/>
          <p14:tracePt t="99156" x="11241088" y="3697288"/>
          <p14:tracePt t="99172" x="11368088" y="3662363"/>
          <p14:tracePt t="99188" x="11444288" y="3646488"/>
          <p14:tracePt t="99190" x="11461750" y="3646488"/>
          <p14:tracePt t="99205" x="11571288" y="3619500"/>
          <p14:tracePt t="99222" x="11707813" y="3586163"/>
          <p14:tracePt t="99238" x="11801475" y="3586163"/>
          <p14:tracePt t="99240" x="11834813" y="3578225"/>
          <p14:tracePt t="99244" x="11869738" y="3578225"/>
          <p14:tracePt t="99255" x="11961813" y="3578225"/>
          <p14:tracePt t="99273" x="12098338" y="3578225"/>
          <p14:tracePt t="99278" x="12141200" y="3578225"/>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AE9D684C-D437-4537-92D5-83B92959B286}"/>
              </a:ext>
            </a:extLst>
          </p:cNvPr>
          <p:cNvSpPr txBox="1">
            <a:spLocks noChangeArrowheads="1"/>
          </p:cNvSpPr>
          <p:nvPr/>
        </p:nvSpPr>
        <p:spPr bwMode="auto">
          <a:xfrm>
            <a:off x="3642173" y="234295"/>
            <a:ext cx="494030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chemeClr val="tx1"/>
                </a:solidFill>
              </a:rPr>
              <a:t>Channel Management </a:t>
            </a:r>
          </a:p>
        </p:txBody>
      </p:sp>
      <p:sp>
        <p:nvSpPr>
          <p:cNvPr id="7" name="TextBox 6">
            <a:extLst>
              <a:ext uri="{FF2B5EF4-FFF2-40B4-BE49-F238E27FC236}">
                <a16:creationId xmlns:a16="http://schemas.microsoft.com/office/drawing/2014/main" id="{D7420AE8-B982-4651-9F8A-24D1F3019738}"/>
              </a:ext>
            </a:extLst>
          </p:cNvPr>
          <p:cNvSpPr txBox="1"/>
          <p:nvPr/>
        </p:nvSpPr>
        <p:spPr>
          <a:xfrm>
            <a:off x="324982" y="1230752"/>
            <a:ext cx="11620982" cy="5336333"/>
          </a:xfrm>
          <a:prstGeom prst="rect">
            <a:avLst/>
          </a:prstGeom>
          <a:noFill/>
        </p:spPr>
        <p:txBody>
          <a:bodyPr wrap="square">
            <a:spAutoFit/>
          </a:bodyPr>
          <a:lstStyle/>
          <a:p>
            <a:pPr algn="ctr"/>
            <a:r>
              <a:rPr lang="en-US" sz="2000" b="1" u="sng" dirty="0">
                <a:latin typeface="Times New Roman" panose="02020603050405020304" pitchFamily="18" charset="0"/>
                <a:cs typeface="Times New Roman" panose="02020603050405020304" pitchFamily="18" charset="0"/>
              </a:rPr>
              <a:t>What is channel management?</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Channel management refers to the various methods that companies use to promote and distribute their products and services to the general market.</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advertising, companies use channel management to promote marketing campaigns through mediums such as television commercials, social and digital advertising, radio programs, and print media, such as newspapers and magazines.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These platforms are the channels that companies use to deliver their products to their target market.</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addition to channel management for marketing, companies use channel management for product distribution.</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Product distribution refers to the processes by which a company delivers its products and services to its customers.</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terms of channel management, organizations establish partnerships with external companies such as agents, vendors, manufacturers, wholesalers, and retailers, which make products available for general purchase.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 company’s channel management needs depend on its size and structure.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 company that sells products directly to its customers may not have any channels to manage, but a company with extensive marketing needs and distribution chains may have several.</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7514EC7A-BD28-84A6-28E7-DCABED3F7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1839120220"/>
      </p:ext>
    </p:extLst>
  </p:cSld>
  <p:clrMapOvr>
    <a:masterClrMapping/>
  </p:clrMapOvr>
  <mc:AlternateContent xmlns:mc="http://schemas.openxmlformats.org/markup-compatibility/2006" xmlns:p14="http://schemas.microsoft.com/office/powerpoint/2010/main">
    <mc:Choice Requires="p14">
      <p:transition p14:dur="10" advTm="107004"/>
    </mc:Choice>
    <mc:Fallback xmlns="">
      <p:transition advTm="1070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7961" x="12098338" y="3119438"/>
          <p14:tracePt t="7969" x="11936413" y="3008313"/>
          <p14:tracePt t="7986" x="11588750" y="2752725"/>
          <p14:tracePt t="8003" x="11163300" y="2481263"/>
          <p14:tracePt t="8019" x="10645775" y="2209800"/>
          <p14:tracePt t="8036" x="10263188" y="2082800"/>
          <p14:tracePt t="8053" x="9931400" y="1997075"/>
          <p14:tracePt t="8070" x="9601200" y="1903413"/>
          <p14:tracePt t="8086" x="9439275" y="1870075"/>
          <p14:tracePt t="8103" x="9388475" y="1827213"/>
          <p14:tracePt t="8122" x="9328150" y="1793875"/>
          <p14:tracePt t="8126" x="9302750" y="1766888"/>
          <p14:tracePt t="8138" x="9251950" y="1751013"/>
          <p14:tracePt t="8153" x="9132888" y="1708150"/>
          <p14:tracePt t="8155" x="9074150" y="1682750"/>
          <p14:tracePt t="8169" x="8767763" y="1631950"/>
          <p14:tracePt t="8187" x="8359775" y="1597025"/>
          <p14:tracePt t="8193" x="8291513" y="1589088"/>
          <p14:tracePt t="8195" x="8215313" y="1581150"/>
          <p14:tracePt t="8203" x="8139113" y="1555750"/>
          <p14:tracePt t="8219" x="7773988" y="1495425"/>
          <p14:tracePt t="8236" x="7493000" y="1419225"/>
          <p14:tracePt t="8253" x="7239000" y="1368425"/>
          <p14:tracePt t="8269" x="7034213" y="1368425"/>
          <p14:tracePt t="8286" x="6704013" y="1444625"/>
          <p14:tracePt t="8303" x="6380163" y="1530350"/>
          <p14:tracePt t="8319" x="5981700" y="1639888"/>
          <p14:tracePt t="8336" x="5565775" y="1758950"/>
          <p14:tracePt t="8353" x="5046663" y="1903413"/>
          <p14:tracePt t="8370" x="4808538" y="1979613"/>
          <p14:tracePt t="8386" x="4613275" y="2030413"/>
          <p14:tracePt t="8388" x="4554538" y="2055813"/>
          <p14:tracePt t="8404" x="4324350" y="2124075"/>
          <p14:tracePt t="8420" x="4187825" y="2149475"/>
          <p14:tracePt t="8422" x="4137025" y="2166938"/>
          <p14:tracePt t="8437" x="4052888" y="2217738"/>
          <p14:tracePt t="8454" x="4044950" y="2235200"/>
          <p14:tracePt t="8469" x="4027488" y="2252663"/>
          <p14:tracePt t="8473" x="4027488" y="2260600"/>
          <p14:tracePt t="8486" x="4035425" y="2278063"/>
          <p14:tracePt t="8503" x="4070350" y="2303463"/>
          <p14:tracePt t="8521" x="4078288" y="2303463"/>
          <p14:tracePt t="8523" x="4086225" y="2303463"/>
          <p14:tracePt t="8536" x="4095750" y="2311400"/>
          <p14:tracePt t="8538" x="4103688" y="2319338"/>
          <p14:tracePt t="8558" x="4121150" y="2319338"/>
          <p14:tracePt t="8570" x="4154488" y="2319338"/>
          <p14:tracePt t="8571" x="4179888" y="2319338"/>
          <p14:tracePt t="8586" x="4359275" y="2344738"/>
          <p14:tracePt t="8603" x="4613275" y="2371725"/>
          <p14:tracePt t="8619" x="4826000" y="2397125"/>
          <p14:tracePt t="8636" x="5241925" y="2397125"/>
          <p14:tracePt t="8653" x="5538788" y="2354263"/>
          <p14:tracePt t="8669" x="5735638" y="2293938"/>
          <p14:tracePt t="8672" x="5786438" y="2286000"/>
          <p14:tracePt t="8686" x="5880100" y="2243138"/>
          <p14:tracePt t="8703" x="5981700" y="2184400"/>
          <p14:tracePt t="8719" x="6075363" y="2124075"/>
          <p14:tracePt t="8722" x="6100763" y="2108200"/>
          <p14:tracePt t="8736" x="6159500" y="2073275"/>
          <p14:tracePt t="8754" x="6227763" y="2014538"/>
          <p14:tracePt t="8770" x="6253163" y="1997075"/>
          <p14:tracePt t="8771" x="6261100" y="1989138"/>
          <p14:tracePt t="8786" x="6278563" y="1946275"/>
          <p14:tracePt t="8804" x="6278563" y="1885950"/>
          <p14:tracePt t="8819" x="6286500" y="1827213"/>
          <p14:tracePt t="8821" x="6278563" y="1819275"/>
          <p14:tracePt t="8836" x="6261100" y="1766888"/>
          <p14:tracePt t="8853" x="6235700" y="1708150"/>
          <p14:tracePt t="8857" x="6227763" y="1690688"/>
          <p14:tracePt t="8869" x="6210300" y="1665288"/>
          <p14:tracePt t="8873" x="6184900" y="1639888"/>
          <p14:tracePt t="8887" x="6134100" y="1597025"/>
          <p14:tracePt t="8903" x="6040438" y="1555750"/>
          <p14:tracePt t="8907" x="6024563" y="1546225"/>
          <p14:tracePt t="8919" x="5964238" y="1520825"/>
          <p14:tracePt t="8936" x="5862638" y="1504950"/>
          <p14:tracePt t="8953" x="5632450" y="1470025"/>
          <p14:tracePt t="8969" x="5505450" y="1470025"/>
          <p14:tracePt t="8970" x="5472113" y="1470025"/>
          <p14:tracePt t="8974" x="5437188" y="1470025"/>
          <p14:tracePt t="8985" x="5353050" y="1470025"/>
          <p14:tracePt t="9003" x="5249863" y="1495425"/>
          <p14:tracePt t="9019" x="5216525" y="1520825"/>
          <p14:tracePt t="9036" x="5173663" y="1555750"/>
          <p14:tracePt t="9053" x="5132388" y="1606550"/>
          <p14:tracePt t="9069" x="5072063" y="1700213"/>
          <p14:tracePt t="9086" x="5029200" y="1801813"/>
          <p14:tracePt t="9103" x="5003800" y="1895475"/>
          <p14:tracePt t="9120" x="5003800" y="1946275"/>
          <p14:tracePt t="9123" x="5003800" y="1971675"/>
          <p14:tracePt t="9126" x="5003800" y="1997075"/>
          <p14:tracePt t="9136" x="5003800" y="2039938"/>
          <p14:tracePt t="9138" x="5003800" y="2073275"/>
          <p14:tracePt t="9154" x="5003800" y="2184400"/>
          <p14:tracePt t="9169" x="5021263" y="2268538"/>
          <p14:tracePt t="9171" x="5029200" y="2286000"/>
          <p14:tracePt t="9186" x="5029200" y="2328863"/>
          <p14:tracePt t="9188" x="5046663" y="2336800"/>
          <p14:tracePt t="9203" x="5054600" y="2344738"/>
          <p14:tracePt t="9220" x="5072063" y="2354263"/>
          <p14:tracePt t="9284" x="5080000" y="2354263"/>
          <p14:tracePt t="9292" x="5072063" y="2354263"/>
          <p14:tracePt t="9305" x="5054600" y="2311400"/>
          <p14:tracePt t="9308" x="5054600" y="2303463"/>
          <p14:tracePt t="9321" x="5021263" y="2252663"/>
          <p14:tracePt t="9323" x="5003800" y="2227263"/>
          <p14:tracePt t="9336" x="4935538" y="2149475"/>
          <p14:tracePt t="9338" x="4902200" y="2116138"/>
          <p14:tracePt t="9352" x="4826000" y="2055813"/>
          <p14:tracePt t="9353" x="4800600" y="2047875"/>
          <p14:tracePt t="9369" x="4664075" y="2005013"/>
          <p14:tracePt t="9371" x="4605338" y="1989138"/>
          <p14:tracePt t="9386" x="4435475" y="1946275"/>
          <p14:tracePt t="9387" x="4375150" y="1938338"/>
          <p14:tracePt t="9402" x="4111625" y="1920875"/>
          <p14:tracePt t="9403" x="4044950" y="1920875"/>
          <p14:tracePt t="9419" x="3822700" y="1920875"/>
          <p14:tracePt t="9420" x="3738563" y="1920875"/>
          <p14:tracePt t="9435" x="3500438" y="1920875"/>
          <p14:tracePt t="9436" x="3424238" y="1928813"/>
          <p14:tracePt t="9452" x="3152775" y="1946275"/>
          <p14:tracePt t="9469" x="2922588" y="1946275"/>
          <p14:tracePt t="9486" x="2727325" y="1946275"/>
          <p14:tracePt t="9502" x="2532063" y="1979613"/>
          <p14:tracePt t="9519" x="2405063" y="2005013"/>
          <p14:tracePt t="9523" x="2379663" y="2014538"/>
          <p14:tracePt t="9526" x="2352675" y="2022475"/>
          <p14:tracePt t="9536" x="2319338" y="2039938"/>
          <p14:tracePt t="9539" x="2301875" y="2047875"/>
          <p14:tracePt t="9552" x="2268538" y="2073275"/>
          <p14:tracePt t="9553" x="2260600" y="2073275"/>
          <p14:tracePt t="9570" x="2243138" y="2090738"/>
          <p14:tracePt t="9571" x="2225675" y="2090738"/>
          <p14:tracePt t="9585" x="2208213" y="2090738"/>
          <p14:tracePt t="9602" x="2174875" y="2116138"/>
          <p14:tracePt t="9620" x="2157413" y="2124075"/>
          <p14:tracePt t="9635" x="2149475" y="2133600"/>
          <p14:tracePt t="9812" x="2149475" y="2141538"/>
          <p14:tracePt t="10000" x="2157413" y="2149475"/>
          <p14:tracePt t="10021" x="2166938" y="2149475"/>
          <p14:tracePt t="10056" x="2174875" y="2159000"/>
          <p14:tracePt t="10068" x="2192338" y="2159000"/>
          <p14:tracePt t="10076" x="2192338" y="2166938"/>
          <p14:tracePt t="10086" x="2208213" y="2174875"/>
          <p14:tracePt t="10102" x="2225675" y="2184400"/>
          <p14:tracePt t="10118" x="2243138" y="2184400"/>
          <p14:tracePt t="10135" x="2268538" y="2184400"/>
          <p14:tracePt t="10139" x="2286000" y="2184400"/>
          <p14:tracePt t="10152" x="2311400" y="2192338"/>
          <p14:tracePt t="10168" x="2336800" y="2192338"/>
          <p14:tracePt t="10169" x="2344738" y="2192338"/>
          <p14:tracePt t="10185" x="2362200" y="2192338"/>
          <p14:tracePt t="10205" x="2395538" y="2192338"/>
          <p14:tracePt t="10221" x="2413000" y="2192338"/>
          <p14:tracePt t="10236" x="2446338" y="2192338"/>
          <p14:tracePt t="10237" x="2455863" y="2200275"/>
          <p14:tracePt t="10240" x="2471738" y="2200275"/>
          <p14:tracePt t="10251" x="2549525" y="2209800"/>
          <p14:tracePt t="10268" x="2633663" y="2243138"/>
          <p14:tracePt t="10285" x="2727325" y="2260600"/>
          <p14:tracePt t="10288" x="2752725" y="2268538"/>
          <p14:tracePt t="10302" x="2803525" y="2286000"/>
          <p14:tracePt t="10318" x="2871788" y="2286000"/>
          <p14:tracePt t="10335" x="2897188" y="2286000"/>
          <p14:tracePt t="10352" x="2905125" y="2286000"/>
          <p14:tracePt t="10369" x="2914650" y="2293938"/>
          <p14:tracePt t="10386" x="2922588" y="2293938"/>
          <p14:tracePt t="11244" x="2914650" y="2293938"/>
          <p14:tracePt t="11260" x="2905125" y="2293938"/>
          <p14:tracePt t="11264" x="2897188" y="2293938"/>
          <p14:tracePt t="11287" x="2863850" y="2293938"/>
          <p14:tracePt t="11302" x="2846388" y="2286000"/>
          <p14:tracePt t="11318" x="2838450" y="2286000"/>
          <p14:tracePt t="11335" x="2811463" y="2286000"/>
          <p14:tracePt t="11339" x="2803525" y="2286000"/>
          <p14:tracePt t="11341" x="2795588" y="2278063"/>
          <p14:tracePt t="11352" x="2786063" y="2278063"/>
          <p14:tracePt t="11355" x="2770188" y="2278063"/>
          <p14:tracePt t="11358" x="2760663" y="2278063"/>
          <p14:tracePt t="11368" x="2744788" y="2268538"/>
          <p14:tracePt t="11370" x="2735263" y="2268538"/>
          <p14:tracePt t="11384" x="2709863" y="2260600"/>
          <p14:tracePt t="11401" x="2659063" y="2235200"/>
          <p14:tracePt t="11418" x="2651125" y="2227263"/>
          <p14:tracePt t="11421" x="2641600" y="2227263"/>
          <p14:tracePt t="11436" x="2608263" y="2217738"/>
          <p14:tracePt t="11451" x="2590800" y="2209800"/>
          <p14:tracePt t="11453" x="2582863" y="2209800"/>
          <p14:tracePt t="11468" x="2557463" y="2192338"/>
          <p14:tracePt t="11470" x="2549525" y="2192338"/>
          <p14:tracePt t="11484" x="2497138" y="2174875"/>
          <p14:tracePt t="11501" x="2463800" y="2166938"/>
          <p14:tracePt t="11503" x="2455863" y="2159000"/>
          <p14:tracePt t="11506" x="2446338" y="2159000"/>
          <p14:tracePt t="11517" x="2430463" y="2159000"/>
          <p14:tracePt t="11534" x="2370138" y="2141538"/>
          <p14:tracePt t="11551" x="2344738" y="2141538"/>
          <p14:tracePt t="11567" x="2311400" y="2141538"/>
          <p14:tracePt t="11584" x="2276475" y="2141538"/>
          <p14:tracePt t="11586" x="2268538" y="2141538"/>
          <p14:tracePt t="11601" x="2243138" y="2141538"/>
          <p14:tracePt t="11618" x="2200275" y="2133600"/>
          <p14:tracePt t="11634" x="2174875" y="2133600"/>
          <p14:tracePt t="11652" x="2141538" y="2133600"/>
          <p14:tracePt t="11668" x="2124075" y="2133600"/>
          <p14:tracePt t="11671" x="2116138" y="2133600"/>
          <p14:tracePt t="11674" x="2106613" y="2133600"/>
          <p14:tracePt t="11686" x="2090738" y="2133600"/>
          <p14:tracePt t="11691" x="2065338" y="2133600"/>
          <p14:tracePt t="11702" x="2047875" y="2133600"/>
          <p14:tracePt t="11718" x="2022475" y="2133600"/>
          <p14:tracePt t="11719" x="2012950" y="2133600"/>
          <p14:tracePt t="11722" x="2005013" y="2133600"/>
          <p14:tracePt t="11734" x="1971675" y="2141538"/>
          <p14:tracePt t="11751" x="1936750" y="2149475"/>
          <p14:tracePt t="11767" x="1893888" y="2174875"/>
          <p14:tracePt t="11784" x="1860550" y="2174875"/>
          <p14:tracePt t="11800" x="1792288" y="2184400"/>
          <p14:tracePt t="11817" x="1741488" y="2192338"/>
          <p14:tracePt t="11834" x="1690688" y="2209800"/>
          <p14:tracePt t="11835" x="1673225" y="2209800"/>
          <p14:tracePt t="11851" x="1639888" y="2209800"/>
          <p14:tracePt t="11867" x="1606550" y="2209800"/>
          <p14:tracePt t="11868" x="1597025" y="2209800"/>
          <p14:tracePt t="11884" x="1571625" y="2209800"/>
          <p14:tracePt t="11900" x="1554163" y="2209800"/>
          <p14:tracePt t="11917" x="1538288" y="2209800"/>
          <p14:tracePt t="11934" x="1495425" y="2209800"/>
          <p14:tracePt t="11951" x="1444625" y="2209800"/>
          <p14:tracePt t="11967" x="1376363" y="2217738"/>
          <p14:tracePt t="11971" x="1358900" y="2227263"/>
          <p14:tracePt t="11973" x="1350963" y="2227263"/>
          <p14:tracePt t="11986" x="1343025" y="2227263"/>
          <p14:tracePt t="12001" x="1325563" y="2227263"/>
          <p14:tracePt t="12018" x="1308100" y="2227263"/>
          <p14:tracePt t="12118" x="1308100" y="2235200"/>
          <p14:tracePt t="12198" x="1325563" y="2235200"/>
          <p14:tracePt t="12206" x="1343025" y="2235200"/>
          <p14:tracePt t="12218" x="1376363" y="2235200"/>
          <p14:tracePt t="12221" x="1393825" y="2227263"/>
          <p14:tracePt t="12235" x="1435100" y="2209800"/>
          <p14:tracePt t="12237" x="1444625" y="2200275"/>
          <p14:tracePt t="12251" x="1528763" y="2184400"/>
          <p14:tracePt t="12267" x="1579563" y="2184400"/>
          <p14:tracePt t="12268" x="1597025" y="2184400"/>
          <p14:tracePt t="12284" x="1682750" y="2184400"/>
          <p14:tracePt t="12301" x="1809750" y="2184400"/>
          <p14:tracePt t="12317" x="1878013" y="2184400"/>
          <p14:tracePt t="12319" x="1903413" y="2184400"/>
          <p14:tracePt t="12334" x="2022475" y="2184400"/>
          <p14:tracePt t="12351" x="2124075" y="2184400"/>
          <p14:tracePt t="12355" x="2149475" y="2184400"/>
          <p14:tracePt t="12358" x="2166938" y="2184400"/>
          <p14:tracePt t="12367" x="2217738" y="2184400"/>
          <p14:tracePt t="12371" x="2235200" y="2184400"/>
          <p14:tracePt t="12384" x="2301875" y="2184400"/>
          <p14:tracePt t="12386" x="2327275" y="2184400"/>
          <p14:tracePt t="12402" x="2405063" y="2184400"/>
          <p14:tracePt t="12405" x="2420938" y="2184400"/>
          <p14:tracePt t="12407" x="2446338" y="2184400"/>
          <p14:tracePt t="12417" x="2489200" y="2184400"/>
          <p14:tracePt t="12434" x="2557463" y="2184400"/>
          <p14:tracePt t="12450" x="2676525" y="2184400"/>
          <p14:tracePt t="12451" x="2719388" y="2184400"/>
          <p14:tracePt t="12467" x="2838450" y="2184400"/>
          <p14:tracePt t="12468" x="2863850" y="2184400"/>
          <p14:tracePt t="12484" x="3016250" y="2184400"/>
          <p14:tracePt t="12500" x="3236913" y="2149475"/>
          <p14:tracePt t="12517" x="3467100" y="2141538"/>
          <p14:tracePt t="12519" x="3525838" y="2141538"/>
          <p14:tracePt t="12534" x="3729038" y="2141538"/>
          <p14:tracePt t="12536" x="3789363" y="2141538"/>
          <p14:tracePt t="12551" x="4095750" y="2141538"/>
          <p14:tracePt t="12567" x="4476750" y="2141538"/>
          <p14:tracePt t="12570" x="4595813" y="2141538"/>
          <p14:tracePt t="12583" x="4935538" y="2141538"/>
          <p14:tracePt t="12586" x="5054600" y="2141538"/>
          <p14:tracePt t="12601" x="5429250" y="2141538"/>
          <p14:tracePt t="12603" x="5538788" y="2124075"/>
          <p14:tracePt t="12618" x="5938838" y="2124075"/>
          <p14:tracePt t="12621" x="6007100" y="2124075"/>
          <p14:tracePt t="12634" x="6219825" y="2124075"/>
          <p14:tracePt t="12636" x="6278563" y="2124075"/>
          <p14:tracePt t="12651" x="6423025" y="2124075"/>
          <p14:tracePt t="12652" x="6456363" y="2124075"/>
          <p14:tracePt t="12667" x="6550025" y="2124075"/>
          <p14:tracePt t="12669" x="6584950" y="2124075"/>
          <p14:tracePt t="12684" x="6704013" y="2124075"/>
          <p14:tracePt t="12686" x="6729413" y="2124075"/>
          <p14:tracePt t="12701" x="6942138" y="2159000"/>
          <p14:tracePt t="12706" x="6983413" y="2166938"/>
          <p14:tracePt t="12708" x="7034213" y="2166938"/>
          <p14:tracePt t="12710" x="7059613" y="2166938"/>
          <p14:tracePt t="12717" x="7127875" y="2166938"/>
          <p14:tracePt t="12733" x="7178675" y="2166938"/>
          <p14:tracePt t="12750" x="7188200" y="2166938"/>
          <p14:tracePt t="14220" x="7162800" y="2166938"/>
          <p14:tracePt t="14227" x="7137400" y="2166938"/>
          <p14:tracePt t="14229" x="7119938" y="2166938"/>
          <p14:tracePt t="14233" x="7102475" y="2166938"/>
          <p14:tracePt t="14237" x="7077075" y="2166938"/>
          <p14:tracePt t="14250" x="6992938" y="2166938"/>
          <p14:tracePt t="14253" x="6958013" y="2166938"/>
          <p14:tracePt t="14255" x="6915150" y="2166938"/>
          <p14:tracePt t="14266" x="6838950" y="2166938"/>
          <p14:tracePt t="14269" x="6780213" y="2174875"/>
          <p14:tracePt t="14282" x="6592888" y="2174875"/>
          <p14:tracePt t="14283" x="6524625" y="2174875"/>
          <p14:tracePt t="14299" x="6270625" y="2174875"/>
          <p14:tracePt t="14300" x="6184900" y="2174875"/>
          <p14:tracePt t="14315" x="5827713" y="2174875"/>
          <p14:tracePt t="14333" x="5386388" y="2174875"/>
          <p14:tracePt t="14350" x="5191125" y="2174875"/>
          <p14:tracePt t="14351" x="5132388" y="2174875"/>
          <p14:tracePt t="14366" x="4927600" y="2174875"/>
          <p14:tracePt t="14383" x="4775200" y="2174875"/>
          <p14:tracePt t="14399" x="4689475" y="2174875"/>
          <p14:tracePt t="14416" x="4638675" y="2174875"/>
          <p14:tracePt t="14418" x="4630738" y="2174875"/>
          <p14:tracePt t="14433" x="4613275" y="2174875"/>
          <p14:tracePt t="14450" x="4605338" y="2174875"/>
          <p14:tracePt t="14454" x="4587875" y="2174875"/>
          <p14:tracePt t="14456" x="4579938" y="2174875"/>
          <p14:tracePt t="14465" x="4562475" y="2174875"/>
          <p14:tracePt t="14482" x="4503738" y="2174875"/>
          <p14:tracePt t="14483" x="4468813" y="2174875"/>
          <p14:tracePt t="14499" x="4384675" y="2174875"/>
          <p14:tracePt t="14500" x="4349750" y="2174875"/>
          <p14:tracePt t="14516" x="4187825" y="2174875"/>
          <p14:tracePt t="14534" x="3984625" y="2174875"/>
          <p14:tracePt t="14549" x="3900488" y="2149475"/>
          <p14:tracePt t="14566" x="3865563" y="2133600"/>
          <p14:tracePt t="14583" x="3848100" y="2124075"/>
          <p14:tracePt t="14601" x="3840163" y="2124075"/>
          <p14:tracePt t="14778" x="3848100" y="2124075"/>
          <p14:tracePt t="14785" x="3857625" y="2124075"/>
          <p14:tracePt t="14787" x="3865563" y="2124075"/>
          <p14:tracePt t="14795" x="3890963" y="2116138"/>
          <p14:tracePt t="14816" x="3992563" y="2090738"/>
          <p14:tracePt t="14832" x="4154488" y="2055813"/>
          <p14:tracePt t="14849" x="4265613" y="2055813"/>
          <p14:tracePt t="14865" x="4384675" y="2047875"/>
          <p14:tracePt t="14868" x="4410075" y="2047875"/>
          <p14:tracePt t="14882" x="4476750" y="2047875"/>
          <p14:tracePt t="14884" x="4494213" y="2047875"/>
          <p14:tracePt t="14900" x="4613275" y="2047875"/>
          <p14:tracePt t="14916" x="4724400" y="2047875"/>
          <p14:tracePt t="14917" x="4775200" y="2047875"/>
          <p14:tracePt t="14932" x="4995863" y="2047875"/>
          <p14:tracePt t="14934" x="5054600" y="2047875"/>
          <p14:tracePt t="14949" x="5173663" y="2047875"/>
          <p14:tracePt t="14950" x="5224463" y="2047875"/>
          <p14:tracePt t="14966" x="5327650" y="2047875"/>
          <p14:tracePt t="14967" x="5343525" y="2047875"/>
          <p14:tracePt t="14983" x="5421313" y="2047875"/>
          <p14:tracePt t="15000" x="5437188" y="2047875"/>
          <p14:tracePt t="15018" x="5446713" y="2047875"/>
          <p14:tracePt t="15112" x="5454650" y="2047875"/>
          <p14:tracePt t="15332" x="5462588" y="2047875"/>
          <p14:tracePt t="15339" x="5480050" y="2047875"/>
          <p14:tracePt t="15350" x="5497513" y="2047875"/>
          <p14:tracePt t="15365" x="5530850" y="2047875"/>
          <p14:tracePt t="15383" x="5581650" y="2055813"/>
          <p14:tracePt t="15398" x="5616575" y="2055813"/>
          <p14:tracePt t="15415" x="5641975" y="2065338"/>
          <p14:tracePt t="15432" x="5657850" y="2065338"/>
          <p14:tracePt t="15448" x="5700713" y="2065338"/>
          <p14:tracePt t="15465" x="5794375" y="2065338"/>
          <p14:tracePt t="15482" x="5905500" y="2065338"/>
          <p14:tracePt t="15484" x="5930900" y="2065338"/>
          <p14:tracePt t="15500" x="6024563" y="2065338"/>
          <p14:tracePt t="15515" x="6083300" y="2082800"/>
          <p14:tracePt t="15517" x="6100763" y="2082800"/>
          <p14:tracePt t="15532" x="6116638" y="2082800"/>
          <p14:tracePt t="16784" x="6134100" y="2082800"/>
          <p14:tracePt t="16791" x="6142038" y="2082800"/>
          <p14:tracePt t="16800" x="6167438" y="2090738"/>
          <p14:tracePt t="16816" x="6210300" y="2098675"/>
          <p14:tracePt t="16833" x="6261100" y="2124075"/>
          <p14:tracePt t="16848" x="6286500" y="2133600"/>
          <p14:tracePt t="16851" x="6303963" y="2133600"/>
          <p14:tracePt t="16854" x="6321425" y="2141538"/>
          <p14:tracePt t="16865" x="6354763" y="2149475"/>
          <p14:tracePt t="16882" x="6389688" y="2149475"/>
          <p14:tracePt t="16884" x="6397625" y="2149475"/>
          <p14:tracePt t="16898" x="6415088" y="2166938"/>
          <p14:tracePt t="16914" x="6430963" y="2166938"/>
          <p14:tracePt t="16931" x="6448425" y="2166938"/>
          <p14:tracePt t="16948" x="6456363" y="2166938"/>
          <p14:tracePt t="16966" x="6465888" y="2166938"/>
          <p14:tracePt t="16992" x="6483350" y="2166938"/>
          <p14:tracePt t="17012" x="6499225" y="2166938"/>
          <p14:tracePt t="17016" x="6508750" y="2166938"/>
          <p14:tracePt t="17032" x="6516688" y="2166938"/>
          <p14:tracePt t="17048" x="6534150" y="2166938"/>
          <p14:tracePt t="17049" x="6542088" y="2166938"/>
          <p14:tracePt t="17064" x="6550025" y="2166938"/>
          <p14:tracePt t="17081" x="6575425" y="2166938"/>
          <p14:tracePt t="17100" x="6592888" y="2166938"/>
          <p14:tracePt t="17114" x="6610350" y="2166938"/>
          <p14:tracePt t="17132" x="6635750" y="2166938"/>
          <p14:tracePt t="17135" x="6653213" y="2166938"/>
          <p14:tracePt t="17148" x="6669088" y="2166938"/>
          <p14:tracePt t="17166" x="6704013" y="2166938"/>
          <p14:tracePt t="17181" x="6719888" y="2166938"/>
          <p14:tracePt t="17185" x="6729413" y="2166938"/>
          <p14:tracePt t="17197" x="6745288" y="2166938"/>
          <p14:tracePt t="17200" x="6754813" y="2166938"/>
          <p14:tracePt t="17214" x="6762750" y="2166938"/>
          <p14:tracePt t="17231" x="6780213" y="2166938"/>
          <p14:tracePt t="17248" x="6813550" y="2166938"/>
          <p14:tracePt t="17265" x="6838950" y="2166938"/>
          <p14:tracePt t="17282" x="6864350" y="2166938"/>
          <p14:tracePt t="17285" x="6873875" y="2166938"/>
          <p14:tracePt t="17299" x="6889750" y="2166938"/>
          <p14:tracePt t="17315" x="6907213" y="2166938"/>
          <p14:tracePt t="17331" x="6942138" y="2166938"/>
          <p14:tracePt t="17347" x="6958013" y="2166938"/>
          <p14:tracePt t="17364" x="6975475" y="2166938"/>
          <p14:tracePt t="17381" x="7000875" y="2159000"/>
          <p14:tracePt t="17397" x="7034213" y="2159000"/>
          <p14:tracePt t="17414" x="7051675" y="2159000"/>
          <p14:tracePt t="17432" x="7077075" y="2159000"/>
          <p14:tracePt t="17448" x="7085013" y="2159000"/>
          <p14:tracePt t="17464" x="7112000" y="2159000"/>
          <p14:tracePt t="17482" x="7127875" y="2159000"/>
          <p14:tracePt t="17483" x="7137400" y="2159000"/>
          <p14:tracePt t="17498" x="7145338" y="2159000"/>
          <p14:tracePt t="17514" x="7178675" y="2149475"/>
          <p14:tracePt t="17531" x="7196138" y="2149475"/>
          <p14:tracePt t="17547" x="7239000" y="2149475"/>
          <p14:tracePt t="17550" x="7246938" y="2149475"/>
          <p14:tracePt t="17564" x="7272338" y="2149475"/>
          <p14:tracePt t="17566" x="7281863" y="2149475"/>
          <p14:tracePt t="17580" x="7315200" y="2149475"/>
          <p14:tracePt t="17597" x="7332663" y="2149475"/>
          <p14:tracePt t="17614" x="7348538" y="2141538"/>
          <p14:tracePt t="17632" x="7373938" y="2141538"/>
          <p14:tracePt t="17648" x="7391400" y="2141538"/>
          <p14:tracePt t="17664" x="7408863" y="2141538"/>
          <p14:tracePt t="17682" x="7434263" y="2141538"/>
          <p14:tracePt t="17685" x="7442200" y="2141538"/>
          <p14:tracePt t="17698" x="7451725" y="2133600"/>
          <p14:tracePt t="17715" x="7459663" y="2133600"/>
          <p14:tracePt t="17716" x="7467600" y="2133600"/>
          <p14:tracePt t="17730" x="7477125" y="2133600"/>
          <p14:tracePt t="17747" x="7485063" y="2133600"/>
          <p14:tracePt t="17764" x="7502525" y="2133600"/>
          <p14:tracePt t="17782" x="7535863" y="2133600"/>
          <p14:tracePt t="17797" x="7570788" y="2133600"/>
          <p14:tracePt t="17815" x="7596188" y="2133600"/>
          <p14:tracePt t="17832" x="7637463" y="2116138"/>
          <p14:tracePt t="17847" x="7646988" y="2116138"/>
          <p14:tracePt t="17849" x="7654925" y="2116138"/>
          <p14:tracePt t="17864" x="7672388" y="2116138"/>
          <p14:tracePt t="17881" x="7680325" y="2116138"/>
          <p14:tracePt t="17897" x="7688263" y="2116138"/>
          <p14:tracePt t="17921" x="7705725" y="2116138"/>
          <p14:tracePt t="17930" x="7715250" y="2116138"/>
          <p14:tracePt t="17947" x="7731125" y="2116138"/>
          <p14:tracePt t="17964" x="7740650" y="2116138"/>
          <p14:tracePt t="17981" x="7756525" y="2116138"/>
          <p14:tracePt t="18008" x="7766050" y="2116138"/>
          <p14:tracePt t="18035" x="7773988" y="2116138"/>
          <p14:tracePt t="18059" x="7781925" y="2116138"/>
          <p14:tracePt t="18083" x="7791450" y="2116138"/>
          <p14:tracePt t="18106" x="7799388" y="2116138"/>
          <p14:tracePt t="18158" x="7816850" y="2116138"/>
          <p14:tracePt t="18240" x="7832725" y="2116138"/>
          <p14:tracePt t="18260" x="7842250" y="2116138"/>
          <p14:tracePt t="18268" x="7850188" y="2116138"/>
          <p14:tracePt t="18285" x="7859713" y="2124075"/>
          <p14:tracePt t="18320" x="7867650" y="2124075"/>
          <p14:tracePt t="18323" x="7875588" y="2124075"/>
          <p14:tracePt t="18336" x="7893050" y="2124075"/>
          <p14:tracePt t="18377" x="7910513" y="2124075"/>
          <p14:tracePt t="18465" x="7918450" y="2124075"/>
          <p14:tracePt t="18481" x="7926388" y="2124075"/>
          <p14:tracePt t="18496" x="7935913" y="2124075"/>
          <p14:tracePt t="18574" x="7943850" y="2124075"/>
          <p14:tracePt t="18585" x="7961313" y="2124075"/>
          <p14:tracePt t="18589" x="7961313" y="2133600"/>
          <p14:tracePt t="18614" x="7969250" y="2133600"/>
          <p14:tracePt t="18630" x="7977188" y="2133600"/>
          <p14:tracePt t="18647" x="7994650" y="2133600"/>
          <p14:tracePt t="18664" x="8004175" y="2141538"/>
          <p14:tracePt t="18687" x="8012113" y="2141538"/>
          <p14:tracePt t="18705" x="8020050" y="2141538"/>
          <p14:tracePt t="18749" x="8029575" y="2141538"/>
          <p14:tracePt t="18761" x="8037513" y="2141538"/>
          <p14:tracePt t="18790" x="8054975" y="2141538"/>
          <p14:tracePt t="18804" x="8054975" y="2149475"/>
          <p14:tracePt t="18811" x="8062913" y="2149475"/>
          <p14:tracePt t="19446" x="8070850" y="2149475"/>
          <p14:tracePt t="19460" x="8088313" y="2149475"/>
          <p14:tracePt t="19469" x="8096250" y="2149475"/>
          <p14:tracePt t="19480" x="8105775" y="2149475"/>
          <p14:tracePt t="19496" x="8121650" y="2149475"/>
          <p14:tracePt t="19513" x="8147050" y="2149475"/>
          <p14:tracePt t="19535" x="8164513" y="2149475"/>
          <p14:tracePt t="19551" x="8174038" y="2149475"/>
          <p14:tracePt t="19563" x="8181975" y="2149475"/>
          <p14:tracePt t="19580" x="8189913" y="2149475"/>
          <p14:tracePt t="19598" x="8199438" y="2149475"/>
          <p14:tracePt t="19618" x="8207375" y="2149475"/>
          <p14:tracePt t="19635" x="8215313" y="2149475"/>
          <p14:tracePt t="19679" x="8232775" y="2149475"/>
          <p14:tracePt t="19708" x="8240713" y="2149475"/>
          <p14:tracePt t="19750" x="8250238" y="2149475"/>
          <p14:tracePt t="19798" x="8258175" y="2149475"/>
          <p14:tracePt t="19804" x="8266113" y="2149475"/>
          <p14:tracePt t="19816" x="8275638" y="2159000"/>
          <p14:tracePt t="19831" x="8291513" y="2159000"/>
          <p14:tracePt t="19855" x="8308975" y="2159000"/>
          <p14:tracePt t="19871" x="8318500" y="2166938"/>
          <p14:tracePt t="19884" x="8326438" y="2174875"/>
          <p14:tracePt t="19896" x="8334375" y="2174875"/>
          <p14:tracePt t="19913" x="8343900" y="2174875"/>
          <p14:tracePt t="19929" x="8369300" y="2174875"/>
          <p14:tracePt t="19958" x="8385175" y="2174875"/>
          <p14:tracePt t="19974" x="8394700" y="2174875"/>
          <p14:tracePt t="19982" x="8402638" y="2174875"/>
          <p14:tracePt t="19996" x="8420100" y="2174875"/>
          <p14:tracePt t="20012" x="8445500" y="2174875"/>
          <p14:tracePt t="20029" x="8453438" y="2174875"/>
          <p14:tracePt t="20033" x="8462963" y="2174875"/>
          <p14:tracePt t="20046" x="8470900" y="2174875"/>
          <p14:tracePt t="20063" x="8488363" y="2174875"/>
          <p14:tracePt t="20081" x="8513763" y="2174875"/>
          <p14:tracePt t="20096" x="8529638" y="2174875"/>
          <p14:tracePt t="20113" x="8572500" y="2174875"/>
          <p14:tracePt t="20129" x="8605838" y="2174875"/>
          <p14:tracePt t="20146" x="8648700" y="2174875"/>
          <p14:tracePt t="20163" x="8683625" y="2174875"/>
          <p14:tracePt t="20179" x="8734425" y="2174875"/>
          <p14:tracePt t="20183" x="8742363" y="2174875"/>
          <p14:tracePt t="20196" x="8777288" y="2174875"/>
          <p14:tracePt t="20212" x="8818563" y="2174875"/>
          <p14:tracePt t="20214" x="8836025" y="2174875"/>
          <p14:tracePt t="20229" x="8861425" y="2174875"/>
          <p14:tracePt t="20231" x="8878888" y="2174875"/>
          <p14:tracePt t="20245" x="8912225" y="2174875"/>
          <p14:tracePt t="20262" x="8937625" y="2174875"/>
          <p14:tracePt t="20264" x="8947150" y="2174875"/>
          <p14:tracePt t="20280" x="8972550" y="2174875"/>
          <p14:tracePt t="20297" x="9013825" y="2174875"/>
          <p14:tracePt t="20302" x="9031288" y="2174875"/>
          <p14:tracePt t="20305" x="9039225" y="2174875"/>
          <p14:tracePt t="20313" x="9082088" y="2174875"/>
          <p14:tracePt t="20330" x="9150350" y="2159000"/>
          <p14:tracePt t="20332" x="9167813" y="2159000"/>
          <p14:tracePt t="20346" x="9218613" y="2149475"/>
          <p14:tracePt t="20347" x="9236075" y="2149475"/>
          <p14:tracePt t="20362" x="9312275" y="2124075"/>
          <p14:tracePt t="20379" x="9396413" y="2090738"/>
          <p14:tracePt t="20382" x="9405938" y="2090738"/>
          <p14:tracePt t="20396" x="9472613" y="2073275"/>
          <p14:tracePt t="20398" x="9498013" y="2073275"/>
          <p14:tracePt t="20412" x="9566275" y="2065338"/>
          <p14:tracePt t="20414" x="9591675" y="2065338"/>
          <p14:tracePt t="20429" x="9652000" y="2065338"/>
          <p14:tracePt t="20430" x="9659938" y="2065338"/>
          <p14:tracePt t="20446" x="9745663" y="2055813"/>
          <p14:tracePt t="20448" x="9771063" y="2055813"/>
          <p14:tracePt t="20462" x="9821863" y="2055813"/>
          <p14:tracePt t="20464" x="9839325" y="2047875"/>
          <p14:tracePt t="20480" x="9923463" y="2030413"/>
          <p14:tracePt t="20483" x="9948863" y="2022475"/>
          <p14:tracePt t="20496" x="10009188" y="2014538"/>
          <p14:tracePt t="20497" x="10025063" y="2014538"/>
          <p14:tracePt t="20512" x="10110788" y="2014538"/>
          <p14:tracePt t="20529" x="10169525" y="1997075"/>
          <p14:tracePt t="20546" x="10245725" y="1997075"/>
          <p14:tracePt t="20547" x="10271125" y="1997075"/>
          <p14:tracePt t="20562" x="10356850" y="1997075"/>
          <p14:tracePt t="20580" x="10450513" y="1997075"/>
          <p14:tracePt t="20583" x="10475913" y="1997075"/>
          <p14:tracePt t="20585" x="10493375" y="1997075"/>
          <p14:tracePt t="20595" x="10526713" y="1997075"/>
          <p14:tracePt t="20599" x="10544175" y="1997075"/>
          <p14:tracePt t="20601" x="10560050" y="1997075"/>
          <p14:tracePt t="20612" x="10577513" y="1997075"/>
          <p14:tracePt t="20613" x="10594975" y="1997075"/>
          <p14:tracePt t="20629" x="10612438" y="1997075"/>
          <p14:tracePt t="20645" x="10645775" y="1989138"/>
          <p14:tracePt t="20662" x="10663238" y="1989138"/>
          <p14:tracePt t="20663" x="10671175" y="1989138"/>
          <p14:tracePt t="20680" x="10688638" y="1989138"/>
          <p14:tracePt t="20846" x="10679113" y="1989138"/>
          <p14:tracePt t="20853" x="10663238" y="1997075"/>
          <p14:tracePt t="20865" x="10628313" y="2005013"/>
          <p14:tracePt t="20870" x="10620375" y="2014538"/>
          <p14:tracePt t="20872" x="10612438" y="2014538"/>
          <p14:tracePt t="20880" x="10594975" y="2022475"/>
          <p14:tracePt t="20895" x="10560050" y="2030413"/>
          <p14:tracePt t="20897" x="10544175" y="2039938"/>
          <p14:tracePt t="20912" x="10467975" y="2047875"/>
          <p14:tracePt t="20928" x="10348913" y="2090738"/>
          <p14:tracePt t="20945" x="10179050" y="2141538"/>
          <p14:tracePt t="20962" x="9906000" y="2184400"/>
          <p14:tracePt t="20978" x="9667875" y="2235200"/>
          <p14:tracePt t="20996" x="9388475" y="2286000"/>
          <p14:tracePt t="20998" x="9312275" y="2303463"/>
          <p14:tracePt t="21012" x="9064625" y="2354263"/>
          <p14:tracePt t="21028" x="8658225" y="2430463"/>
          <p14:tracePt t="21029" x="8529638" y="2455863"/>
          <p14:tracePt t="21045" x="8147050" y="2489200"/>
          <p14:tracePt t="21046" x="8004175" y="2506663"/>
          <p14:tracePt t="21061" x="7400925" y="2506663"/>
          <p14:tracePt t="21078" x="6770688" y="2549525"/>
          <p14:tracePt t="21079" x="6626225" y="2566988"/>
          <p14:tracePt t="21095" x="6227763" y="2566988"/>
          <p14:tracePt t="21096" x="6091238" y="2574925"/>
          <p14:tracePt t="21112" x="5632450" y="2574925"/>
          <p14:tracePt t="21128" x="5259388" y="2582863"/>
          <p14:tracePt t="21145" x="4978400" y="2582863"/>
          <p14:tracePt t="21149" x="4919663" y="2582863"/>
          <p14:tracePt t="21162" x="4699000" y="2582863"/>
          <p14:tracePt t="21164" x="4613275" y="2582863"/>
          <p14:tracePt t="21166" x="4545013" y="2582863"/>
          <p14:tracePt t="21179" x="4324350" y="2566988"/>
          <p14:tracePt t="21196" x="4078288" y="2549525"/>
          <p14:tracePt t="21199" x="4027488" y="2549525"/>
          <p14:tracePt t="21202" x="3992563" y="2549525"/>
          <p14:tracePt t="21212" x="3959225" y="2549525"/>
          <p14:tracePt t="21215" x="3925888" y="2549525"/>
          <p14:tracePt t="21228" x="3822700" y="2549525"/>
          <p14:tracePt t="21229" x="3781425" y="2549525"/>
          <p14:tracePt t="21245" x="3703638" y="2549525"/>
          <p14:tracePt t="21246" x="3678238" y="2549525"/>
          <p14:tracePt t="21261" x="3602038" y="2532063"/>
          <p14:tracePt t="21278" x="3492500" y="2532063"/>
          <p14:tracePt t="21280" x="3475038" y="2532063"/>
          <p14:tracePt t="21295" x="3414713" y="2524125"/>
          <p14:tracePt t="21296" x="3389313" y="2524125"/>
          <p14:tracePt t="21312" x="3287713" y="2516188"/>
          <p14:tracePt t="21313" x="3236913" y="2498725"/>
          <p14:tracePt t="21317" x="3194050" y="2489200"/>
          <p14:tracePt t="21328" x="3059113" y="2455863"/>
          <p14:tracePt t="21345" x="2846388" y="2447925"/>
          <p14:tracePt t="21361" x="2616200" y="2430463"/>
          <p14:tracePt t="21363" x="2557463" y="2422525"/>
          <p14:tracePt t="21378" x="2379663" y="2422525"/>
          <p14:tracePt t="21395" x="2260600" y="2405063"/>
          <p14:tracePt t="21398" x="2235200" y="2405063"/>
          <p14:tracePt t="21411" x="2149475" y="2397125"/>
          <p14:tracePt t="21414" x="2116138" y="2397125"/>
          <p14:tracePt t="21428" x="2065338" y="2379663"/>
          <p14:tracePt t="21429" x="2038350" y="2379663"/>
          <p14:tracePt t="21445" x="1936750" y="2379663"/>
          <p14:tracePt t="21461" x="1827213" y="2379663"/>
          <p14:tracePt t="21464" x="1809750" y="2379663"/>
          <p14:tracePt t="21478" x="1741488" y="2379663"/>
          <p14:tracePt t="21479" x="1716088" y="2379663"/>
          <p14:tracePt t="21496" x="1647825" y="2379663"/>
          <p14:tracePt t="21512" x="1597025" y="2379663"/>
          <p14:tracePt t="21514" x="1579563" y="2379663"/>
          <p14:tracePt t="21529" x="1520825" y="2379663"/>
          <p14:tracePt t="21545" x="1462088" y="2379663"/>
          <p14:tracePt t="21549" x="1444625" y="2379663"/>
          <p14:tracePt t="21552" x="1427163" y="2379663"/>
          <p14:tracePt t="21563" x="1409700" y="2379663"/>
          <p14:tracePt t="21565" x="1401763" y="2379663"/>
          <p14:tracePt t="21567" x="1393825" y="2379663"/>
          <p14:tracePt t="21578" x="1368425" y="2379663"/>
          <p14:tracePt t="21595" x="1333500" y="2379663"/>
          <p14:tracePt t="21612" x="1300163" y="2379663"/>
          <p14:tracePt t="21614" x="1282700" y="2379663"/>
          <p14:tracePt t="21628" x="1265238" y="2379663"/>
          <p14:tracePt t="21630" x="1257300" y="2379663"/>
          <p14:tracePt t="21645" x="1239838" y="2379663"/>
          <p14:tracePt t="21662" x="1214438" y="2379663"/>
          <p14:tracePt t="21664" x="1206500" y="2387600"/>
          <p14:tracePt t="21678" x="1189038" y="2387600"/>
          <p14:tracePt t="21695" x="1173163" y="2387600"/>
          <p14:tracePt t="21712" x="1163638" y="2387600"/>
          <p14:tracePt t="21729" x="1155700" y="2387600"/>
          <p14:tracePt t="21746" x="1147763" y="2387600"/>
          <p14:tracePt t="21884" x="1138238" y="2387600"/>
          <p14:tracePt t="22058" x="1147763" y="2387600"/>
          <p14:tracePt t="22082" x="1155700" y="2387600"/>
          <p14:tracePt t="22124" x="1173163" y="2387600"/>
          <p14:tracePt t="22136" x="1189038" y="2387600"/>
          <p14:tracePt t="22147" x="1198563" y="2379663"/>
          <p14:tracePt t="22150" x="1206500" y="2379663"/>
          <p14:tracePt t="22163" x="1223963" y="2379663"/>
          <p14:tracePt t="22165" x="1231900" y="2379663"/>
          <p14:tracePt t="22178" x="1265238" y="2371725"/>
          <p14:tracePt t="22180" x="1282700" y="2362200"/>
          <p14:tracePt t="22194" x="1308100" y="2362200"/>
          <p14:tracePt t="22211" x="1368425" y="2362200"/>
          <p14:tracePt t="22228" x="1409700" y="2362200"/>
          <p14:tracePt t="22245" x="1487488" y="2362200"/>
          <p14:tracePt t="22261" x="1528763" y="2362200"/>
          <p14:tracePt t="22263" x="1546225" y="2362200"/>
          <p14:tracePt t="22278" x="1589088" y="2362200"/>
          <p14:tracePt t="22280" x="1606550" y="2362200"/>
          <p14:tracePt t="22296" x="1631950" y="2362200"/>
          <p14:tracePt t="22312" x="1647825" y="2362200"/>
          <p14:tracePt t="22314" x="1657350" y="2362200"/>
          <p14:tracePt t="22329" x="1690688" y="2362200"/>
          <p14:tracePt t="22334" x="1708150" y="2362200"/>
          <p14:tracePt t="22336" x="1716088" y="2362200"/>
          <p14:tracePt t="22344" x="1741488" y="2362200"/>
          <p14:tracePt t="22361" x="1792288" y="2362200"/>
          <p14:tracePt t="22378" x="1852613" y="2362200"/>
          <p14:tracePt t="22380" x="1868488" y="2362200"/>
          <p14:tracePt t="22394" x="1928813" y="2379663"/>
          <p14:tracePt t="22412" x="1997075" y="2379663"/>
          <p14:tracePt t="22415" x="2005013" y="2379663"/>
          <p14:tracePt t="22429" x="2047875" y="2379663"/>
          <p14:tracePt t="22430" x="2055813" y="2379663"/>
          <p14:tracePt t="22444" x="2098675" y="2379663"/>
          <p14:tracePt t="22446" x="2116138" y="2379663"/>
          <p14:tracePt t="22462" x="2200275" y="2379663"/>
          <p14:tracePt t="22478" x="2311400" y="2379663"/>
          <p14:tracePt t="22480" x="2344738" y="2379663"/>
          <p14:tracePt t="22494" x="2471738" y="2379663"/>
          <p14:tracePt t="22496" x="2514600" y="2379663"/>
          <p14:tracePt t="22511" x="2651125" y="2379663"/>
          <p14:tracePt t="22527" x="2811463" y="2379663"/>
          <p14:tracePt t="22529" x="2854325" y="2379663"/>
          <p14:tracePt t="22544" x="2982913" y="2379663"/>
          <p14:tracePt t="22561" x="3143250" y="2379663"/>
          <p14:tracePt t="22577" x="3287713" y="2379663"/>
          <p14:tracePt t="22579" x="3330575" y="2379663"/>
          <p14:tracePt t="22594" x="3475038" y="2387600"/>
          <p14:tracePt t="22611" x="3602038" y="2387600"/>
          <p14:tracePt t="22628" x="3703638" y="2387600"/>
          <p14:tracePt t="22631" x="3721100" y="2387600"/>
          <p14:tracePt t="22644" x="3771900" y="2387600"/>
          <p14:tracePt t="22646" x="3789363" y="2387600"/>
          <p14:tracePt t="22662" x="3814763" y="2387600"/>
          <p14:tracePt t="22664" x="3822700" y="2387600"/>
          <p14:tracePt t="22678" x="3832225" y="2387600"/>
          <p14:tracePt t="22694" x="3848100" y="2387600"/>
          <p14:tracePt t="22719" x="3857625" y="2387600"/>
          <p14:tracePt t="26118" x="3848100" y="2397125"/>
          <p14:tracePt t="26123" x="3832225" y="2397125"/>
          <p14:tracePt t="26128" x="3822700" y="2405063"/>
          <p14:tracePt t="26158" x="3713163" y="2455863"/>
          <p14:tracePt t="26175" x="3627438" y="2489200"/>
          <p14:tracePt t="26192" x="3508375" y="2557463"/>
          <p14:tracePt t="26209" x="3363913" y="2617788"/>
          <p14:tracePt t="26225" x="3236913" y="2668588"/>
          <p14:tracePt t="26242" x="3127375" y="2693988"/>
          <p14:tracePt t="26259" x="2965450" y="2727325"/>
          <p14:tracePt t="26275" x="2863850" y="2752725"/>
          <p14:tracePt t="26278" x="2795588" y="2770188"/>
          <p14:tracePt t="26292" x="2684463" y="2795588"/>
          <p14:tracePt t="26308" x="2574925" y="2820988"/>
          <p14:tracePt t="26309" x="2540000" y="2820988"/>
          <p14:tracePt t="26325" x="2446338" y="2855913"/>
          <p14:tracePt t="26327" x="2420938" y="2863850"/>
          <p14:tracePt t="26330" x="2395538" y="2871788"/>
          <p14:tracePt t="26342" x="2319338" y="2889250"/>
          <p14:tracePt t="26359" x="2225675" y="2897188"/>
          <p14:tracePt t="26375" x="2132013" y="2922588"/>
          <p14:tracePt t="26379" x="2106613" y="2932113"/>
          <p14:tracePt t="26381" x="2081213" y="2932113"/>
          <p14:tracePt t="26392" x="1979613" y="2957513"/>
          <p14:tracePt t="26409" x="1827213" y="2974975"/>
          <p14:tracePt t="26425" x="1741488" y="2982913"/>
          <p14:tracePt t="26442" x="1631950" y="2982913"/>
          <p14:tracePt t="26444" x="1597025" y="2982913"/>
          <p14:tracePt t="26458" x="1512888" y="3000375"/>
          <p14:tracePt t="26475" x="1401763" y="3016250"/>
          <p14:tracePt t="26476" x="1384300" y="3016250"/>
          <p14:tracePt t="26492" x="1325563" y="3025775"/>
          <p14:tracePt t="26508" x="1265238" y="3025775"/>
          <p14:tracePt t="26525" x="1214438" y="3033713"/>
          <p14:tracePt t="26527" x="1206500" y="3033713"/>
          <p14:tracePt t="26543" x="1181100" y="3033713"/>
          <p14:tracePt t="26560" x="1163638" y="3033713"/>
          <p14:tracePt t="26577" x="1147763" y="3033713"/>
          <p14:tracePt t="26593" x="1130300" y="3033713"/>
          <p14:tracePt t="26612" x="1112838" y="3033713"/>
          <p14:tracePt t="26625" x="1095375" y="3033713"/>
          <p14:tracePt t="26642" x="1079500" y="3033713"/>
          <p14:tracePt t="26644" x="1069975" y="3033713"/>
          <p14:tracePt t="26659" x="1054100" y="3033713"/>
          <p14:tracePt t="26676" x="1036638" y="3033713"/>
          <p14:tracePt t="26678" x="1019175" y="3033713"/>
          <p14:tracePt t="26692" x="1011238" y="3033713"/>
          <p14:tracePt t="26710" x="1003300" y="3033713"/>
          <p14:tracePt t="26727" x="985838" y="3033713"/>
          <p14:tracePt t="26747" x="968375" y="3033713"/>
          <p14:tracePt t="26759" x="950913" y="3033713"/>
          <p14:tracePt t="26763" x="942975" y="3033713"/>
          <p14:tracePt t="26766" x="935038" y="3033713"/>
          <p14:tracePt t="26775" x="925513" y="3033713"/>
          <p14:tracePt t="26791" x="892175" y="3033713"/>
          <p14:tracePt t="26808" x="866775" y="3033713"/>
          <p14:tracePt t="26825" x="858838" y="3033713"/>
          <p14:tracePt t="26842" x="849313" y="3033713"/>
          <p14:tracePt t="30862" x="858838" y="3033713"/>
          <p14:tracePt t="30882" x="866775" y="3033713"/>
          <p14:tracePt t="30893" x="884238" y="3033713"/>
          <p14:tracePt t="30911" x="900113" y="3033713"/>
          <p14:tracePt t="30923" x="917575" y="3033713"/>
          <p14:tracePt t="30931" x="925513" y="3033713"/>
          <p14:tracePt t="30939" x="935038" y="3033713"/>
          <p14:tracePt t="30955" x="960438" y="3033713"/>
          <p14:tracePt t="30957" x="976313" y="3033713"/>
          <p14:tracePt t="30972" x="1003300" y="3033713"/>
          <p14:tracePt t="30989" x="1028700" y="3033713"/>
          <p14:tracePt t="31005" x="1062038" y="3033713"/>
          <p14:tracePt t="31022" x="1087438" y="3033713"/>
          <p14:tracePt t="31039" x="1120775" y="3033713"/>
          <p14:tracePt t="31056" x="1155700" y="3033713"/>
          <p14:tracePt t="31058" x="1163638" y="3033713"/>
          <p14:tracePt t="31072" x="1189038" y="3033713"/>
          <p14:tracePt t="31074" x="1198563" y="3025775"/>
          <p14:tracePt t="31089" x="1231900" y="3025775"/>
          <p14:tracePt t="31093" x="1249363" y="3025775"/>
          <p14:tracePt t="31106" x="1282700" y="3025775"/>
          <p14:tracePt t="31108" x="1290638" y="3025775"/>
          <p14:tracePt t="31124" x="1376363" y="3025775"/>
          <p14:tracePt t="31139" x="1435100" y="3025775"/>
          <p14:tracePt t="31141" x="1462088" y="3025775"/>
          <p14:tracePt t="31156" x="1528763" y="3051175"/>
          <p14:tracePt t="31158" x="1563688" y="3051175"/>
          <p14:tracePt t="31173" x="1631950" y="3059113"/>
          <p14:tracePt t="31178" x="1647825" y="3059113"/>
          <p14:tracePt t="31180" x="1673225" y="3059113"/>
          <p14:tracePt t="31189" x="1708150" y="3059113"/>
          <p14:tracePt t="31206" x="1749425" y="3059113"/>
          <p14:tracePt t="31208" x="1766888" y="3067050"/>
          <p14:tracePt t="31222" x="1784350" y="3067050"/>
          <p14:tracePt t="31239" x="1809750" y="3067050"/>
          <p14:tracePt t="31256" x="1860550" y="3084513"/>
          <p14:tracePt t="31273" x="1893888" y="3084513"/>
          <p14:tracePt t="31290" x="1928813" y="3084513"/>
          <p14:tracePt t="31305" x="1946275" y="3084513"/>
          <p14:tracePt t="31323" x="1962150" y="3084513"/>
          <p14:tracePt t="31325" x="1979613" y="3084513"/>
          <p14:tracePt t="31339" x="1997075" y="3084513"/>
          <p14:tracePt t="31355" x="2005013" y="3084513"/>
          <p14:tracePt t="31356" x="2012950" y="3084513"/>
          <p14:tracePt t="31372" x="2055813" y="3084513"/>
          <p14:tracePt t="31388" x="2106613" y="3084513"/>
          <p14:tracePt t="31405" x="2141538" y="3084513"/>
          <p14:tracePt t="31406" x="2157413" y="3084513"/>
          <p14:tracePt t="31422" x="2192338" y="3084513"/>
          <p14:tracePt t="31439" x="2235200" y="3084513"/>
          <p14:tracePt t="31455" x="2293938" y="3084513"/>
          <p14:tracePt t="31458" x="2319338" y="3084513"/>
          <p14:tracePt t="31472" x="2395538" y="3094038"/>
          <p14:tracePt t="31474" x="2420938" y="3094038"/>
          <p14:tracePt t="31490" x="2514600" y="3094038"/>
          <p14:tracePt t="31505" x="2616200" y="3094038"/>
          <p14:tracePt t="31509" x="2641600" y="3094038"/>
          <p14:tracePt t="31512" x="2659063" y="3094038"/>
          <p14:tracePt t="31522" x="2693988" y="3094038"/>
          <p14:tracePt t="31524" x="2709863" y="3094038"/>
          <p14:tracePt t="31539" x="2778125" y="3094038"/>
          <p14:tracePt t="31555" x="2820988" y="3084513"/>
          <p14:tracePt t="31556" x="2828925" y="3084513"/>
          <p14:tracePt t="31572" x="2863850" y="3084513"/>
          <p14:tracePt t="31588" x="2922588" y="3067050"/>
          <p14:tracePt t="31605" x="2965450" y="3067050"/>
          <p14:tracePt t="31609" x="2982913" y="3059113"/>
          <p14:tracePt t="31611" x="2998788" y="3059113"/>
          <p14:tracePt t="31622" x="3024188" y="3051175"/>
          <p14:tracePt t="31639" x="3092450" y="3051175"/>
          <p14:tracePt t="31656" x="3160713" y="3025775"/>
          <p14:tracePt t="31659" x="3178175" y="3025775"/>
          <p14:tracePt t="31662" x="3186113" y="3025775"/>
          <p14:tracePt t="31671" x="3228975" y="3008313"/>
          <p14:tracePt t="31688" x="3305175" y="3000375"/>
          <p14:tracePt t="31689" x="3313113" y="3000375"/>
          <p14:tracePt t="31705" x="3348038" y="2990850"/>
          <p14:tracePt t="31722" x="3441700" y="2990850"/>
          <p14:tracePt t="31739" x="3517900" y="2990850"/>
          <p14:tracePt t="31739" x="3533775" y="2982913"/>
          <p14:tracePt t="31755" x="3586163" y="2965450"/>
          <p14:tracePt t="31757" x="3602038" y="2965450"/>
          <p14:tracePt t="31772" x="3695700" y="2965450"/>
          <p14:tracePt t="31789" x="3789363" y="2965450"/>
          <p14:tracePt t="31805" x="3890963" y="2965450"/>
          <p14:tracePt t="31822" x="3984625" y="2965450"/>
          <p14:tracePt t="31824" x="4010025" y="2965450"/>
          <p14:tracePt t="31839" x="4078288" y="2965450"/>
          <p14:tracePt t="31844" x="4095750" y="2965450"/>
          <p14:tracePt t="31847" x="4111625" y="2965450"/>
          <p14:tracePt t="31856" x="4137025" y="2965450"/>
          <p14:tracePt t="31859" x="4154488" y="2965450"/>
          <p14:tracePt t="31862" x="4179888" y="2965450"/>
          <p14:tracePt t="31872" x="4222750" y="2965450"/>
          <p14:tracePt t="31874" x="4256088" y="2965450"/>
          <p14:tracePt t="31890" x="4359275" y="2965450"/>
          <p14:tracePt t="31906" x="4451350" y="2965450"/>
          <p14:tracePt t="31907" x="4486275" y="2965450"/>
          <p14:tracePt t="31922" x="4605338" y="2965450"/>
          <p14:tracePt t="31940" x="4732338" y="2965450"/>
          <p14:tracePt t="31955" x="4791075" y="2965450"/>
          <p14:tracePt t="31957" x="4808538" y="2965450"/>
          <p14:tracePt t="31975" x="4851400" y="2965450"/>
          <p14:tracePt t="31977" x="4868863" y="2965450"/>
          <p14:tracePt t="31989" x="4884738" y="2965450"/>
          <p14:tracePt t="32005" x="4902200" y="2965450"/>
          <p14:tracePt t="32022" x="4927600" y="2965450"/>
          <p14:tracePt t="32039" x="4945063" y="2965450"/>
          <p14:tracePt t="32420" x="4953000" y="2965450"/>
          <p14:tracePt t="32428" x="4953000" y="2974975"/>
          <p14:tracePt t="32441" x="4953000" y="2982913"/>
          <p14:tracePt t="32455" x="4953000" y="2990850"/>
          <p14:tracePt t="32472" x="4953000" y="3000375"/>
          <p14:tracePt t="32489" x="4953000" y="3008313"/>
          <p14:tracePt t="32506" x="4953000" y="3025775"/>
          <p14:tracePt t="32531" x="4953000" y="3041650"/>
          <p14:tracePt t="32552" x="4953000" y="3051175"/>
          <p14:tracePt t="37468" x="4953000" y="3067050"/>
          <p14:tracePt t="37474" x="4953000" y="3076575"/>
          <p14:tracePt t="37485" x="4953000" y="3094038"/>
          <p14:tracePt t="37509" x="4953000" y="3101975"/>
          <p14:tracePt t="37523" x="4953000" y="3109913"/>
          <p14:tracePt t="37538" x="4953000" y="3119438"/>
          <p14:tracePt t="37557" x="4953000" y="3127375"/>
          <p14:tracePt t="37569" x="4953000" y="3144838"/>
          <p14:tracePt t="37585" x="4953000" y="3160713"/>
          <p14:tracePt t="37602" x="4953000" y="3170238"/>
          <p14:tracePt t="37604" x="4953000" y="3178175"/>
          <p14:tracePt t="37619" x="4953000" y="3195638"/>
          <p14:tracePt t="37635" x="4953000" y="3203575"/>
          <p14:tracePt t="37652" x="4962525" y="3211513"/>
          <p14:tracePt t="37668" x="4970463" y="3221038"/>
          <p14:tracePt t="37685" x="4987925" y="3221038"/>
          <p14:tracePt t="37687" x="4995863" y="3221038"/>
          <p14:tracePt t="37701" x="5021263" y="3221038"/>
          <p14:tracePt t="37718" x="5054600" y="3238500"/>
          <p14:tracePt t="37735" x="5089525" y="3238500"/>
          <p14:tracePt t="37752" x="5148263" y="3238500"/>
          <p14:tracePt t="37754" x="5157788" y="3238500"/>
          <p14:tracePt t="37770" x="5224463" y="3238500"/>
          <p14:tracePt t="37786" x="5276850" y="3238500"/>
          <p14:tracePt t="37802" x="5327650" y="3228975"/>
          <p14:tracePt t="37804" x="5343525" y="3221038"/>
          <p14:tracePt t="37820" x="5386388" y="3221038"/>
          <p14:tracePt t="37824" x="5394325" y="3221038"/>
          <p14:tracePt t="37834" x="5403850" y="3211513"/>
          <p14:tracePt t="37851" x="5421313" y="3211513"/>
          <p14:tracePt t="37853" x="5429250" y="3203575"/>
          <p14:tracePt t="37868" x="5462588" y="3186113"/>
          <p14:tracePt t="37885" x="5487988" y="3178175"/>
          <p14:tracePt t="37902" x="5538788" y="3170238"/>
          <p14:tracePt t="37918" x="5591175" y="3160713"/>
          <p14:tracePt t="37935" x="5632450" y="3144838"/>
          <p14:tracePt t="37938" x="5649913" y="3144838"/>
          <p14:tracePt t="37951" x="5675313" y="3144838"/>
          <p14:tracePt t="37954" x="5692775" y="3144838"/>
          <p14:tracePt t="37968" x="5735638" y="3119438"/>
          <p14:tracePt t="37986" x="5776913" y="3109913"/>
          <p14:tracePt t="38001" x="5837238" y="3101975"/>
          <p14:tracePt t="38018" x="5905500" y="3094038"/>
          <p14:tracePt t="38020" x="5921375" y="3094038"/>
          <p14:tracePt t="38036" x="6015038" y="3094038"/>
          <p14:tracePt t="38052" x="6083300" y="3094038"/>
          <p14:tracePt t="38053" x="6108700" y="3094038"/>
          <p14:tracePt t="38068" x="6194425" y="3094038"/>
          <p14:tracePt t="38085" x="6261100" y="3094038"/>
          <p14:tracePt t="38101" x="6338888" y="3094038"/>
          <p14:tracePt t="38119" x="6448425" y="3084513"/>
          <p14:tracePt t="38135" x="6534150" y="3084513"/>
          <p14:tracePt t="38139" x="6550025" y="3084513"/>
          <p14:tracePt t="38142" x="6567488" y="3084513"/>
          <p14:tracePt t="38151" x="6618288" y="3084513"/>
          <p14:tracePt t="38167" x="6686550" y="3084513"/>
          <p14:tracePt t="38184" x="6754813" y="3084513"/>
          <p14:tracePt t="38201" x="6838950" y="3067050"/>
          <p14:tracePt t="38218" x="6924675" y="3051175"/>
          <p14:tracePt t="38235" x="7043738" y="3051175"/>
          <p14:tracePt t="38251" x="7112000" y="3051175"/>
          <p14:tracePt t="38253" x="7137400" y="3051175"/>
          <p14:tracePt t="38268" x="7221538" y="3051175"/>
          <p14:tracePt t="38285" x="7281863" y="3041650"/>
          <p14:tracePt t="38302" x="7366000" y="3041650"/>
          <p14:tracePt t="38304" x="7383463" y="3041650"/>
          <p14:tracePt t="38318" x="7467600" y="3041650"/>
          <p14:tracePt t="38335" x="7578725" y="3041650"/>
          <p14:tracePt t="38340" x="7604125" y="3033713"/>
          <p14:tracePt t="38343" x="7629525" y="3033713"/>
          <p14:tracePt t="38351" x="7688263" y="3033713"/>
          <p14:tracePt t="38354" x="7723188" y="3033713"/>
          <p14:tracePt t="38368" x="7807325" y="3033713"/>
          <p14:tracePt t="38370" x="7832725" y="3033713"/>
          <p14:tracePt t="38386" x="7926388" y="3016250"/>
          <p14:tracePt t="38401" x="8004175" y="3008313"/>
          <p14:tracePt t="38418" x="8062913" y="2990850"/>
          <p14:tracePt t="38420" x="8088313" y="2990850"/>
          <p14:tracePt t="38437" x="8156575" y="2990850"/>
          <p14:tracePt t="38439" x="8181975" y="2990850"/>
          <p14:tracePt t="38442" x="8207375" y="2990850"/>
          <p14:tracePt t="38451" x="8266113" y="2990850"/>
          <p14:tracePt t="38453" x="8291513" y="2990850"/>
          <p14:tracePt t="38467" x="8410575" y="2990850"/>
          <p14:tracePt t="38484" x="8529638" y="2990850"/>
          <p14:tracePt t="38503" x="8648700" y="2990850"/>
          <p14:tracePt t="38508" x="8716963" y="2990850"/>
          <p14:tracePt t="38511" x="8734425" y="2990850"/>
          <p14:tracePt t="38518" x="8759825" y="2990850"/>
          <p14:tracePt t="38520" x="8793163" y="2990850"/>
          <p14:tracePt t="38535" x="8912225" y="2990850"/>
          <p14:tracePt t="38551" x="9013825" y="2990850"/>
          <p14:tracePt t="38567" x="9158288" y="2990850"/>
          <p14:tracePt t="38570" x="9201150" y="2990850"/>
          <p14:tracePt t="38584" x="9320213" y="2990850"/>
          <p14:tracePt t="38586" x="9345613" y="2990850"/>
          <p14:tracePt t="38601" x="9482138" y="2990850"/>
          <p14:tracePt t="38605" x="9566275" y="2990850"/>
          <p14:tracePt t="38618" x="9710738" y="2990850"/>
          <p14:tracePt t="38620" x="9753600" y="2990850"/>
          <p14:tracePt t="38634" x="9864725" y="2990850"/>
          <p14:tracePt t="38651" x="10025063" y="2990850"/>
          <p14:tracePt t="38667" x="10110788" y="2990850"/>
          <p14:tracePt t="38668" x="10144125" y="2990850"/>
          <p14:tracePt t="38684" x="10237788" y="2990850"/>
          <p14:tracePt t="38701" x="10331450" y="2990850"/>
          <p14:tracePt t="38717" x="10425113" y="2990850"/>
          <p14:tracePt t="38718" x="10458450" y="2990850"/>
          <p14:tracePt t="38722" x="10475913" y="2990850"/>
          <p14:tracePt t="38734" x="10569575" y="2990850"/>
          <p14:tracePt t="38751" x="10671175" y="2990850"/>
          <p14:tracePt t="38768" x="10756900" y="2990850"/>
          <p14:tracePt t="38784" x="10798175" y="3000375"/>
          <p14:tracePt t="38801" x="10807700" y="3000375"/>
          <p14:tracePt t="38975" x="10798175" y="3000375"/>
          <p14:tracePt t="38984" x="10782300" y="3000375"/>
          <p14:tracePt t="38989" x="10747375" y="3000375"/>
          <p14:tracePt t="38992" x="10721975" y="3000375"/>
          <p14:tracePt t="38995" x="10679113" y="3008313"/>
          <p14:tracePt t="39003" x="10628313" y="3016250"/>
          <p14:tracePt t="39007" x="10526713" y="3025775"/>
          <p14:tracePt t="39012" x="10399713" y="3033713"/>
          <p14:tracePt t="39017" x="10323513" y="3033713"/>
          <p14:tracePt t="39034" x="10009188" y="3076575"/>
          <p14:tracePt t="39051" x="9583738" y="3203575"/>
          <p14:tracePt t="39052" x="9482138" y="3238500"/>
          <p14:tracePt t="39067" x="9175750" y="3305175"/>
          <p14:tracePt t="39084" x="8605838" y="3348038"/>
          <p14:tracePt t="39101" x="8131175" y="3355975"/>
          <p14:tracePt t="39117" x="7586663" y="3398838"/>
          <p14:tracePt t="39119" x="7434263" y="3416300"/>
          <p14:tracePt t="39134" x="6745288" y="3509963"/>
          <p14:tracePt t="39150" x="5837238" y="3611563"/>
          <p14:tracePt t="39167" x="5021263" y="3619500"/>
          <p14:tracePt t="39184" x="4324350" y="3646488"/>
          <p14:tracePt t="39201" x="3662363" y="3662363"/>
          <p14:tracePt t="39217" x="3262313" y="3662363"/>
          <p14:tracePt t="39234" x="2998788" y="3679825"/>
          <p14:tracePt t="39251" x="2795588" y="3679825"/>
          <p14:tracePt t="39267" x="2684463" y="3697288"/>
          <p14:tracePt t="39268" x="2651125" y="3705225"/>
          <p14:tracePt t="39284" x="2524125" y="3705225"/>
          <p14:tracePt t="39301" x="2413000" y="3705225"/>
          <p14:tracePt t="39317" x="2336800" y="3705225"/>
          <p14:tracePt t="39319" x="2319338" y="3705225"/>
          <p14:tracePt t="39334" x="2286000" y="3705225"/>
          <p14:tracePt t="39351" x="2217738" y="3705225"/>
          <p14:tracePt t="39355" x="2192338" y="3705225"/>
          <p14:tracePt t="39357" x="2182813" y="3705225"/>
          <p14:tracePt t="39367" x="2149475" y="3705225"/>
          <p14:tracePt t="39371" x="2141538" y="3705225"/>
          <p14:tracePt t="39384" x="2116138" y="3705225"/>
          <p14:tracePt t="39387" x="2090738" y="3705225"/>
          <p14:tracePt t="39402" x="1979613" y="3705225"/>
          <p14:tracePt t="39417" x="1928813" y="3687763"/>
          <p14:tracePt t="39421" x="1911350" y="3687763"/>
          <p14:tracePt t="39435" x="1893888" y="3671888"/>
          <p14:tracePt t="39437" x="1868488" y="3662363"/>
          <p14:tracePt t="39452" x="1852613" y="3654425"/>
          <p14:tracePt t="39468" x="1843088" y="3636963"/>
          <p14:tracePt t="39470" x="1843088" y="3629025"/>
          <p14:tracePt t="39484" x="1835150" y="3619500"/>
          <p14:tracePt t="39501" x="1835150" y="3594100"/>
          <p14:tracePt t="39517" x="1835150" y="3586163"/>
          <p14:tracePt t="39534" x="1835150" y="3568700"/>
          <p14:tracePt t="39550" x="1835150" y="3543300"/>
          <p14:tracePt t="39567" x="1835150" y="3535363"/>
          <p14:tracePt t="39571" x="1835150" y="3527425"/>
          <p14:tracePt t="39584" x="1835150" y="3509963"/>
          <p14:tracePt t="39586" x="1843088" y="3509963"/>
          <p14:tracePt t="39601" x="1843088" y="3502025"/>
          <p14:tracePt t="39618" x="1852613" y="3492500"/>
          <p14:tracePt t="39622" x="1868488" y="3475038"/>
          <p14:tracePt t="39634" x="1868488" y="3467100"/>
          <p14:tracePt t="39653" x="1885950" y="3459163"/>
          <p14:tracePt t="39668" x="1893888" y="3441700"/>
          <p14:tracePt t="39688" x="1911350" y="3424238"/>
          <p14:tracePt t="39700" x="1911350" y="3416300"/>
          <p14:tracePt t="39717" x="1920875" y="3408363"/>
          <p14:tracePt t="39721" x="1920875" y="3398838"/>
          <p14:tracePt t="39733" x="1946275" y="3382963"/>
          <p14:tracePt t="39750" x="1971675" y="3348038"/>
          <p14:tracePt t="39767" x="1987550" y="3340100"/>
          <p14:tracePt t="39784" x="1997075" y="3330575"/>
          <p14:tracePt t="39801" x="2005013" y="3322638"/>
          <p14:tracePt t="39818" x="2005013" y="3314700"/>
          <p14:tracePt t="39819" x="2022475" y="3305175"/>
          <p14:tracePt t="39836" x="2030413" y="3305175"/>
          <p14:tracePt t="39859" x="2038350" y="3297238"/>
          <p14:tracePt t="39868" x="2047875" y="3289300"/>
          <p14:tracePt t="39884" x="2055813" y="3279775"/>
          <p14:tracePt t="39886" x="2065338" y="3279775"/>
          <p14:tracePt t="39901" x="2098675" y="3271838"/>
          <p14:tracePt t="39917" x="2124075" y="3263900"/>
          <p14:tracePt t="39934" x="2141538" y="3254375"/>
          <p14:tracePt t="39935" x="2149475" y="3254375"/>
          <p14:tracePt t="39951" x="2166938" y="3246438"/>
          <p14:tracePt t="39968" x="2182813" y="3246438"/>
          <p14:tracePt t="39984" x="2192338" y="3246438"/>
          <p14:tracePt t="40001" x="2208213" y="3238500"/>
          <p14:tracePt t="40018" x="2225675" y="3238500"/>
          <p14:tracePt t="40033" x="2251075" y="3238500"/>
          <p14:tracePt t="40052" x="2286000" y="3238500"/>
          <p14:tracePt t="40068" x="2336800" y="3238500"/>
          <p14:tracePt t="40084" x="2370138" y="3238500"/>
          <p14:tracePt t="40086" x="2379663" y="3238500"/>
          <p14:tracePt t="40101" x="2420938" y="3238500"/>
          <p14:tracePt t="40117" x="2446338" y="3238500"/>
          <p14:tracePt t="40133" x="2471738" y="3238500"/>
          <p14:tracePt t="40150" x="2497138" y="3238500"/>
          <p14:tracePt t="40167" x="2532063" y="3238500"/>
          <p14:tracePt t="40183" x="2565400" y="3238500"/>
          <p14:tracePt t="40186" x="2574925" y="3238500"/>
          <p14:tracePt t="40200" x="2608263" y="3238500"/>
          <p14:tracePt t="40202" x="2625725" y="3238500"/>
          <p14:tracePt t="40218" x="2676525" y="3254375"/>
          <p14:tracePt t="40233" x="2701925" y="3254375"/>
          <p14:tracePt t="40236" x="2709863" y="3254375"/>
          <p14:tracePt t="40250" x="2735263" y="3271838"/>
          <p14:tracePt t="40267" x="2744788" y="3271838"/>
          <p14:tracePt t="40296" x="2752725" y="3271838"/>
          <p14:tracePt t="40990" x="2760663" y="3271838"/>
          <p14:tracePt t="40997" x="2770188" y="3279775"/>
          <p14:tracePt t="41006" x="2795588" y="3279775"/>
          <p14:tracePt t="41017" x="2811463" y="3289300"/>
          <p14:tracePt t="41021" x="2820988" y="3289300"/>
          <p14:tracePt t="41033" x="2846388" y="3289300"/>
          <p14:tracePt t="41034" x="2854325" y="3289300"/>
          <p14:tracePt t="41049" x="2863850" y="3289300"/>
          <p14:tracePt t="41066" x="2879725" y="3289300"/>
          <p14:tracePt t="41083" x="2897188" y="3289300"/>
          <p14:tracePt t="41100" x="2905125" y="3289300"/>
          <p14:tracePt t="41116" x="2914650" y="3289300"/>
          <p14:tracePt t="41118" x="2922588" y="3289300"/>
          <p14:tracePt t="41133" x="2930525" y="3289300"/>
          <p14:tracePt t="41151" x="2940050" y="3289300"/>
          <p14:tracePt t="41154" x="2955925" y="3289300"/>
          <p14:tracePt t="41184" x="2973388" y="3289300"/>
          <p14:tracePt t="41200" x="2982913" y="3289300"/>
          <p14:tracePt t="41211" x="2990850" y="3289300"/>
          <p14:tracePt t="41223" x="2998788" y="3289300"/>
          <p14:tracePt t="41232" x="3008313" y="3289300"/>
          <p14:tracePt t="41249" x="3033713" y="3289300"/>
          <p14:tracePt t="41266" x="3067050" y="3305175"/>
          <p14:tracePt t="41283" x="3084513" y="3305175"/>
          <p14:tracePt t="41299" x="3117850" y="3305175"/>
          <p14:tracePt t="41303" x="3127375" y="3305175"/>
          <p14:tracePt t="41306" x="3135313" y="3305175"/>
          <p14:tracePt t="41316" x="3160713" y="3305175"/>
          <p14:tracePt t="41334" x="3219450" y="3305175"/>
          <p14:tracePt t="41350" x="3270250" y="3305175"/>
          <p14:tracePt t="41353" x="3279775" y="3305175"/>
          <p14:tracePt t="41366" x="3313113" y="3305175"/>
          <p14:tracePt t="41384" x="3348038" y="3305175"/>
          <p14:tracePt t="41385" x="3355975" y="3305175"/>
          <p14:tracePt t="41399" x="3381375" y="3305175"/>
          <p14:tracePt t="41401" x="3389313" y="3305175"/>
          <p14:tracePt t="41416" x="3414713" y="3305175"/>
          <p14:tracePt t="41433" x="3441700" y="3305175"/>
          <p14:tracePt t="41436" x="3449638" y="3305175"/>
          <p14:tracePt t="41450" x="3482975" y="3305175"/>
          <p14:tracePt t="41467" x="3517900" y="3305175"/>
          <p14:tracePt t="41484" x="3543300" y="3305175"/>
          <p14:tracePt t="41487" x="3559175" y="3305175"/>
          <p14:tracePt t="41502" x="3576638" y="3305175"/>
          <p14:tracePt t="41516" x="3594100" y="3305175"/>
          <p14:tracePt t="41533" x="3611563" y="3305175"/>
          <p14:tracePt t="41550" x="3636963" y="3305175"/>
          <p14:tracePt t="41554" x="3644900" y="3305175"/>
          <p14:tracePt t="41557" x="3652838" y="3305175"/>
          <p14:tracePt t="41559" x="3662363" y="3305175"/>
          <p14:tracePt t="41568" x="3670300" y="3305175"/>
          <p14:tracePt t="41583" x="3687763" y="3305175"/>
          <p14:tracePt t="41599" x="3713163" y="3305175"/>
          <p14:tracePt t="41616" x="3729038" y="3305175"/>
          <p14:tracePt t="41633" x="3763963" y="3297238"/>
          <p14:tracePt t="41650" x="3781425" y="3297238"/>
          <p14:tracePt t="41654" x="3797300" y="3297238"/>
          <p14:tracePt t="41656" x="3806825" y="3297238"/>
          <p14:tracePt t="41666" x="3840163" y="3297238"/>
          <p14:tracePt t="41682" x="3900488" y="3297238"/>
          <p14:tracePt t="41699" x="3951288" y="3297238"/>
          <p14:tracePt t="41703" x="3959225" y="3297238"/>
          <p14:tracePt t="41705" x="3967163" y="3297238"/>
          <p14:tracePt t="41716" x="3984625" y="3297238"/>
          <p14:tracePt t="41719" x="4002088" y="3297238"/>
          <p14:tracePt t="41735" x="4027488" y="3297238"/>
          <p14:tracePt t="41740" x="4035425" y="3297238"/>
          <p14:tracePt t="41750" x="4052888" y="3297238"/>
          <p14:tracePt t="41765" x="4070350" y="3297238"/>
          <p14:tracePt t="41782" x="4086225" y="3297238"/>
          <p14:tracePt t="41783" x="4095750" y="3297238"/>
          <p14:tracePt t="41799" x="4121150" y="3289300"/>
          <p14:tracePt t="41815" x="4137025" y="3289300"/>
          <p14:tracePt t="41817" x="4146550" y="3289300"/>
          <p14:tracePt t="41832" x="4179888" y="3289300"/>
          <p14:tracePt t="41849" x="4197350" y="3289300"/>
          <p14:tracePt t="41866" x="4214813" y="3289300"/>
          <p14:tracePt t="41882" x="4230688" y="3289300"/>
          <p14:tracePt t="41899" x="4256088" y="3289300"/>
          <p14:tracePt t="41903" x="4273550" y="3289300"/>
          <p14:tracePt t="41916" x="4291013" y="3289300"/>
          <p14:tracePt t="41918" x="4306888" y="3289300"/>
          <p14:tracePt t="41934" x="4341813" y="3289300"/>
          <p14:tracePt t="41949" x="4384675" y="3289300"/>
          <p14:tracePt t="41950" x="4392613" y="3289300"/>
          <p14:tracePt t="41953" x="4400550" y="3289300"/>
          <p14:tracePt t="41965" x="4425950" y="3289300"/>
          <p14:tracePt t="41982" x="4460875" y="3289300"/>
          <p14:tracePt t="41999" x="4476750" y="3289300"/>
          <p14:tracePt t="42017" x="4511675" y="3289300"/>
          <p14:tracePt t="42032" x="4545013" y="3289300"/>
          <p14:tracePt t="42050" x="4587875" y="3289300"/>
          <p14:tracePt t="42066" x="4630738" y="3289300"/>
          <p14:tracePt t="42067" x="4646613" y="3289300"/>
          <p14:tracePt t="42082" x="4689475" y="3289300"/>
          <p14:tracePt t="42099" x="4724400" y="3289300"/>
          <p14:tracePt t="42103" x="4740275" y="3289300"/>
          <p14:tracePt t="42116" x="4783138" y="3289300"/>
          <p14:tracePt t="42118" x="4791075" y="3289300"/>
          <p14:tracePt t="42132" x="4833938" y="3289300"/>
          <p14:tracePt t="42134" x="4851400" y="3289300"/>
          <p14:tracePt t="42149" x="4894263" y="3289300"/>
          <p14:tracePt t="42151" x="4902200" y="3289300"/>
          <p14:tracePt t="42166" x="4953000" y="3289300"/>
          <p14:tracePt t="42167" x="4970463" y="3289300"/>
          <p14:tracePt t="42182" x="5003800" y="3289300"/>
          <p14:tracePt t="42200" x="5029200" y="3289300"/>
          <p14:tracePt t="42217" x="5046663" y="3289300"/>
          <p14:tracePt t="42942" x="5054600" y="3289300"/>
          <p14:tracePt t="42951" x="5064125" y="3289300"/>
          <p14:tracePt t="42955" x="5072063" y="3289300"/>
          <p14:tracePt t="42965" x="5080000" y="3289300"/>
          <p14:tracePt t="42984" x="5114925" y="3289300"/>
          <p14:tracePt t="42989" x="5140325" y="3289300"/>
          <p14:tracePt t="42991" x="5157788" y="3279775"/>
          <p14:tracePt t="42998" x="5191125" y="3279775"/>
          <p14:tracePt t="43015" x="5259388" y="3279775"/>
          <p14:tracePt t="43032" x="5310188" y="3279775"/>
          <p14:tracePt t="43034" x="5327650" y="3279775"/>
          <p14:tracePt t="43048" x="5368925" y="3279775"/>
          <p14:tracePt t="43064" x="5403850" y="3279775"/>
          <p14:tracePt t="43081" x="5446713" y="3279775"/>
          <p14:tracePt t="43098" x="5472113" y="3279775"/>
          <p14:tracePt t="43099" x="5480050" y="3279775"/>
          <p14:tracePt t="43115" x="5522913" y="3279775"/>
          <p14:tracePt t="43131" x="5556250" y="3279775"/>
          <p14:tracePt t="43133" x="5581650" y="3279775"/>
          <p14:tracePt t="43148" x="5632450" y="3279775"/>
          <p14:tracePt t="43150" x="5641975" y="3279775"/>
          <p14:tracePt t="43166" x="5708650" y="3279775"/>
          <p14:tracePt t="43182" x="5743575" y="3279775"/>
          <p14:tracePt t="43184" x="5751513" y="3279775"/>
          <p14:tracePt t="43198" x="5794375" y="3279775"/>
          <p14:tracePt t="43215" x="5811838" y="3279775"/>
          <p14:tracePt t="43232" x="5827713" y="3279775"/>
          <p14:tracePt t="43249" x="5870575" y="3279775"/>
          <p14:tracePt t="43253" x="5888038" y="3279775"/>
          <p14:tracePt t="43255" x="5895975" y="3279775"/>
          <p14:tracePt t="43265" x="5913438" y="3279775"/>
          <p14:tracePt t="43281" x="5938838" y="3279775"/>
          <p14:tracePt t="43284" x="5972175" y="3279775"/>
          <p14:tracePt t="43298" x="5981700" y="3279775"/>
          <p14:tracePt t="43300" x="5997575" y="3279775"/>
          <p14:tracePt t="43316" x="6007100" y="3279775"/>
          <p14:tracePt t="43317" x="6015038" y="3279775"/>
          <p14:tracePt t="44390" x="6024563" y="3279775"/>
          <p14:tracePt t="46210" x="6032500" y="3279775"/>
          <p14:tracePt t="46215" x="6040438" y="3279775"/>
          <p14:tracePt t="46222" x="6057900" y="3279775"/>
          <p14:tracePt t="46246" x="6075363" y="3279775"/>
          <p14:tracePt t="46265" x="6091238" y="3279775"/>
          <p14:tracePt t="46286" x="6100763" y="3279775"/>
          <p14:tracePt t="46319" x="6108700" y="3279775"/>
          <p14:tracePt t="47146" x="6126163" y="3279775"/>
          <p14:tracePt t="47176" x="6142038" y="3279775"/>
          <p14:tracePt t="47185" x="6151563" y="3279775"/>
          <p14:tracePt t="47197" x="6159500" y="3279775"/>
          <p14:tracePt t="47203" x="6167438" y="3279775"/>
          <p14:tracePt t="47220" x="6176963" y="3279775"/>
          <p14:tracePt t="47229" x="6184900" y="3279775"/>
          <p14:tracePt t="47246" x="6194425" y="3279775"/>
          <p14:tracePt t="47263" x="6210300" y="3279775"/>
          <p14:tracePt t="47280" x="6219825" y="3279775"/>
          <p14:tracePt t="47306" x="6235700" y="3279775"/>
          <p14:tracePt t="47620" x="6253163" y="3279775"/>
          <p14:tracePt t="47633" x="6261100" y="3279775"/>
          <p14:tracePt t="47660" x="6270625" y="3279775"/>
          <p14:tracePt t="47687" x="6286500" y="3279775"/>
          <p14:tracePt t="47810" x="6296025" y="3289300"/>
          <p14:tracePt t="47816" x="6303963" y="3297238"/>
          <p14:tracePt t="48566" x="6311900" y="3297238"/>
          <p14:tracePt t="48575" x="6346825" y="3305175"/>
          <p14:tracePt t="48583" x="6354763" y="3305175"/>
          <p14:tracePt t="48595" x="6364288" y="3305175"/>
          <p14:tracePt t="48599" x="6372225" y="3305175"/>
          <p14:tracePt t="48613" x="6380163" y="3314700"/>
          <p14:tracePt t="48628" x="6389688" y="3314700"/>
          <p14:tracePt t="48661" x="6397625" y="3314700"/>
          <p14:tracePt t="48760" x="6415088" y="3314700"/>
          <p14:tracePt t="48767" x="6423025" y="3314700"/>
          <p14:tracePt t="48784" x="6430963" y="3314700"/>
          <p14:tracePt t="48796" x="6440488" y="3314700"/>
          <p14:tracePt t="48813" x="6448425" y="3314700"/>
          <p14:tracePt t="48828" x="6465888" y="3314700"/>
          <p14:tracePt t="48853" x="6483350" y="3314700"/>
          <p14:tracePt t="48865" x="6499225" y="3314700"/>
          <p14:tracePt t="48879" x="6508750" y="3314700"/>
          <p14:tracePt t="48896" x="6516688" y="3314700"/>
          <p14:tracePt t="48898" x="6524625" y="3314700"/>
          <p14:tracePt t="48913" x="6534150" y="3314700"/>
          <p14:tracePt t="48916" x="6542088" y="3314700"/>
          <p14:tracePt t="48929" x="6559550" y="3314700"/>
          <p14:tracePt t="48945" x="6575425" y="3314700"/>
          <p14:tracePt t="48948" x="6584950" y="3314700"/>
          <p14:tracePt t="48961" x="6592888" y="3305175"/>
          <p14:tracePt t="48978" x="6610350" y="3305175"/>
          <p14:tracePt t="48995" x="6635750" y="3297238"/>
          <p14:tracePt t="49011" x="6653213" y="3297238"/>
          <p14:tracePt t="49028" x="6661150" y="3289300"/>
          <p14:tracePt t="49030" x="6669088" y="3289300"/>
          <p14:tracePt t="49054" x="6686550" y="3279775"/>
          <p14:tracePt t="49088" x="6704013" y="3279775"/>
          <p14:tracePt t="49096" x="6711950" y="3279775"/>
          <p14:tracePt t="49116" x="6719888" y="3279775"/>
          <p14:tracePt t="49139" x="6729413" y="3271838"/>
          <p14:tracePt t="49159" x="6737350" y="3263900"/>
          <p14:tracePt t="49178" x="6745288" y="3263900"/>
          <p14:tracePt t="49199" x="6754813" y="3263900"/>
          <p14:tracePt t="49217" x="6770688" y="3263900"/>
          <p14:tracePt t="49230" x="6780213" y="3263900"/>
          <p14:tracePt t="49238" x="6788150" y="3263900"/>
          <p14:tracePt t="49246" x="6797675" y="3263900"/>
          <p14:tracePt t="49261" x="6805613" y="3263900"/>
          <p14:tracePt t="49278" x="6831013" y="3263900"/>
          <p14:tracePt t="49296" x="6856413" y="3263900"/>
          <p14:tracePt t="49312" x="6864350" y="3263900"/>
          <p14:tracePt t="49314" x="6873875" y="3263900"/>
          <p14:tracePt t="49328" x="6881813" y="3263900"/>
          <p14:tracePt t="49331" x="6889750" y="3263900"/>
          <p14:tracePt t="49345" x="6907213" y="3263900"/>
          <p14:tracePt t="49361" x="6924675" y="3263900"/>
          <p14:tracePt t="49364" x="6932613" y="3263900"/>
          <p14:tracePt t="49379" x="6942138" y="3263900"/>
          <p14:tracePt t="49395" x="6958013" y="3263900"/>
          <p14:tracePt t="49425" x="6975475" y="3263900"/>
          <p14:tracePt t="49430" x="6983413" y="3263900"/>
          <p14:tracePt t="49462" x="6992938" y="3263900"/>
          <p14:tracePt t="49470" x="7000875" y="3263900"/>
          <p14:tracePt t="49480" x="7008813" y="3263900"/>
          <p14:tracePt t="49496" x="7018338" y="3263900"/>
          <p14:tracePt t="49512" x="7034213" y="3263900"/>
          <p14:tracePt t="49544" x="7051675" y="3263900"/>
          <p14:tracePt t="49556" x="7059613" y="3263900"/>
          <p14:tracePt t="49572" x="7069138" y="3263900"/>
          <p14:tracePt t="49580" x="7077075" y="3263900"/>
          <p14:tracePt t="49595" x="7085013" y="3263900"/>
          <p14:tracePt t="49612" x="7094538" y="3263900"/>
          <p14:tracePt t="49615" x="7102475" y="3263900"/>
          <p14:tracePt t="49641" x="7112000" y="3263900"/>
          <p14:tracePt t="49798" x="7127875" y="3263900"/>
          <p14:tracePt t="49822" x="7137400" y="3263900"/>
          <p14:tracePt t="49830" x="7145338" y="3263900"/>
          <p14:tracePt t="49835" x="7153275" y="3263900"/>
          <p14:tracePt t="49861" x="7162800" y="3263900"/>
          <p14:tracePt t="49868" x="7170738" y="3263900"/>
          <p14:tracePt t="49869" x="7178675" y="3263900"/>
          <p14:tracePt t="49877" x="7196138" y="3263900"/>
          <p14:tracePt t="49894" x="7239000" y="3263900"/>
          <p14:tracePt t="49911" x="7289800" y="3271838"/>
          <p14:tracePt t="49927" x="7315200" y="3271838"/>
          <p14:tracePt t="49928" x="7332663" y="3271838"/>
          <p14:tracePt t="49944" x="7348538" y="3271838"/>
          <p14:tracePt t="49961" x="7373938" y="3271838"/>
          <p14:tracePt t="49983" x="7391400" y="3271838"/>
          <p14:tracePt t="50022" x="7400925" y="3271838"/>
          <p14:tracePt t="50046" x="7408863" y="3271838"/>
          <p14:tracePt t="50082" x="7416800" y="3271838"/>
          <p14:tracePt t="50116" x="7426325" y="3271838"/>
          <p14:tracePt t="50134" x="7442200" y="3271838"/>
          <p14:tracePt t="50148" x="7459663" y="3271838"/>
          <p14:tracePt t="50159" x="7467600" y="3271838"/>
          <p14:tracePt t="50167" x="7477125" y="3271838"/>
          <p14:tracePt t="50183" x="7485063" y="3271838"/>
          <p14:tracePt t="50193" x="7493000" y="3271838"/>
          <p14:tracePt t="50210" x="7518400" y="3271838"/>
          <p14:tracePt t="50227" x="7535863" y="3271838"/>
          <p14:tracePt t="50243" x="7553325" y="3271838"/>
          <p14:tracePt t="50260" x="7561263" y="3271838"/>
          <p14:tracePt t="50277" x="7570788" y="3271838"/>
          <p14:tracePt t="50294" x="7586663" y="3271838"/>
          <p14:tracePt t="50324" x="7604125" y="3271838"/>
          <p14:tracePt t="50363" x="7612063" y="3271838"/>
          <p14:tracePt t="54840" x="7629525" y="3271838"/>
          <p14:tracePt t="54852" x="7646988" y="3271838"/>
          <p14:tracePt t="54857" x="7654925" y="3271838"/>
          <p14:tracePt t="54874" x="7680325" y="3271838"/>
          <p14:tracePt t="54891" x="7705725" y="3271838"/>
          <p14:tracePt t="54907" x="7748588" y="3271838"/>
          <p14:tracePt t="54925" x="7781925" y="3279775"/>
          <p14:tracePt t="54941" x="7799388" y="3279775"/>
          <p14:tracePt t="54958" x="7824788" y="3279775"/>
          <p14:tracePt t="54975" x="7842250" y="3279775"/>
          <p14:tracePt t="54993" x="7850188" y="3279775"/>
          <p14:tracePt t="54995" x="7867650" y="3279775"/>
          <p14:tracePt t="55015" x="7885113" y="3279775"/>
          <p14:tracePt t="55028" x="7893050" y="3279775"/>
          <p14:tracePt t="55041" x="7900988" y="3279775"/>
          <p14:tracePt t="55057" x="7918450" y="3279775"/>
          <p14:tracePt t="55074" x="7943850" y="3279775"/>
          <p14:tracePt t="55090" x="7969250" y="3279775"/>
          <p14:tracePt t="55107" x="7994650" y="3279775"/>
          <p14:tracePt t="55124" x="8029575" y="3279775"/>
          <p14:tracePt t="55141" x="8096250" y="3279775"/>
          <p14:tracePt t="55157" x="8156575" y="3279775"/>
          <p14:tracePt t="55161" x="8199438" y="3279775"/>
          <p14:tracePt t="55173" x="8283575" y="3279775"/>
          <p14:tracePt t="55191" x="8428038" y="3279775"/>
          <p14:tracePt t="55207" x="8513763" y="3279775"/>
          <p14:tracePt t="55209" x="8547100" y="3279775"/>
          <p14:tracePt t="55224" x="8648700" y="3279775"/>
          <p14:tracePt t="55241" x="8724900" y="3279775"/>
          <p14:tracePt t="55257" x="8793163" y="3279775"/>
          <p14:tracePt t="55260" x="8802688" y="3279775"/>
          <p14:tracePt t="55275" x="8861425" y="3271838"/>
          <p14:tracePt t="55291" x="8904288" y="3271838"/>
          <p14:tracePt t="55295" x="8921750" y="3271838"/>
          <p14:tracePt t="55298" x="8929688" y="3271838"/>
          <p14:tracePt t="55308" x="8937625" y="3271838"/>
          <p14:tracePt t="55311" x="8955088" y="3271838"/>
          <p14:tracePt t="55326" x="8997950" y="3271838"/>
          <p14:tracePt t="55342" x="9048750" y="3271838"/>
          <p14:tracePt t="55357" x="9082088" y="3271838"/>
          <p14:tracePt t="55358" x="9099550" y="3271838"/>
          <p14:tracePt t="55375" x="9158288" y="3271838"/>
          <p14:tracePt t="55392" x="9286875" y="3271838"/>
          <p14:tracePt t="55407" x="9380538" y="3271838"/>
          <p14:tracePt t="55409" x="9405938" y="3271838"/>
          <p14:tracePt t="55423" x="9532938" y="3271838"/>
          <p14:tracePt t="55440" x="9685338" y="3289300"/>
          <p14:tracePt t="55457" x="9829800" y="3289300"/>
          <p14:tracePt t="55474" x="9956800" y="3289300"/>
          <p14:tracePt t="55491" x="10067925" y="3289300"/>
          <p14:tracePt t="55507" x="10153650" y="3289300"/>
          <p14:tracePt t="55511" x="10161588" y="3289300"/>
          <p14:tracePt t="55513" x="10179050" y="3289300"/>
          <p14:tracePt t="55523" x="10204450" y="3289300"/>
          <p14:tracePt t="55540" x="10245725" y="3289300"/>
          <p14:tracePt t="55541" x="10263188" y="3289300"/>
          <p14:tracePt t="55557" x="10298113" y="3289300"/>
          <p14:tracePt t="55558" x="10306050" y="3289300"/>
          <p14:tracePt t="55574" x="10356850" y="3289300"/>
          <p14:tracePt t="55590" x="10407650" y="3289300"/>
          <p14:tracePt t="55607" x="10467975" y="3279775"/>
          <p14:tracePt t="55609" x="10493375" y="3279775"/>
          <p14:tracePt t="55624" x="10569575" y="3279775"/>
          <p14:tracePt t="55641" x="10620375" y="3279775"/>
          <p14:tracePt t="55658" x="10679113" y="3279775"/>
          <p14:tracePt t="55660" x="10688638" y="3279775"/>
          <p14:tracePt t="55674" x="10739438" y="3279775"/>
          <p14:tracePt t="55676" x="10756900" y="3279775"/>
          <p14:tracePt t="55692" x="10807700" y="3279775"/>
          <p14:tracePt t="55708" x="10848975" y="3279775"/>
          <p14:tracePt t="55724" x="10901363" y="3279775"/>
          <p14:tracePt t="55726" x="10909300" y="3279775"/>
          <p14:tracePt t="55742" x="10942638" y="3279775"/>
          <p14:tracePt t="55757" x="10960100" y="3279775"/>
          <p14:tracePt t="55758" x="10968038" y="3279775"/>
          <p14:tracePt t="55774" x="10977563" y="3279775"/>
          <p14:tracePt t="55775" x="10985500" y="3279775"/>
          <p14:tracePt t="55790" x="10993438" y="3279775"/>
          <p14:tracePt t="55807" x="11002963" y="3279775"/>
          <p14:tracePt t="55824" x="11018838" y="3279775"/>
          <p14:tracePt t="57914" x="11010900" y="3279775"/>
          <p14:tracePt t="58606" x="11002963" y="3279775"/>
          <p14:tracePt t="58615" x="10985500" y="3279775"/>
          <p14:tracePt t="58625" x="10960100" y="3289300"/>
          <p14:tracePt t="58631" x="10942638" y="3297238"/>
          <p14:tracePt t="58640" x="10917238" y="3297238"/>
          <p14:tracePt t="58655" x="10848975" y="3305175"/>
          <p14:tracePt t="58671" x="10756900" y="3314700"/>
          <p14:tracePt t="58688" x="10671175" y="3330575"/>
          <p14:tracePt t="58705" x="10612438" y="3340100"/>
          <p14:tracePt t="58707" x="10585450" y="3348038"/>
          <p14:tracePt t="58722" x="10501313" y="3355975"/>
          <p14:tracePt t="58739" x="10382250" y="3355975"/>
          <p14:tracePt t="58743" x="10356850" y="3355975"/>
          <p14:tracePt t="58755" x="10237788" y="3355975"/>
          <p14:tracePt t="58758" x="10179050" y="3355975"/>
          <p14:tracePt t="58772" x="9948863" y="3355975"/>
          <p14:tracePt t="58774" x="9864725" y="3355975"/>
          <p14:tracePt t="58789" x="9498013" y="3355975"/>
          <p14:tracePt t="58805" x="9209088" y="3355975"/>
          <p14:tracePt t="58806" x="9142413" y="3355975"/>
          <p14:tracePt t="58822" x="8843963" y="3355975"/>
          <p14:tracePt t="58824" x="8767763" y="3355975"/>
          <p14:tracePt t="58839" x="8488363" y="3355975"/>
          <p14:tracePt t="58855" x="8275638" y="3355975"/>
          <p14:tracePt t="58856" x="8199438" y="3355975"/>
          <p14:tracePt t="58872" x="7867650" y="3373438"/>
          <p14:tracePt t="58889" x="7510463" y="3373438"/>
          <p14:tracePt t="58906" x="7085013" y="3424238"/>
          <p14:tracePt t="58909" x="6975475" y="3424238"/>
          <p14:tracePt t="58912" x="6864350" y="3424238"/>
          <p14:tracePt t="58924" x="6524625" y="3424238"/>
          <p14:tracePt t="58928" x="6405563" y="3424238"/>
          <p14:tracePt t="58939" x="6083300" y="3424238"/>
          <p14:tracePt t="58955" x="5700713" y="3424238"/>
          <p14:tracePt t="58959" x="5607050" y="3424238"/>
          <p14:tracePt t="58972" x="5318125" y="3416300"/>
          <p14:tracePt t="58974" x="5233988" y="3416300"/>
          <p14:tracePt t="58979" x="5148263" y="3416300"/>
          <p14:tracePt t="58988" x="4978400" y="3408363"/>
          <p14:tracePt t="59005" x="4621213" y="3408363"/>
          <p14:tracePt t="59022" x="4171950" y="3408363"/>
          <p14:tracePt t="59038" x="3814763" y="3398838"/>
          <p14:tracePt t="59055" x="3500438" y="3398838"/>
          <p14:tracePt t="59056" x="3424238" y="3398838"/>
          <p14:tracePt t="59071" x="3127375" y="3398838"/>
          <p14:tracePt t="59088" x="2803525" y="3398838"/>
          <p14:tracePt t="59105" x="2471738" y="3398838"/>
          <p14:tracePt t="59109" x="2387600" y="3398838"/>
          <p14:tracePt t="59122" x="2149475" y="3398838"/>
          <p14:tracePt t="59124" x="2073275" y="3398838"/>
          <p14:tracePt t="59139" x="1784350" y="3398838"/>
          <p14:tracePt t="59155" x="1546225" y="3398838"/>
          <p14:tracePt t="59159" x="1495425" y="3408363"/>
          <p14:tracePt t="59162" x="1452563" y="3416300"/>
          <p14:tracePt t="59172" x="1358900" y="3416300"/>
          <p14:tracePt t="59174" x="1317625" y="3416300"/>
          <p14:tracePt t="59190" x="1173163" y="3449638"/>
          <p14:tracePt t="59205" x="1104900" y="3467100"/>
          <p14:tracePt t="59207" x="1069975" y="3475038"/>
          <p14:tracePt t="59223" x="1003300" y="3492500"/>
          <p14:tracePt t="59227" x="968375" y="3509963"/>
          <p14:tracePt t="59230" x="942975" y="3517900"/>
          <p14:tracePt t="59240" x="892175" y="3527425"/>
          <p14:tracePt t="59255" x="866775" y="3535363"/>
          <p14:tracePt t="59257" x="841375" y="3543300"/>
          <p14:tracePt t="59272" x="806450" y="3560763"/>
          <p14:tracePt t="59274" x="798513" y="3568700"/>
          <p14:tracePt t="59288" x="773113" y="3578225"/>
          <p14:tracePt t="59306" x="755650" y="3594100"/>
          <p14:tracePt t="59309" x="739775" y="3594100"/>
          <p14:tracePt t="59321" x="722313" y="3603625"/>
          <p14:tracePt t="59338" x="704850" y="3611563"/>
          <p14:tracePt t="59355" x="688975" y="3629025"/>
          <p14:tracePt t="59372" x="671513" y="3636963"/>
          <p14:tracePt t="59389" x="654050" y="3646488"/>
          <p14:tracePt t="59406" x="646113" y="3654425"/>
          <p14:tracePt t="59407" x="628650" y="3662363"/>
          <p14:tracePt t="59459" x="611188" y="3662363"/>
          <p14:tracePt t="59538" x="603250" y="3671888"/>
          <p14:tracePt t="59634" x="603250" y="3679825"/>
          <p14:tracePt t="59657" x="611188" y="3679825"/>
          <p14:tracePt t="59661" x="620713" y="3679825"/>
          <p14:tracePt t="59671" x="636588" y="3679825"/>
          <p14:tracePt t="59673" x="646113" y="3679825"/>
          <p14:tracePt t="59676" x="661988" y="3679825"/>
          <p14:tracePt t="59688" x="714375" y="3679825"/>
          <p14:tracePt t="59705" x="790575" y="3679825"/>
          <p14:tracePt t="59721" x="858838" y="3679825"/>
          <p14:tracePt t="59725" x="892175" y="3679825"/>
          <p14:tracePt t="59727" x="909638" y="3679825"/>
          <p14:tracePt t="59737" x="985838" y="3679825"/>
          <p14:tracePt t="59754" x="1104900" y="3679825"/>
          <p14:tracePt t="59771" x="1206500" y="3679825"/>
          <p14:tracePt t="59774" x="1239838" y="3679825"/>
          <p14:tracePt t="59787" x="1325563" y="3679825"/>
          <p14:tracePt t="59790" x="1358900" y="3679825"/>
          <p14:tracePt t="59805" x="1462088" y="3679825"/>
          <p14:tracePt t="59806" x="1503363" y="3679825"/>
          <p14:tracePt t="59821" x="1639888" y="3679825"/>
          <p14:tracePt t="59823" x="1682750" y="3679825"/>
          <p14:tracePt t="59838" x="1885950" y="3671888"/>
          <p14:tracePt t="59839" x="1920875" y="3671888"/>
          <p14:tracePt t="59855" x="2090738" y="3671888"/>
          <p14:tracePt t="59872" x="2208213" y="3671888"/>
          <p14:tracePt t="59874" x="2251075" y="3671888"/>
          <p14:tracePt t="59888" x="2420938" y="3671888"/>
          <p14:tracePt t="59905" x="2565400" y="3671888"/>
          <p14:tracePt t="59909" x="2608263" y="3671888"/>
          <p14:tracePt t="59921" x="2744788" y="3671888"/>
          <p14:tracePt t="59925" x="2770188" y="3671888"/>
          <p14:tracePt t="59937" x="2905125" y="3662363"/>
          <p14:tracePt t="59954" x="3100388" y="3662363"/>
          <p14:tracePt t="59971" x="3262313" y="3662363"/>
          <p14:tracePt t="59987" x="3475038" y="3662363"/>
          <p14:tracePt t="59991" x="3533775" y="3662363"/>
          <p14:tracePt t="60004" x="3738563" y="3636963"/>
          <p14:tracePt t="60006" x="3822700" y="3636963"/>
          <p14:tracePt t="60021" x="4035425" y="3636963"/>
          <p14:tracePt t="60023" x="4103688" y="3636963"/>
          <p14:tracePt t="60038" x="4341813" y="3636963"/>
          <p14:tracePt t="60055" x="4537075" y="3636963"/>
          <p14:tracePt t="60056" x="4587875" y="3636963"/>
          <p14:tracePt t="60071" x="4699000" y="3636963"/>
          <p14:tracePt t="60073" x="4749800" y="3636963"/>
          <p14:tracePt t="60088" x="4876800" y="3636963"/>
          <p14:tracePt t="60105" x="5038725" y="3636963"/>
          <p14:tracePt t="60121" x="5199063" y="3636963"/>
          <p14:tracePt t="60125" x="5224463" y="3636963"/>
          <p14:tracePt t="60127" x="5259388" y="3636963"/>
          <p14:tracePt t="60137" x="5327650" y="3636963"/>
          <p14:tracePt t="60154" x="5421313" y="3636963"/>
          <p14:tracePt t="60170" x="5454650" y="3636963"/>
          <p14:tracePt t="60187" x="5462588" y="3636963"/>
          <p14:tracePt t="60204" x="5480050" y="3636963"/>
          <p14:tracePt t="60264" x="5487988" y="3636963"/>
          <p14:tracePt t="60430" x="5497513" y="3636963"/>
          <p14:tracePt t="94703" x="5497513" y="3646488"/>
          <p14:tracePt t="94716" x="5497513" y="3662363"/>
          <p14:tracePt t="94724" x="5497513" y="3679825"/>
          <p14:tracePt t="94734" x="5497513" y="3697288"/>
          <p14:tracePt t="94750" x="5497513" y="3713163"/>
          <p14:tracePt t="94752" x="5497513" y="3730625"/>
          <p14:tracePt t="94767" x="5505450" y="3781425"/>
          <p14:tracePt t="94783" x="5538788" y="3832225"/>
          <p14:tracePt t="94799" x="5591175" y="3908425"/>
          <p14:tracePt t="94801" x="5607050" y="3935413"/>
          <p14:tracePt t="94816" x="5667375" y="4019550"/>
          <p14:tracePt t="94817" x="5683250" y="4044950"/>
          <p14:tracePt t="94833" x="5718175" y="4087813"/>
          <p14:tracePt t="94834" x="5726113" y="4105275"/>
          <p14:tracePt t="94849" x="5743575" y="4130675"/>
          <p14:tracePt t="94851" x="5751513" y="4138613"/>
          <p14:tracePt t="94854" x="5768975" y="4146550"/>
          <p14:tracePt t="94866" x="5786438" y="4181475"/>
          <p14:tracePt t="94883" x="5827713" y="4232275"/>
          <p14:tracePt t="94887" x="5853113" y="4249738"/>
          <p14:tracePt t="94899" x="5930900" y="4291013"/>
          <p14:tracePt t="94902" x="5956300" y="4308475"/>
          <p14:tracePt t="94916" x="6075363" y="4419600"/>
          <p14:tracePt t="94932" x="6253163" y="4564063"/>
          <p14:tracePt t="94950" x="6430963" y="4673600"/>
          <p14:tracePt t="94952" x="6465888" y="4708525"/>
          <p14:tracePt t="94966" x="6542088" y="4759325"/>
          <p14:tracePt t="94967" x="6559550" y="4775200"/>
          <p14:tracePt t="94983" x="6626225" y="4818063"/>
          <p14:tracePt t="94984" x="6635750" y="4835525"/>
          <p14:tracePt t="94999" x="6661150" y="4835525"/>
          <p14:tracePt t="95000" x="6661150" y="4843463"/>
          <p14:tracePt t="95016" x="6678613" y="4852988"/>
          <p14:tracePt t="95033" x="6694488" y="4852988"/>
          <p14:tracePt t="95049" x="6719888" y="4852988"/>
          <p14:tracePt t="95066" x="6754813" y="4852988"/>
          <p14:tracePt t="95083" x="6762750" y="4852988"/>
          <p14:tracePt t="95342" x="6770688" y="4852988"/>
          <p14:tracePt t="95350" x="6780213" y="4852988"/>
          <p14:tracePt t="95356" x="6797675" y="4852988"/>
          <p14:tracePt t="95385" x="6915150" y="4827588"/>
          <p14:tracePt t="95400" x="6992938" y="4802188"/>
          <p14:tracePt t="95402" x="7018338" y="4792663"/>
          <p14:tracePt t="95415" x="7102475" y="4775200"/>
          <p14:tracePt t="95432" x="7196138" y="4759325"/>
          <p14:tracePt t="95449" x="7315200" y="4724400"/>
          <p14:tracePt t="95450" x="7348538" y="4724400"/>
          <p14:tracePt t="95465" x="7510463" y="4673600"/>
          <p14:tracePt t="95482" x="7672388" y="4622800"/>
          <p14:tracePt t="95499" x="7832725" y="4564063"/>
          <p14:tracePt t="95516" x="8020050" y="4513263"/>
          <p14:tracePt t="95517" x="8070850" y="4495800"/>
          <p14:tracePt t="95534" x="8232775" y="4427538"/>
          <p14:tracePt t="95549" x="8369300" y="4376738"/>
          <p14:tracePt t="95552" x="8410575" y="4359275"/>
          <p14:tracePt t="95566" x="8521700" y="4308475"/>
          <p14:tracePt t="95568" x="8547100" y="4300538"/>
          <p14:tracePt t="95583" x="8759825" y="4232275"/>
          <p14:tracePt t="95599" x="9023350" y="4164013"/>
          <p14:tracePt t="95600" x="9132888" y="4146550"/>
          <p14:tracePt t="95615" x="9566275" y="4062413"/>
          <p14:tracePt t="95632" x="9999663" y="3960813"/>
          <p14:tracePt t="95649" x="10399713" y="3857625"/>
          <p14:tracePt t="95652" x="10483850" y="3841750"/>
          <p14:tracePt t="95666" x="10714038" y="3763963"/>
          <p14:tracePt t="95682" x="10798175" y="3738563"/>
          <p14:tracePt t="95700" x="10848975" y="3705225"/>
          <p14:tracePt t="95702" x="10858500" y="3697288"/>
          <p14:tracePt t="95716" x="10917238" y="3662363"/>
          <p14:tracePt t="95717" x="10942638" y="3654425"/>
          <p14:tracePt t="95734" x="11079163" y="3611563"/>
          <p14:tracePt t="95749" x="11206163" y="3578225"/>
          <p14:tracePt t="95750" x="11249025" y="3568700"/>
          <p14:tracePt t="95765" x="11393488" y="3535363"/>
          <p14:tracePt t="95783" x="11537950" y="3509963"/>
          <p14:tracePt t="95785" x="11563350" y="3509963"/>
          <p14:tracePt t="95799" x="11639550" y="3509963"/>
          <p14:tracePt t="95800" x="11664950" y="3509963"/>
          <p14:tracePt t="95815" x="11750675" y="3509963"/>
          <p14:tracePt t="95817" x="11784013" y="3509963"/>
          <p14:tracePt t="95820" x="11826875" y="3509963"/>
          <p14:tracePt t="95833" x="11988800" y="35099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AE9D684C-D437-4537-92D5-83B92959B286}"/>
              </a:ext>
            </a:extLst>
          </p:cNvPr>
          <p:cNvSpPr txBox="1">
            <a:spLocks noChangeArrowheads="1"/>
          </p:cNvSpPr>
          <p:nvPr/>
        </p:nvSpPr>
        <p:spPr bwMode="auto">
          <a:xfrm>
            <a:off x="2176041" y="257844"/>
            <a:ext cx="7558268"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sz="2800" dirty="0">
                <a:solidFill>
                  <a:schemeClr val="tx1"/>
                </a:solidFill>
              </a:rPr>
              <a:t>Why is channel management important?</a:t>
            </a:r>
            <a:endParaRPr lang="en-US" altLang="ar-SA" sz="2800" dirty="0">
              <a:solidFill>
                <a:schemeClr val="tx1"/>
              </a:solidFill>
            </a:endParaRPr>
          </a:p>
        </p:txBody>
      </p:sp>
      <p:sp>
        <p:nvSpPr>
          <p:cNvPr id="7" name="TextBox 6">
            <a:extLst>
              <a:ext uri="{FF2B5EF4-FFF2-40B4-BE49-F238E27FC236}">
                <a16:creationId xmlns:a16="http://schemas.microsoft.com/office/drawing/2014/main" id="{C9D36220-A28F-46D1-8037-11A0EE91E46D}"/>
              </a:ext>
            </a:extLst>
          </p:cNvPr>
          <p:cNvSpPr txBox="1"/>
          <p:nvPr/>
        </p:nvSpPr>
        <p:spPr>
          <a:xfrm>
            <a:off x="243068" y="1637320"/>
            <a:ext cx="11767316" cy="4653646"/>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Channel management is important for connecting with customers, supporting third-party partners and managing vendors. </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Good channel management involves careful planning that helps you track how your channels contribute to your business goals. </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When companies manage their channels effectively, they ensure they deliver the products customers want, when they're most in demand, while optimizing their profits and developing positive relationships with their partners. </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Although channel management requires extensive planning and can become more complicated for businesses that work with many channels, it's an essential part of improving your business strategies and reaching your target markets</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F8E46187-6E57-6E14-53DD-4E76461F32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3933242750"/>
      </p:ext>
    </p:extLst>
  </p:cSld>
  <p:clrMapOvr>
    <a:masterClrMapping/>
  </p:clrMapOvr>
  <mc:AlternateContent xmlns:mc="http://schemas.openxmlformats.org/markup-compatibility/2006" xmlns:p14="http://schemas.microsoft.com/office/powerpoint/2010/main">
    <mc:Choice Requires="p14">
      <p:transition p14:dur="10" advTm="155488"/>
    </mc:Choice>
    <mc:Fallback xmlns="">
      <p:transition advTm="155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extLst>
    <p:ext uri="{3A86A75C-4F4B-4683-9AE1-C65F6400EC91}">
      <p14:laserTraceLst xmlns:p14="http://schemas.microsoft.com/office/powerpoint/2010/main">
        <p14:tracePtLst>
          <p14:tracePt t="15046" x="11444288" y="3560763"/>
          <p14:tracePt t="15048" x="11274425" y="3560763"/>
          <p14:tracePt t="15052" x="11122025" y="3560763"/>
          <p14:tracePt t="15061" x="10901363" y="3517900"/>
          <p14:tracePt t="15077" x="10628313" y="3475038"/>
          <p14:tracePt t="15095" x="10620375" y="3467100"/>
          <p14:tracePt t="15110" x="10612438" y="3441700"/>
          <p14:tracePt t="15111" x="10602913" y="3416300"/>
          <p14:tracePt t="15127" x="10577513" y="3390900"/>
          <p14:tracePt t="15129" x="10577513" y="3373438"/>
          <p14:tracePt t="15132" x="10569575" y="3373438"/>
          <p14:tracePt t="15143" x="10560050" y="3365500"/>
          <p14:tracePt t="15160" x="10475913" y="3340100"/>
          <p14:tracePt t="15162" x="10442575" y="3340100"/>
          <p14:tracePt t="15177" x="10169525" y="3322638"/>
          <p14:tracePt t="15193" x="9345613" y="3322638"/>
          <p14:tracePt t="15210" x="8504238" y="3322638"/>
          <p14:tracePt t="15228" x="7680325" y="3322638"/>
          <p14:tracePt t="15233" x="7272338" y="3382963"/>
          <p14:tracePt t="15243" x="6889750" y="3398838"/>
          <p14:tracePt t="15260" x="6184900" y="3424238"/>
          <p14:tracePt t="15277" x="5989638" y="3441700"/>
          <p14:tracePt t="15293" x="5905500" y="3449638"/>
          <p14:tracePt t="15311" x="5761038" y="3475038"/>
          <p14:tracePt t="15327" x="5591175" y="3492500"/>
          <p14:tracePt t="15328" x="5522913" y="3502025"/>
          <p14:tracePt t="15343" x="5183188" y="3502025"/>
          <p14:tracePt t="15361" x="4630738" y="3509963"/>
          <p14:tracePt t="15377" x="4316413" y="3509963"/>
          <p14:tracePt t="15379" x="4214813" y="3509963"/>
          <p14:tracePt t="15394" x="3873500" y="3509963"/>
          <p14:tracePt t="15399" x="3789363" y="3509963"/>
          <p14:tracePt t="15401" x="3729038" y="3492500"/>
          <p14:tracePt t="15411" x="3576638" y="3449638"/>
          <p14:tracePt t="15414" x="3508375" y="3433763"/>
          <p14:tracePt t="15427" x="3363913" y="3398838"/>
          <p14:tracePt t="15430" x="3338513" y="3382963"/>
          <p14:tracePt t="15443" x="3330575" y="3382963"/>
          <p14:tracePt t="15461" x="3330575" y="3373438"/>
          <p14:tracePt t="15477" x="3355975" y="3355975"/>
          <p14:tracePt t="15478" x="3381375" y="3340100"/>
          <p14:tracePt t="15493" x="3508375" y="3254375"/>
          <p14:tracePt t="15511" x="3678238" y="3135313"/>
          <p14:tracePt t="15527" x="3814763" y="3059113"/>
          <p14:tracePt t="15528" x="3848100" y="3033713"/>
          <p14:tracePt t="15532" x="3883025" y="3008313"/>
          <p14:tracePt t="15544" x="3992563" y="2940050"/>
          <p14:tracePt t="15560" x="4111625" y="2846388"/>
          <p14:tracePt t="15578" x="4230688" y="2762250"/>
          <p14:tracePt t="15581" x="4265613" y="2744788"/>
          <p14:tracePt t="15584" x="4298950" y="2727325"/>
          <p14:tracePt t="15594" x="4392613" y="2668588"/>
          <p14:tracePt t="15595" x="4443413" y="2643188"/>
          <p14:tracePt t="15598" x="4486275" y="2608263"/>
          <p14:tracePt t="15609" x="4595813" y="2532063"/>
          <p14:tracePt t="15627" x="4656138" y="2489200"/>
          <p14:tracePt t="15643" x="4681538" y="2481263"/>
          <p14:tracePt t="15660" x="4699000" y="2473325"/>
          <p14:tracePt t="15677" x="4714875" y="2463800"/>
          <p14:tracePt t="15780" x="4699000" y="2463800"/>
          <p14:tracePt t="15788" x="4673600" y="2481263"/>
          <p14:tracePt t="15794" x="4664075" y="2481263"/>
          <p14:tracePt t="15795" x="4646613" y="2489200"/>
          <p14:tracePt t="15811" x="4605338" y="2516188"/>
          <p14:tracePt t="15826" x="4545013" y="2532063"/>
          <p14:tracePt t="15843" x="4486275" y="2541588"/>
          <p14:tracePt t="15860" x="4451350" y="2541588"/>
          <p14:tracePt t="15861" x="4435475" y="2541588"/>
          <p14:tracePt t="15876" x="4392613" y="2541588"/>
          <p14:tracePt t="15877" x="4367213" y="2541588"/>
          <p14:tracePt t="15893" x="4306888" y="2541588"/>
          <p14:tracePt t="15910" x="4291013" y="2541588"/>
          <p14:tracePt t="15955" x="4281488" y="2541588"/>
          <p14:tracePt t="15984" x="4298950" y="2541588"/>
          <p14:tracePt t="15990" x="4306888" y="2541588"/>
          <p14:tracePt t="15996" x="4359275" y="2541588"/>
          <p14:tracePt t="16012" x="4476750" y="2541588"/>
          <p14:tracePt t="16027" x="4595813" y="2541588"/>
          <p14:tracePt t="16028" x="4638675" y="2541588"/>
          <p14:tracePt t="16043" x="4783138" y="2541588"/>
          <p14:tracePt t="16059" x="5038725" y="2541588"/>
          <p14:tracePt t="16061" x="5097463" y="2541588"/>
          <p14:tracePt t="16076" x="5276850" y="2541588"/>
          <p14:tracePt t="16077" x="5343525" y="2541588"/>
          <p14:tracePt t="16093" x="5487988" y="2541588"/>
          <p14:tracePt t="16094" x="5530850" y="2541588"/>
          <p14:tracePt t="16110" x="5649913" y="2541588"/>
          <p14:tracePt t="16126" x="5683250" y="2541588"/>
          <p14:tracePt t="16196" x="5692775" y="2541588"/>
          <p14:tracePt t="16219" x="5683250" y="2541588"/>
          <p14:tracePt t="16223" x="5675313" y="2532063"/>
          <p14:tracePt t="16227" x="5667375" y="2532063"/>
          <p14:tracePt t="16243" x="5607050" y="2524125"/>
          <p14:tracePt t="16244" x="5581650" y="2524125"/>
          <p14:tracePt t="16259" x="5437188" y="2489200"/>
          <p14:tracePt t="16277" x="5173663" y="2422525"/>
          <p14:tracePt t="16293" x="5038725" y="2387600"/>
          <p14:tracePt t="16294" x="5003800" y="2379663"/>
          <p14:tracePt t="16310" x="4876800" y="2362200"/>
          <p14:tracePt t="16326" x="4851400" y="2362200"/>
          <p14:tracePt t="16343" x="4843463" y="2362200"/>
          <p14:tracePt t="16436" x="4851400" y="2362200"/>
          <p14:tracePt t="16442" x="4859338" y="2362200"/>
          <p14:tracePt t="16448" x="4884738" y="2354263"/>
          <p14:tracePt t="16478" x="5064125" y="2319338"/>
          <p14:tracePt t="16483" x="5140325" y="2303463"/>
          <p14:tracePt t="16486" x="5173663" y="2303463"/>
          <p14:tracePt t="16493" x="5199063" y="2303463"/>
          <p14:tracePt t="16494" x="5241925" y="2303463"/>
          <p14:tracePt t="16510" x="5446713" y="2303463"/>
          <p14:tracePt t="16526" x="5599113" y="2303463"/>
          <p14:tracePt t="16530" x="5632450" y="2303463"/>
          <p14:tracePt t="16543" x="5700713" y="2303463"/>
          <p14:tracePt t="16547" x="5708650" y="2303463"/>
          <p14:tracePt t="16549" x="5726113" y="2303463"/>
          <p14:tracePt t="16560" x="5743575" y="2303463"/>
          <p14:tracePt t="16577" x="5751513" y="2303463"/>
          <p14:tracePt t="16644" x="5751513" y="2293938"/>
          <p14:tracePt t="16667" x="5743575" y="2293938"/>
          <p14:tracePt t="16671" x="5726113" y="2293938"/>
          <p14:tracePt t="16676" x="5700713" y="2293938"/>
          <p14:tracePt t="16680" x="5683250" y="2293938"/>
          <p14:tracePt t="16693" x="5607050" y="2293938"/>
          <p14:tracePt t="16709" x="5429250" y="2278063"/>
          <p14:tracePt t="16726" x="5267325" y="2278063"/>
          <p14:tracePt t="16743" x="5122863" y="2278063"/>
          <p14:tracePt t="16745" x="5080000" y="2278063"/>
          <p14:tracePt t="16760" x="4978400" y="2278063"/>
          <p14:tracePt t="16777" x="4894263" y="2278063"/>
          <p14:tracePt t="16793" x="4876800" y="2278063"/>
          <p14:tracePt t="16868" x="4902200" y="2278063"/>
          <p14:tracePt t="16874" x="4935538" y="2268538"/>
          <p14:tracePt t="16881" x="5029200" y="2260600"/>
          <p14:tracePt t="16909" x="5692775" y="2268538"/>
          <p14:tracePt t="16926" x="6100763" y="2319338"/>
          <p14:tracePt t="16943" x="6448425" y="2362200"/>
          <p14:tracePt t="16959" x="6719888" y="2362200"/>
          <p14:tracePt t="16977" x="6873875" y="2371725"/>
          <p14:tracePt t="16978" x="6889750" y="2371725"/>
          <p14:tracePt t="16993" x="6924675" y="2371725"/>
          <p14:tracePt t="17039" x="6924675" y="2362200"/>
          <p14:tracePt t="17108" x="6915150" y="2362200"/>
          <p14:tracePt t="17114" x="6899275" y="2362200"/>
          <p14:tracePt t="17126" x="6831013" y="2362200"/>
          <p14:tracePt t="17142" x="6678613" y="2362200"/>
          <p14:tracePt t="17159" x="6465888" y="2354263"/>
          <p14:tracePt t="17161" x="6405563" y="2354263"/>
          <p14:tracePt t="17176" x="6184900" y="2336800"/>
          <p14:tracePt t="17177" x="6134100" y="2336800"/>
          <p14:tracePt t="17193" x="5938838" y="2319338"/>
          <p14:tracePt t="17194" x="5895975" y="2319338"/>
          <p14:tracePt t="17209" x="5811838" y="2319338"/>
          <p14:tracePt t="17211" x="5786438" y="2319338"/>
          <p14:tracePt t="17226" x="5761038" y="2319338"/>
          <p14:tracePt t="17316" x="5776913" y="2319338"/>
          <p14:tracePt t="17323" x="5786438" y="2319338"/>
          <p14:tracePt t="17331" x="5811838" y="2319338"/>
          <p14:tracePt t="17343" x="5870575" y="2319338"/>
          <p14:tracePt t="17347" x="5888038" y="2319338"/>
          <p14:tracePt t="17350" x="5930900" y="2319338"/>
          <p14:tracePt t="17359" x="6007100" y="2319338"/>
          <p14:tracePt t="17375" x="6159500" y="2319338"/>
          <p14:tracePt t="17393" x="6346825" y="2319338"/>
          <p14:tracePt t="17409" x="6415088" y="2303463"/>
          <p14:tracePt t="17410" x="6430963" y="2303463"/>
          <p14:tracePt t="17413" x="6440488" y="2303463"/>
          <p14:tracePt t="17426" x="6465888" y="2293938"/>
          <p14:tracePt t="17442" x="6473825" y="2293938"/>
          <p14:tracePt t="21512" x="6499225" y="2286000"/>
          <p14:tracePt t="21521" x="6550025" y="2268538"/>
          <p14:tracePt t="21530" x="6592888" y="2260600"/>
          <p14:tracePt t="21532" x="6610350" y="2260600"/>
          <p14:tracePt t="21539" x="6635750" y="2252663"/>
          <p14:tracePt t="21556" x="6686550" y="2252663"/>
          <p14:tracePt t="21573" x="6729413" y="2252663"/>
          <p14:tracePt t="21590" x="6823075" y="2252663"/>
          <p14:tracePt t="21606" x="6967538" y="2243138"/>
          <p14:tracePt t="21623" x="7162800" y="2200275"/>
          <p14:tracePt t="21626" x="7221538" y="2200275"/>
          <p14:tracePt t="21640" x="7373938" y="2200275"/>
          <p14:tracePt t="21641" x="7434263" y="2200275"/>
          <p14:tracePt t="21657" x="7612063" y="2200275"/>
          <p14:tracePt t="21658" x="7662863" y="2200275"/>
          <p14:tracePt t="21673" x="7807325" y="2200275"/>
          <p14:tracePt t="21675" x="7842250" y="2200275"/>
          <p14:tracePt t="21691" x="7935913" y="2200275"/>
          <p14:tracePt t="21694" x="7943850" y="2200275"/>
          <p14:tracePt t="21707" x="7986713" y="2200275"/>
          <p14:tracePt t="21724" x="8004175" y="2200275"/>
          <p14:tracePt t="21820" x="8012113" y="2200275"/>
          <p14:tracePt t="21838" x="8020050" y="2200275"/>
          <p14:tracePt t="21862" x="8029575" y="2200275"/>
          <p14:tracePt t="21869" x="8037513" y="2200275"/>
          <p14:tracePt t="21877" x="8045450" y="2200275"/>
          <p14:tracePt t="21889" x="8062913" y="2200275"/>
          <p14:tracePt t="21907" x="8121650" y="2200275"/>
          <p14:tracePt t="21908" x="8131175" y="2200275"/>
          <p14:tracePt t="21923" x="8156575" y="2200275"/>
          <p14:tracePt t="21924" x="8174038" y="2200275"/>
          <p14:tracePt t="21940" x="8232775" y="2200275"/>
          <p14:tracePt t="21957" x="8283575" y="2200275"/>
          <p14:tracePt t="21960" x="8291513" y="2200275"/>
          <p14:tracePt t="21973" x="8318500" y="2200275"/>
          <p14:tracePt t="21990" x="8359775" y="2192338"/>
          <p14:tracePt t="22006" x="8369300" y="2192338"/>
          <p14:tracePt t="22023" x="8385175" y="2192338"/>
          <p14:tracePt t="22144" x="8369300" y="2192338"/>
          <p14:tracePt t="22153" x="8334375" y="2192338"/>
          <p14:tracePt t="22161" x="8308975" y="2192338"/>
          <p14:tracePt t="22174" x="8250238" y="2209800"/>
          <p14:tracePt t="22190" x="8224838" y="2217738"/>
          <p14:tracePt t="22298" x="8224838" y="2227263"/>
          <p14:tracePt t="22320" x="8240713" y="2227263"/>
          <p14:tracePt t="22327" x="8250238" y="2235200"/>
          <p14:tracePt t="22328" x="8275638" y="2243138"/>
          <p14:tracePt t="22340" x="8326438" y="2252663"/>
          <p14:tracePt t="22342" x="8343900" y="2260600"/>
          <p14:tracePt t="22344" x="8377238" y="2268538"/>
          <p14:tracePt t="22356" x="8478838" y="2293938"/>
          <p14:tracePt t="22373" x="8605838" y="2328863"/>
          <p14:tracePt t="22376" x="8640763" y="2328863"/>
          <p14:tracePt t="22389" x="8724900" y="2344738"/>
          <p14:tracePt t="22391" x="8759825" y="2344738"/>
          <p14:tracePt t="22406" x="8878888" y="2344738"/>
          <p14:tracePt t="22422" x="8988425" y="2344738"/>
          <p14:tracePt t="22439" x="9082088" y="2344738"/>
          <p14:tracePt t="22456" x="9167813" y="2344738"/>
          <p14:tracePt t="22457" x="9193213" y="2344738"/>
          <p14:tracePt t="22472" x="9236075" y="2344738"/>
          <p14:tracePt t="22473" x="9251950" y="2344738"/>
          <p14:tracePt t="22489" x="9269413" y="2344738"/>
          <p14:tracePt t="22507" x="9277350" y="2344738"/>
          <p14:tracePt t="22568" x="9269413" y="2344738"/>
          <p14:tracePt t="22579" x="9261475" y="2344738"/>
          <p14:tracePt t="22583" x="9251950" y="2344738"/>
          <p14:tracePt t="22606" x="9218613" y="2344738"/>
          <p14:tracePt t="22608" x="9201150" y="2344738"/>
          <p14:tracePt t="22610" x="9193213" y="2354263"/>
          <p14:tracePt t="22622" x="9158288" y="2371725"/>
          <p14:tracePt t="22639" x="9091613" y="2387600"/>
          <p14:tracePt t="22656" x="9056688" y="2397125"/>
          <p14:tracePt t="22673" x="9039225" y="2397125"/>
          <p14:tracePt t="22691" x="9023350" y="2405063"/>
          <p14:tracePt t="33421" x="9013825" y="2413000"/>
          <p14:tracePt t="33429" x="8997950" y="2422525"/>
          <p14:tracePt t="33434" x="8980488" y="2430463"/>
          <p14:tracePt t="33437" x="8963025" y="2430463"/>
          <p14:tracePt t="33440" x="8955088" y="2430463"/>
          <p14:tracePt t="33450" x="8921750" y="2447925"/>
          <p14:tracePt t="33452" x="8904288" y="2455863"/>
          <p14:tracePt t="33466" x="8843963" y="2473325"/>
          <p14:tracePt t="33467" x="8818563" y="2481263"/>
          <p14:tracePt t="33482" x="8691563" y="2506663"/>
          <p14:tracePt t="33484" x="8648700" y="2516188"/>
          <p14:tracePt t="33499" x="8504238" y="2566988"/>
          <p14:tracePt t="33500" x="8445500" y="2574925"/>
          <p14:tracePt t="33515" x="8215313" y="2617788"/>
          <p14:tracePt t="33532" x="7977188" y="2693988"/>
          <p14:tracePt t="33533" x="7918450" y="2701925"/>
          <p14:tracePt t="33549" x="7705725" y="2752725"/>
          <p14:tracePt t="33550" x="7646988" y="2778125"/>
          <p14:tracePt t="33566" x="7348538" y="2838450"/>
          <p14:tracePt t="33582" x="7094538" y="2897188"/>
          <p14:tracePt t="33599" x="6770688" y="2982913"/>
          <p14:tracePt t="33601" x="6678613" y="3016250"/>
          <p14:tracePt t="33616" x="6415088" y="3101975"/>
          <p14:tracePt t="33617" x="6311900" y="3119438"/>
          <p14:tracePt t="33633" x="5930900" y="3221038"/>
          <p14:tracePt t="33648" x="5565775" y="3305175"/>
          <p14:tracePt t="33665" x="5276850" y="3373438"/>
          <p14:tracePt t="33667" x="5208588" y="3390900"/>
          <p14:tracePt t="33683" x="4970463" y="3441700"/>
          <p14:tracePt t="33699" x="4826000" y="3467100"/>
          <p14:tracePt t="33700" x="4775200" y="3475038"/>
          <p14:tracePt t="33703" x="4732338" y="3484563"/>
          <p14:tracePt t="33715" x="4621213" y="3492500"/>
          <p14:tracePt t="33732" x="4468813" y="3509963"/>
          <p14:tracePt t="33750" x="4230688" y="3527425"/>
          <p14:tracePt t="33751" x="4179888" y="3527425"/>
          <p14:tracePt t="33766" x="3941763" y="3535363"/>
          <p14:tracePt t="33782" x="3713163" y="3543300"/>
          <p14:tracePt t="33799" x="3482975" y="3543300"/>
          <p14:tracePt t="33802" x="3424238" y="3543300"/>
          <p14:tracePt t="33816" x="3262313" y="3543300"/>
          <p14:tracePt t="33819" x="3219450" y="3543300"/>
          <p14:tracePt t="33833" x="3059113" y="3543300"/>
          <p14:tracePt t="33849" x="2879725" y="3543300"/>
          <p14:tracePt t="33852" x="2854325" y="3543300"/>
          <p14:tracePt t="33866" x="2719388" y="3543300"/>
          <p14:tracePt t="33868" x="2676525" y="3543300"/>
          <p14:tracePt t="33883" x="2532063" y="3560763"/>
          <p14:tracePt t="33885" x="2471738" y="3560763"/>
          <p14:tracePt t="33900" x="2327275" y="3560763"/>
          <p14:tracePt t="33903" x="2268538" y="3560763"/>
          <p14:tracePt t="33905" x="2217738" y="3560763"/>
          <p14:tracePt t="33916" x="2098675" y="3560763"/>
          <p14:tracePt t="33933" x="1928813" y="3560763"/>
          <p14:tracePt t="33937" x="1893888" y="3552825"/>
          <p14:tracePt t="33940" x="1868488" y="3543300"/>
          <p14:tracePt t="33941" x="1817688" y="3535363"/>
          <p14:tracePt t="33949" x="1776413" y="3527425"/>
          <p14:tracePt t="33949" x="1724025" y="3509963"/>
          <p14:tracePt t="33967" x="1563688" y="3459163"/>
          <p14:tracePt t="33972" x="1520825" y="3449638"/>
          <p14:tracePt t="33975" x="1487488" y="3441700"/>
          <p14:tracePt t="33982" x="1409700" y="3424238"/>
          <p14:tracePt t="33999" x="1343025" y="3408363"/>
          <p14:tracePt t="34002" x="1317625" y="3398838"/>
          <p14:tracePt t="34015" x="1274763" y="3398838"/>
          <p14:tracePt t="34017" x="1249363" y="3390900"/>
          <p14:tracePt t="34033" x="1198563" y="3373438"/>
          <p14:tracePt t="34049" x="1163638" y="3348038"/>
          <p14:tracePt t="34066" x="1130300" y="3322638"/>
          <p14:tracePt t="34067" x="1104900" y="3314700"/>
          <p14:tracePt t="34083" x="1069975" y="3297238"/>
          <p14:tracePt t="34100" x="1028700" y="3279775"/>
          <p14:tracePt t="34102" x="1028700" y="3271838"/>
          <p14:tracePt t="34115" x="1003300" y="3263900"/>
          <p14:tracePt t="34133" x="985838" y="3238500"/>
          <p14:tracePt t="34149" x="976313" y="3238500"/>
          <p14:tracePt t="34166" x="968375" y="3221038"/>
          <p14:tracePt t="34183" x="960438" y="3221038"/>
          <p14:tracePt t="34199" x="960438" y="3211513"/>
          <p14:tracePt t="34216" x="950913" y="3203575"/>
          <p14:tracePt t="34233" x="950913" y="3195638"/>
          <p14:tracePt t="34250" x="942975" y="3195638"/>
          <p14:tracePt t="34266" x="942975" y="3186113"/>
          <p14:tracePt t="34283" x="935038" y="3186113"/>
          <p14:tracePt t="34299" x="909638" y="3170238"/>
          <p14:tracePt t="34315" x="884238" y="3170238"/>
          <p14:tracePt t="34317" x="874713" y="3170238"/>
          <p14:tracePt t="34320" x="858838" y="3170238"/>
          <p14:tracePt t="34331" x="841375" y="3144838"/>
          <p14:tracePt t="34348" x="806450" y="3135313"/>
          <p14:tracePt t="34365" x="781050" y="3135313"/>
          <p14:tracePt t="34366" x="773113" y="3135313"/>
          <p14:tracePt t="34409" x="765175" y="3135313"/>
          <p14:tracePt t="34650" x="773113" y="3135313"/>
          <p14:tracePt t="34656" x="798513" y="3135313"/>
          <p14:tracePt t="34667" x="806450" y="3135313"/>
          <p14:tracePt t="34684" x="858838" y="3135313"/>
          <p14:tracePt t="34699" x="884238" y="3135313"/>
          <p14:tracePt t="34702" x="892175" y="3135313"/>
          <p14:tracePt t="34715" x="917575" y="3135313"/>
          <p14:tracePt t="34717" x="935038" y="3135313"/>
          <p14:tracePt t="34732" x="968375" y="3127375"/>
          <p14:tracePt t="34749" x="1011238" y="3127375"/>
          <p14:tracePt t="34753" x="1028700" y="3127375"/>
          <p14:tracePt t="34765" x="1087438" y="3127375"/>
          <p14:tracePt t="34767" x="1112838" y="3127375"/>
          <p14:tracePt t="34782" x="1206500" y="3127375"/>
          <p14:tracePt t="34799" x="1308100" y="3127375"/>
          <p14:tracePt t="34815" x="1401763" y="3127375"/>
          <p14:tracePt t="34818" x="1427163" y="3127375"/>
          <p14:tracePt t="34834" x="1503363" y="3127375"/>
          <p14:tracePt t="34849" x="1546225" y="3127375"/>
          <p14:tracePt t="34851" x="1563688" y="3127375"/>
          <p14:tracePt t="34865" x="1597025" y="3127375"/>
          <p14:tracePt t="34868" x="1614488" y="3127375"/>
          <p14:tracePt t="34882" x="1639888" y="3127375"/>
          <p14:tracePt t="34883" x="1665288" y="3127375"/>
          <p14:tracePt t="34898" x="1724025" y="3127375"/>
          <p14:tracePt t="34899" x="1749425" y="3127375"/>
          <p14:tracePt t="34914" x="1817688" y="3127375"/>
          <p14:tracePt t="34916" x="1843088" y="3127375"/>
          <p14:tracePt t="34931" x="1954213" y="3127375"/>
          <p14:tracePt t="34948" x="2047875" y="3127375"/>
          <p14:tracePt t="34965" x="2141538" y="3127375"/>
          <p14:tracePt t="34966" x="2149475" y="3127375"/>
          <p14:tracePt t="34982" x="2192338" y="3127375"/>
          <p14:tracePt t="34998" x="2235200" y="3109913"/>
          <p14:tracePt t="35015" x="2276475" y="3109913"/>
          <p14:tracePt t="35019" x="2293938" y="3109913"/>
          <p14:tracePt t="35022" x="2301875" y="3109913"/>
          <p14:tracePt t="35032" x="2327275" y="3109913"/>
          <p14:tracePt t="35049" x="2387600" y="3094038"/>
          <p14:tracePt t="35065" x="2413000" y="3094038"/>
          <p14:tracePt t="35069" x="2430463" y="3094038"/>
          <p14:tracePt t="35071" x="2438400" y="3094038"/>
          <p14:tracePt t="35081" x="2455863" y="3094038"/>
          <p14:tracePt t="35099" x="2540000" y="3094038"/>
          <p14:tracePt t="35115" x="2600325" y="3094038"/>
          <p14:tracePt t="35116" x="2608263" y="3094038"/>
          <p14:tracePt t="35132" x="2709863" y="3094038"/>
          <p14:tracePt t="35149" x="2811463" y="3094038"/>
          <p14:tracePt t="35152" x="2838450" y="3094038"/>
          <p14:tracePt t="35155" x="2854325" y="3094038"/>
          <p14:tracePt t="35166" x="2905125" y="3094038"/>
          <p14:tracePt t="35167" x="2922588" y="3094038"/>
          <p14:tracePt t="35181" x="3008313" y="3094038"/>
          <p14:tracePt t="35198" x="3067050" y="3094038"/>
          <p14:tracePt t="35215" x="3160713" y="3094038"/>
          <p14:tracePt t="35217" x="3194050" y="3094038"/>
          <p14:tracePt t="35231" x="3287713" y="3094038"/>
          <p14:tracePt t="35248" x="3432175" y="3094038"/>
          <p14:tracePt t="35249" x="3467100" y="3094038"/>
          <p14:tracePt t="35264" x="3594100" y="3094038"/>
          <p14:tracePt t="35281" x="3713163" y="3101975"/>
          <p14:tracePt t="35299" x="3857625" y="3101975"/>
          <p14:tracePt t="35315" x="3933825" y="3101975"/>
          <p14:tracePt t="35316" x="3959225" y="3101975"/>
          <p14:tracePt t="35332" x="4035425" y="3101975"/>
          <p14:tracePt t="35333" x="4060825" y="3101975"/>
          <p14:tracePt t="35336" x="4078288" y="3101975"/>
          <p14:tracePt t="35348" x="4154488" y="3101975"/>
          <p14:tracePt t="35364" x="4230688" y="3101975"/>
          <p14:tracePt t="35366" x="4256088" y="3101975"/>
          <p14:tracePt t="35382" x="4291013" y="3101975"/>
          <p14:tracePt t="35383" x="4306888" y="3101975"/>
          <p14:tracePt t="35386" x="4324350" y="3101975"/>
          <p14:tracePt t="35398" x="4341813" y="3101975"/>
          <p14:tracePt t="35415" x="4392613" y="3101975"/>
          <p14:tracePt t="35417" x="4400550" y="3101975"/>
          <p14:tracePt t="35431" x="4451350" y="3101975"/>
          <p14:tracePt t="35450" x="4587875" y="3101975"/>
          <p14:tracePt t="35465" x="4656138" y="3101975"/>
          <p14:tracePt t="35468" x="4706938" y="3101975"/>
          <p14:tracePt t="35482" x="4757738" y="3101975"/>
          <p14:tracePt t="35484" x="4783138" y="3101975"/>
          <p14:tracePt t="35500" x="4833938" y="3101975"/>
          <p14:tracePt t="35515" x="4868863" y="3101975"/>
          <p14:tracePt t="35516" x="4884738" y="3101975"/>
          <p14:tracePt t="35531" x="4919663" y="3101975"/>
          <p14:tracePt t="35548" x="4995863" y="3101975"/>
          <p14:tracePt t="35564" x="5089525" y="3101975"/>
          <p14:tracePt t="35581" x="5165725" y="3101975"/>
          <p14:tracePt t="35582" x="5173663" y="3101975"/>
          <p14:tracePt t="35597" x="5224463" y="3101975"/>
          <p14:tracePt t="35614" x="5259388" y="3101975"/>
          <p14:tracePt t="35631" x="5335588" y="3101975"/>
          <p14:tracePt t="35648" x="5378450" y="3101975"/>
          <p14:tracePt t="35649" x="5394325" y="3101975"/>
          <p14:tracePt t="35665" x="5454650" y="3101975"/>
          <p14:tracePt t="35666" x="5472113" y="3101975"/>
          <p14:tracePt t="35682" x="5548313" y="3101975"/>
          <p14:tracePt t="35684" x="5556250" y="3101975"/>
          <p14:tracePt t="35699" x="5607050" y="3101975"/>
          <p14:tracePt t="35715" x="5649913" y="3101975"/>
          <p14:tracePt t="35716" x="5657850" y="3101975"/>
          <p14:tracePt t="35731" x="5700713" y="3101975"/>
          <p14:tracePt t="35748" x="5743575" y="3101975"/>
          <p14:tracePt t="35764" x="5776913" y="3101975"/>
          <p14:tracePt t="35781" x="5819775" y="3101975"/>
          <p14:tracePt t="35782" x="5837238" y="3101975"/>
          <p14:tracePt t="35798" x="5862638" y="3101975"/>
          <p14:tracePt t="35814" x="5905500" y="3101975"/>
          <p14:tracePt t="35818" x="5913438" y="3101975"/>
          <p14:tracePt t="35831" x="5938838" y="3101975"/>
          <p14:tracePt t="35848" x="5956300" y="3101975"/>
          <p14:tracePt t="35849" x="5964238" y="3101975"/>
          <p14:tracePt t="35865" x="5972175" y="3101975"/>
          <p14:tracePt t="35866" x="5981700" y="3101975"/>
          <p14:tracePt t="35884" x="5989638" y="3101975"/>
          <p14:tracePt t="35899" x="5997575" y="3101975"/>
          <p14:tracePt t="35968" x="6007100" y="3101975"/>
          <p14:tracePt t="60390" x="5997575" y="3101975"/>
          <p14:tracePt t="60406" x="5989638" y="3101975"/>
          <p14:tracePt t="60412" x="5981700" y="3101975"/>
          <p14:tracePt t="60417" x="5972175" y="3109913"/>
          <p14:tracePt t="60432" x="5921375" y="3135313"/>
          <p14:tracePt t="60434" x="5905500" y="3152775"/>
          <p14:tracePt t="60449" x="5819775" y="3203575"/>
          <p14:tracePt t="60452" x="5794375" y="3221038"/>
          <p14:tracePt t="60466" x="5708650" y="3254375"/>
          <p14:tracePt t="60467" x="5675313" y="3263900"/>
          <p14:tracePt t="60483" x="5556250" y="3314700"/>
          <p14:tracePt t="60484" x="5497513" y="3322638"/>
          <p14:tracePt t="60499" x="5343525" y="3348038"/>
          <p14:tracePt t="60501" x="5284788" y="3355975"/>
          <p14:tracePt t="60504" x="5224463" y="3373438"/>
          <p14:tracePt t="60516" x="5072063" y="3416300"/>
          <p14:tracePt t="60533" x="4876800" y="3467100"/>
          <p14:tracePt t="60536" x="4826000" y="3484563"/>
          <p14:tracePt t="60549" x="4689475" y="3509963"/>
          <p14:tracePt t="60566" x="4410075" y="3603625"/>
          <p14:tracePt t="60583" x="4197350" y="3662363"/>
          <p14:tracePt t="60586" x="4146550" y="3679825"/>
          <p14:tracePt t="60599" x="3967163" y="3722688"/>
          <p14:tracePt t="60601" x="3916363" y="3730625"/>
          <p14:tracePt t="60618" x="3729038" y="3790950"/>
          <p14:tracePt t="60633" x="3559175" y="3816350"/>
          <p14:tracePt t="60649" x="3441700" y="3841750"/>
          <p14:tracePt t="60652" x="3355975" y="3857625"/>
          <p14:tracePt t="60666" x="3244850" y="3883025"/>
          <p14:tracePt t="60667" x="3203575" y="3892550"/>
          <p14:tracePt t="60683" x="3074988" y="3917950"/>
          <p14:tracePt t="60684" x="3024188" y="3935413"/>
          <p14:tracePt t="60700" x="2905125" y="3968750"/>
          <p14:tracePt t="60705" x="2820988" y="3986213"/>
          <p14:tracePt t="60708" x="2795588" y="3994150"/>
          <p14:tracePt t="60716" x="2709863" y="4011613"/>
          <p14:tracePt t="60721" x="2668588" y="4019550"/>
          <p14:tracePt t="60723" x="2616200" y="4027488"/>
          <p14:tracePt t="60731" x="2540000" y="4044950"/>
          <p14:tracePt t="60748" x="2370138" y="4079875"/>
          <p14:tracePt t="60765" x="2182813" y="4121150"/>
          <p14:tracePt t="60782" x="2022475" y="4171950"/>
          <p14:tracePt t="60798" x="1835150" y="4206875"/>
          <p14:tracePt t="60815" x="1690688" y="4240213"/>
          <p14:tracePt t="60833" x="1538288" y="4275138"/>
          <p14:tracePt t="60849" x="1477963" y="4283075"/>
          <p14:tracePt t="60850" x="1462088" y="4283075"/>
          <p14:tracePt t="60866" x="1427163" y="4283075"/>
          <p14:tracePt t="60882" x="1376363" y="4283075"/>
          <p14:tracePt t="60883" x="1350963" y="4283075"/>
          <p14:tracePt t="60899" x="1300163" y="4283075"/>
          <p14:tracePt t="60901" x="1282700" y="4283075"/>
          <p14:tracePt t="60916" x="1198563" y="4283075"/>
          <p14:tracePt t="60934" x="1120775" y="4283075"/>
          <p14:tracePt t="60936" x="1095375" y="4283075"/>
          <p14:tracePt t="60950" x="1036638" y="4283075"/>
          <p14:tracePt t="60952" x="1028700" y="4283075"/>
          <p14:tracePt t="60966" x="968375" y="4283075"/>
          <p14:tracePt t="60982" x="950913" y="4283075"/>
          <p14:tracePt t="60986" x="942975" y="4283075"/>
          <p14:tracePt t="60999" x="935038" y="4283075"/>
          <p14:tracePt t="61026" x="935038" y="4275138"/>
          <p14:tracePt t="61033" x="925513" y="4275138"/>
          <p14:tracePt t="61049" x="909638" y="4265613"/>
          <p14:tracePt t="61050" x="900113" y="4265613"/>
          <p14:tracePt t="61066" x="874713" y="4257675"/>
          <p14:tracePt t="61067" x="866775" y="4257675"/>
          <p14:tracePt t="61083" x="831850" y="4249738"/>
          <p14:tracePt t="61099" x="823913" y="4232275"/>
          <p14:tracePt t="61100" x="815975" y="4232275"/>
          <p14:tracePt t="61115" x="790575" y="4232275"/>
          <p14:tracePt t="61132" x="781050" y="4224338"/>
          <p14:tracePt t="61149" x="765175" y="4214813"/>
          <p14:tracePt t="61177" x="765175" y="4206875"/>
          <p14:tracePt t="62489" x="765175" y="4197350"/>
          <p14:tracePt t="62494" x="765175" y="4189413"/>
          <p14:tracePt t="62498" x="773113" y="4181475"/>
          <p14:tracePt t="62515" x="798513" y="4164013"/>
          <p14:tracePt t="62532" x="823913" y="4146550"/>
          <p14:tracePt t="62549" x="858838" y="4138613"/>
          <p14:tracePt t="62564" x="866775" y="4138613"/>
          <p14:tracePt t="62581" x="874713" y="4138613"/>
          <p14:tracePt t="62598" x="892175" y="4138613"/>
          <p14:tracePt t="62616" x="909638" y="4138613"/>
          <p14:tracePt t="62618" x="917575" y="4138613"/>
          <p14:tracePt t="62631" x="942975" y="4138613"/>
          <p14:tracePt t="62632" x="950913" y="4138613"/>
          <p14:tracePt t="62648" x="985838" y="4138613"/>
          <p14:tracePt t="62665" x="1036638" y="4138613"/>
          <p14:tracePt t="62666" x="1054100" y="4138613"/>
          <p14:tracePt t="62670" x="1069975" y="4138613"/>
          <p14:tracePt t="62681" x="1095375" y="4138613"/>
          <p14:tracePt t="62683" x="1104900" y="4138613"/>
          <p14:tracePt t="62698" x="1155700" y="4138613"/>
          <p14:tracePt t="62702" x="1163638" y="4138613"/>
          <p14:tracePt t="62714" x="1223963" y="4138613"/>
          <p14:tracePt t="62732" x="1308100" y="4138613"/>
          <p14:tracePt t="62734" x="1343025" y="4138613"/>
          <p14:tracePt t="62750" x="1462088" y="4138613"/>
          <p14:tracePt t="62764" x="1622425" y="4138613"/>
          <p14:tracePt t="62768" x="1657350" y="4138613"/>
          <p14:tracePt t="62781" x="1801813" y="4138613"/>
          <p14:tracePt t="62798" x="1962150" y="4138613"/>
          <p14:tracePt t="62799" x="1987550" y="4138613"/>
          <p14:tracePt t="62814" x="2090738" y="4138613"/>
          <p14:tracePt t="62815" x="2106613" y="4138613"/>
          <p14:tracePt t="62831" x="2200275" y="4138613"/>
          <p14:tracePt t="62833" x="2217738" y="4138613"/>
          <p14:tracePt t="62848" x="2336800" y="4138613"/>
          <p14:tracePt t="62865" x="2497138" y="4146550"/>
          <p14:tracePt t="62866" x="2557463" y="4146550"/>
          <p14:tracePt t="62881" x="2719388" y="4146550"/>
          <p14:tracePt t="62883" x="2760663" y="4156075"/>
          <p14:tracePt t="62886" x="2820988" y="4156075"/>
          <p14:tracePt t="62897" x="2930525" y="4156075"/>
          <p14:tracePt t="62914" x="3024188" y="4156075"/>
          <p14:tracePt t="62931" x="3059113" y="4156075"/>
          <p14:tracePt t="62948" x="3074988" y="4156075"/>
          <p14:tracePt t="63082" x="3067050" y="4156075"/>
          <p14:tracePt t="63090" x="3059113" y="4156075"/>
          <p14:tracePt t="63099" x="3049588" y="4156075"/>
          <p14:tracePt t="63103" x="3041650" y="4156075"/>
          <p14:tracePt t="63108" x="3033713" y="4156075"/>
          <p14:tracePt t="63118" x="3016250" y="4156075"/>
          <p14:tracePt t="63141" x="2998788" y="4156075"/>
          <p14:tracePt t="63184" x="2982913" y="4164013"/>
          <p14:tracePt t="63240" x="2973388" y="4171950"/>
          <p14:tracePt t="63366" x="2965450" y="4171950"/>
          <p14:tracePt t="63388" x="2955925" y="4181475"/>
          <p14:tracePt t="63419" x="2947988" y="4181475"/>
          <p14:tracePt t="63447" x="2947988" y="4189413"/>
          <p14:tracePt t="63470" x="2930525" y="4189413"/>
          <p14:tracePt t="81514" x="2897188" y="4189413"/>
          <p14:tracePt t="81520" x="2811463" y="4189413"/>
          <p14:tracePt t="81522" x="2744788" y="4189413"/>
          <p14:tracePt t="81552" x="2430463" y="4181475"/>
          <p14:tracePt t="81569" x="2319338" y="4164013"/>
          <p14:tracePt t="81586" x="2243138" y="4164013"/>
          <p14:tracePt t="81602" x="2182813" y="4156075"/>
          <p14:tracePt t="81619" x="2132013" y="4156075"/>
          <p14:tracePt t="81621" x="2116138" y="4146550"/>
          <p14:tracePt t="81636" x="2098675" y="4130675"/>
          <p14:tracePt t="81653" x="2047875" y="4130675"/>
          <p14:tracePt t="81656" x="2022475" y="4130675"/>
          <p14:tracePt t="81670" x="1962150" y="4130675"/>
          <p14:tracePt t="81671" x="1936750" y="4130675"/>
          <p14:tracePt t="81687" x="1852613" y="4156075"/>
          <p14:tracePt t="81703" x="1809750" y="4156075"/>
          <p14:tracePt t="81703" x="1792288" y="4156075"/>
          <p14:tracePt t="81719" x="1733550" y="4156075"/>
          <p14:tracePt t="81736" x="1673225" y="4156075"/>
          <p14:tracePt t="81752" x="1647825" y="4156075"/>
          <p14:tracePt t="81769" x="1631950" y="4156075"/>
          <p14:tracePt t="81785" x="1589088" y="4156075"/>
          <p14:tracePt t="81802" x="1538288" y="4156075"/>
          <p14:tracePt t="81805" x="1528763" y="4156075"/>
          <p14:tracePt t="81819" x="1495425" y="4156075"/>
          <p14:tracePt t="81837" x="1470025" y="4156075"/>
          <p14:tracePt t="81840" x="1452563" y="4156075"/>
          <p14:tracePt t="81852" x="1419225" y="4156075"/>
          <p14:tracePt t="81869" x="1384300" y="4146550"/>
          <p14:tracePt t="81887" x="1343025" y="4146550"/>
          <p14:tracePt t="81903" x="1300163" y="4146550"/>
          <p14:tracePt t="81904" x="1282700" y="4146550"/>
          <p14:tracePt t="81907" x="1274763" y="4146550"/>
          <p14:tracePt t="81919" x="1239838" y="4146550"/>
          <p14:tracePt t="81936" x="1214438" y="4146550"/>
          <p14:tracePt t="81953" x="1181100" y="4146550"/>
          <p14:tracePt t="81969" x="1147763" y="4146550"/>
          <p14:tracePt t="81971" x="1138238" y="4146550"/>
          <p14:tracePt t="81986" x="1095375" y="4146550"/>
          <p14:tracePt t="82002" x="1044575" y="4146550"/>
          <p14:tracePt t="82019" x="950913" y="4146550"/>
          <p14:tracePt t="82036" x="858838" y="4146550"/>
          <p14:tracePt t="82037" x="849313" y="4146550"/>
          <p14:tracePt t="82052" x="798513" y="4138613"/>
          <p14:tracePt t="82068" x="765175" y="4138613"/>
          <p14:tracePt t="82085" x="739775" y="4138613"/>
          <p14:tracePt t="82087" x="730250" y="4138613"/>
          <p14:tracePt t="82102" x="722313" y="4138613"/>
          <p14:tracePt t="82370" x="730250" y="4138613"/>
          <p14:tracePt t="82382" x="747713" y="4138613"/>
          <p14:tracePt t="82394" x="765175" y="4138613"/>
          <p14:tracePt t="82403" x="773113" y="4138613"/>
          <p14:tracePt t="82406" x="781050" y="4130675"/>
          <p14:tracePt t="82410" x="790575" y="4121150"/>
          <p14:tracePt t="82420" x="806450" y="4121150"/>
          <p14:tracePt t="82422" x="823913" y="4121150"/>
          <p14:tracePt t="82436" x="841375" y="4121150"/>
          <p14:tracePt t="82452" x="866775" y="4113213"/>
          <p14:tracePt t="82456" x="884238" y="4113213"/>
          <p14:tracePt t="82469" x="909638" y="4113213"/>
          <p14:tracePt t="82487" x="976313" y="4113213"/>
          <p14:tracePt t="82503" x="1062038" y="4113213"/>
          <p14:tracePt t="82505" x="1087438" y="4113213"/>
          <p14:tracePt t="82520" x="1181100" y="4113213"/>
          <p14:tracePt t="82522" x="1206500" y="4113213"/>
          <p14:tracePt t="82524" x="1231900" y="4113213"/>
          <p14:tracePt t="82535" x="1308100" y="4113213"/>
          <p14:tracePt t="82553" x="1435100" y="4113213"/>
          <p14:tracePt t="82569" x="1495425" y="4113213"/>
          <p14:tracePt t="82570" x="1503363" y="4113213"/>
          <p14:tracePt t="82585" x="1571625" y="4113213"/>
          <p14:tracePt t="82602" x="1657350" y="4113213"/>
          <p14:tracePt t="82620" x="1835150" y="4113213"/>
          <p14:tracePt t="82622" x="1893888" y="4113213"/>
          <p14:tracePt t="82636" x="2073275" y="4138613"/>
          <p14:tracePt t="82637" x="2149475" y="4156075"/>
          <p14:tracePt t="82653" x="2405063" y="4171950"/>
          <p14:tracePt t="82657" x="2481263" y="4181475"/>
          <p14:tracePt t="82660" x="2549525" y="4181475"/>
          <p14:tracePt t="82668" x="2668588" y="4197350"/>
          <p14:tracePt t="82672" x="2727325" y="4214813"/>
          <p14:tracePt t="82685" x="2905125" y="4214813"/>
          <p14:tracePt t="82703" x="3127375" y="4214813"/>
          <p14:tracePt t="82718" x="3219450" y="4214813"/>
          <p14:tracePt t="82719" x="3244850" y="4214813"/>
          <p14:tracePt t="82735" x="3338513" y="4214813"/>
          <p14:tracePt t="82752" x="3441700" y="4214813"/>
          <p14:tracePt t="82753" x="3467100" y="4214813"/>
          <p14:tracePt t="82769" x="3517900" y="4214813"/>
          <p14:tracePt t="82770" x="3525838" y="4214813"/>
          <p14:tracePt t="82785" x="3576638" y="4214813"/>
          <p14:tracePt t="82802" x="3594100" y="4214813"/>
          <p14:tracePt t="82819" x="3602038" y="4214813"/>
          <p14:tracePt t="83282" x="3611563" y="4206875"/>
          <p14:tracePt t="83289" x="3636963" y="4189413"/>
          <p14:tracePt t="83295" x="3644900" y="4189413"/>
          <p14:tracePt t="83320" x="3678238" y="4181475"/>
          <p14:tracePt t="83338" x="3721100" y="4181475"/>
          <p14:tracePt t="83343" x="3738563" y="4171950"/>
          <p14:tracePt t="83353" x="3756025" y="4171950"/>
          <p14:tracePt t="83357" x="3763963" y="4171950"/>
          <p14:tracePt t="83359" x="3771900" y="4171950"/>
          <p14:tracePt t="83368" x="3789363" y="4171950"/>
          <p14:tracePt t="83385" x="3822700" y="4171950"/>
          <p14:tracePt t="83401" x="3865563" y="4164013"/>
          <p14:tracePt t="83418" x="3908425" y="4156075"/>
          <p14:tracePt t="83419" x="3925888" y="4156075"/>
          <p14:tracePt t="83435" x="3951288" y="4146550"/>
          <p14:tracePt t="83436" x="3959225" y="4146550"/>
          <p14:tracePt t="83452" x="3984625" y="4130675"/>
          <p14:tracePt t="83468" x="4010025" y="4130675"/>
          <p14:tracePt t="83485" x="4035425" y="4130675"/>
          <p14:tracePt t="83502" x="4078288" y="4130675"/>
          <p14:tracePt t="83519" x="4111625" y="4130675"/>
          <p14:tracePt t="83536" x="4129088" y="4130675"/>
          <p14:tracePt t="83538" x="4146550" y="4130675"/>
          <p14:tracePt t="83552" x="4154488" y="4130675"/>
          <p14:tracePt t="83553" x="4162425" y="4130675"/>
          <p14:tracePt t="83568" x="4179888" y="4130675"/>
          <p14:tracePt t="83571" x="4187825" y="4130675"/>
          <p14:tracePt t="83585" x="4205288" y="4130675"/>
          <p14:tracePt t="83587" x="4222750" y="4130675"/>
          <p14:tracePt t="83601" x="4240213" y="4130675"/>
          <p14:tracePt t="83618" x="4256088" y="4130675"/>
          <p14:tracePt t="83635" x="4281488" y="4130675"/>
          <p14:tracePt t="83652" x="4291013" y="4130675"/>
          <p14:tracePt t="83669" x="4298950" y="4130675"/>
          <p14:tracePt t="83686" x="4316413" y="4130675"/>
          <p14:tracePt t="83691" x="4332288" y="4130675"/>
          <p14:tracePt t="83694" x="4341813" y="4130675"/>
          <p14:tracePt t="83702" x="4384675" y="4130675"/>
          <p14:tracePt t="83718" x="4476750" y="4130675"/>
          <p14:tracePt t="83734" x="4579938" y="4130675"/>
          <p14:tracePt t="83752" x="4681538" y="4130675"/>
          <p14:tracePt t="83753" x="4699000" y="4130675"/>
          <p14:tracePt t="83768" x="4775200" y="4130675"/>
          <p14:tracePt t="83785" x="4826000" y="4130675"/>
          <p14:tracePt t="83802" x="4851400" y="4130675"/>
          <p14:tracePt t="83820" x="4868863" y="4130675"/>
          <p14:tracePt t="83836" x="4894263" y="4130675"/>
          <p14:tracePt t="83841" x="4902200" y="4130675"/>
          <p14:tracePt t="83844" x="4910138" y="4130675"/>
          <p14:tracePt t="83851" x="4919663" y="4130675"/>
          <p14:tracePt t="83869" x="4962525" y="4130675"/>
          <p14:tracePt t="83885" x="4970463" y="4130675"/>
          <p14:tracePt t="83886" x="4978400" y="4130675"/>
          <p14:tracePt t="83901" x="4987925" y="4121150"/>
          <p14:tracePt t="83922" x="4995863" y="4121150"/>
          <p14:tracePt t="83935" x="5013325" y="4121150"/>
          <p14:tracePt t="83951" x="5038725" y="4121150"/>
          <p14:tracePt t="83968" x="5054600" y="4121150"/>
          <p14:tracePt t="83985" x="5089525" y="4121150"/>
          <p14:tracePt t="83989" x="5089525" y="4113213"/>
          <p14:tracePt t="84000" x="5097463" y="4113213"/>
          <p14:tracePt t="84019" x="5122863" y="4113213"/>
          <p14:tracePt t="84035" x="5148263" y="4113213"/>
          <p14:tracePt t="84051" x="5191125" y="4113213"/>
          <p14:tracePt t="84067" x="5249863" y="4113213"/>
          <p14:tracePt t="84069" x="5259388" y="4113213"/>
          <p14:tracePt t="84085" x="5292725" y="4113213"/>
          <p14:tracePt t="84086" x="5302250" y="4113213"/>
          <p14:tracePt t="84101" x="5327650" y="4113213"/>
          <p14:tracePt t="84118" x="5353050" y="4113213"/>
          <p14:tracePt t="84135" x="5360988" y="4113213"/>
          <p14:tracePt t="84138" x="5368925" y="4113213"/>
          <p14:tracePt t="84152" x="5378450" y="4113213"/>
          <p14:tracePt t="84153" x="5386388" y="4113213"/>
          <p14:tracePt t="84170" x="5403850" y="4113213"/>
          <p14:tracePt t="84186" x="5421313" y="4113213"/>
          <p14:tracePt t="84202" x="5437188" y="4113213"/>
          <p14:tracePt t="84219" x="5446713" y="4113213"/>
          <p14:tracePt t="84235" x="5454650" y="4105275"/>
          <p14:tracePt t="84252" x="5462588" y="4105275"/>
          <p14:tracePt t="84254" x="5480050" y="4105275"/>
          <p14:tracePt t="84269" x="5497513" y="4105275"/>
          <p14:tracePt t="84284" x="5505450" y="4105275"/>
          <p14:tracePt t="84286" x="5513388" y="4105275"/>
          <p14:tracePt t="84301" x="5530850" y="4105275"/>
          <p14:tracePt t="84318" x="5565775" y="4105275"/>
          <p14:tracePt t="84334" x="5599113" y="4105275"/>
          <p14:tracePt t="84351" x="5632450" y="4105275"/>
          <p14:tracePt t="84367" x="5683250" y="4105275"/>
          <p14:tracePt t="84384" x="5718175" y="4105275"/>
          <p14:tracePt t="84401" x="5751513" y="4087813"/>
          <p14:tracePt t="84418" x="5802313" y="4079875"/>
          <p14:tracePt t="84435" x="5827713" y="4079875"/>
          <p14:tracePt t="84436" x="5837238" y="4079875"/>
          <p14:tracePt t="84451" x="5862638" y="4079875"/>
          <p14:tracePt t="84452" x="5880100" y="4079875"/>
          <p14:tracePt t="84467" x="5905500" y="4079875"/>
          <p14:tracePt t="84484" x="5930900" y="4079875"/>
          <p14:tracePt t="84486" x="5946775" y="4079875"/>
          <p14:tracePt t="84501" x="5964238" y="4079875"/>
          <p14:tracePt t="84519" x="5981700" y="4079875"/>
          <p14:tracePt t="84523" x="5989638" y="4079875"/>
          <p14:tracePt t="84536" x="5997575" y="4079875"/>
          <p14:tracePt t="84539" x="6007100" y="4079875"/>
          <p14:tracePt t="84551" x="6024563" y="4079875"/>
          <p14:tracePt t="84554" x="6032500" y="4079875"/>
          <p14:tracePt t="84557" x="6049963" y="4079875"/>
          <p14:tracePt t="84567" x="6057900" y="4079875"/>
          <p14:tracePt t="84584" x="6091238" y="4079875"/>
          <p14:tracePt t="84602" x="6116638" y="4079875"/>
          <p14:tracePt t="84621" x="6134100" y="4079875"/>
          <p14:tracePt t="84639" x="6151563" y="4079875"/>
          <p14:tracePt t="84652" x="6159500" y="4079875"/>
          <p14:tracePt t="84667" x="6184900" y="4079875"/>
          <p14:tracePt t="84684" x="6227763" y="4079875"/>
          <p14:tracePt t="84701" x="6245225" y="4079875"/>
          <p14:tracePt t="84718" x="6261100" y="4079875"/>
          <p14:tracePt t="84735" x="6286500" y="4079875"/>
          <p14:tracePt t="84751" x="6296025" y="4079875"/>
          <p14:tracePt t="84754" x="6303963" y="4079875"/>
          <p14:tracePt t="84768" x="6311900" y="4079875"/>
          <p14:tracePt t="84785" x="6338888" y="4079875"/>
          <p14:tracePt t="84801" x="6354763" y="4079875"/>
          <p14:tracePt t="84818" x="6372225" y="4079875"/>
          <p14:tracePt t="84835" x="6380163" y="4079875"/>
          <p14:tracePt t="84856" x="6389688" y="4079875"/>
          <p14:tracePt t="84872" x="6397625" y="4079875"/>
          <p14:tracePt t="84896" x="6405563" y="4079875"/>
          <p14:tracePt t="84908" x="6415088" y="4087813"/>
          <p14:tracePt t="84924" x="6423025" y="4087813"/>
          <p14:tracePt t="84934" x="6430963" y="4087813"/>
          <p14:tracePt t="84950" x="6448425" y="4087813"/>
          <p14:tracePt t="84967" x="6456363" y="4087813"/>
          <p14:tracePt t="84984" x="6465888" y="4087813"/>
          <p14:tracePt t="85001" x="6473825" y="4087813"/>
          <p14:tracePt t="85031" x="6483350" y="4087813"/>
          <p14:tracePt t="85098" x="6499225" y="4087813"/>
          <p14:tracePt t="92022" x="6516688" y="4087813"/>
          <p14:tracePt t="92029" x="6524625" y="4087813"/>
          <p14:tracePt t="92046" x="6575425" y="4087813"/>
          <p14:tracePt t="92062" x="6610350" y="4087813"/>
          <p14:tracePt t="92079" x="6635750" y="4087813"/>
          <p14:tracePt t="92118" x="6653213" y="4087813"/>
          <p14:tracePt t="92143" x="6661150" y="4087813"/>
          <p14:tracePt t="92159" x="6669088" y="4087813"/>
          <p14:tracePt t="92169" x="6686550" y="4087813"/>
          <p14:tracePt t="92183" x="6704013" y="4087813"/>
          <p14:tracePt t="92188" x="6719888" y="4087813"/>
          <p14:tracePt t="92197" x="6737350" y="4087813"/>
          <p14:tracePt t="92213" x="6754813" y="4087813"/>
          <p14:tracePt t="92214" x="6762750" y="4087813"/>
          <p14:tracePt t="92231" x="6797675" y="4079875"/>
          <p14:tracePt t="92247" x="6823075" y="4070350"/>
          <p14:tracePt t="92263" x="6831013" y="4062413"/>
          <p14:tracePt t="92266" x="6838950" y="4052888"/>
          <p14:tracePt t="92280" x="6856413" y="4052888"/>
          <p14:tracePt t="92296" x="6873875" y="4052888"/>
          <p14:tracePt t="92300" x="6889750" y="4052888"/>
          <p14:tracePt t="92313" x="6907213" y="4052888"/>
          <p14:tracePt t="92316" x="6915150" y="4052888"/>
          <p14:tracePt t="92330" x="6958013" y="4052888"/>
          <p14:tracePt t="92331" x="6983413" y="4052888"/>
          <p14:tracePt t="92347" x="7034213" y="4052888"/>
          <p14:tracePt t="92349" x="7051675" y="4052888"/>
          <p14:tracePt t="92363" x="7112000" y="4052888"/>
          <p14:tracePt t="92365" x="7127875" y="4052888"/>
          <p14:tracePt t="92379" x="7178675" y="4052888"/>
          <p14:tracePt t="92396" x="7204075" y="4052888"/>
          <p14:tracePt t="92414" x="7213600" y="4052888"/>
          <p14:tracePt t="92466" x="7221538" y="4052888"/>
          <p14:tracePt t="92478" x="7229475" y="4052888"/>
          <p14:tracePt t="92488" x="7239000" y="4052888"/>
          <p14:tracePt t="92503" x="7256463" y="4052888"/>
          <p14:tracePt t="92538" x="7272338" y="4052888"/>
          <p14:tracePt t="92579" x="7281863" y="4052888"/>
          <p14:tracePt t="92605" x="7289800" y="4052888"/>
          <p14:tracePt t="92614" x="7297738" y="4052888"/>
          <p14:tracePt t="92618" x="7297738" y="4062413"/>
          <p14:tracePt t="92625" x="7307263" y="4062413"/>
          <p14:tracePt t="92634" x="7323138" y="4062413"/>
          <p14:tracePt t="92646" x="7340600" y="4062413"/>
          <p14:tracePt t="92663" x="7366000" y="4079875"/>
          <p14:tracePt t="92679" x="7373938" y="4079875"/>
          <p14:tracePt t="92681" x="7383463" y="4079875"/>
          <p14:tracePt t="92696" x="7391400" y="4079875"/>
          <p14:tracePt t="92713" x="7400925" y="4079875"/>
          <p14:tracePt t="92716" x="7416800" y="4079875"/>
          <p14:tracePt t="92729" x="7434263" y="4079875"/>
          <p14:tracePt t="92732" x="7442200" y="4079875"/>
          <p14:tracePt t="92747" x="7477125" y="4079875"/>
          <p14:tracePt t="92762" x="7510463" y="4079875"/>
          <p14:tracePt t="92762" x="7527925" y="4079875"/>
          <p14:tracePt t="92778" x="7561263" y="4079875"/>
          <p14:tracePt t="92795" x="7586663" y="4079875"/>
          <p14:tracePt t="92812" x="7604125" y="4079875"/>
          <p14:tracePt t="92830" x="7621588" y="4079875"/>
          <p14:tracePt t="92874" x="7637463" y="4079875"/>
          <p14:tracePt t="92890" x="7646988" y="4079875"/>
          <p14:tracePt t="92897" x="7654925" y="4070350"/>
          <p14:tracePt t="92911" x="7672388" y="4070350"/>
          <p14:tracePt t="92923" x="7672388" y="4062413"/>
          <p14:tracePt t="92936" x="7688263" y="4062413"/>
          <p14:tracePt t="92946" x="7705725" y="4062413"/>
          <p14:tracePt t="92962" x="7731125" y="4062413"/>
          <p14:tracePt t="92963" x="7748588" y="4062413"/>
          <p14:tracePt t="92979" x="7781925" y="4062413"/>
          <p14:tracePt t="92980" x="7807325" y="4062413"/>
          <p14:tracePt t="92995" x="7885113" y="4062413"/>
          <p14:tracePt t="93012" x="7943850" y="4062413"/>
          <p14:tracePt t="93013" x="7961313" y="4062413"/>
          <p14:tracePt t="93029" x="7977188" y="4062413"/>
          <p14:tracePt t="93046" x="8029575" y="4062413"/>
          <p14:tracePt t="93063" x="8070850" y="4062413"/>
          <p14:tracePt t="93066" x="8080375" y="4062413"/>
          <p14:tracePt t="93069" x="8105775" y="4062413"/>
          <p14:tracePt t="93080" x="8131175" y="4062413"/>
          <p14:tracePt t="93081" x="8147050" y="4062413"/>
          <p14:tracePt t="93096" x="8215313" y="4062413"/>
          <p14:tracePt t="93097" x="8224838" y="4062413"/>
          <p14:tracePt t="93112" x="8308975" y="4062413"/>
          <p14:tracePt t="93115" x="8326438" y="4062413"/>
          <p14:tracePt t="93129" x="8377238" y="4062413"/>
          <p14:tracePt t="93145" x="8420100" y="4062413"/>
          <p14:tracePt t="93147" x="8435975" y="4062413"/>
          <p14:tracePt t="93163" x="8470900" y="4062413"/>
          <p14:tracePt t="93179" x="8496300" y="4052888"/>
          <p14:tracePt t="93181" x="8504238" y="4052888"/>
          <p14:tracePt t="93195" x="8539163" y="4052888"/>
          <p14:tracePt t="93212" x="8589963" y="4052888"/>
          <p14:tracePt t="93215" x="8615363" y="4052888"/>
          <p14:tracePt t="93229" x="8666163" y="4052888"/>
          <p14:tracePt t="93231" x="8683625" y="4052888"/>
          <p14:tracePt t="93246" x="8759825" y="4052888"/>
          <p14:tracePt t="93262" x="8818563" y="4052888"/>
          <p14:tracePt t="93280" x="8894763" y="4052888"/>
          <p14:tracePt t="93281" x="8921750" y="4052888"/>
          <p14:tracePt t="93297" x="8997950" y="4052888"/>
          <p14:tracePt t="93313" x="9082088" y="4044950"/>
          <p14:tracePt t="93329" x="9132888" y="4037013"/>
          <p14:tracePt t="93332" x="9175750" y="4027488"/>
          <p14:tracePt t="93346" x="9236075" y="4011613"/>
          <p14:tracePt t="93347" x="9244013" y="4011613"/>
          <p14:tracePt t="93363" x="9328150" y="4002088"/>
          <p14:tracePt t="93379" x="9405938" y="4002088"/>
          <p14:tracePt t="93380" x="9431338" y="4002088"/>
          <p14:tracePt t="93396" x="9558338" y="4002088"/>
          <p14:tracePt t="93412" x="9685338" y="3994150"/>
          <p14:tracePt t="93428" x="9804400" y="3994150"/>
          <p14:tracePt t="93445" x="9940925" y="3986213"/>
          <p14:tracePt t="93462" x="10042525" y="3960813"/>
          <p14:tracePt t="93478" x="10144125" y="3960813"/>
          <p14:tracePt t="93495" x="10237788" y="3960813"/>
          <p14:tracePt t="93512" x="10331450" y="3960813"/>
          <p14:tracePt t="93528" x="10356850" y="3960813"/>
          <p14:tracePt t="93530" x="10374313" y="3960813"/>
          <p14:tracePt t="93545" x="10407650" y="3960813"/>
          <p14:tracePt t="93562" x="10415588" y="3960813"/>
          <p14:tracePt t="109738" x="10407650" y="3960813"/>
          <p14:tracePt t="109745" x="10390188" y="3976688"/>
          <p14:tracePt t="109747" x="10382250" y="3986213"/>
          <p14:tracePt t="109757" x="10339388" y="4002088"/>
          <p14:tracePt t="109770" x="10313988" y="4027488"/>
          <p14:tracePt t="109773" x="10306050" y="4037013"/>
          <p14:tracePt t="109785" x="10288588" y="4052888"/>
          <p14:tracePt t="109787" x="10280650" y="4062413"/>
          <p14:tracePt t="109803" x="10255250" y="4079875"/>
          <p14:tracePt t="109818" x="10245725" y="4087813"/>
          <p14:tracePt t="109820" x="10237788" y="4105275"/>
          <p14:tracePt t="109835" x="10204450" y="4146550"/>
          <p14:tracePt t="109853" x="10179050" y="4189413"/>
          <p14:tracePt t="109869" x="10179050" y="4197350"/>
          <p14:tracePt t="109870" x="10179050" y="4206875"/>
          <p14:tracePt t="109886" x="10169525" y="4214813"/>
          <p14:tracePt t="109903" x="10161588" y="4232275"/>
          <p14:tracePt t="109907" x="10161588" y="4240213"/>
          <p14:tracePt t="109910" x="10153650" y="4257675"/>
          <p14:tracePt t="109919" x="10126663" y="4265613"/>
          <p14:tracePt t="109935" x="10110788" y="4283075"/>
          <p14:tracePt t="109954" x="10085388" y="4291013"/>
          <p14:tracePt t="109976" x="10075863" y="4300538"/>
          <p14:tracePt t="109995" x="10067925" y="4308475"/>
          <p14:tracePt t="110009" x="10059988" y="4308475"/>
          <p14:tracePt t="110020" x="10050463" y="4316413"/>
          <p14:tracePt t="110022" x="10042525" y="4316413"/>
          <p14:tracePt t="110035" x="10009188" y="4341813"/>
          <p14:tracePt t="110052" x="9898063" y="4410075"/>
          <p14:tracePt t="110069" x="9779000" y="4503738"/>
          <p14:tracePt t="110070" x="9745663" y="4529138"/>
          <p14:tracePt t="110074" x="9710738" y="4546600"/>
          <p14:tracePt t="110084" x="9626600" y="4605338"/>
          <p14:tracePt t="110101" x="9540875" y="4657725"/>
          <p14:tracePt t="110118" x="9490075" y="4699000"/>
          <p14:tracePt t="110134" x="9388475" y="4759325"/>
          <p14:tracePt t="110151" x="9294813" y="4827588"/>
          <p14:tracePt t="110168" x="9201150" y="4868863"/>
          <p14:tracePt t="110185" x="9039225" y="4946650"/>
          <p14:tracePt t="110201" x="8802688" y="5005388"/>
          <p14:tracePt t="110203" x="8724900" y="5030788"/>
          <p14:tracePt t="110218" x="8462963" y="5091113"/>
          <p14:tracePt t="110220" x="8377238" y="5116513"/>
          <p14:tracePt t="110223" x="8283575" y="5141913"/>
          <p14:tracePt t="110235" x="8113713" y="5183188"/>
          <p14:tracePt t="110239" x="7935913" y="5235575"/>
          <p14:tracePt t="110251" x="7654925" y="5302250"/>
          <p14:tracePt t="110252" x="7596188" y="5327650"/>
          <p14:tracePt t="110269" x="7340600" y="5387975"/>
          <p14:tracePt t="110270" x="7256463" y="5413375"/>
          <p14:tracePt t="110285" x="7000875" y="5489575"/>
          <p14:tracePt t="110287" x="6915150" y="5507038"/>
          <p14:tracePt t="110302" x="6534150" y="5608638"/>
          <p14:tracePt t="110319" x="6142038" y="5702300"/>
          <p14:tracePt t="110322" x="6040438" y="5710238"/>
          <p14:tracePt t="110337" x="5802313" y="5745163"/>
          <p14:tracePt t="110340" x="5548313" y="5761038"/>
          <p14:tracePt t="110343" x="5421313" y="5761038"/>
          <p14:tracePt t="110352" x="5029200" y="5761038"/>
          <p14:tracePt t="110368" x="4646613" y="5761038"/>
          <p14:tracePt t="110369" x="4537075" y="5761038"/>
          <p14:tracePt t="110384" x="4121150" y="5761038"/>
          <p14:tracePt t="110401" x="3840163" y="5761038"/>
          <p14:tracePt t="110418" x="3644900" y="5761038"/>
          <p14:tracePt t="110419" x="3602038" y="5761038"/>
          <p14:tracePt t="110435" x="3457575" y="5770563"/>
          <p14:tracePt t="110436" x="3398838" y="5778500"/>
          <p14:tracePt t="110452" x="3219450" y="5795963"/>
          <p14:tracePt t="110454" x="3152775" y="5813425"/>
          <p14:tracePt t="110469" x="2930525" y="5838825"/>
          <p14:tracePt t="110470" x="2871788" y="5838825"/>
          <p14:tracePt t="110486" x="2633663" y="5880100"/>
          <p14:tracePt t="110487" x="2574925" y="5889625"/>
          <p14:tracePt t="110502" x="2455863" y="5889625"/>
          <p14:tracePt t="110503" x="2420938" y="5889625"/>
          <p14:tracePt t="110518" x="2336800" y="5897563"/>
          <p14:tracePt t="110519" x="2311400" y="5897563"/>
          <p14:tracePt t="110535" x="2286000" y="5897563"/>
          <p14:tracePt t="110551" x="2276475" y="5897563"/>
          <p14:tracePt t="114816" x="2268538" y="5897563"/>
          <p14:tracePt t="114822" x="2260600" y="5905500"/>
          <p14:tracePt t="114833" x="2166938" y="5940425"/>
          <p14:tracePt t="114837" x="2106613" y="5948363"/>
          <p14:tracePt t="114840" x="2030413" y="5973763"/>
          <p14:tracePt t="114849" x="1893888" y="5983288"/>
          <p14:tracePt t="114852" x="1852613" y="5983288"/>
          <p14:tracePt t="114865" x="1657350" y="5889625"/>
          <p14:tracePt t="114882" x="1554163" y="5659438"/>
          <p14:tracePt t="114898" x="1470025" y="5319713"/>
          <p14:tracePt t="114915" x="1384300" y="5022850"/>
          <p14:tracePt t="114916" x="1376363" y="4962525"/>
          <p14:tracePt t="114933" x="1308100" y="4802188"/>
          <p14:tracePt t="114934" x="1274763" y="4749800"/>
          <p14:tracePt t="114949" x="1181100" y="4614863"/>
          <p14:tracePt t="114950" x="1130300" y="4572000"/>
          <p14:tracePt t="114966" x="917575" y="4445000"/>
          <p14:tracePt t="114967" x="866775" y="4402138"/>
          <p14:tracePt t="114983" x="671513" y="4300538"/>
          <p14:tracePt t="114999" x="569913" y="4265613"/>
          <p14:tracePt t="115015" x="544513" y="4265613"/>
          <p14:tracePt t="115043" x="544513" y="4275138"/>
          <p14:tracePt t="115049" x="544513" y="4283075"/>
          <p14:tracePt t="115066" x="544513" y="4419600"/>
          <p14:tracePt t="115083" x="661988" y="4648200"/>
          <p14:tracePt t="115088" x="704850" y="4708525"/>
          <p14:tracePt t="115090" x="765175" y="4784725"/>
          <p14:tracePt t="115098" x="858838" y="4911725"/>
          <p14:tracePt t="115115" x="993775" y="5073650"/>
          <p14:tracePt t="115117" x="1019175" y="5091113"/>
          <p14:tracePt t="115133" x="1079500" y="5116513"/>
          <p14:tracePt t="115135" x="1095375" y="5124450"/>
          <p14:tracePt t="115149" x="1104900" y="5132388"/>
          <p14:tracePt t="115150" x="1112838" y="5141913"/>
          <p14:tracePt t="115166" x="1120775" y="5149850"/>
          <p14:tracePt t="115183" x="1147763" y="5157788"/>
          <p14:tracePt t="115187" x="1155700" y="5157788"/>
          <p14:tracePt t="115198" x="1181100" y="5167313"/>
          <p14:tracePt t="115199" x="1206500" y="5175250"/>
          <p14:tracePt t="115215" x="1325563" y="5200650"/>
          <p14:tracePt t="115231" x="1554163" y="5243513"/>
          <p14:tracePt t="115248" x="1809750" y="5243513"/>
          <p14:tracePt t="115265" x="2047875" y="5208588"/>
          <p14:tracePt t="115282" x="2395538" y="5116513"/>
          <p14:tracePt t="115298" x="2659063" y="5048250"/>
          <p14:tracePt t="115302" x="2727325" y="5030788"/>
          <p14:tracePt t="115315" x="2897188" y="5013325"/>
          <p14:tracePt t="115317" x="2955925" y="5013325"/>
          <p14:tracePt t="115333" x="3152775" y="5013325"/>
          <p14:tracePt t="115350" x="3244850" y="5013325"/>
          <p14:tracePt t="115353" x="3262313" y="5013325"/>
          <p14:tracePt t="115355" x="3297238" y="5013325"/>
          <p14:tracePt t="115365" x="3373438" y="5013325"/>
          <p14:tracePt t="115383" x="3500438" y="5022850"/>
          <p14:tracePt t="115399" x="3543300" y="5022850"/>
          <p14:tracePt t="115416" x="3594100" y="5048250"/>
          <p14:tracePt t="115433" x="3662363" y="5064125"/>
          <p14:tracePt t="115437" x="3670300" y="5064125"/>
          <p14:tracePt t="115440" x="3687763" y="5064125"/>
          <p14:tracePt t="115448" x="3713163" y="5081588"/>
          <p14:tracePt t="115452" x="3729038" y="5091113"/>
          <p14:tracePt t="115465" x="3746500" y="5099050"/>
          <p14:tracePt t="115468" x="3763963" y="5106988"/>
          <p14:tracePt t="115481" x="3806825" y="5141913"/>
          <p14:tracePt t="115498" x="3822700" y="5157788"/>
          <p14:tracePt t="115515" x="3832225" y="5167313"/>
          <p14:tracePt t="115531" x="3857625" y="5175250"/>
          <p14:tracePt t="115548" x="3908425" y="5218113"/>
          <p14:tracePt t="115549" x="3925888" y="5226050"/>
          <p14:tracePt t="115565" x="3992563" y="5260975"/>
          <p14:tracePt t="115581" x="4044950" y="5294313"/>
          <p14:tracePt t="115582" x="4044950" y="5302250"/>
          <p14:tracePt t="115598" x="4052888" y="5311775"/>
          <p14:tracePt t="115599" x="4060825" y="5311775"/>
          <p14:tracePt t="115694" x="4070350" y="5319713"/>
          <p14:tracePt t="115701" x="4070350" y="5327650"/>
          <p14:tracePt t="115946" x="4070350" y="5337175"/>
          <p14:tracePt t="115971" x="4078288" y="5337175"/>
          <p14:tracePt t="115978" x="4086225" y="5345113"/>
          <p14:tracePt t="115986" x="4103688" y="5345113"/>
          <p14:tracePt t="115998" x="4162425" y="5362575"/>
          <p14:tracePt t="116014" x="4222750" y="5380038"/>
          <p14:tracePt t="116016" x="4240213" y="5380038"/>
          <p14:tracePt t="116032" x="4316413" y="5387975"/>
          <p14:tracePt t="116048" x="4359275" y="5387975"/>
          <p14:tracePt t="116070" x="4367213" y="5387975"/>
          <p14:tracePt t="116113" x="4375150" y="5387975"/>
          <p14:tracePt t="116302" x="4384675" y="5387975"/>
          <p14:tracePt t="116314" x="4392613" y="5387975"/>
          <p14:tracePt t="116322" x="4400550" y="5387975"/>
          <p14:tracePt t="116332" x="4418013" y="5387975"/>
          <p14:tracePt t="116334" x="4435475" y="5387975"/>
          <p14:tracePt t="116350" x="4476750" y="5380038"/>
          <p14:tracePt t="116364" x="4529138" y="5362575"/>
          <p14:tracePt t="116366" x="4537075" y="5362575"/>
          <p14:tracePt t="116381" x="4570413" y="5345113"/>
          <p14:tracePt t="116399" x="4595813" y="5345113"/>
          <p14:tracePt t="116414" x="4621213" y="5337175"/>
          <p14:tracePt t="116432" x="4638675" y="5337175"/>
          <p14:tracePt t="116448" x="4673600" y="5337175"/>
          <p14:tracePt t="116465" x="4714875" y="5337175"/>
          <p14:tracePt t="116481" x="4757738" y="5337175"/>
          <p14:tracePt t="116483" x="4775200" y="5337175"/>
          <p14:tracePt t="116498" x="4791075" y="5337175"/>
          <p14:tracePt t="116515" x="4808538" y="5337175"/>
          <p14:tracePt t="116532" x="4826000" y="5337175"/>
          <p14:tracePt t="116548" x="4843463" y="5327650"/>
          <p14:tracePt t="116565" x="4884738" y="5327650"/>
          <p14:tracePt t="116581" x="4910138" y="5327650"/>
          <p14:tracePt t="116597" x="4927600" y="5327650"/>
          <p14:tracePt t="116614" x="4935538" y="5327650"/>
          <p14:tracePt t="116615" x="4945063" y="5319713"/>
          <p14:tracePt t="116631" x="4970463" y="5311775"/>
          <p14:tracePt t="116648" x="5003800" y="5311775"/>
          <p14:tracePt t="116664" x="5046663" y="5311775"/>
          <p14:tracePt t="116668" x="5054600" y="5311775"/>
          <p14:tracePt t="116681" x="5072063" y="5311775"/>
          <p14:tracePt t="116683" x="5089525" y="5311775"/>
          <p14:tracePt t="116698" x="5114925" y="5311775"/>
          <p14:tracePt t="116702" x="5132388" y="5311775"/>
          <p14:tracePt t="116714" x="5148263" y="5311775"/>
          <p14:tracePt t="116718" x="5157788" y="5311775"/>
          <p14:tracePt t="116731" x="5165725" y="5311775"/>
          <p14:tracePt t="116734" x="5173663" y="5311775"/>
          <p14:tracePt t="116747" x="5183188" y="5311775"/>
          <p14:tracePt t="116765" x="5199063" y="5327650"/>
          <p14:tracePt t="116781" x="5208588" y="5327650"/>
          <p14:tracePt t="116843" x="5224463" y="5327650"/>
          <p14:tracePt t="117150" x="5224463" y="5337175"/>
          <p14:tracePt t="117164" x="5224463" y="5345113"/>
          <p14:tracePt t="117183" x="5224463" y="5353050"/>
          <p14:tracePt t="117199" x="5224463" y="5362575"/>
          <p14:tracePt t="117205" x="5233988" y="5370513"/>
          <p14:tracePt t="117254" x="5233988" y="5380038"/>
          <p14:tracePt t="117285" x="5241925" y="5380038"/>
          <p14:tracePt t="117302" x="5249863" y="5387975"/>
          <p14:tracePt t="117852" x="5267325" y="5387975"/>
          <p14:tracePt t="117857" x="5310188" y="5387975"/>
          <p14:tracePt t="117865" x="5353050" y="5387975"/>
          <p14:tracePt t="117870" x="5378450" y="5387975"/>
          <p14:tracePt t="117873" x="5394325" y="5387975"/>
          <p14:tracePt t="117882" x="5421313" y="5387975"/>
          <p14:tracePt t="117884" x="5429250" y="5387975"/>
          <p14:tracePt t="117897" x="5446713" y="5387975"/>
          <p14:tracePt t="117899" x="5454650" y="5387975"/>
          <p14:tracePt t="117913" x="5472113" y="5387975"/>
          <p14:tracePt t="117930" x="5487988" y="5387975"/>
          <p14:tracePt t="117947" x="5505450" y="5387975"/>
          <p14:tracePt t="117948" x="5513388" y="5387975"/>
          <p14:tracePt t="117963" x="5548313" y="5387975"/>
          <p14:tracePt t="117980" x="5599113" y="5387975"/>
          <p14:tracePt t="117982" x="5607050" y="5387975"/>
          <p14:tracePt t="117997" x="5624513" y="5387975"/>
          <p14:tracePt t="118014" x="5657850" y="5387975"/>
          <p14:tracePt t="118030" x="5683250" y="5387975"/>
          <p14:tracePt t="118047" x="5718175" y="5380038"/>
          <p14:tracePt t="118050" x="5735638" y="5380038"/>
          <p14:tracePt t="118052" x="5743575" y="5380038"/>
          <p14:tracePt t="118063" x="5761038" y="5380038"/>
          <p14:tracePt t="118080" x="5786438" y="5380038"/>
          <p14:tracePt t="118097" x="5811838" y="5380038"/>
          <p14:tracePt t="118099" x="5819775" y="5380038"/>
          <p14:tracePt t="118113" x="5853113" y="5380038"/>
          <p14:tracePt t="118115" x="5862638" y="5380038"/>
          <p14:tracePt t="118130" x="5888038" y="5380038"/>
          <p14:tracePt t="118147" x="5905500" y="5380038"/>
          <p14:tracePt t="118164" x="5930900" y="5380038"/>
          <p14:tracePt t="118165" x="5938838" y="5380038"/>
          <p14:tracePt t="118180" x="5956300" y="5380038"/>
          <p14:tracePt t="118197" x="5981700" y="5380038"/>
          <p14:tracePt t="118199" x="5989638" y="5380038"/>
          <p14:tracePt t="118214" x="6015038" y="5370513"/>
          <p14:tracePt t="118231" x="6032500" y="5370513"/>
          <p14:tracePt t="118234" x="6049963" y="5370513"/>
          <p14:tracePt t="118247" x="6057900" y="5370513"/>
          <p14:tracePt t="118266" x="6075363" y="5370513"/>
          <p14:tracePt t="118280" x="6083300" y="5370513"/>
          <p14:tracePt t="118297" x="6116638" y="5380038"/>
          <p14:tracePt t="118300" x="6126163" y="5380038"/>
          <p14:tracePt t="118313" x="6142038" y="5387975"/>
          <p14:tracePt t="118315" x="6159500" y="5387975"/>
          <p14:tracePt t="118331" x="6194425" y="5405438"/>
          <p14:tracePt t="118346" x="6210300" y="5405438"/>
          <p14:tracePt t="118363" x="6227763" y="5405438"/>
          <p14:tracePt t="118380" x="6235700" y="5405438"/>
          <p14:tracePt t="118403" x="6245225" y="5413375"/>
          <p14:tracePt t="118421" x="6253163" y="5421313"/>
          <p14:tracePt t="118431" x="6270625" y="5421313"/>
          <p14:tracePt t="118454" x="6286500" y="5421313"/>
          <p14:tracePt t="118464" x="6296025" y="5421313"/>
          <p14:tracePt t="118480" x="6311900" y="5421313"/>
          <p14:tracePt t="118497" x="6329363" y="5421313"/>
          <p14:tracePt t="118500" x="6346825" y="5421313"/>
          <p14:tracePt t="118513" x="6364288" y="5421313"/>
          <p14:tracePt t="118516" x="6372225" y="5421313"/>
          <p14:tracePt t="118529" x="6397625" y="5421313"/>
          <p14:tracePt t="118547" x="6415088" y="5421313"/>
          <p14:tracePt t="118563" x="6423025" y="5421313"/>
          <p14:tracePt t="118580" x="6430963" y="5421313"/>
          <p14:tracePt t="118596" x="6440488" y="5421313"/>
          <p14:tracePt t="118598" x="6448425" y="5421313"/>
          <p14:tracePt t="118613" x="6473825" y="5421313"/>
          <p14:tracePt t="118630" x="6491288" y="5430838"/>
          <p14:tracePt t="118646" x="6508750" y="5430838"/>
          <p14:tracePt t="118663" x="6550025" y="5430838"/>
          <p14:tracePt t="118680" x="6567488" y="5430838"/>
          <p14:tracePt t="118697" x="6584950" y="5430838"/>
          <p14:tracePt t="118714" x="6600825" y="5430838"/>
          <p14:tracePt t="118715" x="6618288" y="5430838"/>
          <p14:tracePt t="118731" x="6643688" y="5430838"/>
          <p14:tracePt t="118747" x="6653213" y="5430838"/>
          <p14:tracePt t="118748" x="6661150" y="5430838"/>
          <p14:tracePt t="118763" x="6694488" y="5430838"/>
          <p14:tracePt t="118779" x="6704013" y="5430838"/>
          <p14:tracePt t="118781" x="6711950" y="5430838"/>
          <p14:tracePt t="118797" x="6719888" y="5430838"/>
          <p14:tracePt t="118812" x="6737350" y="5430838"/>
          <p14:tracePt t="118829" x="6754813" y="5430838"/>
          <p14:tracePt t="118846" x="6788150" y="5430838"/>
          <p14:tracePt t="118863" x="6823075" y="5430838"/>
          <p14:tracePt t="118880" x="6848475" y="5430838"/>
          <p14:tracePt t="118896" x="6873875" y="5430838"/>
          <p14:tracePt t="118913" x="6899275" y="5430838"/>
          <p14:tracePt t="118930" x="6915150" y="5430838"/>
          <p14:tracePt t="118947" x="6924675" y="5430838"/>
          <p14:tracePt t="118985" x="6932613" y="5430838"/>
          <p14:tracePt t="119288" x="6942138" y="5421313"/>
          <p14:tracePt t="122616" x="6942138" y="5413375"/>
          <p14:tracePt t="123228" x="6932613" y="5413375"/>
          <p14:tracePt t="123233" x="6932613" y="5405438"/>
          <p14:tracePt t="123244" x="6924675" y="5405438"/>
          <p14:tracePt t="123262" x="6915150" y="5405438"/>
          <p14:tracePt t="123265" x="6907213" y="5405438"/>
          <p14:tracePt t="123276" x="6889750" y="5395913"/>
          <p14:tracePt t="123293" x="6864350" y="5387975"/>
          <p14:tracePt t="123310" x="6848475" y="5380038"/>
          <p14:tracePt t="123327" x="6823075" y="5380038"/>
          <p14:tracePt t="123329" x="6813550" y="5380038"/>
          <p14:tracePt t="123343" x="6737350" y="5380038"/>
          <p14:tracePt t="123344" x="6704013" y="5380038"/>
          <p14:tracePt t="123361" x="6516688" y="5380038"/>
          <p14:tracePt t="123377" x="6338888" y="5380038"/>
          <p14:tracePt t="123378" x="6270625" y="5380038"/>
          <p14:tracePt t="123393" x="5913438" y="5380038"/>
          <p14:tracePt t="123410" x="5530850" y="5380038"/>
          <p14:tracePt t="123411" x="5437188" y="5380038"/>
          <p14:tracePt t="123427" x="5148263" y="5380038"/>
          <p14:tracePt t="123429" x="5080000" y="5380038"/>
          <p14:tracePt t="123432" x="5003800" y="5380038"/>
          <p14:tracePt t="123434" x="4935538" y="5362575"/>
          <p14:tracePt t="123443" x="4818063" y="5362575"/>
          <p14:tracePt t="123460" x="4714875" y="5362575"/>
          <p14:tracePt t="123464" x="4706938" y="5362575"/>
          <p14:tracePt t="123477" x="4689475" y="5362575"/>
          <p14:tracePt t="123619" x="4699000" y="5362575"/>
          <p14:tracePt t="123628" x="4714875" y="5362575"/>
          <p14:tracePt t="123636" x="4732338" y="5362575"/>
          <p14:tracePt t="123640" x="4757738" y="5362575"/>
          <p14:tracePt t="123659" x="4894263" y="5362575"/>
          <p14:tracePt t="123676" x="5046663" y="5362575"/>
          <p14:tracePt t="123693" x="5199063" y="5327650"/>
          <p14:tracePt t="123710" x="5284788" y="5319713"/>
          <p14:tracePt t="123726" x="5310188" y="5302250"/>
          <p14:tracePt t="123743" x="5318125" y="5302250"/>
          <p14:tracePt t="123760" x="5327650" y="5302250"/>
          <p14:tracePt t="123777" x="5335588" y="5302250"/>
          <p14:tracePt t="123884" x="5318125" y="5311775"/>
          <p14:tracePt t="123905" x="5310188" y="5311775"/>
          <p14:tracePt t="123908" x="5284788" y="5327650"/>
          <p14:tracePt t="123914" x="5267325" y="5353050"/>
          <p14:tracePt t="123917" x="5249863" y="5370513"/>
          <p14:tracePt t="123927" x="5216525" y="5380038"/>
          <p14:tracePt t="123930" x="5208588" y="5380038"/>
          <p14:tracePt t="123933" x="5183188" y="5387975"/>
          <p14:tracePt t="123943" x="5140325" y="5395913"/>
          <p14:tracePt t="123946" x="5114925" y="5405438"/>
          <p14:tracePt t="123960" x="5038725" y="5430838"/>
          <p14:tracePt t="123976" x="5003800" y="5430838"/>
          <p14:tracePt t="123978" x="4995863" y="5430838"/>
          <p14:tracePt t="123993" x="4953000" y="5438775"/>
          <p14:tracePt t="124009" x="4945063" y="5446713"/>
          <p14:tracePt t="124110" x="4945063" y="5456238"/>
          <p14:tracePt t="124138" x="4953000" y="5456238"/>
          <p14:tracePt t="124145" x="4962525" y="5456238"/>
          <p14:tracePt t="124152" x="4970463" y="5456238"/>
          <p14:tracePt t="124160" x="4978400" y="5456238"/>
          <p14:tracePt t="124161" x="4987925" y="5456238"/>
          <p14:tracePt t="124176" x="5003800" y="5456238"/>
          <p14:tracePt t="124177" x="5021263" y="5446713"/>
          <p14:tracePt t="124193" x="5054600" y="5438775"/>
          <p14:tracePt t="124209" x="5097463" y="5430838"/>
          <p14:tracePt t="124226" x="5132388" y="5413375"/>
          <p14:tracePt t="124227" x="5148263" y="5413375"/>
          <p14:tracePt t="124243" x="5183188" y="5405438"/>
          <p14:tracePt t="124264" x="5199063" y="5405438"/>
          <p14:tracePt t="124276" x="5199063" y="5395913"/>
          <p14:tracePt t="124398" x="5191125" y="5395913"/>
          <p14:tracePt t="124407" x="5183188" y="5395913"/>
          <p14:tracePt t="124414" x="5173663" y="5395913"/>
          <p14:tracePt t="124428" x="5165725" y="5395913"/>
          <p14:tracePt t="124430" x="5157788" y="5395913"/>
          <p14:tracePt t="124530" x="5148263" y="5395913"/>
          <p14:tracePt t="124562" x="5157788" y="5395913"/>
          <p14:tracePt t="124571" x="5173663" y="5395913"/>
          <p14:tracePt t="124577" x="5199063" y="5395913"/>
          <p14:tracePt t="124578" x="5216525" y="5395913"/>
          <p14:tracePt t="124593" x="5302250" y="5395913"/>
          <p14:tracePt t="124594" x="5335588" y="5395913"/>
          <p14:tracePt t="124609" x="5472113" y="5395913"/>
          <p14:tracePt t="124626" x="5591175" y="5395913"/>
          <p14:tracePt t="124642" x="5616575" y="5395913"/>
          <p14:tracePt t="124670" x="5624513" y="5387975"/>
          <p14:tracePt t="124733" x="5616575" y="5387975"/>
          <p14:tracePt t="124742" x="5599113" y="5387975"/>
          <p14:tracePt t="124746" x="5573713" y="5387975"/>
          <p14:tracePt t="124751" x="5548313" y="5387975"/>
          <p14:tracePt t="124754" x="5513388" y="5387975"/>
          <p14:tracePt t="124758" x="5472113" y="5387975"/>
          <p14:tracePt t="124764" x="5429250" y="5387975"/>
          <p14:tracePt t="124765" x="5378450" y="5387975"/>
          <p14:tracePt t="124777" x="5199063" y="5387975"/>
          <p14:tracePt t="124793" x="5038725" y="5387975"/>
          <p14:tracePt t="124794" x="4995863" y="5387975"/>
          <p14:tracePt t="124809" x="4910138" y="5387975"/>
          <p14:tracePt t="124839" x="4894263" y="5387975"/>
          <p14:tracePt t="124910" x="4910138" y="5387975"/>
          <p14:tracePt t="124916" x="4919663" y="5387975"/>
          <p14:tracePt t="124927" x="4962525" y="5380038"/>
          <p14:tracePt t="124932" x="4978400" y="5380038"/>
          <p14:tracePt t="124935" x="4995863" y="5370513"/>
          <p14:tracePt t="124942" x="5003800" y="5370513"/>
          <p14:tracePt t="124946" x="5029200" y="5362575"/>
          <p14:tracePt t="124959" x="5054600" y="5345113"/>
          <p14:tracePt t="124977" x="5080000" y="5345113"/>
          <p14:tracePt t="125053" x="5089525" y="5345113"/>
          <p14:tracePt t="125080" x="5089525" y="5337175"/>
          <p14:tracePt t="125091" x="5080000" y="5337175"/>
          <p14:tracePt t="125095" x="5072063" y="5337175"/>
          <p14:tracePt t="125109" x="5054600" y="5327650"/>
          <p14:tracePt t="125126" x="5046663" y="5327650"/>
          <p14:tracePt t="125224" x="5054600" y="5327650"/>
          <p14:tracePt t="125232" x="5072063" y="5327650"/>
          <p14:tracePt t="125242" x="5089525" y="5327650"/>
          <p14:tracePt t="125244" x="5106988" y="5327650"/>
          <p14:tracePt t="125259" x="5183188" y="5327650"/>
          <p14:tracePt t="125276" x="5249863" y="5327650"/>
          <p14:tracePt t="125292" x="5267325" y="5319713"/>
          <p14:tracePt t="125309" x="5276850" y="5319713"/>
          <p14:tracePt t="125327" x="5284788" y="5319713"/>
          <p14:tracePt t="128918" x="5302250" y="5311775"/>
          <p14:tracePt t="128924" x="5368925" y="5311775"/>
          <p14:tracePt t="128925" x="5403850" y="5311775"/>
          <p14:tracePt t="128928" x="5429250" y="5311775"/>
          <p14:tracePt t="128956" x="5607050" y="5311775"/>
          <p14:tracePt t="128973" x="5700713" y="5302250"/>
          <p14:tracePt t="128991" x="5819775" y="5302250"/>
          <p14:tracePt t="129006" x="5905500" y="5302250"/>
          <p14:tracePt t="129007" x="5938838" y="5302250"/>
          <p14:tracePt t="129012" x="5972175" y="5302250"/>
          <p14:tracePt t="129023" x="6049963" y="5302250"/>
          <p14:tracePt t="129040" x="6159500" y="5302250"/>
          <p14:tracePt t="129056" x="6235700" y="5302250"/>
          <p14:tracePt t="129073" x="6296025" y="5302250"/>
          <p14:tracePt t="129075" x="6321425" y="5302250"/>
          <p14:tracePt t="129090" x="6389688" y="5302250"/>
          <p14:tracePt t="129094" x="6405563" y="5311775"/>
          <p14:tracePt t="129107" x="6473825" y="5319713"/>
          <p14:tracePt t="129111" x="6499225" y="5319713"/>
          <p14:tracePt t="129114" x="6524625" y="5319713"/>
          <p14:tracePt t="129124" x="6584950" y="5327650"/>
          <p14:tracePt t="129126" x="6610350" y="5327650"/>
          <p14:tracePt t="129141" x="6719888" y="5327650"/>
          <p14:tracePt t="129157" x="6788150" y="5337175"/>
          <p14:tracePt t="129158" x="6813550" y="5337175"/>
          <p14:tracePt t="129173" x="6899275" y="5337175"/>
          <p14:tracePt t="129190" x="7018338" y="5337175"/>
          <p14:tracePt t="129206" x="7085013" y="5337175"/>
          <p14:tracePt t="129207" x="7102475" y="5337175"/>
          <p14:tracePt t="129223" x="7204075" y="5337175"/>
          <p14:tracePt t="129240" x="7297738" y="5345113"/>
          <p14:tracePt t="129256" x="7391400" y="5345113"/>
          <p14:tracePt t="129259" x="7408863" y="5345113"/>
          <p14:tracePt t="129273" x="7459663" y="5362575"/>
          <p14:tracePt t="129276" x="7485063" y="5370513"/>
          <p14:tracePt t="129290" x="7570788" y="5387975"/>
          <p14:tracePt t="129293" x="7578725" y="5395913"/>
          <p14:tracePt t="129306" x="7654925" y="5413375"/>
          <p14:tracePt t="129323" x="7748588" y="5430838"/>
          <p14:tracePt t="129325" x="7766050" y="5430838"/>
          <p14:tracePt t="129340" x="7824788" y="5438775"/>
          <p14:tracePt t="129341" x="7850188" y="5438775"/>
          <p14:tracePt t="129356" x="7900988" y="5438775"/>
          <p14:tracePt t="129358" x="7910513" y="5438775"/>
          <p14:tracePt t="129373" x="7961313" y="5438775"/>
          <p14:tracePt t="129390" x="8012113" y="5456238"/>
          <p14:tracePt t="129406" x="8070850" y="5456238"/>
          <p14:tracePt t="129408" x="8096250" y="5464175"/>
          <p14:tracePt t="129423" x="8181975" y="5481638"/>
          <p14:tracePt t="129440" x="8301038" y="5489575"/>
          <p14:tracePt t="129456" x="8394700" y="5507038"/>
          <p14:tracePt t="129460" x="8420100" y="5507038"/>
          <p14:tracePt t="129473" x="8470900" y="5507038"/>
          <p14:tracePt t="129476" x="8496300" y="5514975"/>
          <p14:tracePt t="129491" x="8580438" y="5524500"/>
          <p14:tracePt t="129506" x="8658225" y="5524500"/>
          <p14:tracePt t="129523" x="8750300" y="5524500"/>
          <p14:tracePt t="129539" x="8818563" y="5524500"/>
          <p14:tracePt t="129556" x="8869363" y="5524500"/>
          <p14:tracePt t="129557" x="8886825" y="5524500"/>
          <p14:tracePt t="129573" x="8937625" y="5524500"/>
          <p14:tracePt t="129589" x="8988425" y="5524500"/>
          <p14:tracePt t="129606" x="9074150" y="5524500"/>
          <p14:tracePt t="129609" x="9082088" y="5524500"/>
          <p14:tracePt t="129611" x="9117013" y="5524500"/>
          <p14:tracePt t="129623" x="9175750" y="5507038"/>
          <p14:tracePt t="129640" x="9251950" y="5507038"/>
          <p14:tracePt t="129656" x="9328150" y="5489575"/>
          <p14:tracePt t="129659" x="9337675" y="5489575"/>
          <p14:tracePt t="129673" x="9380538" y="5464175"/>
          <p14:tracePt t="129676" x="9388475" y="5464175"/>
          <p14:tracePt t="129691" x="9439275" y="5456238"/>
          <p14:tracePt t="129706" x="9464675" y="5446713"/>
          <p14:tracePt t="129708" x="9472613" y="5446713"/>
          <p14:tracePt t="129723" x="9507538" y="5438775"/>
          <p14:tracePt t="129725" x="9523413" y="5430838"/>
          <p14:tracePt t="129739" x="9566275" y="5421313"/>
          <p14:tracePt t="129740" x="9583738" y="5413375"/>
          <p14:tracePt t="129756" x="9609138" y="5413375"/>
          <p14:tracePt t="129757" x="9617075" y="5413375"/>
          <p14:tracePt t="129773" x="9626600" y="5405438"/>
          <p14:tracePt t="129774" x="9634538" y="5405438"/>
          <p14:tracePt t="129789" x="9652000" y="5405438"/>
          <p14:tracePt t="129806" x="9667875" y="5395913"/>
          <p14:tracePt t="129823" x="9677400" y="5395913"/>
          <p14:tracePt t="129839" x="9702800" y="5395913"/>
          <p14:tracePt t="129856" x="9728200" y="5387975"/>
          <p14:tracePt t="129872" x="9745663" y="5387975"/>
          <p14:tracePt t="129889" x="9753600" y="5387975"/>
          <p14:tracePt t="129954" x="9761538" y="5380038"/>
          <p14:tracePt t="131974" x="9771063" y="5370513"/>
          <p14:tracePt t="134352" x="9771063" y="5362575"/>
          <p14:tracePt t="134418" x="9771063" y="5353050"/>
          <p14:tracePt t="134423" x="9771063" y="5345113"/>
          <p14:tracePt t="134526" x="9761538" y="5345113"/>
          <p14:tracePt t="134624" x="9753600" y="5345113"/>
          <p14:tracePt t="134629" x="9745663" y="5345113"/>
          <p14:tracePt t="134645" x="9745663" y="5337175"/>
          <p14:tracePt t="134690" x="9736138" y="5337175"/>
          <p14:tracePt t="134722" x="9728200" y="5337175"/>
          <p14:tracePt t="134737" x="9720263" y="5337175"/>
          <p14:tracePt t="134760" x="9702800" y="5337175"/>
          <p14:tracePt t="134764" x="9694863" y="5337175"/>
          <p14:tracePt t="134786" x="9685338" y="5337175"/>
          <p14:tracePt t="134800" x="9677400" y="5337175"/>
          <p14:tracePt t="134807" x="9667875" y="5337175"/>
          <p14:tracePt t="134819" x="9659938" y="5337175"/>
          <p14:tracePt t="134836" x="9626600" y="5337175"/>
          <p14:tracePt t="134853" x="9601200" y="5337175"/>
          <p14:tracePt t="134870" x="9566275" y="5319713"/>
          <p14:tracePt t="134887" x="9532938" y="5302250"/>
          <p14:tracePt t="134890" x="9523413" y="5302250"/>
          <p14:tracePt t="134906" x="9507538" y="5302250"/>
          <p14:tracePt t="134921" x="9490075" y="5302250"/>
          <p14:tracePt t="134937" x="9482138" y="5286375"/>
          <p14:tracePt t="134940" x="9472613" y="5286375"/>
          <p14:tracePt t="134953" x="9464675" y="5286375"/>
          <p14:tracePt t="134976" x="9456738" y="5286375"/>
          <p14:tracePt t="134994" x="9447213" y="5286375"/>
          <p14:tracePt t="135008" x="9439275" y="5286375"/>
          <p14:tracePt t="135019" x="9413875" y="5286375"/>
          <p14:tracePt t="135036" x="9388475" y="5260975"/>
          <p14:tracePt t="135052" x="9353550" y="5260975"/>
          <p14:tracePt t="135069" x="9337675" y="5260975"/>
          <p14:tracePt t="135070" x="9320213" y="5260975"/>
          <p14:tracePt t="135086" x="9294813" y="5260975"/>
          <p14:tracePt t="135103" x="9261475" y="5260975"/>
          <p14:tracePt t="135121" x="9218613" y="5260975"/>
          <p14:tracePt t="135137" x="9209088" y="5260975"/>
          <p14:tracePt t="135138" x="9201150" y="5260975"/>
          <p14:tracePt t="135153" x="9158288" y="5268913"/>
          <p14:tracePt t="135155" x="9150350" y="5268913"/>
          <p14:tracePt t="135170" x="9107488" y="5276850"/>
          <p14:tracePt t="135174" x="9099550" y="5276850"/>
          <p14:tracePt t="135188" x="9064625" y="5286375"/>
          <p14:tracePt t="135190" x="9048750" y="5286375"/>
          <p14:tracePt t="135203" x="8997950" y="5294313"/>
          <p14:tracePt t="135205" x="8972550" y="5302250"/>
          <p14:tracePt t="135219" x="8886825" y="5327650"/>
          <p14:tracePt t="135236" x="8793163" y="5362575"/>
          <p14:tracePt t="135253" x="8742363" y="5370513"/>
          <p14:tracePt t="135256" x="8724900" y="5380038"/>
          <p14:tracePt t="135271" x="8674100" y="5387975"/>
          <p14:tracePt t="135286" x="8632825" y="5395913"/>
          <p14:tracePt t="135288" x="8615363" y="5395913"/>
          <p14:tracePt t="135303" x="8564563" y="5405438"/>
          <p14:tracePt t="135305" x="8539163" y="5413375"/>
          <p14:tracePt t="135319" x="8470900" y="5430838"/>
          <p14:tracePt t="135336" x="8410575" y="5430838"/>
          <p14:tracePt t="135338" x="8394700" y="5430838"/>
          <p14:tracePt t="135353" x="8351838" y="5446713"/>
          <p14:tracePt t="135354" x="8343900" y="5446713"/>
          <p14:tracePt t="135369" x="8283575" y="5464175"/>
          <p14:tracePt t="135385" x="8266113" y="5464175"/>
          <p14:tracePt t="135402" x="8240713" y="5472113"/>
          <p14:tracePt t="135419" x="8199438" y="5489575"/>
          <p14:tracePt t="135436" x="8121650" y="5497513"/>
          <p14:tracePt t="135452" x="8062913" y="5514975"/>
          <p14:tracePt t="135469" x="7994650" y="5524500"/>
          <p14:tracePt t="135471" x="7994650" y="5532438"/>
          <p14:tracePt t="135486" x="7961313" y="5540375"/>
          <p14:tracePt t="135503" x="7935913" y="5557838"/>
          <p14:tracePt t="135505" x="7926388" y="5557838"/>
          <p14:tracePt t="135519" x="7900988" y="5565775"/>
          <p14:tracePt t="135537" x="7867650" y="5565775"/>
          <p14:tracePt t="135553" x="7832725" y="5575300"/>
          <p14:tracePt t="135555" x="7824788" y="5583238"/>
          <p14:tracePt t="135570" x="7791450" y="5583238"/>
          <p14:tracePt t="135587" x="7773988" y="5583238"/>
          <p14:tracePt t="135602" x="7748588" y="5583238"/>
          <p14:tracePt t="135621" x="7715250" y="5600700"/>
          <p14:tracePt t="135636" x="7680325" y="5608638"/>
          <p14:tracePt t="135640" x="7672388" y="5608638"/>
          <p14:tracePt t="135653" x="7629525" y="5616575"/>
          <p14:tracePt t="135657" x="7612063" y="5626100"/>
          <p14:tracePt t="135660" x="7604125" y="5626100"/>
          <p14:tracePt t="135668" x="7570788" y="5634038"/>
          <p14:tracePt t="135686" x="7467600" y="5668963"/>
          <p14:tracePt t="135702" x="7383463" y="5684838"/>
          <p14:tracePt t="135703" x="7358063" y="5694363"/>
          <p14:tracePt t="135719" x="7256463" y="5719763"/>
          <p14:tracePt t="135736" x="7127875" y="5778500"/>
          <p14:tracePt t="135752" x="7085013" y="5788025"/>
          <p14:tracePt t="135754" x="7059613" y="5795963"/>
          <p14:tracePt t="135757" x="7034213" y="5803900"/>
          <p14:tracePt t="135769" x="6983413" y="5829300"/>
          <p14:tracePt t="135786" x="6907213" y="5838825"/>
          <p14:tracePt t="135803" x="6823075" y="5846763"/>
          <p14:tracePt t="135806" x="6788150" y="5854700"/>
          <p14:tracePt t="135809" x="6754813" y="5864225"/>
          <p14:tracePt t="135819" x="6686550" y="5880100"/>
          <p14:tracePt t="135821" x="6643688" y="5880100"/>
          <p14:tracePt t="135837" x="6483350" y="5880100"/>
          <p14:tracePt t="135852" x="6329363" y="5880100"/>
          <p14:tracePt t="135869" x="6210300" y="5880100"/>
          <p14:tracePt t="135887" x="6075363" y="5880100"/>
          <p14:tracePt t="135902" x="5989638" y="5880100"/>
          <p14:tracePt t="135904" x="5964238" y="5880100"/>
          <p14:tracePt t="135919" x="5837238" y="5880100"/>
          <p14:tracePt t="135936" x="5667375" y="5880100"/>
          <p14:tracePt t="135953" x="5429250" y="5880100"/>
          <p14:tracePt t="135955" x="5386388" y="5880100"/>
          <p14:tracePt t="135970" x="5199063" y="5872163"/>
          <p14:tracePt t="135975" x="5080000" y="5854700"/>
          <p14:tracePt t="135978" x="5021263" y="5838825"/>
          <p14:tracePt t="135987" x="4902200" y="5813425"/>
          <p14:tracePt t="135991" x="4843463" y="5803900"/>
          <p14:tracePt t="135994" x="4765675" y="5778500"/>
          <p14:tracePt t="136001" x="4630738" y="5753100"/>
          <p14:tracePt t="136019" x="4392613" y="5684838"/>
          <p14:tracePt t="136035" x="4240213" y="5651500"/>
          <p14:tracePt t="136052" x="4162425" y="5634038"/>
          <p14:tracePt t="136068" x="4078288" y="5608638"/>
          <p14:tracePt t="136085" x="4035425" y="5575300"/>
          <p14:tracePt t="136102" x="3984625" y="5540375"/>
          <p14:tracePt t="136106" x="3959225" y="5514975"/>
          <p14:tracePt t="136119" x="3908425" y="5472113"/>
          <p14:tracePt t="136121" x="3900488" y="5464175"/>
          <p14:tracePt t="136136" x="3848100" y="5430838"/>
          <p14:tracePt t="136152" x="3797300" y="5387975"/>
          <p14:tracePt t="136169" x="3771900" y="5353050"/>
          <p14:tracePt t="136171" x="3771900" y="5337175"/>
          <p14:tracePt t="136185" x="3756025" y="5319713"/>
          <p14:tracePt t="136202" x="3738563" y="5268913"/>
          <p14:tracePt t="136203" x="3738563" y="5260975"/>
          <p14:tracePt t="136219" x="3713163" y="5175250"/>
          <p14:tracePt t="136235" x="3713163" y="5081588"/>
          <p14:tracePt t="136252" x="3738563" y="4987925"/>
          <p14:tracePt t="136254" x="3756025" y="4972050"/>
          <p14:tracePt t="136269" x="3789363" y="4894263"/>
          <p14:tracePt t="136270" x="3797300" y="4878388"/>
          <p14:tracePt t="136273" x="3814763" y="4860925"/>
          <p14:tracePt t="136285" x="3865563" y="4810125"/>
          <p14:tracePt t="136302" x="3908425" y="4759325"/>
          <p14:tracePt t="136319" x="3959225" y="4716463"/>
          <p14:tracePt t="136321" x="3976688" y="4716463"/>
          <p14:tracePt t="136335" x="4017963" y="4683125"/>
          <p14:tracePt t="136352" x="4146550" y="4648200"/>
          <p14:tracePt t="136368" x="4341813" y="4605338"/>
          <p14:tracePt t="136385" x="4570413" y="4597400"/>
          <p14:tracePt t="136386" x="4646613" y="4597400"/>
          <p14:tracePt t="136402" x="4833938" y="4605338"/>
          <p14:tracePt t="136403" x="4910138" y="4622800"/>
          <p14:tracePt t="136419" x="5132388" y="4673600"/>
          <p14:tracePt t="136421" x="5191125" y="4708525"/>
          <p14:tracePt t="136436" x="5429250" y="4792663"/>
          <p14:tracePt t="136452" x="5573713" y="4903788"/>
          <p14:tracePt t="136454" x="5607050" y="4919663"/>
          <p14:tracePt t="136469" x="5692775" y="4979988"/>
          <p14:tracePt t="136471" x="5718175" y="5005388"/>
          <p14:tracePt t="136485" x="5802313" y="5124450"/>
          <p14:tracePt t="136503" x="5905500" y="5260975"/>
          <p14:tracePt t="136506" x="5921375" y="5294313"/>
          <p14:tracePt t="136520" x="5997575" y="5430838"/>
          <p14:tracePt t="136521" x="6024563" y="5481638"/>
          <p14:tracePt t="136535" x="6057900" y="5600700"/>
          <p14:tracePt t="136537" x="6065838" y="5651500"/>
          <p14:tracePt t="136552" x="6075363" y="5778500"/>
          <p14:tracePt t="136569" x="6075363" y="5854700"/>
          <p14:tracePt t="136572" x="6075363" y="5872163"/>
          <p14:tracePt t="136585" x="6065838" y="5897563"/>
          <p14:tracePt t="136587" x="6057900" y="5905500"/>
          <p14:tracePt t="136603" x="6032500" y="5940425"/>
          <p14:tracePt t="136619" x="6015038" y="5965825"/>
          <p14:tracePt t="136620" x="6007100" y="5973763"/>
          <p14:tracePt t="136635" x="5956300" y="6008688"/>
          <p14:tracePt t="136653" x="5786438" y="6034088"/>
          <p14:tracePt t="136668" x="5616575" y="6059488"/>
          <p14:tracePt t="136669" x="5565775" y="6059488"/>
          <p14:tracePt t="136685" x="5259388" y="6059488"/>
          <p14:tracePt t="136702" x="4919663" y="6059488"/>
          <p14:tracePt t="136719" x="4621213" y="6049963"/>
          <p14:tracePt t="136722" x="4545013" y="6042025"/>
          <p14:tracePt t="136724" x="4468813" y="6024563"/>
          <p14:tracePt t="136735" x="4349750" y="5991225"/>
          <p14:tracePt t="136752" x="4044950" y="5897563"/>
          <p14:tracePt t="136769" x="3857625" y="5770563"/>
          <p14:tracePt t="136785" x="3670300" y="5641975"/>
          <p14:tracePt t="136787" x="3644900" y="5600700"/>
          <p14:tracePt t="136802" x="3551238" y="5446713"/>
          <p14:tracePt t="136804" x="3525838" y="5395913"/>
          <p14:tracePt t="136818" x="3482975" y="5286375"/>
          <p14:tracePt t="136820" x="3475038" y="5251450"/>
          <p14:tracePt t="136835" x="3475038" y="5149850"/>
          <p14:tracePt t="136852" x="3475038" y="5073650"/>
          <p14:tracePt t="136868" x="3492500" y="5030788"/>
          <p14:tracePt t="136872" x="3508375" y="5013325"/>
          <p14:tracePt t="136885" x="3594100" y="4954588"/>
          <p14:tracePt t="136902" x="3738563" y="4903788"/>
          <p14:tracePt t="136918" x="4027488" y="4818063"/>
          <p14:tracePt t="136922" x="4111625" y="4792663"/>
          <p14:tracePt t="136936" x="4400550" y="4716463"/>
          <p14:tracePt t="136939" x="4511675" y="4683125"/>
          <p14:tracePt t="136953" x="4843463" y="4614863"/>
          <p14:tracePt t="136968" x="5114925" y="4605338"/>
          <p14:tracePt t="136970" x="5199063" y="4605338"/>
          <p14:tracePt t="136973" x="5302250" y="4605338"/>
          <p14:tracePt t="136985" x="5538788" y="4605338"/>
          <p14:tracePt t="137001" x="5794375" y="4657725"/>
          <p14:tracePt t="137018" x="5921375" y="4775200"/>
          <p14:tracePt t="137035" x="5997575" y="4937125"/>
          <p14:tracePt t="137053" x="6015038" y="5048250"/>
          <p14:tracePt t="137055" x="6024563" y="5132388"/>
          <p14:tracePt t="137068" x="6032500" y="5276850"/>
          <p14:tracePt t="137085" x="6057900" y="5497513"/>
          <p14:tracePt t="137101" x="6057900" y="5735638"/>
          <p14:tracePt t="137118" x="6057900" y="5846763"/>
          <p14:tracePt t="137135" x="6040438" y="5897563"/>
          <p14:tracePt t="137151" x="6007100" y="5932488"/>
          <p14:tracePt t="137168" x="5964238" y="5957888"/>
          <p14:tracePt t="137170" x="5946775" y="5965825"/>
          <p14:tracePt t="137185" x="5888038" y="5973763"/>
          <p14:tracePt t="137186" x="5862638" y="5983288"/>
          <p14:tracePt t="137202" x="5708650" y="5991225"/>
          <p14:tracePt t="137220" x="5472113" y="5957888"/>
          <p14:tracePt t="137225" x="5335588" y="5915025"/>
          <p14:tracePt t="137228" x="5259388" y="5897563"/>
          <p14:tracePt t="137231" x="5183188" y="5864225"/>
          <p14:tracePt t="137237" x="5097463" y="5838825"/>
          <p14:tracePt t="137251" x="4765675" y="5710238"/>
          <p14:tracePt t="137268" x="4476750" y="5591175"/>
          <p14:tracePt t="137285" x="4367213" y="5514975"/>
          <p14:tracePt t="137288" x="4367213" y="5507038"/>
          <p14:tracePt t="137302" x="4359275" y="5472113"/>
          <p14:tracePt t="137305" x="4359275" y="5464175"/>
          <p14:tracePt t="137318" x="4359275" y="5413375"/>
          <p14:tracePt t="137322" x="4359275" y="5370513"/>
          <p14:tracePt t="137335" x="4392613" y="5294313"/>
          <p14:tracePt t="137338" x="4400550" y="5268913"/>
          <p14:tracePt t="137341" x="4435475" y="5235575"/>
          <p14:tracePt t="137352" x="4486275" y="5175250"/>
          <p14:tracePt t="137353" x="4519613" y="5132388"/>
          <p14:tracePt t="137368" x="4638675" y="5030788"/>
          <p14:tracePt t="137369" x="4673600" y="5005388"/>
          <p14:tracePt t="137385" x="4808538" y="4911725"/>
          <p14:tracePt t="137386" x="4859338" y="4886325"/>
          <p14:tracePt t="137389" x="4894263" y="4868863"/>
          <p14:tracePt t="137401" x="5013325" y="4792663"/>
          <p14:tracePt t="137419" x="5191125" y="4708525"/>
          <p14:tracePt t="137422" x="5241925" y="4691063"/>
          <p14:tracePt t="137424" x="5292725" y="4673600"/>
          <p14:tracePt t="137427" x="5335588" y="4665663"/>
          <p14:tracePt t="137434" x="5378450" y="4657725"/>
          <p14:tracePt t="137435" x="5429250" y="4648200"/>
          <p14:tracePt t="137451" x="5683250" y="4648200"/>
          <p14:tracePt t="137468" x="5964238" y="4683125"/>
          <p14:tracePt t="137485" x="6253163" y="4775200"/>
          <p14:tracePt t="137488" x="6311900" y="4818063"/>
          <p14:tracePt t="137501" x="6448425" y="4911725"/>
          <p14:tracePt t="137518" x="6559550" y="5056188"/>
          <p14:tracePt t="137522" x="6592888" y="5116513"/>
          <p14:tracePt t="137535" x="6600825" y="5192713"/>
          <p14:tracePt t="137538" x="6600825" y="5218113"/>
          <p14:tracePt t="137541" x="6600825" y="5251450"/>
          <p14:tracePt t="137551" x="6600825" y="5319713"/>
          <p14:tracePt t="137553" x="6600825" y="5353050"/>
          <p14:tracePt t="137569" x="6550025" y="5446713"/>
          <p14:tracePt t="137571" x="6542088" y="5481638"/>
          <p14:tracePt t="137585" x="6491288" y="5583238"/>
          <p14:tracePt t="137588" x="6473825" y="5608638"/>
          <p14:tracePt t="137590" x="6456363" y="5641975"/>
          <p14:tracePt t="137602" x="6389688" y="5710238"/>
          <p14:tracePt t="137617" x="6321425" y="5788025"/>
          <p14:tracePt t="137634" x="6253163" y="5846763"/>
          <p14:tracePt t="137635" x="6235700" y="5864225"/>
          <p14:tracePt t="137651" x="6151563" y="5872163"/>
          <p14:tracePt t="137668" x="6024563" y="5889625"/>
          <p14:tracePt t="137684" x="5743575" y="5889625"/>
          <p14:tracePt t="137701" x="5360988" y="5821363"/>
          <p14:tracePt t="137719" x="4868863" y="5684838"/>
          <p14:tracePt t="137735" x="4570413" y="5600700"/>
          <p14:tracePt t="137737" x="4486275" y="5575300"/>
          <p14:tracePt t="137753" x="4265613" y="5472113"/>
          <p14:tracePt t="137769" x="4248150" y="5456238"/>
          <p14:tracePt t="137772" x="4248150" y="5446713"/>
          <p14:tracePt t="137785" x="4248150" y="5413375"/>
          <p14:tracePt t="137787" x="4256088" y="5395913"/>
          <p14:tracePt t="137803" x="4341813" y="5276850"/>
          <p14:tracePt t="137818" x="4425950" y="5157788"/>
          <p14:tracePt t="137835" x="4562475" y="5013325"/>
          <p14:tracePt t="137837" x="4605338" y="4987925"/>
          <p14:tracePt t="137852" x="4818063" y="4827588"/>
          <p14:tracePt t="137867" x="5003800" y="4733925"/>
          <p14:tracePt t="137884" x="5360988" y="4572000"/>
          <p14:tracePt t="137901" x="5624513" y="4538663"/>
          <p14:tracePt t="137918" x="5921375" y="4589463"/>
          <p14:tracePt t="137934" x="6100763" y="4708525"/>
          <p14:tracePt t="137936" x="6167438" y="4759325"/>
          <p14:tracePt t="137951" x="6397625" y="4937125"/>
          <p14:tracePt t="137967" x="6559550" y="5141913"/>
          <p14:tracePt t="137984" x="6694488" y="5362575"/>
          <p14:tracePt t="137985" x="6719888" y="5405438"/>
          <p14:tracePt t="138001" x="6780213" y="5608638"/>
          <p14:tracePt t="138017" x="6788150" y="5778500"/>
          <p14:tracePt t="138034" x="6780213" y="5922963"/>
          <p14:tracePt t="138051" x="6711950" y="6076950"/>
          <p14:tracePt t="138068" x="6584950" y="6237288"/>
          <p14:tracePt t="138085" x="6508750" y="6313488"/>
          <p14:tracePt t="138101" x="6456363" y="6356350"/>
          <p14:tracePt t="138103" x="6448425" y="6365875"/>
          <p14:tracePt t="138119" x="6389688" y="6373813"/>
          <p14:tracePt t="138124" x="6364288" y="6381750"/>
          <p14:tracePt t="138135" x="6321425" y="6381750"/>
          <p14:tracePt t="138136" x="6296025" y="6381750"/>
          <p14:tracePt t="138151" x="6116638" y="6348413"/>
          <p14:tracePt t="138168" x="5802313" y="6272213"/>
          <p14:tracePt t="138172" x="5718175" y="6254750"/>
          <p14:tracePt t="138175" x="5632450" y="6229350"/>
          <p14:tracePt t="138185" x="5454650" y="6186488"/>
          <p14:tracePt t="138188" x="5378450" y="6153150"/>
          <p14:tracePt t="138190" x="5302250" y="6135688"/>
          <p14:tracePt t="138201" x="5122863" y="6034088"/>
          <p14:tracePt t="138218" x="5029200" y="5973763"/>
          <p14:tracePt t="138235" x="4995863" y="5915025"/>
          <p14:tracePt t="138239" x="4987925" y="5897563"/>
          <p14:tracePt t="138251" x="4970463" y="5864225"/>
          <p14:tracePt t="138267" x="4978400" y="5788025"/>
          <p14:tracePt t="138269" x="4978400" y="5753100"/>
          <p14:tracePt t="138284" x="5021263" y="5634038"/>
          <p14:tracePt t="138284" x="5029200" y="5600700"/>
          <p14:tracePt t="138301" x="5106988" y="5472113"/>
          <p14:tracePt t="138317" x="5183188" y="5370513"/>
          <p14:tracePt t="138334" x="5259388" y="5276850"/>
          <p14:tracePt t="138335" x="5276850" y="5251450"/>
          <p14:tracePt t="138351" x="5360988" y="5200650"/>
          <p14:tracePt t="138352" x="5386388" y="5183188"/>
          <p14:tracePt t="138368" x="5548313" y="5099050"/>
          <p14:tracePt t="138384" x="5718175" y="5022850"/>
          <p14:tracePt t="138401" x="5862638" y="4987925"/>
          <p14:tracePt t="138403" x="5905500" y="4987925"/>
          <p14:tracePt t="138418" x="6108700" y="4987925"/>
          <p14:tracePt t="138434" x="6321425" y="5013325"/>
          <p14:tracePt t="138438" x="6380163" y="5022850"/>
          <p14:tracePt t="138451" x="6524625" y="5106988"/>
          <p14:tracePt t="138455" x="6584950" y="5132388"/>
          <p14:tracePt t="138457" x="6626225" y="5157788"/>
          <p14:tracePt t="138469" x="6745288" y="5235575"/>
          <p14:tracePt t="138485" x="6831013" y="5286375"/>
          <p14:tracePt t="138487" x="6838950" y="5294313"/>
          <p14:tracePt t="138501" x="6881813" y="5353050"/>
          <p14:tracePt t="138503" x="6889750" y="5353050"/>
          <p14:tracePt t="138506" x="6889750" y="5370513"/>
          <p14:tracePt t="138517" x="6899275" y="5395913"/>
          <p14:tracePt t="138519" x="6907213" y="5405438"/>
          <p14:tracePt t="138534" x="6907213" y="5481638"/>
          <p14:tracePt t="138551" x="6907213" y="5549900"/>
          <p14:tracePt t="138552" x="6907213" y="5583238"/>
          <p14:tracePt t="138567" x="6856413" y="5753100"/>
          <p14:tracePt t="138584" x="6813550" y="5915025"/>
          <p14:tracePt t="138588" x="6805613" y="5940425"/>
          <p14:tracePt t="138601" x="6762750" y="6016625"/>
          <p14:tracePt t="138604" x="6745288" y="6042025"/>
          <p14:tracePt t="138617" x="6653213" y="6153150"/>
          <p14:tracePt t="138634" x="6550025" y="6254750"/>
          <p14:tracePt t="138651" x="6405563" y="6323013"/>
          <p14:tracePt t="138653" x="6364288" y="6330950"/>
          <p14:tracePt t="138667" x="6219825" y="6338888"/>
          <p14:tracePt t="138669" x="6159500" y="6338888"/>
          <p14:tracePt t="138684" x="5946775" y="6338888"/>
          <p14:tracePt t="138689" x="5862638" y="6338888"/>
          <p14:tracePt t="138690" x="5786438" y="6338888"/>
          <p14:tracePt t="138702" x="5616575" y="6313488"/>
          <p14:tracePt t="138706" x="5446713" y="6262688"/>
          <p14:tracePt t="138709" x="5360988" y="6229350"/>
          <p14:tracePt t="138717" x="5165725" y="6161088"/>
          <p14:tracePt t="138735" x="4765675" y="5948363"/>
          <p14:tracePt t="138750" x="4579938" y="5838825"/>
          <p14:tracePt t="138752" x="4529138" y="5803900"/>
          <p14:tracePt t="138767" x="4443413" y="5727700"/>
          <p14:tracePt t="138785" x="4418013" y="5694363"/>
          <p14:tracePt t="138801" x="4410075" y="5676900"/>
          <p14:tracePt t="138804" x="4410075" y="5659438"/>
          <p14:tracePt t="138818" x="4400550" y="5616575"/>
          <p14:tracePt t="138835" x="4400550" y="5514975"/>
          <p14:tracePt t="138851" x="4435475" y="5446713"/>
          <p14:tracePt t="138852" x="4443413" y="5421313"/>
          <p14:tracePt t="138867" x="4468813" y="5327650"/>
          <p14:tracePt t="138884" x="4579938" y="5208588"/>
          <p14:tracePt t="138901" x="4724400" y="5073650"/>
          <p14:tracePt t="138904" x="4765675" y="5048250"/>
          <p14:tracePt t="138919" x="4935538" y="4946650"/>
          <p14:tracePt t="138934" x="5054600" y="4852988"/>
          <p14:tracePt t="138938" x="5089525" y="4835525"/>
          <p14:tracePt t="138941" x="5114925" y="4827588"/>
          <p14:tracePt t="138951" x="5183188" y="4802188"/>
          <p14:tracePt t="138954" x="5216525" y="4784725"/>
          <p14:tracePt t="138957" x="5259388" y="4767263"/>
          <p14:tracePt t="138967" x="5343525" y="4741863"/>
          <p14:tracePt t="138969" x="5386388" y="4733925"/>
          <p14:tracePt t="138985" x="5591175" y="4724400"/>
          <p14:tracePt t="138990" x="5649913" y="4724400"/>
          <p14:tracePt t="139000" x="5776913" y="4724400"/>
          <p14:tracePt t="139002" x="5853113" y="4724400"/>
          <p14:tracePt t="139017" x="6049963" y="4759325"/>
          <p14:tracePt t="139018" x="6116638" y="4775200"/>
          <p14:tracePt t="139034" x="6311900" y="4868863"/>
          <p14:tracePt t="139035" x="6364288" y="4894263"/>
          <p14:tracePt t="139050" x="6483350" y="4962525"/>
          <p14:tracePt t="139051" x="6516688" y="4987925"/>
          <p14:tracePt t="139067" x="6626225" y="5081588"/>
          <p14:tracePt t="139084" x="6694488" y="5175250"/>
          <p14:tracePt t="139100" x="6754813" y="5276850"/>
          <p14:tracePt t="139103" x="6770688" y="5302250"/>
          <p14:tracePt t="139117" x="6813550" y="5387975"/>
          <p14:tracePt t="139134" x="6856413" y="5514975"/>
          <p14:tracePt t="139150" x="6873875" y="5616575"/>
          <p14:tracePt t="139153" x="6873875" y="5634038"/>
          <p14:tracePt t="139167" x="6873875" y="5694363"/>
          <p14:tracePt t="139170" x="6873875" y="5710238"/>
          <p14:tracePt t="139185" x="6848475" y="5788025"/>
          <p14:tracePt t="139201" x="6823075" y="5829300"/>
          <p14:tracePt t="139203" x="6813550" y="5838825"/>
          <p14:tracePt t="139217" x="6762750" y="5922963"/>
          <p14:tracePt t="139233" x="6711950" y="5999163"/>
          <p14:tracePt t="139235" x="6686550" y="6024563"/>
          <p14:tracePt t="139250" x="6635750" y="6076950"/>
          <p14:tracePt t="139252" x="6610350" y="6092825"/>
          <p14:tracePt t="139267" x="6542088" y="6161088"/>
          <p14:tracePt t="139285" x="6473825" y="6203950"/>
          <p14:tracePt t="139290" x="6448425" y="6203950"/>
          <p14:tracePt t="139292" x="6423025" y="6211888"/>
          <p14:tracePt t="139295" x="6397625" y="6221413"/>
          <p14:tracePt t="139300" x="6364288" y="6229350"/>
          <p14:tracePt t="139303" x="6338888" y="6229350"/>
          <p14:tracePt t="139316" x="6219825" y="6229350"/>
          <p14:tracePt t="139333" x="6007100" y="6194425"/>
          <p14:tracePt t="139350" x="5641975" y="6084888"/>
          <p14:tracePt t="139367" x="5353050" y="5965825"/>
          <p14:tracePt t="139383" x="5140325" y="5829300"/>
          <p14:tracePt t="139400" x="4995863" y="5727700"/>
          <p14:tracePt t="139401" x="4978400" y="5719763"/>
          <p14:tracePt t="139417" x="4935538" y="5668963"/>
          <p14:tracePt t="139419" x="4927600" y="5651500"/>
          <p14:tracePt t="139433" x="4910138" y="5626100"/>
          <p14:tracePt t="139435" x="4910138" y="5608638"/>
          <p14:tracePt t="139438" x="4894263" y="5591175"/>
          <p14:tracePt t="139450" x="4894263" y="5565775"/>
          <p14:tracePt t="139467" x="4894263" y="5489575"/>
          <p14:tracePt t="139469" x="4894263" y="5481638"/>
          <p14:tracePt t="139483" x="4894263" y="5421313"/>
          <p14:tracePt t="139500" x="4945063" y="5327650"/>
          <p14:tracePt t="139501" x="4953000" y="5311775"/>
          <p14:tracePt t="139516" x="4987925" y="5243513"/>
          <p14:tracePt t="139533" x="5046663" y="5175250"/>
          <p14:tracePt t="139550" x="5080000" y="5116513"/>
          <p14:tracePt t="139552" x="5089525" y="5106988"/>
          <p14:tracePt t="139566" x="5122863" y="5081588"/>
          <p14:tracePt t="139583" x="5233988" y="5005388"/>
          <p14:tracePt t="139600" x="5394325" y="4911725"/>
          <p14:tracePt t="139616" x="5538788" y="4835525"/>
          <p14:tracePt t="139633" x="5675313" y="4802188"/>
          <p14:tracePt t="139634" x="5708650" y="4792663"/>
          <p14:tracePt t="139650" x="5837238" y="4775200"/>
          <p14:tracePt t="139654" x="5880100" y="4775200"/>
          <p14:tracePt t="139667" x="5997575" y="4775200"/>
          <p14:tracePt t="139669" x="6024563" y="4775200"/>
          <p14:tracePt t="139683" x="6176963" y="4802188"/>
          <p14:tracePt t="139685" x="6227763" y="4818063"/>
          <p14:tracePt t="139700" x="6354763" y="4852988"/>
          <p14:tracePt t="139702" x="6389688" y="4868863"/>
          <p14:tracePt t="139705" x="6430963" y="4894263"/>
          <p14:tracePt t="139717" x="6508750" y="4937125"/>
          <p14:tracePt t="139719" x="6534150" y="4954588"/>
          <p14:tracePt t="139733" x="6626225" y="5013325"/>
          <p14:tracePt t="139750" x="6729413" y="5106988"/>
          <p14:tracePt t="139766" x="6780213" y="5183188"/>
          <p14:tracePt t="139767" x="6788150" y="5208588"/>
          <p14:tracePt t="139783" x="6856413" y="5302250"/>
          <p14:tracePt t="139800" x="6915150" y="5421313"/>
          <p14:tracePt t="139816" x="6967538" y="5514975"/>
          <p14:tracePt t="139820" x="6983413" y="5540375"/>
          <p14:tracePt t="139833" x="7000875" y="5600700"/>
          <p14:tracePt t="139850" x="7000875" y="5676900"/>
          <p14:tracePt t="139853" x="7000875" y="5684838"/>
          <p14:tracePt t="139867" x="7000875" y="5727700"/>
          <p14:tracePt t="139870" x="7000875" y="5745163"/>
          <p14:tracePt t="139873" x="6992938" y="5761038"/>
          <p14:tracePt t="139884" x="6975475" y="5788025"/>
          <p14:tracePt t="139885" x="6967538" y="5803900"/>
          <p14:tracePt t="139901" x="6881813" y="5889625"/>
          <p14:tracePt t="139917" x="6813550" y="5940425"/>
          <p14:tracePt t="139918" x="6780213" y="5965825"/>
          <p14:tracePt t="139933" x="6694488" y="6016625"/>
          <p14:tracePt t="139950" x="6610350" y="6067425"/>
          <p14:tracePt t="139967" x="6516688" y="6118225"/>
          <p14:tracePt t="139968" x="6499225" y="6127750"/>
          <p14:tracePt t="139984" x="6397625" y="6161088"/>
          <p14:tracePt t="140000" x="6278563" y="6161088"/>
          <p14:tracePt t="140017" x="6134100" y="6161088"/>
          <p14:tracePt t="140020" x="6015038" y="6161088"/>
          <p14:tracePt t="140023" x="5956300" y="6161088"/>
          <p14:tracePt t="140033" x="5819775" y="6161088"/>
          <p14:tracePt t="140051" x="5530850" y="6092825"/>
          <p14:tracePt t="140052" x="5462588" y="6084888"/>
          <p14:tracePt t="140067" x="5276850" y="6016625"/>
          <p14:tracePt t="140070" x="5165725" y="5983288"/>
          <p14:tracePt t="140083" x="5114925" y="5948363"/>
          <p14:tracePt t="140086" x="5089525" y="5932488"/>
          <p14:tracePt t="140101" x="5046663" y="5897563"/>
          <p14:tracePt t="140116" x="5029200" y="5854700"/>
          <p14:tracePt t="140133" x="4995863" y="5778500"/>
          <p14:tracePt t="140149" x="4995863" y="5702300"/>
          <p14:tracePt t="140166" x="4995863" y="5616575"/>
          <p14:tracePt t="140169" x="5003800" y="5591175"/>
          <p14:tracePt t="140183" x="5029200" y="5497513"/>
          <p14:tracePt t="140200" x="5046663" y="5405438"/>
          <p14:tracePt t="140217" x="5064125" y="5345113"/>
          <p14:tracePt t="140233" x="5080000" y="5302250"/>
          <p14:tracePt t="140235" x="5080000" y="5294313"/>
          <p14:tracePt t="140251" x="5106988" y="5251450"/>
          <p14:tracePt t="140266" x="5132388" y="5226050"/>
          <p14:tracePt t="140268" x="5140325" y="5218113"/>
          <p14:tracePt t="140283" x="5208588" y="5167313"/>
          <p14:tracePt t="140301" x="5327650" y="5099050"/>
          <p14:tracePt t="140316" x="5386388" y="5048250"/>
          <p14:tracePt t="140318" x="5411788" y="5038725"/>
          <p14:tracePt t="140333" x="5487988" y="4997450"/>
          <p14:tracePt t="140349" x="5565775" y="4962525"/>
          <p14:tracePt t="140366" x="5657850" y="4911725"/>
          <p14:tracePt t="140369" x="5683250" y="4903788"/>
          <p14:tracePt t="140383" x="5751513" y="4878388"/>
          <p14:tracePt t="140386" x="5776913" y="4878388"/>
          <p14:tracePt t="140401" x="5837238" y="4868863"/>
          <p14:tracePt t="140403" x="5853113" y="4860925"/>
          <p14:tracePt t="140416" x="5972175" y="4852988"/>
          <p14:tracePt t="140420" x="5997575" y="4852988"/>
          <p14:tracePt t="140433" x="6083300" y="4852988"/>
          <p14:tracePt t="140435" x="6116638" y="4852988"/>
          <p14:tracePt t="140449" x="6184900" y="4852988"/>
          <p14:tracePt t="140451" x="6210300" y="4860925"/>
          <p14:tracePt t="140466" x="6278563" y="4894263"/>
          <p14:tracePt t="140467" x="6303963" y="4903788"/>
          <p14:tracePt t="140483" x="6364288" y="4954588"/>
          <p14:tracePt t="140484" x="6389688" y="4962525"/>
          <p14:tracePt t="140500" x="6456363" y="5013325"/>
          <p14:tracePt t="140516" x="6534150" y="5073650"/>
          <p14:tracePt t="140533" x="6626225" y="5132388"/>
          <p14:tracePt t="140534" x="6643688" y="5157788"/>
          <p14:tracePt t="140537" x="6661150" y="5183188"/>
          <p14:tracePt t="140550" x="6711950" y="5260975"/>
          <p14:tracePt t="140566" x="6754813" y="5337175"/>
          <p14:tracePt t="140582" x="6805613" y="5387975"/>
          <p14:tracePt t="140599" x="6805613" y="5430838"/>
          <p14:tracePt t="140600" x="6805613" y="5438775"/>
          <p14:tracePt t="140616" x="6805613" y="5464175"/>
          <p14:tracePt t="140617" x="6805613" y="5481638"/>
          <p14:tracePt t="140632" x="6805613" y="5557838"/>
          <p14:tracePt t="140649" x="6805613" y="5651500"/>
          <p14:tracePt t="140651" x="6805613" y="5676900"/>
          <p14:tracePt t="140666" x="6805613" y="5745163"/>
          <p14:tracePt t="140667" x="6805613" y="5770563"/>
          <p14:tracePt t="140683" x="6780213" y="5829300"/>
          <p14:tracePt t="140685" x="6770688" y="5846763"/>
          <p14:tracePt t="140700" x="6694488" y="5965825"/>
          <p14:tracePt t="140704" x="6678613" y="5983288"/>
          <p14:tracePt t="140717" x="6653213" y="6016625"/>
          <p14:tracePt t="140722" x="6643688" y="6034088"/>
          <p14:tracePt t="140725" x="6610350" y="6059488"/>
          <p14:tracePt t="140732" x="6584950" y="6067425"/>
          <p14:tracePt t="140734" x="6559550" y="6084888"/>
          <p14:tracePt t="140749" x="6440488" y="6102350"/>
          <p14:tracePt t="140766" x="6296025" y="6127750"/>
          <p14:tracePt t="140783" x="6142038" y="6143625"/>
          <p14:tracePt t="140784" x="6108700" y="6143625"/>
          <p14:tracePt t="140799" x="5981700" y="6143625"/>
          <p14:tracePt t="140816" x="5811838" y="6143625"/>
          <p14:tracePt t="140818" x="5761038" y="6143625"/>
          <p14:tracePt t="140833" x="5607050" y="6127750"/>
          <p14:tracePt t="140835" x="5565775" y="6118225"/>
          <p14:tracePt t="140849" x="5487988" y="6084888"/>
          <p14:tracePt t="140851" x="5487988" y="6076950"/>
          <p14:tracePt t="140867" x="5411788" y="6008688"/>
          <p14:tracePt t="140882" x="5386388" y="5983288"/>
          <p14:tracePt t="140883" x="5360988" y="5973763"/>
          <p14:tracePt t="140899" x="5343525" y="5932488"/>
          <p14:tracePt t="140915" x="5318125" y="5889625"/>
          <p14:tracePt t="140932" x="5310188" y="5854700"/>
          <p14:tracePt t="140933" x="5310188" y="5838825"/>
          <p14:tracePt t="140949" x="5310188" y="5778500"/>
          <p14:tracePt t="140966" x="5310188" y="5710238"/>
          <p14:tracePt t="140983" x="5310188" y="5668963"/>
          <p14:tracePt t="140985" x="5310188" y="5651500"/>
          <p14:tracePt t="140999" x="5310188" y="5626100"/>
          <p14:tracePt t="141017" x="5360988" y="5557838"/>
          <p14:tracePt t="141033" x="5403850" y="5489575"/>
          <p14:tracePt t="141036" x="5411788" y="5472113"/>
          <p14:tracePt t="141049" x="5437188" y="5413375"/>
          <p14:tracePt t="141067" x="5472113" y="5370513"/>
          <p14:tracePt t="141083" x="5487988" y="5362575"/>
          <p14:tracePt t="141085" x="5487988" y="5345113"/>
          <p14:tracePt t="141099" x="5513388" y="5319713"/>
          <p14:tracePt t="141116" x="5548313" y="5286375"/>
          <p14:tracePt t="141133" x="5599113" y="5260975"/>
          <p14:tracePt t="141134" x="5616575" y="5243513"/>
          <p14:tracePt t="141149" x="5649913" y="5218113"/>
          <p14:tracePt t="141166" x="5683250" y="5208588"/>
          <p14:tracePt t="141183" x="5735638" y="5167313"/>
          <p14:tracePt t="141186" x="5751513" y="5149850"/>
          <p14:tracePt t="141189" x="5768975" y="5141913"/>
          <p14:tracePt t="141201" x="5811838" y="5124450"/>
          <p14:tracePt t="141216" x="5862638" y="5106988"/>
          <p14:tracePt t="141232" x="5913438" y="5081588"/>
          <p14:tracePt t="141233" x="5938838" y="5073650"/>
          <p14:tracePt t="141235" x="5956300" y="5073650"/>
          <p14:tracePt t="141249" x="6024563" y="5056188"/>
          <p14:tracePt t="141266" x="6108700" y="5030788"/>
          <p14:tracePt t="141282" x="6167438" y="5022850"/>
          <p14:tracePt t="141283" x="6194425" y="5013325"/>
          <p14:tracePt t="141299" x="6253163" y="5013325"/>
          <p14:tracePt t="141315" x="6338888" y="5013325"/>
          <p14:tracePt t="141332" x="6448425" y="5013325"/>
          <p14:tracePt t="141349" x="6610350" y="5038725"/>
          <p14:tracePt t="141365" x="6719888" y="5091113"/>
          <p14:tracePt t="141382" x="6788150" y="5132388"/>
          <p14:tracePt t="141386" x="6805613" y="5149850"/>
          <p14:tracePt t="141399" x="6856413" y="5175250"/>
          <p14:tracePt t="141401" x="6873875" y="5192713"/>
          <p14:tracePt t="141417" x="6924675" y="5235575"/>
          <p14:tracePt t="141432" x="6967538" y="5286375"/>
          <p14:tracePt t="141433" x="6975475" y="5294313"/>
          <p14:tracePt t="141449" x="7000875" y="5345113"/>
          <p14:tracePt t="141467" x="7018338" y="5395913"/>
          <p14:tracePt t="141482" x="7018338" y="5413375"/>
          <p14:tracePt t="141484" x="7018338" y="5421313"/>
          <p14:tracePt t="141500" x="7018338" y="5456238"/>
          <p14:tracePt t="141516" x="7018338" y="5507038"/>
          <p14:tracePt t="141533" x="7018338" y="5600700"/>
          <p14:tracePt t="141537" x="7018338" y="5634038"/>
          <p14:tracePt t="141539" x="7018338" y="5651500"/>
          <p14:tracePt t="141541" x="7008813" y="5676900"/>
          <p14:tracePt t="141548" x="7000875" y="5702300"/>
          <p14:tracePt t="141565" x="6967538" y="5821363"/>
          <p14:tracePt t="141582" x="6942138" y="5915025"/>
          <p14:tracePt t="141599" x="6924675" y="5957888"/>
          <p14:tracePt t="141616" x="6915150" y="5973763"/>
          <p14:tracePt t="141633" x="6907213" y="5983288"/>
          <p14:tracePt t="141635" x="6899275" y="5991225"/>
          <p14:tracePt t="141649" x="6889750" y="6008688"/>
          <p14:tracePt t="141667" x="6856413" y="6034088"/>
          <p14:tracePt t="141671" x="6848475" y="6042025"/>
          <p14:tracePt t="141683" x="6813550" y="6059488"/>
          <p14:tracePt t="141699" x="6805613" y="6067425"/>
          <p14:tracePt t="141701" x="6797675" y="6076950"/>
          <p14:tracePt t="141704" x="6788150" y="6076950"/>
          <p14:tracePt t="141715" x="6754813" y="6102350"/>
          <p14:tracePt t="141732" x="6729413" y="6118225"/>
          <p14:tracePt t="141749" x="6694488" y="6135688"/>
          <p14:tracePt t="141766" x="6635750" y="6153150"/>
          <p14:tracePt t="141783" x="6592888" y="6161088"/>
          <p14:tracePt t="141787" x="6575425" y="6169025"/>
          <p14:tracePt t="141789" x="6567488" y="6178550"/>
          <p14:tracePt t="141799" x="6524625" y="6178550"/>
          <p14:tracePt t="141802" x="6499225" y="6186488"/>
          <p14:tracePt t="141805" x="6483350" y="6186488"/>
          <p14:tracePt t="141815" x="6430963" y="6186488"/>
          <p14:tracePt t="141817" x="6405563" y="6186488"/>
          <p14:tracePt t="141832" x="6346825" y="6186488"/>
          <p14:tracePt t="141833" x="6329363" y="6186488"/>
          <p14:tracePt t="141849" x="6261100" y="6186488"/>
          <p14:tracePt t="141850" x="6227763" y="6186488"/>
          <p14:tracePt t="141866" x="6184900" y="6169025"/>
          <p14:tracePt t="141882" x="6091238" y="6143625"/>
          <p14:tracePt t="141898" x="6075363" y="6135688"/>
          <p14:tracePt t="141915" x="6015038" y="6110288"/>
          <p14:tracePt t="141932" x="5972175" y="6092825"/>
          <p14:tracePt t="141949" x="5938838" y="6084888"/>
          <p14:tracePt t="141965" x="5913438" y="6059488"/>
          <p14:tracePt t="141967" x="5905500" y="6049963"/>
          <p14:tracePt t="141982" x="5862638" y="6034088"/>
          <p14:tracePt t="141987" x="5853113" y="6024563"/>
          <p14:tracePt t="141990" x="5845175" y="6024563"/>
          <p14:tracePt t="142000" x="5827713" y="6016625"/>
          <p14:tracePt t="142001" x="5811838" y="6008688"/>
          <p14:tracePt t="142017" x="5802313" y="5991225"/>
          <p14:tracePt t="142032" x="5786438" y="5973763"/>
          <p14:tracePt t="142048" x="5786438" y="5957888"/>
          <p14:tracePt t="142065" x="5768975" y="5922963"/>
          <p14:tracePt t="142082" x="5743575" y="5872163"/>
          <p14:tracePt t="142085" x="5743575" y="5864225"/>
          <p14:tracePt t="142100" x="5743575" y="5803900"/>
          <p14:tracePt t="142101" x="5735638" y="5778500"/>
          <p14:tracePt t="142115" x="5726113" y="5668963"/>
          <p14:tracePt t="142132" x="5726113" y="5583238"/>
          <p14:tracePt t="142149" x="5726113" y="5507038"/>
          <p14:tracePt t="142152" x="5726113" y="5497513"/>
          <p14:tracePt t="142155" x="5726113" y="5481638"/>
          <p14:tracePt t="142166" x="5726113" y="5464175"/>
          <p14:tracePt t="142167" x="5726113" y="5456238"/>
          <p14:tracePt t="142183" x="5726113" y="5413375"/>
          <p14:tracePt t="142198" x="5726113" y="5380038"/>
          <p14:tracePt t="142201" x="5726113" y="5353050"/>
          <p14:tracePt t="142215" x="5751513" y="5302250"/>
          <p14:tracePt t="142217" x="5761038" y="5286375"/>
          <p14:tracePt t="142233" x="5786438" y="5226050"/>
          <p14:tracePt t="142248" x="5811838" y="5175250"/>
          <p14:tracePt t="142250" x="5819775" y="5167313"/>
          <p14:tracePt t="142265" x="5837238" y="5124450"/>
          <p14:tracePt t="142268" x="5853113" y="5106988"/>
          <p14:tracePt t="142282" x="5880100" y="5064125"/>
          <p14:tracePt t="142299" x="5888038" y="5048250"/>
          <p14:tracePt t="142316" x="5905500" y="5030788"/>
          <p14:tracePt t="142332" x="5930900" y="5005388"/>
          <p14:tracePt t="142336" x="5946775" y="4997450"/>
          <p14:tracePt t="142339" x="5964238" y="4979988"/>
          <p14:tracePt t="142349" x="6007100" y="4954588"/>
          <p14:tracePt t="142353" x="6024563" y="4946650"/>
          <p14:tracePt t="142355" x="6040438" y="4937125"/>
          <p14:tracePt t="142365" x="6075363" y="4919663"/>
          <p14:tracePt t="142367" x="6100763" y="4903788"/>
          <p14:tracePt t="142382" x="6151563" y="4860925"/>
          <p14:tracePt t="142398" x="6184900" y="4843463"/>
          <p14:tracePt t="142400" x="6194425" y="4843463"/>
          <p14:tracePt t="142415" x="6245225" y="4835525"/>
          <p14:tracePt t="142417" x="6253163" y="4827588"/>
          <p14:tracePt t="142431" x="6296025" y="4810125"/>
          <p14:tracePt t="142432" x="6311900" y="4810125"/>
          <p14:tracePt t="142449" x="6364288" y="4802188"/>
          <p14:tracePt t="142450" x="6380163" y="4802188"/>
          <p14:tracePt t="142465" x="6465888" y="4802188"/>
          <p14:tracePt t="142482" x="6575425" y="4802188"/>
          <p14:tracePt t="142486" x="6600825" y="4802188"/>
          <p14:tracePt t="142499" x="6678613" y="4802188"/>
          <p14:tracePt t="142502" x="6694488" y="4802188"/>
          <p14:tracePt t="142516" x="6770688" y="4802188"/>
          <p14:tracePt t="142517" x="6788150" y="4802188"/>
          <p14:tracePt t="142532" x="6864350" y="4818063"/>
          <p14:tracePt t="142548" x="6958013" y="4843463"/>
          <p14:tracePt t="142552" x="6983413" y="4852988"/>
          <p14:tracePt t="142566" x="7051675" y="4878388"/>
          <p14:tracePt t="142568" x="7085013" y="4878388"/>
          <p14:tracePt t="142583" x="7178675" y="4911725"/>
          <p14:tracePt t="142598" x="7229475" y="4946650"/>
          <p14:tracePt t="142600" x="7246938" y="4954588"/>
          <p14:tracePt t="142615" x="7289800" y="4979988"/>
          <p14:tracePt t="142616" x="7297738" y="4997450"/>
          <p14:tracePt t="142633" x="7348538" y="5048250"/>
          <p14:tracePt t="142648" x="7358063" y="5064125"/>
          <p14:tracePt t="142650" x="7358063" y="5073650"/>
          <p14:tracePt t="142665" x="7366000" y="5091113"/>
          <p14:tracePt t="142667" x="7366000" y="5099050"/>
          <p14:tracePt t="142682" x="7383463" y="5141913"/>
          <p14:tracePt t="142699" x="7391400" y="5167313"/>
          <p14:tracePt t="142703" x="7391400" y="5183188"/>
          <p14:tracePt t="142706" x="7391400" y="5200650"/>
          <p14:tracePt t="142715" x="7400925" y="5235575"/>
          <p14:tracePt t="142718" x="7408863" y="5251450"/>
          <p14:tracePt t="142721" x="7408863" y="5268913"/>
          <p14:tracePt t="142731" x="7416800" y="5302250"/>
          <p14:tracePt t="142732" x="7416800" y="5319713"/>
          <p14:tracePt t="142748" x="7442200" y="5380038"/>
          <p14:tracePt t="142765" x="7451725" y="5446713"/>
          <p14:tracePt t="142781" x="7451725" y="5524500"/>
          <p14:tracePt t="142798" x="7451725" y="5608638"/>
          <p14:tracePt t="142815" x="7451725" y="5651500"/>
          <p14:tracePt t="142816" x="7451725" y="5659438"/>
          <p14:tracePt t="142833" x="7434263" y="5719763"/>
          <p14:tracePt t="142836" x="7426325" y="5735638"/>
          <p14:tracePt t="142849" x="7416800" y="5778500"/>
          <p14:tracePt t="142853" x="7408863" y="5788025"/>
          <p14:tracePt t="142855" x="7408863" y="5803900"/>
          <p14:tracePt t="142865" x="7408863" y="5813425"/>
          <p14:tracePt t="142866" x="7408863" y="5821363"/>
          <p14:tracePt t="142881" x="7391400" y="5864225"/>
          <p14:tracePt t="142897" x="7383463" y="5889625"/>
          <p14:tracePt t="142914" x="7358063" y="5932488"/>
          <p14:tracePt t="142931" x="7340600" y="5957888"/>
          <p14:tracePt t="142949" x="7315200" y="5991225"/>
          <p14:tracePt t="142952" x="7315200" y="5999163"/>
          <p14:tracePt t="142965" x="7272338" y="6024563"/>
          <p14:tracePt t="142983" x="7239000" y="6049963"/>
          <p14:tracePt t="142999" x="7188200" y="6084888"/>
          <p14:tracePt t="143016" x="7153275" y="6092825"/>
          <p14:tracePt t="143019" x="7137400" y="6102350"/>
          <p14:tracePt t="143022" x="7137400" y="6110288"/>
          <p14:tracePt t="143023" x="7127875" y="6110288"/>
          <p14:tracePt t="143031" x="7119938" y="6118225"/>
          <p14:tracePt t="143048" x="7059613" y="6143625"/>
          <p14:tracePt t="143065" x="7000875" y="6153150"/>
          <p14:tracePt t="143081" x="6915150" y="6178550"/>
          <p14:tracePt t="143083" x="6899275" y="6178550"/>
          <p14:tracePt t="143086" x="6873875" y="6178550"/>
          <p14:tracePt t="143098" x="6805613" y="6178550"/>
          <p14:tracePt t="143102" x="6770688" y="6178550"/>
          <p14:tracePt t="143104" x="6754813" y="6178550"/>
          <p14:tracePt t="143114" x="6694488" y="6178550"/>
          <p14:tracePt t="143131" x="6592888" y="6178550"/>
          <p14:tracePt t="143148" x="6473825" y="6178550"/>
          <p14:tracePt t="143164" x="6423025" y="6178550"/>
          <p14:tracePt t="143181" x="6389688" y="6178550"/>
          <p14:tracePt t="143199" x="6346825" y="6169025"/>
          <p14:tracePt t="143215" x="6338888" y="6169025"/>
          <p14:tracePt t="143231" x="6303963" y="6153150"/>
          <p14:tracePt t="143248" x="6286500" y="6135688"/>
          <p14:tracePt t="143264" x="6261100" y="6118225"/>
          <p14:tracePt t="143268" x="6253163" y="6102350"/>
          <p14:tracePt t="143281" x="6219825" y="6076950"/>
          <p14:tracePt t="143298" x="6176963" y="6059488"/>
          <p14:tracePt t="143302" x="6167438" y="6042025"/>
          <p14:tracePt t="143315" x="6134100" y="6024563"/>
          <p14:tracePt t="143318" x="6126163" y="6016625"/>
          <p14:tracePt t="143321" x="6116638" y="6008688"/>
          <p14:tracePt t="143331" x="6100763" y="5999163"/>
          <p14:tracePt t="143333" x="6100763" y="5991225"/>
          <p14:tracePt t="143350" x="6049963" y="5973763"/>
          <p14:tracePt t="143354" x="6040438" y="5965825"/>
          <p14:tracePt t="143365" x="6024563" y="5957888"/>
          <p14:tracePt t="143368" x="6007100" y="5948363"/>
          <p14:tracePt t="143382" x="5981700" y="5915025"/>
          <p14:tracePt t="143383" x="5981700" y="5905500"/>
          <p14:tracePt t="143400" x="5930900" y="5854700"/>
          <p14:tracePt t="143414" x="5905500" y="5838825"/>
          <p14:tracePt t="143415" x="5905500" y="5829300"/>
          <p14:tracePt t="143431" x="5880100" y="5803900"/>
          <p14:tracePt t="143448" x="5862638" y="5778500"/>
          <p14:tracePt t="143465" x="5845175" y="5745163"/>
          <p14:tracePt t="143468" x="5837238" y="5727700"/>
          <p14:tracePt t="143482" x="5827713" y="5710238"/>
          <p14:tracePt t="143498" x="5819775" y="5684838"/>
          <p14:tracePt t="143514" x="5819775" y="5651500"/>
          <p14:tracePt t="143531" x="5819775" y="5608638"/>
          <p14:tracePt t="143548" x="5819775" y="5565775"/>
          <p14:tracePt t="143564" x="5819775" y="5532438"/>
          <p14:tracePt t="143568" x="5819775" y="5514975"/>
          <p14:tracePt t="143581" x="5811838" y="5481638"/>
          <p14:tracePt t="143583" x="5811838" y="5472113"/>
          <p14:tracePt t="143598" x="5819775" y="5438775"/>
          <p14:tracePt t="143614" x="5819775" y="5421313"/>
          <p14:tracePt t="143619" x="5819775" y="5405438"/>
          <p14:tracePt t="143621" x="5819775" y="5395913"/>
          <p14:tracePt t="143632" x="5819775" y="5380038"/>
          <p14:tracePt t="143650" x="5837238" y="5337175"/>
          <p14:tracePt t="143665" x="5845175" y="5319713"/>
          <p14:tracePt t="143681" x="5845175" y="5302250"/>
          <p14:tracePt t="143684" x="5845175" y="5294313"/>
          <p14:tracePt t="143698" x="5853113" y="5276850"/>
          <p14:tracePt t="143699" x="5853113" y="5268913"/>
          <p14:tracePt t="143714" x="5862638" y="5251450"/>
          <p14:tracePt t="143716" x="5870575" y="5235575"/>
          <p14:tracePt t="143731" x="5880100" y="5208588"/>
          <p14:tracePt t="143748" x="5895975" y="5175250"/>
          <p14:tracePt t="143765" x="5905500" y="5141913"/>
          <p14:tracePt t="143768" x="5913438" y="5132388"/>
          <p14:tracePt t="143782" x="5913438" y="5124450"/>
          <p14:tracePt t="143784" x="5921375" y="5106988"/>
          <p14:tracePt t="143799" x="5930900" y="5099050"/>
          <p14:tracePt t="143814" x="5946775" y="5081588"/>
          <p14:tracePt t="143832" x="5956300" y="5064125"/>
          <p14:tracePt t="143848" x="5964238" y="5048250"/>
          <p14:tracePt t="143866" x="5981700" y="5030788"/>
          <p14:tracePt t="143882" x="5989638" y="5013325"/>
          <p14:tracePt t="143884" x="5989638" y="5005388"/>
          <p14:tracePt t="143908" x="5997575" y="4997450"/>
          <p14:tracePt t="143917" x="5997575" y="4987925"/>
          <p14:tracePt t="143932" x="6015038" y="4987925"/>
          <p14:tracePt t="143948" x="6040438" y="4972050"/>
          <p14:tracePt t="143965" x="6057900" y="4962525"/>
          <p14:tracePt t="143968" x="6075363" y="4946650"/>
          <p14:tracePt t="143971" x="6083300" y="4937125"/>
          <p14:tracePt t="143981" x="6091238" y="4929188"/>
          <p14:tracePt t="143983" x="6100763" y="4929188"/>
          <p14:tracePt t="143997" x="6134100" y="4919663"/>
          <p14:tracePt t="144014" x="6151563" y="4903788"/>
          <p14:tracePt t="144030" x="6194425" y="4886325"/>
          <p14:tracePt t="144047" x="6210300" y="4878388"/>
          <p14:tracePt t="144064" x="6253163" y="4860925"/>
          <p14:tracePt t="144081" x="6270625" y="4860925"/>
          <p14:tracePt t="144098" x="6296025" y="4852988"/>
          <p14:tracePt t="144114" x="6321425" y="4852988"/>
          <p14:tracePt t="144132" x="6338888" y="4852988"/>
          <p14:tracePt t="144148" x="6364288" y="4852988"/>
          <p14:tracePt t="144165" x="6423025" y="4852988"/>
          <p14:tracePt t="144168" x="6440488" y="4852988"/>
          <p14:tracePt t="144171" x="6456363" y="4852988"/>
          <p14:tracePt t="144182" x="6499225" y="4852988"/>
          <p14:tracePt t="144184" x="6508750" y="4852988"/>
          <p14:tracePt t="144197" x="6542088" y="4852988"/>
          <p14:tracePt t="144199" x="6559550" y="4852988"/>
          <p14:tracePt t="144214" x="6592888" y="4852988"/>
          <p14:tracePt t="144231" x="6618288" y="4852988"/>
          <p14:tracePt t="144247" x="6626225" y="4860925"/>
          <p14:tracePt t="144249" x="6635750" y="4868863"/>
          <p14:tracePt t="144265" x="6661150" y="4886325"/>
          <p14:tracePt t="144281" x="6686550" y="4894263"/>
          <p14:tracePt t="144283" x="6694488" y="4903788"/>
          <p14:tracePt t="144297" x="6729413" y="4919663"/>
          <p14:tracePt t="144314" x="6754813" y="4946650"/>
          <p14:tracePt t="144330" x="6780213" y="4962525"/>
          <p14:tracePt t="144347" x="6823075" y="4997450"/>
          <p14:tracePt t="144364" x="6838950" y="5030788"/>
          <p14:tracePt t="144380" x="6856413" y="5056188"/>
          <p14:tracePt t="144397" x="6873875" y="5091113"/>
          <p14:tracePt t="144413" x="6889750" y="5141913"/>
          <p14:tracePt t="144414" x="6889750" y="5149850"/>
          <p14:tracePt t="144430" x="6907213" y="5167313"/>
          <p14:tracePt t="144447" x="6924675" y="5226050"/>
          <p14:tracePt t="144463" x="6932613" y="5260975"/>
          <p14:tracePt t="144480" x="6942138" y="5302250"/>
          <p14:tracePt t="144497" x="6950075" y="5337175"/>
          <p14:tracePt t="144513" x="6967538" y="5380038"/>
          <p14:tracePt t="144530" x="6967538" y="5430838"/>
          <p14:tracePt t="144547" x="6967538" y="5464175"/>
          <p14:tracePt t="144549" x="6967538" y="5481638"/>
          <p14:tracePt t="144564" x="6958013" y="5540375"/>
          <p14:tracePt t="144580" x="6932613" y="5608638"/>
          <p14:tracePt t="144585" x="6932613" y="5616575"/>
          <p14:tracePt t="144587" x="6932613" y="5634038"/>
          <p14:tracePt t="144597" x="6924675" y="5659438"/>
          <p14:tracePt t="144600" x="6915150" y="5676900"/>
          <p14:tracePt t="144602" x="6915150" y="5694363"/>
          <p14:tracePt t="144613" x="6907213" y="5710238"/>
          <p14:tracePt t="144630" x="6899275" y="5745163"/>
          <p14:tracePt t="144646" x="6889750" y="5778500"/>
          <p14:tracePt t="144663" x="6881813" y="5813425"/>
          <p14:tracePt t="144680" x="6864350" y="5829300"/>
          <p14:tracePt t="144682" x="6856413" y="5838825"/>
          <p14:tracePt t="144697" x="6856413" y="5846763"/>
          <p14:tracePt t="144699" x="6848475" y="5846763"/>
          <p14:tracePt t="144714" x="6838950" y="5872163"/>
          <p14:tracePt t="144718" x="6831013" y="5880100"/>
          <p14:tracePt t="144732" x="6823075" y="5889625"/>
          <p14:tracePt t="144734" x="6813550" y="5897563"/>
          <p14:tracePt t="144747" x="6813550" y="5905500"/>
          <p14:tracePt t="144749" x="6805613" y="5922963"/>
          <p14:tracePt t="144763" x="6797675" y="5932488"/>
          <p14:tracePt t="144780" x="6780213" y="5957888"/>
          <p14:tracePt t="144797" x="6762750" y="5973763"/>
          <p14:tracePt t="144814" x="6737350" y="5991225"/>
          <p14:tracePt t="144831" x="6719888" y="6008688"/>
          <p14:tracePt t="144832" x="6719888" y="6016625"/>
          <p14:tracePt t="144835" x="6711950" y="6016625"/>
          <p14:tracePt t="144847" x="6704013" y="6024563"/>
          <p14:tracePt t="144863" x="6678613" y="6042025"/>
          <p14:tracePt t="144880" x="6661150" y="6042025"/>
          <p14:tracePt t="144882" x="6653213" y="6049963"/>
          <p14:tracePt t="144897" x="6626225" y="6067425"/>
          <p14:tracePt t="144913" x="6592888" y="6084888"/>
          <p14:tracePt t="144930" x="6559550" y="6092825"/>
          <p14:tracePt t="144947" x="6516688" y="6102350"/>
          <p14:tracePt t="144950" x="6499225" y="6110288"/>
          <p14:tracePt t="144965" x="6465888" y="6110288"/>
          <p14:tracePt t="144979" x="6423025" y="6118225"/>
          <p14:tracePt t="144996" x="6380163" y="6118225"/>
          <p14:tracePt t="145013" x="6338888" y="6118225"/>
          <p14:tracePt t="145030" x="6286500" y="6118225"/>
          <p14:tracePt t="145032" x="6270625" y="6118225"/>
          <p14:tracePt t="145047" x="6235700" y="6118225"/>
          <p14:tracePt t="145064" x="6194425" y="6118225"/>
          <p14:tracePt t="145081" x="6151563" y="6118225"/>
          <p14:tracePt t="145083" x="6134100" y="6118225"/>
          <p14:tracePt t="145098" x="6116638" y="6118225"/>
          <p14:tracePt t="145100" x="6100763" y="6118225"/>
          <p14:tracePt t="145113" x="6075363" y="6118225"/>
          <p14:tracePt t="145130" x="6024563" y="6110288"/>
          <p14:tracePt t="145146" x="6007100" y="6110288"/>
          <p14:tracePt t="145149" x="5989638" y="6110288"/>
          <p14:tracePt t="145163" x="5956300" y="6110288"/>
          <p14:tracePt t="145180" x="5921375" y="6110288"/>
          <p14:tracePt t="145184" x="5913438" y="6110288"/>
          <p14:tracePt t="145187" x="5895975" y="6110288"/>
          <p14:tracePt t="145196" x="5888038" y="6092825"/>
          <p14:tracePt t="145213" x="5870575" y="6084888"/>
          <p14:tracePt t="145214" x="5862638" y="6084888"/>
          <p14:tracePt t="145230" x="5837238" y="6067425"/>
          <p14:tracePt t="145246" x="5802313" y="6059488"/>
          <p14:tracePt t="145263" x="5776913" y="6042025"/>
          <p14:tracePt t="145265" x="5768975" y="6042025"/>
          <p14:tracePt t="145279" x="5743575" y="6024563"/>
          <p14:tracePt t="145296" x="5726113" y="5999163"/>
          <p14:tracePt t="145300" x="5718175" y="5999163"/>
          <p14:tracePt t="145302" x="5708650" y="5999163"/>
          <p14:tracePt t="145313" x="5708650" y="5991225"/>
          <p14:tracePt t="145331" x="5683250" y="5973763"/>
          <p14:tracePt t="145347" x="5667375" y="5957888"/>
          <p14:tracePt t="145348" x="5657850" y="5948363"/>
          <p14:tracePt t="145363" x="5632450" y="5932488"/>
          <p14:tracePt t="145380" x="5599113" y="5905500"/>
          <p14:tracePt t="145381" x="5599113" y="5897563"/>
          <p14:tracePt t="145397" x="5581650" y="5880100"/>
          <p14:tracePt t="145399" x="5573713" y="5872163"/>
          <p14:tracePt t="145413" x="5548313" y="5864225"/>
          <p14:tracePt t="145431" x="5522913" y="5846763"/>
          <p14:tracePt t="145449" x="5497513" y="5821363"/>
          <p14:tracePt t="145463" x="5480050" y="5803900"/>
          <p14:tracePt t="145465" x="5480050" y="5795963"/>
          <p14:tracePt t="145479" x="5462588" y="5778500"/>
          <p14:tracePt t="145496" x="5446713" y="5753100"/>
          <p14:tracePt t="145513" x="5437188" y="5719763"/>
          <p14:tracePt t="145531" x="5411788" y="5676900"/>
          <p14:tracePt t="145546" x="5394325" y="5651500"/>
          <p14:tracePt t="145548" x="5394325" y="5641975"/>
          <p14:tracePt t="145563" x="5394325" y="5616575"/>
          <p14:tracePt t="145581" x="5378450" y="5583238"/>
          <p14:tracePt t="145597" x="5368925" y="5557838"/>
          <p14:tracePt t="145599" x="5368925" y="5549900"/>
          <p14:tracePt t="145614" x="5368925" y="5524500"/>
          <p14:tracePt t="145630" x="5368925" y="5507038"/>
          <p14:tracePt t="145647" x="5368925" y="5481638"/>
          <p14:tracePt t="145663" x="5368925" y="5464175"/>
          <p14:tracePt t="145665" x="5368925" y="5456238"/>
          <p14:tracePt t="145680" x="5378450" y="5421313"/>
          <p14:tracePt t="145696" x="5378450" y="5395913"/>
          <p14:tracePt t="145699" x="5386388" y="5387975"/>
          <p14:tracePt t="145713" x="5403850" y="5353050"/>
          <p14:tracePt t="145730" x="5403850" y="5337175"/>
          <p14:tracePt t="145746" x="5403850" y="5319713"/>
          <p14:tracePt t="145763" x="5421313" y="5302250"/>
          <p14:tracePt t="145780" x="5429250" y="5286375"/>
          <p14:tracePt t="145796" x="5437188" y="5276850"/>
          <p14:tracePt t="145812" x="5446713" y="5243513"/>
          <p14:tracePt t="145829" x="5472113" y="5226050"/>
          <p14:tracePt t="145846" x="5472113" y="5218113"/>
          <p14:tracePt t="145864" x="5480050" y="5208588"/>
          <p14:tracePt t="145865" x="5487988" y="5192713"/>
          <p14:tracePt t="145882" x="5505450" y="5175250"/>
          <p14:tracePt t="145896" x="5513388" y="5167313"/>
          <p14:tracePt t="145913" x="5530850" y="5132388"/>
          <p14:tracePt t="145930" x="5538788" y="5132388"/>
          <p14:tracePt t="145948" x="5548313" y="5124450"/>
          <p14:tracePt t="145963" x="5556250" y="5106988"/>
          <p14:tracePt t="145980" x="5573713" y="5081588"/>
          <p14:tracePt t="145996" x="5581650" y="5064125"/>
          <p14:tracePt t="146014" x="5599113" y="5048250"/>
          <p14:tracePt t="146019" x="5616575" y="5038725"/>
          <p14:tracePt t="146029" x="5616575" y="5030788"/>
          <p14:tracePt t="146046" x="5632450" y="5013325"/>
          <p14:tracePt t="146050" x="5641975" y="5005388"/>
          <p14:tracePt t="146063" x="5649913" y="4987925"/>
          <p14:tracePt t="146079" x="5675313" y="4972050"/>
          <p14:tracePt t="146080" x="5683250" y="4962525"/>
          <p14:tracePt t="146096" x="5700713" y="4954588"/>
          <p14:tracePt t="146113" x="5726113" y="4937125"/>
          <p14:tracePt t="146132" x="5743575" y="4929188"/>
          <p14:tracePt t="146147" x="5761038" y="4919663"/>
          <p14:tracePt t="146150" x="5761038" y="4911725"/>
          <p14:tracePt t="146163" x="5786438" y="4911725"/>
          <p14:tracePt t="146179" x="5811838" y="4886325"/>
          <p14:tracePt t="146196" x="5837238" y="4868863"/>
          <p14:tracePt t="146197" x="5845175" y="4860925"/>
          <p14:tracePt t="146213" x="5870575" y="4852988"/>
          <p14:tracePt t="146229" x="5905500" y="4835525"/>
          <p14:tracePt t="146246" x="5938838" y="4818063"/>
          <p14:tracePt t="146263" x="5964238" y="4818063"/>
          <p14:tracePt t="146266" x="5981700" y="4810125"/>
          <p14:tracePt t="146279" x="6007100" y="4802188"/>
          <p14:tracePt t="146281" x="6015038" y="4802188"/>
          <p14:tracePt t="146296" x="6049963" y="4802188"/>
          <p14:tracePt t="146313" x="6091238" y="4784725"/>
          <p14:tracePt t="146329" x="6116638" y="4784725"/>
          <p14:tracePt t="146347" x="6151563" y="4784725"/>
          <p14:tracePt t="146349" x="6159500" y="4784725"/>
          <p14:tracePt t="146363" x="6184900" y="4784725"/>
          <p14:tracePt t="146364" x="6202363" y="4784725"/>
          <p14:tracePt t="146379" x="6253163" y="4792663"/>
          <p14:tracePt t="146397" x="6303963" y="4802188"/>
          <p14:tracePt t="146412" x="6338888" y="4827588"/>
          <p14:tracePt t="146414" x="6346825" y="4827588"/>
          <p14:tracePt t="146430" x="6372225" y="4843463"/>
          <p14:tracePt t="146446" x="6405563" y="4878388"/>
          <p14:tracePt t="146450" x="6423025" y="4886325"/>
          <p14:tracePt t="146453" x="6423025" y="4894263"/>
          <p14:tracePt t="146463" x="6448425" y="4903788"/>
          <p14:tracePt t="146466" x="6456363" y="4911725"/>
          <p14:tracePt t="146479" x="6499225" y="4946650"/>
          <p14:tracePt t="146497" x="6584950" y="4997450"/>
          <p14:tracePt t="146512" x="6610350" y="5013325"/>
          <p14:tracePt t="146516" x="6635750" y="5038725"/>
          <p14:tracePt t="146529" x="6653213" y="5064125"/>
          <p14:tracePt t="146546" x="6678613" y="5081588"/>
          <p14:tracePt t="146563" x="6686550" y="5106988"/>
          <p14:tracePt t="146565" x="6694488" y="5106988"/>
          <p14:tracePt t="146579" x="6704013" y="5124450"/>
          <p14:tracePt t="146596" x="6711950" y="5149850"/>
          <p14:tracePt t="146601" x="6719888" y="5149850"/>
          <p14:tracePt t="146612" x="6729413" y="5167313"/>
          <p14:tracePt t="146629" x="6745288" y="5183188"/>
          <p14:tracePt t="146646" x="6745288" y="5208588"/>
          <p14:tracePt t="146650" x="6754813" y="5208588"/>
          <p14:tracePt t="146662" x="6762750" y="5218113"/>
          <p14:tracePt t="146680" x="6762750" y="5235575"/>
          <p14:tracePt t="146682" x="6762750" y="5243513"/>
          <p14:tracePt t="146696" x="6762750" y="5251450"/>
          <p14:tracePt t="146712" x="6762750" y="5276850"/>
          <p14:tracePt t="146714" x="6762750" y="5286375"/>
          <p14:tracePt t="146730" x="6762750" y="5302250"/>
          <p14:tracePt t="146746" x="6762750" y="5319713"/>
          <p14:tracePt t="146763" x="6762750" y="5337175"/>
          <p14:tracePt t="146766" x="6762750" y="5345113"/>
          <p14:tracePt t="146780" x="6762750" y="5353050"/>
          <p14:tracePt t="146797" x="6762750" y="5370513"/>
          <p14:tracePt t="146814" x="6762750" y="5395913"/>
          <p14:tracePt t="146829" x="6762750" y="5421313"/>
          <p14:tracePt t="146846" x="6762750" y="5438775"/>
          <p14:tracePt t="146850" x="6762750" y="5446713"/>
          <p14:tracePt t="146853" x="6754813" y="5456238"/>
          <p14:tracePt t="146862" x="6754813" y="5472113"/>
          <p14:tracePt t="146879" x="6754813" y="5497513"/>
          <p14:tracePt t="146881" x="6754813" y="5507038"/>
          <p14:tracePt t="146897" x="6737350" y="5524500"/>
          <p14:tracePt t="146913" x="6729413" y="5540375"/>
          <p14:tracePt t="146931" x="6719888" y="5565775"/>
          <p14:tracePt t="146947" x="6711950" y="5583238"/>
          <p14:tracePt t="146963" x="6704013" y="5600700"/>
          <p14:tracePt t="146979" x="6686550" y="5616575"/>
          <p14:tracePt t="146996" x="6678613" y="5626100"/>
          <p14:tracePt t="147012" x="6678613" y="5634038"/>
          <p14:tracePt t="147030" x="6678613" y="5641975"/>
          <p14:tracePt t="147031" x="6669088" y="5641975"/>
          <p14:tracePt t="147054" x="6661150" y="5651500"/>
          <p14:tracePt t="147064" x="6653213" y="5668963"/>
          <p14:tracePt t="147117" x="6635750" y="5684838"/>
          <p14:tracePt t="147137" x="6626225" y="5694363"/>
          <p14:tracePt t="147150" x="6626225" y="5702300"/>
          <p14:tracePt t="147156" x="6618288" y="5710238"/>
          <p14:tracePt t="147179" x="6610350" y="5710238"/>
          <p14:tracePt t="147195" x="6610350" y="5719763"/>
          <p14:tracePt t="147236" x="6600825" y="5735638"/>
          <p14:tracePt t="147280" x="6584950" y="5745163"/>
          <p14:tracePt t="147468" x="6575425" y="5753100"/>
          <p14:tracePt t="147506" x="6559550" y="5761038"/>
          <p14:tracePt t="147514" x="6559550" y="5770563"/>
          <p14:tracePt t="147525" x="6550025" y="5770563"/>
          <p14:tracePt t="147549" x="6542088" y="5778500"/>
          <p14:tracePt t="147568" x="6524625" y="5795963"/>
          <p14:tracePt t="147578" x="6516688" y="5795963"/>
          <p14:tracePt t="147596" x="6508750" y="5803900"/>
          <p14:tracePt t="147597" x="6491288" y="5803900"/>
          <p14:tracePt t="147613" x="6465888" y="5829300"/>
          <p14:tracePt t="147629" x="6448425" y="5838825"/>
          <p14:tracePt t="147632" x="6440488" y="5846763"/>
          <p14:tracePt t="147646" x="6415088" y="5854700"/>
          <p14:tracePt t="147662" x="6405563" y="5872163"/>
          <p14:tracePt t="147679" x="6389688" y="5880100"/>
          <p14:tracePt t="147695" x="6364288" y="5889625"/>
          <p14:tracePt t="147713" x="6329363" y="5897563"/>
          <p14:tracePt t="147717" x="6321425" y="5905500"/>
          <p14:tracePt t="147720" x="6311900" y="5905500"/>
          <p14:tracePt t="147730" x="6296025" y="5905500"/>
          <p14:tracePt t="147733" x="6286500" y="5922963"/>
          <p14:tracePt t="147744" x="6253163" y="5922963"/>
          <p14:tracePt t="147761" x="6219825" y="5922963"/>
          <p14:tracePt t="147778" x="6202363" y="5940425"/>
          <p14:tracePt t="147795" x="6176963" y="5940425"/>
          <p14:tracePt t="147812" x="6134100" y="5948363"/>
          <p14:tracePt t="147829" x="6108700" y="5948363"/>
          <p14:tracePt t="147832" x="6091238" y="5948363"/>
          <p14:tracePt t="147845" x="6065838" y="5948363"/>
          <p14:tracePt t="147848" x="6049963" y="5957888"/>
          <p14:tracePt t="147863" x="6015038" y="5957888"/>
          <p14:tracePt t="147879" x="5989638" y="5957888"/>
          <p14:tracePt t="147881" x="5972175" y="5957888"/>
          <p14:tracePt t="147896" x="5930900" y="5973763"/>
          <p14:tracePt t="147899" x="5921375" y="5973763"/>
          <p14:tracePt t="147902" x="5913438" y="5983288"/>
          <p14:tracePt t="147903" x="5895975" y="5983288"/>
          <p14:tracePt t="147912" x="5870575" y="5983288"/>
          <p14:tracePt t="147928" x="5837238" y="5983288"/>
          <p14:tracePt t="147932" x="5827713" y="5983288"/>
          <p14:tracePt t="147945" x="5802313" y="5983288"/>
          <p14:tracePt t="147962" x="5768975" y="5983288"/>
          <p14:tracePt t="147979" x="5718175" y="5983288"/>
          <p14:tracePt t="147981" x="5692775" y="5983288"/>
          <p14:tracePt t="147995" x="5657850" y="5973763"/>
          <p14:tracePt t="147997" x="5649913" y="5973763"/>
          <p14:tracePt t="148013" x="5581650" y="5973763"/>
          <p14:tracePt t="148028" x="5530850" y="5973763"/>
          <p14:tracePt t="148045" x="5480050" y="5965825"/>
          <p14:tracePt t="148062" x="5446713" y="5948363"/>
          <p14:tracePt t="148066" x="5429250" y="5948363"/>
          <p14:tracePt t="148079" x="5394325" y="5932488"/>
          <p14:tracePt t="148095" x="5368925" y="5922963"/>
          <p14:tracePt t="148097" x="5353050" y="5905500"/>
          <p14:tracePt t="148113" x="5335588" y="5897563"/>
          <p14:tracePt t="148129" x="5318125" y="5889625"/>
          <p14:tracePt t="148132" x="5310188" y="5880100"/>
          <p14:tracePt t="148134" x="5302250" y="5880100"/>
          <p14:tracePt t="148145" x="5284788" y="5864225"/>
          <p14:tracePt t="148147" x="5276850" y="5854700"/>
          <p14:tracePt t="148161" x="5241925" y="5829300"/>
          <p14:tracePt t="148178" x="5224463" y="5803900"/>
          <p14:tracePt t="148195" x="5191125" y="5788025"/>
          <p14:tracePt t="148196" x="5183188" y="5778500"/>
          <p14:tracePt t="148211" x="5148263" y="5761038"/>
          <p14:tracePt t="148228" x="5122863" y="5745163"/>
          <p14:tracePt t="148232" x="5097463" y="5735638"/>
          <p14:tracePt t="148235" x="5089525" y="5727700"/>
          <p14:tracePt t="148245" x="5089525" y="5719763"/>
          <p14:tracePt t="148248" x="5072063" y="5710238"/>
          <p14:tracePt t="148251" x="5072063" y="5702300"/>
          <p14:tracePt t="148262" x="5064125" y="5694363"/>
          <p14:tracePt t="148263" x="5046663" y="5684838"/>
          <p14:tracePt t="148278" x="5038725" y="5668963"/>
          <p14:tracePt t="148280" x="5038725" y="5659438"/>
          <p14:tracePt t="148283" x="5029200" y="5651500"/>
          <p14:tracePt t="148285" x="5029200" y="5641975"/>
          <p14:tracePt t="148294" x="5013325" y="5641975"/>
          <p14:tracePt t="148311" x="5013325" y="5616575"/>
          <p14:tracePt t="148328" x="4995863" y="5591175"/>
          <p14:tracePt t="148345" x="4987925" y="5549900"/>
          <p14:tracePt t="148361" x="4978400" y="5524500"/>
          <p14:tracePt t="148378" x="4962525" y="5481638"/>
          <p14:tracePt t="148382" x="4962525" y="5464175"/>
          <p14:tracePt t="148385" x="4962525" y="5446713"/>
          <p14:tracePt t="148395" x="4962525" y="5430838"/>
          <p14:tracePt t="148397" x="4962525" y="5421313"/>
          <p14:tracePt t="148411" x="4962525" y="5380038"/>
          <p14:tracePt t="148428" x="4962525" y="5353050"/>
          <p14:tracePt t="148445" x="4962525" y="5337175"/>
          <p14:tracePt t="148448" x="4962525" y="5319713"/>
          <p14:tracePt t="148461" x="4970463" y="5294313"/>
          <p14:tracePt t="148478" x="4987925" y="5260975"/>
          <p14:tracePt t="148482" x="4987925" y="5243513"/>
          <p14:tracePt t="148494" x="4995863" y="5218113"/>
          <p14:tracePt t="148498" x="4995863" y="5208588"/>
          <p14:tracePt t="148511" x="5003800" y="5183188"/>
          <p14:tracePt t="148513" x="5003800" y="5167313"/>
          <p14:tracePt t="148529" x="5013325" y="5141913"/>
          <p14:tracePt t="148545" x="5021263" y="5116513"/>
          <p14:tracePt t="148547" x="5021263" y="5106988"/>
          <p14:tracePt t="148561" x="5038725" y="5081588"/>
          <p14:tracePt t="148579" x="5038725" y="5048250"/>
          <p14:tracePt t="148595" x="5054600" y="5022850"/>
          <p14:tracePt t="148612" x="5072063" y="4997450"/>
          <p14:tracePt t="148628" x="5089525" y="4972050"/>
          <p14:tracePt t="148631" x="5097463" y="4962525"/>
          <p14:tracePt t="148645" x="5106988" y="4946650"/>
          <p14:tracePt t="148661" x="5132388" y="4919663"/>
          <p14:tracePt t="148678" x="5148263" y="4894263"/>
          <p14:tracePt t="148694" x="5157788" y="4868863"/>
          <p14:tracePt t="148711" x="5165725" y="4868863"/>
          <p14:tracePt t="148729" x="5191125" y="4843463"/>
          <p14:tracePt t="148745" x="5199063" y="4827588"/>
          <p14:tracePt t="148761" x="5224463" y="4802188"/>
          <p14:tracePt t="148778" x="5259388" y="4784725"/>
          <p14:tracePt t="148795" x="5292725" y="4759325"/>
          <p14:tracePt t="148796" x="5292725" y="4749800"/>
          <p14:tracePt t="148811" x="5335588" y="4724400"/>
          <p14:tracePt t="148828" x="5368925" y="4708525"/>
          <p14:tracePt t="148845" x="5394325" y="4691063"/>
          <p14:tracePt t="148848" x="5411788" y="4683125"/>
          <p14:tracePt t="148862" x="5446713" y="4665663"/>
          <p14:tracePt t="148863" x="5454650" y="4665663"/>
          <p14:tracePt t="148879" x="5487988" y="4648200"/>
          <p14:tracePt t="148894" x="5530850" y="4630738"/>
          <p14:tracePt t="148895" x="5538788" y="4630738"/>
          <p14:tracePt t="148911" x="5581650" y="4622800"/>
          <p14:tracePt t="148927" x="5632450" y="4614863"/>
          <p14:tracePt t="148944" x="5675313" y="4614863"/>
          <p14:tracePt t="148961" x="5718175" y="4614863"/>
          <p14:tracePt t="148978" x="5776913" y="4614863"/>
          <p14:tracePt t="148994" x="5862638" y="4630738"/>
          <p14:tracePt t="148998" x="5880100" y="4640263"/>
          <p14:tracePt t="149001" x="5905500" y="4640263"/>
          <p14:tracePt t="149011" x="5964238" y="4657725"/>
          <p14:tracePt t="149028" x="6100763" y="4683125"/>
          <p14:tracePt t="149044" x="6176963" y="4708525"/>
          <p14:tracePt t="149060" x="6235700" y="4749800"/>
          <p14:tracePt t="149063" x="6253163" y="4749800"/>
          <p14:tracePt t="149077" x="6303963" y="4792663"/>
          <p14:tracePt t="149078" x="6321425" y="4810125"/>
          <p14:tracePt t="149094" x="6380163" y="4827588"/>
          <p14:tracePt t="149095" x="6397625" y="4835525"/>
          <p14:tracePt t="149111" x="6456363" y="4878388"/>
          <p14:tracePt t="149128" x="6516688" y="4929188"/>
          <p14:tracePt t="149145" x="6575425" y="4962525"/>
          <p14:tracePt t="149147" x="6592888" y="4972050"/>
          <p14:tracePt t="149161" x="6635750" y="4997450"/>
          <p14:tracePt t="149164" x="6635750" y="5005388"/>
          <p14:tracePt t="149166" x="6643688" y="5013325"/>
          <p14:tracePt t="149178" x="6669088" y="5022850"/>
          <p14:tracePt t="149183" x="6678613" y="5030788"/>
          <p14:tracePt t="149186" x="6694488" y="5038725"/>
          <p14:tracePt t="149194" x="6704013" y="5048250"/>
          <p14:tracePt t="149211" x="6729413" y="5064125"/>
          <p14:tracePt t="149227" x="6754813" y="5099050"/>
          <p14:tracePt t="149229" x="6762750" y="5099050"/>
          <p14:tracePt t="149244" x="6770688" y="5132388"/>
          <p14:tracePt t="149261" x="6788150" y="5149850"/>
          <p14:tracePt t="149263" x="6797675" y="5157788"/>
          <p14:tracePt t="149278" x="6813550" y="5175250"/>
          <p14:tracePt t="149294" x="6823075" y="5200650"/>
          <p14:tracePt t="149312" x="6823075" y="5218113"/>
          <p14:tracePt t="149313" x="6831013" y="5226050"/>
          <p14:tracePt t="149317" x="6831013" y="5235575"/>
          <p14:tracePt t="149328" x="6831013" y="5260975"/>
          <p14:tracePt t="149332" x="6838950" y="5260975"/>
          <p14:tracePt t="149336" x="6838950" y="5268913"/>
          <p14:tracePt t="149337" x="6838950" y="5276850"/>
          <p14:tracePt t="149344" x="6838950" y="5286375"/>
          <p14:tracePt t="149361" x="6838950" y="5319713"/>
          <p14:tracePt t="149362" x="6848475" y="5319713"/>
          <p14:tracePt t="149377" x="6856413" y="5345113"/>
          <p14:tracePt t="149394" x="6856413" y="5395913"/>
          <p14:tracePt t="149411" x="6856413" y="5421313"/>
          <p14:tracePt t="149427" x="6856413" y="5446713"/>
          <p14:tracePt t="149444" x="6856413" y="5472113"/>
          <p14:tracePt t="149448" x="6856413" y="5481638"/>
          <p14:tracePt t="149461" x="6856413" y="5497513"/>
          <p14:tracePt t="149464" x="6856413" y="5507038"/>
          <p14:tracePt t="149477" x="6856413" y="5524500"/>
          <p14:tracePt t="149479" x="6856413" y="5540375"/>
          <p14:tracePt t="149495" x="6856413" y="5557838"/>
          <p14:tracePt t="149511" x="6838950" y="5583238"/>
          <p14:tracePt t="149527" x="6838950" y="5608638"/>
          <p14:tracePt t="149544" x="6831013" y="5616575"/>
          <p14:tracePt t="149561" x="6831013" y="5634038"/>
          <p14:tracePt t="149578" x="6823075" y="5651500"/>
          <p14:tracePt t="149595" x="6823075" y="5668963"/>
          <p14:tracePt t="149612" x="6813550" y="5676900"/>
          <p14:tracePt t="149628" x="6805613" y="5694363"/>
          <p14:tracePt t="149644" x="6805613" y="5710238"/>
          <p14:tracePt t="149661" x="6805613" y="5727700"/>
          <p14:tracePt t="149677" x="6797675" y="5745163"/>
          <p14:tracePt t="149693" x="6788150" y="5761038"/>
          <p14:tracePt t="149710" x="6780213" y="5770563"/>
          <p14:tracePt t="149727" x="6770688" y="5788025"/>
          <p14:tracePt t="149744" x="6762750" y="5795963"/>
          <p14:tracePt t="149761" x="6762750" y="5803900"/>
          <p14:tracePt t="149763" x="6745288" y="5813425"/>
          <p14:tracePt t="149778" x="6737350" y="5821363"/>
          <p14:tracePt t="149794" x="6737350" y="5838825"/>
          <p14:tracePt t="149798" x="6729413" y="5838825"/>
          <p14:tracePt t="149813" x="6711950" y="5846763"/>
          <p14:tracePt t="149828" x="6711950" y="5854700"/>
          <p14:tracePt t="149846" x="6686550" y="5872163"/>
          <p14:tracePt t="149862" x="6678613" y="5889625"/>
          <p14:tracePt t="149865" x="6669088" y="5889625"/>
          <p14:tracePt t="149878" x="6661150" y="5905500"/>
          <p14:tracePt t="149880" x="6653213" y="5915025"/>
          <p14:tracePt t="149895" x="6643688" y="5922963"/>
          <p14:tracePt t="149911" x="6626225" y="5932488"/>
          <p14:tracePt t="149927" x="6600825" y="5948363"/>
          <p14:tracePt t="149943" x="6584950" y="5965825"/>
          <p14:tracePt t="149960" x="6559550" y="5973763"/>
          <p14:tracePt t="149977" x="6534150" y="5991225"/>
          <p14:tracePt t="149994" x="6508750" y="5999163"/>
          <p14:tracePt t="150010" x="6473825" y="6016625"/>
          <p14:tracePt t="150027" x="6440488" y="6034088"/>
          <p14:tracePt t="150029" x="6430963" y="6034088"/>
          <p14:tracePt t="150043" x="6415088" y="6034088"/>
          <p14:tracePt t="150060" x="6380163" y="6049963"/>
          <p14:tracePt t="150077" x="6346825" y="6059488"/>
          <p14:tracePt t="150080" x="6329363" y="6059488"/>
          <p14:tracePt t="150095" x="6286500" y="6076950"/>
          <p14:tracePt t="150112" x="6261100" y="6076950"/>
          <p14:tracePt t="150116" x="6253163" y="6076950"/>
          <p14:tracePt t="150119" x="6245225" y="6076950"/>
          <p14:tracePt t="150127" x="6235700" y="6084888"/>
          <p14:tracePt t="150128" x="6227763" y="6084888"/>
          <p14:tracePt t="150133" x="6210300" y="6084888"/>
          <p14:tracePt t="150143" x="6184900" y="6092825"/>
          <p14:tracePt t="150160" x="6134100" y="6092825"/>
          <p14:tracePt t="150176" x="6091238" y="6092825"/>
          <p14:tracePt t="150193" x="6040438" y="6092825"/>
          <p14:tracePt t="150210" x="5997575" y="6092825"/>
          <p14:tracePt t="150227" x="5946775" y="6092825"/>
          <p14:tracePt t="150230" x="5938838" y="6092825"/>
          <p14:tracePt t="150244" x="5895975" y="6092825"/>
          <p14:tracePt t="150261" x="5870575" y="6092825"/>
          <p14:tracePt t="150264" x="5862638" y="6092825"/>
          <p14:tracePt t="150277" x="5845175" y="6092825"/>
          <p14:tracePt t="150278" x="5837238" y="6092825"/>
          <p14:tracePt t="150295" x="5794375" y="6076950"/>
          <p14:tracePt t="150311" x="5768975" y="6076950"/>
          <p14:tracePt t="150312" x="5768975" y="6067425"/>
          <p14:tracePt t="150327" x="5743575" y="6067425"/>
          <p14:tracePt t="150328" x="5743575" y="6059488"/>
          <p14:tracePt t="150344" x="5718175" y="6049963"/>
          <p14:tracePt t="150360" x="5700713" y="6042025"/>
          <p14:tracePt t="150376" x="5675313" y="6042025"/>
          <p14:tracePt t="150393" x="5649913" y="6034088"/>
          <p14:tracePt t="150395" x="5641975" y="6024563"/>
          <p14:tracePt t="150410" x="5632450" y="6016625"/>
          <p14:tracePt t="150427" x="5616575" y="6008688"/>
          <p14:tracePt t="150452" x="5607050" y="6008688"/>
          <p14:tracePt t="150469" x="5591175" y="6008688"/>
          <p14:tracePt t="150488" x="5581650" y="5999163"/>
          <p14:tracePt t="150502" x="5581650" y="5991225"/>
          <p14:tracePt t="150510" x="5573713" y="5991225"/>
          <p14:tracePt t="150527" x="5573713" y="5983288"/>
          <p14:tracePt t="150543" x="5565775" y="5983288"/>
          <p14:tracePt t="150776" x="5565775" y="5973763"/>
          <p14:tracePt t="150801" x="5556250" y="5973763"/>
          <p14:tracePt t="150805" x="5548313" y="5965825"/>
          <p14:tracePt t="150816" x="5548313" y="5957888"/>
          <p14:tracePt t="150827" x="5538788" y="5957888"/>
          <p14:tracePt t="150829" x="5530850" y="5957888"/>
          <p14:tracePt t="150843" x="5522913" y="5940425"/>
          <p14:tracePt t="150846" x="5513388" y="5940425"/>
          <p14:tracePt t="150860" x="5487988" y="5922963"/>
          <p14:tracePt t="150876" x="5472113" y="5905500"/>
          <p14:tracePt t="150893" x="5454650" y="5889625"/>
          <p14:tracePt t="150911" x="5429250" y="5872163"/>
          <p14:tracePt t="150926" x="5411788" y="5872163"/>
          <p14:tracePt t="150928" x="5403850" y="5864225"/>
          <p14:tracePt t="150943" x="5394325" y="5854700"/>
          <p14:tracePt t="150959" x="5368925" y="5838825"/>
          <p14:tracePt t="150976" x="5360988" y="5803900"/>
          <p14:tracePt t="150993" x="5335588" y="5778500"/>
          <p14:tracePt t="150995" x="5327650" y="5770563"/>
          <p14:tracePt t="150999" x="5327650" y="5761038"/>
          <p14:tracePt t="151009" x="5318125" y="5745163"/>
          <p14:tracePt t="151026" x="5302250" y="5710238"/>
          <p14:tracePt t="151044" x="5302250" y="5684838"/>
          <p14:tracePt t="151060" x="5284788" y="5659438"/>
          <p14:tracePt t="151076" x="5284788" y="5634038"/>
          <p14:tracePt t="151078" x="5284788" y="5616575"/>
          <p14:tracePt t="151093" x="5284788" y="5600700"/>
          <p14:tracePt t="151094" x="5284788" y="5591175"/>
          <p14:tracePt t="151110" x="5284788" y="5549900"/>
          <p14:tracePt t="151126" x="5276850" y="5507038"/>
          <p14:tracePt t="151143" x="5267325" y="5481638"/>
          <p14:tracePt t="151160" x="5267325" y="5438775"/>
          <p14:tracePt t="151176" x="5267325" y="5405438"/>
          <p14:tracePt t="151193" x="5276850" y="5362575"/>
          <p14:tracePt t="151209" x="5284788" y="5327650"/>
          <p14:tracePt t="151210" x="5292725" y="5319713"/>
          <p14:tracePt t="151226" x="5302250" y="5286375"/>
          <p14:tracePt t="151227" x="5302250" y="5276850"/>
          <p14:tracePt t="151243" x="5310188" y="5243513"/>
          <p14:tracePt t="151259" x="5318125" y="5208588"/>
          <p14:tracePt t="151261" x="5327650" y="5208588"/>
          <p14:tracePt t="151276" x="5327650" y="5192713"/>
          <p14:tracePt t="151278" x="5343525" y="5183188"/>
          <p14:tracePt t="151292" x="5353050" y="5175250"/>
          <p14:tracePt t="151309" x="5360988" y="5157788"/>
          <p14:tracePt t="151326" x="5386388" y="5132388"/>
          <p14:tracePt t="151343" x="5403850" y="5124450"/>
          <p14:tracePt t="151344" x="5411788" y="5116513"/>
          <p14:tracePt t="151359" x="5421313" y="5106988"/>
          <p14:tracePt t="151376" x="5446713" y="5091113"/>
          <p14:tracePt t="151393" x="5462588" y="5073650"/>
          <p14:tracePt t="151395" x="5472113" y="5073650"/>
          <p14:tracePt t="151410" x="5487988" y="5064125"/>
          <p14:tracePt t="151413" x="5497513" y="5056188"/>
          <p14:tracePt t="151426" x="5513388" y="5048250"/>
          <p14:tracePt t="151443" x="5530850" y="5030788"/>
          <p14:tracePt t="151445" x="5548313" y="5022850"/>
          <p14:tracePt t="151461" x="5565775" y="5005388"/>
          <p14:tracePt t="151477" x="5581650" y="5005388"/>
          <p14:tracePt t="151493" x="5599113" y="4997450"/>
          <p14:tracePt t="151510" x="5616575" y="4987925"/>
          <p14:tracePt t="151526" x="5649913" y="4972050"/>
          <p14:tracePt t="151546" x="5657850" y="4972050"/>
          <p14:tracePt t="151559" x="5683250" y="4962525"/>
          <p14:tracePt t="151576" x="5708650" y="4954588"/>
          <p14:tracePt t="151593" x="5726113" y="4946650"/>
          <p14:tracePt t="151596" x="5735638" y="4946650"/>
          <p14:tracePt t="151609" x="5751513" y="4937125"/>
          <p14:tracePt t="151611" x="5768975" y="4929188"/>
          <p14:tracePt t="151626" x="5776913" y="4929188"/>
          <p14:tracePt t="151627" x="5794375" y="4929188"/>
          <p14:tracePt t="151643" x="5802313" y="4929188"/>
          <p14:tracePt t="151644" x="5819775" y="4929188"/>
          <p14:tracePt t="151661" x="5862638" y="4929188"/>
          <p14:tracePt t="151664" x="5880100" y="4929188"/>
          <p14:tracePt t="151667" x="5888038" y="4929188"/>
          <p14:tracePt t="151669" x="5895975" y="4929188"/>
          <p14:tracePt t="151677" x="5921375" y="4929188"/>
          <p14:tracePt t="151678" x="5930900" y="4929188"/>
          <p14:tracePt t="151693" x="5989638" y="4929188"/>
          <p14:tracePt t="151694" x="6015038" y="4929188"/>
          <p14:tracePt t="151709" x="6083300" y="4954588"/>
          <p14:tracePt t="151726" x="6142038" y="4962525"/>
          <p14:tracePt t="151742" x="6210300" y="4997450"/>
          <p14:tracePt t="151759" x="6270625" y="5022850"/>
          <p14:tracePt t="151761" x="6286500" y="5030788"/>
          <p14:tracePt t="151776" x="6311900" y="5064125"/>
          <p14:tracePt t="151793" x="6372225" y="5091113"/>
          <p14:tracePt t="151795" x="6380163" y="5099050"/>
          <p14:tracePt t="151809" x="6415088" y="5116513"/>
          <p14:tracePt t="151811" x="6415088" y="5124450"/>
          <p14:tracePt t="151826" x="6448425" y="5141913"/>
          <p14:tracePt t="151828" x="6465888" y="5149850"/>
          <p14:tracePt t="151843" x="6508750" y="5192713"/>
          <p14:tracePt t="151860" x="6542088" y="5235575"/>
          <p14:tracePt t="151876" x="6584950" y="5268913"/>
          <p14:tracePt t="151893" x="6600825" y="5294313"/>
          <p14:tracePt t="151895" x="6610350" y="5311775"/>
          <p14:tracePt t="151910" x="6626225" y="5353050"/>
          <p14:tracePt t="151926" x="6653213" y="5370513"/>
          <p14:tracePt t="151942" x="6669088" y="5395913"/>
          <p14:tracePt t="151945" x="6669088" y="5405438"/>
          <p14:tracePt t="151960" x="6678613" y="5421313"/>
          <p14:tracePt t="151976" x="6686550" y="5446713"/>
          <p14:tracePt t="151993" x="6694488" y="5472113"/>
          <p14:tracePt t="151996" x="6694488" y="5481638"/>
          <p14:tracePt t="151999" x="6694488" y="5489575"/>
          <p14:tracePt t="152009" x="6694488" y="5497513"/>
          <p14:tracePt t="152011" x="6694488" y="5507038"/>
          <p14:tracePt t="152026" x="6704013" y="5514975"/>
          <p14:tracePt t="152043" x="6704013" y="5532438"/>
          <p14:tracePt t="152059" x="6704013" y="5557838"/>
          <p14:tracePt t="152077" x="6704013" y="5583238"/>
          <p14:tracePt t="152092" x="6704013" y="5608638"/>
          <p14:tracePt t="152110" x="6704013" y="5634038"/>
          <p14:tracePt t="152126" x="6704013" y="5651500"/>
          <p14:tracePt t="152143" x="6704013" y="5659438"/>
          <p14:tracePt t="152147" x="6704013" y="5668963"/>
          <p14:tracePt t="152160" x="6704013" y="5684838"/>
          <p14:tracePt t="152177" x="6704013" y="5702300"/>
          <p14:tracePt t="152208" x="6704013" y="5710238"/>
          <p14:tracePt t="152234" x="6704013" y="5719763"/>
          <p14:tracePt t="152254" x="6704013" y="5735638"/>
          <p14:tracePt t="152270" x="6704013" y="5745163"/>
          <p14:tracePt t="152281" x="6704013" y="5753100"/>
          <p14:tracePt t="152290" x="6694488" y="5761038"/>
          <p14:tracePt t="152296" x="6694488" y="5778500"/>
          <p14:tracePt t="152308" x="6678613" y="5795963"/>
          <p14:tracePt t="152325" x="6678613" y="5813425"/>
          <p14:tracePt t="152342" x="6669088" y="5829300"/>
          <p14:tracePt t="152364" x="6661150" y="5838825"/>
          <p14:tracePt t="152405" x="6653213" y="5846763"/>
          <p14:tracePt t="152492" x="6653213" y="5854700"/>
          <p14:tracePt t="152499" x="6653213" y="5864225"/>
          <p14:tracePt t="152509" x="6669088" y="5864225"/>
          <p14:tracePt t="152525" x="6762750" y="5838825"/>
          <p14:tracePt t="152527" x="6780213" y="5821363"/>
          <p14:tracePt t="152542" x="6924675" y="5753100"/>
          <p14:tracePt t="152543" x="6992938" y="5719763"/>
          <p14:tracePt t="152558" x="7264400" y="5591175"/>
          <p14:tracePt t="152575" x="7637463" y="5421313"/>
          <p14:tracePt t="152592" x="8062913" y="5286375"/>
          <p14:tracePt t="152593" x="8199438" y="5243513"/>
          <p14:tracePt t="152608" x="8632825" y="5116513"/>
          <p14:tracePt t="152625" x="9540875" y="4852988"/>
          <p14:tracePt t="152642" x="10085388" y="4716463"/>
          <p14:tracePt t="152659" x="10458450" y="4546600"/>
          <p14:tracePt t="152660" x="10518775" y="4513263"/>
          <p14:tracePt t="152663" x="10569575" y="4495800"/>
          <p14:tracePt t="152676" x="10714038" y="4410075"/>
          <p14:tracePt t="152692" x="10807700" y="4359275"/>
          <p14:tracePt t="152696" x="10833100" y="4341813"/>
          <p14:tracePt t="152709" x="10901363" y="4300538"/>
          <p14:tracePt t="152712" x="10909300" y="4300538"/>
          <p14:tracePt t="152725" x="10977563" y="4257675"/>
          <p14:tracePt t="152727" x="10993438" y="4240213"/>
          <p14:tracePt t="152743" x="11071225" y="4189413"/>
          <p14:tracePt t="152744" x="11104563" y="4171950"/>
          <p14:tracePt t="152759" x="11172825" y="4121150"/>
          <p14:tracePt t="152761" x="11198225" y="4105275"/>
          <p14:tracePt t="152777" x="11249025" y="4070350"/>
          <p14:tracePt t="152780" x="11266488" y="4062413"/>
          <p14:tracePt t="152782" x="11274425" y="4052888"/>
          <p14:tracePt t="152793" x="11299825" y="4044950"/>
          <p14:tracePt t="152794" x="11307763" y="4027488"/>
          <p14:tracePt t="152809" x="11342688" y="4011613"/>
          <p14:tracePt t="152825" x="11385550" y="3986213"/>
          <p14:tracePt t="152842" x="11487150" y="3925888"/>
          <p14:tracePt t="152846" x="11530013" y="3900488"/>
          <p14:tracePt t="152849" x="11563350" y="3883025"/>
          <p14:tracePt t="152858" x="11639550" y="3841750"/>
          <p14:tracePt t="152862" x="11690350" y="3832225"/>
          <p14:tracePt t="152864" x="11741150" y="3816350"/>
          <p14:tracePt t="152875" x="11844338" y="3763963"/>
          <p14:tracePt t="152891" x="11979275" y="3730625"/>
          <p14:tracePt t="152908" x="12047538" y="3705225"/>
          <p14:tracePt t="152925" x="12080875" y="3705225"/>
          <p14:tracePt t="152943" x="12166600" y="3697288"/>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88" y="1013681"/>
            <a:ext cx="12116024" cy="5819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3538032" y="308826"/>
            <a:ext cx="494030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u="sng" dirty="0">
                <a:solidFill>
                  <a:schemeClr val="tx1"/>
                </a:solidFill>
              </a:rPr>
              <a:t>So….. Channel Management </a:t>
            </a:r>
          </a:p>
        </p:txBody>
      </p:sp>
      <p:sp>
        <p:nvSpPr>
          <p:cNvPr id="11" name="TextBox 10"/>
          <p:cNvSpPr txBox="1">
            <a:spLocks noChangeArrowheads="1"/>
          </p:cNvSpPr>
          <p:nvPr/>
        </p:nvSpPr>
        <p:spPr bwMode="auto">
          <a:xfrm>
            <a:off x="1538868" y="1971317"/>
            <a:ext cx="8938632" cy="86177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Identifies, selects, monitors, and evaluates sales channels </a:t>
            </a:r>
          </a:p>
          <a:p>
            <a:r>
              <a:rPr lang="en-US" altLang="ar-SA" sz="2000" dirty="0"/>
              <a:t>Puts products in the customers</a:t>
            </a:r>
            <a:r>
              <a:rPr lang="en-US" altLang="en-US" sz="2000" dirty="0"/>
              <a:t>’</a:t>
            </a:r>
            <a:r>
              <a:rPr lang="en-US" altLang="ar-SA" sz="2000" dirty="0"/>
              <a:t> hands </a:t>
            </a:r>
          </a:p>
        </p:txBody>
      </p:sp>
      <p:sp>
        <p:nvSpPr>
          <p:cNvPr id="12" name="TextBox 11"/>
          <p:cNvSpPr txBox="1">
            <a:spLocks noChangeArrowheads="1"/>
          </p:cNvSpPr>
          <p:nvPr/>
        </p:nvSpPr>
        <p:spPr bwMode="auto">
          <a:xfrm>
            <a:off x="1538866" y="3082677"/>
            <a:ext cx="8938633" cy="692049"/>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Channel Management </a:t>
            </a:r>
          </a:p>
        </p:txBody>
      </p:sp>
      <p:sp>
        <p:nvSpPr>
          <p:cNvPr id="13" name="TextBox 12"/>
          <p:cNvSpPr txBox="1">
            <a:spLocks noChangeArrowheads="1"/>
          </p:cNvSpPr>
          <p:nvPr/>
        </p:nvSpPr>
        <p:spPr bwMode="auto">
          <a:xfrm>
            <a:off x="1538867" y="4024312"/>
            <a:ext cx="8938632" cy="132343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Gets products from producers to customers</a:t>
            </a:r>
          </a:p>
          <a:p>
            <a:r>
              <a:rPr lang="en-US" altLang="ar-SA" sz="2000" dirty="0"/>
              <a:t>Makes products available when and where customers want to buy</a:t>
            </a:r>
          </a:p>
          <a:p>
            <a:r>
              <a:rPr lang="en-US" altLang="ar-SA" sz="2000" dirty="0"/>
              <a:t>Determines which channel members should do </a:t>
            </a:r>
          </a:p>
        </p:txBody>
      </p:sp>
      <p:sp>
        <p:nvSpPr>
          <p:cNvPr id="14" name="Rectangle 1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80102849-E9EA-64FE-3D29-9A22CEE4CC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1949065189"/>
      </p:ext>
    </p:extLst>
  </p:cSld>
  <p:clrMapOvr>
    <a:masterClrMapping/>
  </p:clrMapOvr>
  <mc:AlternateContent xmlns:mc="http://schemas.openxmlformats.org/markup-compatibility/2006" xmlns:p14="http://schemas.microsoft.com/office/powerpoint/2010/main">
    <mc:Choice Requires="p14">
      <p:transition p14:dur="10" advTm="126009"/>
    </mc:Choice>
    <mc:Fallback xmlns="">
      <p:transition advTm="1260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par>
                          <p:cTn id="28" fill="hold">
                            <p:stCondLst>
                              <p:cond delay="500"/>
                            </p:stCondLst>
                            <p:childTnLst>
                              <p:par>
                                <p:cTn id="29" presetID="55"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strVal val="#ppt_w*0.70"/>
                                          </p:val>
                                        </p:tav>
                                        <p:tav tm="100000">
                                          <p:val>
                                            <p:strVal val="#ppt_w"/>
                                          </p:val>
                                        </p:tav>
                                      </p:tavLst>
                                    </p:anim>
                                    <p:anim calcmode="lin" valueType="num">
                                      <p:cBhvr>
                                        <p:cTn id="32" dur="2000" fill="hold"/>
                                        <p:tgtEl>
                                          <p:spTgt spid="12"/>
                                        </p:tgtEl>
                                        <p:attrNameLst>
                                          <p:attrName>ppt_h</p:attrName>
                                        </p:attrNameLst>
                                      </p:cBhvr>
                                      <p:tavLst>
                                        <p:tav tm="0">
                                          <p:val>
                                            <p:strVal val="#ppt_h"/>
                                          </p:val>
                                        </p:tav>
                                        <p:tav tm="100000">
                                          <p:val>
                                            <p:strVal val="#ppt_h"/>
                                          </p:val>
                                        </p:tav>
                                      </p:tavLst>
                                    </p:anim>
                                    <p:animEffect transition="in" filter="fade">
                                      <p:cBhvr>
                                        <p:cTn id="33" dur="20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3">
                                            <p:bg/>
                                          </p:spTgt>
                                        </p:tgtEl>
                                        <p:attrNameLst>
                                          <p:attrName>style.visibility</p:attrName>
                                        </p:attrNameLst>
                                      </p:cBhvr>
                                      <p:to>
                                        <p:strVal val="visible"/>
                                      </p:to>
                                    </p:set>
                                    <p:anim calcmode="lin" valueType="num">
                                      <p:cBhvr additive="base">
                                        <p:cTn id="38" dur="500"/>
                                        <p:tgtEl>
                                          <p:spTgt spid="13">
                                            <p:bg/>
                                          </p:spTgt>
                                        </p:tgtEl>
                                        <p:attrNameLst>
                                          <p:attrName>ppt_y</p:attrName>
                                        </p:attrNameLst>
                                      </p:cBhvr>
                                      <p:tavLst>
                                        <p:tav tm="0">
                                          <p:val>
                                            <p:strVal val="#ppt_y-#ppt_h*1.125000"/>
                                          </p:val>
                                        </p:tav>
                                        <p:tav tm="100000">
                                          <p:val>
                                            <p:strVal val="#ppt_y"/>
                                          </p:val>
                                        </p:tav>
                                      </p:tavLst>
                                    </p:anim>
                                    <p:animEffect transition="in" filter="wipe(down)">
                                      <p:cBhvr>
                                        <p:cTn id="39" dur="500"/>
                                        <p:tgtEl>
                                          <p:spTgt spid="13">
                                            <p:bg/>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txEl>
                                              <p:pRg st="0" end="0"/>
                                            </p:txEl>
                                          </p:spTgt>
                                        </p:tgtEl>
                                        <p:attrNameLst>
                                          <p:attrName>style.visibility</p:attrName>
                                        </p:attrNameLst>
                                      </p:cBhvr>
                                      <p:to>
                                        <p:strVal val="visible"/>
                                      </p:to>
                                    </p:set>
                                    <p:anim calcmode="lin" valueType="num">
                                      <p:cBhvr additive="base">
                                        <p:cTn id="44"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3">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1" end="1"/>
                                            </p:txEl>
                                          </p:spTgt>
                                        </p:tgtEl>
                                        <p:attrNameLst>
                                          <p:attrName>style.visibility</p:attrName>
                                        </p:attrNameLst>
                                      </p:cBhvr>
                                      <p:to>
                                        <p:strVal val="visible"/>
                                      </p:to>
                                    </p:set>
                                    <p:anim calcmode="lin" valueType="num">
                                      <p:cBhvr additive="base">
                                        <p:cTn id="50"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2" end="2"/>
                                            </p:txEl>
                                          </p:spTgt>
                                        </p:tgtEl>
                                        <p:attrNameLst>
                                          <p:attrName>style.visibility</p:attrName>
                                        </p:attrNameLst>
                                      </p:cBhvr>
                                      <p:to>
                                        <p:strVal val="visible"/>
                                      </p:to>
                                    </p:set>
                                    <p:anim calcmode="lin" valueType="num">
                                      <p:cBhvr additive="base">
                                        <p:cTn id="56"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extLst>
    <p:ext uri="{3A86A75C-4F4B-4683-9AE1-C65F6400EC91}">
      <p14:laserTraceLst xmlns:p14="http://schemas.microsoft.com/office/powerpoint/2010/main">
        <p14:tracePtLst>
          <p14:tracePt t="14629" x="12047538" y="2863850"/>
          <p14:tracePt t="14634" x="11945938" y="2863850"/>
          <p14:tracePt t="14651" x="11426825" y="2863850"/>
          <p14:tracePt t="14668" x="10823575" y="2863850"/>
          <p14:tracePt t="14685" x="10042525" y="2871788"/>
          <p14:tracePt t="14701" x="9371013" y="2871788"/>
          <p14:tracePt t="14703" x="9193213" y="2871788"/>
          <p14:tracePt t="14718" x="8580438" y="2871788"/>
          <p14:tracePt t="14719" x="8377238" y="2871788"/>
          <p14:tracePt t="14735" x="7893050" y="2871788"/>
          <p14:tracePt t="14736" x="7756525" y="2871788"/>
          <p14:tracePt t="14751" x="7373938" y="2830513"/>
          <p14:tracePt t="14753" x="7239000" y="2813050"/>
          <p14:tracePt t="14768" x="6694488" y="2795588"/>
          <p14:tracePt t="14786" x="5972175" y="2846388"/>
          <p14:tracePt t="14802" x="5480050" y="2922588"/>
          <p14:tracePt t="14804" x="5310188" y="2965450"/>
          <p14:tracePt t="14819" x="4621213" y="3067050"/>
          <p14:tracePt t="14835" x="4214813" y="3067050"/>
          <p14:tracePt t="14839" x="4129088" y="3067050"/>
          <p14:tracePt t="14852" x="3890963" y="3033713"/>
          <p14:tracePt t="14855" x="3806825" y="3025775"/>
          <p14:tracePt t="14858" x="3738563" y="3025775"/>
          <p14:tracePt t="14868" x="3576638" y="3025775"/>
          <p14:tracePt t="14870" x="3508375" y="3025775"/>
          <p14:tracePt t="14884" x="3305175" y="3025775"/>
          <p14:tracePt t="14901" x="3203575" y="3025775"/>
          <p14:tracePt t="14918" x="3186113" y="3016250"/>
          <p14:tracePt t="14943" x="3178175" y="3016250"/>
          <p14:tracePt t="14951" x="3160713" y="3000375"/>
          <p14:tracePt t="14968" x="3100388" y="2949575"/>
          <p14:tracePt t="14986" x="2828925" y="2805113"/>
          <p14:tracePt t="15002" x="2608263" y="2719388"/>
          <p14:tracePt t="15005" x="2514600" y="2693988"/>
          <p14:tracePt t="15007" x="2430463" y="2668588"/>
          <p14:tracePt t="15019" x="2192338" y="2608263"/>
          <p14:tracePt t="15035" x="1893888" y="2541588"/>
          <p14:tracePt t="15039" x="1835150" y="2532063"/>
          <p14:tracePt t="15042" x="1776413" y="2524125"/>
          <p14:tracePt t="15052" x="1682750" y="2498725"/>
          <p14:tracePt t="15056" x="1639888" y="2498725"/>
          <p14:tracePt t="15058" x="1614488" y="2489200"/>
          <p14:tracePt t="15069" x="1606550" y="2473325"/>
          <p14:tracePt t="15256" x="1622425" y="2473325"/>
          <p14:tracePt t="15259" x="1631950" y="2473325"/>
          <p14:tracePt t="15267" x="1647825" y="2473325"/>
          <p14:tracePt t="15275" x="1673225" y="2473325"/>
          <p14:tracePt t="15287" x="1716088" y="2463800"/>
          <p14:tracePt t="15302" x="1749425" y="2455863"/>
          <p14:tracePt t="15304" x="1758950" y="2455863"/>
          <p14:tracePt t="15319" x="1766888" y="2455863"/>
          <p14:tracePt t="15334" x="1784350" y="2438400"/>
          <p14:tracePt t="15351" x="1801813" y="2430463"/>
          <p14:tracePt t="15368" x="1817688" y="2430463"/>
          <p14:tracePt t="15369" x="1827213" y="2430463"/>
          <p14:tracePt t="15372" x="1835150" y="2430463"/>
          <p14:tracePt t="15384" x="1893888" y="2413000"/>
          <p14:tracePt t="15400" x="2005013" y="2379663"/>
          <p14:tracePt t="15417" x="2174875" y="2336800"/>
          <p14:tracePt t="15434" x="2344738" y="2293938"/>
          <p14:tracePt t="15451" x="2438400" y="2243138"/>
          <p14:tracePt t="15454" x="2463800" y="2235200"/>
          <p14:tracePt t="15468" x="2549525" y="2200275"/>
          <p14:tracePt t="15484" x="2744788" y="2098675"/>
          <p14:tracePt t="15485" x="2811463" y="2065338"/>
          <p14:tracePt t="15502" x="3016250" y="1963738"/>
          <p14:tracePt t="15505" x="3152775" y="1895475"/>
          <p14:tracePt t="15517" x="3338513" y="1793875"/>
          <p14:tracePt t="15520" x="3398838" y="1758950"/>
          <p14:tracePt t="15536" x="3576638" y="1657350"/>
          <p14:tracePt t="15551" x="3662363" y="1606550"/>
          <p14:tracePt t="15568" x="3687763" y="1571625"/>
          <p14:tracePt t="15569" x="3703638" y="1563688"/>
          <p14:tracePt t="15584" x="3771900" y="1530350"/>
          <p14:tracePt t="15601" x="3822700" y="1477963"/>
          <p14:tracePt t="15618" x="3865563" y="1436688"/>
          <p14:tracePt t="15619" x="3873500" y="1419225"/>
          <p14:tracePt t="15634" x="3916363" y="1368425"/>
          <p14:tracePt t="15651" x="3959225" y="1325563"/>
          <p14:tracePt t="15668" x="3976688" y="1300163"/>
          <p14:tracePt t="15670" x="3984625" y="1292225"/>
          <p14:tracePt t="15686" x="4010025" y="1249363"/>
          <p14:tracePt t="15702" x="4035425" y="1223963"/>
          <p14:tracePt t="15717" x="4052888" y="1189038"/>
          <p14:tracePt t="15734" x="4078288" y="1163638"/>
          <p14:tracePt t="15735" x="4086225" y="1163638"/>
          <p14:tracePt t="15751" x="4129088" y="1130300"/>
          <p14:tracePt t="15767" x="4179888" y="1112838"/>
          <p14:tracePt t="15769" x="4205288" y="1104900"/>
          <p14:tracePt t="15784" x="4273550" y="1079500"/>
          <p14:tracePt t="15801" x="4332288" y="1062038"/>
          <p14:tracePt t="15817" x="4392613" y="1044575"/>
          <p14:tracePt t="15819" x="4410075" y="1036638"/>
          <p14:tracePt t="15822" x="4418013" y="1028700"/>
          <p14:tracePt t="15834" x="4460875" y="1028700"/>
          <p14:tracePt t="15850" x="4545013" y="1028700"/>
          <p14:tracePt t="15867" x="4638675" y="1028700"/>
          <p14:tracePt t="15884" x="4749800" y="1044575"/>
          <p14:tracePt t="15901" x="4902200" y="1087438"/>
          <p14:tracePt t="15906" x="4927600" y="1096963"/>
          <p14:tracePt t="15917" x="5021263" y="1104900"/>
          <p14:tracePt t="15920" x="5038725" y="1104900"/>
          <p14:tracePt t="15923" x="5072063" y="1104900"/>
          <p14:tracePt t="15934" x="5140325" y="1112838"/>
          <p14:tracePt t="15952" x="5327650" y="1163638"/>
          <p14:tracePt t="15968" x="5548313" y="1206500"/>
          <p14:tracePt t="15969" x="5624513" y="1223963"/>
          <p14:tracePt t="15984" x="5989638" y="1292225"/>
          <p14:tracePt t="16000" x="6346825" y="1317625"/>
          <p14:tracePt t="16017" x="6678613" y="1333500"/>
          <p14:tracePt t="16034" x="6932613" y="1333500"/>
          <p14:tracePt t="16050" x="7026275" y="1343025"/>
          <p14:tracePt t="16067" x="7034213" y="1343025"/>
          <p14:tracePt t="16102" x="7043738" y="1343025"/>
          <p14:tracePt t="16110" x="7043738" y="1350963"/>
          <p14:tracePt t="16118" x="7034213" y="1360488"/>
          <p14:tracePt t="16121" x="7018338" y="1368425"/>
          <p14:tracePt t="16124" x="6992938" y="1385888"/>
          <p14:tracePt t="16136" x="6907213" y="1419225"/>
          <p14:tracePt t="16151" x="6686550" y="1477963"/>
          <p14:tracePt t="16167" x="6423025" y="1555750"/>
          <p14:tracePt t="16167" x="6321425" y="1581150"/>
          <p14:tracePt t="16183" x="5870575" y="1690688"/>
          <p14:tracePt t="16200" x="5310188" y="1835150"/>
          <p14:tracePt t="16216" x="4562475" y="2030413"/>
          <p14:tracePt t="16217" x="4392613" y="2065338"/>
          <p14:tracePt t="16233" x="3492500" y="2252663"/>
          <p14:tracePt t="16250" x="2625725" y="2422525"/>
          <p14:tracePt t="16267" x="1893888" y="2574925"/>
          <p14:tracePt t="16283" x="1393825" y="2701925"/>
          <p14:tracePt t="16300" x="1095375" y="2787650"/>
          <p14:tracePt t="16301" x="1062038" y="2795588"/>
          <p14:tracePt t="16317" x="1019175" y="2813050"/>
          <p14:tracePt t="16339" x="1044575" y="2813050"/>
          <p14:tracePt t="16350" x="1095375" y="2813050"/>
          <p14:tracePt t="16367" x="1198563" y="2805113"/>
          <p14:tracePt t="16368" x="1214438" y="2795588"/>
          <p14:tracePt t="16383" x="1265238" y="2778125"/>
          <p14:tracePt t="16400" x="1290638" y="2770188"/>
          <p14:tracePt t="16417" x="1308100" y="2762250"/>
          <p14:tracePt t="16419" x="1325563" y="2762250"/>
          <p14:tracePt t="16434" x="1343025" y="2762250"/>
          <p14:tracePt t="16435" x="1358900" y="2762250"/>
          <p14:tracePt t="16451" x="1419225" y="2744788"/>
          <p14:tracePt t="16467" x="1503363" y="2719388"/>
          <p14:tracePt t="16484" x="1597025" y="2701925"/>
          <p14:tracePt t="16487" x="1631950" y="2693988"/>
          <p14:tracePt t="16501" x="1673225" y="2676525"/>
          <p14:tracePt t="16503" x="1682750" y="2676525"/>
          <p14:tracePt t="16518" x="1716088" y="2660650"/>
          <p14:tracePt t="16521" x="1741488" y="2660650"/>
          <p14:tracePt t="16533" x="1766888" y="2660650"/>
          <p14:tracePt t="16535" x="1776413" y="2660650"/>
          <p14:tracePt t="16550" x="1827213" y="2643188"/>
          <p14:tracePt t="16567" x="1893888" y="2625725"/>
          <p14:tracePt t="16568" x="1920875" y="2617788"/>
          <p14:tracePt t="16583" x="1962150" y="2608263"/>
          <p14:tracePt t="16584" x="1979613" y="2608263"/>
          <p14:tracePt t="16600" x="2022475" y="2600325"/>
          <p14:tracePt t="16617" x="2038350" y="2600325"/>
          <p14:tracePt t="16633" x="2047875" y="2592388"/>
          <p14:tracePt t="16634" x="2065338" y="2592388"/>
          <p14:tracePt t="16650" x="2081213" y="2592388"/>
          <p14:tracePt t="16667" x="2149475" y="2582863"/>
          <p14:tracePt t="16670" x="2166938" y="2582863"/>
          <p14:tracePt t="16683" x="2251075" y="2574925"/>
          <p14:tracePt t="16686" x="2276475" y="2574925"/>
          <p14:tracePt t="16699" x="2344738" y="2574925"/>
          <p14:tracePt t="16717" x="2413000" y="2566988"/>
          <p14:tracePt t="16718" x="2430463" y="2566988"/>
          <p14:tracePt t="16733" x="2455863" y="2566988"/>
          <p14:tracePt t="16750" x="2471738" y="2566988"/>
          <p14:tracePt t="16775" x="2481263" y="2566988"/>
          <p14:tracePt t="16800" x="2497138" y="2557463"/>
          <p14:tracePt t="16826" x="2514600" y="2557463"/>
          <p14:tracePt t="16879" x="2532063" y="2557463"/>
          <p14:tracePt t="16899" x="2549525" y="2557463"/>
          <p14:tracePt t="16910" x="2565400" y="2549525"/>
          <p14:tracePt t="16920" x="2574925" y="2549525"/>
          <p14:tracePt t="16925" x="2590800" y="2549525"/>
          <p14:tracePt t="16934" x="2600325" y="2549525"/>
          <p14:tracePt t="16950" x="2625725" y="2549525"/>
          <p14:tracePt t="16952" x="2641600" y="2549525"/>
          <p14:tracePt t="16968" x="2659063" y="2549525"/>
          <p14:tracePt t="16983" x="2668588" y="2549525"/>
          <p14:tracePt t="17000" x="2693988" y="2549525"/>
          <p14:tracePt t="17017" x="2719388" y="2549525"/>
          <p14:tracePt t="17034" x="2744788" y="2549525"/>
          <p14:tracePt t="17035" x="2760663" y="2549525"/>
          <p14:tracePt t="17050" x="2770188" y="2549525"/>
          <p14:tracePt t="17067" x="2795588" y="2549525"/>
          <p14:tracePt t="17083" x="2803525" y="2549525"/>
          <p14:tracePt t="17100" x="2820988" y="2549525"/>
          <p14:tracePt t="17102" x="2828925" y="2549525"/>
          <p14:tracePt t="17118" x="2854325" y="2549525"/>
          <p14:tracePt t="17119" x="2871788" y="2549525"/>
          <p14:tracePt t="17133" x="2922588" y="2549525"/>
          <p14:tracePt t="17137" x="2940050" y="2549525"/>
          <p14:tracePt t="17140" x="2955925" y="2549525"/>
          <p14:tracePt t="17151" x="2982913" y="2549525"/>
          <p14:tracePt t="17152" x="2998788" y="2549525"/>
          <p14:tracePt t="17168" x="3041650" y="2549525"/>
          <p14:tracePt t="17183" x="3059113" y="2549525"/>
          <p14:tracePt t="17185" x="3067050" y="2549525"/>
          <p14:tracePt t="17199" x="3084513" y="2549525"/>
          <p14:tracePt t="17216" x="3109913" y="2549525"/>
          <p14:tracePt t="17233" x="3143250" y="2549525"/>
          <p14:tracePt t="17235" x="3152775" y="2549525"/>
          <p14:tracePt t="17238" x="3168650" y="2549525"/>
          <p14:tracePt t="17250" x="3244850" y="2549525"/>
          <p14:tracePt t="17267" x="3389313" y="2549525"/>
          <p14:tracePt t="17283" x="3492500" y="2549525"/>
          <p14:tracePt t="17287" x="3517900" y="2549525"/>
          <p14:tracePt t="17290" x="3543300" y="2549525"/>
          <p14:tracePt t="17300" x="3586163" y="2549525"/>
          <p14:tracePt t="17303" x="3594100" y="2549525"/>
          <p14:tracePt t="17318" x="3652838" y="2549525"/>
          <p14:tracePt t="17334" x="3662363" y="2549525"/>
          <p14:tracePt t="17338" x="3670300" y="2549525"/>
          <p14:tracePt t="17359" x="3687763" y="2549525"/>
          <p14:tracePt t="17466" x="3703638" y="2549525"/>
          <p14:tracePt t="17482" x="3713163" y="2549525"/>
          <p14:tracePt t="17592" x="3721100" y="2549525"/>
          <p14:tracePt t="17654" x="3729038" y="2549525"/>
          <p14:tracePt t="18472" x="3746500" y="2549525"/>
          <p14:tracePt t="18479" x="3756025" y="2549525"/>
          <p14:tracePt t="18481" x="3763963" y="2549525"/>
          <p14:tracePt t="18489" x="3771900" y="2549525"/>
          <p14:tracePt t="18499" x="3797300" y="2549525"/>
          <p14:tracePt t="18500" x="3806825" y="2549525"/>
          <p14:tracePt t="18515" x="3848100" y="2549525"/>
          <p14:tracePt t="18532" x="3900488" y="2549525"/>
          <p14:tracePt t="18533" x="3908425" y="2549525"/>
          <p14:tracePt t="18549" x="3959225" y="2549525"/>
          <p14:tracePt t="18550" x="3976688" y="2549525"/>
          <p14:tracePt t="18566" x="4017963" y="2549525"/>
          <p14:tracePt t="18583" x="4060825" y="2549525"/>
          <p14:tracePt t="18599" x="4078288" y="2549525"/>
          <p14:tracePt t="18603" x="4086225" y="2549525"/>
          <p14:tracePt t="18616" x="4095750" y="2549525"/>
          <p14:tracePt t="18617" x="4103688" y="2549525"/>
          <p14:tracePt t="18632" x="4129088" y="2557463"/>
          <p14:tracePt t="18655" x="4137025" y="2557463"/>
          <p14:tracePt t="18665" x="4146550" y="2566988"/>
          <p14:tracePt t="18682" x="4154488" y="2566988"/>
          <p14:tracePt t="18699" x="4162425" y="2566988"/>
          <p14:tracePt t="18716" x="4171950" y="2566988"/>
          <p14:tracePt t="18738" x="4179888" y="2566988"/>
          <p14:tracePt t="18758" x="4187825" y="2566988"/>
          <p14:tracePt t="18767" x="4205288" y="2566988"/>
          <p14:tracePt t="18810" x="4222750" y="2574925"/>
          <p14:tracePt t="18823" x="4230688" y="2574925"/>
          <p14:tracePt t="18837" x="4240213" y="2574925"/>
          <p14:tracePt t="18849" x="4256088" y="2574925"/>
          <p14:tracePt t="18865" x="4291013" y="2574925"/>
          <p14:tracePt t="18882" x="4306888" y="2574925"/>
          <p14:tracePt t="18884" x="4316413" y="2574925"/>
          <p14:tracePt t="18899" x="4324350" y="2574925"/>
          <p14:tracePt t="18901" x="4332288" y="2574925"/>
          <p14:tracePt t="18916" x="4349750" y="2574925"/>
          <p14:tracePt t="18935" x="4367213" y="2574925"/>
          <p14:tracePt t="18951" x="4384675" y="2557463"/>
          <p14:tracePt t="18968" x="4400550" y="2557463"/>
          <p14:tracePt t="18986" x="4418013" y="2557463"/>
          <p14:tracePt t="18999" x="4425950" y="2557463"/>
          <p14:tracePt t="19015" x="4435475" y="2557463"/>
          <p14:tracePt t="19017" x="4443413" y="2557463"/>
          <p14:tracePt t="19032" x="4451350" y="2549525"/>
          <p14:tracePt t="19049" x="4476750" y="2541588"/>
          <p14:tracePt t="19065" x="4503738" y="2541588"/>
          <p14:tracePt t="19068" x="4511675" y="2532063"/>
          <p14:tracePt t="19082" x="4537075" y="2524125"/>
          <p14:tracePt t="19098" x="4554538" y="2516188"/>
          <p14:tracePt t="19115" x="4570413" y="2506663"/>
          <p14:tracePt t="19132" x="4579938" y="2506663"/>
          <p14:tracePt t="19149" x="4613275" y="2506663"/>
          <p14:tracePt t="19166" x="4638675" y="2506663"/>
          <p14:tracePt t="19167" x="4646613" y="2506663"/>
          <p14:tracePt t="19182" x="4689475" y="2489200"/>
          <p14:tracePt t="19199" x="4714875" y="2489200"/>
          <p14:tracePt t="19202" x="4732338" y="2489200"/>
          <p14:tracePt t="19216" x="4749800" y="2489200"/>
          <p14:tracePt t="19219" x="4757738" y="2489200"/>
          <p14:tracePt t="19222" x="4765675" y="2489200"/>
          <p14:tracePt t="19232" x="4783138" y="2489200"/>
          <p14:tracePt t="19249" x="4826000" y="2489200"/>
          <p14:tracePt t="19265" x="4876800" y="2489200"/>
          <p14:tracePt t="19282" x="4935538" y="2489200"/>
          <p14:tracePt t="19284" x="4945063" y="2489200"/>
          <p14:tracePt t="19298" x="4987925" y="2473325"/>
          <p14:tracePt t="19298" x="5003800" y="2473325"/>
          <p14:tracePt t="19315" x="5021263" y="2473325"/>
          <p14:tracePt t="19332" x="5080000" y="2473325"/>
          <p14:tracePt t="19349" x="5122863" y="2473325"/>
          <p14:tracePt t="19365" x="5140325" y="2473325"/>
          <p14:tracePt t="19367" x="5157788" y="2473325"/>
          <p14:tracePt t="19382" x="5191125" y="2473325"/>
          <p14:tracePt t="19398" x="5224463" y="2473325"/>
          <p14:tracePt t="19415" x="5267325" y="2481263"/>
          <p14:tracePt t="19432" x="5292725" y="2481263"/>
          <p14:tracePt t="19449" x="5318125" y="2481263"/>
          <p14:tracePt t="19466" x="5360988" y="2498725"/>
          <p14:tracePt t="19469" x="5368925" y="2498725"/>
          <p14:tracePt t="19472" x="5378450" y="2498725"/>
          <p14:tracePt t="19482" x="5394325" y="2498725"/>
          <p14:tracePt t="19484" x="5403850" y="2498725"/>
          <p14:tracePt t="19499" x="5437188" y="2498725"/>
          <p14:tracePt t="19516" x="5446713" y="2498725"/>
          <p14:tracePt t="19518" x="5454650" y="2498725"/>
          <p14:tracePt t="19533" x="5472113" y="2498725"/>
          <p14:tracePt t="19554" x="5505450" y="2498725"/>
          <p14:tracePt t="19565" x="5522913" y="2498725"/>
          <p14:tracePt t="19567" x="5530850" y="2498725"/>
          <p14:tracePt t="19582" x="5556250" y="2498725"/>
          <p14:tracePt t="19583" x="5565775" y="2498725"/>
          <p14:tracePt t="19586" x="5581650" y="2498725"/>
          <p14:tracePt t="19598" x="5607050" y="2498725"/>
          <p14:tracePt t="19615" x="5616575" y="2498725"/>
          <p14:tracePt t="19618" x="5624513" y="2498725"/>
          <p14:tracePt t="19632" x="5641975" y="2498725"/>
          <p14:tracePt t="19649" x="5667375" y="2498725"/>
          <p14:tracePt t="19653" x="5675313" y="2498725"/>
          <p14:tracePt t="19665" x="5692775" y="2498725"/>
          <p14:tracePt t="19669" x="5700713" y="2498725"/>
          <p14:tracePt t="19682" x="5718175" y="2498725"/>
          <p14:tracePt t="19684" x="5735638" y="2498725"/>
          <p14:tracePt t="19699" x="5761038" y="2498725"/>
          <p14:tracePt t="19716" x="5786438" y="2498725"/>
          <p14:tracePt t="19719" x="5794375" y="2498725"/>
          <p14:tracePt t="19732" x="5811838" y="2498725"/>
          <p14:tracePt t="19748" x="5827713" y="2498725"/>
          <p14:tracePt t="19750" x="5845175" y="2489200"/>
          <p14:tracePt t="19766" x="5845175" y="2481263"/>
          <p14:tracePt t="19782" x="5870575" y="2481263"/>
          <p14:tracePt t="19798" x="5895975" y="2481263"/>
          <p14:tracePt t="19815" x="5930900" y="2463800"/>
          <p14:tracePt t="19819" x="5938838" y="2463800"/>
          <p14:tracePt t="19832" x="5956300" y="2455863"/>
          <p14:tracePt t="19849" x="5989638" y="2455863"/>
          <p14:tracePt t="19865" x="6007100" y="2455863"/>
          <p14:tracePt t="19868" x="6015038" y="2455863"/>
          <p14:tracePt t="19882" x="6032500" y="2455863"/>
          <p14:tracePt t="19884" x="6040438" y="2455863"/>
          <p14:tracePt t="19900" x="6065838" y="2455863"/>
          <p14:tracePt t="19917" x="6083300" y="2455863"/>
          <p14:tracePt t="19932" x="6100763" y="2447925"/>
          <p14:tracePt t="19948" x="6126163" y="2447925"/>
          <p14:tracePt t="19977" x="6142038" y="2447925"/>
          <p14:tracePt t="20002" x="6159500" y="2447925"/>
          <p14:tracePt t="20029" x="6176963" y="2447925"/>
          <p14:tracePt t="20053" x="6194425" y="2447925"/>
          <p14:tracePt t="20059" x="6202363" y="2447925"/>
          <p14:tracePt t="20069" x="6210300" y="2447925"/>
          <p14:tracePt t="20082" x="6219825" y="2447925"/>
          <p14:tracePt t="20098" x="6227763" y="2447925"/>
          <p14:tracePt t="20100" x="6235700" y="2447925"/>
          <p14:tracePt t="20116" x="6253163" y="2447925"/>
          <p14:tracePt t="20132" x="6278563" y="2447925"/>
          <p14:tracePt t="20149" x="6296025" y="2447925"/>
          <p14:tracePt t="20150" x="6303963" y="2447925"/>
          <p14:tracePt t="20166" x="6329363" y="2447925"/>
          <p14:tracePt t="20183" x="6346825" y="2447925"/>
          <p14:tracePt t="20205" x="6364288" y="2447925"/>
          <p14:tracePt t="20218" x="6380163" y="2447925"/>
          <p14:tracePt t="20233" x="6389688" y="2447925"/>
          <p14:tracePt t="20239" x="6415088" y="2447925"/>
          <p14:tracePt t="20249" x="6430963" y="2447925"/>
          <p14:tracePt t="20264" x="6448425" y="2447925"/>
          <p14:tracePt t="20281" x="6473825" y="2447925"/>
          <p14:tracePt t="20298" x="6491288" y="2447925"/>
          <p14:tracePt t="20316" x="6534150" y="2422525"/>
          <p14:tracePt t="20331" x="6559550" y="2422525"/>
          <p14:tracePt t="20333" x="6575425" y="2422525"/>
          <p14:tracePt t="20348" x="6618288" y="2422525"/>
          <p14:tracePt t="20350" x="6635750" y="2422525"/>
          <p14:tracePt t="20365" x="6678613" y="2422525"/>
          <p14:tracePt t="20381" x="6719888" y="2422525"/>
          <p14:tracePt t="20382" x="6745288" y="2422525"/>
          <p14:tracePt t="20398" x="6780213" y="2422525"/>
          <p14:tracePt t="20415" x="6813550" y="2422525"/>
          <p14:tracePt t="20431" x="6848475" y="2422525"/>
          <p14:tracePt t="20435" x="6864350" y="2422525"/>
          <p14:tracePt t="20448" x="6899275" y="2422525"/>
          <p14:tracePt t="20465" x="6942138" y="2422525"/>
          <p14:tracePt t="20482" x="6967538" y="2422525"/>
          <p14:tracePt t="20485" x="6975475" y="2422525"/>
          <p14:tracePt t="20487" x="6983413" y="2422525"/>
          <p14:tracePt t="20497" x="6992938" y="2422525"/>
          <p14:tracePt t="20500" x="7000875" y="2422525"/>
          <p14:tracePt t="20515" x="7026275" y="2422525"/>
          <p14:tracePt t="20516" x="7043738" y="2422525"/>
          <p14:tracePt t="20531" x="7094538" y="2422525"/>
          <p14:tracePt t="20532" x="7102475" y="2422525"/>
          <p14:tracePt t="20548" x="7178675" y="2422525"/>
          <p14:tracePt t="20565" x="7246938" y="2422525"/>
          <p14:tracePt t="20581" x="7289800" y="2422525"/>
          <p14:tracePt t="20582" x="7307263" y="2422525"/>
          <p14:tracePt t="20598" x="7340600" y="2422525"/>
          <p14:tracePt t="20614" x="7358063" y="2422525"/>
          <p14:tracePt t="20631" x="7383463" y="2422525"/>
          <p14:tracePt t="20635" x="7391400" y="2422525"/>
          <p14:tracePt t="20638" x="7400925" y="2422525"/>
          <p14:tracePt t="20648" x="7408863" y="2422525"/>
          <p14:tracePt t="20664" x="7442200" y="2422525"/>
          <p14:tracePt t="20681" x="7485063" y="2422525"/>
          <p14:tracePt t="20698" x="7518400" y="2422525"/>
          <p14:tracePt t="20700" x="7527925" y="2422525"/>
          <p14:tracePt t="20716" x="7561263" y="2422525"/>
          <p14:tracePt t="20731" x="7586663" y="2422525"/>
          <p14:tracePt t="20732" x="7596188" y="2422525"/>
          <p14:tracePt t="20748" x="7629525" y="2422525"/>
          <p14:tracePt t="20764" x="7680325" y="2422525"/>
          <p14:tracePt t="20765" x="7705725" y="2422525"/>
          <p14:tracePt t="20781" x="7773988" y="2422525"/>
          <p14:tracePt t="20783" x="7799388" y="2422525"/>
          <p14:tracePt t="20798" x="7867650" y="2422525"/>
          <p14:tracePt t="20799" x="7885113" y="2422525"/>
          <p14:tracePt t="20814" x="7977188" y="2422525"/>
          <p14:tracePt t="20831" x="8062913" y="2422525"/>
          <p14:tracePt t="20835" x="8080375" y="2422525"/>
          <p14:tracePt t="20848" x="8131175" y="2422525"/>
          <p14:tracePt t="20850" x="8147050" y="2430463"/>
          <p14:tracePt t="20864" x="8189913" y="2430463"/>
          <p14:tracePt t="20881" x="8224838" y="2430463"/>
          <p14:tracePt t="20898" x="8250238" y="2430463"/>
          <p14:tracePt t="20902" x="8266113" y="2430463"/>
          <p14:tracePt t="20915" x="8283575" y="2430463"/>
          <p14:tracePt t="20917" x="8291513" y="2430463"/>
          <p14:tracePt t="20931" x="8318500" y="2430463"/>
          <p14:tracePt t="20932" x="8326438" y="2430463"/>
          <p14:tracePt t="20948" x="8377238" y="2430463"/>
          <p14:tracePt t="20966" x="8420100" y="2430463"/>
          <p14:tracePt t="20981" x="8435975" y="2430463"/>
          <p14:tracePt t="20982" x="8453438" y="2430463"/>
          <p14:tracePt t="20998" x="8470900" y="2430463"/>
          <p14:tracePt t="21001" x="8478838" y="2430463"/>
          <p14:tracePt t="21015" x="8488363" y="2430463"/>
          <p14:tracePt t="21032" x="8496300" y="2430463"/>
          <p14:tracePt t="25712" x="8488363" y="2430463"/>
          <p14:tracePt t="25731" x="8478838" y="2430463"/>
          <p14:tracePt t="25734" x="8470900" y="2430463"/>
          <p14:tracePt t="25748" x="8462963" y="2430463"/>
          <p14:tracePt t="25761" x="8435975" y="2447925"/>
          <p14:tracePt t="25778" x="8394700" y="2455863"/>
          <p14:tracePt t="25795" x="8343900" y="2463800"/>
          <p14:tracePt t="25811" x="8283575" y="2489200"/>
          <p14:tracePt t="25828" x="8224838" y="2498725"/>
          <p14:tracePt t="25845" x="8174038" y="2498725"/>
          <p14:tracePt t="25846" x="8156575" y="2498725"/>
          <p14:tracePt t="25861" x="8105775" y="2498725"/>
          <p14:tracePt t="25862" x="8096250" y="2498725"/>
          <p14:tracePt t="25877" x="8037513" y="2498725"/>
          <p14:tracePt t="25894" x="7977188" y="2506663"/>
          <p14:tracePt t="25911" x="7943850" y="2506663"/>
          <p14:tracePt t="25912" x="7935913" y="2506663"/>
          <p14:tracePt t="25928" x="7926388" y="2506663"/>
          <p14:tracePt t="25945" x="7918450" y="2506663"/>
          <p14:tracePt t="25961" x="7910513" y="2506663"/>
          <p14:tracePt t="25988" x="7893050" y="2506663"/>
          <p14:tracePt t="26372" x="7893050" y="2516188"/>
          <p14:tracePt t="30142" x="7875588" y="2532063"/>
          <p14:tracePt t="30152" x="7867650" y="2532063"/>
          <p14:tracePt t="30158" x="7867650" y="2541588"/>
          <p14:tracePt t="30175" x="7832725" y="2557463"/>
          <p14:tracePt t="30176" x="7816850" y="2557463"/>
          <p14:tracePt t="30191" x="7756525" y="2574925"/>
          <p14:tracePt t="30208" x="7662863" y="2600325"/>
          <p14:tracePt t="30225" x="7545388" y="2625725"/>
          <p14:tracePt t="30242" x="7366000" y="2676525"/>
          <p14:tracePt t="30244" x="7332663" y="2686050"/>
          <p14:tracePt t="30259" x="7127875" y="2719388"/>
          <p14:tracePt t="30275" x="6889750" y="2744788"/>
          <p14:tracePt t="30292" x="6678613" y="2778125"/>
          <p14:tracePt t="30294" x="6635750" y="2787650"/>
          <p14:tracePt t="30308" x="6491288" y="2813050"/>
          <p14:tracePt t="30309" x="6430963" y="2838450"/>
          <p14:tracePt t="30325" x="6296025" y="2863850"/>
          <p14:tracePt t="30326" x="6253163" y="2863850"/>
          <p14:tracePt t="30341" x="6057900" y="2871788"/>
          <p14:tracePt t="30358" x="5853113" y="2889250"/>
          <p14:tracePt t="30375" x="5692775" y="2897188"/>
          <p14:tracePt t="30376" x="5641975" y="2906713"/>
          <p14:tracePt t="30391" x="5462588" y="2940050"/>
          <p14:tracePt t="30408" x="5292725" y="2974975"/>
          <p14:tracePt t="30425" x="5097463" y="3008313"/>
          <p14:tracePt t="30441" x="4884738" y="3051175"/>
          <p14:tracePt t="30458" x="4630738" y="3067050"/>
          <p14:tracePt t="30459" x="4570413" y="3076575"/>
          <p14:tracePt t="30475" x="4400550" y="3101975"/>
          <p14:tracePt t="30476" x="4341813" y="3101975"/>
          <p14:tracePt t="30492" x="4111625" y="3101975"/>
          <p14:tracePt t="30494" x="4052888" y="3101975"/>
          <p14:tracePt t="30509" x="3900488" y="3101975"/>
          <p14:tracePt t="30526" x="3814763" y="3101975"/>
          <p14:tracePt t="30528" x="3789363" y="3101975"/>
          <p14:tracePt t="30542" x="3713163" y="3109913"/>
          <p14:tracePt t="30544" x="3678238" y="3109913"/>
          <p14:tracePt t="30558" x="3559175" y="3119438"/>
          <p14:tracePt t="30575" x="3432175" y="3127375"/>
          <p14:tracePt t="30578" x="3398838" y="3127375"/>
          <p14:tracePt t="30591" x="3305175" y="3127375"/>
          <p14:tracePt t="30593" x="3270250" y="3127375"/>
          <p14:tracePt t="30608" x="3194050" y="3119438"/>
          <p14:tracePt t="30625" x="3152775" y="3109913"/>
          <p14:tracePt t="30641" x="3100388" y="3084513"/>
          <p14:tracePt t="30658" x="3059113" y="3076575"/>
          <p14:tracePt t="30675" x="3008313" y="3067050"/>
          <p14:tracePt t="30676" x="2990850" y="3067050"/>
          <p14:tracePt t="30692" x="2914650" y="3067050"/>
          <p14:tracePt t="30694" x="2889250" y="3041650"/>
          <p14:tracePt t="30708" x="2828925" y="3025775"/>
          <p14:tracePt t="30709" x="2820988" y="3025775"/>
          <p14:tracePt t="30725" x="2786063" y="3008313"/>
          <p14:tracePt t="30726" x="2778125" y="3008313"/>
          <p14:tracePt t="30742" x="2760663" y="3008313"/>
          <p14:tracePt t="30743" x="2752725" y="2990850"/>
          <p14:tracePt t="30762" x="2744788" y="2990850"/>
          <p14:tracePt t="30775" x="2744788" y="2982913"/>
          <p14:tracePt t="30793" x="2735263" y="2974975"/>
          <p14:tracePt t="30809" x="2727325" y="2965450"/>
          <p14:tracePt t="30813" x="2719388" y="2965450"/>
          <p14:tracePt t="30825" x="2709863" y="2957513"/>
          <p14:tracePt t="30841" x="2709863" y="2949575"/>
          <p14:tracePt t="30858" x="2701925" y="2949575"/>
          <p14:tracePt t="31080" x="2709863" y="2949575"/>
          <p14:tracePt t="31090" x="2727325" y="2949575"/>
          <p14:tracePt t="31097" x="2744788" y="2949575"/>
          <p14:tracePt t="31108" x="2760663" y="2940050"/>
          <p14:tracePt t="31125" x="2803525" y="2940050"/>
          <p14:tracePt t="31142" x="2820988" y="2940050"/>
          <p14:tracePt t="31159" x="2846388" y="2940050"/>
          <p14:tracePt t="31179" x="2854325" y="2932113"/>
          <p14:tracePt t="31191" x="2879725" y="2922588"/>
          <p14:tracePt t="31194" x="2897188" y="2914650"/>
          <p14:tracePt t="31208" x="2955925" y="2914650"/>
          <p14:tracePt t="31210" x="2990850" y="2906713"/>
          <p14:tracePt t="31226" x="3109913" y="2906713"/>
          <p14:tracePt t="31242" x="3219450" y="2906713"/>
          <p14:tracePt t="31243" x="3254375" y="2906713"/>
          <p14:tracePt t="31258" x="3363913" y="2906713"/>
          <p14:tracePt t="31260" x="3389313" y="2906713"/>
          <p14:tracePt t="31276" x="3457575" y="2906713"/>
          <p14:tracePt t="31297" x="3475038" y="2906713"/>
          <p14:tracePt t="31353" x="3482975" y="2906713"/>
          <p14:tracePt t="31456" x="3500438" y="2906713"/>
          <p14:tracePt t="31554" x="3508375" y="2906713"/>
          <p14:tracePt t="33196" x="3508375" y="2897188"/>
          <p14:tracePt t="33205" x="3517900" y="2889250"/>
          <p14:tracePt t="33218" x="3525838" y="2889250"/>
          <p14:tracePt t="33232" x="3533775" y="2889250"/>
          <p14:tracePt t="33249" x="3543300" y="2889250"/>
          <p14:tracePt t="33258" x="3559175" y="2889250"/>
          <p14:tracePt t="33262" x="3559175" y="2881313"/>
          <p14:tracePt t="33265" x="3576638" y="2881313"/>
          <p14:tracePt t="33274" x="3594100" y="2881313"/>
          <p14:tracePt t="33277" x="3602038" y="2881313"/>
          <p14:tracePt t="33290" x="3636963" y="2881313"/>
          <p14:tracePt t="33308" x="3687763" y="2871788"/>
          <p14:tracePt t="33325" x="3703638" y="2871788"/>
          <p14:tracePt t="33477" x="3721100" y="2871788"/>
          <p14:tracePt t="33660" x="3729038" y="2871788"/>
          <p14:tracePt t="33678" x="3738563" y="2871788"/>
          <p14:tracePt t="33683" x="3746500" y="2871788"/>
          <p14:tracePt t="33692" x="3756025" y="2871788"/>
          <p14:tracePt t="33708" x="3763963" y="2871788"/>
          <p14:tracePt t="33724" x="3781425" y="2871788"/>
          <p14:tracePt t="33749" x="3789363" y="2871788"/>
          <p14:tracePt t="33758" x="3797300" y="2871788"/>
          <p14:tracePt t="33775" x="3806825" y="2871788"/>
          <p14:tracePt t="33780" x="3814763" y="2871788"/>
          <p14:tracePt t="33790" x="3832225" y="2871788"/>
          <p14:tracePt t="33806" x="3865563" y="2871788"/>
          <p14:tracePt t="33822" x="3890963" y="2871788"/>
          <p14:tracePt t="33839" x="3908425" y="2871788"/>
          <p14:tracePt t="33860" x="3925888" y="2871788"/>
          <p14:tracePt t="33873" x="3941763" y="2871788"/>
          <p14:tracePt t="33890" x="3967163" y="2871788"/>
          <p14:tracePt t="33892" x="3984625" y="2871788"/>
          <p14:tracePt t="33907" x="4017963" y="2871788"/>
          <p14:tracePt t="33909" x="4035425" y="2871788"/>
          <p14:tracePt t="33923" x="4070350" y="2871788"/>
          <p14:tracePt t="33926" x="4095750" y="2871788"/>
          <p14:tracePt t="33940" x="4137025" y="2881313"/>
          <p14:tracePt t="33958" x="4171950" y="2881313"/>
          <p14:tracePt t="33973" x="4197350" y="2881313"/>
          <p14:tracePt t="33989" x="4222750" y="2881313"/>
          <p14:tracePt t="33991" x="4230688" y="2881313"/>
          <p14:tracePt t="34006" x="4265613" y="2881313"/>
          <p14:tracePt t="34023" x="4306888" y="2881313"/>
          <p14:tracePt t="34040" x="4332288" y="2881313"/>
          <p14:tracePt t="34042" x="4341813" y="2881313"/>
          <p14:tracePt t="34056" x="4367213" y="2881313"/>
          <p14:tracePt t="34073" x="4384675" y="2881313"/>
          <p14:tracePt t="34077" x="4400550" y="2881313"/>
          <p14:tracePt t="34090" x="4418013" y="2881313"/>
          <p14:tracePt t="34093" x="4435475" y="2881313"/>
          <p14:tracePt t="34096" x="4443413" y="2881313"/>
          <p14:tracePt t="34107" x="4486275" y="2881313"/>
          <p14:tracePt t="34109" x="4503738" y="2881313"/>
          <p14:tracePt t="34123" x="4570413" y="2881313"/>
          <p14:tracePt t="34126" x="4595813" y="2881313"/>
          <p14:tracePt t="34139" x="4699000" y="2881313"/>
          <p14:tracePt t="34143" x="4724400" y="2881313"/>
          <p14:tracePt t="34156" x="4791075" y="2881313"/>
          <p14:tracePt t="34157" x="4818063" y="2881313"/>
          <p14:tracePt t="34174" x="4919663" y="2881313"/>
          <p14:tracePt t="34189" x="4978400" y="2881313"/>
          <p14:tracePt t="34191" x="4987925" y="2881313"/>
          <p14:tracePt t="34206" x="5054600" y="2881313"/>
          <p14:tracePt t="34223" x="5122863" y="2881313"/>
          <p14:tracePt t="34239" x="5208588" y="2871788"/>
          <p14:tracePt t="34241" x="5233988" y="2871788"/>
          <p14:tracePt t="34256" x="5353050" y="2846388"/>
          <p14:tracePt t="34273" x="5454650" y="2838450"/>
          <p14:tracePt t="34276" x="5480050" y="2838450"/>
          <p14:tracePt t="34289" x="5548313" y="2838450"/>
          <p14:tracePt t="34292" x="5556250" y="2838450"/>
          <p14:tracePt t="34306" x="5616575" y="2838450"/>
          <p14:tracePt t="34324" x="5692775" y="2838450"/>
          <p14:tracePt t="34339" x="5735638" y="2838450"/>
          <p14:tracePt t="34343" x="5751513" y="2838450"/>
          <p14:tracePt t="34356" x="5794375" y="2838450"/>
          <p14:tracePt t="34358" x="5819775" y="2838450"/>
          <p14:tracePt t="34373" x="5870575" y="2838450"/>
          <p14:tracePt t="34374" x="5888038" y="2838450"/>
          <p14:tracePt t="34389" x="5946775" y="2838450"/>
          <p14:tracePt t="34391" x="5964238" y="2838450"/>
          <p14:tracePt t="34407" x="5997575" y="2838450"/>
          <p14:tracePt t="34423" x="6032500" y="2838450"/>
          <p14:tracePt t="34440" x="6049963" y="2838450"/>
          <p14:tracePt t="34443" x="6065838" y="2838450"/>
          <p14:tracePt t="34456" x="6091238" y="2838450"/>
          <p14:tracePt t="34473" x="6126163" y="2838450"/>
          <p14:tracePt t="34490" x="6159500" y="2838450"/>
          <p14:tracePt t="34494" x="6167438" y="2838450"/>
          <p14:tracePt t="34496" x="6176963" y="2838450"/>
          <p14:tracePt t="34507" x="6202363" y="2838450"/>
          <p14:tracePt t="34523" x="6219825" y="2838450"/>
          <p14:tracePt t="34539" x="6253163" y="2838450"/>
          <p14:tracePt t="34556" x="6296025" y="2838450"/>
          <p14:tracePt t="34558" x="6303963" y="2838450"/>
          <p14:tracePt t="34573" x="6329363" y="2838450"/>
          <p14:tracePt t="34574" x="6346825" y="2838450"/>
          <p14:tracePt t="34589" x="6364288" y="2838450"/>
          <p14:tracePt t="34606" x="6372225" y="2838450"/>
          <p14:tracePt t="34633" x="6380163" y="2838450"/>
          <p14:tracePt t="34642" x="6389688" y="2838450"/>
          <p14:tracePt t="34850" x="6389688" y="2846388"/>
          <p14:tracePt t="34864" x="6389688" y="2855913"/>
          <p14:tracePt t="34881" x="6389688" y="2871788"/>
          <p14:tracePt t="34910" x="6389688" y="2889250"/>
          <p14:tracePt t="34966" x="6389688" y="2897188"/>
          <p14:tracePt t="64524" x="6380163" y="2897188"/>
          <p14:tracePt t="64533" x="6354763" y="2897188"/>
          <p14:tracePt t="64537" x="6338888" y="2914650"/>
          <p14:tracePt t="64553" x="6286500" y="2940050"/>
          <p14:tracePt t="64570" x="6253163" y="2940050"/>
          <p14:tracePt t="64587" x="6235700" y="2940050"/>
          <p14:tracePt t="64604" x="6219825" y="2940050"/>
          <p14:tracePt t="64658" x="6219825" y="2949575"/>
          <p14:tracePt t="64666" x="6210300" y="2957513"/>
          <p14:tracePt t="64675" x="6184900" y="2974975"/>
          <p14:tracePt t="64687" x="6142038" y="3016250"/>
          <p14:tracePt t="64689" x="6116638" y="3041650"/>
          <p14:tracePt t="64704" x="6040438" y="3127375"/>
          <p14:tracePt t="64720" x="5938838" y="3211513"/>
          <p14:tracePt t="64737" x="5862638" y="3297238"/>
          <p14:tracePt t="64740" x="5837238" y="3314700"/>
          <p14:tracePt t="64754" x="5802313" y="3365500"/>
          <p14:tracePt t="64755" x="5776913" y="3382963"/>
          <p14:tracePt t="64771" x="5718175" y="3441700"/>
          <p14:tracePt t="64787" x="5675313" y="3484563"/>
          <p14:tracePt t="64788" x="5667375" y="3492500"/>
          <p14:tracePt t="64804" x="5641975" y="3509963"/>
          <p14:tracePt t="64806" x="5632450" y="3517900"/>
          <p14:tracePt t="64821" x="5599113" y="3560763"/>
          <p14:tracePt t="64837" x="5556250" y="3603625"/>
          <p14:tracePt t="64853" x="5480050" y="3679825"/>
          <p14:tracePt t="64870" x="5429250" y="3738563"/>
          <p14:tracePt t="64887" x="5386388" y="3790950"/>
          <p14:tracePt t="64904" x="5360988" y="3832225"/>
          <p14:tracePt t="64921" x="5353050" y="3849688"/>
          <p14:tracePt t="64925" x="5343525" y="3857625"/>
          <p14:tracePt t="64937" x="5343525" y="3867150"/>
          <p14:tracePt t="64954" x="5343525" y="3883025"/>
          <p14:tracePt t="64971" x="5343525" y="3892550"/>
          <p14:tracePt t="64991" x="5343525" y="3908425"/>
          <p14:tracePt t="65004" x="5343525" y="3917950"/>
          <p14:tracePt t="65026" x="5343525" y="3925888"/>
          <p14:tracePt t="65038" x="5360988" y="3935413"/>
          <p14:tracePt t="65053" x="5378450" y="3935413"/>
          <p14:tracePt t="65055" x="5394325" y="3943350"/>
          <p14:tracePt t="65070" x="5429250" y="3960813"/>
          <p14:tracePt t="65087" x="5454650" y="3968750"/>
          <p14:tracePt t="65104" x="5472113" y="3968750"/>
          <p14:tracePt t="65121" x="5480050" y="3976688"/>
          <p14:tracePt t="73325" x="5462588" y="3976688"/>
          <p14:tracePt t="73332" x="5454650" y="3976688"/>
          <p14:tracePt t="73334" x="5421313" y="3976688"/>
          <p14:tracePt t="73337" x="5394325" y="3976688"/>
          <p14:tracePt t="73340" x="5360988" y="3976688"/>
          <p14:tracePt t="73344" x="5327650" y="3968750"/>
          <p14:tracePt t="73349" x="5284788" y="3960813"/>
          <p14:tracePt t="73353" x="5259388" y="3943350"/>
          <p14:tracePt t="73356" x="5249863" y="3935413"/>
          <p14:tracePt t="73367" x="5216525" y="3925888"/>
          <p14:tracePt t="73382" x="5165725" y="3892550"/>
          <p14:tracePt t="73385" x="5148263" y="3892550"/>
          <p14:tracePt t="73400" x="5003800" y="3798888"/>
          <p14:tracePt t="73404" x="4945063" y="3756025"/>
          <p14:tracePt t="73415" x="4732338" y="3568700"/>
          <p14:tracePt t="73419" x="4656138" y="3509963"/>
          <p14:tracePt t="73432" x="4418013" y="3330575"/>
          <p14:tracePt t="73433" x="4359275" y="3289300"/>
          <p14:tracePt t="73449" x="4256088" y="3211513"/>
          <p14:tracePt t="73465" x="4256088" y="3195638"/>
          <p14:tracePt t="73466" x="4248150" y="3195638"/>
          <p14:tracePt t="73481" x="4222750" y="3170238"/>
          <p14:tracePt t="73498" x="4187825" y="3152775"/>
          <p14:tracePt t="73515" x="4103688" y="3144838"/>
          <p14:tracePt t="73516" x="4070350" y="3144838"/>
          <p14:tracePt t="73531" x="3941763" y="3135313"/>
          <p14:tracePt t="73548" x="3822700" y="3160713"/>
          <p14:tracePt t="73565" x="3729038" y="3221038"/>
          <p14:tracePt t="73582" x="3644900" y="3314700"/>
          <p14:tracePt t="73584" x="3619500" y="3340100"/>
          <p14:tracePt t="73598" x="3517900" y="3441700"/>
          <p14:tracePt t="73600" x="3475038" y="3484563"/>
          <p14:tracePt t="73614" x="3279775" y="3679825"/>
          <p14:tracePt t="73631" x="3008313" y="3908425"/>
          <p14:tracePt t="73648" x="2709863" y="4130675"/>
          <p14:tracePt t="73665" x="2455863" y="4308475"/>
          <p14:tracePt t="73666" x="2405063" y="4351338"/>
          <p14:tracePt t="73681" x="2243138" y="4478338"/>
          <p14:tracePt t="73698" x="2124075" y="4589463"/>
          <p14:tracePt t="73715" x="2047875" y="4683125"/>
          <p14:tracePt t="73718" x="2030413" y="4691063"/>
          <p14:tracePt t="73732" x="2005013" y="4733925"/>
          <p14:tracePt t="73734" x="2005013" y="4749800"/>
          <p14:tracePt t="73736" x="1997075" y="4767263"/>
          <p14:tracePt t="73748" x="1979613" y="4784725"/>
          <p14:tracePt t="73765" x="1946275" y="4835525"/>
          <p14:tracePt t="73768" x="1928813" y="4860925"/>
          <p14:tracePt t="73781" x="1893888" y="4911725"/>
          <p14:tracePt t="73784" x="1885950" y="4929188"/>
          <p14:tracePt t="73798" x="1843088" y="4972050"/>
          <p14:tracePt t="73799" x="1835150" y="4987925"/>
          <p14:tracePt t="73815" x="1801813" y="5048250"/>
          <p14:tracePt t="73818" x="1792288" y="5056188"/>
          <p14:tracePt t="73831" x="1766888" y="5081588"/>
          <p14:tracePt t="73848" x="1758950" y="5099050"/>
          <p14:tracePt t="73865" x="1749425" y="5116513"/>
          <p14:tracePt t="73992" x="1749425" y="5106988"/>
          <p14:tracePt t="74002" x="1749425" y="5099050"/>
          <p14:tracePt t="74016" x="1766888" y="5038725"/>
          <p14:tracePt t="74019" x="1784350" y="5022850"/>
          <p14:tracePt t="74031" x="1817688" y="4972050"/>
          <p14:tracePt t="74034" x="1827213" y="4954588"/>
          <p14:tracePt t="74048" x="1860550" y="4903788"/>
          <p14:tracePt t="74065" x="1920875" y="4835525"/>
          <p14:tracePt t="74068" x="1928813" y="4827588"/>
          <p14:tracePt t="74082" x="1979613" y="4767263"/>
          <p14:tracePt t="74084" x="2005013" y="4749800"/>
          <p14:tracePt t="74098" x="2090738" y="4691063"/>
          <p14:tracePt t="74115" x="2182813" y="4640263"/>
          <p14:tracePt t="74131" x="2208213" y="4614863"/>
          <p14:tracePt t="74132" x="2225675" y="4614863"/>
          <p14:tracePt t="74148" x="2286000" y="4572000"/>
          <p14:tracePt t="74164" x="2336800" y="4554538"/>
          <p14:tracePt t="74181" x="2413000" y="4529138"/>
          <p14:tracePt t="74198" x="2532063" y="4503738"/>
          <p14:tracePt t="74199" x="2565400" y="4495800"/>
          <p14:tracePt t="74215" x="2668588" y="4460875"/>
          <p14:tracePt t="74217" x="2744788" y="4445000"/>
          <p14:tracePt t="74231" x="2846388" y="4427538"/>
          <p14:tracePt t="74234" x="2889250" y="4419600"/>
          <p14:tracePt t="74248" x="2982913" y="4394200"/>
          <p14:tracePt t="74250" x="3016250" y="4384675"/>
          <p14:tracePt t="74265" x="3117850" y="4384675"/>
          <p14:tracePt t="74281" x="3203575" y="4384675"/>
          <p14:tracePt t="74282" x="3219450" y="4384675"/>
          <p14:tracePt t="74298" x="3297238" y="4384675"/>
          <p14:tracePt t="74314" x="3381375" y="4384675"/>
          <p14:tracePt t="74332" x="3457575" y="4384675"/>
          <p14:tracePt t="74334" x="3475038" y="4384675"/>
          <p14:tracePt t="74348" x="3551238" y="4384675"/>
          <p14:tracePt t="74365" x="3611563" y="4384675"/>
          <p14:tracePt t="74381" x="3652838" y="4384675"/>
          <p14:tracePt t="74385" x="3662363" y="4384675"/>
          <p14:tracePt t="74398" x="3687763" y="4384675"/>
          <p14:tracePt t="74400" x="3703638" y="4384675"/>
          <p14:tracePt t="74415" x="3746500" y="4384675"/>
          <p14:tracePt t="74431" x="3781425" y="4394200"/>
          <p14:tracePt t="74434" x="3797300" y="4402138"/>
          <p14:tracePt t="74447" x="3832225" y="4410075"/>
          <p14:tracePt t="74450" x="3840163" y="4410075"/>
          <p14:tracePt t="74465" x="3873500" y="4419600"/>
          <p14:tracePt t="74481" x="3890963" y="4427538"/>
          <p14:tracePt t="74482" x="3900488" y="4427538"/>
          <p14:tracePt t="74498" x="3916363" y="4435475"/>
          <p14:tracePt t="74514" x="3941763" y="4435475"/>
          <p14:tracePt t="74531" x="3976688" y="4445000"/>
          <p14:tracePt t="74533" x="3984625" y="4452938"/>
          <p14:tracePt t="74548" x="4044950" y="4470400"/>
          <p14:tracePt t="74564" x="4129088" y="4486275"/>
          <p14:tracePt t="74582" x="4214813" y="4495800"/>
          <p14:tracePt t="74585" x="4240213" y="4495800"/>
          <p14:tracePt t="74588" x="4248150" y="4503738"/>
          <p14:tracePt t="74598" x="4291013" y="4503738"/>
          <p14:tracePt t="74600" x="4298950" y="4503738"/>
          <p14:tracePt t="74615" x="4341813" y="4503738"/>
          <p14:tracePt t="74631" x="4384675" y="4503738"/>
          <p14:tracePt t="74647" x="4460875" y="4503738"/>
          <p14:tracePt t="74665" x="4545013" y="4503738"/>
          <p14:tracePt t="74681" x="4587875" y="4503738"/>
          <p14:tracePt t="74682" x="4605338" y="4503738"/>
          <p14:tracePt t="74698" x="4638675" y="4503738"/>
          <p14:tracePt t="74715" x="4681538" y="4503738"/>
          <p14:tracePt t="74731" x="4706938" y="4503738"/>
          <p14:tracePt t="74734" x="4714875" y="4503738"/>
          <p14:tracePt t="74747" x="4757738" y="4503738"/>
          <p14:tracePt t="74764" x="4800600" y="4503738"/>
          <p14:tracePt t="74781" x="4826000" y="4503738"/>
          <p14:tracePt t="74782" x="4843463" y="4503738"/>
          <p14:tracePt t="74797" x="4876800" y="4503738"/>
          <p14:tracePt t="74814" x="4902200" y="4503738"/>
          <p14:tracePt t="74831" x="4935538" y="4503738"/>
          <p14:tracePt t="74848" x="4970463" y="4503738"/>
          <p14:tracePt t="74864" x="5021263" y="4513263"/>
          <p14:tracePt t="74865" x="5029200" y="4513263"/>
          <p14:tracePt t="74881" x="5106988" y="4513263"/>
          <p14:tracePt t="74897" x="5173663" y="4513263"/>
          <p14:tracePt t="74899" x="5191125" y="4513263"/>
          <p14:tracePt t="74915" x="5233988" y="4513263"/>
          <p14:tracePt t="74931" x="5276850" y="4513263"/>
          <p14:tracePt t="74948" x="5335588" y="4513263"/>
          <p14:tracePt t="74965" x="5386388" y="4513263"/>
          <p14:tracePt t="74981" x="5446713" y="4521200"/>
          <p14:tracePt t="74984" x="5472113" y="4521200"/>
          <p14:tracePt t="74998" x="5530850" y="4521200"/>
          <p14:tracePt t="74999" x="5538788" y="4521200"/>
          <p14:tracePt t="75015" x="5607050" y="4521200"/>
          <p14:tracePt t="75020" x="5624513" y="4521200"/>
          <p14:tracePt t="75024" x="5632450" y="4521200"/>
          <p14:tracePt t="75032" x="5657850" y="4521200"/>
          <p14:tracePt t="75035" x="5675313" y="4521200"/>
          <p14:tracePt t="75039" x="5692775" y="4521200"/>
          <p14:tracePt t="75048" x="5718175" y="4521200"/>
          <p14:tracePt t="75064" x="5751513" y="4521200"/>
          <p14:tracePt t="75081" x="5794375" y="4521200"/>
          <p14:tracePt t="75082" x="5811838" y="4521200"/>
          <p14:tracePt t="75084" x="5827713" y="4521200"/>
          <p14:tracePt t="75097" x="5888038" y="4521200"/>
          <p14:tracePt t="75114" x="5972175" y="4521200"/>
          <p14:tracePt t="75115" x="5997575" y="4521200"/>
          <p14:tracePt t="75131" x="6065838" y="4521200"/>
          <p14:tracePt t="75132" x="6100763" y="4521200"/>
          <p14:tracePt t="75148" x="6176963" y="4521200"/>
          <p14:tracePt t="75150" x="6202363" y="4521200"/>
          <p14:tracePt t="75165" x="6278563" y="4521200"/>
          <p14:tracePt t="75182" x="6397625" y="4521200"/>
          <p14:tracePt t="75198" x="6491288" y="4521200"/>
          <p14:tracePt t="75200" x="6524625" y="4521200"/>
          <p14:tracePt t="75203" x="6550025" y="4521200"/>
          <p14:tracePt t="75216" x="6653213" y="4521200"/>
          <p14:tracePt t="75219" x="6694488" y="4521200"/>
          <p14:tracePt t="75222" x="6719888" y="4521200"/>
          <p14:tracePt t="75231" x="6797675" y="4521200"/>
          <p14:tracePt t="75247" x="6975475" y="4513263"/>
          <p14:tracePt t="75264" x="7127875" y="4503738"/>
          <p14:tracePt t="75281" x="7272338" y="4486275"/>
          <p14:tracePt t="75282" x="7315200" y="4486275"/>
          <p14:tracePt t="75297" x="7416800" y="4486275"/>
          <p14:tracePt t="75299" x="7442200" y="4486275"/>
          <p14:tracePt t="75314" x="7535863" y="4486275"/>
          <p14:tracePt t="75316" x="7570788" y="4486275"/>
          <p14:tracePt t="75330" x="7662863" y="4486275"/>
          <p14:tracePt t="75347" x="7756525" y="4486275"/>
          <p14:tracePt t="75351" x="7816850" y="4486275"/>
          <p14:tracePt t="75353" x="7832725" y="4486275"/>
          <p14:tracePt t="75364" x="7900988" y="4486275"/>
          <p14:tracePt t="75366" x="7935913" y="4486275"/>
          <p14:tracePt t="75382" x="8029575" y="4486275"/>
          <p14:tracePt t="75385" x="8054975" y="4486275"/>
          <p14:tracePt t="75398" x="8164513" y="4486275"/>
          <p14:tracePt t="75401" x="8189913" y="4486275"/>
          <p14:tracePt t="75403" x="8215313" y="4486275"/>
          <p14:tracePt t="75414" x="8318500" y="4486275"/>
          <p14:tracePt t="75431" x="8445500" y="4503738"/>
          <p14:tracePt t="75447" x="8539163" y="4529138"/>
          <p14:tracePt t="75448" x="8555038" y="4538663"/>
          <p14:tracePt t="75463" x="8632825" y="4564063"/>
          <p14:tracePt t="75481" x="8716963" y="4579938"/>
          <p14:tracePt t="75498" x="8793163" y="4597400"/>
          <p14:tracePt t="75514" x="8894763" y="4622800"/>
          <p14:tracePt t="75516" x="8921750" y="4630738"/>
          <p14:tracePt t="75530" x="9031288" y="4657725"/>
          <p14:tracePt t="75548" x="9132888" y="4657725"/>
          <p14:tracePt t="75564" x="9236075" y="4673600"/>
          <p14:tracePt t="75566" x="9261475" y="4673600"/>
          <p14:tracePt t="75582" x="9353550" y="4691063"/>
          <p14:tracePt t="75597" x="9421813" y="4699000"/>
          <p14:tracePt t="75599" x="9456738" y="4699000"/>
          <p14:tracePt t="75614" x="9575800" y="4733925"/>
          <p14:tracePt t="75632" x="9779000" y="4775200"/>
          <p14:tracePt t="75647" x="9898063" y="4784725"/>
          <p14:tracePt t="75650" x="9931400" y="4792663"/>
          <p14:tracePt t="75663" x="10126663" y="4802188"/>
          <p14:tracePt t="75680" x="10306050" y="4802188"/>
          <p14:tracePt t="75697" x="10442575" y="4818063"/>
          <p14:tracePt t="75700" x="10467975" y="4818063"/>
          <p14:tracePt t="75714" x="10526713" y="4818063"/>
          <p14:tracePt t="75715" x="10534650" y="4818063"/>
          <p14:tracePt t="75732" x="10560050" y="4818063"/>
          <p14:tracePt t="77290" x="10569575" y="4827588"/>
          <p14:tracePt t="77299" x="10577513" y="4827588"/>
          <p14:tracePt t="79302" x="10560050" y="4827588"/>
          <p14:tracePt t="79311" x="10509250" y="4827588"/>
          <p14:tracePt t="79316" x="10493375" y="4827588"/>
          <p14:tracePt t="79319" x="10458450" y="4827588"/>
          <p14:tracePt t="79326" x="10415588" y="4827588"/>
          <p14:tracePt t="79336" x="10348913" y="4827588"/>
          <p14:tracePt t="79338" x="10323513" y="4827588"/>
          <p14:tracePt t="79345" x="10263188" y="4827588"/>
          <p14:tracePt t="79361" x="10101263" y="4827588"/>
          <p14:tracePt t="79364" x="10059988" y="4827588"/>
          <p14:tracePt t="79378" x="9898063" y="4835525"/>
          <p14:tracePt t="79379" x="9839325" y="4835525"/>
          <p14:tracePt t="79395" x="9591675" y="4860925"/>
          <p14:tracePt t="79396" x="9507538" y="4860925"/>
          <p14:tracePt t="79412" x="9226550" y="4868863"/>
          <p14:tracePt t="79414" x="9117013" y="4868863"/>
          <p14:tracePt t="79428" x="8632825" y="4894263"/>
          <p14:tracePt t="79445" x="8096250" y="4894263"/>
          <p14:tracePt t="79446" x="7969250" y="4894263"/>
          <p14:tracePt t="79462" x="7535863" y="4894263"/>
          <p14:tracePt t="79464" x="7383463" y="4894263"/>
          <p14:tracePt t="79479" x="6823075" y="4894263"/>
          <p14:tracePt t="79495" x="6270625" y="4894263"/>
          <p14:tracePt t="79511" x="5751513" y="4894263"/>
          <p14:tracePt t="79515" x="5624513" y="4894263"/>
          <p14:tracePt t="79518" x="5513388" y="4894263"/>
          <p14:tracePt t="79528" x="5276850" y="4894263"/>
          <p14:tracePt t="79529" x="5173663" y="4894263"/>
          <p14:tracePt t="79545" x="4902200" y="4894263"/>
          <p14:tracePt t="79549" x="4732338" y="4894263"/>
          <p14:tracePt t="79561" x="4519613" y="4894263"/>
          <p14:tracePt t="79564" x="4460875" y="4894263"/>
          <p14:tracePt t="79578" x="4291013" y="4894263"/>
          <p14:tracePt t="79579" x="4248150" y="4894263"/>
          <p14:tracePt t="79595" x="4103688" y="4894263"/>
          <p14:tracePt t="79611" x="4027488" y="4894263"/>
          <p14:tracePt t="79628" x="3959225" y="4868863"/>
          <p14:tracePt t="79644" x="3900488" y="4860925"/>
          <p14:tracePt t="79661" x="3857625" y="4852988"/>
          <p14:tracePt t="79663" x="3840163" y="4843463"/>
          <p14:tracePt t="79678" x="3771900" y="4843463"/>
          <p14:tracePt t="79694" x="3687763" y="4843463"/>
          <p14:tracePt t="79712" x="3619500" y="4827588"/>
          <p14:tracePt t="79715" x="3594100" y="4827588"/>
          <p14:tracePt t="79728" x="3500438" y="4827588"/>
          <p14:tracePt t="79729" x="3467100" y="4827588"/>
          <p14:tracePt t="79746" x="3338513" y="4827588"/>
          <p14:tracePt t="79761" x="3236913" y="4827588"/>
          <p14:tracePt t="79764" x="3211513" y="4827588"/>
          <p14:tracePt t="79778" x="3143250" y="4827588"/>
          <p14:tracePt t="79780" x="3109913" y="4827588"/>
          <p14:tracePt t="79796" x="3008313" y="4827588"/>
          <p14:tracePt t="79812" x="2930525" y="4852988"/>
          <p14:tracePt t="79814" x="2905125" y="4860925"/>
          <p14:tracePt t="79828" x="2828925" y="4860925"/>
          <p14:tracePt t="79844" x="2752725" y="4903788"/>
          <p14:tracePt t="79861" x="2668588" y="4903788"/>
          <p14:tracePt t="79862" x="2651125" y="4903788"/>
          <p14:tracePt t="79878" x="2608263" y="4919663"/>
          <p14:tracePt t="79895" x="2565400" y="4937125"/>
          <p14:tracePt t="79912" x="2540000" y="4946650"/>
          <p14:tracePt t="79927" x="2532063" y="4946650"/>
          <p14:tracePt t="79945" x="2514600" y="4946650"/>
          <p14:tracePt t="79967" x="2506663" y="4946650"/>
          <p14:tracePt t="80062" x="2489200" y="4946650"/>
          <p14:tracePt t="80282" x="2489200" y="4954588"/>
          <p14:tracePt t="80386" x="2489200" y="4962525"/>
          <p14:tracePt t="82364" x="2497138" y="4962525"/>
          <p14:tracePt t="82374" x="2506663" y="4962525"/>
          <p14:tracePt t="82381" x="2514600" y="4962525"/>
          <p14:tracePt t="82393" x="2549525" y="4962525"/>
          <p14:tracePt t="82397" x="2557463" y="4962525"/>
          <p14:tracePt t="82400" x="2582863" y="4962525"/>
          <p14:tracePt t="82409" x="2625725" y="4962525"/>
          <p14:tracePt t="82412" x="2651125" y="4962525"/>
          <p14:tracePt t="82426" x="2719388" y="4962525"/>
          <p14:tracePt t="82427" x="2735263" y="4962525"/>
          <p14:tracePt t="82443" x="2795588" y="4962525"/>
          <p14:tracePt t="82444" x="2803525" y="4962525"/>
          <p14:tracePt t="82459" x="2820988" y="4962525"/>
          <p14:tracePt t="82476" x="2846388" y="4962525"/>
          <p14:tracePt t="82477" x="2863850" y="4962525"/>
          <p14:tracePt t="82493" x="2871788" y="4962525"/>
          <p14:tracePt t="82494" x="2879725" y="4962525"/>
          <p14:tracePt t="82510" x="2897188" y="4962525"/>
          <p14:tracePt t="82512" x="2905125" y="4962525"/>
          <p14:tracePt t="82527" x="2955925" y="4962525"/>
          <p14:tracePt t="82531" x="2973388" y="4962525"/>
          <p14:tracePt t="82543" x="3033713" y="4962525"/>
          <p14:tracePt t="82546" x="3059113" y="4962525"/>
          <p14:tracePt t="82559" x="3127375" y="4962525"/>
          <p14:tracePt t="82576" x="3194050" y="4972050"/>
          <p14:tracePt t="82593" x="3244850" y="4979988"/>
          <p14:tracePt t="82609" x="3287713" y="4987925"/>
          <p14:tracePt t="82612" x="3305175" y="4997450"/>
          <p14:tracePt t="82626" x="3355975" y="5013325"/>
          <p14:tracePt t="82627" x="3373438" y="5013325"/>
          <p14:tracePt t="82643" x="3424238" y="5022850"/>
          <p14:tracePt t="82644" x="3432175" y="5022850"/>
          <p14:tracePt t="82659" x="3467100" y="5030788"/>
          <p14:tracePt t="82660" x="3482975" y="5030788"/>
          <p14:tracePt t="82676" x="3517900" y="5030788"/>
          <p14:tracePt t="82677" x="3525838" y="5030788"/>
          <p14:tracePt t="82692" x="3559175" y="5030788"/>
          <p14:tracePt t="82709" x="3586163" y="5030788"/>
          <p14:tracePt t="82710" x="3594100" y="5030788"/>
          <p14:tracePt t="82726" x="3627438" y="5038725"/>
          <p14:tracePt t="82743" x="3652838" y="5038725"/>
          <p14:tracePt t="82759" x="3687763" y="5038725"/>
          <p14:tracePt t="85512" x="3703638" y="5038725"/>
          <p14:tracePt t="85520" x="3713163" y="5038725"/>
          <p14:tracePt t="86435" x="3721100" y="5038725"/>
          <p14:tracePt t="86445" x="3729038" y="5038725"/>
          <p14:tracePt t="86449" x="3738563" y="5038725"/>
          <p14:tracePt t="86474" x="3797300" y="5030788"/>
          <p14:tracePt t="86491" x="3857625" y="5013325"/>
          <p14:tracePt t="86507" x="3883025" y="5013325"/>
          <p14:tracePt t="86508" x="3890963" y="5005388"/>
          <p14:tracePt t="86523" x="3959225" y="4997450"/>
          <p14:tracePt t="86540" x="4017963" y="4987925"/>
          <p14:tracePt t="86557" x="4078288" y="4987925"/>
          <p14:tracePt t="86560" x="4103688" y="4987925"/>
          <p14:tracePt t="86574" x="4171950" y="4987925"/>
          <p14:tracePt t="86576" x="4187825" y="4987925"/>
          <p14:tracePt t="86590" x="4273550" y="4987925"/>
          <p14:tracePt t="86608" x="4349750" y="4987925"/>
          <p14:tracePt t="86624" x="4375150" y="4987925"/>
          <p14:tracePt t="86626" x="4384675" y="4987925"/>
          <p14:tracePt t="86640" x="4418013" y="4987925"/>
          <p14:tracePt t="86642" x="4425950" y="4987925"/>
          <p14:tracePt t="86657" x="4443413" y="4987925"/>
          <p14:tracePt t="86673" x="4468813" y="4987925"/>
          <p14:tracePt t="86691" x="4529138" y="4987925"/>
          <p14:tracePt t="86707" x="4554538" y="4987925"/>
          <p14:tracePt t="86708" x="4562475" y="4987925"/>
          <p14:tracePt t="86724" x="4587875" y="4987925"/>
          <p14:tracePt t="86740" x="4621213" y="4987925"/>
          <p14:tracePt t="86757" x="4646613" y="4987925"/>
          <p14:tracePt t="86760" x="4656138" y="4987925"/>
          <p14:tracePt t="86774" x="4681538" y="4987925"/>
          <p14:tracePt t="86776" x="4699000" y="4987925"/>
          <p14:tracePt t="86791" x="4714875" y="4987925"/>
          <p14:tracePt t="86794" x="4724400" y="4987925"/>
          <p14:tracePt t="86807" x="4757738" y="4987925"/>
          <p14:tracePt t="86824" x="4826000" y="4987925"/>
          <p14:tracePt t="86826" x="4833938" y="4997450"/>
          <p14:tracePt t="86842" x="4876800" y="5005388"/>
          <p14:tracePt t="86857" x="4902200" y="5013325"/>
          <p14:tracePt t="86874" x="4935538" y="5013325"/>
          <p14:tracePt t="86890" x="4962525" y="5013325"/>
          <p14:tracePt t="86896" x="4970463" y="5013325"/>
          <p14:tracePt t="86907" x="4987925" y="5013325"/>
          <p14:tracePt t="86908" x="4995863" y="5013325"/>
          <p14:tracePt t="86924" x="5021263" y="5013325"/>
          <p14:tracePt t="86926" x="5038725" y="5013325"/>
          <p14:tracePt t="86940" x="5097463" y="5013325"/>
          <p14:tracePt t="86957" x="5165725" y="5022850"/>
          <p14:tracePt t="86960" x="5173663" y="5022850"/>
          <p14:tracePt t="86973" x="5208588" y="5022850"/>
          <p14:tracePt t="86976" x="5224463" y="5022850"/>
          <p14:tracePt t="86991" x="5249863" y="5022850"/>
          <p14:tracePt t="86993" x="5259388" y="5022850"/>
          <p14:tracePt t="87007" x="5302250" y="5022850"/>
          <p14:tracePt t="87024" x="5335588" y="5022850"/>
          <p14:tracePt t="87026" x="5353050" y="5022850"/>
          <p14:tracePt t="87040" x="5386388" y="5022850"/>
          <p14:tracePt t="87042" x="5403850" y="5022850"/>
          <p14:tracePt t="87057" x="5446713" y="5022850"/>
          <p14:tracePt t="87058" x="5454650" y="5022850"/>
          <p14:tracePt t="87074" x="5505450" y="5022850"/>
          <p14:tracePt t="87075" x="5522913" y="5030788"/>
          <p14:tracePt t="87090" x="5565775" y="5030788"/>
          <p14:tracePt t="87107" x="5607050" y="5030788"/>
          <p14:tracePt t="87123" x="5641975" y="5030788"/>
          <p14:tracePt t="87125" x="5657850" y="5030788"/>
          <p14:tracePt t="87140" x="5735638" y="5038725"/>
          <p14:tracePt t="87157" x="5811838" y="5038725"/>
          <p14:tracePt t="87173" x="5880100" y="5038725"/>
          <p14:tracePt t="87176" x="5888038" y="5038725"/>
          <p14:tracePt t="87190" x="5913438" y="5038725"/>
          <p14:tracePt t="87191" x="5930900" y="5038725"/>
          <p14:tracePt t="87207" x="5956300" y="5038725"/>
          <p14:tracePt t="87211" x="5964238" y="5038725"/>
          <p14:tracePt t="87213" x="5972175" y="5038725"/>
          <p14:tracePt t="87223" x="5997575" y="5030788"/>
          <p14:tracePt t="87227" x="6007100" y="5030788"/>
          <p14:tracePt t="87240" x="6049963" y="5030788"/>
          <p14:tracePt t="87241" x="6075363" y="5030788"/>
          <p14:tracePt t="87257" x="6151563" y="5030788"/>
          <p14:tracePt t="87273" x="6202363" y="5030788"/>
          <p14:tracePt t="87274" x="6227763" y="5030788"/>
          <p14:tracePt t="87290" x="6303963" y="5030788"/>
          <p14:tracePt t="87306" x="6346825" y="5030788"/>
          <p14:tracePt t="87323" x="6389688" y="5030788"/>
          <p14:tracePt t="87340" x="6465888" y="5030788"/>
          <p14:tracePt t="87356" x="6559550" y="5048250"/>
          <p14:tracePt t="87373" x="6678613" y="5056188"/>
          <p14:tracePt t="87377" x="6694488" y="5056188"/>
          <p14:tracePt t="87379" x="6719888" y="5056188"/>
          <p14:tracePt t="87389" x="6770688" y="5056188"/>
          <p14:tracePt t="87406" x="6873875" y="5056188"/>
          <p14:tracePt t="87423" x="6924675" y="5056188"/>
          <p14:tracePt t="87440" x="6992938" y="5056188"/>
          <p14:tracePt t="87442" x="7000875" y="5056188"/>
          <p14:tracePt t="87457" x="7069138" y="5056188"/>
          <p14:tracePt t="87473" x="7094538" y="5056188"/>
          <p14:tracePt t="87474" x="7112000" y="5064125"/>
          <p14:tracePt t="87490" x="7145338" y="5073650"/>
          <p14:tracePt t="87507" x="7178675" y="5073650"/>
          <p14:tracePt t="87531" x="7196138" y="5073650"/>
          <p14:tracePt t="87542" x="7204075" y="5073650"/>
          <p14:tracePt t="87545" x="7221538" y="5073650"/>
          <p14:tracePt t="87548" x="7239000" y="5073650"/>
          <p14:tracePt t="87557" x="7272338" y="5073650"/>
          <p14:tracePt t="87561" x="7297738" y="5073650"/>
          <p14:tracePt t="87573" x="7348538" y="5073650"/>
          <p14:tracePt t="87576" x="7373938" y="5073650"/>
          <p14:tracePt t="87589" x="7442200" y="5073650"/>
          <p14:tracePt t="87606" x="7545388" y="5073650"/>
          <p14:tracePt t="87622" x="7612063" y="5056188"/>
          <p14:tracePt t="87639" x="7646988" y="5048250"/>
          <p14:tracePt t="87656" x="7705725" y="5038725"/>
          <p14:tracePt t="87673" x="7748588" y="5038725"/>
          <p14:tracePt t="87674" x="7766050" y="5038725"/>
          <p14:tracePt t="87689" x="7807325" y="5038725"/>
          <p14:tracePt t="87707" x="7885113" y="5038725"/>
          <p14:tracePt t="87723" x="7918450" y="5038725"/>
          <p14:tracePt t="87724" x="7935913" y="5038725"/>
          <p14:tracePt t="87739" x="7977188" y="5038725"/>
          <p14:tracePt t="87756" x="8012113" y="5048250"/>
          <p14:tracePt t="87773" x="8062913" y="5048250"/>
          <p14:tracePt t="87777" x="8080375" y="5048250"/>
          <p14:tracePt t="87779" x="8096250" y="5048250"/>
          <p14:tracePt t="87789" x="8139113" y="5048250"/>
          <p14:tracePt t="87792" x="8164513" y="5048250"/>
          <p14:tracePt t="87807" x="8215313" y="5056188"/>
          <p14:tracePt t="87810" x="8240713" y="5056188"/>
          <p14:tracePt t="87822" x="8283575" y="5064125"/>
          <p14:tracePt t="87839" x="8351838" y="5064125"/>
          <p14:tracePt t="87856" x="8410575" y="5073650"/>
          <p14:tracePt t="87872" x="8496300" y="5073650"/>
          <p14:tracePt t="87873" x="8504238" y="5073650"/>
          <p14:tracePt t="87889" x="8547100" y="5073650"/>
          <p14:tracePt t="87890" x="8564563" y="5073650"/>
          <p14:tracePt t="87906" x="8589963" y="5073650"/>
          <p14:tracePt t="87923" x="8615363" y="5073650"/>
          <p14:tracePt t="87940" x="8632825" y="5073650"/>
          <p14:tracePt t="87957" x="8648700" y="5073650"/>
          <p14:tracePt t="87974" x="8658225" y="5073650"/>
          <p14:tracePt t="88022" x="8666163" y="5073650"/>
          <p14:tracePt t="88030" x="8691563" y="5064125"/>
          <p14:tracePt t="88040" x="8709025" y="5064125"/>
          <p14:tracePt t="88042" x="8716963" y="5064125"/>
          <p14:tracePt t="88056" x="8742363" y="5056188"/>
          <p14:tracePt t="88073" x="8777288" y="5048250"/>
          <p14:tracePt t="88089" x="8843963" y="5022850"/>
          <p14:tracePt t="88090" x="8853488" y="5022850"/>
          <p14:tracePt t="88106" x="8904288" y="5013325"/>
          <p14:tracePt t="88123" x="8921750" y="5005388"/>
          <p14:tracePt t="88141" x="8929688" y="5005388"/>
          <p14:tracePt t="88143" x="8937625" y="5005388"/>
          <p14:tracePt t="88160" x="8955088" y="4997450"/>
          <p14:tracePt t="88188" x="8963025" y="4987925"/>
          <p14:tracePt t="88195" x="8972550" y="4979988"/>
          <p14:tracePt t="88207" x="8980488" y="4972050"/>
          <p14:tracePt t="88223" x="9039225" y="4937125"/>
          <p14:tracePt t="88226" x="9064625" y="4929188"/>
          <p14:tracePt t="88239" x="9158288" y="4878388"/>
          <p14:tracePt t="88242" x="9193213" y="4868863"/>
          <p14:tracePt t="88256" x="9312275" y="4835525"/>
          <p14:tracePt t="88273" x="9439275" y="4818063"/>
          <p14:tracePt t="88274" x="9464675" y="4818063"/>
          <p14:tracePt t="88289" x="9523413" y="4810125"/>
          <p14:tracePt t="88291" x="9532938" y="4802188"/>
          <p14:tracePt t="88306" x="9634538" y="4775200"/>
          <p14:tracePt t="88323" x="9779000" y="4767263"/>
          <p14:tracePt t="88326" x="9821863" y="4767263"/>
          <p14:tracePt t="88340" x="9966325" y="4767263"/>
          <p14:tracePt t="88341" x="10009188" y="4767263"/>
          <p14:tracePt t="88356" x="10229850" y="4749800"/>
          <p14:tracePt t="88373" x="10467975" y="4716463"/>
          <p14:tracePt t="88389" x="10628313" y="4699000"/>
          <p14:tracePt t="88392" x="10679113" y="4699000"/>
          <p14:tracePt t="88406" x="10764838" y="4699000"/>
          <p14:tracePt t="88422" x="10858500" y="4699000"/>
          <p14:tracePt t="88439" x="10874375" y="4699000"/>
          <p14:tracePt t="88457" x="10883900" y="4708525"/>
          <p14:tracePt t="88540" x="10883900" y="4724400"/>
          <p14:tracePt t="88567" x="10883900" y="4733925"/>
          <p14:tracePt t="88579" x="10883900" y="4741863"/>
          <p14:tracePt t="88592" x="10883900" y="4749800"/>
          <p14:tracePt t="88599" x="10883900" y="4759325"/>
          <p14:tracePt t="88607" x="10883900" y="4767263"/>
          <p14:tracePt t="88622" x="10883900" y="4784725"/>
          <p14:tracePt t="88639" x="10909300" y="4827588"/>
          <p14:tracePt t="88655" x="10926763" y="4835525"/>
          <p14:tracePt t="88672" x="10952163" y="4852988"/>
          <p14:tracePt t="88689" x="10968038" y="4860925"/>
          <p14:tracePt t="88691" x="10977563" y="4868863"/>
          <p14:tracePt t="88706" x="11002963" y="4878388"/>
          <p14:tracePt t="88723" x="11061700" y="4886325"/>
          <p14:tracePt t="88727" x="11071225" y="4894263"/>
          <p14:tracePt t="88729" x="11079163" y="4903788"/>
          <p14:tracePt t="88739" x="11104563" y="4903788"/>
          <p14:tracePt t="88742" x="11122025" y="4911725"/>
          <p14:tracePt t="88756" x="11155363" y="4911725"/>
          <p14:tracePt t="88772" x="11198225" y="4911725"/>
          <p14:tracePt t="88789" x="11256963" y="4911725"/>
          <p14:tracePt t="88806" x="11282363" y="4903788"/>
          <p14:tracePt t="88825" x="11299825" y="4894263"/>
          <p14:tracePt t="88839" x="11307763" y="4886325"/>
          <p14:tracePt t="92940" x="11299825" y="4886325"/>
          <p14:tracePt t="93540" x="11299825" y="4860925"/>
          <p14:tracePt t="93543" x="11307763" y="4852988"/>
          <p14:tracePt t="93551" x="11350625" y="4810125"/>
          <p14:tracePt t="93560" x="11426825" y="4733925"/>
          <p14:tracePt t="93563" x="11469688" y="4691063"/>
          <p14:tracePt t="93576" x="11596688" y="4564063"/>
          <p14:tracePt t="93578" x="11647488" y="4521200"/>
          <p14:tracePt t="93586" x="11758613" y="4419600"/>
          <p14:tracePt t="93589" x="11791950" y="4376738"/>
          <p14:tracePt t="93603" x="11945938" y="4240213"/>
          <p14:tracePt t="93619" x="11996738" y="4189413"/>
          <p14:tracePt t="93620" x="12014200" y="4171950"/>
          <p14:tracePt t="93636" x="12039600" y="4164013"/>
          <p14:tracePt t="93652" x="12065000" y="4146550"/>
          <p14:tracePt t="93669" x="12090400" y="4130675"/>
          <p14:tracePt t="93686" x="12123738" y="4113213"/>
          <p14:tracePt t="93702" x="12158663" y="4087813"/>
          <p14:tracePt t="94881" x="11945938" y="3790950"/>
          <p14:tracePt t="94884" x="11885613" y="3806825"/>
          <p14:tracePt t="94888" x="11834813" y="3832225"/>
          <p14:tracePt t="94906" x="11733213" y="3849688"/>
          <p14:tracePt t="94919" x="11707813" y="3857625"/>
          <p14:tracePt t="94973" x="11699875" y="3857625"/>
          <p14:tracePt t="97036" x="11690350" y="3857625"/>
          <p14:tracePt t="97067" x="11674475" y="3867150"/>
          <p14:tracePt t="97151" x="11664950" y="3875088"/>
          <p14:tracePt t="97166" x="11657013" y="3875088"/>
          <p14:tracePt t="97526" x="11647488" y="3883025"/>
          <p14:tracePt t="97802" x="11647488" y="3892550"/>
          <p14:tracePt t="101073" x="11639550" y="3900488"/>
          <p14:tracePt t="101102" x="11631613" y="3908425"/>
          <p14:tracePt t="106211" x="11622088" y="3908425"/>
          <p14:tracePt t="106237" x="11622088" y="3917950"/>
          <p14:tracePt t="108808" x="11622088" y="3908425"/>
          <p14:tracePt t="108813" x="11631613" y="3908425"/>
          <p14:tracePt t="108826" x="11674475" y="3875088"/>
          <p14:tracePt t="108843" x="11750675" y="3832225"/>
          <p14:tracePt t="108859" x="11834813" y="3816350"/>
          <p14:tracePt t="108877" x="11936413" y="3816350"/>
          <p14:tracePt t="108893" x="12072938" y="382428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5" name="TextBox 4">
            <a:extLst>
              <a:ext uri="{FF2B5EF4-FFF2-40B4-BE49-F238E27FC236}">
                <a16:creationId xmlns:a16="http://schemas.microsoft.com/office/drawing/2014/main" id="{E6AA8906-2068-4357-85F0-697CA4A256BF}"/>
              </a:ext>
            </a:extLst>
          </p:cNvPr>
          <p:cNvSpPr txBox="1">
            <a:spLocks noChangeArrowheads="1"/>
          </p:cNvSpPr>
          <p:nvPr/>
        </p:nvSpPr>
        <p:spPr bwMode="auto">
          <a:xfrm>
            <a:off x="3473586" y="261902"/>
            <a:ext cx="524482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Promotion </a:t>
            </a:r>
          </a:p>
        </p:txBody>
      </p:sp>
      <p:pic>
        <p:nvPicPr>
          <p:cNvPr id="3" name="Picture 2">
            <a:extLst>
              <a:ext uri="{FF2B5EF4-FFF2-40B4-BE49-F238E27FC236}">
                <a16:creationId xmlns:a16="http://schemas.microsoft.com/office/drawing/2014/main" id="{DE12E75A-5255-46AE-A2D7-3ECD5171B775}"/>
              </a:ext>
            </a:extLst>
          </p:cNvPr>
          <p:cNvPicPr>
            <a:picLocks noChangeAspect="1"/>
          </p:cNvPicPr>
          <p:nvPr/>
        </p:nvPicPr>
        <p:blipFill>
          <a:blip r:embed="rId2"/>
          <a:stretch>
            <a:fillRect/>
          </a:stretch>
        </p:blipFill>
        <p:spPr>
          <a:xfrm>
            <a:off x="6298110" y="570436"/>
            <a:ext cx="2512903" cy="1978593"/>
          </a:xfrm>
          <a:prstGeom prst="rect">
            <a:avLst/>
          </a:prstGeom>
        </p:spPr>
      </p:pic>
      <p:sp>
        <p:nvSpPr>
          <p:cNvPr id="10" name="TextBox 9">
            <a:extLst>
              <a:ext uri="{FF2B5EF4-FFF2-40B4-BE49-F238E27FC236}">
                <a16:creationId xmlns:a16="http://schemas.microsoft.com/office/drawing/2014/main" id="{CFB78907-4550-40DF-9CD8-C5B7B8ED2898}"/>
              </a:ext>
            </a:extLst>
          </p:cNvPr>
          <p:cNvSpPr txBox="1"/>
          <p:nvPr/>
        </p:nvSpPr>
        <p:spPr>
          <a:xfrm>
            <a:off x="633288" y="2065979"/>
            <a:ext cx="10707776" cy="3920560"/>
          </a:xfrm>
          <a:prstGeom prst="rect">
            <a:avLst/>
          </a:prstGeom>
          <a:noFill/>
        </p:spPr>
        <p:txBody>
          <a:bodyPr wrap="square">
            <a:spAutoFit/>
          </a:bodyPr>
          <a:lstStyle/>
          <a:p>
            <a:pPr algn="ctr">
              <a:lnSpc>
                <a:spcPct val="150000"/>
              </a:lnSpc>
            </a:pPr>
            <a:r>
              <a:rPr lang="en-US" sz="2400" b="1" u="sng" dirty="0">
                <a:latin typeface="Times New Roman" panose="02020603050405020304" pitchFamily="18" charset="0"/>
                <a:cs typeface="Times New Roman" panose="02020603050405020304" pitchFamily="18" charset="0"/>
              </a:rPr>
              <a:t>Promotion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is a fundamental component of the marketing mix, which has 4 Ps: product, price, place, and promotion. It is also an essential element promotional plan or mix, which includes advertising, self and sales promotion, direct marketing publicity, trade shows, events, etc.,</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Some methods of this procedure contain an offer, coupon discounts, free sample distribution, trial offer, buy two items in the price of one, contest, festival discounts, etc. </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promotion of a product is important to help companies improve their sales because customers reaction towards discounts and offers are impulsive. In other words, promotion is a marketing tool that involves enlightening the customers about the goods and services offered by an organization.</a:t>
            </a:r>
          </a:p>
        </p:txBody>
      </p:sp>
      <p:pic>
        <p:nvPicPr>
          <p:cNvPr id="6"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47E05B6A-5991-8A08-93F7-0BA3B605C9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265661768"/>
      </p:ext>
    </p:extLst>
  </p:cSld>
  <p:clrMapOvr>
    <a:masterClrMapping/>
  </p:clrMapOvr>
  <mc:AlternateContent xmlns:mc="http://schemas.openxmlformats.org/markup-compatibility/2006" xmlns:p14="http://schemas.microsoft.com/office/powerpoint/2010/main">
    <mc:Choice Requires="p14">
      <p:transition p14:dur="10" advTm="24968"/>
    </mc:Choice>
    <mc:Fallback xmlns="">
      <p:transition advTm="24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6" name="TextBox 5">
            <a:extLst>
              <a:ext uri="{FF2B5EF4-FFF2-40B4-BE49-F238E27FC236}">
                <a16:creationId xmlns:a16="http://schemas.microsoft.com/office/drawing/2014/main" id="{84067B0E-D386-43B3-9F5F-D246A9E1EE8E}"/>
              </a:ext>
            </a:extLst>
          </p:cNvPr>
          <p:cNvSpPr txBox="1"/>
          <p:nvPr/>
        </p:nvSpPr>
        <p:spPr>
          <a:xfrm>
            <a:off x="4326520" y="261902"/>
            <a:ext cx="3538959" cy="523220"/>
          </a:xfrm>
          <a:prstGeom prst="rect">
            <a:avLst/>
          </a:prstGeom>
          <a:noFill/>
        </p:spPr>
        <p:txBody>
          <a:bodyPr wrap="square">
            <a:spAutoFit/>
          </a:bodyPr>
          <a:lstStyle/>
          <a:p>
            <a:pPr algn="ctr"/>
            <a:r>
              <a:rPr lang="en-US" sz="2800" b="1" i="0" dirty="0">
                <a:solidFill>
                  <a:srgbClr val="444444"/>
                </a:solidFill>
                <a:effectLst/>
                <a:latin typeface="Times New Roman" panose="02020603050405020304" pitchFamily="18" charset="0"/>
                <a:cs typeface="Times New Roman" panose="02020603050405020304" pitchFamily="18" charset="0"/>
              </a:rPr>
              <a:t>Types of Promotion</a:t>
            </a:r>
            <a:endParaRPr lang="en-US" sz="28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3D341F0-64F4-4F94-AC3E-F2916B5550B5}"/>
              </a:ext>
            </a:extLst>
          </p:cNvPr>
          <p:cNvSpPr txBox="1"/>
          <p:nvPr/>
        </p:nvSpPr>
        <p:spPr>
          <a:xfrm>
            <a:off x="349169" y="1227597"/>
            <a:ext cx="11493659" cy="5028556"/>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Advertising</a:t>
            </a:r>
          </a:p>
          <a:p>
            <a:pPr>
              <a:lnSpc>
                <a:spcPct val="150000"/>
              </a:lnSpc>
            </a:pPr>
            <a:r>
              <a:rPr lang="en-US" dirty="0">
                <a:latin typeface="Times New Roman" panose="02020603050405020304" pitchFamily="18" charset="0"/>
                <a:cs typeface="Times New Roman" panose="02020603050405020304" pitchFamily="18" charset="0"/>
              </a:rPr>
              <a:t>The company uses advertising as a promotional tool as it reaches a mass of people in a few seconds. </a:t>
            </a:r>
          </a:p>
          <a:p>
            <a:pPr>
              <a:lnSpc>
                <a:spcPct val="150000"/>
              </a:lnSpc>
            </a:pPr>
            <a:r>
              <a:rPr lang="en-US" dirty="0">
                <a:latin typeface="Times New Roman" panose="02020603050405020304" pitchFamily="18" charset="0"/>
                <a:cs typeface="Times New Roman" panose="02020603050405020304" pitchFamily="18" charset="0"/>
              </a:rPr>
              <a:t>An advertisement is communicated through many traditional media such as radio, television, outdoor advertising, newspaper or social media. </a:t>
            </a:r>
          </a:p>
          <a:p>
            <a:pPr>
              <a:lnSpc>
                <a:spcPct val="150000"/>
              </a:lnSpc>
            </a:pPr>
            <a:r>
              <a:rPr lang="en-US" dirty="0">
                <a:latin typeface="Times New Roman" panose="02020603050405020304" pitchFamily="18" charset="0"/>
                <a:cs typeface="Times New Roman" panose="02020603050405020304" pitchFamily="18" charset="0"/>
              </a:rPr>
              <a:t>Other contemporary media that supports advertisement are social media, blogs, text messages, and websites.</a:t>
            </a:r>
          </a:p>
          <a:p>
            <a:pPr marL="285750" indent="-285750">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Direct Promotion</a:t>
            </a:r>
          </a:p>
          <a:p>
            <a:pPr>
              <a:lnSpc>
                <a:spcPct val="150000"/>
              </a:lnSpc>
            </a:pPr>
            <a:r>
              <a:rPr lang="en-US" dirty="0">
                <a:latin typeface="Times New Roman" panose="02020603050405020304" pitchFamily="18" charset="0"/>
                <a:cs typeface="Times New Roman" panose="02020603050405020304" pitchFamily="18" charset="0"/>
              </a:rPr>
              <a:t>It is that kind of advertising where the company directly communicates with its customers. This communication is usually done through various new approaches like email marketing, text messaging, websites, fliers, online adverts, promotional letters, catalog distributors, etc.</a:t>
            </a:r>
          </a:p>
          <a:p>
            <a:pPr marL="285750" indent="-285750">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Sales Promotion</a:t>
            </a:r>
          </a:p>
          <a:p>
            <a:pPr>
              <a:lnSpc>
                <a:spcPct val="150000"/>
              </a:lnSpc>
            </a:pPr>
            <a:r>
              <a:rPr lang="en-US" dirty="0">
                <a:latin typeface="Times New Roman" panose="02020603050405020304" pitchFamily="18" charset="0"/>
                <a:cs typeface="Times New Roman" panose="02020603050405020304" pitchFamily="18" charset="0"/>
              </a:rPr>
              <a:t>This utilizes all sorts of a marketing tool to communicate with the customers and increase sales. However, it is for a limited time, used to expand customers demand, refresh market demand and enhance product availability</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009738C1-8302-380F-B74D-E638F77537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790136568"/>
      </p:ext>
    </p:extLst>
  </p:cSld>
  <p:clrMapOvr>
    <a:masterClrMapping/>
  </p:clrMapOvr>
  <mc:AlternateContent xmlns:mc="http://schemas.openxmlformats.org/markup-compatibility/2006" xmlns:p14="http://schemas.microsoft.com/office/powerpoint/2010/main">
    <mc:Choice Requires="p14">
      <p:transition p14:dur="10" advTm="751"/>
    </mc:Choice>
    <mc:Fallback xmlns="">
      <p:transition advTm="75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6" name="TextBox 5">
            <a:extLst>
              <a:ext uri="{FF2B5EF4-FFF2-40B4-BE49-F238E27FC236}">
                <a16:creationId xmlns:a16="http://schemas.microsoft.com/office/drawing/2014/main" id="{A83751A3-C61E-4A2C-836A-4FA3010085D6}"/>
              </a:ext>
            </a:extLst>
          </p:cNvPr>
          <p:cNvSpPr txBox="1"/>
          <p:nvPr/>
        </p:nvSpPr>
        <p:spPr>
          <a:xfrm>
            <a:off x="302871" y="1289638"/>
            <a:ext cx="11586258" cy="3782061"/>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Self-promotion</a:t>
            </a:r>
          </a:p>
          <a:p>
            <a:pPr>
              <a:lnSpc>
                <a:spcPct val="150000"/>
              </a:lnSpc>
            </a:pPr>
            <a:r>
              <a:rPr lang="en-US" dirty="0">
                <a:latin typeface="Times New Roman" panose="02020603050405020304" pitchFamily="18" charset="0"/>
                <a:cs typeface="Times New Roman" panose="02020603050405020304" pitchFamily="18" charset="0"/>
              </a:rPr>
              <a:t>It is a process where the enterprises send their agents directly to the customers to pitch for their product or service. Here, the response for the feedback of the customer is prompt and therefore, easy to build trust. </a:t>
            </a:r>
          </a:p>
          <a:p>
            <a:pPr marL="285750" indent="-285750">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Public Relation</a:t>
            </a:r>
          </a:p>
          <a:p>
            <a:pPr>
              <a:lnSpc>
                <a:spcPct val="150000"/>
              </a:lnSpc>
            </a:pPr>
            <a:r>
              <a:rPr lang="en-US" dirty="0">
                <a:latin typeface="Times New Roman" panose="02020603050405020304" pitchFamily="18" charset="0"/>
                <a:cs typeface="Times New Roman" panose="02020603050405020304" pitchFamily="18" charset="0"/>
              </a:rPr>
              <a:t>Popularly know as PR is exercised to broadcast the information or message between a company (NGO, Government agency, business), an individual or a public. A powerful PR campaign can be valuable to the company.</a:t>
            </a:r>
          </a:p>
          <a:p>
            <a:pPr marL="285750" indent="-285750">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Online Promotion</a:t>
            </a:r>
          </a:p>
          <a:p>
            <a:pPr>
              <a:lnSpc>
                <a:spcPct val="150000"/>
              </a:lnSpc>
            </a:pPr>
            <a:r>
              <a:rPr lang="en-US" dirty="0">
                <a:latin typeface="Times New Roman" panose="02020603050405020304" pitchFamily="18" charset="0"/>
                <a:cs typeface="Times New Roman" panose="02020603050405020304" pitchFamily="18" charset="0"/>
              </a:rPr>
              <a:t>This includes almost all the elements of the promotion mix. Starting from the online promotion with pay per click advertising. Direct marketing by sending newsletters or emails.</a:t>
            </a:r>
          </a:p>
        </p:txBody>
      </p:sp>
      <p:sp>
        <p:nvSpPr>
          <p:cNvPr id="7" name="TextBox 6">
            <a:extLst>
              <a:ext uri="{FF2B5EF4-FFF2-40B4-BE49-F238E27FC236}">
                <a16:creationId xmlns:a16="http://schemas.microsoft.com/office/drawing/2014/main" id="{132CBD12-0503-4E58-AD69-2681C73608D1}"/>
              </a:ext>
            </a:extLst>
          </p:cNvPr>
          <p:cNvSpPr txBox="1"/>
          <p:nvPr/>
        </p:nvSpPr>
        <p:spPr>
          <a:xfrm>
            <a:off x="4326520" y="261902"/>
            <a:ext cx="3538959" cy="523220"/>
          </a:xfrm>
          <a:prstGeom prst="rect">
            <a:avLst/>
          </a:prstGeom>
          <a:noFill/>
        </p:spPr>
        <p:txBody>
          <a:bodyPr wrap="square">
            <a:spAutoFit/>
          </a:bodyPr>
          <a:lstStyle/>
          <a:p>
            <a:pPr algn="ctr"/>
            <a:r>
              <a:rPr lang="en-US" sz="2800" b="1" i="0" dirty="0">
                <a:solidFill>
                  <a:srgbClr val="444444"/>
                </a:solidFill>
                <a:effectLst/>
                <a:latin typeface="Times New Roman" panose="02020603050405020304" pitchFamily="18" charset="0"/>
                <a:cs typeface="Times New Roman" panose="02020603050405020304" pitchFamily="18" charset="0"/>
              </a:rPr>
              <a:t>Types of Promotion</a:t>
            </a:r>
            <a:endParaRPr lang="en-US" sz="2800" dirty="0">
              <a:latin typeface="Times New Roman" panose="02020603050405020304" pitchFamily="18" charset="0"/>
              <a:cs typeface="Times New Roman" panose="02020603050405020304" pitchFamily="18" charset="0"/>
            </a:endParaRP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12C31A73-B51F-E0A6-FA0E-7A54E44CEB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312690532"/>
      </p:ext>
    </p:extLst>
  </p:cSld>
  <p:clrMapOvr>
    <a:masterClrMapping/>
  </p:clrMapOvr>
  <mc:AlternateContent xmlns:mc="http://schemas.openxmlformats.org/markup-compatibility/2006" xmlns:p14="http://schemas.microsoft.com/office/powerpoint/2010/main">
    <mc:Choice Requires="p14">
      <p:transition p14:dur="10" advTm="15746"/>
    </mc:Choice>
    <mc:Fallback xmlns="">
      <p:transition advTm="15746"/>
    </mc:Fallback>
  </mc:AlternateContent>
  <p:extLst>
    <p:ext uri="{3A86A75C-4F4B-4683-9AE1-C65F6400EC91}">
      <p14:laserTraceLst xmlns:p14="http://schemas.microsoft.com/office/powerpoint/2010/main">
        <p14:tracePtLst>
          <p14:tracePt t="1515" x="11715750" y="3560763"/>
          <p14:tracePt t="1521" x="11426825" y="3629025"/>
          <p14:tracePt t="1522" x="11122025" y="3679825"/>
          <p14:tracePt t="1533" x="10526713" y="3730625"/>
          <p14:tracePt t="1534" x="10229850" y="3748088"/>
          <p14:tracePt t="1537" x="9931400" y="3763963"/>
          <p14:tracePt t="1549" x="9005888" y="3763963"/>
          <p14:tracePt t="1566" x="7527925" y="3781425"/>
          <p14:tracePt t="1583" x="6653213" y="3798888"/>
          <p14:tracePt t="1584" x="6389688" y="3798888"/>
          <p14:tracePt t="1599" x="5573713" y="3798888"/>
          <p14:tracePt t="1616" x="5013325" y="3806825"/>
          <p14:tracePt t="1633" x="4656138" y="3824288"/>
          <p14:tracePt t="1634" x="4613275" y="3832225"/>
          <p14:tracePt t="1649" x="4554538" y="3832225"/>
          <p14:tracePt t="1740" x="4545013" y="3832225"/>
          <p14:tracePt t="1744" x="4537075" y="3841750"/>
          <p14:tracePt t="1746" x="4529138" y="3841750"/>
          <p14:tracePt t="1750" x="4511675" y="3849688"/>
          <p14:tracePt t="1767" x="4468813" y="3867150"/>
          <p14:tracePt t="1768" x="4451350" y="3867150"/>
          <p14:tracePt t="1782" x="4410075" y="3867150"/>
          <p14:tracePt t="1783" x="4400550" y="3867150"/>
          <p14:tracePt t="1801" x="4332288" y="3867150"/>
          <p14:tracePt t="1806" x="4316413" y="3867150"/>
          <p14:tracePt t="1809" x="4291013" y="3857625"/>
          <p14:tracePt t="1816" x="4248150" y="3857625"/>
          <p14:tracePt t="1833" x="4052888" y="3857625"/>
          <p14:tracePt t="1835" x="3976688" y="3857625"/>
          <p14:tracePt t="1849" x="3652838" y="3857625"/>
          <p14:tracePt t="1850" x="3525838" y="3875088"/>
          <p14:tracePt t="1866" x="2863850" y="3960813"/>
          <p14:tracePt t="1883" x="2157413" y="4011613"/>
          <p14:tracePt t="1886" x="2005013" y="4011613"/>
          <p14:tracePt t="1889" x="1843088" y="4011613"/>
          <p14:tracePt t="1900" x="1554163" y="4011613"/>
          <p14:tracePt t="1902" x="1409700" y="4011613"/>
          <p14:tracePt t="1917" x="917575" y="4011613"/>
          <p14:tracePt t="1922" x="806450" y="4011613"/>
          <p14:tracePt t="1932" x="636588" y="4011613"/>
          <p14:tracePt t="1933" x="560388" y="4011613"/>
          <p14:tracePt t="1949" x="433388" y="3976688"/>
          <p14:tracePt t="1966" x="400050" y="3960813"/>
          <p14:tracePt t="1982" x="400050" y="3951288"/>
          <p14:tracePt t="1983" x="400050" y="3943350"/>
          <p14:tracePt t="1999" x="400050" y="3935413"/>
          <p14:tracePt t="2020" x="400050" y="3917950"/>
          <p14:tracePt t="2047" x="400050" y="3900488"/>
          <p14:tracePt t="2059" x="400050" y="3892550"/>
          <p14:tracePt t="2081" x="400050" y="3883025"/>
          <p14:tracePt t="2172" x="400050" y="3875088"/>
          <p14:tracePt t="2184" x="407988" y="3857625"/>
          <p14:tracePt t="2192" x="415925" y="3857625"/>
          <p14:tracePt t="2205" x="425450" y="3849688"/>
          <p14:tracePt t="2216" x="441325" y="3841750"/>
          <p14:tracePt t="2246" x="450850" y="3841750"/>
          <p14:tracePt t="2290" x="458788" y="3841750"/>
          <p14:tracePt t="2298" x="484188" y="3832225"/>
          <p14:tracePt t="2305" x="501650" y="3832225"/>
          <p14:tracePt t="2315" x="560388" y="3816350"/>
          <p14:tracePt t="2317" x="585788" y="3806825"/>
          <p14:tracePt t="2332" x="688975" y="3790950"/>
          <p14:tracePt t="2333" x="722313" y="3781425"/>
          <p14:tracePt t="2349" x="849313" y="3748088"/>
          <p14:tracePt t="2350" x="884238" y="3730625"/>
          <p14:tracePt t="2353" x="917575" y="3730625"/>
          <p14:tracePt t="2365" x="1028700" y="3713163"/>
          <p14:tracePt t="2367" x="1069975" y="3705225"/>
          <p14:tracePt t="2382" x="1181100" y="3679825"/>
          <p14:tracePt t="2384" x="1206500" y="3679825"/>
          <p14:tracePt t="2398" x="1300163" y="3679825"/>
          <p14:tracePt t="2399" x="1333500" y="3679825"/>
          <p14:tracePt t="2415" x="1477963" y="3679825"/>
          <p14:tracePt t="2432" x="1749425" y="3679825"/>
          <p14:tracePt t="2449" x="2217738" y="3679825"/>
          <p14:tracePt t="2451" x="2362200" y="3679825"/>
          <p14:tracePt t="2465" x="2752725" y="3662363"/>
          <p14:tracePt t="2466" x="2897188" y="3662363"/>
          <p14:tracePt t="2482" x="3389313" y="3654425"/>
          <p14:tracePt t="2486" x="3482975" y="3654425"/>
          <p14:tracePt t="2498" x="3746500" y="3654425"/>
          <p14:tracePt t="2515" x="3976688" y="3654425"/>
          <p14:tracePt t="2533" x="4129088" y="3654425"/>
          <p14:tracePt t="2549" x="4154488" y="3654425"/>
          <p14:tracePt t="2566" x="4171950" y="3654425"/>
          <p14:tracePt t="2583" x="4187825" y="3654425"/>
          <p14:tracePt t="2600" x="4197350" y="3654425"/>
          <p14:tracePt t="2616" x="4214813" y="3654425"/>
          <p14:tracePt t="5223" x="3211513" y="4249738"/>
          <p14:tracePt t="5694" x="3211513" y="4257675"/>
          <p14:tracePt t="5703" x="3228975" y="4265613"/>
          <p14:tracePt t="5706" x="3228975" y="4275138"/>
          <p14:tracePt t="5716" x="3262313" y="4291013"/>
          <p14:tracePt t="5719" x="3270250" y="4300538"/>
          <p14:tracePt t="5730" x="3348038" y="4325938"/>
          <p14:tracePt t="5747" x="3457575" y="4376738"/>
          <p14:tracePt t="5749" x="3500438" y="4384675"/>
          <p14:tracePt t="5763" x="3678238" y="4427538"/>
          <p14:tracePt t="5780" x="3916363" y="4470400"/>
          <p14:tracePt t="5797" x="4256088" y="4554538"/>
          <p14:tracePt t="5799" x="4341813" y="4579938"/>
          <p14:tracePt t="5814" x="4605338" y="4640263"/>
          <p14:tracePt t="5815" x="4681538" y="4657725"/>
          <p14:tracePt t="5831" x="4868863" y="4699000"/>
          <p14:tracePt t="5832" x="4927600" y="4708525"/>
          <p14:tracePt t="5847" x="5054600" y="4724400"/>
          <p14:tracePt t="5848" x="5072063" y="4724400"/>
          <p14:tracePt t="5864" x="5097463" y="4724400"/>
          <p14:tracePt t="5881" x="5106988" y="4724400"/>
          <p14:tracePt t="14586" x="5114925" y="4716463"/>
          <p14:tracePt t="14592" x="5148263" y="4683125"/>
          <p14:tracePt t="14594" x="5191125" y="4630738"/>
          <p14:tracePt t="14624" x="5505450" y="4368800"/>
          <p14:tracePt t="14641" x="5616575" y="4240213"/>
          <p14:tracePt t="14659" x="5811838" y="4044950"/>
          <p14:tracePt t="14674" x="5913438" y="3951288"/>
          <p14:tracePt t="14676" x="5938838" y="3943350"/>
          <p14:tracePt t="14691" x="6015038" y="3867150"/>
          <p14:tracePt t="14708" x="6032500" y="3849688"/>
          <p14:tracePt t="14726" x="6134100" y="3806825"/>
          <p14:tracePt t="14727" x="6184900" y="3790950"/>
          <p14:tracePt t="14742" x="6499225" y="3713163"/>
          <p14:tracePt t="14760" x="6950075" y="3654425"/>
          <p14:tracePt t="14763" x="7085013" y="3646488"/>
          <p14:tracePt t="14774" x="7442200" y="3603625"/>
          <p14:tracePt t="14778" x="7535863" y="3586163"/>
          <p14:tracePt t="14792" x="7799388" y="3517900"/>
          <p14:tracePt t="14794" x="7875588" y="3502025"/>
          <p14:tracePt t="14809" x="8139113" y="3416300"/>
          <p14:tracePt t="14825" x="8291513" y="3355975"/>
          <p14:tracePt t="14828" x="8402638" y="3297238"/>
          <p14:tracePt t="14843" x="8709025" y="3186113"/>
          <p14:tracePt t="14859" x="9244013" y="3033713"/>
          <p14:tracePt t="14874" x="9872663" y="2949575"/>
          <p14:tracePt t="14876" x="10169525" y="2914650"/>
          <p14:tracePt t="14891" x="11096625" y="2736850"/>
          <p14:tracePt t="14907" x="11614150" y="2617788"/>
          <p14:tracePt t="14924" x="11895138" y="2549525"/>
          <p14:tracePt t="14925" x="11953875" y="2532063"/>
          <p14:tracePt t="14930" x="12014200" y="252412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88" y="1073468"/>
            <a:ext cx="12069131" cy="5759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3473586" y="257844"/>
            <a:ext cx="524482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So……Promotion </a:t>
            </a:r>
          </a:p>
        </p:txBody>
      </p:sp>
      <p:sp>
        <p:nvSpPr>
          <p:cNvPr id="11" name="TextBox 10"/>
          <p:cNvSpPr txBox="1">
            <a:spLocks noChangeArrowheads="1"/>
          </p:cNvSpPr>
          <p:nvPr/>
        </p:nvSpPr>
        <p:spPr bwMode="auto">
          <a:xfrm>
            <a:off x="1113076" y="1499690"/>
            <a:ext cx="10075624" cy="2246769"/>
          </a:xfrm>
          <a:prstGeom prst="rect">
            <a:avLst/>
          </a:prstGeom>
          <a:noFill/>
          <a:ln w="9525">
            <a:solidFill>
              <a:srgbClr val="24A9E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dirty="0">
                <a:latin typeface="+mn-lt"/>
              </a:rPr>
              <a:t>Communicates information about goods, services, images, and/or ideas to achieve a desired outcome</a:t>
            </a:r>
          </a:p>
          <a:p>
            <a:r>
              <a:rPr lang="en-US" altLang="ar-SA" dirty="0">
                <a:latin typeface="+mn-lt"/>
              </a:rPr>
              <a:t>Informs, persuades, or reminds customers about a business and/or its products</a:t>
            </a:r>
          </a:p>
          <a:p>
            <a:r>
              <a:rPr lang="en-US" altLang="ar-SA" dirty="0">
                <a:latin typeface="+mn-lt"/>
              </a:rPr>
              <a:t>Uses a variety of methods to communicate with customers </a:t>
            </a:r>
          </a:p>
        </p:txBody>
      </p:sp>
      <p:sp>
        <p:nvSpPr>
          <p:cNvPr id="12" name="TextBox 11"/>
          <p:cNvSpPr txBox="1">
            <a:spLocks noChangeArrowheads="1"/>
          </p:cNvSpPr>
          <p:nvPr/>
        </p:nvSpPr>
        <p:spPr bwMode="auto">
          <a:xfrm>
            <a:off x="1647235" y="3737106"/>
            <a:ext cx="9071566" cy="767254"/>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Promotion</a:t>
            </a:r>
          </a:p>
        </p:txBody>
      </p:sp>
      <p:sp>
        <p:nvSpPr>
          <p:cNvPr id="13" name="TextBox 12"/>
          <p:cNvSpPr txBox="1">
            <a:spLocks noChangeArrowheads="1"/>
          </p:cNvSpPr>
          <p:nvPr/>
        </p:nvSpPr>
        <p:spPr bwMode="auto">
          <a:xfrm>
            <a:off x="2095500" y="4676789"/>
            <a:ext cx="8216900" cy="1323439"/>
          </a:xfrm>
          <a:prstGeom prst="rect">
            <a:avLst/>
          </a:prstGeom>
          <a:noFill/>
          <a:ln w="9525">
            <a:solidFill>
              <a:srgbClr val="24A9E1"/>
            </a:solidFill>
            <a:miter lim="800000"/>
            <a:headEnd/>
            <a:tailEnd/>
          </a:ln>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create the business</a:t>
            </a:r>
            <a:r>
              <a:rPr lang="en-US" altLang="en-US" sz="2000" dirty="0"/>
              <a:t>’</a:t>
            </a:r>
            <a:r>
              <a:rPr lang="en-US" altLang="ar-SA" sz="2000" dirty="0"/>
              <a:t>s image</a:t>
            </a:r>
          </a:p>
          <a:p>
            <a:r>
              <a:rPr lang="en-US" altLang="ar-SA" sz="2000" dirty="0"/>
              <a:t>Tells customers about products</a:t>
            </a:r>
          </a:p>
          <a:p>
            <a:r>
              <a:rPr lang="en-US" altLang="ar-SA" sz="2000" dirty="0"/>
              <a:t>Generates product demand</a:t>
            </a:r>
          </a:p>
        </p:txBody>
      </p:sp>
      <p:sp>
        <p:nvSpPr>
          <p:cNvPr id="14" name="Rectangle 1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Tree>
    <p:custDataLst>
      <p:tags r:id="rId1"/>
    </p:custDataLst>
    <p:extLst>
      <p:ext uri="{BB962C8B-B14F-4D97-AF65-F5344CB8AC3E}">
        <p14:creationId xmlns:p14="http://schemas.microsoft.com/office/powerpoint/2010/main" val="1486966136"/>
      </p:ext>
    </p:extLst>
  </p:cSld>
  <p:clrMapOvr>
    <a:masterClrMapping/>
  </p:clrMapOvr>
  <mc:AlternateContent xmlns:mc="http://schemas.openxmlformats.org/markup-compatibility/2006" xmlns:p14="http://schemas.microsoft.com/office/powerpoint/2010/main">
    <mc:Choice Requires="p14">
      <p:transition p14:dur="10" advTm="47266"/>
    </mc:Choice>
    <mc:Fallback xmlns="">
      <p:transition advTm="472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extLst>
    <p:ext uri="{3A86A75C-4F4B-4683-9AE1-C65F6400EC91}">
      <p14:laserTraceLst xmlns:p14="http://schemas.microsoft.com/office/powerpoint/2010/main">
        <p14:tracePtLst>
          <p14:tracePt t="30337" x="11869738" y="3109913"/>
          <p14:tracePt t="30345" x="11622088" y="2990850"/>
          <p14:tracePt t="30361" x="11087100" y="2795588"/>
          <p14:tracePt t="30362" x="10942638" y="2762250"/>
          <p14:tracePt t="30377" x="10364788" y="2617788"/>
          <p14:tracePt t="30394" x="9890125" y="2481263"/>
          <p14:tracePt t="30411" x="9667875" y="2354263"/>
          <p14:tracePt t="30427" x="9583738" y="2311400"/>
          <p14:tracePt t="30430" x="9558338" y="2286000"/>
          <p14:tracePt t="30446" x="9439275" y="2243138"/>
          <p14:tracePt t="30451" x="9413875" y="2217738"/>
          <p14:tracePt t="30461" x="9380538" y="2209800"/>
          <p14:tracePt t="30463" x="9363075" y="2200275"/>
          <p14:tracePt t="30478" x="9337675" y="2200275"/>
          <p14:tracePt t="30479" x="9328150" y="2200275"/>
          <p14:tracePt t="30495" x="9226550" y="2200275"/>
          <p14:tracePt t="30511" x="9082088" y="2235200"/>
          <p14:tracePt t="30512" x="9023350" y="2252663"/>
          <p14:tracePt t="30516" x="8955088" y="2268538"/>
          <p14:tracePt t="30527" x="8724900" y="2344738"/>
          <p14:tracePt t="30544" x="8394700" y="2532063"/>
          <p14:tracePt t="30561" x="8054975" y="2744788"/>
          <p14:tracePt t="30562" x="7961313" y="2805113"/>
          <p14:tracePt t="30577" x="7680325" y="3000375"/>
          <p14:tracePt t="30594" x="7477125" y="3160713"/>
          <p14:tracePt t="30611" x="7323138" y="3305175"/>
          <p14:tracePt t="30627" x="7162800" y="3475038"/>
          <p14:tracePt t="30645" x="6924675" y="3756025"/>
          <p14:tracePt t="30661" x="6813550" y="3917950"/>
          <p14:tracePt t="30664" x="6797675" y="3951288"/>
          <p14:tracePt t="30677" x="6737350" y="4037013"/>
          <p14:tracePt t="30695" x="6661150" y="4121150"/>
          <p14:tracePt t="30711" x="6643688" y="4138613"/>
          <p14:tracePt t="30712" x="6635750" y="4146550"/>
          <p14:tracePt t="30727" x="6600825" y="4171950"/>
          <p14:tracePt t="30744" x="6550025" y="4232275"/>
          <p14:tracePt t="30761" x="6508750" y="4283075"/>
          <p14:tracePt t="30762" x="6499225" y="4283075"/>
          <p14:tracePt t="30778" x="6491288" y="4300538"/>
          <p14:tracePt t="30802" x="6483350" y="4308475"/>
          <p14:tracePt t="30838" x="6473825" y="4308475"/>
          <p14:tracePt t="30858" x="6473825" y="4316413"/>
          <p14:tracePt t="30862" x="6483350" y="4325938"/>
          <p14:tracePt t="30877" x="6508750" y="4351338"/>
          <p14:tracePt t="30895" x="6550025" y="4376738"/>
          <p14:tracePt t="30911" x="6584950" y="4402138"/>
          <p14:tracePt t="30913" x="6600825" y="4410075"/>
          <p14:tracePt t="30927" x="6653213" y="4427538"/>
          <p14:tracePt t="30929" x="6678613" y="4435475"/>
          <p14:tracePt t="30932" x="6704013" y="4445000"/>
          <p14:tracePt t="30944" x="6762750" y="4445000"/>
          <p14:tracePt t="30961" x="6848475" y="4452938"/>
          <p14:tracePt t="30962" x="6873875" y="4452938"/>
          <p14:tracePt t="30977" x="6915150" y="4452938"/>
          <p14:tracePt t="30978" x="6924675" y="4452938"/>
          <p14:tracePt t="30994" x="6958013" y="4452938"/>
          <p14:tracePt t="31010" x="6983413" y="4452938"/>
          <p14:tracePt t="31027" x="7008813" y="4435475"/>
          <p14:tracePt t="31049" x="7018338" y="4435475"/>
          <p14:tracePt t="31087" x="7018338" y="4427538"/>
          <p14:tracePt t="31091" x="7018338" y="4419600"/>
          <p14:tracePt t="31103" x="7008813" y="4419600"/>
          <p14:tracePt t="31111" x="6992938" y="4419600"/>
          <p14:tracePt t="31113" x="6983413" y="4419600"/>
          <p14:tracePt t="31128" x="6924675" y="4419600"/>
          <p14:tracePt t="31133" x="6873875" y="4419600"/>
          <p14:tracePt t="31135" x="6848475" y="4419600"/>
          <p14:tracePt t="31144" x="6813550" y="4410075"/>
          <p14:tracePt t="31160" x="6729413" y="4384675"/>
          <p14:tracePt t="31177" x="6661150" y="4359275"/>
          <p14:tracePt t="31179" x="6635750" y="4351338"/>
          <p14:tracePt t="31194" x="6600825" y="4351338"/>
          <p14:tracePt t="31199" x="6592888" y="4341813"/>
          <p14:tracePt t="31211" x="6584950" y="4341813"/>
          <p14:tracePt t="31316" x="6592888" y="4341813"/>
          <p14:tracePt t="31326" x="6610350" y="4341813"/>
          <p14:tracePt t="31329" x="6626225" y="4333875"/>
          <p14:tracePt t="31336" x="6669088" y="4316413"/>
          <p14:tracePt t="31344" x="6704013" y="4316413"/>
          <p14:tracePt t="31361" x="6797675" y="4308475"/>
          <p14:tracePt t="31378" x="6915150" y="4308475"/>
          <p14:tracePt t="31379" x="6950075" y="4308475"/>
          <p14:tracePt t="31394" x="7059613" y="4308475"/>
          <p14:tracePt t="31411" x="7145338" y="4308475"/>
          <p14:tracePt t="31428" x="7239000" y="4308475"/>
          <p14:tracePt t="31430" x="7264400" y="4308475"/>
          <p14:tracePt t="31446" x="7307263" y="4308475"/>
          <p14:tracePt t="31536" x="7289800" y="4308475"/>
          <p14:tracePt t="31545" x="7264400" y="4308475"/>
          <p14:tracePt t="31553" x="7229475" y="4308475"/>
          <p14:tracePt t="31556" x="7213600" y="4308475"/>
          <p14:tracePt t="31577" x="7008813" y="4308475"/>
          <p14:tracePt t="31594" x="6745288" y="4308475"/>
          <p14:tracePt t="31611" x="6405563" y="4308475"/>
          <p14:tracePt t="31614" x="6321425" y="4308475"/>
          <p14:tracePt t="31627" x="6100763" y="4283075"/>
          <p14:tracePt t="31630" x="6032500" y="4275138"/>
          <p14:tracePt t="31643" x="5870575" y="4265613"/>
          <p14:tracePt t="31660" x="5786438" y="4257675"/>
          <p14:tracePt t="31703" x="5786438" y="4249738"/>
          <p14:tracePt t="31723" x="5794375" y="4249738"/>
          <p14:tracePt t="31728" x="5794375" y="4240213"/>
          <p14:tracePt t="31734" x="5811838" y="4240213"/>
          <p14:tracePt t="31743" x="5845175" y="4232275"/>
          <p14:tracePt t="31760" x="5921375" y="4232275"/>
          <p14:tracePt t="31777" x="6142038" y="4232275"/>
          <p14:tracePt t="31778" x="6227763" y="4232275"/>
          <p14:tracePt t="31794" x="6669088" y="4316413"/>
          <p14:tracePt t="31810" x="7196138" y="4376738"/>
          <p14:tracePt t="31827" x="7629525" y="4410075"/>
          <p14:tracePt t="31830" x="7723188" y="4410075"/>
          <p14:tracePt t="31844" x="7910513" y="4410075"/>
          <p14:tracePt t="31845" x="7943850" y="4410075"/>
          <p14:tracePt t="31861" x="8012113" y="4410075"/>
          <p14:tracePt t="31908" x="8004175" y="4410075"/>
          <p14:tracePt t="31917" x="7986713" y="4410075"/>
          <p14:tracePt t="31927" x="7969250" y="4410075"/>
          <p14:tracePt t="31928" x="7961313" y="4410075"/>
          <p14:tracePt t="31943" x="7893050" y="4419600"/>
          <p14:tracePt t="31960" x="7731125" y="4419600"/>
          <p14:tracePt t="31977" x="7416800" y="4419600"/>
          <p14:tracePt t="31978" x="7332663" y="4419600"/>
          <p14:tracePt t="31993" x="6950075" y="4351338"/>
          <p14:tracePt t="32010" x="6600825" y="4275138"/>
          <p14:tracePt t="32026" x="6329363" y="4214813"/>
          <p14:tracePt t="32043" x="6184900" y="4181475"/>
          <p14:tracePt t="32060" x="6176963" y="4181475"/>
          <p14:tracePt t="32124" x="6184900" y="4181475"/>
          <p14:tracePt t="32134" x="6219825" y="4171950"/>
          <p14:tracePt t="32138" x="6253163" y="4164013"/>
          <p14:tracePt t="32144" x="6296025" y="4164013"/>
          <p14:tracePt t="32146" x="6354763" y="4164013"/>
          <p14:tracePt t="32150" x="6423025" y="4164013"/>
          <p14:tracePt t="32160" x="6678613" y="4164013"/>
          <p14:tracePt t="32176" x="7102475" y="4164013"/>
          <p14:tracePt t="32196" x="7502525" y="4164013"/>
          <p14:tracePt t="32198" x="7561263" y="4164013"/>
          <p14:tracePt t="32210" x="7705725" y="4164013"/>
          <p14:tracePt t="32227" x="7781925" y="4164013"/>
          <p14:tracePt t="32244" x="7799388" y="4164013"/>
          <p14:tracePt t="32723" x="7807325" y="4164013"/>
          <p14:tracePt t="32731" x="7850188" y="4164013"/>
          <p14:tracePt t="32736" x="7859713" y="4164013"/>
          <p14:tracePt t="32763" x="7918450" y="4164013"/>
          <p14:tracePt t="32766" x="7926388" y="4164013"/>
          <p14:tracePt t="32778" x="7951788" y="4164013"/>
          <p14:tracePt t="32793" x="8012113" y="4189413"/>
          <p14:tracePt t="32810" x="8080375" y="4197350"/>
          <p14:tracePt t="32812" x="8105775" y="4197350"/>
          <p14:tracePt t="32827" x="8147050" y="4214813"/>
          <p14:tracePt t="32843" x="8189913" y="4224338"/>
          <p14:tracePt t="32844" x="8207375" y="4224338"/>
          <p14:tracePt t="32860" x="8301038" y="4249738"/>
          <p14:tracePt t="32876" x="8377238" y="4265613"/>
          <p14:tracePt t="32893" x="8453438" y="4265613"/>
          <p14:tracePt t="32893" x="8462963" y="4265613"/>
          <p14:tracePt t="32909" x="8504238" y="4265613"/>
          <p14:tracePt t="32926" x="8529638" y="4275138"/>
          <p14:tracePt t="32943" x="8539163" y="4275138"/>
          <p14:tracePt t="32946" x="8547100" y="4275138"/>
          <p14:tracePt t="32961" x="8564563" y="4275138"/>
          <p14:tracePt t="32978" x="8580438" y="4275138"/>
          <p14:tracePt t="32993" x="8605838" y="4275138"/>
          <p14:tracePt t="32997" x="8615363" y="4275138"/>
          <p14:tracePt t="33000" x="8623300" y="4275138"/>
          <p14:tracePt t="33009" x="8640763" y="4275138"/>
          <p14:tracePt t="33011" x="8658225" y="4275138"/>
          <p14:tracePt t="33026" x="8674100" y="4291013"/>
          <p14:tracePt t="33027" x="8683625" y="4300538"/>
          <p14:tracePt t="33043" x="8691563" y="4300538"/>
          <p14:tracePt t="33044" x="8709025" y="4300538"/>
          <p14:tracePt t="33059" x="8724900" y="4300538"/>
          <p14:tracePt t="33060" x="8734425" y="4300538"/>
          <p14:tracePt t="33076" x="8759825" y="4300538"/>
          <p14:tracePt t="33093" x="8802688" y="4316413"/>
          <p14:tracePt t="33094" x="8810625" y="4316413"/>
          <p14:tracePt t="33109" x="8836025" y="4316413"/>
          <p14:tracePt t="33111" x="8843963" y="4325938"/>
          <p14:tracePt t="33126" x="8869363" y="4325938"/>
          <p14:tracePt t="33143" x="8886825" y="4325938"/>
          <p14:tracePt t="33160" x="8894763" y="4325938"/>
          <p14:tracePt t="33182" x="8912225" y="4325938"/>
          <p14:tracePt t="34302" x="8894763" y="4325938"/>
          <p14:tracePt t="34311" x="8785225" y="4376738"/>
          <p14:tracePt t="34315" x="8750300" y="4394200"/>
          <p14:tracePt t="34342" x="8478838" y="4470400"/>
          <p14:tracePt t="34358" x="8377238" y="4495800"/>
          <p14:tracePt t="34375" x="8334375" y="4503738"/>
          <p14:tracePt t="34392" x="8291513" y="4529138"/>
          <p14:tracePt t="34408" x="8215313" y="4579938"/>
          <p14:tracePt t="34425" x="8096250" y="4665663"/>
          <p14:tracePt t="34428" x="8062913" y="4683125"/>
          <p14:tracePt t="34442" x="7951788" y="4749800"/>
          <p14:tracePt t="34443" x="7910513" y="4775200"/>
          <p14:tracePt t="34459" x="7748588" y="4886325"/>
          <p14:tracePt t="34475" x="7621588" y="4972050"/>
          <p14:tracePt t="34476" x="7586663" y="4997450"/>
          <p14:tracePt t="34492" x="7477125" y="5056188"/>
          <p14:tracePt t="34493" x="7451725" y="5073650"/>
          <p14:tracePt t="34509" x="7408863" y="5099050"/>
          <p14:tracePt t="34525" x="7373938" y="5116513"/>
          <p14:tracePt t="34527" x="7358063" y="5124450"/>
          <p14:tracePt t="34542" x="7297738" y="5157788"/>
          <p14:tracePt t="34558" x="7229475" y="5192713"/>
          <p14:tracePt t="34575" x="7137400" y="5260975"/>
          <p14:tracePt t="34578" x="7102475" y="5276850"/>
          <p14:tracePt t="34592" x="6967538" y="5370513"/>
          <p14:tracePt t="34608" x="6813550" y="5456238"/>
          <p14:tracePt t="34625" x="6669088" y="5507038"/>
          <p14:tracePt t="34628" x="6653213" y="5514975"/>
          <p14:tracePt t="34642" x="6567488" y="5540375"/>
          <p14:tracePt t="34659" x="6491288" y="5557838"/>
          <p14:tracePt t="34675" x="6473825" y="5557838"/>
          <p14:tracePt t="34676" x="6456363" y="5557838"/>
          <p14:tracePt t="34750" x="6448425" y="5557838"/>
          <p14:tracePt t="34766" x="6448425" y="5549900"/>
          <p14:tracePt t="34772" x="6448425" y="5540375"/>
          <p14:tracePt t="34778" x="6456363" y="5489575"/>
          <p14:tracePt t="34792" x="6499225" y="5380038"/>
          <p14:tracePt t="34808" x="6534150" y="5286375"/>
          <p14:tracePt t="34825" x="6534150" y="5268913"/>
          <p14:tracePt t="34842" x="6534150" y="5260975"/>
          <p14:tracePt t="34883" x="6542088" y="5251450"/>
          <p14:tracePt t="34887" x="6542088" y="5243513"/>
          <p14:tracePt t="34893" x="6542088" y="5235575"/>
          <p14:tracePt t="34908" x="6559550" y="5218113"/>
          <p14:tracePt t="34925" x="6567488" y="5200650"/>
          <p14:tracePt t="34942" x="6584950" y="5175250"/>
          <p14:tracePt t="34959" x="6600825" y="5149850"/>
          <p14:tracePt t="34963" x="6600825" y="5141913"/>
          <p14:tracePt t="34965" x="6610350" y="5141913"/>
          <p14:tracePt t="34976" x="6610350" y="5132388"/>
          <p14:tracePt t="34992" x="6626225" y="5106988"/>
          <p14:tracePt t="35009" x="6643688" y="5091113"/>
          <p14:tracePt t="35012" x="6643688" y="5081588"/>
          <p14:tracePt t="35025" x="6661150" y="5064125"/>
          <p14:tracePt t="35041" x="6669088" y="5048250"/>
          <p14:tracePt t="35058" x="6694488" y="5022850"/>
          <p14:tracePt t="35075" x="6694488" y="5005388"/>
          <p14:tracePt t="35092" x="6711950" y="4979988"/>
          <p14:tracePt t="35114" x="6719888" y="4962525"/>
          <p14:tracePt t="35126" x="6729413" y="4946650"/>
          <p14:tracePt t="35142" x="6737350" y="4937125"/>
          <p14:tracePt t="35176" x="6737350" y="4929188"/>
          <p14:tracePt t="35362" x="6737350" y="4919663"/>
          <p14:tracePt t="35516" x="6737350" y="4929188"/>
          <p14:tracePt t="35660" x="6737350" y="4937125"/>
          <p14:tracePt t="35686" x="6745288" y="4954588"/>
          <p14:tracePt t="35782" x="6754813" y="4954588"/>
          <p14:tracePt t="35806" x="6762750" y="4962525"/>
          <p14:tracePt t="35842" x="6770688" y="4962525"/>
          <p14:tracePt t="35853" x="6780213" y="4962525"/>
          <p14:tracePt t="35867" x="6788150" y="4962525"/>
          <p14:tracePt t="35883" x="6805613" y="4962525"/>
          <p14:tracePt t="35903" x="6823075" y="4962525"/>
          <p14:tracePt t="35907" x="6831013" y="4962525"/>
          <p14:tracePt t="35924" x="6848475" y="4962525"/>
          <p14:tracePt t="35941" x="6889750" y="4954588"/>
          <p14:tracePt t="35958" x="6915150" y="4954588"/>
          <p14:tracePt t="35974" x="6958013" y="4946650"/>
          <p14:tracePt t="35991" x="7008813" y="4929188"/>
          <p14:tracePt t="35994" x="7026275" y="4919663"/>
          <p14:tracePt t="36008" x="7059613" y="4919663"/>
          <p14:tracePt t="36010" x="7077075" y="4911725"/>
          <p14:tracePt t="36025" x="7102475" y="4894263"/>
          <p14:tracePt t="36041" x="7112000" y="4886325"/>
          <p14:tracePt t="36043" x="7127875" y="4878388"/>
          <p14:tracePt t="36058" x="7145338" y="4868863"/>
          <p14:tracePt t="36074" x="7153275" y="4860925"/>
          <p14:tracePt t="36091" x="7162800" y="4852988"/>
          <p14:tracePt t="36284" x="7170738" y="4852988"/>
          <p14:tracePt t="39244" x="7178675" y="4852988"/>
          <p14:tracePt t="39310" x="7170738" y="4860925"/>
          <p14:tracePt t="39321" x="7162800" y="4868863"/>
          <p14:tracePt t="39327" x="7153275" y="4878388"/>
          <p14:tracePt t="39339" x="7145338" y="4894263"/>
          <p14:tracePt t="39341" x="7127875" y="4903788"/>
          <p14:tracePt t="39355" x="7119938" y="4911725"/>
          <p14:tracePt t="39372" x="7102475" y="4919663"/>
          <p14:tracePt t="39389" x="7077075" y="4937125"/>
          <p14:tracePt t="39406" x="7051675" y="4946650"/>
          <p14:tracePt t="39407" x="7043738" y="4954588"/>
          <p14:tracePt t="39424" x="7008813" y="4979988"/>
          <p14:tracePt t="39427" x="7008813" y="4987925"/>
          <p14:tracePt t="39439" x="6983413" y="5005388"/>
          <p14:tracePt t="39441" x="6967538" y="5022850"/>
          <p14:tracePt t="39456" x="6915150" y="5056188"/>
          <p14:tracePt t="39458" x="6899275" y="5064125"/>
          <p14:tracePt t="39473" x="6823075" y="5116513"/>
          <p14:tracePt t="39490" x="6754813" y="5157788"/>
          <p14:tracePt t="39491" x="6729413" y="5175250"/>
          <p14:tracePt t="39505" x="6653213" y="5218113"/>
          <p14:tracePt t="39522" x="6592888" y="5260975"/>
          <p14:tracePt t="39539" x="6575425" y="5268913"/>
          <p14:tracePt t="39556" x="6575425" y="5276850"/>
          <p14:tracePt t="39573" x="6567488" y="5286375"/>
          <p14:tracePt t="39590" x="6550025" y="5294313"/>
          <p14:tracePt t="39611" x="6534150" y="5294313"/>
          <p14:tracePt t="39622" x="6524625" y="5302250"/>
          <p14:tracePt t="39639" x="6516688" y="5311775"/>
          <p14:tracePt t="39643" x="6508750" y="5311775"/>
          <p14:tracePt t="39655" x="6499225" y="5311775"/>
          <p14:tracePt t="39672" x="6483350" y="5337175"/>
          <p14:tracePt t="39689" x="6465888" y="5345113"/>
          <p14:tracePt t="39706" x="6448425" y="5370513"/>
          <p14:tracePt t="39707" x="6440488" y="5370513"/>
          <p14:tracePt t="39723" x="6405563" y="5387975"/>
          <p14:tracePt t="39739" x="6397625" y="5405438"/>
          <p14:tracePt t="39755" x="6389688" y="5405438"/>
          <p14:tracePt t="39783" x="6380163" y="5405438"/>
          <p14:tracePt t="39824" x="6372225" y="5405438"/>
          <p14:tracePt t="39829" x="6354763" y="5413375"/>
          <p14:tracePt t="39844" x="6329363" y="5421313"/>
          <p14:tracePt t="39847" x="6321425" y="5430838"/>
          <p14:tracePt t="39850" x="6311900" y="5438775"/>
          <p14:tracePt t="39854" x="6303963" y="5438775"/>
          <p14:tracePt t="39864" x="6270625" y="5446713"/>
          <p14:tracePt t="39872" x="6245225" y="5464175"/>
          <p14:tracePt t="39873" x="6235700" y="5464175"/>
          <p14:tracePt t="39889" x="6194425" y="5472113"/>
          <p14:tracePt t="39890" x="6176963" y="5472113"/>
          <p14:tracePt t="39906" x="6151563" y="5472113"/>
          <p14:tracePt t="39923" x="6134100" y="5472113"/>
          <p14:tracePt t="39939" x="6116638" y="5472113"/>
          <p14:tracePt t="39995" x="6108700" y="5472113"/>
          <p14:tracePt t="40082" x="6108700" y="5464175"/>
          <p14:tracePt t="40104" x="6108700" y="5456238"/>
          <p14:tracePt t="40107" x="6108700" y="5446713"/>
          <p14:tracePt t="40116" x="6116638" y="5438775"/>
          <p14:tracePt t="40129" x="6126163" y="5430838"/>
          <p14:tracePt t="40139" x="6142038" y="5413375"/>
          <p14:tracePt t="40156" x="6151563" y="5405438"/>
          <p14:tracePt t="40158" x="6159500" y="5395913"/>
          <p14:tracePt t="40162" x="6167438" y="5387975"/>
          <p14:tracePt t="40172" x="6176963" y="5387975"/>
          <p14:tracePt t="40188" x="6210300" y="5370513"/>
          <p14:tracePt t="40205" x="6235700" y="5362575"/>
          <p14:tracePt t="40221" x="6286500" y="5345113"/>
          <p14:tracePt t="40223" x="6303963" y="5337175"/>
          <p14:tracePt t="40239" x="6346825" y="5327650"/>
          <p14:tracePt t="40255" x="6397625" y="5311775"/>
          <p14:tracePt t="40256" x="6415088" y="5311775"/>
          <p14:tracePt t="40271" x="6491288" y="5294313"/>
          <p14:tracePt t="40288" x="6550025" y="5268913"/>
          <p14:tracePt t="40304" x="6618288" y="5251450"/>
          <p14:tracePt t="40306" x="6643688" y="5251450"/>
          <p14:tracePt t="40321" x="6711950" y="5218113"/>
          <p14:tracePt t="40338" x="6788150" y="5183188"/>
          <p14:tracePt t="40355" x="6838950" y="5157788"/>
          <p14:tracePt t="40359" x="6856413" y="5149850"/>
          <p14:tracePt t="40361" x="6873875" y="5141913"/>
          <p14:tracePt t="40372" x="6899275" y="5132388"/>
          <p14:tracePt t="40373" x="6915150" y="5124450"/>
          <p14:tracePt t="40388" x="6942138" y="5099050"/>
          <p14:tracePt t="40404" x="6967538" y="5091113"/>
          <p14:tracePt t="40421" x="6992938" y="5064125"/>
          <p14:tracePt t="40438" x="7026275" y="5056188"/>
          <p14:tracePt t="40455" x="7034213" y="5038725"/>
          <p14:tracePt t="40456" x="7043738" y="5038725"/>
          <p14:tracePt t="40471" x="7051675" y="5030788"/>
          <p14:tracePt t="40488" x="7059613" y="5022850"/>
          <p14:tracePt t="40506" x="7077075" y="5013325"/>
          <p14:tracePt t="42712" x="7069138" y="5022850"/>
          <p14:tracePt t="42721" x="7059613" y="5030788"/>
          <p14:tracePt t="42725" x="7059613" y="5038725"/>
          <p14:tracePt t="42757" x="7008813" y="5106988"/>
          <p14:tracePt t="42772" x="6992938" y="5132388"/>
          <p14:tracePt t="42776" x="6983413" y="5149850"/>
          <p14:tracePt t="42787" x="6958013" y="5175250"/>
          <p14:tracePt t="42791" x="6950075" y="5183188"/>
          <p14:tracePt t="42794" x="6942138" y="5192713"/>
          <p14:tracePt t="42804" x="6924675" y="5218113"/>
          <p14:tracePt t="42806" x="6915150" y="5235575"/>
          <p14:tracePt t="42821" x="6856413" y="5311775"/>
          <p14:tracePt t="42837" x="6797675" y="5362575"/>
          <p14:tracePt t="42838" x="6770688" y="5387975"/>
          <p14:tracePt t="42853" x="6711950" y="5446713"/>
          <p14:tracePt t="42870" x="6661150" y="5507038"/>
          <p14:tracePt t="42886" x="6618288" y="5549900"/>
          <p14:tracePt t="42887" x="6600825" y="5557838"/>
          <p14:tracePt t="42903" x="6584950" y="5575300"/>
          <p14:tracePt t="42904" x="6575425" y="5583238"/>
          <p14:tracePt t="42920" x="6524625" y="5626100"/>
          <p14:tracePt t="42936" x="6456363" y="5676900"/>
          <p14:tracePt t="42953" x="6372225" y="5761038"/>
          <p14:tracePt t="42970" x="6303963" y="5821363"/>
          <p14:tracePt t="42971" x="6286500" y="5838825"/>
          <p14:tracePt t="42987" x="6210300" y="5915025"/>
          <p14:tracePt t="42991" x="6194425" y="5932488"/>
          <p14:tracePt t="43004" x="6134100" y="5973763"/>
          <p14:tracePt t="43006" x="6108700" y="5991225"/>
          <p14:tracePt t="43022" x="6049963" y="6034088"/>
          <p14:tracePt t="43037" x="5997575" y="6076950"/>
          <p14:tracePt t="43039" x="5981700" y="6084888"/>
          <p14:tracePt t="43054" x="5938838" y="6102350"/>
          <p14:tracePt t="43056" x="5921375" y="6118225"/>
          <p14:tracePt t="43069" x="5870575" y="6143625"/>
          <p14:tracePt t="43087" x="5827713" y="6161088"/>
          <p14:tracePt t="43088" x="5819775" y="6161088"/>
          <p14:tracePt t="43103" x="5802313" y="6169025"/>
          <p14:tracePt t="43105" x="5794375" y="6178550"/>
          <p14:tracePt t="43186" x="5786438" y="6178550"/>
          <p14:tracePt t="43430" x="5786438" y="6169025"/>
          <p14:tracePt t="43442" x="5794375" y="6161088"/>
          <p14:tracePt t="43451" x="5794375" y="6153150"/>
          <p14:tracePt t="43471" x="5819775" y="6135688"/>
          <p14:tracePt t="43488" x="5827713" y="6118225"/>
          <p14:tracePt t="43503" x="5827713" y="6110288"/>
          <p14:tracePt t="43506" x="5837238" y="6102350"/>
          <p14:tracePt t="43520" x="5853113" y="6084888"/>
          <p14:tracePt t="43536" x="5888038" y="6067425"/>
          <p14:tracePt t="43553" x="5913438" y="6042025"/>
          <p14:tracePt t="43570" x="5946775" y="6024563"/>
          <p14:tracePt t="43571" x="5956300" y="6024563"/>
          <p14:tracePt t="43586" x="5972175" y="5999163"/>
          <p14:tracePt t="43603" x="5997575" y="5983288"/>
          <p14:tracePt t="43620" x="6032500" y="5965825"/>
          <p14:tracePt t="43621" x="6049963" y="5948363"/>
          <p14:tracePt t="43636" x="6083300" y="5932488"/>
          <p14:tracePt t="43637" x="6100763" y="5922963"/>
          <p14:tracePt t="43653" x="6142038" y="5889625"/>
          <p14:tracePt t="43669" x="6219825" y="5846763"/>
          <p14:tracePt t="43686" x="6253163" y="5821363"/>
          <p14:tracePt t="43687" x="6261100" y="5813425"/>
          <p14:tracePt t="43703" x="6286500" y="5795963"/>
          <p14:tracePt t="43719" x="6338888" y="5770563"/>
          <p14:tracePt t="43736" x="6364288" y="5753100"/>
          <p14:tracePt t="43753" x="6389688" y="5753100"/>
          <p14:tracePt t="43756" x="6397625" y="5745163"/>
          <p14:tracePt t="43770" x="6415088" y="5735638"/>
          <p14:tracePt t="43787" x="6448425" y="5719763"/>
          <p14:tracePt t="43803" x="6465888" y="5710238"/>
          <p14:tracePt t="43819" x="6473825" y="5710238"/>
          <p14:tracePt t="43836" x="6483350" y="5702300"/>
          <p14:tracePt t="43853" x="6483350" y="5694363"/>
          <p14:tracePt t="43891" x="6491288" y="5694363"/>
          <p14:tracePt t="43901" x="6499225" y="5684838"/>
          <p14:tracePt t="44682" x="6516688" y="5684838"/>
          <p14:tracePt t="44693" x="6534150" y="5668963"/>
          <p14:tracePt t="44706" x="6542088" y="5668963"/>
          <p14:tracePt t="44720" x="6559550" y="5668963"/>
          <p14:tracePt t="44725" x="6575425" y="5668963"/>
          <p14:tracePt t="44735" x="6600825" y="5668963"/>
          <p14:tracePt t="44753" x="6653213" y="5659438"/>
          <p14:tracePt t="44757" x="6669088" y="5659438"/>
          <p14:tracePt t="44759" x="6678613" y="5659438"/>
          <p14:tracePt t="44769" x="6711950" y="5659438"/>
          <p14:tracePt t="44786" x="6762750" y="5659438"/>
          <p14:tracePt t="44787" x="6788150" y="5659438"/>
          <p14:tracePt t="44802" x="6873875" y="5659438"/>
          <p14:tracePt t="44819" x="7043738" y="5641975"/>
          <p14:tracePt t="44835" x="7315200" y="5634038"/>
          <p14:tracePt t="44838" x="7400925" y="5634038"/>
          <p14:tracePt t="44853" x="7824788" y="5626100"/>
          <p14:tracePt t="44869" x="8215313" y="5565775"/>
          <p14:tracePt t="44871" x="8326438" y="5549900"/>
          <p14:tracePt t="44886" x="8777288" y="5446713"/>
          <p14:tracePt t="44903" x="9251950" y="5337175"/>
          <p14:tracePt t="44919" x="9482138" y="5276850"/>
          <p14:tracePt t="44920" x="9523413" y="5260975"/>
          <p14:tracePt t="44935" x="9710738" y="5208588"/>
          <p14:tracePt t="44952" x="9890125" y="5149850"/>
          <p14:tracePt t="44968" x="10075863" y="5073650"/>
          <p14:tracePt t="44985" x="10245725" y="5005388"/>
          <p14:tracePt t="44987" x="10298113" y="4979988"/>
          <p14:tracePt t="45002" x="10442575" y="4894263"/>
          <p14:tracePt t="45018" x="10594975" y="4810125"/>
          <p14:tracePt t="45035" x="10704513" y="4733925"/>
          <p14:tracePt t="45052" x="10782300" y="4691063"/>
          <p14:tracePt t="45053" x="10790238" y="4683125"/>
          <p14:tracePt t="45069" x="10815638" y="4665663"/>
          <p14:tracePt t="45070" x="10833100" y="4657725"/>
          <p14:tracePt t="45085" x="10866438" y="4630738"/>
          <p14:tracePt t="45087" x="10883900" y="4622800"/>
          <p14:tracePt t="45102" x="10934700" y="4597400"/>
          <p14:tracePt t="45103" x="10942638" y="4589463"/>
          <p14:tracePt t="45119" x="10977563" y="4564063"/>
          <p14:tracePt t="45121" x="10993438" y="4554538"/>
          <p14:tracePt t="45135" x="11036300" y="4513263"/>
          <p14:tracePt t="45137" x="11053763" y="4503738"/>
          <p14:tracePt t="45152" x="11096625" y="4478338"/>
          <p14:tracePt t="45169" x="11155363" y="4445000"/>
          <p14:tracePt t="45173" x="11163300" y="4435475"/>
          <p14:tracePt t="45175" x="11180763" y="4427538"/>
          <p14:tracePt t="45186" x="11206163" y="4410075"/>
          <p14:tracePt t="45188" x="11223625" y="4402138"/>
          <p14:tracePt t="45203" x="11256963" y="4384675"/>
          <p14:tracePt t="45220" x="11282363" y="4359275"/>
          <p14:tracePt t="45223" x="11299825" y="4359275"/>
          <p14:tracePt t="45226" x="11299825" y="4351338"/>
          <p14:tracePt t="45235" x="11317288" y="4341813"/>
          <p14:tracePt t="45253" x="11333163" y="4316413"/>
          <p14:tracePt t="45256" x="11350625" y="4300538"/>
          <p14:tracePt t="45269" x="11368088" y="4300538"/>
          <p14:tracePt t="45273" x="11376025" y="4291013"/>
          <p14:tracePt t="45286" x="11410950" y="4275138"/>
          <p14:tracePt t="45302" x="11436350" y="4257675"/>
          <p14:tracePt t="45303" x="11444288" y="4249738"/>
          <p14:tracePt t="45319" x="11461750" y="4232275"/>
          <p14:tracePt t="45320" x="11477625" y="4232275"/>
          <p14:tracePt t="45335" x="11477625" y="4224338"/>
          <p14:tracePt t="45338" x="11495088" y="4214813"/>
          <p14:tracePt t="45352" x="11512550" y="4206875"/>
          <p14:tracePt t="45370" x="11530013" y="4181475"/>
          <p14:tracePt t="45375" x="11537950" y="4171950"/>
          <p14:tracePt t="45377" x="11545888" y="4164013"/>
          <p14:tracePt t="45385" x="11563350" y="4146550"/>
          <p14:tracePt t="45388" x="11580813" y="4138613"/>
          <p14:tracePt t="45402" x="11622088" y="4113213"/>
          <p14:tracePt t="45403" x="11639550" y="4105275"/>
          <p14:tracePt t="45406" x="11657013" y="4087813"/>
          <p14:tracePt t="45418" x="11699875" y="4052888"/>
          <p14:tracePt t="45435" x="11715750" y="4037013"/>
          <p14:tracePt t="45452" x="11725275" y="4037013"/>
          <p14:tracePt t="45469" x="11741150" y="4027488"/>
          <p14:tracePt t="45493" x="11750675" y="4011613"/>
          <p14:tracePt t="45506" x="11766550" y="3994150"/>
          <p14:tracePt t="45519" x="11776075" y="3986213"/>
          <p14:tracePt t="45520" x="11784013" y="3976688"/>
          <p14:tracePt t="45535" x="11809413" y="3951288"/>
          <p14:tracePt t="45552" x="11818938" y="3943350"/>
          <p14:tracePt t="45569" x="11844338" y="3917950"/>
          <p14:tracePt t="45585" x="11860213" y="3900488"/>
          <p14:tracePt t="45607" x="11869738" y="3892550"/>
          <p14:tracePt t="45622" x="11877675" y="3883025"/>
          <p14:tracePt t="45637" x="11895138" y="3867150"/>
          <p14:tracePt t="45657" x="11903075" y="3849688"/>
          <p14:tracePt t="45668" x="11911013" y="3841750"/>
          <p14:tracePt t="45685" x="11920538" y="3824288"/>
          <p14:tracePt t="45686" x="11928475" y="3806825"/>
          <p14:tracePt t="45702" x="11936413" y="3806825"/>
          <p14:tracePt t="45719" x="11953875" y="3781425"/>
          <p14:tracePt t="45736" x="11971338" y="3773488"/>
          <p14:tracePt t="45751" x="11988800" y="3756025"/>
          <p14:tracePt t="45768" x="12014200" y="3722688"/>
          <p14:tracePt t="45784" x="12039600" y="3687763"/>
          <p14:tracePt t="45801" x="12055475" y="3662363"/>
          <p14:tracePt t="45818" x="12072938" y="3646488"/>
          <p14:tracePt t="45835" x="12090400" y="3619500"/>
          <p14:tracePt t="45838" x="12090400" y="3611563"/>
          <p14:tracePt t="45851" x="12098338" y="3594100"/>
          <p14:tracePt t="45869" x="12123738" y="3560763"/>
          <p14:tracePt t="45885" x="12141200" y="3543300"/>
          <p14:tracePt t="45886" x="12141200" y="3535363"/>
          <p14:tracePt t="45901" x="12158663" y="3502025"/>
          <p14:tracePt t="45920" x="12158663" y="3484563"/>
          <p14:tracePt t="45935" x="12174538" y="3475038"/>
          <p14:tracePt t="45955" x="12174538" y="3467100"/>
          <p14:tracePt t="45989" x="12174538" y="3449638"/>
          <p14:tracePt t="46017" x="12174538" y="3441700"/>
          <p14:tracePt t="46021" x="12166600" y="3441700"/>
          <p14:tracePt t="46035" x="12065000" y="3441700"/>
          <p14:tracePt t="46041" x="12004675" y="3441700"/>
          <p14:tracePt t="46043" x="11953875" y="3441700"/>
          <p14:tracePt t="46054" x="11741150" y="3484563"/>
          <p14:tracePt t="46069" x="11596688" y="3517900"/>
          <p14:tracePt t="46086" x="11580813" y="3535363"/>
          <p14:tracePt t="46101" x="11606213" y="3543300"/>
          <p14:tracePt t="46103" x="11639550" y="3552825"/>
          <p14:tracePt t="46119" x="12022138" y="36115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6" name="TextBox 5">
            <a:extLst>
              <a:ext uri="{FF2B5EF4-FFF2-40B4-BE49-F238E27FC236}">
                <a16:creationId xmlns:a16="http://schemas.microsoft.com/office/drawing/2014/main" id="{A7F05A13-CCB4-4689-A092-DF6FCD1263F7}"/>
              </a:ext>
            </a:extLst>
          </p:cNvPr>
          <p:cNvSpPr txBox="1"/>
          <p:nvPr/>
        </p:nvSpPr>
        <p:spPr>
          <a:xfrm>
            <a:off x="266219" y="2468317"/>
            <a:ext cx="11632556" cy="1757532"/>
          </a:xfrm>
          <a:prstGeom prst="rect">
            <a:avLst/>
          </a:prstGeom>
          <a:noFill/>
        </p:spPr>
        <p:txBody>
          <a:bodyPr wrap="square">
            <a:spAutoFit/>
          </a:bodyPr>
          <a:lstStyle/>
          <a:p>
            <a:pPr algn="ctr">
              <a:lnSpc>
                <a:spcPct val="150000"/>
              </a:lnSpc>
            </a:pPr>
            <a:r>
              <a:rPr lang="en-US" sz="2000" b="1" i="0" u="sng" dirty="0">
                <a:solidFill>
                  <a:srgbClr val="1F2129"/>
                </a:solidFill>
                <a:effectLst/>
                <a:latin typeface="Times New Roman" panose="02020603050405020304" pitchFamily="18" charset="0"/>
                <a:cs typeface="Times New Roman" panose="02020603050405020304" pitchFamily="18" charset="0"/>
              </a:rPr>
              <a:t>What is selling in marketing?</a:t>
            </a:r>
          </a:p>
          <a:p>
            <a:pPr algn="l">
              <a:lnSpc>
                <a:spcPct val="150000"/>
              </a:lnSpc>
            </a:pPr>
            <a:r>
              <a:rPr lang="en-US" b="0" i="0" dirty="0">
                <a:solidFill>
                  <a:srgbClr val="1F2129"/>
                </a:solidFill>
                <a:effectLst/>
                <a:latin typeface="Times New Roman" panose="02020603050405020304" pitchFamily="18" charset="0"/>
                <a:cs typeface="Times New Roman" panose="02020603050405020304" pitchFamily="18" charset="0"/>
              </a:rPr>
              <a:t>Selling in marketing refers to the strategic process of persuading potential customers to purchase a product or service by effectively communicating its value proposition and meeting their needs. </a:t>
            </a:r>
          </a:p>
          <a:p>
            <a:pPr algn="l">
              <a:lnSpc>
                <a:spcPct val="150000"/>
              </a:lnSpc>
            </a:pPr>
            <a:r>
              <a:rPr lang="en-US" b="0" i="0" dirty="0">
                <a:solidFill>
                  <a:srgbClr val="1F2129"/>
                </a:solidFill>
                <a:effectLst/>
                <a:latin typeface="Times New Roman" panose="02020603050405020304" pitchFamily="18" charset="0"/>
                <a:cs typeface="Times New Roman" panose="02020603050405020304" pitchFamily="18" charset="0"/>
              </a:rPr>
              <a:t>It involves various techniques and tactics aimed at influencing buying decisions, closing sales, and driving revenue growth</a:t>
            </a:r>
          </a:p>
        </p:txBody>
      </p:sp>
      <p:sp>
        <p:nvSpPr>
          <p:cNvPr id="7" name="TextBox 6">
            <a:extLst>
              <a:ext uri="{FF2B5EF4-FFF2-40B4-BE49-F238E27FC236}">
                <a16:creationId xmlns:a16="http://schemas.microsoft.com/office/drawing/2014/main" id="{56B58B13-50FC-4AEB-8B19-5FEE5C555644}"/>
              </a:ext>
            </a:extLst>
          </p:cNvPr>
          <p:cNvSpPr txBox="1">
            <a:spLocks noChangeArrowheads="1"/>
          </p:cNvSpPr>
          <p:nvPr/>
        </p:nvSpPr>
        <p:spPr bwMode="auto">
          <a:xfrm>
            <a:off x="3608617" y="278990"/>
            <a:ext cx="5012751"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Selling </a:t>
            </a:r>
          </a:p>
        </p:txBody>
      </p:sp>
      <p:pic>
        <p:nvPicPr>
          <p:cNvPr id="4"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FBE5333C-51FA-3FFF-C8F3-061B621690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684395924"/>
      </p:ext>
    </p:extLst>
  </p:cSld>
  <p:clrMapOvr>
    <a:masterClrMapping/>
  </p:clrMapOvr>
  <mc:AlternateContent xmlns:mc="http://schemas.openxmlformats.org/markup-compatibility/2006" xmlns:p14="http://schemas.microsoft.com/office/powerpoint/2010/main">
    <mc:Choice Requires="p14">
      <p:transition p14:dur="10" advTm="39767"/>
    </mc:Choice>
    <mc:Fallback xmlns="">
      <p:transition advTm="39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0.7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animEffect transition="in" filter="fade">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extLst>
    <p:ext uri="{3A86A75C-4F4B-4683-9AE1-C65F6400EC91}">
      <p14:laserTraceLst xmlns:p14="http://schemas.microsoft.com/office/powerpoint/2010/main">
        <p14:tracePtLst>
          <p14:tracePt t="7441" x="11953875" y="3697288"/>
          <p14:tracePt t="7443" x="11791950" y="3705225"/>
          <p14:tracePt t="7447" x="11639550" y="3713163"/>
          <p14:tracePt t="7464" x="10848975" y="3798888"/>
          <p14:tracePt t="7481" x="10025063" y="3756025"/>
          <p14:tracePt t="7498" x="9464675" y="3781425"/>
          <p14:tracePt t="7514" x="8886825" y="3798888"/>
          <p14:tracePt t="7531" x="8402638" y="3781425"/>
          <p14:tracePt t="7548" x="8054975" y="3713163"/>
          <p14:tracePt t="7549" x="7994650" y="3705225"/>
          <p14:tracePt t="7564" x="7842250" y="3671888"/>
          <p14:tracePt t="7566" x="7791450" y="3662363"/>
          <p14:tracePt t="7581" x="7545388" y="3619500"/>
          <p14:tracePt t="7584" x="7451725" y="3594100"/>
          <p14:tracePt t="7588" x="7358063" y="3586163"/>
          <p14:tracePt t="7597" x="7127875" y="3578225"/>
          <p14:tracePt t="7614" x="6635750" y="3578225"/>
          <p14:tracePt t="7631" x="6389688" y="3578225"/>
          <p14:tracePt t="7632" x="6354763" y="3578225"/>
          <p14:tracePt t="7647" x="6253163" y="3578225"/>
          <p14:tracePt t="7664" x="6108700" y="3578225"/>
          <p14:tracePt t="7681" x="5921375" y="3578225"/>
          <p14:tracePt t="7682" x="5880100" y="3578225"/>
          <p14:tracePt t="7686" x="5819775" y="3578225"/>
          <p14:tracePt t="7698" x="5667375" y="3578225"/>
          <p14:tracePt t="7714" x="5353050" y="3578225"/>
          <p14:tracePt t="7731" x="4935538" y="3578225"/>
          <p14:tracePt t="7734" x="4826000" y="3578225"/>
          <p14:tracePt t="7748" x="4460875" y="3578225"/>
          <p14:tracePt t="7749" x="4324350" y="3578225"/>
          <p14:tracePt t="7765" x="3951288" y="3586163"/>
          <p14:tracePt t="7767" x="3822700" y="3586163"/>
          <p14:tracePt t="7782" x="3414713" y="3586163"/>
          <p14:tracePt t="7784" x="3313113" y="3586163"/>
          <p14:tracePt t="7798" x="3059113" y="3578225"/>
          <p14:tracePt t="7799" x="2990850" y="3578225"/>
          <p14:tracePt t="7815" x="2838450" y="3568700"/>
          <p14:tracePt t="7816" x="2795588" y="3560763"/>
          <p14:tracePt t="7831" x="2701925" y="3527425"/>
          <p14:tracePt t="7848" x="2684463" y="3509963"/>
          <p14:tracePt t="7867" x="2676525" y="3502025"/>
          <p14:tracePt t="7881" x="2668588" y="3492500"/>
          <p14:tracePt t="7898" x="2651125" y="3475038"/>
          <p14:tracePt t="7914" x="2608263" y="3459163"/>
          <p14:tracePt t="7931" x="2420938" y="3459163"/>
          <p14:tracePt t="7934" x="2327275" y="3467100"/>
          <p14:tracePt t="7937" x="2243138" y="3484563"/>
          <p14:tracePt t="7947" x="2038350" y="3527425"/>
          <p14:tracePt t="7950" x="1920875" y="3568700"/>
          <p14:tracePt t="7953" x="1809750" y="3603625"/>
          <p14:tracePt t="7963" x="1563688" y="3654425"/>
          <p14:tracePt t="7964" x="1409700" y="3722688"/>
          <p14:tracePt t="7981" x="1054100" y="3798888"/>
          <p14:tracePt t="7982" x="925513" y="3824288"/>
          <p14:tracePt t="7997" x="476250" y="3908425"/>
          <p14:tracePt t="8273" x="93663" y="3925888"/>
          <p14:tracePt t="8276" x="177800" y="3925888"/>
          <p14:tracePt t="8280" x="280988" y="3925888"/>
          <p14:tracePt t="8284" x="390525" y="3925888"/>
          <p14:tracePt t="8297" x="739775" y="3925888"/>
          <p14:tracePt t="8315" x="1290638" y="3917950"/>
          <p14:tracePt t="8316" x="1419225" y="3917950"/>
          <p14:tracePt t="8331" x="1758950" y="3883025"/>
          <p14:tracePt t="8332" x="1860550" y="3883025"/>
          <p14:tracePt t="8348" x="2157413" y="3883025"/>
          <p14:tracePt t="8349" x="2217738" y="3883025"/>
          <p14:tracePt t="8364" x="2293938" y="3883025"/>
          <p14:tracePt t="8418" x="2301875" y="3875088"/>
          <p14:tracePt t="8846" x="2301875" y="3857625"/>
          <p14:tracePt t="8853" x="2301875" y="3841750"/>
          <p14:tracePt t="8855" x="2301875" y="3816350"/>
          <p14:tracePt t="8867" x="2301875" y="3763963"/>
          <p14:tracePt t="8882" x="2301875" y="3756025"/>
          <p14:tracePt t="8885" x="2293938" y="3748088"/>
          <p14:tracePt t="8888" x="2293938" y="3738563"/>
          <p14:tracePt t="8897" x="2276475" y="3756025"/>
          <p14:tracePt t="8900" x="2260600" y="3773488"/>
          <p14:tracePt t="9248" x="2260600" y="3781425"/>
          <p14:tracePt t="9256" x="2327275" y="3763963"/>
          <p14:tracePt t="9264" x="2471738" y="3671888"/>
          <p14:tracePt t="9281" x="2719388" y="3459163"/>
          <p14:tracePt t="9298" x="2727325" y="3449638"/>
          <p14:tracePt t="9313" x="2727325" y="3441700"/>
          <p14:tracePt t="9330" x="2701925" y="3441700"/>
          <p14:tracePt t="9347" x="2693988" y="3433763"/>
          <p14:tracePt t="9363" x="2684463" y="3433763"/>
          <p14:tracePt t="9380" x="2676525" y="3424238"/>
          <p14:tracePt t="9397" x="2676525" y="3416300"/>
          <p14:tracePt t="9414" x="2676525" y="3408363"/>
          <p14:tracePt t="9432" x="2676525" y="3390900"/>
          <p14:tracePt t="9447" x="2676525" y="3382963"/>
          <p14:tracePt t="9465" x="2676525" y="3365500"/>
          <p14:tracePt t="9481" x="2676525" y="3330575"/>
          <p14:tracePt t="9498" x="2676525" y="3305175"/>
          <p14:tracePt t="9500" x="2684463" y="3297238"/>
          <p14:tracePt t="9514" x="2709863" y="3254375"/>
          <p14:tracePt t="9531" x="2770188" y="3195638"/>
          <p14:tracePt t="9535" x="2786063" y="3186113"/>
          <p14:tracePt t="9538" x="2795588" y="3170238"/>
          <p14:tracePt t="9546" x="2828925" y="3135313"/>
          <p14:tracePt t="9563" x="2879725" y="3076575"/>
          <p14:tracePt t="9580" x="2930525" y="3008313"/>
          <p14:tracePt t="9596" x="2955925" y="2982913"/>
          <p14:tracePt t="9613" x="2990850" y="2940050"/>
          <p14:tracePt t="9616" x="2998788" y="2914650"/>
          <p14:tracePt t="9631" x="3067050" y="2838450"/>
          <p14:tracePt t="9646" x="3152775" y="2762250"/>
          <p14:tracePt t="9648" x="3203575" y="2727325"/>
          <p14:tracePt t="9663" x="3338513" y="2617788"/>
          <p14:tracePt t="9665" x="3398838" y="2592388"/>
          <p14:tracePt t="9681" x="3627438" y="2422525"/>
          <p14:tracePt t="9696" x="3687763" y="2371725"/>
          <p14:tracePt t="9714" x="3721100" y="2344738"/>
          <p14:tracePt t="9716" x="3729038" y="2328863"/>
          <p14:tracePt t="9737" x="3746500" y="2319338"/>
          <p14:tracePt t="9753" x="3746500" y="2311400"/>
          <p14:tracePt t="9763" x="3763963" y="2303463"/>
          <p14:tracePt t="9780" x="3781425" y="2286000"/>
          <p14:tracePt t="9797" x="3797300" y="2286000"/>
          <p14:tracePt t="9814" x="3797300" y="2278063"/>
          <p14:tracePt t="10016" x="3797300" y="2293938"/>
          <p14:tracePt t="10022" x="3789363" y="2311400"/>
          <p14:tracePt t="10025" x="3781425" y="2319338"/>
          <p14:tracePt t="10032" x="3763963" y="2354263"/>
          <p14:tracePt t="10047" x="3763963" y="2362200"/>
          <p14:tracePt t="10048" x="3763963" y="2371725"/>
          <p14:tracePt t="10071" x="3763963" y="2379663"/>
          <p14:tracePt t="10079" x="3763963" y="2387600"/>
          <p14:tracePt t="10096" x="3763963" y="2397125"/>
          <p14:tracePt t="10113" x="3763963" y="2413000"/>
          <p14:tracePt t="10115" x="3763963" y="2430463"/>
          <p14:tracePt t="10129" x="3763963" y="2463800"/>
          <p14:tracePt t="10146" x="3763963" y="2524125"/>
          <p14:tracePt t="10163" x="3781425" y="2608263"/>
          <p14:tracePt t="10165" x="3797300" y="2625725"/>
          <p14:tracePt t="10179" x="3848100" y="2701925"/>
          <p14:tracePt t="10196" x="3941763" y="2820988"/>
          <p14:tracePt t="10212" x="4002088" y="2897188"/>
          <p14:tracePt t="10229" x="4010025" y="2932113"/>
          <p14:tracePt t="10231" x="4010025" y="2940050"/>
          <p14:tracePt t="10247" x="4010025" y="2974975"/>
          <p14:tracePt t="10264" x="4010025" y="2990850"/>
          <p14:tracePt t="10287" x="4010025" y="3008313"/>
          <p14:tracePt t="10390" x="4010025" y="3016250"/>
          <p14:tracePt t="10411" x="4010025" y="3025775"/>
          <p14:tracePt t="10417" x="4002088" y="3033713"/>
          <p14:tracePt t="10429" x="3984625" y="3041650"/>
          <p14:tracePt t="10446" x="3967163" y="3059113"/>
          <p14:tracePt t="10463" x="3959225" y="3059113"/>
          <p14:tracePt t="10465" x="3951288" y="3067050"/>
          <p14:tracePt t="10480" x="3941763" y="3067050"/>
          <p14:tracePt t="10496" x="3916363" y="3084513"/>
          <p14:tracePt t="10512" x="3890963" y="3109913"/>
          <p14:tracePt t="10516" x="3873500" y="3119438"/>
          <p14:tracePt t="10529" x="3848100" y="3135313"/>
          <p14:tracePt t="10546" x="3840163" y="3135313"/>
          <p14:tracePt t="10563" x="3832225" y="3144838"/>
          <p14:tracePt t="10580" x="3822700" y="3152775"/>
          <p14:tracePt t="10648" x="3814763" y="3170238"/>
          <p14:tracePt t="10688" x="3797300" y="3178175"/>
          <p14:tracePt t="10701" x="3789363" y="3186113"/>
          <p14:tracePt t="10818" x="3781425" y="3195638"/>
          <p14:tracePt t="10864" x="3771900" y="3195638"/>
          <p14:tracePt t="10882" x="3756025" y="3195638"/>
          <p14:tracePt t="10924" x="3746500" y="3195638"/>
          <p14:tracePt t="10935" x="3738563" y="3195638"/>
          <p14:tracePt t="10946" x="3713163" y="3186113"/>
          <p14:tracePt t="10963" x="3713163" y="3178175"/>
          <p14:tracePt t="10966" x="3703638" y="3178175"/>
          <p14:tracePt t="10980" x="3687763" y="3160713"/>
          <p14:tracePt t="10982" x="3678238" y="3160713"/>
          <p14:tracePt t="10996" x="3662363" y="3144838"/>
          <p14:tracePt t="11013" x="3636963" y="3135313"/>
          <p14:tracePt t="11030" x="3611563" y="3119438"/>
          <p14:tracePt t="11046" x="3602038" y="3119438"/>
          <p14:tracePt t="11050" x="3594100" y="3119438"/>
          <p14:tracePt t="11087" x="3576638" y="3119438"/>
          <p14:tracePt t="11095" x="3568700" y="3119438"/>
          <p14:tracePt t="11127" x="3568700" y="3127375"/>
          <p14:tracePt t="11144" x="3568700" y="3135313"/>
          <p14:tracePt t="11150" x="3568700" y="3144838"/>
          <p14:tracePt t="11163" x="3568700" y="3152775"/>
          <p14:tracePt t="11165" x="3568700" y="3170238"/>
          <p14:tracePt t="11179" x="3568700" y="3195638"/>
          <p14:tracePt t="11182" x="3568700" y="3203575"/>
          <p14:tracePt t="11186" x="3568700" y="3211513"/>
          <p14:tracePt t="11195" x="3568700" y="3238500"/>
          <p14:tracePt t="11213" x="3586163" y="3297238"/>
          <p14:tracePt t="11229" x="3619500" y="3373438"/>
          <p14:tracePt t="11245" x="3695700" y="3459163"/>
          <p14:tracePt t="11262" x="3746500" y="3509963"/>
          <p14:tracePt t="11266" x="3756025" y="3517900"/>
          <p14:tracePt t="11279" x="3781425" y="3535363"/>
          <p14:tracePt t="11280" x="3797300" y="3535363"/>
          <p14:tracePt t="11295" x="3840163" y="3543300"/>
          <p14:tracePt t="11312" x="3890963" y="3560763"/>
          <p14:tracePt t="11329" x="3959225" y="3578225"/>
          <p14:tracePt t="11345" x="4044950" y="3586163"/>
          <p14:tracePt t="11363" x="4154488" y="3586163"/>
          <p14:tracePt t="11379" x="4197350" y="3586163"/>
          <p14:tracePt t="11381" x="4222750" y="3586163"/>
          <p14:tracePt t="11396" x="4281488" y="3586163"/>
          <p14:tracePt t="11397" x="4298950" y="3586163"/>
          <p14:tracePt t="11413" x="4341813" y="3586163"/>
          <p14:tracePt t="11429" x="4375150" y="3586163"/>
          <p14:tracePt t="11430" x="4392613" y="3586163"/>
          <p14:tracePt t="11446" x="4435475" y="3578225"/>
          <p14:tracePt t="11463" x="4511675" y="3560763"/>
          <p14:tracePt t="11466" x="4529138" y="3552825"/>
          <p14:tracePt t="11469" x="4545013" y="3552825"/>
          <p14:tracePt t="11479" x="4570413" y="3543300"/>
          <p14:tracePt t="11484" x="4587875" y="3535363"/>
          <p14:tracePt t="11486" x="4595813" y="3535363"/>
          <p14:tracePt t="11496" x="4630738" y="3527425"/>
          <p14:tracePt t="11511" x="4689475" y="3517900"/>
          <p14:tracePt t="11528" x="4749800" y="3502025"/>
          <p14:tracePt t="11545" x="4800600" y="3484563"/>
          <p14:tracePt t="11562" x="4851400" y="3475038"/>
          <p14:tracePt t="11578" x="4859338" y="3475038"/>
          <p14:tracePt t="11580" x="4876800" y="3467100"/>
          <p14:tracePt t="11595" x="4935538" y="3449638"/>
          <p14:tracePt t="11612" x="4962525" y="3449638"/>
          <p14:tracePt t="11628" x="5003800" y="3449638"/>
          <p14:tracePt t="11630" x="5013325" y="3441700"/>
          <p14:tracePt t="11645" x="5054600" y="3424238"/>
          <p14:tracePt t="11662" x="5106988" y="3416300"/>
          <p14:tracePt t="11678" x="5165725" y="3408363"/>
          <p14:tracePt t="11696" x="5216525" y="3382963"/>
          <p14:tracePt t="11697" x="5233988" y="3382963"/>
          <p14:tracePt t="11713" x="5276850" y="3373438"/>
          <p14:tracePt t="11729" x="5335588" y="3373438"/>
          <p14:tracePt t="11731" x="5353050" y="3373438"/>
          <p14:tracePt t="11746" x="5386388" y="3373438"/>
          <p14:tracePt t="11747" x="5403850" y="3373438"/>
          <p14:tracePt t="11763" x="5472113" y="3373438"/>
          <p14:tracePt t="11779" x="5538788" y="3390900"/>
          <p14:tracePt t="11781" x="5548313" y="3390900"/>
          <p14:tracePt t="11795" x="5607050" y="3398838"/>
          <p14:tracePt t="11797" x="5624513" y="3398838"/>
          <p14:tracePt t="11812" x="5675313" y="3398838"/>
          <p14:tracePt t="11828" x="5726113" y="3398838"/>
          <p14:tracePt t="11828" x="5735638" y="3398838"/>
          <p14:tracePt t="11845" x="5751513" y="3408363"/>
          <p14:tracePt t="13514" x="5761038" y="3408363"/>
          <p14:tracePt t="13521" x="5768975" y="3408363"/>
          <p14:tracePt t="13530" x="5794375" y="3408363"/>
          <p14:tracePt t="13546" x="5853113" y="3416300"/>
          <p14:tracePt t="13561" x="5905500" y="3433763"/>
          <p14:tracePt t="13563" x="5921375" y="3433763"/>
          <p14:tracePt t="13577" x="5997575" y="3449638"/>
          <p14:tracePt t="13595" x="6057900" y="3459163"/>
          <p14:tracePt t="13611" x="6083300" y="3459163"/>
          <p14:tracePt t="13628" x="6091238" y="3459163"/>
          <p14:tracePt t="13645" x="6108700" y="3459163"/>
          <p14:tracePt t="13661" x="6126163" y="3459163"/>
          <p14:tracePt t="13678" x="6142038" y="3459163"/>
          <p14:tracePt t="13695" x="6159500" y="3459163"/>
          <p14:tracePt t="13712" x="6167438" y="3459163"/>
          <p14:tracePt t="13727" x="6176963" y="3459163"/>
          <p14:tracePt t="13744" x="6194425" y="3459163"/>
          <p14:tracePt t="13761" x="6202363" y="3467100"/>
          <p14:tracePt t="13777" x="6210300" y="3467100"/>
          <p14:tracePt t="13794" x="6227763" y="3467100"/>
          <p14:tracePt t="13811" x="6235700" y="3475038"/>
          <p14:tracePt t="13812" x="6245225" y="3475038"/>
          <p14:tracePt t="13828" x="6270625" y="3475038"/>
          <p14:tracePt t="13845" x="6286500" y="3475038"/>
          <p14:tracePt t="13849" x="6303963" y="3475038"/>
          <p14:tracePt t="13867" x="6321425" y="3475038"/>
          <p14:tracePt t="13877" x="6329363" y="3475038"/>
          <p14:tracePt t="13879" x="6338888" y="3475038"/>
          <p14:tracePt t="13894" x="6372225" y="3475038"/>
          <p14:tracePt t="13911" x="6423025" y="3475038"/>
          <p14:tracePt t="13914" x="6440488" y="3475038"/>
          <p14:tracePt t="13927" x="6456363" y="3475038"/>
          <p14:tracePt t="13929" x="6473825" y="3475038"/>
          <p14:tracePt t="13944" x="6491288" y="3475038"/>
          <p14:tracePt t="13961" x="6508750" y="3475038"/>
          <p14:tracePt t="13962" x="6516688" y="3467100"/>
          <p14:tracePt t="13977" x="6534150" y="3467100"/>
          <p14:tracePt t="13994" x="6550025" y="3467100"/>
          <p14:tracePt t="14011" x="6575425" y="3467100"/>
          <p14:tracePt t="14013" x="6592888" y="3467100"/>
          <p14:tracePt t="14028" x="6626225" y="3467100"/>
          <p14:tracePt t="14030" x="6643688" y="3467100"/>
          <p14:tracePt t="14045" x="6694488" y="3467100"/>
          <p14:tracePt t="14049" x="6711950" y="3459163"/>
          <p14:tracePt t="14052" x="6729413" y="3459163"/>
          <p14:tracePt t="14060" x="6745288" y="3449638"/>
          <p14:tracePt t="14064" x="6754813" y="3449638"/>
          <p14:tracePt t="14077" x="6762750" y="3449638"/>
          <p14:tracePt t="14094" x="6770688" y="3449638"/>
          <p14:tracePt t="14110" x="6780213" y="3441700"/>
          <p14:tracePt t="14127" x="6805613" y="3433763"/>
          <p14:tracePt t="14144" x="6823075" y="3433763"/>
          <p14:tracePt t="14145" x="6831013" y="3433763"/>
          <p14:tracePt t="14161" x="6848475" y="3433763"/>
          <p14:tracePt t="14162" x="6856413" y="3433763"/>
          <p14:tracePt t="14177" x="6873875" y="3433763"/>
          <p14:tracePt t="14194" x="6899275" y="3433763"/>
          <p14:tracePt t="14211" x="6915150" y="3433763"/>
          <p14:tracePt t="14214" x="6924675" y="3433763"/>
          <p14:tracePt t="14227" x="6950075" y="3433763"/>
          <p14:tracePt t="14229" x="6958013" y="3424238"/>
          <p14:tracePt t="14244" x="7018338" y="3408363"/>
          <p14:tracePt t="14260" x="7069138" y="3408363"/>
          <p14:tracePt t="14278" x="7102475" y="3408363"/>
          <p14:tracePt t="14280" x="7112000" y="3398838"/>
          <p14:tracePt t="14295" x="7145338" y="3398838"/>
          <p14:tracePt t="14299" x="7162800" y="3398838"/>
          <p14:tracePt t="14311" x="7204075" y="3398838"/>
          <p14:tracePt t="14315" x="7213600" y="3398838"/>
          <p14:tracePt t="14318" x="7229475" y="3398838"/>
          <p14:tracePt t="14327" x="7256463" y="3398838"/>
          <p14:tracePt t="14330" x="7272338" y="3390900"/>
          <p14:tracePt t="14345" x="7332663" y="3373438"/>
          <p14:tracePt t="14361" x="7400925" y="3365500"/>
          <p14:tracePt t="14377" x="7434263" y="3355975"/>
          <p14:tracePt t="14393" x="7467600" y="3355975"/>
          <p14:tracePt t="14411" x="7510463" y="3355975"/>
          <p14:tracePt t="14427" x="7545388" y="3355975"/>
          <p14:tracePt t="14428" x="7561263" y="3355975"/>
          <p14:tracePt t="14444" x="7646988" y="3355975"/>
          <p14:tracePt t="14460" x="7715250" y="3340100"/>
          <p14:tracePt t="14476" x="7781925" y="3322638"/>
          <p14:tracePt t="14493" x="7824788" y="3314700"/>
          <p14:tracePt t="14510" x="7859713" y="3305175"/>
          <p14:tracePt t="14527" x="7885113" y="3305175"/>
          <p14:tracePt t="14543" x="7926388" y="3305175"/>
          <p14:tracePt t="14545" x="7943850" y="3305175"/>
          <p14:tracePt t="14561" x="7977188" y="3305175"/>
          <p14:tracePt t="14577" x="8004175" y="3305175"/>
          <p14:tracePt t="14594" x="8012113" y="3305175"/>
          <p14:tracePt t="14611" x="8037513" y="3305175"/>
          <p14:tracePt t="14639" x="8054975" y="3305175"/>
          <p14:tracePt t="14659" x="8062913" y="3305175"/>
          <p14:tracePt t="14746" x="8070850" y="3305175"/>
          <p14:tracePt t="14754" x="8080375" y="3305175"/>
          <p14:tracePt t="14770" x="8088313" y="3297238"/>
          <p14:tracePt t="14998" x="8096250" y="3297238"/>
          <p14:tracePt t="15027" x="8096250" y="3305175"/>
          <p14:tracePt t="15033" x="8105775" y="3314700"/>
          <p14:tracePt t="15048" x="8105775" y="3322638"/>
          <p14:tracePt t="15059" x="8113713" y="3340100"/>
          <p14:tracePt t="15076" x="8131175" y="3365500"/>
          <p14:tracePt t="15093" x="8164513" y="3382963"/>
          <p14:tracePt t="15095" x="8181975" y="3390900"/>
          <p14:tracePt t="15110" x="8224838" y="3408363"/>
          <p14:tracePt t="15126" x="8258175" y="3424238"/>
          <p14:tracePt t="15143" x="8275638" y="3441700"/>
          <p14:tracePt t="15161" x="8291513" y="3441700"/>
          <p14:tracePt t="15508" x="8301038" y="3441700"/>
          <p14:tracePt t="15514" x="8318500" y="3441700"/>
          <p14:tracePt t="15528" x="8334375" y="3441700"/>
          <p14:tracePt t="15543" x="8377238" y="3441700"/>
          <p14:tracePt t="15545" x="8394700" y="3441700"/>
          <p14:tracePt t="15559" x="8453438" y="3441700"/>
          <p14:tracePt t="15576" x="8513763" y="3424238"/>
          <p14:tracePt t="15593" x="8580438" y="3408363"/>
          <p14:tracePt t="15596" x="8597900" y="3408363"/>
          <p14:tracePt t="15599" x="8615363" y="3408363"/>
          <p14:tracePt t="15610" x="8674100" y="3408363"/>
          <p14:tracePt t="15627" x="8742363" y="3408363"/>
          <p14:tracePt t="15643" x="8810625" y="3408363"/>
          <p14:tracePt t="15647" x="8828088" y="3408363"/>
          <p14:tracePt t="15650" x="8836025" y="3408363"/>
          <p14:tracePt t="15663" x="8904288" y="3408363"/>
          <p14:tracePt t="15666" x="8929688" y="3408363"/>
          <p14:tracePt t="15669" x="8947150" y="3408363"/>
          <p14:tracePt t="15675" x="8972550" y="3408363"/>
          <p14:tracePt t="15676" x="8997950" y="3408363"/>
          <p14:tracePt t="15692" x="9064625" y="3408363"/>
          <p14:tracePt t="15693" x="9074150" y="3408363"/>
          <p14:tracePt t="15709" x="9150350" y="3398838"/>
          <p14:tracePt t="15727" x="9201150" y="3398838"/>
          <p14:tracePt t="15742" x="9236075" y="3398838"/>
          <p14:tracePt t="15744" x="9244013" y="3398838"/>
          <p14:tracePt t="15759" x="9286875" y="3398838"/>
          <p14:tracePt t="15776" x="9337675" y="3398838"/>
          <p14:tracePt t="15793" x="9421813" y="3398838"/>
          <p14:tracePt t="15796" x="9456738" y="3398838"/>
          <p14:tracePt t="15809" x="9558338" y="3398838"/>
          <p14:tracePt t="15826" x="9702800" y="3398838"/>
          <p14:tracePt t="15843" x="9796463" y="3398838"/>
          <p14:tracePt t="15846" x="9829800" y="3398838"/>
          <p14:tracePt t="15862" x="9948863" y="3398838"/>
          <p14:tracePt t="15877" x="10017125" y="3398838"/>
          <p14:tracePt t="15893" x="10042525" y="3398838"/>
          <p14:tracePt t="15964" x="10050463" y="3398838"/>
          <p14:tracePt t="16018" x="10034588" y="3398838"/>
          <p14:tracePt t="16023" x="10025063" y="3398838"/>
          <p14:tracePt t="16031" x="9999663" y="3398838"/>
          <p14:tracePt t="16043" x="9966325" y="3398838"/>
          <p14:tracePt t="16047" x="9948863" y="3398838"/>
          <p14:tracePt t="16049" x="9931400" y="3398838"/>
          <p14:tracePt t="16059" x="9915525" y="3398838"/>
          <p14:tracePt t="16062" x="9906000" y="3398838"/>
          <p14:tracePt t="16075" x="9864725" y="3398838"/>
          <p14:tracePt t="16092" x="9804400" y="3408363"/>
          <p14:tracePt t="16094" x="9786938" y="3416300"/>
          <p14:tracePt t="16109" x="9745663" y="3416300"/>
          <p14:tracePt t="16126" x="9677400" y="3433763"/>
          <p14:tracePt t="16127" x="9667875" y="3433763"/>
          <p14:tracePt t="16142" x="9642475" y="3441700"/>
          <p14:tracePt t="16144" x="9634538" y="3441700"/>
          <p14:tracePt t="16160" x="9617075" y="3441700"/>
          <p14:tracePt t="16176" x="9609138" y="3441700"/>
          <p14:tracePt t="16193" x="9601200" y="3441700"/>
          <p14:tracePt t="16266" x="9601200" y="3449638"/>
          <p14:tracePt t="16272" x="9609138" y="3449638"/>
          <p14:tracePt t="16278" x="9626600" y="3449638"/>
          <p14:tracePt t="16280" x="9634538" y="3449638"/>
          <p14:tracePt t="16293" x="9685338" y="3449638"/>
          <p14:tracePt t="16296" x="9710738" y="3449638"/>
          <p14:tracePt t="16309" x="9779000" y="3459163"/>
          <p14:tracePt t="16310" x="9796463" y="3459163"/>
          <p14:tracePt t="16325" x="9898063" y="3459163"/>
          <p14:tracePt t="16342" x="9991725" y="3459163"/>
          <p14:tracePt t="16359" x="10067925" y="3459163"/>
          <p14:tracePt t="16360" x="10085388" y="3459163"/>
          <p14:tracePt t="16375" x="10101263" y="3459163"/>
          <p14:tracePt t="16460" x="10085388" y="3459163"/>
          <p14:tracePt t="16466" x="10050463" y="3459163"/>
          <p14:tracePt t="16477" x="9974263" y="3459163"/>
          <p14:tracePt t="16493" x="9821863" y="3459163"/>
          <p14:tracePt t="16509" x="9677400" y="3459163"/>
          <p14:tracePt t="16510" x="9634538" y="3459163"/>
          <p14:tracePt t="16526" x="9456738" y="3459163"/>
          <p14:tracePt t="16542" x="9328150" y="3459163"/>
          <p14:tracePt t="16559" x="9251950" y="3459163"/>
          <p14:tracePt t="16562" x="9244013" y="3459163"/>
          <p14:tracePt t="16576" x="9226550" y="3459163"/>
          <p14:tracePt t="16592" x="9209088" y="3459163"/>
          <p14:tracePt t="16674" x="9218613" y="3459163"/>
          <p14:tracePt t="16678" x="9226550" y="3459163"/>
          <p14:tracePt t="16693" x="9337675" y="3459163"/>
          <p14:tracePt t="16708" x="9439275" y="3459163"/>
          <p14:tracePt t="16710" x="9498013" y="3459163"/>
          <p14:tracePt t="16725" x="9694863" y="3459163"/>
          <p14:tracePt t="16742" x="9880600" y="3449638"/>
          <p14:tracePt t="16759" x="9974263" y="3433763"/>
          <p14:tracePt t="16761" x="9983788" y="3433763"/>
          <p14:tracePt t="16776" x="9999663" y="3424238"/>
          <p14:tracePt t="16804" x="9999663" y="3416300"/>
          <p14:tracePt t="16810" x="9999663" y="3408363"/>
          <p14:tracePt t="16827" x="9991725" y="3408363"/>
          <p14:tracePt t="16843" x="9948863" y="3408363"/>
          <p14:tracePt t="16859" x="9898063" y="3408363"/>
          <p14:tracePt t="16860" x="9880600" y="3408363"/>
          <p14:tracePt t="16876" x="9804400" y="3408363"/>
          <p14:tracePt t="16892" x="9728200" y="3416300"/>
          <p14:tracePt t="16896" x="9702800" y="3416300"/>
          <p14:tracePt t="16898" x="9677400" y="3416300"/>
          <p14:tracePt t="16909" x="9626600" y="3416300"/>
          <p14:tracePt t="16910" x="9601200" y="3416300"/>
          <p14:tracePt t="16925" x="9507538" y="3416300"/>
          <p14:tracePt t="16942" x="9447213" y="3416300"/>
          <p14:tracePt t="16947" x="9431338" y="3416300"/>
          <p14:tracePt t="16958" x="9405938" y="3416300"/>
          <p14:tracePt t="16976" x="9388475" y="3416300"/>
          <p14:tracePt t="17714" x="9396413" y="3416300"/>
          <p14:tracePt t="17723" x="9413875" y="3416300"/>
          <p14:tracePt t="17727" x="9421813" y="3416300"/>
          <p14:tracePt t="17734" x="9431338" y="3416300"/>
          <p14:tracePt t="17742" x="9456738" y="3416300"/>
          <p14:tracePt t="17745" x="9464675" y="3416300"/>
          <p14:tracePt t="17759" x="9550400" y="3416300"/>
          <p14:tracePt t="17775" x="9634538" y="3416300"/>
          <p14:tracePt t="17777" x="9677400" y="3416300"/>
          <p14:tracePt t="17791" x="9880600" y="3416300"/>
          <p14:tracePt t="17808" x="10085388" y="3416300"/>
          <p14:tracePt t="17825" x="10313988" y="3416300"/>
          <p14:tracePt t="17841" x="10518775" y="3416300"/>
          <p14:tracePt t="17858" x="10645775" y="3416300"/>
          <p14:tracePt t="17875" x="10739438" y="3416300"/>
          <p14:tracePt t="17878" x="10764838" y="3416300"/>
          <p14:tracePt t="17892" x="10815638" y="3416300"/>
          <p14:tracePt t="17893" x="10833100" y="3416300"/>
          <p14:tracePt t="17909" x="10891838" y="3424238"/>
          <p14:tracePt t="17925" x="10901363" y="3424238"/>
          <p14:tracePt t="18011" x="10891838" y="3424238"/>
          <p14:tracePt t="18019" x="10883900" y="3424238"/>
          <p14:tracePt t="18045" x="10874375" y="3424238"/>
          <p14:tracePt t="18051" x="10858500" y="3424238"/>
          <p14:tracePt t="18058" x="10841038" y="3424238"/>
          <p14:tracePt t="18075" x="10798175" y="3424238"/>
          <p14:tracePt t="18078" x="10782300" y="3424238"/>
          <p14:tracePt t="18091" x="10729913" y="3424238"/>
          <p14:tracePt t="18109" x="10679113" y="3416300"/>
          <p14:tracePt t="18125" x="10637838" y="3416300"/>
          <p14:tracePt t="18126" x="10620375" y="3416300"/>
          <p14:tracePt t="18130" x="10612438" y="3416300"/>
          <p14:tracePt t="18141" x="10577513" y="3416300"/>
          <p14:tracePt t="18159" x="10560050" y="3416300"/>
          <p14:tracePt t="18248" x="10577513" y="3416300"/>
          <p14:tracePt t="18251" x="10585450" y="3416300"/>
          <p14:tracePt t="18258" x="10602913" y="3416300"/>
          <p14:tracePt t="18263" x="10628313" y="3416300"/>
          <p14:tracePt t="18268" x="10645775" y="3416300"/>
          <p14:tracePt t="18271" x="10653713" y="3416300"/>
          <p14:tracePt t="18278" x="10688638" y="3408363"/>
          <p14:tracePt t="18292" x="10714038" y="3408363"/>
          <p14:tracePt t="18293" x="10729913" y="3398838"/>
          <p14:tracePt t="18308" x="10739438" y="3390900"/>
          <p14:tracePt t="18324" x="10756900" y="3382963"/>
          <p14:tracePt t="18341" x="10764838" y="3382963"/>
          <p14:tracePt t="20610" x="10756900" y="3382963"/>
          <p14:tracePt t="20626" x="10739438" y="3382963"/>
          <p14:tracePt t="20634" x="10729913" y="3382963"/>
          <p14:tracePt t="20642" x="10714038" y="3382963"/>
          <p14:tracePt t="20647" x="10704513" y="3382963"/>
          <p14:tracePt t="20657" x="10688638" y="3382963"/>
          <p14:tracePt t="20673" x="10653713" y="3382963"/>
          <p14:tracePt t="20676" x="10645775" y="3382963"/>
          <p14:tracePt t="20689" x="10628313" y="3382963"/>
          <p14:tracePt t="20706" x="10602913" y="3390900"/>
          <p14:tracePt t="20723" x="10569575" y="3390900"/>
          <p14:tracePt t="20741" x="10534650" y="3390900"/>
          <p14:tracePt t="20744" x="10526713" y="3390900"/>
          <p14:tracePt t="20757" x="10501313" y="3390900"/>
          <p14:tracePt t="20775" x="10458450" y="3390900"/>
          <p14:tracePt t="20790" x="10415588" y="3390900"/>
          <p14:tracePt t="20806" x="10356850" y="3373438"/>
          <p14:tracePt t="20810" x="10348913" y="3373438"/>
          <p14:tracePt t="20823" x="10306050" y="3348038"/>
          <p14:tracePt t="20826" x="10288588" y="3348038"/>
          <p14:tracePt t="20840" x="10212388" y="3348038"/>
          <p14:tracePt t="20841" x="10186988" y="3348038"/>
          <p14:tracePt t="20857" x="10067925" y="3348038"/>
          <p14:tracePt t="20873" x="9931400" y="3348038"/>
          <p14:tracePt t="20876" x="9890125" y="3348038"/>
          <p14:tracePt t="20890" x="9745663" y="3348038"/>
          <p14:tracePt t="20892" x="9685338" y="3348038"/>
          <p14:tracePt t="20907" x="9439275" y="3348038"/>
          <p14:tracePt t="20923" x="9226550" y="3348038"/>
          <p14:tracePt t="20924" x="9158288" y="3348038"/>
          <p14:tracePt t="20939" x="8843963" y="3348038"/>
          <p14:tracePt t="20956" x="8547100" y="3348038"/>
          <p14:tracePt t="20973" x="8232775" y="3348038"/>
          <p14:tracePt t="20974" x="8156575" y="3348038"/>
          <p14:tracePt t="20989" x="7842250" y="3348038"/>
          <p14:tracePt t="21006" x="7502525" y="3348038"/>
          <p14:tracePt t="21023" x="7137400" y="3348038"/>
          <p14:tracePt t="21026" x="7034213" y="3348038"/>
          <p14:tracePt t="21039" x="6737350" y="3348038"/>
          <p14:tracePt t="21041" x="6626225" y="3348038"/>
          <p14:tracePt t="21058" x="6219825" y="3348038"/>
          <p14:tracePt t="21073" x="5921375" y="3348038"/>
          <p14:tracePt t="21075" x="5718175" y="3348038"/>
          <p14:tracePt t="21089" x="5454650" y="3348038"/>
          <p14:tracePt t="21091" x="5378450" y="3348038"/>
          <p14:tracePt t="21107" x="5097463" y="3348038"/>
          <p14:tracePt t="21123" x="4894263" y="3348038"/>
          <p14:tracePt t="21139" x="4511675" y="3355975"/>
          <p14:tracePt t="21156" x="4146550" y="3424238"/>
          <p14:tracePt t="21160" x="4060825" y="3433763"/>
          <p14:tracePt t="21163" x="3976688" y="3433763"/>
          <p14:tracePt t="21173" x="3806825" y="3433763"/>
          <p14:tracePt t="21176" x="3713163" y="3449638"/>
          <p14:tracePt t="21178" x="3619500" y="3459163"/>
          <p14:tracePt t="21189" x="3330575" y="3492500"/>
          <p14:tracePt t="21206" x="2922588" y="3535363"/>
          <p14:tracePt t="21222" x="2540000" y="3535363"/>
          <p14:tracePt t="21239" x="2235200" y="3535363"/>
          <p14:tracePt t="21257" x="1946275" y="3535363"/>
          <p14:tracePt t="21272" x="1784350" y="3535363"/>
          <p14:tracePt t="21273" x="1741488" y="3535363"/>
          <p14:tracePt t="21289" x="1520825" y="3535363"/>
          <p14:tracePt t="21307" x="1249363" y="3543300"/>
          <p14:tracePt t="21322" x="1104900" y="3543300"/>
          <p14:tracePt t="21324" x="1062038" y="3543300"/>
          <p14:tracePt t="21339" x="866775" y="3560763"/>
          <p14:tracePt t="21356" x="679450" y="3560763"/>
          <p14:tracePt t="21373" x="509588" y="3594100"/>
          <p14:tracePt t="21376" x="466725" y="3594100"/>
          <p14:tracePt t="21389" x="347663" y="3603625"/>
          <p14:tracePt t="21407" x="246063" y="3611563"/>
          <p14:tracePt t="21410" x="220663" y="3611563"/>
          <p14:tracePt t="21413" x="203200" y="3619500"/>
          <p14:tracePt t="21422" x="177800" y="3629025"/>
          <p14:tracePt t="21439" x="127000" y="3636963"/>
          <p14:tracePt t="21456" x="111125" y="3654425"/>
          <p14:tracePt t="21473" x="85725" y="3654425"/>
          <p14:tracePt t="21474" x="76200" y="3654425"/>
          <p14:tracePt t="21489" x="58738" y="3654425"/>
          <p14:tracePt t="21506" x="50800" y="3654425"/>
          <p14:tracePt t="21523" x="42863" y="3654425"/>
          <p14:tracePt t="21558" x="33338" y="3662363"/>
          <p14:tracePt t="21634" x="33338" y="3671888"/>
          <p14:tracePt t="21686" x="33338" y="3679825"/>
          <p14:tracePt t="21710" x="42863" y="3679825"/>
          <p14:tracePt t="21716" x="58738" y="3679825"/>
          <p14:tracePt t="21723" x="76200" y="3679825"/>
          <p14:tracePt t="21724" x="93663" y="3679825"/>
          <p14:tracePt t="21728" x="119063" y="3679825"/>
          <p14:tracePt t="21739" x="161925" y="3679825"/>
          <p14:tracePt t="21740" x="187325" y="3679825"/>
          <p14:tracePt t="21756" x="296863" y="3679825"/>
          <p14:tracePt t="21772" x="425450" y="3679825"/>
          <p14:tracePt t="21776" x="450850" y="3679825"/>
          <p14:tracePt t="21789" x="534988" y="3679825"/>
          <p14:tracePt t="21791" x="569913" y="3687763"/>
          <p14:tracePt t="21806" x="654050" y="3687763"/>
          <p14:tracePt t="21823" x="722313" y="3697288"/>
          <p14:tracePt t="21826" x="739775" y="3697288"/>
          <p14:tracePt t="21839" x="773113" y="3697288"/>
          <p14:tracePt t="21842" x="790575" y="3697288"/>
          <p14:tracePt t="21845" x="798513" y="3697288"/>
          <p14:tracePt t="21856" x="823913" y="3697288"/>
          <p14:tracePt t="21857" x="831850" y="3697288"/>
          <p14:tracePt t="21872" x="874713" y="3697288"/>
          <p14:tracePt t="21873" x="892175" y="3697288"/>
          <p14:tracePt t="21888" x="950913" y="3697288"/>
          <p14:tracePt t="21905" x="1062038" y="3697288"/>
          <p14:tracePt t="21923" x="1173163" y="3697288"/>
          <p14:tracePt t="21939" x="1223963" y="3697288"/>
          <p14:tracePt t="21940" x="1249363" y="3697288"/>
          <p14:tracePt t="21944" x="1265238" y="3697288"/>
          <p14:tracePt t="21955" x="1308100" y="3697288"/>
          <p14:tracePt t="21972" x="1376363" y="3697288"/>
          <p14:tracePt t="21989" x="1435100" y="3697288"/>
          <p14:tracePt t="21992" x="1462088" y="3697288"/>
          <p14:tracePt t="21994" x="1487488" y="3697288"/>
          <p14:tracePt t="22005" x="1554163" y="3697288"/>
          <p14:tracePt t="22023" x="1631950" y="3697288"/>
          <p14:tracePt t="22026" x="1657350" y="3697288"/>
          <p14:tracePt t="22039" x="1698625" y="3697288"/>
          <p14:tracePt t="22043" x="1708150" y="3697288"/>
          <p14:tracePt t="22046" x="1724025" y="3697288"/>
          <p14:tracePt t="22056" x="1749425" y="3705225"/>
          <p14:tracePt t="22058" x="1766888" y="3705225"/>
          <p14:tracePt t="22073" x="1809750" y="3705225"/>
          <p14:tracePt t="22088" x="1852613" y="3713163"/>
          <p14:tracePt t="22105" x="1936750" y="3730625"/>
          <p14:tracePt t="22123" x="2030413" y="3730625"/>
          <p14:tracePt t="22138" x="2106613" y="3730625"/>
          <p14:tracePt t="22140" x="2132013" y="3730625"/>
          <p14:tracePt t="22155" x="2217738" y="3730625"/>
          <p14:tracePt t="22172" x="2276475" y="3730625"/>
          <p14:tracePt t="22189" x="2311400" y="3730625"/>
          <p14:tracePt t="22192" x="2327275" y="3738563"/>
          <p14:tracePt t="22205" x="2352675" y="3738563"/>
          <p14:tracePt t="22221" x="2379663" y="3738563"/>
          <p14:tracePt t="22258" x="2387600" y="3738563"/>
          <p14:tracePt t="23278" x="2395538" y="3738563"/>
          <p14:tracePt t="23286" x="2405063" y="3738563"/>
          <p14:tracePt t="23298" x="2413000" y="3748088"/>
          <p14:tracePt t="23304" x="2420938" y="3756025"/>
          <p14:tracePt t="23321" x="2438400" y="3756025"/>
          <p14:tracePt t="23339" x="2455863" y="3756025"/>
          <p14:tracePt t="23355" x="2489200" y="3756025"/>
          <p14:tracePt t="23358" x="2506663" y="3763963"/>
          <p14:tracePt t="23372" x="2557463" y="3781425"/>
          <p14:tracePt t="23374" x="2565400" y="3790950"/>
          <p14:tracePt t="23390" x="2668588" y="3806825"/>
          <p14:tracePt t="23406" x="2744788" y="3806825"/>
          <p14:tracePt t="23409" x="2778125" y="3806825"/>
          <p14:tracePt t="23411" x="2803525" y="3806825"/>
          <p14:tracePt t="23421" x="2871788" y="3806825"/>
          <p14:tracePt t="23424" x="2889250" y="3806825"/>
          <p14:tracePt t="23439" x="2930525" y="3806825"/>
          <p14:tracePt t="23455" x="2940050" y="3806825"/>
          <p14:tracePt t="23456" x="2947988" y="3806825"/>
          <p14:tracePt t="23598" x="2955925" y="3806825"/>
          <p14:tracePt t="23618" x="2965450" y="3806825"/>
          <p14:tracePt t="23629" x="2973388" y="3806825"/>
          <p14:tracePt t="23640" x="2990850" y="3806825"/>
          <p14:tracePt t="23656" x="3008313" y="3806825"/>
          <p14:tracePt t="23673" x="3024188" y="3806825"/>
          <p14:tracePt t="23677" x="3033713" y="3806825"/>
          <p14:tracePt t="23680" x="3041650" y="3806825"/>
          <p14:tracePt t="23688" x="3049588" y="3806825"/>
          <p14:tracePt t="23706" x="3084513" y="3806825"/>
          <p14:tracePt t="23725" x="3117850" y="3806825"/>
          <p14:tracePt t="23729" x="3127375" y="3806825"/>
          <p14:tracePt t="23738" x="3143250" y="3806825"/>
          <p14:tracePt t="23757" x="3160713" y="3806825"/>
          <p14:tracePt t="23797" x="3178175" y="3806825"/>
          <p14:tracePt t="23817" x="3186113" y="3806825"/>
          <p14:tracePt t="23912" x="3194050" y="3798888"/>
          <p14:tracePt t="23934" x="3211513" y="3790950"/>
          <p14:tracePt t="23962" x="3228975" y="3790950"/>
          <p14:tracePt t="23970" x="3236913" y="3790950"/>
          <p14:tracePt t="23981" x="3244850" y="3790950"/>
          <p14:tracePt t="23989" x="3254375" y="3790950"/>
          <p14:tracePt t="24004" x="3262313" y="3790950"/>
          <p14:tracePt t="24021" x="3270250" y="3790950"/>
          <p14:tracePt t="24037" x="3287713" y="3781425"/>
          <p14:tracePt t="24054" x="3313113" y="3773488"/>
          <p14:tracePt t="24071" x="3322638" y="3773488"/>
          <p14:tracePt t="24087" x="3338513" y="3763963"/>
          <p14:tracePt t="24104" x="3355975" y="3763963"/>
          <p14:tracePt t="24121" x="3389313" y="3763963"/>
          <p14:tracePt t="24124" x="3398838" y="3756025"/>
          <p14:tracePt t="24137" x="3414713" y="3748088"/>
          <p14:tracePt t="24139" x="3432175" y="3748088"/>
          <p14:tracePt t="24164" x="3441700" y="3748088"/>
          <p14:tracePt t="24171" x="3449638" y="3748088"/>
          <p14:tracePt t="24188" x="3457575" y="3748088"/>
          <p14:tracePt t="24189" x="3467100" y="3748088"/>
          <p14:tracePt t="24206" x="3482975" y="3748088"/>
          <p14:tracePt t="24209" x="3500438" y="3748088"/>
          <p14:tracePt t="24221" x="3517900" y="3748088"/>
          <p14:tracePt t="24237" x="3543300" y="3748088"/>
          <p14:tracePt t="24254" x="3551238" y="3748088"/>
          <p14:tracePt t="24271" x="3576638" y="3748088"/>
          <p14:tracePt t="24287" x="3602038" y="3748088"/>
          <p14:tracePt t="24304" x="3627438" y="3748088"/>
          <p14:tracePt t="24321" x="3703638" y="3748088"/>
          <p14:tracePt t="24325" x="3729038" y="3748088"/>
          <p14:tracePt t="24327" x="3746500" y="3748088"/>
          <p14:tracePt t="24337" x="3797300" y="3748088"/>
          <p14:tracePt t="24339" x="3814763" y="3748088"/>
          <p14:tracePt t="24355" x="3865563" y="3748088"/>
          <p14:tracePt t="24357" x="3883025" y="3748088"/>
          <p14:tracePt t="24371" x="3933825" y="3748088"/>
          <p14:tracePt t="24375" x="3959225" y="3748088"/>
          <p14:tracePt t="24377" x="3967163" y="3748088"/>
          <p14:tracePt t="24388" x="3984625" y="3748088"/>
          <p14:tracePt t="24390" x="3992563" y="3748088"/>
          <p14:tracePt t="24405" x="4017963" y="3748088"/>
          <p14:tracePt t="24421" x="4027488" y="3748088"/>
          <p14:tracePt t="24422" x="4044950" y="3748088"/>
          <p14:tracePt t="24437" x="4070350" y="3748088"/>
          <p14:tracePt t="24454" x="4095750" y="3748088"/>
          <p14:tracePt t="24471" x="4121150" y="3748088"/>
          <p14:tracePt t="24474" x="4129088" y="3748088"/>
          <p14:tracePt t="24478" x="4137025" y="3748088"/>
          <p14:tracePt t="24487" x="4154488" y="3756025"/>
          <p14:tracePt t="24503" x="4187825" y="3756025"/>
          <p14:tracePt t="24520" x="4222750" y="3756025"/>
          <p14:tracePt t="24537" x="4256088" y="3763963"/>
          <p14:tracePt t="24554" x="4298950" y="3781425"/>
          <p14:tracePt t="24571" x="4306888" y="3781425"/>
          <p14:tracePt t="24572" x="4324350" y="3781425"/>
          <p14:tracePt t="24587" x="4332288" y="3781425"/>
          <p14:tracePt t="24604" x="4341813" y="3781425"/>
          <p14:tracePt t="24621" x="4359275" y="3781425"/>
          <p14:tracePt t="24623" x="4367213" y="3781425"/>
          <p14:tracePt t="24638" x="4400550" y="3781425"/>
          <p14:tracePt t="24655" x="4425950" y="3781425"/>
          <p14:tracePt t="24658" x="4443413" y="3781425"/>
          <p14:tracePt t="24670" x="4460875" y="3781425"/>
          <p14:tracePt t="24674" x="4476750" y="3781425"/>
          <p14:tracePt t="24687" x="4486275" y="3781425"/>
          <p14:tracePt t="24690" x="4494213" y="3781425"/>
          <p14:tracePt t="24704" x="4511675" y="3781425"/>
          <p14:tracePt t="24705" x="4519613" y="3781425"/>
          <p14:tracePt t="24720" x="4537075" y="3781425"/>
          <p14:tracePt t="25270" x="4545013" y="3781425"/>
          <p14:tracePt t="25278" x="4562475" y="3781425"/>
          <p14:tracePt t="25302" x="4579938" y="3781425"/>
          <p14:tracePt t="25328" x="4595813" y="3781425"/>
          <p14:tracePt t="25340" x="4605338" y="3781425"/>
          <p14:tracePt t="25356" x="4613275" y="3781425"/>
          <p14:tracePt t="25361" x="4621213" y="3781425"/>
          <p14:tracePt t="25371" x="4638675" y="3781425"/>
          <p14:tracePt t="25395" x="4656138" y="3781425"/>
          <p14:tracePt t="25425" x="4673600" y="3781425"/>
          <p14:tracePt t="25444" x="4681538" y="3781425"/>
          <p14:tracePt t="25452" x="4689475" y="3781425"/>
          <p14:tracePt t="25457" x="4699000" y="3781425"/>
          <p14:tracePt t="25470" x="4706938" y="3773488"/>
          <p14:tracePt t="25486" x="4749800" y="3763963"/>
          <p14:tracePt t="25503" x="4783138" y="3756025"/>
          <p14:tracePt t="25520" x="4800600" y="3748088"/>
          <p14:tracePt t="25537" x="4818063" y="3748088"/>
          <p14:tracePt t="25553" x="4843463" y="3748088"/>
          <p14:tracePt t="25571" x="4868863" y="3748088"/>
          <p14:tracePt t="25587" x="4894263" y="3748088"/>
          <p14:tracePt t="25590" x="4910138" y="3748088"/>
          <p14:tracePt t="25592" x="4919663" y="3748088"/>
          <p14:tracePt t="25604" x="4953000" y="3748088"/>
          <p14:tracePt t="25620" x="4978400" y="3748088"/>
          <p14:tracePt t="25637" x="4987925" y="3748088"/>
          <p14:tracePt t="25653" x="5013325" y="3748088"/>
          <p14:tracePt t="25670" x="5029200" y="3748088"/>
          <p14:tracePt t="25687" x="5054600" y="3738563"/>
          <p14:tracePt t="25704" x="5080000" y="3738563"/>
          <p14:tracePt t="25722" x="5097463" y="3738563"/>
          <p14:tracePt t="25738" x="5106988" y="3730625"/>
          <p14:tracePt t="25741" x="5114925" y="3730625"/>
          <p14:tracePt t="25754" x="5122863" y="3730625"/>
          <p14:tracePt t="25756" x="5140325" y="3730625"/>
          <p14:tracePt t="25771" x="5173663" y="3730625"/>
          <p14:tracePt t="25786" x="5216525" y="3730625"/>
          <p14:tracePt t="25803" x="5302250" y="3730625"/>
          <p14:tracePt t="25820" x="5353050" y="3730625"/>
          <p14:tracePt t="25836" x="5378450" y="3730625"/>
          <p14:tracePt t="25853" x="5394325" y="3730625"/>
          <p14:tracePt t="25885" x="5411788" y="3730625"/>
          <p14:tracePt t="25895" x="5421313" y="3730625"/>
          <p14:tracePt t="25903" x="5429250" y="3730625"/>
          <p14:tracePt t="25906" x="5437188" y="3730625"/>
          <p14:tracePt t="25921" x="5446713" y="3730625"/>
          <p14:tracePt t="25937" x="5454650" y="3730625"/>
          <p14:tracePt t="25953" x="5462588" y="3730625"/>
          <p14:tracePt t="26326" x="5480050" y="3730625"/>
          <p14:tracePt t="26338" x="5497513" y="3730625"/>
          <p14:tracePt t="26346" x="5505450" y="3730625"/>
          <p14:tracePt t="26356" x="5513388" y="3730625"/>
          <p14:tracePt t="26360" x="5530850" y="3730625"/>
          <p14:tracePt t="26391" x="5548313" y="3730625"/>
          <p14:tracePt t="26416" x="5565775" y="3730625"/>
          <p14:tracePt t="26422" x="5573713" y="3730625"/>
          <p14:tracePt t="26437" x="5591175" y="3730625"/>
          <p14:tracePt t="26442" x="5599113" y="3730625"/>
          <p14:tracePt t="26453" x="5624513" y="3730625"/>
          <p14:tracePt t="26469" x="5641975" y="3730625"/>
          <p14:tracePt t="26488" x="5667375" y="3730625"/>
          <p14:tracePt t="26503" x="5700713" y="3730625"/>
          <p14:tracePt t="26506" x="5718175" y="3730625"/>
          <p14:tracePt t="26509" x="5735638" y="3730625"/>
          <p14:tracePt t="26520" x="5751513" y="3730625"/>
          <p14:tracePt t="26521" x="5761038" y="3730625"/>
          <p14:tracePt t="26538" x="5811838" y="3730625"/>
          <p14:tracePt t="26553" x="5845175" y="3730625"/>
          <p14:tracePt t="26570" x="5880100" y="3730625"/>
          <p14:tracePt t="26587" x="5905500" y="3730625"/>
          <p14:tracePt t="26603" x="5930900" y="3730625"/>
          <p14:tracePt t="26606" x="5946775" y="3730625"/>
          <p14:tracePt t="26619" x="5989638" y="3730625"/>
          <p14:tracePt t="26636" x="6040438" y="3730625"/>
          <p14:tracePt t="26653" x="6091238" y="3730625"/>
          <p14:tracePt t="26655" x="6100763" y="3730625"/>
          <p14:tracePt t="26670" x="6142038" y="3738563"/>
          <p14:tracePt t="26671" x="6159500" y="3738563"/>
          <p14:tracePt t="26688" x="6194425" y="3738563"/>
          <p14:tracePt t="26704" x="6227763" y="3738563"/>
          <p14:tracePt t="26706" x="6235700" y="3738563"/>
          <p14:tracePt t="26719" x="6278563" y="3738563"/>
          <p14:tracePt t="26721" x="6296025" y="3738563"/>
          <p14:tracePt t="26737" x="6354763" y="3738563"/>
          <p14:tracePt t="26753" x="6405563" y="3738563"/>
          <p14:tracePt t="26754" x="6430963" y="3738563"/>
          <p14:tracePt t="26769" x="6483350" y="3738563"/>
          <p14:tracePt t="26785" x="6534150" y="3738563"/>
          <p14:tracePt t="26802" x="6575425" y="3738563"/>
          <p14:tracePt t="26819" x="6643688" y="3738563"/>
          <p14:tracePt t="26836" x="6737350" y="3738563"/>
          <p14:tracePt t="26853" x="6805613" y="3748088"/>
          <p14:tracePt t="26856" x="6813550" y="3748088"/>
          <p14:tracePt t="26869" x="6838950" y="3748088"/>
          <p14:tracePt t="26886" x="6889750" y="3756025"/>
          <p14:tracePt t="26902" x="6924675" y="3763963"/>
          <p14:tracePt t="26920" x="6932613" y="3763963"/>
          <p14:tracePt t="26921" x="6950075" y="3763963"/>
          <p14:tracePt t="26936" x="6967538" y="3763963"/>
          <p14:tracePt t="26954" x="6983413" y="3763963"/>
          <p14:tracePt t="26957" x="6992938" y="3763963"/>
          <p14:tracePt t="26960" x="7008813" y="3763963"/>
          <p14:tracePt t="26971" x="7026275" y="3763963"/>
          <p14:tracePt t="26975" x="7043738" y="3763963"/>
          <p14:tracePt t="26978" x="7051675" y="3763963"/>
          <p14:tracePt t="26986" x="7069138" y="3763963"/>
          <p14:tracePt t="27003" x="7085013" y="3763963"/>
          <p14:tracePt t="27006" x="7102475" y="3763963"/>
          <p14:tracePt t="27019" x="7119938" y="3763963"/>
          <p14:tracePt t="27036" x="7137400" y="3763963"/>
          <p14:tracePt t="27052" x="7170738" y="3763963"/>
          <p14:tracePt t="27069" x="7204075" y="3763963"/>
          <p14:tracePt t="27071" x="7213600" y="3763963"/>
          <p14:tracePt t="27086" x="7246938" y="3763963"/>
          <p14:tracePt t="27103" x="7264400" y="3763963"/>
          <p14:tracePt t="27106" x="7272338" y="3763963"/>
          <p14:tracePt t="27119" x="7289800" y="3763963"/>
          <p14:tracePt t="27159" x="7297738" y="3763963"/>
          <p14:tracePt t="27974" x="7307263" y="3763963"/>
          <p14:tracePt t="28997" x="7289800" y="3763963"/>
          <p14:tracePt t="29002" x="7256463" y="3773488"/>
          <p14:tracePt t="29009" x="7188200" y="3790950"/>
          <p14:tracePt t="29018" x="7094538" y="3816350"/>
          <p14:tracePt t="29035" x="6762750" y="3900488"/>
          <p14:tracePt t="29037" x="6643688" y="3943350"/>
          <p14:tracePt t="29052" x="6253163" y="4044950"/>
          <p14:tracePt t="29056" x="5964238" y="4113213"/>
          <p14:tracePt t="29068" x="5480050" y="4257675"/>
          <p14:tracePt t="29084" x="4859338" y="4419600"/>
          <p14:tracePt t="29102" x="4341813" y="4564063"/>
          <p14:tracePt t="29103" x="4222750" y="4597400"/>
          <p14:tracePt t="29118" x="3941763" y="4665663"/>
          <p14:tracePt t="29119" x="3873500" y="4673600"/>
          <p14:tracePt t="29135" x="3713163" y="4724400"/>
          <p14:tracePt t="29136" x="3695700" y="4733925"/>
          <p14:tracePt t="29138" x="3662363" y="4733925"/>
          <p14:tracePt t="29151" x="3602038" y="4741863"/>
          <p14:tracePt t="29153" x="3586163" y="4749800"/>
          <p14:tracePt t="29168" x="3551238" y="4749800"/>
          <p14:tracePt t="29169" x="3543300" y="4759325"/>
          <p14:tracePt t="29184" x="3482975" y="4775200"/>
          <p14:tracePt t="29185" x="3475038" y="4775200"/>
          <p14:tracePt t="29201" x="3381375" y="4802188"/>
          <p14:tracePt t="29218" x="3287713" y="4818063"/>
          <p14:tracePt t="29234" x="3160713" y="4827588"/>
          <p14:tracePt t="29251" x="3016250" y="4852988"/>
          <p14:tracePt t="29252" x="2965450" y="4860925"/>
          <p14:tracePt t="29270" x="2786063" y="4886325"/>
          <p14:tracePt t="29273" x="2727325" y="4894263"/>
          <p14:tracePt t="29284" x="2557463" y="4929188"/>
          <p14:tracePt t="29288" x="2497138" y="4946650"/>
          <p14:tracePt t="29301" x="2319338" y="4946650"/>
          <p14:tracePt t="29303" x="2243138" y="4954588"/>
          <p14:tracePt t="29317" x="2022475" y="4962525"/>
          <p14:tracePt t="29319" x="1979613" y="4972050"/>
          <p14:tracePt t="29335" x="1817688" y="4972050"/>
          <p14:tracePt t="29336" x="1776413" y="4972050"/>
          <p14:tracePt t="29351" x="1690688" y="4972050"/>
          <p14:tracePt t="29351" x="1682750" y="4962525"/>
          <p14:tracePt t="29367" x="1657350" y="4954588"/>
          <p14:tracePt t="29385" x="1631950" y="4937125"/>
          <p14:tracePt t="29401" x="1614488" y="4937125"/>
          <p14:tracePt t="29402" x="1606550" y="4929188"/>
          <p14:tracePt t="29417" x="1589088" y="4929188"/>
          <p14:tracePt t="29434" x="1563688" y="4903788"/>
          <p14:tracePt t="29451" x="1546225" y="4878388"/>
          <p14:tracePt t="29469" x="1538288" y="4860925"/>
          <p14:tracePt t="29485" x="1520825" y="4843463"/>
          <p14:tracePt t="29488" x="1520825" y="4835525"/>
          <p14:tracePt t="29501" x="1512888" y="4827588"/>
          <p14:tracePt t="29518" x="1495425" y="4810125"/>
          <p14:tracePt t="29519" x="1495425" y="4802188"/>
          <p14:tracePt t="29535" x="1495425" y="4792663"/>
          <p14:tracePt t="29536" x="1495425" y="4775200"/>
          <p14:tracePt t="29551" x="1487488" y="4749800"/>
          <p14:tracePt t="29553" x="1487488" y="4741863"/>
          <p14:tracePt t="29567" x="1487488" y="4708525"/>
          <p14:tracePt t="29584" x="1477963" y="4691063"/>
          <p14:tracePt t="29601" x="1477963" y="4683125"/>
          <p14:tracePt t="29603" x="1477963" y="4673600"/>
          <p14:tracePt t="29617" x="1477963" y="4665663"/>
          <p14:tracePt t="29635" x="1477963" y="4657725"/>
          <p14:tracePt t="29671" x="1477963" y="4640263"/>
          <p14:tracePt t="29690" x="1477963" y="4630738"/>
          <p14:tracePt t="29697" x="1477963" y="4622800"/>
          <p14:tracePt t="29702" x="1477963" y="4614863"/>
          <p14:tracePt t="29717" x="1477963" y="4605338"/>
          <p14:tracePt t="29734" x="1477963" y="4597400"/>
          <p14:tracePt t="29751" x="1477963" y="4589463"/>
          <p14:tracePt t="29768" x="1477963" y="4579938"/>
          <p14:tracePt t="29842" x="1477963" y="4564063"/>
          <p14:tracePt t="32906" x="1503363" y="4554538"/>
          <p14:tracePt t="32915" x="1538288" y="4538663"/>
          <p14:tracePt t="32919" x="1563688" y="4529138"/>
          <p14:tracePt t="32923" x="1579563" y="4529138"/>
          <p14:tracePt t="32927" x="1597025" y="4521200"/>
          <p14:tracePt t="32934" x="1631950" y="4503738"/>
          <p14:tracePt t="32937" x="1647825" y="4495800"/>
          <p14:tracePt t="32948" x="1682750" y="4486275"/>
          <p14:tracePt t="32965" x="1724025" y="4478338"/>
          <p14:tracePt t="32982" x="1749425" y="4478338"/>
          <p14:tracePt t="32998" x="1827213" y="4478338"/>
          <p14:tracePt t="33015" x="2005013" y="4478338"/>
          <p14:tracePt t="33032" x="2235200" y="4478338"/>
          <p14:tracePt t="33048" x="2438400" y="4478338"/>
          <p14:tracePt t="33065" x="2600325" y="4478338"/>
          <p14:tracePt t="33083" x="2719388" y="4478338"/>
          <p14:tracePt t="33098" x="2770188" y="4478338"/>
          <p14:tracePt t="33099" x="2778125" y="4478338"/>
          <p14:tracePt t="33116" x="2846388" y="4478338"/>
          <p14:tracePt t="33117" x="2863850" y="4478338"/>
          <p14:tracePt t="33134" x="2982913" y="4486275"/>
          <p14:tracePt t="33149" x="3092450" y="4486275"/>
          <p14:tracePt t="33150" x="3135313" y="4486275"/>
          <p14:tracePt t="33165" x="3305175" y="4486275"/>
          <p14:tracePt t="33182" x="3449638" y="4495800"/>
          <p14:tracePt t="33199" x="3576638" y="4495800"/>
          <p14:tracePt t="33202" x="3611563" y="4495800"/>
          <p14:tracePt t="33215" x="3713163" y="4495800"/>
          <p14:tracePt t="33233" x="3857625" y="4495800"/>
          <p14:tracePt t="33238" x="3908425" y="4495800"/>
          <p14:tracePt t="33240" x="3951288" y="4495800"/>
          <p14:tracePt t="33243" x="3992563" y="4495800"/>
          <p14:tracePt t="33249" x="4035425" y="4495800"/>
          <p14:tracePt t="33252" x="4078288" y="4486275"/>
          <p14:tracePt t="33264" x="4222750" y="4452938"/>
          <p14:tracePt t="33281" x="4392613" y="4452938"/>
          <p14:tracePt t="33298" x="4537075" y="4445000"/>
          <p14:tracePt t="33299" x="4570413" y="4435475"/>
          <p14:tracePt t="33315" x="4699000" y="4435475"/>
          <p14:tracePt t="33333" x="4808538" y="4435475"/>
          <p14:tracePt t="33348" x="4876800" y="4435475"/>
          <p14:tracePt t="33349" x="4902200" y="4435475"/>
          <p14:tracePt t="33365" x="4995863" y="4435475"/>
          <p14:tracePt t="33382" x="5089525" y="4435475"/>
          <p14:tracePt t="33399" x="5148263" y="4435475"/>
          <p14:tracePt t="33402" x="5157788" y="4435475"/>
          <p14:tracePt t="33405" x="5173663" y="4435475"/>
          <p14:tracePt t="33415" x="5199063" y="4435475"/>
          <p14:tracePt t="33417" x="5216525" y="4435475"/>
          <p14:tracePt t="33433" x="5267325" y="4435475"/>
          <p14:tracePt t="33438" x="5284788" y="4435475"/>
          <p14:tracePt t="33440" x="5292725" y="4435475"/>
          <p14:tracePt t="33448" x="5335588" y="4435475"/>
          <p14:tracePt t="33451" x="5360988" y="4435475"/>
          <p14:tracePt t="33465" x="5437188" y="4435475"/>
          <p14:tracePt t="33468" x="5462588" y="4435475"/>
          <p14:tracePt t="33471" x="5487988" y="4435475"/>
          <p14:tracePt t="33482" x="5522913" y="4435475"/>
          <p14:tracePt t="33483" x="5548313" y="4435475"/>
          <p14:tracePt t="33498" x="5581650" y="4435475"/>
          <p14:tracePt t="33499" x="5599113" y="4435475"/>
          <p14:tracePt t="33516" x="5641975" y="4435475"/>
          <p14:tracePt t="33517" x="5667375" y="4435475"/>
          <p14:tracePt t="33532" x="5708650" y="4435475"/>
          <p14:tracePt t="33533" x="5726113" y="4435475"/>
          <p14:tracePt t="33548" x="5786438" y="4435475"/>
          <p14:tracePt t="33550" x="5811838" y="4435475"/>
          <p14:tracePt t="33566" x="5905500" y="4435475"/>
          <p14:tracePt t="33567" x="5946775" y="4435475"/>
          <p14:tracePt t="33570" x="5989638" y="4435475"/>
          <p14:tracePt t="33582" x="6100763" y="4435475"/>
          <p14:tracePt t="33598" x="6245225" y="4435475"/>
          <p14:tracePt t="33603" x="6278563" y="4435475"/>
          <p14:tracePt t="33605" x="6311900" y="4435475"/>
          <p14:tracePt t="33614" x="6372225" y="4435475"/>
          <p14:tracePt t="33631" x="6508750" y="4435475"/>
          <p14:tracePt t="33648" x="6618288" y="4435475"/>
          <p14:tracePt t="33665" x="6694488" y="4435475"/>
          <p14:tracePt t="33667" x="6711950" y="4435475"/>
          <p14:tracePt t="33681" x="6762750" y="4435475"/>
          <p14:tracePt t="33683" x="6770688" y="4435475"/>
          <p14:tracePt t="33699" x="6823075" y="4435475"/>
          <p14:tracePt t="33715" x="6856413" y="4435475"/>
          <p14:tracePt t="33717" x="6873875" y="4435475"/>
          <p14:tracePt t="33732" x="6907213" y="4419600"/>
          <p14:tracePt t="33733" x="6915150" y="4419600"/>
          <p14:tracePt t="33749" x="6967538" y="4419600"/>
          <p14:tracePt t="33750" x="6992938" y="4419600"/>
          <p14:tracePt t="33765" x="7051675" y="4410075"/>
          <p14:tracePt t="33767" x="7077075" y="4410075"/>
          <p14:tracePt t="33781" x="7153275" y="4402138"/>
          <p14:tracePt t="33798" x="7213600" y="4394200"/>
          <p14:tracePt t="33815" x="7264400" y="4394200"/>
          <p14:tracePt t="33819" x="7272338" y="4394200"/>
          <p14:tracePt t="33832" x="7297738" y="4394200"/>
          <p14:tracePt t="33849" x="7315200" y="4394200"/>
          <p14:tracePt t="33865" x="7323138" y="4394200"/>
          <p14:tracePt t="33954" x="7340600" y="4394200"/>
          <p14:tracePt t="33990" x="7348538" y="4394200"/>
          <p14:tracePt t="34005" x="7358063" y="4394200"/>
          <p14:tracePt t="34022" x="7366000" y="4394200"/>
          <p14:tracePt t="34046" x="7373938" y="4394200"/>
          <p14:tracePt t="34054" x="7383463" y="4394200"/>
          <p14:tracePt t="34065" x="7400925" y="4394200"/>
          <p14:tracePt t="34082" x="7416800" y="4394200"/>
          <p14:tracePt t="34083" x="7434263" y="4394200"/>
          <p14:tracePt t="34100" x="7485063" y="4394200"/>
          <p14:tracePt t="34114" x="7527925" y="4394200"/>
          <p14:tracePt t="34116" x="7535863" y="4394200"/>
          <p14:tracePt t="34131" x="7596188" y="4394200"/>
          <p14:tracePt t="34133" x="7612063" y="4394200"/>
          <p14:tracePt t="34149" x="7672388" y="4394200"/>
          <p14:tracePt t="34165" x="7723188" y="4394200"/>
          <p14:tracePt t="34167" x="7748588" y="4394200"/>
          <p14:tracePt t="34182" x="7791450" y="4394200"/>
          <p14:tracePt t="34198" x="7816850" y="4394200"/>
          <p14:tracePt t="34256" x="7824788" y="4394200"/>
          <p14:tracePt t="34272" x="7832725" y="4394200"/>
          <p14:tracePt t="34296" x="7842250" y="4394200"/>
          <p14:tracePt t="34324" x="7850188" y="4394200"/>
          <p14:tracePt t="34362" x="7859713" y="4394200"/>
          <p14:tracePt t="34394" x="7875588" y="4394200"/>
          <p14:tracePt t="34431" x="7893050" y="4394200"/>
          <p14:tracePt t="34706" x="7900988" y="4394200"/>
          <p14:tracePt t="34713" x="7910513" y="4394200"/>
          <p14:tracePt t="34718" x="7918450" y="4394200"/>
          <p14:tracePt t="34724" x="7926388" y="4394200"/>
          <p14:tracePt t="34734" x="7935913" y="4394200"/>
          <p14:tracePt t="34750" x="7961313" y="4394200"/>
          <p14:tracePt t="34765" x="7986713" y="4394200"/>
          <p14:tracePt t="34781" x="8012113" y="4394200"/>
          <p14:tracePt t="34798" x="8062913" y="4394200"/>
          <p14:tracePt t="34815" x="8096250" y="4394200"/>
          <p14:tracePt t="34817" x="8105775" y="4394200"/>
          <p14:tracePt t="34831" x="8121650" y="4384675"/>
          <p14:tracePt t="34848" x="8156575" y="4384675"/>
          <p14:tracePt t="34865" x="8199438" y="4384675"/>
          <p14:tracePt t="34881" x="8215313" y="4384675"/>
          <p14:tracePt t="34885" x="8224838" y="4384675"/>
          <p14:tracePt t="34888" x="8232775" y="4384675"/>
          <p14:tracePt t="34899" x="8266113" y="4384675"/>
          <p14:tracePt t="34915" x="8301038" y="4384675"/>
          <p14:tracePt t="34931" x="8326438" y="4384675"/>
          <p14:tracePt t="34947" x="8359775" y="4384675"/>
          <p14:tracePt t="34965" x="8394700" y="4384675"/>
          <p14:tracePt t="34981" x="8410575" y="4384675"/>
          <p14:tracePt t="34982" x="8428038" y="4384675"/>
          <p14:tracePt t="34985" x="8445500" y="4384675"/>
          <p14:tracePt t="34997" x="8470900" y="4384675"/>
          <p14:tracePt t="35014" x="8529638" y="4384675"/>
          <p14:tracePt t="35031" x="8572500" y="4384675"/>
          <p14:tracePt t="35047" x="8580438" y="4384675"/>
          <p14:tracePt t="35049" x="8597900" y="4384675"/>
          <p14:tracePt t="35064" x="8605838" y="4384675"/>
          <p14:tracePt t="35085" x="8615363" y="4384675"/>
          <p14:tracePt t="35098" x="8623300" y="4384675"/>
          <p14:tracePt t="35116" x="8632825" y="4384675"/>
          <p14:tracePt t="35131" x="8648700" y="4384675"/>
          <p14:tracePt t="37988" x="8666163" y="4376738"/>
          <p14:tracePt t="37992" x="8683625" y="4376738"/>
          <p14:tracePt t="37996" x="8709025" y="4368800"/>
          <p14:tracePt t="38012" x="8777288" y="4341813"/>
          <p14:tracePt t="38016" x="8793163" y="4341813"/>
          <p14:tracePt t="38029" x="8886825" y="4325938"/>
          <p14:tracePt t="38032" x="8912225" y="4316413"/>
          <p14:tracePt t="38035" x="8963025" y="4291013"/>
          <p14:tracePt t="38046" x="9074150" y="4265613"/>
          <p14:tracePt t="38048" x="9132888" y="4257675"/>
          <p14:tracePt t="38063" x="9328150" y="4206875"/>
          <p14:tracePt t="38066" x="9405938" y="4181475"/>
          <p14:tracePt t="38080" x="9583738" y="4130675"/>
          <p14:tracePt t="38081" x="9642475" y="4113213"/>
          <p14:tracePt t="38095" x="9872663" y="4062413"/>
          <p14:tracePt t="38097" x="9915525" y="4044950"/>
          <p14:tracePt t="38113" x="10118725" y="3976688"/>
          <p14:tracePt t="38115" x="10186988" y="3960813"/>
          <p14:tracePt t="38128" x="10399713" y="3917950"/>
          <p14:tracePt t="38145" x="10696575" y="3849688"/>
          <p14:tracePt t="38162" x="10874375" y="3798888"/>
          <p14:tracePt t="38178" x="11061700" y="3756025"/>
          <p14:tracePt t="38195" x="11282363" y="3722688"/>
          <p14:tracePt t="38212" x="11537950" y="3697288"/>
          <p14:tracePt t="38229" x="11809413" y="3697288"/>
          <p14:tracePt t="38231" x="11877675" y="3687763"/>
          <p14:tracePt t="38245" x="12065000" y="3687763"/>
          <p14:tracePt t="38247" x="12123738" y="36877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125" y="1079783"/>
            <a:ext cx="11972396"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6" name="TextBox 5">
            <a:extLst>
              <a:ext uri="{FF2B5EF4-FFF2-40B4-BE49-F238E27FC236}">
                <a16:creationId xmlns:a16="http://schemas.microsoft.com/office/drawing/2014/main" id="{913618D3-572F-4B25-8789-819D874EED5F}"/>
              </a:ext>
            </a:extLst>
          </p:cNvPr>
          <p:cNvSpPr txBox="1"/>
          <p:nvPr/>
        </p:nvSpPr>
        <p:spPr>
          <a:xfrm>
            <a:off x="2245490" y="257844"/>
            <a:ext cx="7405285" cy="523220"/>
          </a:xfrm>
          <a:prstGeom prst="rect">
            <a:avLst/>
          </a:prstGeom>
          <a:noFill/>
        </p:spPr>
        <p:txBody>
          <a:bodyPr wrap="square">
            <a:spAutoFit/>
          </a:bodyPr>
          <a:lstStyle/>
          <a:p>
            <a:pPr algn="ctr"/>
            <a:r>
              <a:rPr lang="en-US" sz="2800" b="1" i="0" dirty="0">
                <a:solidFill>
                  <a:srgbClr val="1F2129"/>
                </a:solidFill>
                <a:effectLst/>
                <a:latin typeface="Times New Roman" panose="02020603050405020304" pitchFamily="18" charset="0"/>
                <a:cs typeface="Times New Roman" panose="02020603050405020304" pitchFamily="18" charset="0"/>
              </a:rPr>
              <a:t>What are the benefits of selling in marketing?</a:t>
            </a:r>
            <a:endParaRPr lang="en-US" sz="28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5C98298-6B53-46CE-A75C-A5D6E49FCB1C}"/>
              </a:ext>
            </a:extLst>
          </p:cNvPr>
          <p:cNvSpPr txBox="1"/>
          <p:nvPr/>
        </p:nvSpPr>
        <p:spPr>
          <a:xfrm>
            <a:off x="405115" y="1555093"/>
            <a:ext cx="11458936" cy="3822650"/>
          </a:xfrm>
          <a:prstGeom prst="rect">
            <a:avLst/>
          </a:prstGeom>
          <a:noFill/>
        </p:spPr>
        <p:txBody>
          <a:bodyPr wrap="square">
            <a:spAutoFit/>
          </a:bodyPr>
          <a:lstStyle/>
          <a:p>
            <a:pPr algn="ctr">
              <a:lnSpc>
                <a:spcPct val="150000"/>
              </a:lnSpc>
            </a:pPr>
            <a:r>
              <a:rPr lang="en-US" sz="2400" b="1" u="sng" dirty="0">
                <a:latin typeface="Times New Roman" panose="02020603050405020304" pitchFamily="18" charset="0"/>
                <a:cs typeface="Times New Roman" panose="02020603050405020304" pitchFamily="18" charset="0"/>
              </a:rPr>
              <a:t>Sales in marketing offer many benefits to companies</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Increased revenue and profitability</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Customer acquisition and retention</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Market expansion and competitive advantage</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Brand reputation and credibility</a:t>
            </a:r>
          </a:p>
          <a:p>
            <a:pPr algn="ctr">
              <a:lnSpc>
                <a:spcPct val="150000"/>
              </a:lnSpc>
            </a:pPr>
            <a:r>
              <a:rPr lang="en-US" sz="2000" b="1" u="sng" dirty="0">
                <a:solidFill>
                  <a:srgbClr val="C00000"/>
                </a:solidFill>
                <a:latin typeface="Times New Roman" panose="02020603050405020304" pitchFamily="18" charset="0"/>
                <a:cs typeface="Times New Roman" panose="02020603050405020304" pitchFamily="18" charset="0"/>
              </a:rPr>
              <a:t>Don't forget</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Personal and direct selling through a professional sales team... a successful way to generate feedback that helps in effective planning</a:t>
            </a:r>
          </a:p>
        </p:txBody>
      </p:sp>
      <p:pic>
        <p:nvPicPr>
          <p:cNvPr id="7"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F1C79D81-DB97-8D95-262E-84D7902920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2990015196"/>
      </p:ext>
    </p:extLst>
  </p:cSld>
  <p:clrMapOvr>
    <a:masterClrMapping/>
  </p:clrMapOvr>
  <mc:AlternateContent xmlns:mc="http://schemas.openxmlformats.org/markup-compatibility/2006" xmlns:p14="http://schemas.microsoft.com/office/powerpoint/2010/main">
    <mc:Choice Requires="p14">
      <p:transition p14:dur="10" advTm="56416"/>
    </mc:Choice>
    <mc:Fallback xmlns="">
      <p:transition advTm="56416"/>
    </mc:Fallback>
  </mc:AlternateContent>
  <p:extLst>
    <p:ext uri="{3A86A75C-4F4B-4683-9AE1-C65F6400EC91}">
      <p14:laserTraceLst xmlns:p14="http://schemas.microsoft.com/office/powerpoint/2010/main">
        <p14:tracePtLst>
          <p14:tracePt t="10199" x="11953875" y="3629025"/>
          <p14:tracePt t="10205" x="11826875" y="3654425"/>
          <p14:tracePt t="10221" x="11530013" y="3662363"/>
          <p14:tracePt t="10223" x="11495088" y="3662363"/>
          <p14:tracePt t="10239" x="11418888" y="3662363"/>
          <p14:tracePt t="10240" x="11393488" y="3662363"/>
          <p14:tracePt t="10255" x="11333163" y="3662363"/>
          <p14:tracePt t="10256" x="11317288" y="3662363"/>
          <p14:tracePt t="10272" x="11223625" y="3662363"/>
          <p14:tracePt t="10289" x="11104563" y="3654425"/>
          <p14:tracePt t="10292" x="11087100" y="3654425"/>
          <p14:tracePt t="10306" x="11053763" y="3636963"/>
          <p14:tracePt t="10308" x="11044238" y="3636963"/>
          <p14:tracePt t="10310" x="11036300" y="3636963"/>
          <p14:tracePt t="10313" x="11028363" y="3636963"/>
          <p14:tracePt t="10322" x="11010900" y="3619500"/>
          <p14:tracePt t="10338" x="10960100" y="3611563"/>
          <p14:tracePt t="10355" x="10772775" y="3611563"/>
          <p14:tracePt t="10374" x="10331450" y="3654425"/>
          <p14:tracePt t="10378" x="9940925" y="3738563"/>
          <p14:tracePt t="10389" x="9107488" y="3935413"/>
          <p14:tracePt t="10405" x="7926388" y="4002088"/>
          <p14:tracePt t="10422" x="6992938" y="4019550"/>
          <p14:tracePt t="10423" x="6838950" y="4019550"/>
          <p14:tracePt t="10439" x="6210300" y="3917950"/>
          <p14:tracePt t="10457" x="5786438" y="3816350"/>
          <p14:tracePt t="10461" x="5497513" y="3748088"/>
          <p14:tracePt t="10464" x="5353050" y="3697288"/>
          <p14:tracePt t="10472" x="4953000" y="3611563"/>
          <p14:tracePt t="10488" x="4027488" y="3330575"/>
          <p14:tracePt t="10504" x="3152775" y="3076575"/>
          <p14:tracePt t="10505" x="2982913" y="3041650"/>
          <p14:tracePt t="10521" x="2471738" y="2897188"/>
          <p14:tracePt t="10538" x="2038350" y="2778125"/>
          <p14:tracePt t="10555" x="1741488" y="2701925"/>
          <p14:tracePt t="10571" x="1724025" y="2701925"/>
          <p14:tracePt t="10648" x="1724025" y="2693988"/>
          <p14:tracePt t="10656" x="1733550" y="2693988"/>
          <p14:tracePt t="10664" x="1766888" y="2686050"/>
          <p14:tracePt t="10690" x="1962150" y="2566988"/>
          <p14:tracePt t="10706" x="2098675" y="2473325"/>
          <p14:tracePt t="10712" x="2182813" y="2422525"/>
          <p14:tracePt t="10715" x="2217738" y="2387600"/>
          <p14:tracePt t="10722" x="2268538" y="2344738"/>
          <p14:tracePt t="10737" x="2362200" y="2260600"/>
          <p14:tracePt t="10754" x="2446338" y="2209800"/>
          <p14:tracePt t="10771" x="2481263" y="2184400"/>
          <p14:tracePt t="10789" x="2557463" y="2184400"/>
          <p14:tracePt t="10804" x="2608263" y="2184400"/>
          <p14:tracePt t="10806" x="2616200" y="2184400"/>
          <p14:tracePt t="10808" x="2633663" y="2184400"/>
          <p14:tracePt t="10821" x="2693988" y="2192338"/>
          <p14:tracePt t="10824" x="2709863" y="2200275"/>
          <p14:tracePt t="10837" x="2760663" y="2235200"/>
          <p14:tracePt t="10839" x="2795588" y="2235200"/>
          <p14:tracePt t="10854" x="2940050" y="2268538"/>
          <p14:tracePt t="10871" x="3363913" y="2371725"/>
          <p14:tracePt t="10888" x="3756025" y="2438400"/>
          <p14:tracePt t="10904" x="4146550" y="2463800"/>
          <p14:tracePt t="10921" x="4562475" y="2498725"/>
          <p14:tracePt t="10938" x="4783138" y="2541588"/>
          <p14:tracePt t="10955" x="4876800" y="2541588"/>
          <p14:tracePt t="10958" x="4894263" y="2549525"/>
          <p14:tracePt t="11010" x="4894263" y="2557463"/>
          <p14:tracePt t="11020" x="4868863" y="2557463"/>
          <p14:tracePt t="11024" x="4851400" y="2557463"/>
          <p14:tracePt t="11029" x="4843463" y="2557463"/>
          <p14:tracePt t="11032" x="4818063" y="2557463"/>
          <p14:tracePt t="11036" x="4800600" y="2566988"/>
          <p14:tracePt t="11041" x="4775200" y="2566988"/>
          <p14:tracePt t="11055" x="4699000" y="2582863"/>
          <p14:tracePt t="11056" x="4681538" y="2582863"/>
          <p14:tracePt t="11071" x="4562475" y="2660650"/>
          <p14:tracePt t="11073" x="4511675" y="2676525"/>
          <p14:tracePt t="11088" x="4341813" y="2719388"/>
          <p14:tracePt t="11104" x="4179888" y="2752725"/>
          <p14:tracePt t="11121" x="4060825" y="2770188"/>
          <p14:tracePt t="11122" x="4044950" y="2778125"/>
          <p14:tracePt t="11138" x="4010025" y="2778125"/>
          <p14:tracePt t="11155" x="3992563" y="2778125"/>
          <p14:tracePt t="11177" x="3976688" y="2778125"/>
          <p14:tracePt t="11188" x="3967163" y="2778125"/>
          <p14:tracePt t="11239" x="3976688" y="2778125"/>
          <p14:tracePt t="11244" x="3992563" y="2770188"/>
          <p14:tracePt t="11255" x="4044950" y="2752725"/>
          <p14:tracePt t="11256" x="4078288" y="2744788"/>
          <p14:tracePt t="11271" x="4205288" y="2711450"/>
          <p14:tracePt t="11272" x="4240213" y="2701925"/>
          <p14:tracePt t="11287" x="4384675" y="2660650"/>
          <p14:tracePt t="11304" x="4460875" y="2633663"/>
          <p14:tracePt t="11321" x="4468813" y="2625725"/>
          <p14:tracePt t="11398" x="4460875" y="2608263"/>
          <p14:tracePt t="11408" x="4451350" y="2608263"/>
          <p14:tracePt t="11410" x="4435475" y="2600325"/>
          <p14:tracePt t="11413" x="4425950" y="2600325"/>
          <p14:tracePt t="11418" x="4410075" y="2600325"/>
          <p14:tracePt t="11438" x="4281488" y="2582863"/>
          <p14:tracePt t="11454" x="4214813" y="2549525"/>
          <p14:tracePt t="11457" x="4205288" y="2549525"/>
          <p14:tracePt t="11471" x="4179888" y="2541588"/>
          <p14:tracePt t="11756" x="4187825" y="2541588"/>
          <p14:tracePt t="11772" x="4197350" y="2541588"/>
          <p14:tracePt t="11786" x="4197350" y="2549525"/>
          <p14:tracePt t="11930" x="4197350" y="2541588"/>
          <p14:tracePt t="11944" x="4205288" y="2541588"/>
          <p14:tracePt t="11950" x="4222750" y="2506663"/>
          <p14:tracePt t="11972" x="4222750" y="2473325"/>
          <p14:tracePt t="13002" x="4214813" y="2473325"/>
          <p14:tracePt t="13022" x="4205288" y="2481263"/>
          <p14:tracePt t="13057" x="4197350" y="2481263"/>
          <p14:tracePt t="13061" x="4187825" y="2489200"/>
          <p14:tracePt t="13074" x="4187825" y="2498725"/>
          <p14:tracePt t="13095" x="4179888" y="2506663"/>
          <p14:tracePt t="13111" x="4162425" y="2516188"/>
          <p14:tracePt t="13155" x="4162425" y="2524125"/>
          <p14:tracePt t="13177" x="4146550" y="2532063"/>
          <p14:tracePt t="13201" x="4137025" y="2532063"/>
          <p14:tracePt t="13209" x="4129088" y="2549525"/>
          <p14:tracePt t="13227" x="4129088" y="2557463"/>
          <p14:tracePt t="13237" x="4111625" y="2566988"/>
          <p14:tracePt t="13253" x="4103688" y="2574925"/>
          <p14:tracePt t="13270" x="4095750" y="2592388"/>
          <p14:tracePt t="13287" x="4086225" y="2592388"/>
          <p14:tracePt t="13308" x="4078288" y="2608263"/>
          <p14:tracePt t="13321" x="4070350" y="2617788"/>
          <p14:tracePt t="13337" x="4052888" y="2625725"/>
          <p14:tracePt t="13341" x="4044950" y="2643188"/>
          <p14:tracePt t="13343" x="4035425" y="2643188"/>
          <p14:tracePt t="13354" x="4027488" y="2668588"/>
          <p14:tracePt t="13356" x="4017963" y="2668588"/>
          <p14:tracePt t="13371" x="3992563" y="2701925"/>
          <p14:tracePt t="13387" x="3976688" y="2736850"/>
          <p14:tracePt t="13403" x="3959225" y="2752725"/>
          <p14:tracePt t="13421" x="3933825" y="2778125"/>
          <p14:tracePt t="13437" x="3933825" y="2787650"/>
          <p14:tracePt t="13454" x="3916363" y="2805113"/>
          <p14:tracePt t="13471" x="3908425" y="2830513"/>
          <p14:tracePt t="13475" x="3900488" y="2838450"/>
          <p14:tracePt t="13487" x="3890963" y="2855913"/>
          <p14:tracePt t="13490" x="3883025" y="2855913"/>
          <p14:tracePt t="13504" x="3873500" y="2881313"/>
          <p14:tracePt t="13507" x="3865563" y="2889250"/>
          <p14:tracePt t="13520" x="3865563" y="2897188"/>
          <p14:tracePt t="13537" x="3857625" y="2914650"/>
          <p14:tracePt t="13554" x="3848100" y="2914650"/>
          <p14:tracePt t="13614" x="3848100" y="2922588"/>
          <p14:tracePt t="13654" x="3857625" y="2922588"/>
          <p14:tracePt t="13676" x="3865563" y="2922588"/>
          <p14:tracePt t="13682" x="3873500" y="2922588"/>
          <p14:tracePt t="13693" x="3883025" y="2922588"/>
          <p14:tracePt t="13703" x="3900488" y="2922588"/>
          <p14:tracePt t="13705" x="3916363" y="2922588"/>
          <p14:tracePt t="13720" x="3959225" y="2922588"/>
          <p14:tracePt t="13724" x="3976688" y="2922588"/>
          <p14:tracePt t="13737" x="4017963" y="2906713"/>
          <p14:tracePt t="13739" x="4027488" y="2897188"/>
          <p14:tracePt t="13753" x="4070350" y="2889250"/>
          <p14:tracePt t="13756" x="4078288" y="2881313"/>
          <p14:tracePt t="13760" x="4095750" y="2881313"/>
          <p14:tracePt t="13771" x="4137025" y="2881313"/>
          <p14:tracePt t="13787" x="4179888" y="2881313"/>
          <p14:tracePt t="13803" x="4205288" y="2871788"/>
          <p14:tracePt t="13820" x="4214813" y="2863850"/>
          <p14:tracePt t="13944" x="4205288" y="2863850"/>
          <p14:tracePt t="13952" x="4187825" y="2863850"/>
          <p14:tracePt t="13962" x="4154488" y="2863850"/>
          <p14:tracePt t="13969" x="4111625" y="2871788"/>
          <p14:tracePt t="13971" x="4086225" y="2881313"/>
          <p14:tracePt t="13987" x="3976688" y="2914650"/>
          <p14:tracePt t="14002" x="3873500" y="2940050"/>
          <p14:tracePt t="14003" x="3840163" y="2940050"/>
          <p14:tracePt t="14005" x="3814763" y="2940050"/>
          <p14:tracePt t="14019" x="3721100" y="2965450"/>
          <p14:tracePt t="14035" x="3627438" y="2990850"/>
          <p14:tracePt t="14053" x="3586163" y="3000375"/>
          <p14:tracePt t="14144" x="3594100" y="3000375"/>
          <p14:tracePt t="14152" x="3602038" y="3000375"/>
          <p14:tracePt t="14154" x="3611563" y="3000375"/>
          <p14:tracePt t="14160" x="3636963" y="3000375"/>
          <p14:tracePt t="14170" x="3662363" y="3000375"/>
          <p14:tracePt t="14172" x="3687763" y="3000375"/>
          <p14:tracePt t="14188" x="3806825" y="3000375"/>
          <p14:tracePt t="14203" x="3908425" y="3000375"/>
          <p14:tracePt t="14205" x="3951288" y="2990850"/>
          <p14:tracePt t="14222" x="4078288" y="2957513"/>
          <p14:tracePt t="14236" x="4095750" y="2949575"/>
          <p14:tracePt t="14344" x="4078288" y="2949575"/>
          <p14:tracePt t="14354" x="4060825" y="2932113"/>
          <p14:tracePt t="14360" x="4035425" y="2922588"/>
          <p14:tracePt t="14388" x="3925888" y="2897188"/>
          <p14:tracePt t="14403" x="3883025" y="2871788"/>
          <p14:tracePt t="14405" x="3873500" y="2871788"/>
          <p14:tracePt t="14419" x="3822700" y="2871788"/>
          <p14:tracePt t="14436" x="3814763" y="2871788"/>
          <p14:tracePt t="14494" x="3832225" y="2871788"/>
          <p14:tracePt t="14502" x="3865563" y="2871788"/>
          <p14:tracePt t="14510" x="3933825" y="2871788"/>
          <p14:tracePt t="14511" x="3976688" y="2871788"/>
          <p14:tracePt t="14519" x="4035425" y="2881313"/>
          <p14:tracePt t="14521" x="4095750" y="2897188"/>
          <p14:tracePt t="14535" x="4384675" y="2922588"/>
          <p14:tracePt t="14552" x="4646613" y="2922588"/>
          <p14:tracePt t="14569" x="4775200" y="2922588"/>
          <p14:tracePt t="14585" x="4783138" y="2922588"/>
          <p14:tracePt t="14620" x="4775200" y="2922588"/>
          <p14:tracePt t="14626" x="4765675" y="2922588"/>
          <p14:tracePt t="14638" x="4740275" y="2922588"/>
          <p14:tracePt t="14653" x="4714875" y="2906713"/>
          <p14:tracePt t="14670" x="4664075" y="2906713"/>
          <p14:tracePt t="14673" x="4638675" y="2906713"/>
          <p14:tracePt t="14686" x="4511675" y="2906713"/>
          <p14:tracePt t="14703" x="4324350" y="2906713"/>
          <p14:tracePt t="14706" x="4291013" y="2906713"/>
          <p14:tracePt t="14709" x="4256088" y="2906713"/>
          <p14:tracePt t="14719" x="4214813" y="2906713"/>
          <p14:tracePt t="14736" x="4179888" y="2906713"/>
          <p14:tracePt t="14737" x="4162425" y="2906713"/>
          <p14:tracePt t="14764" x="4154488" y="2906713"/>
          <p14:tracePt t="14784" x="4154488" y="2914650"/>
          <p14:tracePt t="14809" x="4154488" y="2922588"/>
          <p14:tracePt t="14816" x="4162425" y="2922588"/>
          <p14:tracePt t="14824" x="4179888" y="2922588"/>
          <p14:tracePt t="14836" x="4240213" y="2922588"/>
          <p14:tracePt t="14838" x="4273550" y="2922588"/>
          <p14:tracePt t="14854" x="4435475" y="2922588"/>
          <p14:tracePt t="14869" x="4570413" y="2897188"/>
          <p14:tracePt t="14870" x="4605338" y="2889250"/>
          <p14:tracePt t="14873" x="4646613" y="2881313"/>
          <p14:tracePt t="14885" x="4699000" y="2863850"/>
          <p14:tracePt t="14902" x="4732338" y="2846388"/>
          <p14:tracePt t="14954" x="4724400" y="2846388"/>
          <p14:tracePt t="14957" x="4714875" y="2846388"/>
          <p14:tracePt t="14964" x="4681538" y="2855913"/>
          <p14:tracePt t="14970" x="4673600" y="2863850"/>
          <p14:tracePt t="14973" x="4656138" y="2871788"/>
          <p14:tracePt t="14975" x="4630738" y="2881313"/>
          <p14:tracePt t="14985" x="4587875" y="2906713"/>
          <p14:tracePt t="14987" x="4562475" y="2914650"/>
          <p14:tracePt t="15003" x="4443413" y="2940050"/>
          <p14:tracePt t="15018" x="4316413" y="2974975"/>
          <p14:tracePt t="15019" x="4281488" y="2982913"/>
          <p14:tracePt t="15035" x="4146550" y="3008313"/>
          <p14:tracePt t="15053" x="4078288" y="3008313"/>
          <p14:tracePt t="15097" x="4086225" y="3008313"/>
          <p14:tracePt t="15101" x="4095750" y="3008313"/>
          <p14:tracePt t="15106" x="4111625" y="3008313"/>
          <p14:tracePt t="15118" x="4187825" y="3008313"/>
          <p14:tracePt t="15135" x="4306888" y="3008313"/>
          <p14:tracePt t="15153" x="4494213" y="3008313"/>
          <p14:tracePt t="15169" x="4714875" y="3008313"/>
          <p14:tracePt t="15172" x="4775200" y="3008313"/>
          <p14:tracePt t="15186" x="4859338" y="3008313"/>
          <p14:tracePt t="15187" x="4894263" y="3008313"/>
          <p14:tracePt t="15192" x="4945063" y="3008313"/>
          <p14:tracePt t="15202" x="4970463" y="3008313"/>
          <p14:tracePt t="15220" x="4987925" y="3000375"/>
          <p14:tracePt t="15251" x="4978400" y="3000375"/>
          <p14:tracePt t="15256" x="4962525" y="3000375"/>
          <p14:tracePt t="15269" x="4919663" y="2982913"/>
          <p14:tracePt t="15285" x="4818063" y="2982913"/>
          <p14:tracePt t="15286" x="4775200" y="2982913"/>
          <p14:tracePt t="15289" x="4740275" y="2982913"/>
          <p14:tracePt t="15301" x="4673600" y="2974975"/>
          <p14:tracePt t="15318" x="4537075" y="2974975"/>
          <p14:tracePt t="15335" x="4400550" y="2974975"/>
          <p14:tracePt t="15337" x="4375150" y="2974975"/>
          <p14:tracePt t="15352" x="4341813" y="2974975"/>
          <p14:tracePt t="15393" x="4359275" y="2974975"/>
          <p14:tracePt t="15397" x="4375150" y="2974975"/>
          <p14:tracePt t="15402" x="4400550" y="2965450"/>
          <p14:tracePt t="15403" x="4425950" y="2957513"/>
          <p14:tracePt t="15419" x="4503738" y="2949575"/>
          <p14:tracePt t="15420" x="4537075" y="2940050"/>
          <p14:tracePt t="15435" x="4646613" y="2914650"/>
          <p14:tracePt t="15451" x="4843463" y="2855913"/>
          <p14:tracePt t="15468" x="4935538" y="2838450"/>
          <p14:tracePt t="15485" x="4945063" y="2820988"/>
          <p14:tracePt t="15517" x="4935538" y="2820988"/>
          <p14:tracePt t="15522" x="4927600" y="2820988"/>
          <p14:tracePt t="15536" x="4868863" y="2820988"/>
          <p14:tracePt t="15538" x="4843463" y="2820988"/>
          <p14:tracePt t="15554" x="4714875" y="2820988"/>
          <p14:tracePt t="15558" x="4673600" y="2830513"/>
          <p14:tracePt t="15569" x="4537075" y="2846388"/>
          <p14:tracePt t="15584" x="4400550" y="2846388"/>
          <p14:tracePt t="15601" x="4298950" y="2863850"/>
          <p14:tracePt t="15655" x="4306888" y="2863850"/>
          <p14:tracePt t="15661" x="4316413" y="2863850"/>
          <p14:tracePt t="15669" x="4349750" y="2863850"/>
          <p14:tracePt t="15672" x="4375150" y="2863850"/>
          <p14:tracePt t="15686" x="4443413" y="2838450"/>
          <p14:tracePt t="15688" x="4468813" y="2830513"/>
          <p14:tracePt t="15702" x="4537075" y="2805113"/>
          <p14:tracePt t="15703" x="4562475" y="2795588"/>
          <p14:tracePt t="15719" x="4613275" y="2795588"/>
          <p14:tracePt t="15721" x="4630738" y="2795588"/>
          <p14:tracePt t="15735" x="4630738" y="2787650"/>
          <p14:tracePt t="15810" x="4621213" y="2787650"/>
          <p14:tracePt t="15818" x="4605338" y="2787650"/>
          <p14:tracePt t="15823" x="4579938" y="2787650"/>
          <p14:tracePt t="15836" x="4529138" y="2795588"/>
          <p14:tracePt t="15838" x="4511675" y="2795588"/>
          <p14:tracePt t="15852" x="4443413" y="2805113"/>
          <p14:tracePt t="15868" x="4400550" y="2813050"/>
          <p14:tracePt t="15885" x="4392613" y="2813050"/>
          <p14:tracePt t="15962" x="4400550" y="2813050"/>
          <p14:tracePt t="15968" x="4418013" y="2813050"/>
          <p14:tracePt t="15989" x="4435475" y="2813050"/>
          <p14:tracePt t="17564" x="4443413" y="2830513"/>
          <p14:tracePt t="17574" x="4443413" y="2846388"/>
          <p14:tracePt t="17586" x="4443413" y="2881313"/>
          <p14:tracePt t="17589" x="4443413" y="2897188"/>
          <p14:tracePt t="17600" x="4460875" y="2965450"/>
          <p14:tracePt t="17602" x="4468813" y="2982913"/>
          <p14:tracePt t="17617" x="4486275" y="3059113"/>
          <p14:tracePt t="17618" x="4486275" y="3076575"/>
          <p14:tracePt t="17633" x="4511675" y="3170238"/>
          <p14:tracePt t="17650" x="4519613" y="3246438"/>
          <p14:tracePt t="17667" x="4519613" y="3297238"/>
          <p14:tracePt t="17669" x="4519613" y="3314700"/>
          <p14:tracePt t="17685" x="4519613" y="3348038"/>
          <p14:tracePt t="17700" x="4519613" y="3382963"/>
          <p14:tracePt t="17704" x="4519613" y="3398838"/>
          <p14:tracePt t="17717" x="4519613" y="3416300"/>
          <p14:tracePt t="17734" x="4519613" y="3441700"/>
          <p14:tracePt t="17751" x="4519613" y="3449638"/>
          <p14:tracePt t="17753" x="4529138" y="3459163"/>
          <p14:tracePt t="18136" x="4537075" y="3459163"/>
          <p14:tracePt t="18156" x="4545013" y="3459163"/>
          <p14:tracePt t="18161" x="4554538" y="3459163"/>
          <p14:tracePt t="18173" x="4562475" y="3459163"/>
          <p14:tracePt t="18184" x="4570413" y="3459163"/>
          <p14:tracePt t="18200" x="4595813" y="3449638"/>
          <p14:tracePt t="18217" x="4621213" y="3441700"/>
          <p14:tracePt t="18219" x="4630738" y="3433763"/>
          <p14:tracePt t="18233" x="4673600" y="3433763"/>
          <p14:tracePt t="18250" x="4749800" y="3433763"/>
          <p14:tracePt t="18266" x="4843463" y="3433763"/>
          <p14:tracePt t="18269" x="4868863" y="3433763"/>
          <p14:tracePt t="18284" x="4945063" y="3433763"/>
          <p14:tracePt t="18285" x="4962525" y="3433763"/>
          <p14:tracePt t="18301" x="5046663" y="3433763"/>
          <p14:tracePt t="18317" x="5089525" y="3433763"/>
          <p14:tracePt t="18321" x="5097463" y="3424238"/>
          <p14:tracePt t="18323" x="5106988" y="3416300"/>
          <p14:tracePt t="18334" x="5114925" y="3408363"/>
          <p14:tracePt t="18357" x="5122863" y="3398838"/>
          <p14:tracePt t="18367" x="5140325" y="3390900"/>
          <p14:tracePt t="18384" x="5173663" y="3390900"/>
          <p14:tracePt t="18400" x="5208588" y="3382963"/>
          <p14:tracePt t="18417" x="5216525" y="3382963"/>
          <p14:tracePt t="18474" x="5224463" y="3373438"/>
          <p14:tracePt t="18494" x="5224463" y="3365500"/>
          <p14:tracePt t="18513" x="5216525" y="3365500"/>
          <p14:tracePt t="18518" x="5208588" y="3365500"/>
          <p14:tracePt t="18533" x="5132388" y="3365500"/>
          <p14:tracePt t="18550" x="4945063" y="3365500"/>
          <p14:tracePt t="18551" x="4876800" y="3365500"/>
          <p14:tracePt t="18566" x="4605338" y="3365500"/>
          <p14:tracePt t="18568" x="4503738" y="3365500"/>
          <p14:tracePt t="18583" x="4197350" y="3322638"/>
          <p14:tracePt t="18600" x="4017963" y="3297238"/>
          <p14:tracePt t="18617" x="4010025" y="3297238"/>
          <p14:tracePt t="18657" x="4027488" y="3297238"/>
          <p14:tracePt t="18663" x="4044950" y="3297238"/>
          <p14:tracePt t="18668" x="4052888" y="3289300"/>
          <p14:tracePt t="18670" x="4070350" y="3289300"/>
          <p14:tracePt t="18673" x="4095750" y="3279775"/>
          <p14:tracePt t="18683" x="4129088" y="3279775"/>
          <p14:tracePt t="18685" x="4137025" y="3279775"/>
          <p14:tracePt t="18700" x="4197350" y="3279775"/>
          <p14:tracePt t="18701" x="4222750" y="3279775"/>
          <p14:tracePt t="18716" x="4291013" y="3279775"/>
          <p14:tracePt t="18718" x="4324350" y="3279775"/>
          <p14:tracePt t="18733" x="4468813" y="3279775"/>
          <p14:tracePt t="18735" x="4519613" y="3279775"/>
          <p14:tracePt t="18738" x="4579938" y="3279775"/>
          <p14:tracePt t="18739" x="4638675" y="3297238"/>
          <p14:tracePt t="18750" x="4791075" y="3314700"/>
          <p14:tracePt t="18751" x="4876800" y="3340100"/>
          <p14:tracePt t="18767" x="5148263" y="3398838"/>
          <p14:tracePt t="18783" x="5310188" y="3416300"/>
          <p14:tracePt t="18800" x="5462588" y="3449638"/>
          <p14:tracePt t="18817" x="5480050" y="3459163"/>
          <p14:tracePt t="18845" x="5472113" y="3459163"/>
          <p14:tracePt t="18850" x="5454650" y="3459163"/>
          <p14:tracePt t="18866" x="5368925" y="3459163"/>
          <p14:tracePt t="18868" x="5335588" y="3459163"/>
          <p14:tracePt t="18870" x="5292725" y="3459163"/>
          <p14:tracePt t="18883" x="5148263" y="3459163"/>
          <p14:tracePt t="18886" x="5097463" y="3459163"/>
          <p14:tracePt t="18901" x="4833938" y="3459163"/>
          <p14:tracePt t="18917" x="4646613" y="3459163"/>
          <p14:tracePt t="18919" x="4587875" y="3459163"/>
          <p14:tracePt t="18934" x="4375150" y="3459163"/>
          <p14:tracePt t="18935" x="4316413" y="3459163"/>
          <p14:tracePt t="18950" x="4103688" y="3459163"/>
          <p14:tracePt t="18967" x="4010025" y="3459163"/>
          <p14:tracePt t="19011" x="4017963" y="3459163"/>
          <p14:tracePt t="19015" x="4035425" y="3459163"/>
          <p14:tracePt t="19020" x="4060825" y="3459163"/>
          <p14:tracePt t="19033" x="4154488" y="3459163"/>
          <p14:tracePt t="19036" x="4187825" y="3459163"/>
          <p14:tracePt t="19050" x="4359275" y="3459163"/>
          <p14:tracePt t="19051" x="4418013" y="3459163"/>
          <p14:tracePt t="19067" x="4714875" y="3459163"/>
          <p14:tracePt t="19083" x="5013325" y="3459163"/>
          <p14:tracePt t="19087" x="5072063" y="3459163"/>
          <p14:tracePt t="19089" x="5140325" y="3459163"/>
          <p14:tracePt t="19099" x="5241925" y="3459163"/>
          <p14:tracePt t="19101" x="5302250" y="3459163"/>
          <p14:tracePt t="19117" x="5411788" y="3459163"/>
          <p14:tracePt t="19133" x="5429250" y="3459163"/>
          <p14:tracePt t="19185" x="5421313" y="3459163"/>
          <p14:tracePt t="19196" x="5403850" y="3459163"/>
          <p14:tracePt t="19206" x="5368925" y="3459163"/>
          <p14:tracePt t="19217" x="5259388" y="3449638"/>
          <p14:tracePt t="19220" x="5216525" y="3441700"/>
          <p14:tracePt t="19233" x="5029200" y="3398838"/>
          <p14:tracePt t="19249" x="4689475" y="3314700"/>
          <p14:tracePt t="19251" x="4621213" y="3297238"/>
          <p14:tracePt t="19267" x="4306888" y="3203575"/>
          <p14:tracePt t="19271" x="4248150" y="3195638"/>
          <p14:tracePt t="19282" x="4214813" y="3186113"/>
          <p14:tracePt t="19329" x="4230688" y="3186113"/>
          <p14:tracePt t="19334" x="4248150" y="3186113"/>
          <p14:tracePt t="19339" x="4281488" y="3186113"/>
          <p14:tracePt t="19349" x="4375150" y="3186113"/>
          <p14:tracePt t="19366" x="4554538" y="3186113"/>
          <p14:tracePt t="19383" x="4808538" y="3186113"/>
          <p14:tracePt t="19386" x="4884738" y="3186113"/>
          <p14:tracePt t="19399" x="5199063" y="3186113"/>
          <p14:tracePt t="19416" x="5548313" y="3238500"/>
          <p14:tracePt t="19420" x="5616575" y="3238500"/>
          <p14:tracePt t="19423" x="5683250" y="3238500"/>
          <p14:tracePt t="19433" x="5786438" y="3238500"/>
          <p14:tracePt t="19436" x="5819775" y="3238500"/>
          <p14:tracePt t="19450" x="5853113" y="3238500"/>
          <p14:tracePt t="19500" x="5862638" y="3238500"/>
          <p14:tracePt t="19513" x="5853113" y="3238500"/>
          <p14:tracePt t="19518" x="5837238" y="3238500"/>
          <p14:tracePt t="19533" x="5776913" y="3238500"/>
          <p14:tracePt t="19534" x="5751513" y="3238500"/>
          <p14:tracePt t="19549" x="5556250" y="3221038"/>
          <p14:tracePt t="19566" x="5318125" y="3186113"/>
          <p14:tracePt t="19582" x="5072063" y="3186113"/>
          <p14:tracePt t="19586" x="5029200" y="3186113"/>
          <p14:tracePt t="19599" x="4927600" y="3186113"/>
          <p14:tracePt t="19615" x="4851400" y="3186113"/>
          <p14:tracePt t="19685" x="4859338" y="3186113"/>
          <p14:tracePt t="19689" x="4868863" y="3186113"/>
          <p14:tracePt t="19700" x="4894263" y="3186113"/>
          <p14:tracePt t="19702" x="4902200" y="3186113"/>
          <p14:tracePt t="19706" x="4919663" y="3186113"/>
          <p14:tracePt t="19707" x="4927600" y="3186113"/>
          <p14:tracePt t="19716" x="4978400" y="3178175"/>
          <p14:tracePt t="19733" x="5072063" y="3152775"/>
          <p14:tracePt t="19734" x="5089525" y="3144838"/>
          <p14:tracePt t="19749" x="5132388" y="3135313"/>
          <p14:tracePt t="19751" x="5148263" y="3127375"/>
          <p14:tracePt t="19766" x="5183188" y="3119438"/>
          <p14:tracePt t="19836" x="5173663" y="3119438"/>
          <p14:tracePt t="19843" x="5165725" y="3119438"/>
          <p14:tracePt t="19844" x="5157788" y="3119438"/>
          <p14:tracePt t="19850" x="5140325" y="3119438"/>
          <p14:tracePt t="19851" x="5132388" y="3119438"/>
          <p14:tracePt t="19865" x="5054600" y="3144838"/>
          <p14:tracePt t="19867" x="5038725" y="3144838"/>
          <p14:tracePt t="19882" x="4970463" y="3170238"/>
          <p14:tracePt t="19883" x="4953000" y="3170238"/>
          <p14:tracePt t="19899" x="4902200" y="3203575"/>
          <p14:tracePt t="19900" x="4884738" y="3221038"/>
          <p14:tracePt t="19916" x="4859338" y="3228975"/>
          <p14:tracePt t="19933" x="4851400" y="3238500"/>
          <p14:tracePt t="19954" x="4851400" y="3246438"/>
          <p14:tracePt t="19967" x="4859338" y="3246438"/>
          <p14:tracePt t="19972" x="4876800" y="3246438"/>
          <p14:tracePt t="19975" x="4884738" y="3246438"/>
          <p14:tracePt t="19983" x="4935538" y="3254375"/>
          <p14:tracePt t="19987" x="4962525" y="3263900"/>
          <p14:tracePt t="19999" x="5064125" y="3263900"/>
          <p14:tracePt t="20002" x="5097463" y="3263900"/>
          <p14:tracePt t="20015" x="5241925" y="3271838"/>
          <p14:tracePt t="20017" x="5284788" y="3297238"/>
          <p14:tracePt t="20033" x="5497513" y="3314700"/>
          <p14:tracePt t="20049" x="5599113" y="3314700"/>
          <p14:tracePt t="20050" x="5624513" y="3322638"/>
          <p14:tracePt t="20065" x="5657850" y="3330575"/>
          <p14:tracePt t="20116" x="5641975" y="3330575"/>
          <p14:tracePt t="20122" x="5632450" y="3330575"/>
          <p14:tracePt t="20123" x="5607050" y="3330575"/>
          <p14:tracePt t="20134" x="5565775" y="3330575"/>
          <p14:tracePt t="20137" x="5530850" y="3330575"/>
          <p14:tracePt t="20140" x="5487988" y="3330575"/>
          <p14:tracePt t="20149" x="5403850" y="3330575"/>
          <p14:tracePt t="20152" x="5360988" y="3330575"/>
          <p14:tracePt t="20165" x="5183188" y="3330575"/>
          <p14:tracePt t="20168" x="5122863" y="3330575"/>
          <p14:tracePt t="20182" x="4935538" y="3330575"/>
          <p14:tracePt t="20199" x="4808538" y="3330575"/>
          <p14:tracePt t="20202" x="4791075" y="3330575"/>
          <p14:tracePt t="20206" x="4775200" y="3330575"/>
          <p14:tracePt t="20216" x="4749800" y="3330575"/>
          <p14:tracePt t="20218" x="4732338" y="3330575"/>
          <p14:tracePt t="20234" x="4724400" y="3330575"/>
          <p14:tracePt t="20266" x="4732338" y="3330575"/>
          <p14:tracePt t="20277" x="4775200" y="3330575"/>
          <p14:tracePt t="20280" x="4791075" y="3330575"/>
          <p14:tracePt t="20284" x="4826000" y="3330575"/>
          <p14:tracePt t="20298" x="4902200" y="3330575"/>
          <p14:tracePt t="20299" x="4935538" y="3330575"/>
          <p14:tracePt t="20315" x="5097463" y="3340100"/>
          <p14:tracePt t="20332" x="5318125" y="3340100"/>
          <p14:tracePt t="20348" x="5480050" y="3340100"/>
          <p14:tracePt t="20365" x="5522913" y="3340100"/>
          <p14:tracePt t="20438" x="5505450" y="3340100"/>
          <p14:tracePt t="20443" x="5497513" y="3340100"/>
          <p14:tracePt t="20450" x="5472113" y="3340100"/>
          <p14:tracePt t="20455" x="5411788" y="3340100"/>
          <p14:tracePt t="20458" x="5368925" y="3340100"/>
          <p14:tracePt t="20466" x="5249863" y="3340100"/>
          <p14:tracePt t="20483" x="4843463" y="3340100"/>
          <p14:tracePt t="20499" x="4595813" y="3340100"/>
          <p14:tracePt t="20500" x="4529138" y="3340100"/>
          <p14:tracePt t="20516" x="4349750" y="3348038"/>
          <p14:tracePt t="20532" x="4332288" y="3348038"/>
          <p14:tracePt t="20550" x="4324350" y="3348038"/>
          <p14:tracePt t="20566" x="4375150" y="3348038"/>
          <p14:tracePt t="20567" x="4392613" y="3348038"/>
          <p14:tracePt t="20583" x="4545013" y="3348038"/>
          <p14:tracePt t="20598" x="4724400" y="3348038"/>
          <p14:tracePt t="20615" x="4935538" y="3348038"/>
          <p14:tracePt t="20633" x="5224463" y="3348038"/>
          <p14:tracePt t="20649" x="5368925" y="3348038"/>
          <p14:tracePt t="20651" x="5403850" y="3348038"/>
          <p14:tracePt t="20666" x="5487988" y="3348038"/>
          <p14:tracePt t="20682" x="5513388" y="3348038"/>
          <p14:tracePt t="20752" x="5505450" y="3348038"/>
          <p14:tracePt t="20758" x="5497513" y="3348038"/>
          <p14:tracePt t="20760" x="5480050" y="3348038"/>
          <p14:tracePt t="20766" x="5454650" y="3348038"/>
          <p14:tracePt t="20768" x="5437188" y="3348038"/>
          <p14:tracePt t="20782" x="5343525" y="3355975"/>
          <p14:tracePt t="20798" x="5224463" y="3355975"/>
          <p14:tracePt t="20815" x="5106988" y="3355975"/>
          <p14:tracePt t="20832" x="4978400" y="3365500"/>
          <p14:tracePt t="20833" x="4945063" y="3365500"/>
          <p14:tracePt t="20848" x="4876800" y="3365500"/>
          <p14:tracePt t="20865" x="4833938" y="3382963"/>
          <p14:tracePt t="20888" x="4826000" y="3382963"/>
          <p14:tracePt t="20921" x="4833938" y="3382963"/>
          <p14:tracePt t="20928" x="4876800" y="3382963"/>
          <p14:tracePt t="20933" x="4894263" y="3382963"/>
          <p14:tracePt t="20937" x="4927600" y="3382963"/>
          <p14:tracePt t="20940" x="4962525" y="3382963"/>
          <p14:tracePt t="20948" x="5021263" y="3382963"/>
          <p14:tracePt t="20965" x="5249863" y="3382963"/>
          <p14:tracePt t="20981" x="5497513" y="3382963"/>
          <p14:tracePt t="20982" x="5556250" y="3382963"/>
          <p14:tracePt t="20998" x="5726113" y="3382963"/>
          <p14:tracePt t="21015" x="5776913" y="3382963"/>
          <p14:tracePt t="21016" x="5786438" y="3382963"/>
          <p14:tracePt t="21053" x="5768975" y="3382963"/>
          <p14:tracePt t="21057" x="5761038" y="3382963"/>
          <p14:tracePt t="21065" x="5735638" y="3382963"/>
          <p14:tracePt t="21067" x="5708650" y="3382963"/>
          <p14:tracePt t="21081" x="5591175" y="3382963"/>
          <p14:tracePt t="21098" x="5437188" y="3382963"/>
          <p14:tracePt t="21115" x="5310188" y="3382963"/>
          <p14:tracePt t="21118" x="5284788" y="3382963"/>
          <p14:tracePt t="21132" x="5224463" y="3382963"/>
          <p14:tracePt t="21148" x="5208588" y="3382963"/>
          <p14:tracePt t="21274" x="5216525" y="3373438"/>
          <p14:tracePt t="21448" x="5224463" y="3365500"/>
          <p14:tracePt t="21466" x="5233988" y="3365500"/>
          <p14:tracePt t="21481" x="5249863" y="3365500"/>
          <p14:tracePt t="21505" x="5267325" y="3355975"/>
          <p14:tracePt t="21517" x="5276850" y="3355975"/>
          <p14:tracePt t="21529" x="5284788" y="3355975"/>
          <p14:tracePt t="21537" x="5292725" y="3355975"/>
          <p14:tracePt t="21548" x="5310188" y="3348038"/>
          <p14:tracePt t="21565" x="5343525" y="3348038"/>
          <p14:tracePt t="21581" x="5368925" y="3340100"/>
          <p14:tracePt t="21598" x="5378450" y="3340100"/>
          <p14:tracePt t="23970" x="5368925" y="3340100"/>
          <p14:tracePt t="23977" x="5360988" y="3348038"/>
          <p14:tracePt t="23984" x="5343525" y="3365500"/>
          <p14:tracePt t="23996" x="5302250" y="3390900"/>
          <p14:tracePt t="24013" x="5249863" y="3408363"/>
          <p14:tracePt t="24029" x="5216525" y="3433763"/>
          <p14:tracePt t="24046" x="5173663" y="3449638"/>
          <p14:tracePt t="24063" x="5122863" y="3475038"/>
          <p14:tracePt t="24080" x="5072063" y="3502025"/>
          <p14:tracePt t="24096" x="5003800" y="3517900"/>
          <p14:tracePt t="24098" x="4987925" y="3527425"/>
          <p14:tracePt t="24113" x="4859338" y="3552825"/>
          <p14:tracePt t="24114" x="4808538" y="3578225"/>
          <p14:tracePt t="24117" x="4765675" y="3586163"/>
          <p14:tracePt t="24130" x="4587875" y="3619500"/>
          <p14:tracePt t="24147" x="4349750" y="3636963"/>
          <p14:tracePt t="24151" x="4281488" y="3646488"/>
          <p14:tracePt t="24154" x="4222750" y="3654425"/>
          <p14:tracePt t="24163" x="4078288" y="3662363"/>
          <p14:tracePt t="24167" x="4017963" y="3671888"/>
          <p14:tracePt t="24169" x="3967163" y="3687763"/>
          <p14:tracePt t="24179" x="3883025" y="3697288"/>
          <p14:tracePt t="24181" x="3848100" y="3697288"/>
          <p14:tracePt t="24198" x="3763963" y="3705225"/>
          <p14:tracePt t="24200" x="3756025" y="3705225"/>
          <p14:tracePt t="24213" x="3738563" y="3705225"/>
          <p14:tracePt t="24378" x="3729038" y="3713163"/>
          <p14:tracePt t="24448" x="3729038" y="3722688"/>
          <p14:tracePt t="24463" x="3721100" y="3730625"/>
          <p14:tracePt t="24469" x="3713163" y="3738563"/>
          <p14:tracePt t="24479" x="3703638" y="3748088"/>
          <p14:tracePt t="24496" x="3703638" y="3756025"/>
          <p14:tracePt t="24513" x="3695700" y="3773488"/>
          <p14:tracePt t="24530" x="3687763" y="3790950"/>
          <p14:tracePt t="24547" x="3678238" y="3798888"/>
          <p14:tracePt t="24563" x="3678238" y="3806825"/>
          <p14:tracePt t="24706" x="3678238" y="3816350"/>
          <p14:tracePt t="26494" x="3678238" y="3824288"/>
          <p14:tracePt t="26510" x="3687763" y="3824288"/>
          <p14:tracePt t="26516" x="3695700" y="3824288"/>
          <p14:tracePt t="26530" x="3721100" y="3824288"/>
          <p14:tracePt t="26533" x="3738563" y="3824288"/>
          <p14:tracePt t="26536" x="3763963" y="3824288"/>
          <p14:tracePt t="26546" x="3806825" y="3824288"/>
          <p14:tracePt t="26548" x="3857625" y="3824288"/>
          <p14:tracePt t="26562" x="3967163" y="3824288"/>
          <p14:tracePt t="26563" x="4010025" y="3824288"/>
          <p14:tracePt t="26579" x="4171950" y="3824288"/>
          <p14:tracePt t="26595" x="4273550" y="3824288"/>
          <p14:tracePt t="26597" x="4306888" y="3824288"/>
          <p14:tracePt t="26612" x="4400550" y="3824288"/>
          <p14:tracePt t="26630" x="4425950" y="3824288"/>
          <p14:tracePt t="26756" x="4425950" y="3832225"/>
          <p14:tracePt t="26764" x="4418013" y="3832225"/>
          <p14:tracePt t="26769" x="4400550" y="3832225"/>
          <p14:tracePt t="26795" x="4349750" y="3832225"/>
          <p14:tracePt t="26812" x="4316413" y="3832225"/>
          <p14:tracePt t="26817" x="4298950" y="3832225"/>
          <p14:tracePt t="26828" x="4281488" y="3832225"/>
          <p14:tracePt t="26845" x="4273550" y="3832225"/>
          <p14:tracePt t="26848" x="4256088" y="3841750"/>
          <p14:tracePt t="26861" x="4240213" y="3841750"/>
          <p14:tracePt t="26878" x="4222750" y="3849688"/>
          <p14:tracePt t="26895" x="4214813" y="3849688"/>
          <p14:tracePt t="26954" x="4205288" y="3857625"/>
          <p14:tracePt t="27056" x="4214813" y="3857625"/>
          <p14:tracePt t="27078" x="4222750" y="3857625"/>
          <p14:tracePt t="27310" x="4230688" y="3849688"/>
          <p14:tracePt t="29040" x="4240213" y="3849688"/>
          <p14:tracePt t="29042" x="4256088" y="3849688"/>
          <p14:tracePt t="29047" x="4281488" y="3849688"/>
          <p14:tracePt t="29060" x="4367213" y="3824288"/>
          <p14:tracePt t="29076" x="4562475" y="3824288"/>
          <p14:tracePt t="29093" x="4732338" y="3824288"/>
          <p14:tracePt t="29111" x="4902200" y="3824288"/>
          <p14:tracePt t="29127" x="4927600" y="3824288"/>
          <p14:tracePt t="29690" x="4935538" y="3824288"/>
          <p14:tracePt t="34350" x="4902200" y="3816350"/>
          <p14:tracePt t="34355" x="4876800" y="3816350"/>
          <p14:tracePt t="34360" x="4818063" y="3806825"/>
          <p14:tracePt t="34373" x="4587875" y="3773488"/>
          <p14:tracePt t="34390" x="4086225" y="3773488"/>
          <p14:tracePt t="34407" x="3586163" y="3773488"/>
          <p14:tracePt t="34409" x="3457575" y="3773488"/>
          <p14:tracePt t="34424" x="3092450" y="3773488"/>
          <p14:tracePt t="34425" x="2973388" y="3773488"/>
          <p14:tracePt t="34441" x="2524125" y="3773488"/>
          <p14:tracePt t="34456" x="2106613" y="3773488"/>
          <p14:tracePt t="34458" x="1962150" y="3773488"/>
          <p14:tracePt t="34473" x="1384300" y="3773488"/>
          <p14:tracePt t="34492" x="688975" y="3756025"/>
          <p14:tracePt t="34507" x="314325" y="3748088"/>
          <p14:tracePt t="34508" x="220663" y="3748088"/>
          <p14:tracePt t="34726" x="93663" y="4605338"/>
          <p14:tracePt t="34727" x="161925" y="4683125"/>
          <p14:tracePt t="34740" x="390525" y="4886325"/>
          <p14:tracePt t="34756" x="722313" y="5091113"/>
          <p14:tracePt t="34773" x="1181100" y="5243513"/>
          <p14:tracePt t="34775" x="1290638" y="5276850"/>
          <p14:tracePt t="34790" x="1792288" y="5294313"/>
          <p14:tracePt t="34807" x="2293938" y="5294313"/>
          <p14:tracePt t="34810" x="2413000" y="5294313"/>
          <p14:tracePt t="34823" x="2770188" y="5226050"/>
          <p14:tracePt t="34826" x="2871788" y="5200650"/>
          <p14:tracePt t="34842" x="3262313" y="5081588"/>
          <p14:tracePt t="34857" x="3517900" y="5013325"/>
          <p14:tracePt t="34858" x="3594100" y="4987925"/>
          <p14:tracePt t="34873" x="3789363" y="4954588"/>
          <p14:tracePt t="34875" x="3848100" y="4929188"/>
          <p14:tracePt t="34889" x="4129088" y="4878388"/>
          <p14:tracePt t="34906" x="4476750" y="4878388"/>
          <p14:tracePt t="34907" x="4579938" y="4878388"/>
          <p14:tracePt t="34922" x="4953000" y="4878388"/>
          <p14:tracePt t="34939" x="5335588" y="4843463"/>
          <p14:tracePt t="34956" x="5667375" y="4827588"/>
          <p14:tracePt t="34959" x="5726113" y="4827588"/>
          <p14:tracePt t="34973" x="5862638" y="4792663"/>
          <p14:tracePt t="34976" x="5895975" y="4792663"/>
          <p14:tracePt t="34990" x="5938838" y="4775200"/>
          <p14:tracePt t="35007" x="5938838" y="4767263"/>
          <p14:tracePt t="35024" x="5938838" y="4749800"/>
          <p14:tracePt t="35026" x="5938838" y="4741863"/>
          <p14:tracePt t="35040" x="5946775" y="4724400"/>
          <p14:tracePt t="35057" x="5946775" y="4708525"/>
          <p14:tracePt t="35074" x="5938838" y="4683125"/>
          <p14:tracePt t="35076" x="5930900" y="4683125"/>
          <p14:tracePt t="35078" x="5921375" y="4683125"/>
          <p14:tracePt t="35091" x="5776913" y="4683125"/>
          <p14:tracePt t="35107" x="5538788" y="4673600"/>
          <p14:tracePt t="35108" x="5421313" y="4673600"/>
          <p14:tracePt t="35123" x="5072063" y="4665663"/>
          <p14:tracePt t="35125" x="4953000" y="4665663"/>
          <p14:tracePt t="35140" x="4630738" y="4657725"/>
          <p14:tracePt t="35156" x="4570413" y="4657725"/>
          <p14:tracePt t="35183" x="4579938" y="4657725"/>
          <p14:tracePt t="35189" x="4605338" y="4657725"/>
          <p14:tracePt t="35191" x="4630738" y="4648200"/>
          <p14:tracePt t="35194" x="4664075" y="4640263"/>
          <p14:tracePt t="35206" x="4800600" y="4630738"/>
          <p14:tracePt t="35223" x="5114925" y="4630738"/>
          <p14:tracePt t="35239" x="5538788" y="4665663"/>
          <p14:tracePt t="35256" x="6083300" y="4691063"/>
          <p14:tracePt t="35273" x="6364288" y="4691063"/>
          <p14:tracePt t="35274" x="6440488" y="4691063"/>
          <p14:tracePt t="35289" x="6592888" y="4673600"/>
          <p14:tracePt t="35306" x="6600825" y="4665663"/>
          <p14:tracePt t="35335" x="6584950" y="4665663"/>
          <p14:tracePt t="35340" x="6575425" y="4665663"/>
          <p14:tracePt t="35357" x="6423025" y="4665663"/>
          <p14:tracePt t="35373" x="6108700" y="4665663"/>
          <p14:tracePt t="35390" x="5599113" y="4630738"/>
          <p14:tracePt t="35391" x="5454650" y="4630738"/>
          <p14:tracePt t="35406" x="4851400" y="4630738"/>
          <p14:tracePt t="35410" x="4699000" y="4630738"/>
          <p14:tracePt t="35413" x="4545013" y="4630738"/>
          <p14:tracePt t="35422" x="4256088" y="4630738"/>
          <p14:tracePt t="35439" x="3857625" y="4630738"/>
          <p14:tracePt t="35456" x="3763963" y="4630738"/>
          <p14:tracePt t="35502" x="3756025" y="4630738"/>
          <p14:tracePt t="35507" x="3729038" y="4630738"/>
          <p14:tracePt t="35512" x="3721100" y="4630738"/>
          <p14:tracePt t="35523" x="3678238" y="4640263"/>
          <p14:tracePt t="35524" x="3644900" y="4648200"/>
          <p14:tracePt t="35539" x="3492500" y="4683125"/>
          <p14:tracePt t="35555" x="3305175" y="4724400"/>
          <p14:tracePt t="35572" x="3100388" y="4775200"/>
          <p14:tracePt t="35589" x="2905125" y="4827588"/>
          <p14:tracePt t="35605" x="2565400" y="4886325"/>
          <p14:tracePt t="35622" x="2268538" y="4929188"/>
          <p14:tracePt t="35639" x="2038350" y="4946650"/>
          <p14:tracePt t="35657" x="1852613" y="4946650"/>
          <p14:tracePt t="35672" x="1776413" y="4946650"/>
          <p14:tracePt t="35674" x="1758950" y="4946650"/>
          <p14:tracePt t="35689" x="1724025" y="4962525"/>
          <p14:tracePt t="35706" x="1716088" y="4962525"/>
          <p14:tracePt t="35731" x="1708150" y="4962525"/>
          <p14:tracePt t="35742" x="1698625" y="4972050"/>
          <p14:tracePt t="35745" x="1690688" y="4972050"/>
          <p14:tracePt t="35748" x="1682750" y="4972050"/>
          <p14:tracePt t="35757" x="1673225" y="4987925"/>
          <p14:tracePt t="35760" x="1665288" y="4987925"/>
          <p14:tracePt t="35772" x="1647825" y="5013325"/>
          <p14:tracePt t="35789" x="1622425" y="5030788"/>
          <p14:tracePt t="35791" x="1614488" y="5038725"/>
          <p14:tracePt t="35806" x="1606550" y="5056188"/>
          <p14:tracePt t="35829" x="1597025" y="5064125"/>
          <p14:tracePt t="35931" x="1597025" y="5073650"/>
          <p14:tracePt t="35976" x="1606550" y="5073650"/>
          <p14:tracePt t="35995" x="1614488" y="5073650"/>
          <p14:tracePt t="36007" x="1622425" y="5073650"/>
          <p14:tracePt t="36021" x="1631950" y="5073650"/>
          <p14:tracePt t="36029" x="1639888" y="5073650"/>
          <p14:tracePt t="36040" x="1657350" y="5073650"/>
          <p14:tracePt t="36058" x="1690688" y="5073650"/>
          <p14:tracePt t="36063" x="1708150" y="5064125"/>
          <p14:tracePt t="36072" x="1716088" y="5056188"/>
          <p14:tracePt t="36073" x="1724025" y="5056188"/>
          <p14:tracePt t="36089" x="1741488" y="5056188"/>
          <p14:tracePt t="36106" x="1749425" y="5056188"/>
          <p14:tracePt t="36107" x="1766888" y="5056188"/>
          <p14:tracePt t="36122" x="1784350" y="5038725"/>
          <p14:tracePt t="36140" x="1801813" y="5030788"/>
          <p14:tracePt t="36141" x="1809750" y="5030788"/>
          <p14:tracePt t="36157" x="1835150" y="5013325"/>
          <p14:tracePt t="36162" x="1843088" y="5013325"/>
          <p14:tracePt t="36165" x="1860550" y="5005388"/>
          <p14:tracePt t="36175" x="1878013" y="4997450"/>
          <p14:tracePt t="36192" x="1893888" y="4987925"/>
          <p14:tracePt t="36206" x="1911350" y="4987925"/>
          <p14:tracePt t="36209" x="1920875" y="4987925"/>
          <p14:tracePt t="36222" x="1928813" y="4987925"/>
          <p14:tracePt t="36238" x="1954213" y="4987925"/>
          <p14:tracePt t="36255" x="1979613" y="4979988"/>
          <p14:tracePt t="36272" x="2022475" y="4962525"/>
          <p14:tracePt t="36273" x="2038350" y="4962525"/>
          <p14:tracePt t="36289" x="2073275" y="4962525"/>
          <p14:tracePt t="36305" x="2090738" y="4962525"/>
          <p14:tracePt t="36322" x="2098675" y="4962525"/>
          <p14:tracePt t="36339" x="2116138" y="4962525"/>
          <p14:tracePt t="36341" x="2124075" y="4962525"/>
          <p14:tracePt t="36356" x="2192338" y="4972050"/>
          <p14:tracePt t="36372" x="2293938" y="4979988"/>
          <p14:tracePt t="36376" x="2327275" y="4987925"/>
          <p14:tracePt t="36389" x="2420938" y="4997450"/>
          <p14:tracePt t="36393" x="2455863" y="4997450"/>
          <p14:tracePt t="36407" x="2524125" y="5022850"/>
          <p14:tracePt t="36422" x="2582863" y="5022850"/>
          <p14:tracePt t="36439" x="2600325" y="5022850"/>
          <p14:tracePt t="36456" x="2616200" y="5022850"/>
          <p14:tracePt t="36473" x="2633663" y="5022850"/>
          <p14:tracePt t="36474" x="2641600" y="5022850"/>
          <p14:tracePt t="36489" x="2668588" y="5022850"/>
          <p14:tracePt t="36492" x="2676525" y="5022850"/>
          <p14:tracePt t="36505" x="2744788" y="5022850"/>
          <p14:tracePt t="36523" x="2846388" y="5048250"/>
          <p14:tracePt t="36538" x="2889250" y="5048250"/>
          <p14:tracePt t="36539" x="2897188" y="5048250"/>
          <p14:tracePt t="36555" x="2930525" y="5048250"/>
          <p14:tracePt t="36572" x="2940050" y="5048250"/>
          <p14:tracePt t="36591" x="2947988" y="5048250"/>
          <p14:tracePt t="36615" x="2955925" y="5048250"/>
          <p14:tracePt t="36629" x="2973388" y="5048250"/>
          <p14:tracePt t="36658" x="2990850" y="5048250"/>
          <p14:tracePt t="36664" x="2998788" y="5048250"/>
          <p14:tracePt t="37272" x="3016250" y="5048250"/>
          <p14:tracePt t="37274" x="3024188" y="5048250"/>
          <p14:tracePt t="37278" x="3033713" y="5048250"/>
          <p14:tracePt t="37288" x="3067050" y="5048250"/>
          <p14:tracePt t="37305" x="3135313" y="5056188"/>
          <p14:tracePt t="37321" x="3228975" y="5056188"/>
          <p14:tracePt t="37339" x="3338513" y="5064125"/>
          <p14:tracePt t="37355" x="3406775" y="5064125"/>
          <p14:tracePt t="37371" x="3457575" y="5073650"/>
          <p14:tracePt t="37388" x="3492500" y="5091113"/>
          <p14:tracePt t="37405" x="3508375" y="5091113"/>
          <p14:tracePt t="37406" x="3517900" y="5091113"/>
          <p14:tracePt t="37421" x="3525838" y="5091113"/>
          <p14:tracePt t="37438" x="3533775" y="5099050"/>
          <p14:tracePt t="37622" x="3533775" y="5106988"/>
          <p14:tracePt t="37638" x="3543300" y="5106988"/>
          <p14:tracePt t="37646" x="3551238" y="5106988"/>
          <p14:tracePt t="37658" x="3559175" y="5106988"/>
          <p14:tracePt t="37674" x="3576638" y="5106988"/>
          <p14:tracePt t="37688" x="3594100" y="5116513"/>
          <p14:tracePt t="37705" x="3611563" y="5124450"/>
          <p14:tracePt t="37721" x="3636963" y="5124450"/>
          <p14:tracePt t="37738" x="3662363" y="5124450"/>
          <p14:tracePt t="37755" x="3670300" y="5124450"/>
          <p14:tracePt t="37822" x="3678238" y="5124450"/>
          <p14:tracePt t="37908" x="3687763" y="5124450"/>
          <p14:tracePt t="37936" x="3695700" y="5124450"/>
          <p14:tracePt t="37955" x="3713163" y="5124450"/>
          <p14:tracePt t="37978" x="3721100" y="5124450"/>
          <p14:tracePt t="37992" x="3729038" y="5124450"/>
          <p14:tracePt t="38002" x="3738563" y="5124450"/>
          <p14:tracePt t="38012" x="3746500" y="5124450"/>
          <p14:tracePt t="38021" x="3763963" y="5124450"/>
          <p14:tracePt t="38042" x="3781425" y="5124450"/>
          <p14:tracePt t="38065" x="3789363" y="5124450"/>
          <p14:tracePt t="38077" x="3797300" y="5124450"/>
          <p14:tracePt t="38089" x="3806825" y="5124450"/>
          <p14:tracePt t="38105" x="3822700" y="5124450"/>
          <p14:tracePt t="38108" x="3840163" y="5124450"/>
          <p14:tracePt t="38128" x="3857625" y="5124450"/>
          <p14:tracePt t="38138" x="3865563" y="5124450"/>
          <p14:tracePt t="38155" x="3873500" y="5124450"/>
          <p14:tracePt t="38170" x="3890963" y="5124450"/>
          <p14:tracePt t="38187" x="3933825" y="5124450"/>
          <p14:tracePt t="38204" x="3992563" y="5132388"/>
          <p14:tracePt t="38209" x="4002088" y="5132388"/>
          <p14:tracePt t="38210" x="4017963" y="5141913"/>
          <p14:tracePt t="38221" x="4044950" y="5141913"/>
          <p14:tracePt t="38222" x="4060825" y="5149850"/>
          <p14:tracePt t="38238" x="4103688" y="5157788"/>
          <p14:tracePt t="38255" x="4129088" y="5157788"/>
          <p14:tracePt t="38257" x="4137025" y="5167313"/>
          <p14:tracePt t="38272" x="4146550" y="5167313"/>
          <p14:tracePt t="38301" x="4154488" y="5167313"/>
          <p14:tracePt t="38316" x="4162425" y="5167313"/>
          <p14:tracePt t="38324" x="4171950" y="5167313"/>
          <p14:tracePt t="38339" x="4179888" y="5167313"/>
          <p14:tracePt t="38355" x="4187825" y="5167313"/>
          <p14:tracePt t="38373" x="4197350" y="5167313"/>
          <p14:tracePt t="38388" x="4205288" y="5167313"/>
          <p14:tracePt t="38394" x="4222750" y="5167313"/>
          <p14:tracePt t="38407" x="4230688" y="5167313"/>
          <p14:tracePt t="38424" x="4240213" y="5167313"/>
          <p14:tracePt t="38442" x="4256088" y="5167313"/>
          <p14:tracePt t="38453" x="4265613" y="5167313"/>
          <p14:tracePt t="38471" x="4273550" y="5167313"/>
          <p14:tracePt t="38487" x="4291013" y="5167313"/>
          <p14:tracePt t="38504" x="4298950" y="5167313"/>
          <p14:tracePt t="38521" x="4316413" y="5157788"/>
          <p14:tracePt t="38524" x="4332288" y="5157788"/>
          <p14:tracePt t="38538" x="4341813" y="5157788"/>
          <p14:tracePt t="38555" x="4349750" y="5157788"/>
          <p14:tracePt t="38572" x="4359275" y="5157788"/>
          <p14:tracePt t="38588" x="4367213" y="5157788"/>
          <p14:tracePt t="38617" x="4375150" y="5149850"/>
          <p14:tracePt t="38633" x="4384675" y="5141913"/>
          <p14:tracePt t="38645" x="4392613" y="5132388"/>
          <p14:tracePt t="38661" x="4400550" y="5132388"/>
          <p14:tracePt t="38690" x="4410075" y="5132388"/>
          <p14:tracePt t="38720" x="4418013" y="5124450"/>
          <p14:tracePt t="38748" x="4425950" y="5106988"/>
          <p14:tracePt t="38780" x="4443413" y="5106988"/>
          <p14:tracePt t="38808" x="4443413" y="5099050"/>
          <p14:tracePt t="38906" x="4460875" y="5091113"/>
          <p14:tracePt t="46294" x="4468813" y="5073650"/>
          <p14:tracePt t="49030" x="4476750" y="5073650"/>
          <p14:tracePt t="49037" x="4494213" y="5073650"/>
          <p14:tracePt t="49049" x="4519613" y="5073650"/>
          <p14:tracePt t="49055" x="4529138" y="5073650"/>
          <p14:tracePt t="49066" x="4554538" y="5056188"/>
          <p14:tracePt t="49067" x="4570413" y="5048250"/>
          <p14:tracePt t="49081" x="4595813" y="5038725"/>
          <p14:tracePt t="49084" x="4613275" y="5038725"/>
          <p14:tracePt t="49097" x="4656138" y="5030788"/>
          <p14:tracePt t="49115" x="4681538" y="5022850"/>
          <p14:tracePt t="49116" x="4689475" y="5022850"/>
          <p14:tracePt t="49131" x="4724400" y="5013325"/>
          <p14:tracePt t="49132" x="4732338" y="5013325"/>
          <p14:tracePt t="49148" x="4783138" y="5013325"/>
          <p14:tracePt t="49149" x="4791075" y="5013325"/>
          <p14:tracePt t="49165" x="4826000" y="5013325"/>
          <p14:tracePt t="49168" x="4843463" y="5013325"/>
          <p14:tracePt t="49182" x="4868863" y="5013325"/>
          <p14:tracePt t="49183" x="4876800" y="5013325"/>
          <p14:tracePt t="49198" x="4919663" y="5013325"/>
          <p14:tracePt t="49204" x="4927600" y="5013325"/>
          <p14:tracePt t="49205" x="4935538" y="5013325"/>
          <p14:tracePt t="49214" x="4953000" y="5013325"/>
          <p14:tracePt t="49231" x="4987925" y="5005388"/>
          <p14:tracePt t="49235" x="4995863" y="5005388"/>
          <p14:tracePt t="49236" x="5003800" y="5005388"/>
          <p14:tracePt t="49247" x="5013325" y="5005388"/>
          <p14:tracePt t="49263" x="5046663" y="4987925"/>
          <p14:tracePt t="49281" x="5064125" y="4987925"/>
          <p14:tracePt t="49297" x="5089525" y="4987925"/>
          <p14:tracePt t="49299" x="5097463" y="4987925"/>
          <p14:tracePt t="49315" x="5148263" y="4987925"/>
          <p14:tracePt t="49316" x="5165725" y="4987925"/>
          <p14:tracePt t="49331" x="5233988" y="4987925"/>
          <p14:tracePt t="49332" x="5249863" y="4987925"/>
          <p14:tracePt t="49347" x="5353050" y="5005388"/>
          <p14:tracePt t="49349" x="5378450" y="5005388"/>
          <p14:tracePt t="49365" x="5462588" y="5022850"/>
          <p14:tracePt t="49381" x="5497513" y="5038725"/>
          <p14:tracePt t="49382" x="5513388" y="5038725"/>
          <p14:tracePt t="49398" x="5538788" y="5048250"/>
          <p14:tracePt t="49415" x="5573713" y="5056188"/>
          <p14:tracePt t="49431" x="5616575" y="5064125"/>
          <p14:tracePt t="49434" x="5632450" y="5073650"/>
          <p14:tracePt t="49447" x="5692775" y="5081588"/>
          <p14:tracePt t="49464" x="5751513" y="5091113"/>
          <p14:tracePt t="49480" x="5802313" y="5099050"/>
          <p14:tracePt t="49497" x="5837238" y="5099050"/>
          <p14:tracePt t="49515" x="5870575" y="5106988"/>
          <p14:tracePt t="49531" x="5888038" y="5106988"/>
          <p14:tracePt t="49533" x="5895975" y="5106988"/>
          <p14:tracePt t="49547" x="5938838" y="5124450"/>
          <p14:tracePt t="49549" x="5946775" y="5124450"/>
          <p14:tracePt t="49563" x="6007100" y="5132388"/>
          <p14:tracePt t="49580" x="6126163" y="5149850"/>
          <p14:tracePt t="49582" x="6159500" y="5157788"/>
          <p14:tracePt t="49597" x="6278563" y="5167313"/>
          <p14:tracePt t="49614" x="6397625" y="5167313"/>
          <p14:tracePt t="49631" x="6491288" y="5167313"/>
          <p14:tracePt t="49647" x="6592888" y="5141913"/>
          <p14:tracePt t="49664" x="6711950" y="5116513"/>
          <p14:tracePt t="49681" x="6873875" y="5099050"/>
          <p14:tracePt t="49684" x="6915150" y="5099050"/>
          <p14:tracePt t="49697" x="7059613" y="5099050"/>
          <p14:tracePt t="49715" x="7281863" y="5099050"/>
          <p14:tracePt t="49730" x="7373938" y="5099050"/>
          <p14:tracePt t="49731" x="7408863" y="5099050"/>
          <p14:tracePt t="49747" x="7485063" y="5099050"/>
          <p14:tracePt t="49765" x="7578725" y="5099050"/>
          <p14:tracePt t="49780" x="7662863" y="5099050"/>
          <p14:tracePt t="49782" x="7715250" y="5099050"/>
          <p14:tracePt t="49797" x="7977188" y="5099050"/>
          <p14:tracePt t="49814" x="8301038" y="5099050"/>
          <p14:tracePt t="49830" x="8658225" y="5099050"/>
          <p14:tracePt t="49847" x="8921750" y="5106988"/>
          <p14:tracePt t="49863" x="9117013" y="5106988"/>
          <p14:tracePt t="49880" x="9175750" y="5106988"/>
          <p14:tracePt t="49897" x="9226550" y="5106988"/>
          <p14:tracePt t="49914" x="9320213" y="5106988"/>
          <p14:tracePt t="49915" x="9353550" y="5106988"/>
          <p14:tracePt t="49930" x="9447213" y="5106988"/>
          <p14:tracePt t="49932" x="9482138" y="5106988"/>
          <p14:tracePt t="49947" x="9626600" y="5106988"/>
          <p14:tracePt t="49966" x="9659938" y="5106988"/>
          <p14:tracePt t="49981" x="9720263" y="5106988"/>
          <p14:tracePt t="49985" x="9745663" y="5106988"/>
          <p14:tracePt t="49989" x="9753600" y="5106988"/>
          <p14:tracePt t="49990" x="9779000" y="5106988"/>
          <p14:tracePt t="49998" x="9786938" y="5106988"/>
          <p14:tracePt t="50002" x="9821863" y="5106988"/>
          <p14:tracePt t="50014" x="9890125" y="5106988"/>
          <p14:tracePt t="50030" x="9991725" y="5106988"/>
          <p14:tracePt t="50034" x="10025063" y="5106988"/>
          <p14:tracePt t="50047" x="10136188" y="5106988"/>
          <p14:tracePt t="50050" x="10179050" y="5106988"/>
          <p14:tracePt t="50052" x="10204450" y="5106988"/>
          <p14:tracePt t="50064" x="10323513" y="5106988"/>
          <p14:tracePt t="50080" x="10450513" y="5106988"/>
          <p14:tracePt t="50097" x="10552113" y="5106988"/>
          <p14:tracePt t="50099" x="10569575" y="5106988"/>
          <p14:tracePt t="50114" x="10602913" y="5106988"/>
          <p14:tracePt t="50115" x="10628313" y="5106988"/>
          <p14:tracePt t="50131" x="10679113" y="5099050"/>
          <p14:tracePt t="50132" x="10704513" y="5099050"/>
          <p14:tracePt t="50147" x="10782300" y="5091113"/>
          <p14:tracePt t="50149" x="10815638" y="5081588"/>
          <p14:tracePt t="50167" x="10993438" y="5064125"/>
          <p14:tracePt t="50171" x="11044238" y="5056188"/>
          <p14:tracePt t="50174" x="11071225" y="5048250"/>
          <p14:tracePt t="50181" x="11147425" y="5048250"/>
          <p14:tracePt t="50199" x="11266488" y="5038725"/>
          <p14:tracePt t="50213" x="11333163" y="5038725"/>
          <p14:tracePt t="50230" x="11350625" y="5038725"/>
          <p14:tracePt t="50292" x="11360150" y="5030788"/>
          <p14:tracePt t="50332" x="11350625" y="5030788"/>
          <p14:tracePt t="50343" x="11342688" y="5030788"/>
          <p14:tracePt t="50349" x="11325225" y="5030788"/>
          <p14:tracePt t="50353" x="11317288" y="5030788"/>
          <p14:tracePt t="50356" x="11299825" y="5030788"/>
          <p14:tracePt t="50357" x="11291888" y="5030788"/>
          <p14:tracePt t="50364" x="11274425" y="5030788"/>
          <p14:tracePt t="50365" x="11249025" y="5030788"/>
          <p14:tracePt t="50381" x="11172825" y="5030788"/>
          <p14:tracePt t="50397" x="11096625" y="5030788"/>
          <p14:tracePt t="50398" x="11061700" y="5030788"/>
          <p14:tracePt t="50413" x="10909300" y="5030788"/>
          <p14:tracePt t="50430" x="10688638" y="5038725"/>
          <p14:tracePt t="50434" x="10637838" y="5038725"/>
          <p14:tracePt t="50447" x="10442575" y="5056188"/>
          <p14:tracePt t="50450" x="10382250" y="5081588"/>
          <p14:tracePt t="50453" x="10323513" y="5091113"/>
          <p14:tracePt t="50464" x="10179050" y="5099050"/>
          <p14:tracePt t="50480" x="10017125" y="5106988"/>
          <p14:tracePt t="50485" x="9999663" y="5116513"/>
          <p14:tracePt t="50487" x="9974263" y="5116513"/>
          <p14:tracePt t="50496" x="9940925" y="5116513"/>
          <p14:tracePt t="50513" x="9906000" y="5116513"/>
          <p14:tracePt t="50530" x="9898063" y="5124450"/>
          <p14:tracePt t="50566" x="9898063" y="5132388"/>
          <p14:tracePt t="50597" x="9915525" y="5132388"/>
          <p14:tracePt t="50602" x="9923463" y="5132388"/>
          <p14:tracePt t="50615" x="9956800" y="5132388"/>
          <p14:tracePt t="50620" x="9974263" y="5132388"/>
          <p14:tracePt t="50623" x="9983788" y="5132388"/>
          <p14:tracePt t="50631" x="10017125" y="5132388"/>
          <p14:tracePt t="50634" x="10034588" y="5132388"/>
          <p14:tracePt t="50647" x="10093325" y="5132388"/>
          <p14:tracePt t="50649" x="10126663" y="5132388"/>
          <p14:tracePt t="50663" x="10298113" y="5106988"/>
          <p14:tracePt t="50680" x="10594975" y="5081588"/>
          <p14:tracePt t="50696" x="10866438" y="5081588"/>
          <p14:tracePt t="50700" x="10917238" y="5081588"/>
          <p14:tracePt t="50713" x="11010900" y="5081588"/>
          <p14:tracePt t="50730" x="11018838" y="5081588"/>
          <p14:tracePt t="50751" x="11028363" y="5081588"/>
          <p14:tracePt t="50763" x="11028363" y="5073650"/>
          <p14:tracePt t="50781" x="11002963" y="5073650"/>
          <p14:tracePt t="50797" x="10977563" y="5073650"/>
          <p14:tracePt t="50799" x="10952163" y="5073650"/>
          <p14:tracePt t="50813" x="10858500" y="5073650"/>
          <p14:tracePt t="50829" x="10729913" y="5064125"/>
          <p14:tracePt t="50846" x="10620375" y="5048250"/>
          <p14:tracePt t="50863" x="10560050" y="5038725"/>
          <p14:tracePt t="50880" x="10534650" y="5030788"/>
          <p14:tracePt t="50927" x="10552113" y="5030788"/>
          <p14:tracePt t="50936" x="10585450" y="5022850"/>
          <p14:tracePt t="50947" x="10637838" y="5013325"/>
          <p14:tracePt t="50950" x="10653713" y="5013325"/>
          <p14:tracePt t="50965" x="10721975" y="5005388"/>
          <p14:tracePt t="50970" x="10782300" y="4997450"/>
          <p14:tracePt t="50972" x="10815638" y="4987925"/>
          <p14:tracePt t="50973" x="10833100" y="4979988"/>
          <p14:tracePt t="50981" x="10883900" y="4972050"/>
          <p14:tracePt t="50996" x="10952163" y="4972050"/>
          <p14:tracePt t="50997" x="10960100" y="4972050"/>
          <p14:tracePt t="51013" x="11002963" y="4972050"/>
          <p14:tracePt t="51112" x="10985500" y="4972050"/>
          <p14:tracePt t="51118" x="10977563" y="4972050"/>
          <p14:tracePt t="51120" x="10960100" y="4972050"/>
          <p14:tracePt t="51132" x="10891838" y="4972050"/>
          <p14:tracePt t="51139" x="10833100" y="4987925"/>
          <p14:tracePt t="51147" x="10790238" y="4997450"/>
          <p14:tracePt t="51149" x="10747375" y="5005388"/>
          <p14:tracePt t="51163" x="10552113" y="5048250"/>
          <p14:tracePt t="51164" x="10467975" y="5073650"/>
          <p14:tracePt t="51179" x="10017125" y="5175250"/>
          <p14:tracePt t="51200" x="9302750" y="5260975"/>
          <p14:tracePt t="51213" x="8836025" y="5302250"/>
          <p14:tracePt t="51229" x="8080375" y="5319713"/>
          <p14:tracePt t="51246" x="7527925" y="5327650"/>
          <p14:tracePt t="51263" x="7034213" y="5353050"/>
          <p14:tracePt t="51280" x="6618288" y="5370513"/>
          <p14:tracePt t="51296" x="6372225" y="5387975"/>
          <p14:tracePt t="51300" x="6329363" y="5387975"/>
          <p14:tracePt t="51313" x="6184900" y="5387975"/>
          <p14:tracePt t="51316" x="6126163" y="5387975"/>
          <p14:tracePt t="51330" x="5938838" y="5387975"/>
          <p14:tracePt t="51331" x="5853113" y="5387975"/>
          <p14:tracePt t="51347" x="5581650" y="5387975"/>
          <p14:tracePt t="51349" x="5472113" y="5387975"/>
          <p14:tracePt t="51364" x="5122863" y="5387975"/>
          <p14:tracePt t="51366" x="4995863" y="5387975"/>
          <p14:tracePt t="51368" x="4868863" y="5387975"/>
          <p14:tracePt t="51382" x="4384675" y="5353050"/>
          <p14:tracePt t="51397" x="4002088" y="5337175"/>
          <p14:tracePt t="51413" x="3729038" y="5337175"/>
          <p14:tracePt t="51415" x="3662363" y="5337175"/>
          <p14:tracePt t="51430" x="3381375" y="5319713"/>
          <p14:tracePt t="51446" x="3109913" y="5294313"/>
          <p14:tracePt t="51450" x="3049588" y="5294313"/>
          <p14:tracePt t="51464" x="2879725" y="5294313"/>
          <p14:tracePt t="51466" x="2820988" y="5294313"/>
          <p14:tracePt t="51480" x="2582863" y="5286375"/>
          <p14:tracePt t="51495" x="2395538" y="5286375"/>
          <p14:tracePt t="51512" x="2268538" y="5286375"/>
          <p14:tracePt t="51529" x="2149475" y="5286375"/>
          <p14:tracePt t="51547" x="2022475" y="5286375"/>
          <p14:tracePt t="51563" x="1928813" y="5286375"/>
          <p14:tracePt t="51565" x="1885950" y="5286375"/>
          <p14:tracePt t="51581" x="1673225" y="5286375"/>
          <p14:tracePt t="51597" x="1579563" y="5286375"/>
          <p14:tracePt t="51613" x="1520825" y="5286375"/>
          <p14:tracePt t="51615" x="1503363" y="5286375"/>
          <p14:tracePt t="51630" x="1462088" y="5286375"/>
          <p14:tracePt t="51662" x="1452563" y="5286375"/>
          <p14:tracePt t="51691" x="1444625" y="5286375"/>
          <p14:tracePt t="51700" x="1435100" y="5294313"/>
          <p14:tracePt t="51703" x="1427163" y="5302250"/>
          <p14:tracePt t="51713" x="1419225" y="5302250"/>
          <p14:tracePt t="51715" x="1409700" y="5311775"/>
          <p14:tracePt t="51730" x="1401763" y="5311775"/>
          <p14:tracePt t="51746" x="1393825" y="5327650"/>
          <p14:tracePt t="51763" x="1376363" y="5337175"/>
          <p14:tracePt t="51781" x="1368425" y="5345113"/>
          <p14:tracePt t="51896" x="1368425" y="5353050"/>
          <p14:tracePt t="51924" x="1376363" y="5353050"/>
          <p14:tracePt t="51936" x="1384300" y="5353050"/>
          <p14:tracePt t="51939" x="1393825" y="5353050"/>
          <p14:tracePt t="51946" x="1401763" y="5353050"/>
          <p14:tracePt t="51962" x="1427163" y="5353050"/>
          <p14:tracePt t="51963" x="1444625" y="5353050"/>
          <p14:tracePt t="51979" x="1495425" y="5353050"/>
          <p14:tracePt t="51996" x="1554163" y="5353050"/>
          <p14:tracePt t="51998" x="1563688" y="5353050"/>
          <p14:tracePt t="52012" x="1614488" y="5353050"/>
          <p14:tracePt t="52014" x="1631950" y="5353050"/>
          <p14:tracePt t="52029" x="1716088" y="5362575"/>
          <p14:tracePt t="52046" x="1766888" y="5362575"/>
          <p14:tracePt t="52063" x="1860550" y="5362575"/>
          <p14:tracePt t="52066" x="1878013" y="5362575"/>
          <p14:tracePt t="52079" x="1946275" y="5362575"/>
          <p14:tracePt t="52082" x="1971675" y="5362575"/>
          <p14:tracePt t="52096" x="2038350" y="5362575"/>
          <p14:tracePt t="52112" x="2098675" y="5362575"/>
          <p14:tracePt t="52129" x="2174875" y="5362575"/>
          <p14:tracePt t="52146" x="2235200" y="5362575"/>
          <p14:tracePt t="52146" x="2251075" y="5362575"/>
          <p14:tracePt t="52162" x="2286000" y="5362575"/>
          <p14:tracePt t="52163" x="2301875" y="5362575"/>
          <p14:tracePt t="52179" x="2352675" y="5362575"/>
          <p14:tracePt t="52198" x="2420938" y="5362575"/>
          <p14:tracePt t="52213" x="2438400" y="5362575"/>
          <p14:tracePt t="52230" x="2455863" y="5362575"/>
          <p14:tracePt t="52246" x="2463800" y="5362575"/>
          <p14:tracePt t="52263" x="2497138" y="5362575"/>
          <p14:tracePt t="52280" x="2514600" y="5362575"/>
          <p14:tracePt t="52298" x="2540000" y="5362575"/>
          <p14:tracePt t="52301" x="2549525" y="5362575"/>
          <p14:tracePt t="52313" x="2557463" y="5362575"/>
          <p14:tracePt t="52336" x="2565400" y="5362575"/>
          <p14:tracePt t="52380" x="2574925" y="5362575"/>
          <p14:tracePt t="52388" x="2590800" y="5362575"/>
          <p14:tracePt t="52409" x="2608263" y="5362575"/>
          <p14:tracePt t="52421" x="2616200" y="5362575"/>
          <p14:tracePt t="52430" x="2625725" y="5362575"/>
          <p14:tracePt t="52445" x="2641600" y="5362575"/>
          <p14:tracePt t="52462" x="2668588" y="5362575"/>
          <p14:tracePt t="52479" x="2693988" y="5370513"/>
          <p14:tracePt t="52495" x="2735263" y="5370513"/>
          <p14:tracePt t="52512" x="2752725" y="5370513"/>
          <p14:tracePt t="52529" x="2778125" y="5370513"/>
          <p14:tracePt t="52545" x="2795588" y="5370513"/>
          <p14:tracePt t="52568" x="2803525" y="5370513"/>
          <p14:tracePt t="52587" x="2811463" y="5370513"/>
          <p14:tracePt t="52598" x="2828925" y="5370513"/>
          <p14:tracePt t="52614" x="2846388" y="5370513"/>
          <p14:tracePt t="52630" x="2863850" y="5387975"/>
          <p14:tracePt t="52646" x="2871788" y="5387975"/>
          <p14:tracePt t="52662" x="2879725" y="5387975"/>
          <p14:tracePt t="52680" x="2889250" y="5387975"/>
          <p14:tracePt t="52698" x="2897188" y="5395913"/>
          <p14:tracePt t="52780" x="2905125" y="5405438"/>
          <p14:tracePt t="52788" x="2922588" y="5405438"/>
          <p14:tracePt t="52821" x="2940050" y="5405438"/>
          <p14:tracePt t="52874" x="2947988" y="5405438"/>
          <p14:tracePt t="52916" x="2955925" y="5405438"/>
          <p14:tracePt t="52937" x="2973388" y="5405438"/>
          <p14:tracePt t="53006" x="2990850" y="5405438"/>
          <p14:tracePt t="53029" x="3008313" y="5405438"/>
          <p14:tracePt t="53051" x="3016250" y="5413375"/>
          <p14:tracePt t="53196" x="3024188" y="5421313"/>
          <p14:tracePt t="53206" x="3033713" y="5421313"/>
          <p14:tracePt t="53215" x="3041650" y="5421313"/>
          <p14:tracePt t="53220" x="3049588" y="5421313"/>
          <p14:tracePt t="53230" x="3067050" y="5421313"/>
          <p14:tracePt t="53246" x="3084513" y="5421313"/>
          <p14:tracePt t="53262" x="3100388" y="5421313"/>
          <p14:tracePt t="53278" x="3117850" y="5421313"/>
          <p14:tracePt t="53295" x="3135313" y="5421313"/>
          <p14:tracePt t="53312" x="3211513" y="5421313"/>
          <p14:tracePt t="53328" x="3279775" y="5421313"/>
          <p14:tracePt t="53331" x="3297238" y="5421313"/>
          <p14:tracePt t="53345" x="3338513" y="5421313"/>
          <p14:tracePt t="53363" x="3355975" y="5421313"/>
          <p14:tracePt t="53366" x="3373438" y="5421313"/>
          <p14:tracePt t="53379" x="3381375" y="5421313"/>
          <p14:tracePt t="53381" x="3389313" y="5421313"/>
          <p14:tracePt t="53486" x="3398838" y="5421313"/>
          <p14:tracePt t="53604" x="3406775" y="5421313"/>
          <p14:tracePt t="53610" x="3414713" y="5421313"/>
          <p14:tracePt t="53616" x="3432175" y="5421313"/>
          <p14:tracePt t="53646" x="3508375" y="5421313"/>
          <p14:tracePt t="53663" x="3559175" y="5421313"/>
          <p14:tracePt t="53667" x="3576638" y="5413375"/>
          <p14:tracePt t="53670" x="3594100" y="5405438"/>
          <p14:tracePt t="53673" x="3602038" y="5405438"/>
          <p14:tracePt t="53678" x="3619500" y="5405438"/>
          <p14:tracePt t="53694" x="3687763" y="5387975"/>
          <p14:tracePt t="53711" x="3771900" y="5370513"/>
          <p14:tracePt t="53728" x="3900488" y="5327650"/>
          <p14:tracePt t="53744" x="4027488" y="5294313"/>
          <p14:tracePt t="53761" x="4137025" y="5276850"/>
          <p14:tracePt t="53779" x="4205288" y="5276850"/>
          <p14:tracePt t="53795" x="4222750" y="5260975"/>
          <p14:tracePt t="53821" x="4230688" y="5260975"/>
          <p14:tracePt t="53830" x="4256088" y="5260975"/>
          <p14:tracePt t="53845" x="4316413" y="5260975"/>
          <p14:tracePt t="53861" x="4613275" y="5260975"/>
          <p14:tracePt t="53878" x="4910138" y="5260975"/>
          <p14:tracePt t="53882" x="4995863" y="5260975"/>
          <p14:tracePt t="53885" x="5080000" y="5260975"/>
          <p14:tracePt t="53895" x="5224463" y="5260975"/>
          <p14:tracePt t="53898" x="5284788" y="5260975"/>
          <p14:tracePt t="53913" x="5454650" y="5260975"/>
          <p14:tracePt t="53928" x="5735638" y="5243513"/>
          <p14:tracePt t="53945" x="6116638" y="5243513"/>
          <p14:tracePt t="53948" x="6245225" y="5243513"/>
          <p14:tracePt t="53961" x="6661150" y="5218113"/>
          <p14:tracePt t="53963" x="6823075" y="5200650"/>
          <p14:tracePt t="53978" x="7323138" y="5183188"/>
          <p14:tracePt t="53995" x="7859713" y="5106988"/>
          <p14:tracePt t="53997" x="8105775" y="5064125"/>
          <p14:tracePt t="54011" x="8972550" y="4903788"/>
          <p14:tracePt t="54029" x="9829800" y="4691063"/>
          <p14:tracePt t="54045" x="10298113" y="4579938"/>
          <p14:tracePt t="54047" x="10450513" y="4529138"/>
          <p14:tracePt t="54061" x="11061700" y="4394200"/>
          <p14:tracePt t="54077" x="11784013" y="425767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88" y="1067468"/>
            <a:ext cx="12154011" cy="5765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a:spLocks noChangeArrowheads="1"/>
          </p:cNvSpPr>
          <p:nvPr/>
        </p:nvSpPr>
        <p:spPr bwMode="auto">
          <a:xfrm>
            <a:off x="3608617" y="278990"/>
            <a:ext cx="5012751"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So….. Selling </a:t>
            </a:r>
          </a:p>
        </p:txBody>
      </p:sp>
      <p:sp>
        <p:nvSpPr>
          <p:cNvPr id="11" name="TextBox 10"/>
          <p:cNvSpPr txBox="1">
            <a:spLocks noChangeArrowheads="1"/>
          </p:cNvSpPr>
          <p:nvPr/>
        </p:nvSpPr>
        <p:spPr bwMode="auto">
          <a:xfrm>
            <a:off x="462987" y="1490131"/>
            <a:ext cx="11417837" cy="1938992"/>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600" dirty="0"/>
              <a:t>Determines client needs and wants</a:t>
            </a:r>
          </a:p>
          <a:p>
            <a:r>
              <a:rPr lang="en-US" altLang="ar-SA" sz="1600" dirty="0"/>
              <a:t>Responds through planned, personalized communication</a:t>
            </a:r>
          </a:p>
          <a:p>
            <a:r>
              <a:rPr lang="en-US" altLang="ar-SA" sz="1600" dirty="0"/>
              <a:t>Influences purchase decisions</a:t>
            </a:r>
          </a:p>
          <a:p>
            <a:r>
              <a:rPr lang="en-US" altLang="ar-SA" sz="1600" dirty="0"/>
              <a:t>Enhances future business opportunities</a:t>
            </a:r>
          </a:p>
          <a:p>
            <a:r>
              <a:rPr lang="en-US" altLang="ar-SA" sz="1600" dirty="0"/>
              <a:t>Provides customers with the products they want </a:t>
            </a:r>
          </a:p>
        </p:txBody>
      </p:sp>
      <p:sp>
        <p:nvSpPr>
          <p:cNvPr id="12" name="TextBox 11"/>
          <p:cNvSpPr txBox="1">
            <a:spLocks noChangeArrowheads="1"/>
          </p:cNvSpPr>
          <p:nvPr/>
        </p:nvSpPr>
        <p:spPr bwMode="auto">
          <a:xfrm>
            <a:off x="2322783" y="3625274"/>
            <a:ext cx="7814218" cy="561525"/>
          </a:xfrm>
          <a:prstGeom prst="rect">
            <a:avLst/>
          </a:prstGeom>
          <a:solidFill>
            <a:schemeClr val="accent1">
              <a:lumMod val="20000"/>
              <a:lumOff val="80000"/>
            </a:schemeClr>
          </a:solidFill>
          <a:ln>
            <a:solidFill>
              <a:schemeClr val="tx1"/>
            </a:solidFill>
          </a:ln>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Selling </a:t>
            </a:r>
          </a:p>
        </p:txBody>
      </p:sp>
      <p:sp>
        <p:nvSpPr>
          <p:cNvPr id="13" name="TextBox 12"/>
          <p:cNvSpPr txBox="1">
            <a:spLocks noChangeArrowheads="1"/>
          </p:cNvSpPr>
          <p:nvPr/>
        </p:nvSpPr>
        <p:spPr bwMode="auto">
          <a:xfrm>
            <a:off x="462987" y="4430420"/>
            <a:ext cx="11417837" cy="16927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Involves contact with customers</a:t>
            </a:r>
          </a:p>
          <a:p>
            <a:r>
              <a:rPr lang="en-US" altLang="ar-SA" sz="1800" dirty="0"/>
              <a:t>Meets customers</a:t>
            </a:r>
            <a:r>
              <a:rPr lang="en-US" altLang="en-US" sz="1800" dirty="0"/>
              <a:t>’</a:t>
            </a:r>
            <a:r>
              <a:rPr lang="en-US" altLang="ar-SA" sz="1800" dirty="0"/>
              <a:t> needs</a:t>
            </a:r>
          </a:p>
          <a:p>
            <a:r>
              <a:rPr lang="en-US" altLang="ar-SA" sz="1800" dirty="0"/>
              <a:t>Sells customers the most appropriate products</a:t>
            </a:r>
          </a:p>
          <a:p>
            <a:r>
              <a:rPr lang="en-US" altLang="ar-SA" sz="1800" dirty="0"/>
              <a:t>Benefits businesses, customers, and society </a:t>
            </a:r>
          </a:p>
        </p:txBody>
      </p:sp>
      <p:sp>
        <p:nvSpPr>
          <p:cNvPr id="14" name="Rectangle 1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5"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AA00074C-26E2-74AF-5CF1-50A92AA23E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extLst>
      <p:ext uri="{BB962C8B-B14F-4D97-AF65-F5344CB8AC3E}">
        <p14:creationId xmlns:p14="http://schemas.microsoft.com/office/powerpoint/2010/main" val="2642018761"/>
      </p:ext>
    </p:extLst>
  </p:cSld>
  <p:clrMapOvr>
    <a:masterClrMapping/>
  </p:clrMapOvr>
  <mc:AlternateContent xmlns:mc="http://schemas.openxmlformats.org/markup-compatibility/2006" xmlns:p14="http://schemas.microsoft.com/office/powerpoint/2010/main">
    <mc:Choice Requires="p14">
      <p:transition p14:dur="10" advTm="66017"/>
    </mc:Choice>
    <mc:Fallback xmlns="">
      <p:transition advTm="66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2" end="2"/>
                                            </p:txEl>
                                          </p:spTgt>
                                        </p:tgtEl>
                                        <p:attrNameLst>
                                          <p:attrName>style.visibility</p:attrName>
                                        </p:attrNameLst>
                                      </p:cBhvr>
                                      <p:to>
                                        <p:strVal val="visible"/>
                                      </p:to>
                                    </p:set>
                                    <p:anim calcmode="lin" valueType="num">
                                      <p:cBhvr additive="base">
                                        <p:cTn id="74"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2" presetClass="entr" presetSubtype="1" fill="hold" grpId="0" nodeType="clickEffect">
                                  <p:stCondLst>
                                    <p:cond delay="0"/>
                                  </p:stCondLst>
                                  <p:childTnLst>
                                    <p:set>
                                      <p:cBhvr>
                                        <p:cTn id="79" dur="1" fill="hold">
                                          <p:stCondLst>
                                            <p:cond delay="0"/>
                                          </p:stCondLst>
                                        </p:cTn>
                                        <p:tgtEl>
                                          <p:spTgt spid="13">
                                            <p:txEl>
                                              <p:pRg st="3" end="3"/>
                                            </p:txEl>
                                          </p:spTgt>
                                        </p:tgtEl>
                                        <p:attrNameLst>
                                          <p:attrName>style.visibility</p:attrName>
                                        </p:attrNameLst>
                                      </p:cBhvr>
                                      <p:to>
                                        <p:strVal val="visible"/>
                                      </p:to>
                                    </p:set>
                                    <p:anim calcmode="lin" valueType="num">
                                      <p:cBhvr additive="base">
                                        <p:cTn id="80"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81" dur="500"/>
                                        <p:tgtEl>
                                          <p:spTgt spid="1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extLst>
    <p:ext uri="{3A86A75C-4F4B-4683-9AE1-C65F6400EC91}">
      <p14:laserTraceLst xmlns:p14="http://schemas.microsoft.com/office/powerpoint/2010/main">
        <p14:tracePtLst>
          <p14:tracePt t="13600" x="12047538" y="3535363"/>
          <p14:tracePt t="13605" x="11961813" y="3560763"/>
          <p14:tracePt t="13622" x="11555413" y="3603625"/>
          <p14:tracePt t="13639" x="11215688" y="3502025"/>
          <p14:tracePt t="13656" x="10874375" y="3365500"/>
          <p14:tracePt t="13660" x="10798175" y="3322638"/>
          <p14:tracePt t="13678" x="10747375" y="3305175"/>
          <p14:tracePt t="13690" x="10628313" y="3297238"/>
          <p14:tracePt t="13707" x="10518775" y="3289300"/>
          <p14:tracePt t="13709" x="10509250" y="3289300"/>
          <p14:tracePt t="13727" x="10475913" y="3271838"/>
          <p14:tracePt t="13729" x="10467975" y="3271838"/>
          <p14:tracePt t="13747" x="10450513" y="3271838"/>
          <p14:tracePt t="13767" x="10442575" y="3271838"/>
          <p14:tracePt t="13779" x="10433050" y="3271838"/>
          <p14:tracePt t="13788" x="10415588" y="3271838"/>
          <p14:tracePt t="13805" x="10374313" y="3271838"/>
          <p14:tracePt t="13807" x="10364788" y="3271838"/>
          <p14:tracePt t="13822" x="10237788" y="3297238"/>
          <p14:tracePt t="13839" x="10075863" y="3340100"/>
          <p14:tracePt t="13856" x="9940925" y="3348038"/>
          <p14:tracePt t="13859" x="9906000" y="3348038"/>
          <p14:tracePt t="13872" x="9702800" y="3305175"/>
          <p14:tracePt t="13874" x="9609138" y="3254375"/>
          <p14:tracePt t="13891" x="9150350" y="3051175"/>
          <p14:tracePt t="13898" x="8843963" y="2974975"/>
          <p14:tracePt t="13906" x="8683625" y="2932113"/>
          <p14:tracePt t="13909" x="8377238" y="2820988"/>
          <p14:tracePt t="13922" x="7824788" y="2668588"/>
          <p14:tracePt t="13940" x="6932613" y="2498725"/>
          <p14:tracePt t="13956" x="6508750" y="2387600"/>
          <p14:tracePt t="13972" x="5938838" y="2252663"/>
          <p14:tracePt t="13989" x="5700713" y="2200275"/>
          <p14:tracePt t="13992" x="5675313" y="2192338"/>
          <p14:tracePt t="14005" x="5649913" y="2174875"/>
          <p14:tracePt t="14022" x="5624513" y="2149475"/>
          <p14:tracePt t="14038" x="5624513" y="2124075"/>
          <p14:tracePt t="14055" x="5649913" y="2030413"/>
          <p14:tracePt t="14072" x="5530850" y="1938338"/>
          <p14:tracePt t="14075" x="5454650" y="1895475"/>
          <p14:tracePt t="14090" x="4978400" y="1793875"/>
          <p14:tracePt t="14106" x="4554538" y="1733550"/>
          <p14:tracePt t="14107" x="4410075" y="1716088"/>
          <p14:tracePt t="14122" x="3857625" y="1682750"/>
          <p14:tracePt t="14124" x="3746500" y="1665288"/>
          <p14:tracePt t="14138" x="3398838" y="1614488"/>
          <p14:tracePt t="14140" x="3313113" y="1606550"/>
          <p14:tracePt t="14155" x="3117850" y="1563688"/>
          <p14:tracePt t="14157" x="3092450" y="1546225"/>
          <p14:tracePt t="14172" x="3084513" y="1538288"/>
          <p14:tracePt t="14250" x="3100388" y="1538288"/>
          <p14:tracePt t="14259" x="3117850" y="1538288"/>
          <p14:tracePt t="14261" x="3127375" y="1538288"/>
          <p14:tracePt t="14263" x="3143250" y="1538288"/>
          <p14:tracePt t="14272" x="3160713" y="1538288"/>
          <p14:tracePt t="14274" x="3178175" y="1538288"/>
          <p14:tracePt t="14288" x="3211513" y="1538288"/>
          <p14:tracePt t="14290" x="3228975" y="1538288"/>
          <p14:tracePt t="14305" x="3279775" y="1538288"/>
          <p14:tracePt t="14307" x="3287713" y="1538288"/>
          <p14:tracePt t="14322" x="3330575" y="1538288"/>
          <p14:tracePt t="14324" x="3348038" y="1538288"/>
          <p14:tracePt t="14339" x="3406775" y="1538288"/>
          <p14:tracePt t="14355" x="3492500" y="1538288"/>
          <p14:tracePt t="14357" x="3525838" y="1538288"/>
          <p14:tracePt t="14372" x="3670300" y="1538288"/>
          <p14:tracePt t="14375" x="3713163" y="1530350"/>
          <p14:tracePt t="14378" x="3756025" y="1530350"/>
          <p14:tracePt t="14390" x="3890963" y="1530350"/>
          <p14:tracePt t="14406" x="4010025" y="1538288"/>
          <p14:tracePt t="14410" x="4044950" y="1546225"/>
          <p14:tracePt t="14412" x="4070350" y="1555750"/>
          <p14:tracePt t="14422" x="4121150" y="1571625"/>
          <p14:tracePt t="14424" x="4146550" y="1581150"/>
          <p14:tracePt t="14438" x="4197350" y="1597025"/>
          <p14:tracePt t="14455" x="4222750" y="1606550"/>
          <p14:tracePt t="14471" x="4256088" y="1622425"/>
          <p14:tracePt t="14488" x="4306888" y="1657350"/>
          <p14:tracePt t="14489" x="4316413" y="1657350"/>
          <p14:tracePt t="14505" x="4341813" y="1657350"/>
          <p14:tracePt t="14521" x="4341813" y="1665288"/>
          <p14:tracePt t="14538" x="4341813" y="1674813"/>
          <p14:tracePt t="14555" x="4332288" y="1674813"/>
          <p14:tracePt t="14572" x="4316413" y="1690688"/>
          <p14:tracePt t="14573" x="4298950" y="1690688"/>
          <p14:tracePt t="14588" x="4281488" y="1700213"/>
          <p14:tracePt t="14605" x="4256088" y="1700213"/>
          <p14:tracePt t="14623" x="4214813" y="1716088"/>
          <p14:tracePt t="14626" x="4205288" y="1725613"/>
          <p14:tracePt t="14628" x="4179888" y="1733550"/>
          <p14:tracePt t="14638" x="4121150" y="1758950"/>
          <p14:tracePt t="14655" x="4035425" y="1801813"/>
          <p14:tracePt t="14672" x="4010025" y="1819275"/>
          <p14:tracePt t="14731" x="4017963" y="1819275"/>
          <p14:tracePt t="14735" x="4027488" y="1819275"/>
          <p14:tracePt t="14739" x="4035425" y="1809750"/>
          <p14:tracePt t="14755" x="4086225" y="1776413"/>
          <p14:tracePt t="14771" x="4121150" y="1751013"/>
          <p14:tracePt t="14772" x="4137025" y="1741488"/>
          <p14:tracePt t="14788" x="4214813" y="1716088"/>
          <p14:tracePt t="14805" x="4306888" y="1700213"/>
          <p14:tracePt t="14821" x="4410075" y="1700213"/>
          <p14:tracePt t="14825" x="4443413" y="1700213"/>
          <p14:tracePt t="14827" x="4468813" y="1700213"/>
          <p14:tracePt t="14838" x="4519613" y="1690688"/>
          <p14:tracePt t="14855" x="4529138" y="1690688"/>
          <p14:tracePt t="14925" x="4519613" y="1682750"/>
          <p14:tracePt t="14936" x="4511675" y="1682750"/>
          <p14:tracePt t="14942" x="4494213" y="1682750"/>
          <p14:tracePt t="14956" x="4418013" y="1674813"/>
          <p14:tracePt t="14971" x="4291013" y="1657350"/>
          <p14:tracePt t="14972" x="4248150" y="1639888"/>
          <p14:tracePt t="14988" x="4027488" y="1631950"/>
          <p14:tracePt t="15005" x="3890963" y="1631950"/>
          <p14:tracePt t="15021" x="3814763" y="1631950"/>
          <p14:tracePt t="15111" x="3822700" y="1631950"/>
          <p14:tracePt t="15119" x="3848100" y="1631950"/>
          <p14:tracePt t="15126" x="3873500" y="1631950"/>
          <p14:tracePt t="15129" x="3916363" y="1631950"/>
          <p14:tracePt t="15132" x="3941763" y="1631950"/>
          <p14:tracePt t="15138" x="3959225" y="1631950"/>
          <p14:tracePt t="15141" x="3992563" y="1631950"/>
          <p14:tracePt t="15156" x="4121150" y="1631950"/>
          <p14:tracePt t="15171" x="4222750" y="1597025"/>
          <p14:tracePt t="15173" x="4256088" y="1597025"/>
          <p14:tracePt t="15188" x="4349750" y="1563688"/>
          <p14:tracePt t="15204" x="4392613" y="1538288"/>
          <p14:tracePt t="15224" x="4400550" y="1538288"/>
          <p14:tracePt t="15349" x="4400550" y="1530350"/>
          <p14:tracePt t="15368" x="4392613" y="1530350"/>
          <p14:tracePt t="15378" x="4375150" y="1530350"/>
          <p14:tracePt t="15387" x="4332288" y="1546225"/>
          <p14:tracePt t="15388" x="4306888" y="1546225"/>
          <p14:tracePt t="15404" x="4197350" y="1589088"/>
          <p14:tracePt t="15421" x="4070350" y="1614488"/>
          <p14:tracePt t="15437" x="3951288" y="1657350"/>
          <p14:tracePt t="15439" x="3933825" y="1657350"/>
          <p14:tracePt t="15454" x="3900488" y="1674813"/>
          <p14:tracePt t="15471" x="3890963" y="1674813"/>
          <p14:tracePt t="15540" x="3890963" y="1682750"/>
          <p14:tracePt t="15557" x="3908425" y="1682750"/>
          <p14:tracePt t="15564" x="3933825" y="1682750"/>
          <p14:tracePt t="15573" x="3959225" y="1674813"/>
          <p14:tracePt t="15575" x="3984625" y="1665288"/>
          <p14:tracePt t="15578" x="4002088" y="1657350"/>
          <p14:tracePt t="15588" x="4060825" y="1649413"/>
          <p14:tracePt t="15589" x="4095750" y="1649413"/>
          <p14:tracePt t="15604" x="4205288" y="1622425"/>
          <p14:tracePt t="15621" x="4265613" y="1622425"/>
          <p14:tracePt t="15638" x="4273550" y="1622425"/>
          <p14:tracePt t="15699" x="4291013" y="1622425"/>
          <p14:tracePt t="15707" x="4306888" y="1622425"/>
          <p14:tracePt t="15858" x="4298950" y="1622425"/>
          <p14:tracePt t="15886" x="4291013" y="1622425"/>
          <p14:tracePt t="15894" x="4291013" y="1631950"/>
          <p14:tracePt t="15906" x="4281488" y="1639888"/>
          <p14:tracePt t="15922" x="4265613" y="1649413"/>
          <p14:tracePt t="15939" x="4256088" y="1674813"/>
          <p14:tracePt t="15954" x="4256088" y="1682750"/>
          <p14:tracePt t="15976" x="4256088" y="1690688"/>
          <p14:tracePt t="15995" x="4256088" y="1700213"/>
          <p14:tracePt t="16008" x="4256088" y="1708150"/>
          <p14:tracePt t="16020" x="4273550" y="1716088"/>
          <p14:tracePt t="16037" x="4306888" y="1733550"/>
          <p14:tracePt t="16054" x="4375150" y="1751013"/>
          <p14:tracePt t="16070" x="4435475" y="1751013"/>
          <p14:tracePt t="16087" x="4460875" y="1766888"/>
          <p14:tracePt t="16104" x="4494213" y="1766888"/>
          <p14:tracePt t="16120" x="4503738" y="1766888"/>
          <p14:tracePt t="16137" x="4519613" y="1766888"/>
          <p14:tracePt t="16258" x="4511675" y="1766888"/>
          <p14:tracePt t="16267" x="4486275" y="1758950"/>
          <p14:tracePt t="16276" x="4476750" y="1758950"/>
          <p14:tracePt t="16280" x="4460875" y="1758950"/>
          <p14:tracePt t="16282" x="4451350" y="1766888"/>
          <p14:tracePt t="16287" x="4435475" y="1776413"/>
          <p14:tracePt t="16291" x="4418013" y="1776413"/>
          <p14:tracePt t="16303" x="4359275" y="1784350"/>
          <p14:tracePt t="16320" x="4324350" y="1801813"/>
          <p14:tracePt t="16321" x="4316413" y="1801813"/>
          <p14:tracePt t="16337" x="4298950" y="1801813"/>
          <p14:tracePt t="16338" x="4291013" y="1809750"/>
          <p14:tracePt t="16354" x="4273550" y="1809750"/>
          <p14:tracePt t="16445" x="4265613" y="1809750"/>
          <p14:tracePt t="16471" x="4265613" y="1819275"/>
          <p14:tracePt t="16492" x="4273550" y="1819275"/>
          <p14:tracePt t="16496" x="4281488" y="1819275"/>
          <p14:tracePt t="16504" x="4306888" y="1819275"/>
          <p14:tracePt t="16506" x="4324350" y="1819275"/>
          <p14:tracePt t="16522" x="4392613" y="1801813"/>
          <p14:tracePt t="16537" x="4435475" y="1784350"/>
          <p14:tracePt t="16539" x="4468813" y="1776413"/>
          <p14:tracePt t="16554" x="4554538" y="1751013"/>
          <p14:tracePt t="16557" x="4579938" y="1741488"/>
          <p14:tracePt t="16572" x="4646613" y="1733550"/>
          <p14:tracePt t="16587" x="4673600" y="1733550"/>
          <p14:tracePt t="16589" x="4681538" y="1733550"/>
          <p14:tracePt t="16604" x="4689475" y="1725613"/>
          <p14:tracePt t="16605" x="4699000" y="1725613"/>
          <p14:tracePt t="16667" x="4699000" y="1716088"/>
          <p14:tracePt t="16706" x="4689475" y="1716088"/>
          <p14:tracePt t="16714" x="4681538" y="1716088"/>
          <p14:tracePt t="16721" x="4673600" y="1716088"/>
          <p14:tracePt t="16723" x="4664075" y="1716088"/>
          <p14:tracePt t="16738" x="4613275" y="1716088"/>
          <p14:tracePt t="16753" x="4570413" y="1716088"/>
          <p14:tracePt t="16756" x="4554538" y="1716088"/>
          <p14:tracePt t="16770" x="4519613" y="1733550"/>
          <p14:tracePt t="16772" x="4503738" y="1733550"/>
          <p14:tracePt t="16787" x="4486275" y="1733550"/>
          <p14:tracePt t="16804" x="4460875" y="1741488"/>
          <p14:tracePt t="16808" x="4451350" y="1751013"/>
          <p14:tracePt t="16826" x="4443413" y="1758950"/>
          <p14:tracePt t="16933" x="4451350" y="1758950"/>
          <p14:tracePt t="16938" x="4468813" y="1758950"/>
          <p14:tracePt t="16954" x="4511675" y="1758950"/>
          <p14:tracePt t="16955" x="4529138" y="1758950"/>
          <p14:tracePt t="16970" x="4630738" y="1733550"/>
          <p14:tracePt t="16987" x="4757738" y="1690688"/>
          <p14:tracePt t="17003" x="4833938" y="1674813"/>
          <p14:tracePt t="17004" x="4851400" y="1665288"/>
          <p14:tracePt t="17020" x="4876800" y="1657350"/>
          <p14:tracePt t="17037" x="4894263" y="1649413"/>
          <p14:tracePt t="17163" x="4884738" y="1649413"/>
          <p14:tracePt t="17165" x="4876800" y="1649413"/>
          <p14:tracePt t="17173" x="4851400" y="1649413"/>
          <p14:tracePt t="17189" x="4791075" y="1657350"/>
          <p14:tracePt t="17191" x="4765675" y="1665288"/>
          <p14:tracePt t="17193" x="4740275" y="1674813"/>
          <p14:tracePt t="17204" x="4689475" y="1690688"/>
          <p14:tracePt t="17206" x="4664075" y="1690688"/>
          <p14:tracePt t="17221" x="4562475" y="1700213"/>
          <p14:tracePt t="17237" x="4519613" y="1700213"/>
          <p14:tracePt t="17253" x="4511675" y="1700213"/>
          <p14:tracePt t="17257" x="4503738" y="1708150"/>
          <p14:tracePt t="17408" x="4511675" y="1708150"/>
          <p14:tracePt t="17413" x="4529138" y="1708150"/>
          <p14:tracePt t="17427" x="4545013" y="1708150"/>
          <p14:tracePt t="17440" x="4562475" y="1708150"/>
          <p14:tracePt t="17453" x="4570413" y="1708150"/>
          <p14:tracePt t="17471" x="4595813" y="1708150"/>
          <p14:tracePt t="17487" x="4605338" y="1708150"/>
          <p14:tracePt t="17533" x="4621213" y="1708150"/>
          <p14:tracePt t="18875" x="4630738" y="1708150"/>
          <p14:tracePt t="18882" x="4638675" y="1708150"/>
          <p14:tracePt t="18886" x="4656138" y="1708150"/>
          <p14:tracePt t="18902" x="4681538" y="1716088"/>
          <p14:tracePt t="18919" x="4749800" y="1751013"/>
          <p14:tracePt t="18935" x="4818063" y="1793875"/>
          <p14:tracePt t="18952" x="4945063" y="1819275"/>
          <p14:tracePt t="18969" x="5029200" y="1870075"/>
          <p14:tracePt t="18986" x="5122863" y="1938338"/>
          <p14:tracePt t="19002" x="5216525" y="2005013"/>
          <p14:tracePt t="19003" x="5249863" y="2022475"/>
          <p14:tracePt t="19020" x="5421313" y="2055813"/>
          <p14:tracePt t="19036" x="5591175" y="2098675"/>
          <p14:tracePt t="19037" x="5632450" y="2108200"/>
          <p14:tracePt t="19040" x="5683250" y="2124075"/>
          <p14:tracePt t="19052" x="5827713" y="2149475"/>
          <p14:tracePt t="19054" x="5862638" y="2149475"/>
          <p14:tracePt t="19070" x="5972175" y="2159000"/>
          <p14:tracePt t="19086" x="6007100" y="2159000"/>
          <p14:tracePt t="19087" x="6024563" y="2159000"/>
          <p14:tracePt t="19212" x="6015038" y="2159000"/>
          <p14:tracePt t="19221" x="5989638" y="2166938"/>
          <p14:tracePt t="19236" x="5946775" y="2174875"/>
          <p14:tracePt t="19239" x="5921375" y="2184400"/>
          <p14:tracePt t="19241" x="5905500" y="2192338"/>
          <p14:tracePt t="19252" x="5853113" y="2209800"/>
          <p14:tracePt t="19270" x="5786438" y="2217738"/>
          <p14:tracePt t="19285" x="5776913" y="2227263"/>
          <p14:tracePt t="19302" x="5751513" y="2243138"/>
          <p14:tracePt t="19319" x="5726113" y="2243138"/>
          <p14:tracePt t="19336" x="5700713" y="2252663"/>
          <p14:tracePt t="19339" x="5692775" y="2260600"/>
          <p14:tracePt t="19412" x="5700713" y="2260600"/>
          <p14:tracePt t="19421" x="5726113" y="2243138"/>
          <p14:tracePt t="19424" x="5735638" y="2243138"/>
          <p14:tracePt t="19436" x="5776913" y="2227263"/>
          <p14:tracePt t="19438" x="5794375" y="2217738"/>
          <p14:tracePt t="19452" x="5888038" y="2200275"/>
          <p14:tracePt t="19470" x="6049963" y="2149475"/>
          <p14:tracePt t="19485" x="6126163" y="2133600"/>
          <p14:tracePt t="19486" x="6151563" y="2133600"/>
          <p14:tracePt t="19502" x="6219825" y="2108200"/>
          <p14:tracePt t="19519" x="6227763" y="2108200"/>
          <p14:tracePt t="19613" x="6219825" y="2108200"/>
          <p14:tracePt t="19621" x="6194425" y="2108200"/>
          <p14:tracePt t="19637" x="6142038" y="2108200"/>
          <p14:tracePt t="19639" x="6126163" y="2108200"/>
          <p14:tracePt t="19642" x="6108700" y="2108200"/>
          <p14:tracePt t="19652" x="6057900" y="2108200"/>
          <p14:tracePt t="19654" x="6049963" y="2108200"/>
          <p14:tracePt t="19669" x="5989638" y="2108200"/>
          <p14:tracePt t="19685" x="5964238" y="2124075"/>
          <p14:tracePt t="19686" x="5956300" y="2124075"/>
          <p14:tracePt t="19825" x="5972175" y="2124075"/>
          <p14:tracePt t="19834" x="5989638" y="2124075"/>
          <p14:tracePt t="19842" x="6015038" y="2124075"/>
          <p14:tracePt t="19852" x="6040438" y="2108200"/>
          <p14:tracePt t="19854" x="6049963" y="2108200"/>
          <p14:tracePt t="19869" x="6065838" y="2108200"/>
          <p14:tracePt t="22115" x="6075363" y="2108200"/>
          <p14:tracePt t="22129" x="6083300" y="2108200"/>
          <p14:tracePt t="22138" x="6091238" y="2108200"/>
          <p14:tracePt t="22150" x="6108700" y="2090738"/>
          <p14:tracePt t="22170" x="6116638" y="2090738"/>
          <p14:tracePt t="22183" x="6134100" y="2090738"/>
          <p14:tracePt t="22205" x="6151563" y="2090738"/>
          <p14:tracePt t="22355" x="6142038" y="2090738"/>
          <p14:tracePt t="22366" x="6134100" y="2090738"/>
          <p14:tracePt t="22374" x="6126163" y="2090738"/>
          <p14:tracePt t="22384" x="6108700" y="2090738"/>
          <p14:tracePt t="22386" x="6091238" y="2090738"/>
          <p14:tracePt t="22401" x="6032500" y="2116138"/>
          <p14:tracePt t="22417" x="5989638" y="2124075"/>
          <p14:tracePt t="22433" x="5981700" y="2133600"/>
          <p14:tracePt t="22487" x="5981700" y="2141538"/>
          <p14:tracePt t="22508" x="5981700" y="2149475"/>
          <p14:tracePt t="22524" x="5989638" y="2149475"/>
          <p14:tracePt t="22530" x="5997575" y="2149475"/>
          <p14:tracePt t="22541" x="6024563" y="2149475"/>
          <p14:tracePt t="22550" x="6065838" y="2149475"/>
          <p14:tracePt t="22566" x="6126163" y="2124075"/>
          <p14:tracePt t="22583" x="6159500" y="2108200"/>
          <p14:tracePt t="22689" x="6142038" y="2108200"/>
          <p14:tracePt t="22697" x="6116638" y="2108200"/>
          <p14:tracePt t="22706" x="6100763" y="2108200"/>
          <p14:tracePt t="22718" x="6015038" y="2108200"/>
          <p14:tracePt t="22734" x="5946775" y="2108200"/>
          <p14:tracePt t="22750" x="5880100" y="2108200"/>
          <p14:tracePt t="22767" x="5870575" y="2116138"/>
          <p14:tracePt t="22832" x="5880100" y="2116138"/>
          <p14:tracePt t="22840" x="5895975" y="2116138"/>
          <p14:tracePt t="22853" x="5930900" y="2108200"/>
          <p14:tracePt t="22858" x="5946775" y="2108200"/>
          <p14:tracePt t="22860" x="5956300" y="2108200"/>
          <p14:tracePt t="22868" x="5997575" y="2108200"/>
          <p14:tracePt t="22883" x="6049963" y="2090738"/>
          <p14:tracePt t="22900" x="6075363" y="2082800"/>
          <p14:tracePt t="22916" x="6083300" y="2073275"/>
          <p14:tracePt t="23018" x="6075363" y="2073275"/>
          <p14:tracePt t="23026" x="6065838" y="2073275"/>
          <p14:tracePt t="23038" x="6049963" y="2073275"/>
          <p14:tracePt t="23050" x="6032500" y="2073275"/>
          <p14:tracePt t="23067" x="6015038" y="2082800"/>
          <p14:tracePt t="23083" x="6007100" y="2082800"/>
          <p14:tracePt t="23085" x="5989638" y="2090738"/>
          <p14:tracePt t="24193" x="5972175" y="2098675"/>
          <p14:tracePt t="24200" x="5905500" y="2124075"/>
          <p14:tracePt t="24215" x="5827713" y="2141538"/>
          <p14:tracePt t="24232" x="5657850" y="2184400"/>
          <p14:tracePt t="24249" x="5505450" y="2217738"/>
          <p14:tracePt t="24265" x="5353050" y="2260600"/>
          <p14:tracePt t="24282" x="5216525" y="2311400"/>
          <p14:tracePt t="24299" x="5140325" y="2328863"/>
          <p14:tracePt t="24316" x="5114925" y="2328863"/>
          <p14:tracePt t="24318" x="5097463" y="2328863"/>
          <p14:tracePt t="24332" x="5054600" y="2336800"/>
          <p14:tracePt t="24334" x="5038725" y="2344738"/>
          <p14:tracePt t="24349" x="4978400" y="2344738"/>
          <p14:tracePt t="24351" x="4962525" y="2344738"/>
          <p14:tracePt t="24366" x="4910138" y="2344738"/>
          <p14:tracePt t="24367" x="4894263" y="2344738"/>
          <p14:tracePt t="24382" x="4818063" y="2344738"/>
          <p14:tracePt t="24399" x="4800600" y="2344738"/>
          <p14:tracePt t="24415" x="4775200" y="2344738"/>
          <p14:tracePt t="24432" x="4765675" y="2344738"/>
          <p14:tracePt t="24456" x="4757738" y="2344738"/>
          <p14:tracePt t="24598" x="4765675" y="2344738"/>
          <p14:tracePt t="24680" x="4775200" y="2344738"/>
          <p14:tracePt t="24704" x="4765675" y="2344738"/>
          <p14:tracePt t="24710" x="4732338" y="2354263"/>
          <p14:tracePt t="24715" x="4706938" y="2354263"/>
          <p14:tracePt t="24719" x="4681538" y="2354263"/>
          <p14:tracePt t="24733" x="4613275" y="2371725"/>
          <p14:tracePt t="24736" x="4595813" y="2371725"/>
          <p14:tracePt t="24750" x="4486275" y="2405063"/>
          <p14:tracePt t="24765" x="4435475" y="2405063"/>
          <p14:tracePt t="24767" x="4410075" y="2405063"/>
          <p14:tracePt t="24770" x="4384675" y="2405063"/>
          <p14:tracePt t="24782" x="4291013" y="2405063"/>
          <p14:tracePt t="24798" x="4171950" y="2387600"/>
          <p14:tracePt t="24815" x="4086225" y="2387600"/>
          <p14:tracePt t="24816" x="4070350" y="2379663"/>
          <p14:tracePt t="24832" x="4044950" y="2371725"/>
          <p14:tracePt t="24848" x="4027488" y="2371725"/>
          <p14:tracePt t="24959" x="4044950" y="2371725"/>
          <p14:tracePt t="24968" x="4060825" y="2371725"/>
          <p14:tracePt t="24971" x="4095750" y="2371725"/>
          <p14:tracePt t="24975" x="4111625" y="2371725"/>
          <p14:tracePt t="24979" x="4137025" y="2371725"/>
          <p14:tracePt t="24987" x="4171950" y="2387600"/>
          <p14:tracePt t="24998" x="4230688" y="2387600"/>
          <p14:tracePt t="25015" x="4265613" y="2387600"/>
          <p14:tracePt t="25064" x="4265613" y="2397125"/>
          <p14:tracePt t="25069" x="4265613" y="2405063"/>
          <p14:tracePt t="25082" x="4230688" y="2430463"/>
          <p14:tracePt t="25085" x="4222750" y="2438400"/>
          <p14:tracePt t="25088" x="4205288" y="2447925"/>
          <p14:tracePt t="25098" x="4162425" y="2463800"/>
          <p14:tracePt t="25100" x="4154488" y="2473325"/>
          <p14:tracePt t="25115" x="4052888" y="2541588"/>
          <p14:tracePt t="25131" x="3976688" y="2582863"/>
          <p14:tracePt t="25148" x="3933825" y="2617788"/>
          <p14:tracePt t="25165" x="3925888" y="2625725"/>
          <p14:tracePt t="25268" x="3933825" y="2625725"/>
          <p14:tracePt t="25277" x="3976688" y="2625725"/>
          <p14:tracePt t="25285" x="4017963" y="2617788"/>
          <p14:tracePt t="25301" x="4154488" y="2582863"/>
          <p14:tracePt t="25305" x="4187825" y="2574925"/>
          <p14:tracePt t="25315" x="4265613" y="2541588"/>
          <p14:tracePt t="25331" x="4332288" y="2524125"/>
          <p14:tracePt t="25410" x="4324350" y="2524125"/>
          <p14:tracePt t="25420" x="4306888" y="2524125"/>
          <p14:tracePt t="25432" x="4291013" y="2524125"/>
          <p14:tracePt t="25433" x="4281488" y="2524125"/>
          <p14:tracePt t="25448" x="4205288" y="2524125"/>
          <p14:tracePt t="25465" x="4111625" y="2549525"/>
          <p14:tracePt t="25481" x="4027488" y="2566988"/>
          <p14:tracePt t="25498" x="3984625" y="2566988"/>
          <p14:tracePt t="25515" x="3959225" y="2566988"/>
          <p14:tracePt t="25594" x="3967163" y="2566988"/>
          <p14:tracePt t="25599" x="3976688" y="2566988"/>
          <p14:tracePt t="25606" x="3984625" y="2557463"/>
          <p14:tracePt t="25633" x="4044950" y="2532063"/>
          <p14:tracePt t="25648" x="4052888" y="2524125"/>
          <p14:tracePt t="25750" x="4044950" y="2524125"/>
          <p14:tracePt t="25759" x="4035425" y="2524125"/>
          <p14:tracePt t="25765" x="4017963" y="2524125"/>
          <p14:tracePt t="25783" x="3984625" y="2524125"/>
          <p14:tracePt t="25789" x="3976688" y="2524125"/>
          <p14:tracePt t="25791" x="3959225" y="2524125"/>
          <p14:tracePt t="25798" x="3941763" y="2524125"/>
          <p14:tracePt t="25828" x="3933825" y="2532063"/>
          <p14:tracePt t="25881" x="3933825" y="2541588"/>
          <p14:tracePt t="25906" x="3941763" y="2541588"/>
          <p14:tracePt t="25912" x="3951288" y="2532063"/>
          <p14:tracePt t="25923" x="3959225" y="2524125"/>
          <p14:tracePt t="25941" x="3967163" y="2524125"/>
          <p14:tracePt t="26002" x="3976688" y="2516188"/>
          <p14:tracePt t="26008" x="3976688" y="2506663"/>
          <p14:tracePt t="26022" x="3967163" y="2506663"/>
          <p14:tracePt t="26031" x="3951288" y="2506663"/>
          <p14:tracePt t="26032" x="3933825" y="2506663"/>
          <p14:tracePt t="26048" x="3865563" y="2506663"/>
          <p14:tracePt t="26064" x="3771900" y="2532063"/>
          <p14:tracePt t="26081" x="3738563" y="2541588"/>
          <p14:tracePt t="26107" x="3729038" y="2541588"/>
          <p14:tracePt t="26161" x="3738563" y="2541588"/>
          <p14:tracePt t="26166" x="3746500" y="2541588"/>
          <p14:tracePt t="26169" x="3756025" y="2541588"/>
          <p14:tracePt t="26198" x="3848100" y="2524125"/>
          <p14:tracePt t="26215" x="3883025" y="2516188"/>
          <p14:tracePt t="26231" x="3900488" y="2516188"/>
          <p14:tracePt t="26313" x="3900488" y="2506663"/>
          <p14:tracePt t="26336" x="3890963" y="2506663"/>
          <p14:tracePt t="26343" x="3873500" y="2506663"/>
          <p14:tracePt t="26350" x="3848100" y="2506663"/>
          <p14:tracePt t="26364" x="3814763" y="2516188"/>
          <p14:tracePt t="26366" x="3797300" y="2516188"/>
          <p14:tracePt t="26382" x="3763963" y="2524125"/>
          <p14:tracePt t="26397" x="3756025" y="2524125"/>
          <p14:tracePt t="26399" x="3746500" y="2532063"/>
          <p14:tracePt t="26451" x="3746500" y="2541588"/>
          <p14:tracePt t="26479" x="3763963" y="2541588"/>
          <p14:tracePt t="26487" x="3781425" y="2541588"/>
          <p14:tracePt t="26498" x="3806825" y="2541588"/>
          <p14:tracePt t="26501" x="3822700" y="2532063"/>
          <p14:tracePt t="26514" x="3857625" y="2524125"/>
          <p14:tracePt t="26531" x="3890963" y="2516188"/>
          <p14:tracePt t="26615" x="3890963" y="2506663"/>
          <p14:tracePt t="26636" x="3883025" y="2506663"/>
          <p14:tracePt t="26644" x="3873500" y="2506663"/>
          <p14:tracePt t="26649" x="3865563" y="2506663"/>
          <p14:tracePt t="26665" x="3848100" y="2506663"/>
          <p14:tracePt t="26789" x="3857625" y="2506663"/>
          <p14:tracePt t="26797" x="3865563" y="2506663"/>
          <p14:tracePt t="26921" x="3848100" y="2506663"/>
          <p14:tracePt t="26927" x="3840163" y="2506663"/>
          <p14:tracePt t="26933" x="3814763" y="2506663"/>
          <p14:tracePt t="26937" x="3797300" y="2506663"/>
          <p14:tracePt t="26947" x="3771900" y="2506663"/>
          <p14:tracePt t="26964" x="3746500" y="2516188"/>
          <p14:tracePt t="26985" x="3729038" y="2516188"/>
          <p14:tracePt t="27034" x="3721100" y="2524125"/>
          <p14:tracePt t="27053" x="3729038" y="2524125"/>
          <p14:tracePt t="27059" x="3738563" y="2524125"/>
          <p14:tracePt t="27061" x="3746500" y="2524125"/>
          <p14:tracePt t="27069" x="3763963" y="2524125"/>
          <p14:tracePt t="27072" x="3789363" y="2524125"/>
          <p14:tracePt t="27080" x="3822700" y="2524125"/>
          <p14:tracePt t="27097" x="3916363" y="2524125"/>
          <p14:tracePt t="27114" x="3959225" y="2524125"/>
          <p14:tracePt t="27167" x="3967163" y="2524125"/>
          <p14:tracePt t="27234" x="3959225" y="2524125"/>
          <p14:tracePt t="27243" x="3951288" y="2524125"/>
          <p14:tracePt t="27251" x="3933825" y="2532063"/>
          <p14:tracePt t="27254" x="3916363" y="2541588"/>
          <p14:tracePt t="27264" x="3900488" y="2541588"/>
          <p14:tracePt t="27265" x="3890963" y="2549525"/>
          <p14:tracePt t="27268" x="3873500" y="2557463"/>
          <p14:tracePt t="27280" x="3840163" y="2566988"/>
          <p14:tracePt t="27297" x="3806825" y="2574925"/>
          <p14:tracePt t="27301" x="3797300" y="2574925"/>
          <p14:tracePt t="27303" x="3789363" y="2574925"/>
          <p14:tracePt t="27314" x="3781425" y="2574925"/>
          <p14:tracePt t="27331" x="3771900" y="2582863"/>
          <p14:tracePt t="27431" x="3781425" y="2582863"/>
          <p14:tracePt t="27440" x="3789363" y="2582863"/>
          <p14:tracePt t="27448" x="3806825" y="2582863"/>
          <p14:tracePt t="27452" x="3814763" y="2582863"/>
          <p14:tracePt t="27453" x="3822700" y="2582863"/>
          <p14:tracePt t="27464" x="3840163" y="2582863"/>
          <p14:tracePt t="27481" x="3857625" y="2566988"/>
          <p14:tracePt t="27498" x="3857625" y="2557463"/>
          <p14:tracePt t="27579" x="3848100" y="2557463"/>
          <p14:tracePt t="27590" x="3840163" y="2557463"/>
          <p14:tracePt t="27599" x="3822700" y="2557463"/>
          <p14:tracePt t="27614" x="3806825" y="2566988"/>
          <p14:tracePt t="27630" x="3797300" y="2574925"/>
          <p14:tracePt t="27708" x="3806825" y="2574925"/>
          <p14:tracePt t="27718" x="3822700" y="2574925"/>
          <p14:tracePt t="27721" x="3840163" y="2574925"/>
          <p14:tracePt t="27734" x="3900488" y="2557463"/>
          <p14:tracePt t="27738" x="3916363" y="2549525"/>
          <p14:tracePt t="27740" x="3925888" y="2541588"/>
          <p14:tracePt t="27748" x="3941763" y="2541588"/>
          <p14:tracePt t="27749" x="3967163" y="2532063"/>
          <p14:tracePt t="27764" x="3992563" y="2532063"/>
          <p14:tracePt t="27766" x="4002088" y="2524125"/>
          <p14:tracePt t="27868" x="3992563" y="2524125"/>
          <p14:tracePt t="27880" x="3984625" y="2524125"/>
          <p14:tracePt t="27888" x="3976688" y="2524125"/>
          <p14:tracePt t="31039" x="3967163" y="2549525"/>
          <p14:tracePt t="31045" x="3967163" y="2574925"/>
          <p14:tracePt t="31049" x="3967163" y="2592388"/>
          <p14:tracePt t="31078" x="3951288" y="2719388"/>
          <p14:tracePt t="31096" x="3941763" y="2778125"/>
          <p14:tracePt t="31112" x="3925888" y="2820988"/>
          <p14:tracePt t="31129" x="3908425" y="2855913"/>
          <p14:tracePt t="31145" x="3900488" y="2881313"/>
          <p14:tracePt t="31162" x="3900488" y="2897188"/>
          <p14:tracePt t="31166" x="3900488" y="2906713"/>
          <p14:tracePt t="31169" x="3900488" y="2914650"/>
          <p14:tracePt t="31178" x="3890963" y="2922588"/>
          <p14:tracePt t="31194" x="3873500" y="2949575"/>
          <p14:tracePt t="31211" x="3873500" y="2957513"/>
          <p14:tracePt t="31233" x="3865563" y="2965450"/>
          <p14:tracePt t="31478" x="3873500" y="2965450"/>
          <p14:tracePt t="31488" x="3883025" y="2965450"/>
          <p14:tracePt t="31498" x="3890963" y="2965450"/>
          <p14:tracePt t="31502" x="3900488" y="2965450"/>
          <p14:tracePt t="31512" x="3916363" y="2965450"/>
          <p14:tracePt t="31528" x="3925888" y="2957513"/>
          <p14:tracePt t="31545" x="3933825" y="2940050"/>
          <p14:tracePt t="31606" x="3941763" y="2940050"/>
          <p14:tracePt t="31612" x="3941763" y="2932113"/>
          <p14:tracePt t="31960" x="3951288" y="2932113"/>
          <p14:tracePt t="31969" x="3967163" y="2922588"/>
          <p14:tracePt t="31979" x="3984625" y="2906713"/>
          <p14:tracePt t="31981" x="3992563" y="2897188"/>
          <p14:tracePt t="31996" x="4035425" y="2871788"/>
          <p14:tracePt t="31999" x="4044950" y="2871788"/>
          <p14:tracePt t="32011" x="4060825" y="2855913"/>
          <p14:tracePt t="32015" x="4060825" y="2846388"/>
          <p14:tracePt t="32028" x="4070350" y="2846388"/>
          <p14:tracePt t="32030" x="4078288" y="2838450"/>
          <p14:tracePt t="32049" x="4078288" y="2830513"/>
          <p14:tracePt t="32168" x="4070350" y="2820988"/>
          <p14:tracePt t="32176" x="4060825" y="2820988"/>
          <p14:tracePt t="32187" x="4044950" y="2820988"/>
          <p14:tracePt t="32195" x="4027488" y="2820988"/>
          <p14:tracePt t="32211" x="4010025" y="2820988"/>
          <p14:tracePt t="32227" x="4002088" y="2820988"/>
          <p14:tracePt t="32246" x="3992563" y="2820988"/>
          <p14:tracePt t="32324" x="4002088" y="2820988"/>
          <p14:tracePt t="32333" x="4010025" y="2820988"/>
          <p14:tracePt t="32338" x="4027488" y="2820988"/>
          <p14:tracePt t="32361" x="4162425" y="2813050"/>
          <p14:tracePt t="32377" x="4256088" y="2787650"/>
          <p14:tracePt t="32381" x="4265613" y="2787650"/>
          <p14:tracePt t="32384" x="4291013" y="2778125"/>
          <p14:tracePt t="32395" x="4306888" y="2770188"/>
          <p14:tracePt t="32411" x="4316413" y="2770188"/>
          <p14:tracePt t="32494" x="4306888" y="2770188"/>
          <p14:tracePt t="32505" x="4265613" y="2770188"/>
          <p14:tracePt t="32508" x="4256088" y="2778125"/>
          <p14:tracePt t="32518" x="4222750" y="2795588"/>
          <p14:tracePt t="32520" x="4197350" y="2805113"/>
          <p14:tracePt t="32527" x="4187825" y="2813050"/>
          <p14:tracePt t="32528" x="4171950" y="2820988"/>
          <p14:tracePt t="32544" x="4121150" y="2838450"/>
          <p14:tracePt t="32560" x="4103688" y="2855913"/>
          <p14:tracePt t="32609" x="4103688" y="2863850"/>
          <p14:tracePt t="32630" x="4121150" y="2863850"/>
          <p14:tracePt t="32633" x="4129088" y="2863850"/>
          <p14:tracePt t="32643" x="4179888" y="2863850"/>
          <p14:tracePt t="32660" x="4316413" y="2863850"/>
          <p14:tracePt t="32662" x="4349750" y="2863850"/>
          <p14:tracePt t="32677" x="4494213" y="2863850"/>
          <p14:tracePt t="32678" x="4537075" y="2863850"/>
          <p14:tracePt t="32695" x="4630738" y="2855913"/>
          <p14:tracePt t="32696" x="4656138" y="2846388"/>
          <p14:tracePt t="32711" x="4706938" y="2820988"/>
          <p14:tracePt t="32729" x="4714875" y="2813050"/>
          <p14:tracePt t="32781" x="4714875" y="2805113"/>
          <p14:tracePt t="32797" x="4699000" y="2805113"/>
          <p14:tracePt t="32801" x="4673600" y="2805113"/>
          <p14:tracePt t="32810" x="4605338" y="2805113"/>
          <p14:tracePt t="32827" x="4511675" y="2813050"/>
          <p14:tracePt t="32844" x="4425950" y="2838450"/>
          <p14:tracePt t="32860" x="4410075" y="2846388"/>
          <p14:tracePt t="32877" x="4400550" y="2846388"/>
          <p14:tracePt t="32894" x="4400550" y="2855913"/>
          <p14:tracePt t="32899" x="4400550" y="2871788"/>
          <p14:tracePt t="32910" x="4400550" y="2889250"/>
          <p14:tracePt t="32927" x="4418013" y="2914650"/>
          <p14:tracePt t="32929" x="4425950" y="2914650"/>
          <p14:tracePt t="32946" x="4460875" y="2914650"/>
          <p14:tracePt t="32949" x="4486275" y="2922588"/>
          <p14:tracePt t="32961" x="4529138" y="2922588"/>
          <p14:tracePt t="32977" x="4621213" y="2906713"/>
          <p14:tracePt t="32994" x="4699000" y="2863850"/>
          <p14:tracePt t="32996" x="4714875" y="2863850"/>
          <p14:tracePt t="33010" x="4757738" y="2820988"/>
          <p14:tracePt t="33011" x="4775200" y="2805113"/>
          <p14:tracePt t="33027" x="4808538" y="2770188"/>
          <p14:tracePt t="33044" x="4843463" y="2719388"/>
          <p14:tracePt t="33046" x="4843463" y="2701925"/>
          <p14:tracePt t="33060" x="4859338" y="2686050"/>
          <p14:tracePt t="33077" x="4859338" y="2668588"/>
          <p14:tracePt t="33094" x="4843463" y="2651125"/>
          <p14:tracePt t="33111" x="4808538" y="2651125"/>
          <p14:tracePt t="33128" x="4724400" y="2651125"/>
          <p14:tracePt t="33130" x="4706938" y="2651125"/>
          <p14:tracePt t="33144" x="4630738" y="2651125"/>
          <p14:tracePt t="33147" x="4605338" y="2651125"/>
          <p14:tracePt t="33149" x="4579938" y="2651125"/>
          <p14:tracePt t="33161" x="4529138" y="2676525"/>
          <p14:tracePt t="33177" x="4503738" y="2686050"/>
          <p14:tracePt t="33193" x="4486275" y="2701925"/>
          <p14:tracePt t="33210" x="4486275" y="2719388"/>
          <p14:tracePt t="33212" x="4486275" y="2727325"/>
          <p14:tracePt t="33227" x="4486275" y="2736850"/>
          <p14:tracePt t="33244" x="4486275" y="2744788"/>
          <p14:tracePt t="33246" x="4486275" y="2752725"/>
          <p14:tracePt t="33261" x="4486275" y="2770188"/>
          <p14:tracePt t="33262" x="4494213" y="2778125"/>
          <p14:tracePt t="33277" x="4529138" y="2787650"/>
          <p14:tracePt t="33293" x="4595813" y="2805113"/>
          <p14:tracePt t="33294" x="4613275" y="2813050"/>
          <p14:tracePt t="33311" x="4732338" y="2813050"/>
          <p14:tracePt t="33328" x="4876800" y="2787650"/>
          <p14:tracePt t="33344" x="4935538" y="2752725"/>
          <p14:tracePt t="33361" x="4978400" y="2711450"/>
          <p14:tracePt t="33377" x="4978400" y="2693988"/>
          <p14:tracePt t="33394" x="4978400" y="2676525"/>
          <p14:tracePt t="33397" x="4978400" y="2668588"/>
          <p14:tracePt t="33410" x="4978400" y="2651125"/>
          <p14:tracePt t="33431" x="4978400" y="2633663"/>
          <p14:tracePt t="33446" x="4970463" y="2633663"/>
          <p14:tracePt t="33460" x="4945063" y="2633663"/>
          <p14:tracePt t="33462" x="4935538" y="2633663"/>
          <p14:tracePt t="33478" x="4859338" y="2633663"/>
          <p14:tracePt t="33494" x="4808538" y="2633663"/>
          <p14:tracePt t="33497" x="4791075" y="2633663"/>
          <p14:tracePt t="33511" x="4749800" y="2651125"/>
          <p14:tracePt t="33512" x="4740275" y="2651125"/>
          <p14:tracePt t="33528" x="4689475" y="2686050"/>
          <p14:tracePt t="33544" x="4681538" y="2711450"/>
          <p14:tracePt t="33546" x="4673600" y="2719388"/>
          <p14:tracePt t="33561" x="4664075" y="2727325"/>
          <p14:tracePt t="33562" x="4656138" y="2736850"/>
          <p14:tracePt t="33577" x="4656138" y="2770188"/>
          <p14:tracePt t="33594" x="4656138" y="2787650"/>
          <p14:tracePt t="33597" x="4656138" y="2795588"/>
          <p14:tracePt t="33600" x="4656138" y="2805113"/>
          <p14:tracePt t="33610" x="4656138" y="2813050"/>
          <p14:tracePt t="33613" x="4656138" y="2820988"/>
          <p14:tracePt t="33616" x="4656138" y="2830513"/>
          <p14:tracePt t="33627" x="4664075" y="2838450"/>
          <p14:tracePt t="33643" x="4689475" y="2863850"/>
          <p14:tracePt t="33660" x="4724400" y="2881313"/>
          <p14:tracePt t="33663" x="4740275" y="2889250"/>
          <p14:tracePt t="33676" x="4765675" y="2889250"/>
          <p14:tracePt t="33677" x="4775200" y="2889250"/>
          <p14:tracePt t="33693" x="4791075" y="2881313"/>
          <p14:tracePt t="33695" x="4791075" y="2871788"/>
          <p14:tracePt t="33710" x="4808538" y="2863850"/>
          <p14:tracePt t="33726" x="4826000" y="2838450"/>
          <p14:tracePt t="33728" x="4826000" y="2830513"/>
          <p14:tracePt t="33743" x="4833938" y="2820988"/>
          <p14:tracePt t="33760" x="4851400" y="2795588"/>
          <p14:tracePt t="33761" x="4859338" y="2787650"/>
          <p14:tracePt t="33777" x="4859338" y="2770188"/>
          <p14:tracePt t="33794" x="4859338" y="2752725"/>
          <p14:tracePt t="33797" x="4859338" y="2744788"/>
          <p14:tracePt t="33810" x="4833938" y="2727325"/>
          <p14:tracePt t="33813" x="4833938" y="2719388"/>
          <p14:tracePt t="33828" x="4800600" y="2711450"/>
          <p14:tracePt t="33832" x="4791075" y="2693988"/>
          <p14:tracePt t="33834" x="4775200" y="2693988"/>
          <p14:tracePt t="33844" x="4749800" y="2693988"/>
          <p14:tracePt t="33847" x="4732338" y="2693988"/>
          <p14:tracePt t="33860" x="4689475" y="2701925"/>
          <p14:tracePt t="33862" x="4689475" y="2711450"/>
          <p14:tracePt t="33876" x="4664075" y="2719388"/>
          <p14:tracePt t="33878" x="4664075" y="2727325"/>
          <p14:tracePt t="33893" x="4646613" y="2744788"/>
          <p14:tracePt t="33910" x="4646613" y="2752725"/>
          <p14:tracePt t="33926" x="4646613" y="2762250"/>
          <p14:tracePt t="33929" x="4638675" y="2770188"/>
          <p14:tracePt t="33943" x="4630738" y="2787650"/>
          <p14:tracePt t="33960" x="4630738" y="2805113"/>
          <p14:tracePt t="33977" x="4630738" y="2838450"/>
          <p14:tracePt t="33993" x="4638675" y="2863850"/>
          <p14:tracePt t="33997" x="4638675" y="2871788"/>
          <p14:tracePt t="33999" x="4656138" y="2881313"/>
          <p14:tracePt t="34010" x="4673600" y="2897188"/>
          <p14:tracePt t="34013" x="4706938" y="2897188"/>
          <p14:tracePt t="34026" x="4775200" y="2906713"/>
          <p14:tracePt t="34043" x="4876800" y="2906713"/>
          <p14:tracePt t="34059" x="4910138" y="2897188"/>
          <p14:tracePt t="34063" x="4919663" y="2889250"/>
          <p14:tracePt t="34076" x="4927600" y="2871788"/>
          <p14:tracePt t="34077" x="4935538" y="2871788"/>
          <p14:tracePt t="34093" x="4953000" y="2846388"/>
          <p14:tracePt t="34109" x="4962525" y="2820988"/>
          <p14:tracePt t="34126" x="4987925" y="2778125"/>
          <p14:tracePt t="34144" x="4987925" y="2744788"/>
          <p14:tracePt t="34146" x="4987925" y="2736850"/>
          <p14:tracePt t="34160" x="4987925" y="2727325"/>
          <p14:tracePt t="34162" x="4987925" y="2719388"/>
          <p14:tracePt t="34176" x="4987925" y="2693988"/>
          <p14:tracePt t="34193" x="4962525" y="2693988"/>
          <p14:tracePt t="34210" x="4927600" y="2693988"/>
          <p14:tracePt t="34213" x="4910138" y="2693988"/>
          <p14:tracePt t="34215" x="4894263" y="2693988"/>
          <p14:tracePt t="34226" x="4876800" y="2693988"/>
          <p14:tracePt t="34228" x="4868863" y="2693988"/>
          <p14:tracePt t="34244" x="4833938" y="2711450"/>
          <p14:tracePt t="34247" x="4826000" y="2711450"/>
          <p14:tracePt t="34250" x="4818063" y="2719388"/>
          <p14:tracePt t="34260" x="4800600" y="2736850"/>
          <p14:tracePt t="34262" x="4783138" y="2752725"/>
          <p14:tracePt t="34276" x="4775200" y="2770188"/>
          <p14:tracePt t="34293" x="4765675" y="2787650"/>
          <p14:tracePt t="34309" x="4765675" y="2805113"/>
          <p14:tracePt t="34311" x="4757738" y="2805113"/>
          <p14:tracePt t="34326" x="4757738" y="2820988"/>
          <p14:tracePt t="34343" x="4757738" y="2846388"/>
          <p14:tracePt t="34359" x="4757738" y="2871788"/>
          <p14:tracePt t="34376" x="4765675" y="2889250"/>
          <p14:tracePt t="34394" x="4775200" y="2897188"/>
          <p14:tracePt t="34398" x="4791075" y="2897188"/>
          <p14:tracePt t="34409" x="4818063" y="2897188"/>
          <p14:tracePt t="34426" x="4843463" y="2897188"/>
          <p14:tracePt t="34442" x="4868863" y="2889250"/>
          <p14:tracePt t="34459" x="4894263" y="2871788"/>
          <p14:tracePt t="34476" x="4902200" y="2855913"/>
          <p14:tracePt t="34494" x="4910138" y="2830513"/>
          <p14:tracePt t="34509" x="4910138" y="2820988"/>
          <p14:tracePt t="34511" x="4910138" y="2813050"/>
          <p14:tracePt t="34526" x="4910138" y="2795588"/>
          <p14:tracePt t="34543" x="4910138" y="2778125"/>
          <p14:tracePt t="34559" x="4902200" y="2762250"/>
          <p14:tracePt t="34576" x="4884738" y="2762250"/>
          <p14:tracePt t="34593" x="4859338" y="2762250"/>
          <p14:tracePt t="34610" x="4843463" y="2770188"/>
          <p14:tracePt t="34612" x="4833938" y="2770188"/>
          <p14:tracePt t="34626" x="4818063" y="2787650"/>
          <p14:tracePt t="34628" x="4800600" y="2795588"/>
          <p14:tracePt t="34643" x="4757738" y="2838450"/>
          <p14:tracePt t="34659" x="4732338" y="2881313"/>
          <p14:tracePt t="34663" x="4724400" y="2897188"/>
          <p14:tracePt t="34676" x="4714875" y="2914650"/>
          <p14:tracePt t="34678" x="4706938" y="2940050"/>
          <p14:tracePt t="34694" x="4706938" y="2982913"/>
          <p14:tracePt t="34709" x="4706938" y="3000375"/>
          <p14:tracePt t="34711" x="4706938" y="3016250"/>
          <p14:tracePt t="34726" x="4706938" y="3041650"/>
          <p14:tracePt t="34744" x="4732338" y="3067050"/>
          <p14:tracePt t="34760" x="4765675" y="3067050"/>
          <p14:tracePt t="34762" x="4775200" y="3067050"/>
          <p14:tracePt t="34776" x="4818063" y="3067050"/>
          <p14:tracePt t="34778" x="4833938" y="3051175"/>
          <p14:tracePt t="34793" x="4884738" y="3033713"/>
          <p14:tracePt t="34809" x="4910138" y="3008313"/>
          <p14:tracePt t="34826" x="4919663" y="3008313"/>
          <p14:tracePt t="34844" x="4919663" y="2990850"/>
          <p14:tracePt t="35036" x="4927600" y="2982913"/>
          <p14:tracePt t="35070" x="4935538" y="2982913"/>
          <p14:tracePt t="35086" x="4953000" y="2982913"/>
          <p14:tracePt t="35101" x="4970463" y="2982913"/>
          <p14:tracePt t="35110" x="4987925" y="2982913"/>
          <p14:tracePt t="35127" x="5003800" y="2982913"/>
          <p14:tracePt t="35142" x="5021263" y="2965450"/>
          <p14:tracePt t="35160" x="5029200" y="2957513"/>
          <p14:tracePt t="35180" x="5038725" y="2957513"/>
          <p14:tracePt t="35197" x="5046663" y="2949575"/>
          <p14:tracePt t="35220" x="5064125" y="2949575"/>
          <p14:tracePt t="35373" x="5064125" y="2940050"/>
          <p14:tracePt t="35380" x="5064125" y="2932113"/>
          <p14:tracePt t="37335" x="5064125" y="2922588"/>
          <p14:tracePt t="37344" x="5064125" y="2914650"/>
          <p14:tracePt t="37351" x="5064125" y="2906713"/>
          <p14:tracePt t="37375" x="5064125" y="2889250"/>
          <p14:tracePt t="37391" x="5064125" y="2863850"/>
          <p14:tracePt t="40220" x="5064125" y="2871788"/>
          <p14:tracePt t="40232" x="5064125" y="2881313"/>
          <p14:tracePt t="40253" x="5072063" y="2889250"/>
          <p14:tracePt t="40346" x="5072063" y="2897188"/>
          <p14:tracePt t="40355" x="5072063" y="2906713"/>
          <p14:tracePt t="40362" x="5080000" y="2914650"/>
          <p14:tracePt t="40372" x="5080000" y="2932113"/>
          <p14:tracePt t="40373" x="5080000" y="2940050"/>
          <p14:tracePt t="40389" x="5089525" y="2974975"/>
          <p14:tracePt t="40405" x="5097463" y="3016250"/>
          <p14:tracePt t="40422" x="5097463" y="3041650"/>
          <p14:tracePt t="40423" x="5106988" y="3041650"/>
          <p14:tracePt t="40439" x="5114925" y="3059113"/>
          <p14:tracePt t="40441" x="5114925" y="3067050"/>
          <p14:tracePt t="40456" x="5114925" y="3076575"/>
          <p14:tracePt t="40457" x="5114925" y="3094038"/>
          <p14:tracePt t="40472" x="5114925" y="3101975"/>
          <p14:tracePt t="40489" x="5132388" y="3119438"/>
          <p14:tracePt t="40492" x="5132388" y="3127375"/>
          <p14:tracePt t="40507" x="5132388" y="3144838"/>
          <p14:tracePt t="40508" x="5132388" y="3160713"/>
          <p14:tracePt t="40511" x="5140325" y="3160713"/>
          <p14:tracePt t="40522" x="5140325" y="3170238"/>
          <p14:tracePt t="40539" x="5140325" y="3186113"/>
          <p14:tracePt t="40555" x="5148263" y="3203575"/>
          <p14:tracePt t="40572" x="5148263" y="3211513"/>
          <p14:tracePt t="40590" x="5148263" y="3228975"/>
          <p14:tracePt t="40606" x="5148263" y="3238500"/>
          <p14:tracePt t="40630" x="5148263" y="3254375"/>
          <p14:tracePt t="40755" x="5157788" y="3254375"/>
          <p14:tracePt t="40844" x="5165725" y="3254375"/>
          <p14:tracePt t="40854" x="5183188" y="3254375"/>
          <p14:tracePt t="40872" x="5191125" y="3254375"/>
          <p14:tracePt t="40880" x="5199063" y="3254375"/>
          <p14:tracePt t="40890" x="5208588" y="3254375"/>
          <p14:tracePt t="40906" x="5233988" y="3246438"/>
          <p14:tracePt t="40923" x="5249863" y="3238500"/>
          <p14:tracePt t="40927" x="5259388" y="3238500"/>
          <p14:tracePt t="40930" x="5267325" y="3228975"/>
          <p14:tracePt t="40939" x="5276850" y="3228975"/>
          <p14:tracePt t="40955" x="5302250" y="3211513"/>
          <p14:tracePt t="40972" x="5318125" y="3203575"/>
          <p14:tracePt t="40974" x="5327650" y="3195638"/>
          <p14:tracePt t="40990" x="5353050" y="3186113"/>
          <p14:tracePt t="41006" x="5360988" y="3178175"/>
          <p14:tracePt t="41007" x="5368925" y="3170238"/>
          <p14:tracePt t="41024" x="5378450" y="3170238"/>
          <p14:tracePt t="41039" x="5394325" y="3170238"/>
          <p14:tracePt t="41079" x="5411788" y="3170238"/>
          <p14:tracePt t="41103" x="5421313" y="3160713"/>
          <p14:tracePt t="41228" x="5429250" y="3160713"/>
          <p14:tracePt t="41248" x="5437188" y="3160713"/>
          <p14:tracePt t="41265" x="5446713" y="3170238"/>
          <p14:tracePt t="41273" x="5446713" y="3178175"/>
          <p14:tracePt t="41293" x="5454650" y="3195638"/>
          <p14:tracePt t="41296" x="5454650" y="3203575"/>
          <p14:tracePt t="41305" x="5462588" y="3211513"/>
          <p14:tracePt t="41322" x="5472113" y="3228975"/>
          <p14:tracePt t="41341" x="5480050" y="3246438"/>
          <p14:tracePt t="41355" x="5487988" y="3271838"/>
          <p14:tracePt t="41372" x="5487988" y="3305175"/>
          <p14:tracePt t="41374" x="5487988" y="3314700"/>
          <p14:tracePt t="41390" x="5497513" y="3340100"/>
          <p14:tracePt t="41405" x="5497513" y="3348038"/>
          <p14:tracePt t="41407" x="5505450" y="3355975"/>
          <p14:tracePt t="41421" x="5513388" y="3365500"/>
          <p14:tracePt t="41423" x="5513388" y="3382963"/>
          <p14:tracePt t="41810" x="5522913" y="3382963"/>
          <p14:tracePt t="41823" x="5530850" y="3373438"/>
          <p14:tracePt t="41834" x="5538788" y="3365500"/>
          <p14:tracePt t="41850" x="5538788" y="3355975"/>
          <p14:tracePt t="41855" x="5538788" y="3348038"/>
          <p14:tracePt t="41871" x="5548313" y="3340100"/>
          <p14:tracePt t="41888" x="5556250" y="3340100"/>
          <p14:tracePt t="41904" x="5556250" y="3322638"/>
          <p14:tracePt t="41939" x="5565775" y="3314700"/>
          <p14:tracePt t="44231" x="5581650" y="3305175"/>
          <p14:tracePt t="44234" x="5591175" y="3297238"/>
          <p14:tracePt t="44239" x="5599113" y="3297238"/>
          <p14:tracePt t="44253" x="5616575" y="3289300"/>
          <p14:tracePt t="44270" x="5649913" y="3279775"/>
          <p14:tracePt t="44286" x="5667375" y="3271838"/>
          <p14:tracePt t="44303" x="5700713" y="3263900"/>
          <p14:tracePt t="44320" x="5726113" y="3246438"/>
          <p14:tracePt t="44337" x="5743575" y="3246438"/>
          <p14:tracePt t="44354" x="5761038" y="3238500"/>
          <p14:tracePt t="44371" x="5768975" y="3228975"/>
          <p14:tracePt t="44372" x="5776913" y="3221038"/>
          <p14:tracePt t="44490" x="5794375" y="3211513"/>
          <p14:tracePt t="44499" x="5802313" y="3211513"/>
          <p14:tracePt t="44512" x="5811838" y="3211513"/>
          <p14:tracePt t="44532" x="5819775" y="3211513"/>
          <p14:tracePt t="44547" x="5827713" y="3211513"/>
          <p14:tracePt t="44567" x="5837238" y="3211513"/>
          <p14:tracePt t="44575" x="5845175" y="3211513"/>
          <p14:tracePt t="44587" x="5845175" y="3221038"/>
          <p14:tracePt t="44603" x="5853113" y="3228975"/>
          <p14:tracePt t="44604" x="5862638" y="3228975"/>
          <p14:tracePt t="44620" x="5862638" y="3246438"/>
          <p14:tracePt t="44636" x="5870575" y="3246438"/>
          <p14:tracePt t="45287" x="5888038" y="3263900"/>
          <p14:tracePt t="45292" x="5905500" y="3279775"/>
          <p14:tracePt t="45302" x="5946775" y="3348038"/>
          <p14:tracePt t="45319" x="6032500" y="3484563"/>
          <p14:tracePt t="45320" x="6057900" y="3527425"/>
          <p14:tracePt t="45336" x="6167438" y="3687763"/>
          <p14:tracePt t="45353" x="6321425" y="3892550"/>
          <p14:tracePt t="45369" x="6389688" y="3976688"/>
          <p14:tracePt t="45385" x="6524625" y="4121150"/>
          <p14:tracePt t="45402" x="6704013" y="4265613"/>
          <p14:tracePt t="45419" x="6932613" y="4445000"/>
          <p14:tracePt t="45422" x="7000875" y="4495800"/>
          <p14:tracePt t="45436" x="7170738" y="4657725"/>
          <p14:tracePt t="45439" x="7229475" y="4699000"/>
          <p14:tracePt t="45441" x="7297738" y="4749800"/>
          <p14:tracePt t="45453" x="7408863" y="4818063"/>
          <p14:tracePt t="45470" x="7612063" y="4954588"/>
          <p14:tracePt t="45473" x="7662863" y="4979988"/>
          <p14:tracePt t="45476" x="7697788" y="5013325"/>
          <p14:tracePt t="45485" x="7781925" y="5048250"/>
          <p14:tracePt t="45502" x="7918450" y="5064125"/>
          <p14:tracePt t="45503" x="7943850" y="5064125"/>
          <p14:tracePt t="45519" x="8080375" y="4997450"/>
          <p14:tracePt t="45520" x="8113713" y="4972050"/>
          <p14:tracePt t="45536" x="8308975" y="4784725"/>
          <p14:tracePt t="45552" x="8453438" y="4614863"/>
          <p14:tracePt t="45554" x="8488363" y="4564063"/>
          <p14:tracePt t="45569" x="8572500" y="4452938"/>
          <p14:tracePt t="45570" x="8580438" y="4427538"/>
          <p14:tracePt t="45586" x="8623300" y="4351338"/>
          <p14:tracePt t="45587" x="8632825" y="4341813"/>
          <p14:tracePt t="45590" x="8632825" y="4316413"/>
          <p14:tracePt t="45603" x="8648700" y="4257675"/>
          <p14:tracePt t="45618" x="8648700" y="4171950"/>
          <p14:tracePt t="45635" x="8640763" y="4070350"/>
          <p14:tracePt t="45652" x="8580438" y="3883025"/>
          <p14:tracePt t="45669" x="8488363" y="3763963"/>
          <p14:tracePt t="45686" x="8326438" y="3654425"/>
          <p14:tracePt t="45689" x="8275638" y="3619500"/>
          <p14:tracePt t="45703" x="8037513" y="3517900"/>
          <p14:tracePt t="45719" x="7816850" y="3492500"/>
          <p14:tracePt t="45720" x="7748588" y="3484563"/>
          <p14:tracePt t="45736" x="7527925" y="3459163"/>
          <p14:tracePt t="45738" x="7459663" y="3449638"/>
          <p14:tracePt t="45754" x="7204075" y="3459163"/>
          <p14:tracePt t="45769" x="7119938" y="3484563"/>
          <p14:tracePt t="45771" x="7094538" y="3484563"/>
          <p14:tracePt t="45786" x="7043738" y="3509963"/>
          <p14:tracePt t="45787" x="7026275" y="3535363"/>
          <p14:tracePt t="45802" x="6975475" y="3603625"/>
          <p14:tracePt t="45819" x="6924675" y="3697288"/>
          <p14:tracePt t="45823" x="6907213" y="3730625"/>
          <p14:tracePt t="45836" x="6881813" y="3832225"/>
          <p14:tracePt t="45838" x="6873875" y="3875088"/>
          <p14:tracePt t="45852" x="6848475" y="4044950"/>
          <p14:tracePt t="45869" x="6848475" y="4224338"/>
          <p14:tracePt t="45873" x="6864350" y="4275138"/>
          <p14:tracePt t="45875" x="6899275" y="4325938"/>
          <p14:tracePt t="45886" x="6967538" y="4410075"/>
          <p14:tracePt t="45889" x="7008813" y="4460875"/>
          <p14:tracePt t="45893" x="7069138" y="4503738"/>
          <p14:tracePt t="45902" x="7204075" y="4554538"/>
          <p14:tracePt t="45904" x="7281863" y="4589463"/>
          <p14:tracePt t="45919" x="7570788" y="4614863"/>
          <p14:tracePt t="45935" x="8004175" y="4614863"/>
          <p14:tracePt t="45937" x="8131175" y="4605338"/>
          <p14:tracePt t="45952" x="8640763" y="4470400"/>
          <p14:tracePt t="45969" x="9107488" y="4232275"/>
          <p14:tracePt t="45986" x="9261475" y="4105275"/>
          <p14:tracePt t="45987" x="9286875" y="4070350"/>
          <p14:tracePt t="45990" x="9302750" y="4044950"/>
          <p14:tracePt t="46002" x="9320213" y="3976688"/>
          <p14:tracePt t="46019" x="9320213" y="3900488"/>
          <p14:tracePt t="46036" x="9286875" y="3849688"/>
          <p14:tracePt t="46038" x="9277350" y="3832225"/>
          <p14:tracePt t="46052" x="9142413" y="3773488"/>
          <p14:tracePt t="46069" x="8921750" y="3713163"/>
          <p14:tracePt t="46085" x="8742363" y="3697288"/>
          <p14:tracePt t="46102" x="8615363" y="3697288"/>
          <p14:tracePt t="46103" x="8597900" y="3697288"/>
          <p14:tracePt t="46119" x="8555038" y="3722688"/>
          <p14:tracePt t="46136" x="8529638" y="3748088"/>
          <p14:tracePt t="46137" x="8521700" y="3763963"/>
          <p14:tracePt t="46152" x="8496300" y="3824288"/>
          <p14:tracePt t="46169" x="8496300" y="3857625"/>
          <p14:tracePt t="46186" x="8496300" y="3875088"/>
          <p14:tracePt t="46187" x="8496300" y="3883025"/>
          <p14:tracePt t="46210" x="8496300" y="3892550"/>
          <p14:tracePt t="46219" x="8496300" y="3900488"/>
          <p14:tracePt t="46564" x="8496300" y="3917950"/>
          <p14:tracePt t="46573" x="8488363" y="3925888"/>
          <p14:tracePt t="46580" x="8478838" y="3935413"/>
          <p14:tracePt t="46602" x="8478838" y="3968750"/>
          <p14:tracePt t="46605" x="8470900" y="3976688"/>
          <p14:tracePt t="46618" x="8453438" y="4002088"/>
          <p14:tracePt t="46620" x="8445500" y="4019550"/>
          <p14:tracePt t="46635" x="8420100" y="4052888"/>
          <p14:tracePt t="46636" x="8402638" y="4070350"/>
          <p14:tracePt t="46652" x="8343900" y="4164013"/>
          <p14:tracePt t="46668" x="8232775" y="4257675"/>
          <p14:tracePt t="46670" x="8199438" y="4291013"/>
          <p14:tracePt t="46685" x="8070850" y="4394200"/>
          <p14:tracePt t="46686" x="8037513" y="4419600"/>
          <p14:tracePt t="46702" x="7850188" y="4554538"/>
          <p14:tracePt t="46703" x="7791450" y="4597400"/>
          <p14:tracePt t="46718" x="7510463" y="4749800"/>
          <p14:tracePt t="46735" x="7145338" y="4868863"/>
          <p14:tracePt t="46752" x="6737350" y="4972050"/>
          <p14:tracePt t="46755" x="6618288" y="4997450"/>
          <p14:tracePt t="46757" x="6508750" y="5022850"/>
          <p14:tracePt t="46768" x="6159500" y="5099050"/>
          <p14:tracePt t="46785" x="5743575" y="5157788"/>
          <p14:tracePt t="46789" x="5657850" y="5157788"/>
          <p14:tracePt t="46792" x="5573713" y="5157788"/>
          <p14:tracePt t="46802" x="5403850" y="5157788"/>
          <p14:tracePt t="46804" x="5318125" y="5157788"/>
          <p14:tracePt t="46818" x="5089525" y="5157788"/>
          <p14:tracePt t="46820" x="5013325" y="5157788"/>
          <p14:tracePt t="46835" x="4818063" y="5157788"/>
          <p14:tracePt t="46836" x="4757738" y="5157788"/>
          <p14:tracePt t="46851" x="4595813" y="5157788"/>
          <p14:tracePt t="46852" x="4554538" y="5157788"/>
          <p14:tracePt t="46868" x="4410075" y="5192713"/>
          <p14:tracePt t="46886" x="4281488" y="5226050"/>
          <p14:tracePt t="46891" x="4265613" y="5235575"/>
          <p14:tracePt t="46902" x="4230688" y="5243513"/>
          <p14:tracePt t="46903" x="4222750" y="5243513"/>
          <p14:tracePt t="46907" x="4214813" y="5243513"/>
          <p14:tracePt t="46919" x="4197350" y="5243513"/>
          <p14:tracePt t="46935" x="4162425" y="5243513"/>
          <p14:tracePt t="46952" x="4137025" y="5243513"/>
          <p14:tracePt t="46954" x="4129088" y="5243513"/>
          <p14:tracePt t="46968" x="4103688" y="5243513"/>
          <p14:tracePt t="46970" x="4095750" y="5243513"/>
          <p14:tracePt t="46985" x="4070350" y="5243513"/>
          <p14:tracePt t="46988" x="4044950" y="5243513"/>
          <p14:tracePt t="47002" x="4010025" y="5243513"/>
          <p14:tracePt t="47004" x="3992563" y="5243513"/>
          <p14:tracePt t="47018" x="3951288" y="5226050"/>
          <p14:tracePt t="47020" x="3941763" y="5226050"/>
          <p14:tracePt t="47036" x="3883025" y="5208588"/>
          <p14:tracePt t="47052" x="3814763" y="5175250"/>
          <p14:tracePt t="47054" x="3797300" y="5175250"/>
          <p14:tracePt t="47068" x="3729038" y="5175250"/>
          <p14:tracePt t="47070" x="3721100" y="5157788"/>
          <p14:tracePt t="47085" x="3678238" y="5149850"/>
          <p14:tracePt t="47101" x="3636963" y="5149850"/>
          <p14:tracePt t="47102" x="3619500" y="5132388"/>
          <p14:tracePt t="47118" x="3594100" y="5124450"/>
          <p14:tracePt t="47135" x="3551238" y="5106988"/>
          <p14:tracePt t="47151" x="3517900" y="5081588"/>
          <p14:tracePt t="47155" x="3500438" y="5064125"/>
          <p14:tracePt t="47157" x="3492500" y="5064125"/>
          <p14:tracePt t="47168" x="3467100" y="5056188"/>
          <p14:tracePt t="47186" x="3389313" y="5013325"/>
          <p14:tracePt t="47202" x="3305175" y="5005388"/>
          <p14:tracePt t="47203" x="3279775" y="5005388"/>
          <p14:tracePt t="47218" x="3186113" y="4997450"/>
          <p14:tracePt t="47219" x="3160713" y="4979988"/>
          <p14:tracePt t="47236" x="3074988" y="4962525"/>
          <p14:tracePt t="47251" x="2982913" y="4937125"/>
          <p14:tracePt t="47253" x="2947988" y="4937125"/>
          <p14:tracePt t="47268" x="2871788" y="4903788"/>
          <p14:tracePt t="47285" x="2820988" y="4886325"/>
          <p14:tracePt t="47301" x="2786063" y="4860925"/>
          <p14:tracePt t="47318" x="2744788" y="4827588"/>
          <p14:tracePt t="47335" x="2709863" y="4818063"/>
          <p14:tracePt t="47351" x="2651125" y="4792663"/>
          <p14:tracePt t="47355" x="2633663" y="4792663"/>
          <p14:tracePt t="47358" x="2616200" y="4784725"/>
          <p14:tracePt t="47368" x="2574925" y="4767263"/>
          <p14:tracePt t="47369" x="2565400" y="4767263"/>
          <p14:tracePt t="47386" x="2471738" y="4767263"/>
          <p14:tracePt t="47402" x="2395538" y="4767263"/>
          <p14:tracePt t="47405" x="2370138" y="4767263"/>
          <p14:tracePt t="47418" x="2293938" y="4767263"/>
          <p14:tracePt t="47420" x="2276475" y="4749800"/>
          <p14:tracePt t="47436" x="2225675" y="4749800"/>
          <p14:tracePt t="47451" x="2174875" y="4724400"/>
          <p14:tracePt t="47452" x="2149475" y="4724400"/>
          <p14:tracePt t="47468" x="2030413" y="4724400"/>
          <p14:tracePt t="47485" x="1903413" y="4708525"/>
          <p14:tracePt t="47501" x="1801813" y="4691063"/>
          <p14:tracePt t="47518" x="1733550" y="4673600"/>
          <p14:tracePt t="47520" x="1724025" y="4673600"/>
          <p14:tracePt t="47523" x="1698625" y="4673600"/>
          <p14:tracePt t="47534" x="1639888" y="4673600"/>
          <p14:tracePt t="47552" x="1589088" y="4673600"/>
          <p14:tracePt t="47554" x="1571625" y="4673600"/>
          <p14:tracePt t="47568" x="1546225" y="4673600"/>
          <p14:tracePt t="47586" x="1528763" y="4673600"/>
          <p14:tracePt t="47730" x="1538288" y="4673600"/>
          <p14:tracePt t="47739" x="1546225" y="4673600"/>
          <p14:tracePt t="47746" x="1554163" y="4673600"/>
          <p14:tracePt t="47772" x="1614488" y="4648200"/>
          <p14:tracePt t="47775" x="1631950" y="4640263"/>
          <p14:tracePt t="47779" x="1647825" y="4640263"/>
          <p14:tracePt t="47782" x="1665288" y="4630738"/>
          <p14:tracePt t="47791" x="1698625" y="4622800"/>
          <p14:tracePt t="47801" x="1733550" y="4622800"/>
          <p14:tracePt t="47802" x="1749425" y="4614863"/>
          <p14:tracePt t="47817" x="1827213" y="4597400"/>
          <p14:tracePt t="47834" x="1893888" y="4579938"/>
          <p14:tracePt t="47835" x="1920875" y="4572000"/>
          <p14:tracePt t="47851" x="1987550" y="4572000"/>
          <p14:tracePt t="47852" x="2012950" y="4572000"/>
          <p14:tracePt t="47867" x="2124075" y="4572000"/>
          <p14:tracePt t="47884" x="2260600" y="4572000"/>
          <p14:tracePt t="47889" x="2293938" y="4572000"/>
          <p14:tracePt t="47900" x="2395538" y="4572000"/>
          <p14:tracePt t="47918" x="2524125" y="4572000"/>
          <p14:tracePt t="47934" x="2684463" y="4572000"/>
          <p14:tracePt t="47951" x="2795588" y="4572000"/>
          <p14:tracePt t="47968" x="2889250" y="4572000"/>
          <p14:tracePt t="47971" x="2922588" y="4572000"/>
          <p14:tracePt t="47974" x="2947988" y="4572000"/>
          <p14:tracePt t="47986" x="3016250" y="4572000"/>
          <p14:tracePt t="48002" x="3084513" y="4572000"/>
          <p14:tracePt t="48005" x="3100388" y="4572000"/>
          <p14:tracePt t="48018" x="3178175" y="4572000"/>
          <p14:tracePt t="48019" x="3203575" y="4572000"/>
          <p14:tracePt t="48034" x="3355975" y="4572000"/>
          <p14:tracePt t="48035" x="3398838" y="4572000"/>
          <p14:tracePt t="48051" x="3568700" y="4572000"/>
          <p14:tracePt t="48052" x="3627438" y="4572000"/>
          <p14:tracePt t="48068" x="3832225" y="4572000"/>
          <p14:tracePt t="48069" x="3900488" y="4572000"/>
          <p14:tracePt t="48084" x="4187825" y="4572000"/>
          <p14:tracePt t="48101" x="4443413" y="4572000"/>
          <p14:tracePt t="48117" x="4673600" y="4572000"/>
          <p14:tracePt t="48120" x="4732338" y="4572000"/>
          <p14:tracePt t="48134" x="4945063" y="4572000"/>
          <p14:tracePt t="48151" x="5191125" y="4564063"/>
          <p14:tracePt t="48155" x="5249863" y="4564063"/>
          <p14:tracePt t="48168" x="5497513" y="4564063"/>
          <p14:tracePt t="48172" x="5565775" y="4564063"/>
          <p14:tracePt t="48174" x="5649913" y="4564063"/>
          <p14:tracePt t="48184" x="5776913" y="4564063"/>
          <p14:tracePt t="48186" x="5853113" y="4564063"/>
          <p14:tracePt t="48201" x="6083300" y="4564063"/>
          <p14:tracePt t="48217" x="6227763" y="4564063"/>
          <p14:tracePt t="48219" x="6261100" y="4564063"/>
          <p14:tracePt t="48222" x="6286500" y="4564063"/>
          <p14:tracePt t="48235" x="6380163" y="4564063"/>
          <p14:tracePt t="48251" x="6423025" y="4564063"/>
          <p14:tracePt t="48267" x="6448425" y="4564063"/>
          <p14:tracePt t="48284" x="6473825" y="4554538"/>
          <p14:tracePt t="48304" x="6491288" y="4546600"/>
          <p14:tracePt t="48707" x="6499225" y="4546600"/>
          <p14:tracePt t="55438" x="6483350" y="4546600"/>
          <p14:tracePt t="55441" x="6473825" y="4546600"/>
          <p14:tracePt t="55449" x="6423025" y="4546600"/>
          <p14:tracePt t="55464" x="6346825" y="4554538"/>
          <p14:tracePt t="55466" x="6321425" y="4564063"/>
          <p14:tracePt t="55480" x="6261100" y="4579938"/>
          <p14:tracePt t="55481" x="6253163" y="4589463"/>
          <p14:tracePt t="55484" x="6235700" y="4597400"/>
          <p14:tracePt t="55496" x="6194425" y="4622800"/>
          <p14:tracePt t="55513" x="6100763" y="4683125"/>
          <p14:tracePt t="55517" x="6075363" y="4699000"/>
          <p14:tracePt t="55530" x="5981700" y="4759325"/>
          <p14:tracePt t="55532" x="5946775" y="4775200"/>
          <p14:tracePt t="55546" x="5802313" y="4852988"/>
          <p14:tracePt t="55564" x="5599113" y="4954588"/>
          <p14:tracePt t="55567" x="5530850" y="4987925"/>
          <p14:tracePt t="55570" x="5472113" y="5005388"/>
          <p14:tracePt t="55580" x="5353050" y="5038725"/>
          <p14:tracePt t="55582" x="5292725" y="5056188"/>
          <p14:tracePt t="55596" x="5106988" y="5106988"/>
          <p14:tracePt t="55598" x="5046663" y="5116513"/>
          <p14:tracePt t="55614" x="4833938" y="5167313"/>
          <p14:tracePt t="55629" x="4714875" y="5175250"/>
          <p14:tracePt t="55630" x="4681538" y="5175250"/>
          <p14:tracePt t="55646" x="4562475" y="5175250"/>
          <p14:tracePt t="55663" x="4451350" y="5200650"/>
          <p14:tracePt t="55679" x="4410075" y="5208588"/>
          <p14:tracePt t="55681" x="4392613" y="5218113"/>
          <p14:tracePt t="55696" x="4332288" y="5235575"/>
          <p14:tracePt t="55713" x="4281488" y="5243513"/>
          <p14:tracePt t="55729" x="4197350" y="5251450"/>
          <p14:tracePt t="55732" x="4171950" y="5260975"/>
          <p14:tracePt t="55747" x="3984625" y="5319713"/>
          <p14:tracePt t="55751" x="3925888" y="5327650"/>
          <p14:tracePt t="55763" x="3721100" y="5370513"/>
          <p14:tracePt t="55780" x="3441700" y="5421313"/>
          <p14:tracePt t="55783" x="3363913" y="5438775"/>
          <p14:tracePt t="55798" x="3127375" y="5497513"/>
          <p14:tracePt t="55813" x="2955925" y="5532438"/>
          <p14:tracePt t="55816" x="2914650" y="5557838"/>
          <p14:tracePt t="55829" x="2811463" y="5575300"/>
          <p14:tracePt t="55831" x="2786063" y="5575300"/>
          <p14:tracePt t="55846" x="2701925" y="5575300"/>
          <p14:tracePt t="55863" x="2600325" y="5575300"/>
          <p14:tracePt t="55879" x="2532063" y="5575300"/>
          <p14:tracePt t="55880" x="2514600" y="5575300"/>
          <p14:tracePt t="55896" x="2438400" y="5575300"/>
          <p14:tracePt t="55913" x="2344738" y="5575300"/>
          <p14:tracePt t="55930" x="2235200" y="5575300"/>
          <p14:tracePt t="55933" x="2208213" y="5575300"/>
          <p14:tracePt t="55935" x="2182813" y="5575300"/>
          <p14:tracePt t="55945" x="2141538" y="5575300"/>
          <p14:tracePt t="55962" x="2065338" y="5575300"/>
          <p14:tracePt t="55979" x="2022475" y="5575300"/>
          <p14:tracePt t="55996" x="2005013" y="5575300"/>
          <p14:tracePt t="56013" x="1971675" y="5575300"/>
          <p14:tracePt t="56034" x="1962150" y="5575300"/>
          <p14:tracePt t="56046" x="1946275" y="5575300"/>
          <p14:tracePt t="56064" x="1911350" y="5549900"/>
          <p14:tracePt t="56079" x="1885950" y="5532438"/>
          <p14:tracePt t="56081" x="1878013" y="5532438"/>
          <p14:tracePt t="56096" x="1827213" y="5514975"/>
          <p14:tracePt t="56113" x="1792288" y="5497513"/>
          <p14:tracePt t="56130" x="1776413" y="5497513"/>
          <p14:tracePt t="56147" x="1766888" y="5497513"/>
          <p14:tracePt t="56164" x="1758950" y="5497513"/>
          <p14:tracePt t="56180" x="1749425" y="5489575"/>
          <p14:tracePt t="56277" x="1749425" y="5481638"/>
          <p14:tracePt t="56304" x="1749425" y="5472113"/>
          <p14:tracePt t="56313" x="1758950" y="5472113"/>
          <p14:tracePt t="56319" x="1776413" y="5464175"/>
          <p14:tracePt t="56324" x="1809750" y="5456238"/>
          <p14:tracePt t="56332" x="1860550" y="5438775"/>
          <p14:tracePt t="56346" x="1971675" y="5413375"/>
          <p14:tracePt t="56348" x="2012950" y="5395913"/>
          <p14:tracePt t="56363" x="2268538" y="5345113"/>
          <p14:tracePt t="56379" x="2524125" y="5311775"/>
          <p14:tracePt t="56396" x="2778125" y="5311775"/>
          <p14:tracePt t="56412" x="2998788" y="5311775"/>
          <p14:tracePt t="56413" x="3049588" y="5311775"/>
          <p14:tracePt t="56429" x="3228975" y="5311775"/>
          <p14:tracePt t="56430" x="3270250" y="5319713"/>
          <p14:tracePt t="56446" x="3492500" y="5337175"/>
          <p14:tracePt t="56462" x="3687763" y="5353050"/>
          <p14:tracePt t="56479" x="3822700" y="5370513"/>
          <p14:tracePt t="56480" x="3840163" y="5380038"/>
          <p14:tracePt t="56496" x="3890963" y="5380038"/>
          <p14:tracePt t="56497" x="3908425" y="5380038"/>
          <p14:tracePt t="56513" x="3916363" y="5387975"/>
          <p14:tracePt t="56529" x="3925888" y="5395913"/>
          <p14:tracePt t="56547" x="3933825" y="5395913"/>
          <p14:tracePt t="56564" x="3959225" y="5395913"/>
          <p14:tracePt t="56579" x="3984625" y="5395913"/>
          <p14:tracePt t="56597" x="4010025" y="5395913"/>
          <p14:tracePt t="56599" x="4017963" y="5395913"/>
          <p14:tracePt t="56612" x="4035425" y="5395913"/>
          <p14:tracePt t="56629" x="4044950" y="5395913"/>
          <p14:tracePt t="56648" x="4052888" y="5395913"/>
          <p14:tracePt t="56663" x="4060825" y="5395913"/>
          <p14:tracePt t="56680" x="4070350" y="5395913"/>
          <p14:tracePt t="57394" x="4078288" y="5395913"/>
          <p14:tracePt t="57640" x="4078288" y="5387975"/>
          <p14:tracePt t="57655" x="4086225" y="5370513"/>
          <p14:tracePt t="57720" x="4095750" y="5370513"/>
          <p14:tracePt t="57725" x="4095750" y="5353050"/>
          <p14:tracePt t="57734" x="4103688" y="5353050"/>
          <p14:tracePt t="57746" x="4103688" y="5345113"/>
          <p14:tracePt t="57762" x="4111625" y="5327650"/>
          <p14:tracePt t="57779" x="4121150" y="5319713"/>
          <p14:tracePt t="57801" x="4129088" y="5311775"/>
          <p14:tracePt t="57815" x="4137025" y="5302250"/>
          <p14:tracePt t="57832" x="4146550" y="5294313"/>
          <p14:tracePt t="57848" x="4146550" y="5286375"/>
          <p14:tracePt t="57867" x="4146550" y="5276850"/>
          <p14:tracePt t="57880" x="4154488" y="5260975"/>
          <p14:tracePt t="57903" x="4162425" y="5260975"/>
          <p14:tracePt t="57927" x="4171950" y="5251450"/>
          <p14:tracePt t="58072" x="4171950" y="5243513"/>
          <p14:tracePt t="64140" x="4171950" y="5251450"/>
          <p14:tracePt t="64152" x="4171950" y="5268913"/>
          <p14:tracePt t="64161" x="4171950" y="5286375"/>
          <p14:tracePt t="64175" x="4154488" y="5319713"/>
          <p14:tracePt t="64191" x="4137025" y="5353050"/>
          <p14:tracePt t="64207" x="4129088" y="5395913"/>
          <p14:tracePt t="64210" x="4129088" y="5405438"/>
          <p14:tracePt t="64224" x="4121150" y="5438775"/>
          <p14:tracePt t="64225" x="4111625" y="5446713"/>
          <p14:tracePt t="64241" x="4086225" y="5489575"/>
          <p14:tracePt t="64242" x="4086225" y="5507038"/>
          <p14:tracePt t="64257" x="4052888" y="5549900"/>
          <p14:tracePt t="64259" x="4035425" y="5565775"/>
          <p14:tracePt t="64275" x="4010025" y="5616575"/>
          <p14:tracePt t="64277" x="4002088" y="5634038"/>
          <p14:tracePt t="64291" x="3951288" y="5710238"/>
          <p14:tracePt t="64295" x="3933825" y="5735638"/>
          <p14:tracePt t="64308" x="3890963" y="5795963"/>
          <p14:tracePt t="64310" x="3873500" y="5813425"/>
          <p14:tracePt t="64324" x="3840163" y="5846763"/>
          <p14:tracePt t="64326" x="3832225" y="5864225"/>
          <p14:tracePt t="64341" x="3806825" y="5905500"/>
          <p14:tracePt t="64342" x="3789363" y="5915025"/>
          <p14:tracePt t="64358" x="3771900" y="5940425"/>
          <p14:tracePt t="64361" x="3746500" y="5948363"/>
          <p14:tracePt t="64374" x="3713163" y="5983288"/>
          <p14:tracePt t="64376" x="3695700" y="5991225"/>
          <p14:tracePt t="64391" x="3652838" y="6016625"/>
          <p14:tracePt t="64392" x="3636963" y="6024563"/>
          <p14:tracePt t="64408" x="3594100" y="6034088"/>
          <p14:tracePt t="64409" x="3586163" y="6034088"/>
          <p14:tracePt t="64424" x="3533775" y="6049963"/>
          <p14:tracePt t="64442" x="3492500" y="6076950"/>
          <p14:tracePt t="64458" x="3482975" y="6084888"/>
          <p14:tracePt t="64459" x="3475038" y="6092825"/>
          <p14:tracePt t="64474" x="3467100" y="6102350"/>
          <p14:tracePt t="64490" x="3457575" y="6110288"/>
          <p14:tracePt t="64507" x="3457575" y="6118225"/>
          <p14:tracePt t="64524" x="3457575" y="6127750"/>
          <p14:tracePt t="64542" x="3457575" y="6143625"/>
          <p14:tracePt t="64545" x="3457575" y="6153150"/>
          <p14:tracePt t="64547" x="3457575" y="6161088"/>
          <p14:tracePt t="64557" x="3508375" y="6169025"/>
          <p14:tracePt t="64574" x="3670300" y="6169025"/>
          <p14:tracePt t="64591" x="4052888" y="6169025"/>
          <p14:tracePt t="64607" x="4384675" y="6143625"/>
          <p14:tracePt t="64624" x="5046663" y="6110288"/>
          <p14:tracePt t="64642" x="5667375" y="6076950"/>
          <p14:tracePt t="64657" x="5938838" y="6059488"/>
          <p14:tracePt t="64659" x="5997575" y="6049963"/>
          <p14:tracePt t="64674" x="6100763" y="6024563"/>
          <p14:tracePt t="64740" x="6091238" y="6024563"/>
          <p14:tracePt t="64750" x="6065838" y="6024563"/>
          <p14:tracePt t="64758" x="6015038" y="6024563"/>
          <p14:tracePt t="64761" x="5997575" y="6034088"/>
          <p14:tracePt t="64775" x="5845175" y="6076950"/>
          <p14:tracePt t="64776" x="5776913" y="6092825"/>
          <p14:tracePt t="64792" x="5429250" y="6161088"/>
          <p14:tracePt t="64807" x="5157788" y="6178550"/>
          <p14:tracePt t="64823" x="4656138" y="6229350"/>
          <p14:tracePt t="64841" x="4306888" y="6254750"/>
          <p14:tracePt t="64857" x="4214813" y="6254750"/>
          <p14:tracePt t="64858" x="4197350" y="6254750"/>
          <p14:tracePt t="64874" x="4187825" y="6254750"/>
          <p14:tracePt t="64912" x="4197350" y="6254750"/>
          <p14:tracePt t="64916" x="4205288" y="6254750"/>
          <p14:tracePt t="64926" x="4316413" y="6254750"/>
          <p14:tracePt t="64930" x="4359275" y="6254750"/>
          <p14:tracePt t="64942" x="4587875" y="6254750"/>
          <p14:tracePt t="64957" x="5064125" y="6246813"/>
          <p14:tracePt t="64960" x="5208588" y="6246813"/>
          <p14:tracePt t="64974" x="5735638" y="6246813"/>
          <p14:tracePt t="64976" x="5938838" y="6246813"/>
          <p14:tracePt t="64990" x="6550025" y="6246813"/>
          <p14:tracePt t="64991" x="6754813" y="6246813"/>
          <p14:tracePt t="65007" x="7408863" y="6211888"/>
          <p14:tracePt t="65008" x="7646988" y="6194425"/>
          <p14:tracePt t="65023" x="8750300" y="6049963"/>
          <p14:tracePt t="65042" x="10059988" y="5745163"/>
          <p14:tracePt t="65057" x="10721975" y="5565775"/>
          <p14:tracePt t="65074" x="11079163" y="5456238"/>
          <p14:tracePt t="65075" x="11198225" y="5413375"/>
          <p14:tracePt t="65090" x="11614150" y="5200650"/>
          <p14:tracePt t="65107" x="11826875" y="5048250"/>
          <p14:tracePt t="65124" x="11885613" y="4972050"/>
          <p14:tracePt t="65126" x="11903075" y="4946650"/>
          <p14:tracePt t="65140" x="11911013" y="4903788"/>
          <p14:tracePt t="65157" x="11936413" y="4810125"/>
          <p14:tracePt t="65173" x="11953875" y="4716463"/>
          <p14:tracePt t="65190" x="11988800" y="4622800"/>
          <p14:tracePt t="65191" x="11996738" y="4597400"/>
          <p14:tracePt t="65207" x="12047538" y="4470400"/>
          <p14:tracePt t="65208" x="12065000" y="4435475"/>
          <p14:tracePt t="65223" x="12098338" y="4376738"/>
          <p14:tracePt t="65240" x="12123738" y="4291013"/>
          <p14:tracePt t="65257" x="12141200" y="4232275"/>
          <p14:tracePt t="65273" x="12158663" y="4206875"/>
          <p14:tracePt t="65275" x="12166600" y="4189413"/>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2BC869EB-5623-4AA1-9123-4AF9DF916049}"/>
              </a:ext>
            </a:extLst>
          </p:cNvPr>
          <p:cNvSpPr/>
          <p:nvPr/>
        </p:nvSpPr>
        <p:spPr>
          <a:xfrm>
            <a:off x="82592" y="1130540"/>
            <a:ext cx="12014878" cy="5727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sp>
        <p:nvSpPr>
          <p:cNvPr id="6" name="Rectangle 5"/>
          <p:cNvSpPr/>
          <p:nvPr/>
        </p:nvSpPr>
        <p:spPr>
          <a:xfrm>
            <a:off x="323385" y="2492518"/>
            <a:ext cx="11519209" cy="830997"/>
          </a:xfrm>
          <a:prstGeom prst="rect">
            <a:avLst/>
          </a:prstGeom>
        </p:spPr>
        <p:txBody>
          <a:bodyPr wrap="square">
            <a:spAutoFit/>
          </a:bodyPr>
          <a:lstStyle/>
          <a:p>
            <a:pPr algn="ctr"/>
            <a:r>
              <a:rPr lang="en-GB" sz="4800" u="sng" dirty="0">
                <a:solidFill>
                  <a:srgbClr val="C00000"/>
                </a:solidFill>
                <a:latin typeface="Times New Roman" panose="02020603050405020304" pitchFamily="18" charset="0"/>
                <a:cs typeface="Times New Roman" panose="02020603050405020304" pitchFamily="18" charset="0"/>
              </a:rPr>
              <a:t>We will continue in our next lecture</a:t>
            </a:r>
            <a:endParaRPr lang="en-GB" sz="48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8"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054906AB-BF5C-F78C-D5D1-8608997146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1982061222"/>
      </p:ext>
    </p:extLst>
  </p:cSld>
  <p:clrMapOvr>
    <a:masterClrMapping/>
  </p:clrMapOvr>
  <mc:AlternateContent xmlns:mc="http://schemas.openxmlformats.org/markup-compatibility/2006" xmlns:p14="http://schemas.microsoft.com/office/powerpoint/2010/main">
    <mc:Choice Requires="p14">
      <p:transition spd="slow" p14:dur="2000" advTm="32975"/>
    </mc:Choice>
    <mc:Fallback xmlns="">
      <p:transition spd="slow" advTm="3297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stretch>
            <a:fillRect/>
          </a:stretch>
        </p:blipFill>
        <p:spPr>
          <a:xfrm>
            <a:off x="8758866" y="1722726"/>
            <a:ext cx="2760600" cy="3512600"/>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sp>
        <p:nvSpPr>
          <p:cNvPr id="8" name="Rectangle 7"/>
          <p:cNvSpPr/>
          <p:nvPr/>
        </p:nvSpPr>
        <p:spPr>
          <a:xfrm>
            <a:off x="278781" y="1763159"/>
            <a:ext cx="8664498" cy="2126864"/>
          </a:xfrm>
          <a:prstGeom prst="rect">
            <a:avLst/>
          </a:prstGeom>
        </p:spPr>
        <p:txBody>
          <a:bodyPr wrap="square">
            <a:spAutoFit/>
          </a:bodyPr>
          <a:lstStyle/>
          <a:p>
            <a:pPr marL="285750" indent="-285750">
              <a:lnSpc>
                <a:spcPct val="150000"/>
              </a:lnSpc>
              <a:buFont typeface="Wingdings" panose="05000000000000000000" pitchFamily="2" charset="2"/>
              <a:buChar char="§"/>
            </a:pPr>
            <a:r>
              <a:rPr lang="en-GB" dirty="0">
                <a:hlinkClick r:id="rId3"/>
              </a:rPr>
              <a:t>Marketing 101 - The Five Marketing Concepts - Rock Content</a:t>
            </a:r>
            <a:endParaRPr lang="en-GB" dirty="0"/>
          </a:p>
          <a:p>
            <a:pPr marL="285750" indent="-285750">
              <a:lnSpc>
                <a:spcPct val="150000"/>
              </a:lnSpc>
              <a:buFont typeface="Wingdings" panose="05000000000000000000" pitchFamily="2" charset="2"/>
              <a:buChar char="§"/>
            </a:pPr>
            <a:r>
              <a:rPr lang="en-GB" dirty="0">
                <a:hlinkClick r:id="rId4"/>
              </a:rPr>
              <a:t>The 5 Essential Marketing Concepts Explained + Examples (disruptiveadvertising.com)</a:t>
            </a:r>
            <a:endParaRPr lang="en-GB" dirty="0"/>
          </a:p>
          <a:p>
            <a:pPr marL="285750" indent="-285750">
              <a:lnSpc>
                <a:spcPct val="150000"/>
              </a:lnSpc>
              <a:buFont typeface="Wingdings" panose="05000000000000000000" pitchFamily="2" charset="2"/>
              <a:buChar char="§"/>
            </a:pPr>
            <a:r>
              <a:rPr lang="en-US" dirty="0">
                <a:hlinkClick r:id="rId5"/>
              </a:rPr>
              <a:t>What is the Marketing Concept | VCMO</a:t>
            </a:r>
            <a:endParaRPr lang="en-US" dirty="0"/>
          </a:p>
          <a:p>
            <a:pPr marL="285750" indent="-285750">
              <a:lnSpc>
                <a:spcPct val="150000"/>
              </a:lnSpc>
              <a:buFont typeface="Wingdings" panose="05000000000000000000" pitchFamily="2" charset="2"/>
              <a:buChar char="§"/>
            </a:pPr>
            <a:r>
              <a:rPr lang="en-US" dirty="0">
                <a:hlinkClick r:id="rId6"/>
              </a:rPr>
              <a:t>Marketing Concepts: Definitions, Advantages, and Examples (visuwisu.co)</a:t>
            </a:r>
            <a:endParaRPr lang="en-GB" dirty="0"/>
          </a:p>
          <a:p>
            <a:pPr marL="285750" indent="-285750">
              <a:lnSpc>
                <a:spcPct val="150000"/>
              </a:lnSpc>
              <a:buFont typeface="Wingdings" panose="05000000000000000000" pitchFamily="2" charset="2"/>
              <a:buChar char="§"/>
            </a:pPr>
            <a:endParaRPr lang="en-GB" dirty="0"/>
          </a:p>
        </p:txBody>
      </p:sp>
      <p:sp>
        <p:nvSpPr>
          <p:cNvPr id="9" name="Rectangle 8">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2</a:t>
            </a:r>
          </a:p>
        </p:txBody>
      </p:sp>
      <p:pic>
        <p:nvPicPr>
          <p:cNvPr id="6"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93764AE5-9A71-E4B3-B6FF-9451267FFF9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1549"/>
    </mc:Choice>
    <mc:Fallback xmlns="">
      <p:transition advTm="154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8121" y="1049920"/>
            <a:ext cx="10139568" cy="580808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C1B36B1E-237A-4556-9409-FCE5302E0803}"/>
              </a:ext>
            </a:extLst>
          </p:cNvPr>
          <p:cNvSpPr txBox="1"/>
          <p:nvPr/>
        </p:nvSpPr>
        <p:spPr>
          <a:xfrm rot="19575578">
            <a:off x="1793773" y="1519011"/>
            <a:ext cx="4524565" cy="584775"/>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Thanks for listening.</a:t>
            </a:r>
          </a:p>
        </p:txBody>
      </p:sp>
      <p:sp>
        <p:nvSpPr>
          <p:cNvPr id="3" name="Rectangle 2"/>
          <p:cNvSpPr/>
          <p:nvPr/>
        </p:nvSpPr>
        <p:spPr>
          <a:xfrm rot="19545903">
            <a:off x="1790539" y="1877056"/>
            <a:ext cx="6503670" cy="2610998"/>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Dr. Ayman Hassan</a:t>
            </a:r>
          </a:p>
        </p:txBody>
      </p:sp>
      <p:pic>
        <p:nvPicPr>
          <p:cNvPr id="7" name="Graphic 21" descr="صورة تحتوي على الخط, الرسومات, تصميم الجرافيك, لقطة شاشة&#10;&#10;تم إنشاء الوصف تلقائياً">
            <a:extLst>
              <a:ext uri="{FF2B5EF4-FFF2-40B4-BE49-F238E27FC236}">
                <a16:creationId xmlns:a16="http://schemas.microsoft.com/office/drawing/2014/main" id="{0C2231D1-5E78-29BB-63F5-3D0064188CF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5967" y="52055"/>
            <a:ext cx="2801972" cy="103034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251"/>
    </mc:Choice>
    <mc:Fallback xmlns="">
      <p:transition spd="slow" advTm="5251"/>
    </mc:Fallback>
  </mc:AlternateContent>
  <p:extLst>
    <p:ext uri="{3A86A75C-4F4B-4683-9AE1-C65F6400EC91}">
      <p14:laserTraceLst xmlns:p14="http://schemas.microsoft.com/office/powerpoint/2010/main">
        <p14:tracePtLst>
          <p14:tracePt t="1919" x="11996738" y="3408363"/>
          <p14:tracePt t="1920" x="11844338" y="3408363"/>
          <p14:tracePt t="1934" x="11231563" y="3408363"/>
          <p14:tracePt t="1950" x="9839325" y="3305175"/>
          <p14:tracePt t="1968" x="8369300" y="3109913"/>
          <p14:tracePt t="1971" x="8004175" y="3033713"/>
          <p14:tracePt t="1984" x="6932613" y="2744788"/>
          <p14:tracePt t="1987" x="6643688" y="2660650"/>
          <p14:tracePt t="2001" x="5786438" y="2422525"/>
          <p14:tracePt t="2003" x="5548313" y="2336800"/>
          <p14:tracePt t="2018" x="4765675" y="2065338"/>
          <p14:tracePt t="2034" x="4162425" y="1844675"/>
          <p14:tracePt t="2036" x="3746500" y="1682750"/>
          <p14:tracePt t="2050" x="3092450" y="1470025"/>
          <p14:tracePt t="2069" x="2174875" y="1223963"/>
          <p14:tracePt t="2084" x="1724025" y="1155700"/>
          <p14:tracePt t="2084" x="1579563" y="1138238"/>
          <p14:tracePt t="2100" x="968375" y="1003300"/>
          <p14:tracePt t="2117" x="212725" y="773113"/>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1"/>
</p:tagLst>
</file>

<file path=ppt/tags/tag2.xml><?xml version="1.0" encoding="utf-8"?>
<p:tagLst xmlns:a="http://schemas.openxmlformats.org/drawingml/2006/main" xmlns:r="http://schemas.openxmlformats.org/officeDocument/2006/relationships" xmlns:p="http://schemas.openxmlformats.org/presentationml/2006/main">
  <p:tag name="TIMING" val="|2.5"/>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1"/>
</p:tagLst>
</file>

<file path=ppt/tags/tag5.xml><?xml version="1.0" encoding="utf-8"?>
<p:tagLst xmlns:a="http://schemas.openxmlformats.org/drawingml/2006/main" xmlns:r="http://schemas.openxmlformats.org/officeDocument/2006/relationships" xmlns:p="http://schemas.openxmlformats.org/presentationml/2006/main">
  <p:tag name="TIMING" val="|0.7"/>
</p:tagLst>
</file>

<file path=ppt/tags/tag6.xml><?xml version="1.0" encoding="utf-8"?>
<p:tagLst xmlns:a="http://schemas.openxmlformats.org/drawingml/2006/main" xmlns:r="http://schemas.openxmlformats.org/officeDocument/2006/relationships" xmlns:p="http://schemas.openxmlformats.org/presentationml/2006/main">
  <p:tag name="TIMING" val="|1"/>
</p:tagLst>
</file>

<file path=ppt/tags/tag7.xml><?xml version="1.0" encoding="utf-8"?>
<p:tagLst xmlns:a="http://schemas.openxmlformats.org/drawingml/2006/main" xmlns:r="http://schemas.openxmlformats.org/officeDocument/2006/relationships" xmlns:p="http://schemas.openxmlformats.org/presentationml/2006/main">
  <p:tag name="TIMING" val="|1.2|1.1|0.9|0.9|1.7|0.9|1"/>
</p:tagLst>
</file>

<file path=ppt/tags/tag8.xml><?xml version="1.0" encoding="utf-8"?>
<p:tagLst xmlns:a="http://schemas.openxmlformats.org/drawingml/2006/main" xmlns:r="http://schemas.openxmlformats.org/officeDocument/2006/relationships" xmlns:p="http://schemas.openxmlformats.org/presentationml/2006/main">
  <p:tag name="TIMING" val="|2.3|1.2|0.9|0.8|0.8|1|1.1|1.2|0.9"/>
</p:tagLst>
</file>

<file path=ppt/tags/tag9.xml><?xml version="1.0" encoding="utf-8"?>
<p:tagLst xmlns:a="http://schemas.openxmlformats.org/drawingml/2006/main" xmlns:r="http://schemas.openxmlformats.org/officeDocument/2006/relationships" xmlns:p="http://schemas.openxmlformats.org/presentationml/2006/main">
  <p:tag name="TIMING" val="|2|42.3|1.2|0.9|0.6|0.6|0.6"/>
</p:tagLst>
</file>

<file path=ppt/tags/tag10.xml><?xml version="1.0" encoding="utf-8"?>
<p:tagLst xmlns:a="http://schemas.openxmlformats.org/drawingml/2006/main" xmlns:r="http://schemas.openxmlformats.org/officeDocument/2006/relationships" xmlns:p="http://schemas.openxmlformats.org/presentationml/2006/main">
  <p:tag name="TIMING" val="|1.5|0.9|0.8|0.7|0.8|0.6|0.9|0.6|0.6|0.9"/>
</p:tagLst>
</file>

<file path=ppt/tags/tag11.xml><?xml version="1.0" encoding="utf-8"?>
<p:tagLst xmlns:a="http://schemas.openxmlformats.org/drawingml/2006/main" xmlns:r="http://schemas.openxmlformats.org/officeDocument/2006/relationships" xmlns:p="http://schemas.openxmlformats.org/presentationml/2006/main">
  <p:tag name="TIMING" val="|1.5|0.9|0.7|0.5|0.5|0.8|91.7"/>
</p:tagLst>
</file>

<file path=ppt/tags/tag12.xml><?xml version="1.0" encoding="utf-8"?>
<p:tagLst xmlns:a="http://schemas.openxmlformats.org/drawingml/2006/main" xmlns:r="http://schemas.openxmlformats.org/officeDocument/2006/relationships" xmlns:p="http://schemas.openxmlformats.org/presentationml/2006/main">
  <p:tag name="TIMING" val="|1.5|0.9|0.8|0.7|0.8|0.7|0.8|0.8"/>
</p:tagLst>
</file>

<file path=ppt/tags/tag13.xml><?xml version="1.0" encoding="utf-8"?>
<p:tagLst xmlns:a="http://schemas.openxmlformats.org/drawingml/2006/main" xmlns:r="http://schemas.openxmlformats.org/officeDocument/2006/relationships" xmlns:p="http://schemas.openxmlformats.org/presentationml/2006/main">
  <p:tag name="TIMING" val="|0.9|0.8|0.7|0.6|0.6|0.6|0.6|0.7|0.6|0.5|0.3"/>
</p:tagLst>
</file>

<file path=ppt/tags/tag14.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purl.org/dc/terms/"/>
    <ds:schemaRef ds:uri="http://purl.org/dc/elements/1.1/"/>
    <ds:schemaRef ds:uri="http://www.w3.org/XML/1998/namespace"/>
    <ds:schemaRef ds:uri="http://schemas.microsoft.com/office/2006/documentManagement/types"/>
    <ds:schemaRef ds:uri="d13aca44-ef33-4cf4-9980-7f0b00e6eeb9"/>
    <ds:schemaRef ds:uri="49100919-8a76-4266-be0c-7dc583902cb4"/>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28EFBD4-EF79-41E4-96D4-6E894DB54A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2460</TotalTime>
  <Words>5156</Words>
  <Application>Microsoft Office PowerPoint</Application>
  <PresentationFormat>شاشة عريضة</PresentationFormat>
  <Paragraphs>437</Paragraphs>
  <Slides>47</Slides>
  <Notes>4</Notes>
  <HiddenSlides>0</HiddenSlides>
  <MMClips>1</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47</vt:i4>
      </vt:variant>
    </vt:vector>
  </HeadingPairs>
  <TitlesOfParts>
    <vt:vector size="59" baseType="lpstr">
      <vt:lpstr>Alexandria</vt:lpstr>
      <vt:lpstr>Arial</vt:lpstr>
      <vt:lpstr>Calibri</vt:lpstr>
      <vt:lpstr>Calibri Light</vt:lpstr>
      <vt:lpstr>Courier New</vt:lpstr>
      <vt:lpstr>Monotype Corsiva</vt:lpstr>
      <vt:lpstr>Roboto Light</vt:lpstr>
      <vt:lpstr>Symbol</vt:lpstr>
      <vt:lpstr>Times New Roman</vt:lpstr>
      <vt:lpstr>Vladimir Script</vt:lpstr>
      <vt:lpstr>Wingdings</vt:lpstr>
      <vt:lpstr>Office Theme</vt:lpstr>
      <vt:lpstr>عرض تقديمي في PowerPoint</vt:lpstr>
      <vt:lpstr>عرض تقديمي في PowerPoint</vt:lpstr>
      <vt:lpstr>Learning Outcomes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549</cp:revision>
  <dcterms:created xsi:type="dcterms:W3CDTF">2023-04-29T09:08:00Z</dcterms:created>
  <dcterms:modified xsi:type="dcterms:W3CDTF">2024-10-06T08:24:06Z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