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  <p:sldId id="495" r:id="rId14"/>
    <p:sldId id="489" r:id="rId15"/>
    <p:sldId id="490" r:id="rId16"/>
    <p:sldId id="491" r:id="rId17"/>
    <p:sldId id="492" r:id="rId18"/>
    <p:sldId id="49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slide" Target="slides/slide14.xml" /><Relationship Id="rId3" Type="http://schemas.openxmlformats.org/officeDocument/2006/relationships/customXml" Target="../customXml/item3.xml" /><Relationship Id="rId21" Type="http://schemas.openxmlformats.org/officeDocument/2006/relationships/presProps" Target="presProps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slide" Target="slides/slide13.xml" /><Relationship Id="rId2" Type="http://schemas.openxmlformats.org/officeDocument/2006/relationships/customXml" Target="../customXml/item2.xml" /><Relationship Id="rId16" Type="http://schemas.openxmlformats.org/officeDocument/2006/relationships/slide" Target="slides/slide12.xml" /><Relationship Id="rId20" Type="http://schemas.openxmlformats.org/officeDocument/2006/relationships/notesMaster" Target="notesMasters/notesMaster1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24" Type="http://schemas.openxmlformats.org/officeDocument/2006/relationships/tableStyles" Target="tableStyles.xml" /><Relationship Id="rId5" Type="http://schemas.openxmlformats.org/officeDocument/2006/relationships/slide" Target="slides/slide1.xml" /><Relationship Id="rId15" Type="http://schemas.openxmlformats.org/officeDocument/2006/relationships/slide" Target="slides/slide11.xml" /><Relationship Id="rId23" Type="http://schemas.openxmlformats.org/officeDocument/2006/relationships/theme" Target="theme/theme1.xml" /><Relationship Id="rId10" Type="http://schemas.openxmlformats.org/officeDocument/2006/relationships/slide" Target="slides/slide6.xml" /><Relationship Id="rId19" Type="http://schemas.openxmlformats.org/officeDocument/2006/relationships/slide" Target="slides/slide15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slide" Target="slides/slide10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3.xml" /><Relationship Id="rId5" Type="http://schemas.openxmlformats.org/officeDocument/2006/relationships/image" Target="../media/image6.png" /><Relationship Id="rId4" Type="http://schemas.openxmlformats.org/officeDocument/2006/relationships/image" Target="../media/image5.jpe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14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5.xml" /><Relationship Id="rId4" Type="http://schemas.openxmlformats.org/officeDocument/2006/relationships/image" Target="../media/image6.png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6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18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17.xml" /><Relationship Id="rId5" Type="http://schemas.openxmlformats.org/officeDocument/2006/relationships/image" Target="../media/image13.png" /><Relationship Id="rId4" Type="http://schemas.openxmlformats.org/officeDocument/2006/relationships/image" Target="../media/image12.sv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6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7" Type="http://schemas.openxmlformats.org/officeDocument/2006/relationships/image" Target="../media/image22.png" /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1.png" /><Relationship Id="rId5" Type="http://schemas.openxmlformats.org/officeDocument/2006/relationships/image" Target="../media/image20.png" /><Relationship Id="rId4" Type="http://schemas.openxmlformats.org/officeDocument/2006/relationships/image" Target="../media/image19.png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Prepared by Dr. </a:t>
            </a:r>
            <a:r>
              <a:rPr lang="en-US" sz="2000" err="1">
                <a:latin typeface="Alexandria" charset="0"/>
                <a:cs typeface="Alexandria" charset="0"/>
              </a:rPr>
              <a:t>Walaa</a:t>
            </a:r>
            <a:r>
              <a:rPr lang="en-US" sz="2000"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829175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Project Financial</a:t>
            </a:r>
            <a:b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Alexandria" charset="0"/>
                <a:cs typeface="Alexandria" charset="0"/>
              </a:rPr>
              <a:t>Lecture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38963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PMG 615</a:t>
            </a:r>
          </a:p>
          <a:p>
            <a:r>
              <a:rPr lang="en-US" sz="2000">
                <a:latin typeface="Alexandria" charset="0"/>
                <a:cs typeface="Alexandria" charset="0"/>
              </a:rPr>
              <a:t>Islamic finance (part one)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Walaa</a:t>
            </a:r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899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8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Mai Ismail</cp:lastModifiedBy>
  <cp:revision>2</cp:revision>
  <dcterms:created xsi:type="dcterms:W3CDTF">2023-04-29T09:08:00Z</dcterms:created>
  <dcterms:modified xsi:type="dcterms:W3CDTF">2026-01-11T15:11:12Z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