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4ED7B-F81C-4FEE-B531-167CCBEF0E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307682-807F-4D2B-A567-2F4B46CBAA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44AFA-17E8-4F70-879A-7A8C904E8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F2E02-9D4B-46F6-A72C-45BED4A5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A53F5-EFFD-4FE1-B8D4-7A8D31DF3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0891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2CF86-74A4-4787-9482-115C662A6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D04A3-6BE9-4587-BDFF-C35EC6EFC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1E907-0CD5-4AA0-876F-3B4FA4FBE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63E03-DD21-481C-941B-FD7FE757F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60DE1-9606-40AE-8619-5E7FDD77F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71627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40040-9126-402A-A708-A1A47FA72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F07C10-0EA4-4CD0-9CB0-E9AFEA10D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E912EE-8937-4147-B557-957B70DD6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910F0-6DBF-418E-BB4E-7265CB3C2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145B3-4D84-4F5B-8102-E476550A5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31331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EFB27-5404-469F-AE29-44117309B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75C2F-F9D2-4DED-A752-3C45DFBE84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D633EC-5B04-4EDA-8686-745A459496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EB7FD-7F86-478C-B085-EA92C7186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123E0D-BD5A-47D0-880C-E7F5F3A2A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351D17-EAFE-4800-9DF8-53FE55252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36871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94825-DBFE-488A-8AD7-1188FC5F9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E1B091-738D-4927-99AC-1A35B53E4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66E0F-7B04-4723-805C-29C539150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DBB8F3-0E8D-450B-86C7-4C62E54DDC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5203E4-9AAA-4FCE-9AD9-8CA8BEC190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5109BA-BEFC-493D-B683-339CE1841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AD7A95-4E28-4B7B-8227-993026FBD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1E921C-D4B1-4664-B893-44A45D44C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52803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9D824-1325-48DF-B0C4-EE766EC38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E9E06-F654-41A0-9A90-1FC15641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0B7361-CA70-45B6-8736-564A676F1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8C366-A732-41BB-A393-1A9B8BBD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5567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5718C1-8B76-4943-9C60-CB5629AE8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1B0A97-7F52-4BD3-8C6C-D3CB87859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514B80-BBB7-47A2-99D7-25F2F4245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7051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4CEC1-6AC1-4939-8AEC-1EB861580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B4DD9-8BA8-408A-875B-566A71FCBA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FF5B1B-31F8-4576-BDF2-6F589D7A39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A4D936-72B5-4EBB-90E9-C2B98EEB7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4A0C64-9489-48F8-ABF4-97EB9FCA2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F9379B-9E53-40B8-8069-3854D4119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01410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9F1DE-036E-49A3-BCDC-8996A328B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ADDB92-E4C4-4552-ABD5-A12381C30C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59F85B-9185-4213-B369-377ECA34B1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97E971-83A8-41D4-BC10-C98353B73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BED2A5-DF00-435F-81BA-2D72883F2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25BA76-0F32-49A3-96B8-D85B9C569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37742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D8FAE-39DC-426B-8286-8DC36DA8D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515932-FD16-4918-8F2D-28319123CE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59FCD-E477-4F1B-B6F6-3F61DEADE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A475F-243F-4E37-83E9-94601D7DC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2FCDE-A397-48E6-A988-D718E60D5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39526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198E60-4489-4D47-A45B-E2F9269BB1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32F3D-56C9-4358-90D1-5D69615A1E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7A819-A8BF-4D17-A619-6580BAB62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FBAF9C-5F0A-423A-9DE7-2AA7FCD8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4909C-4B98-4788-9920-0D3F0EAEA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60845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B7D70F-F2EF-42DF-B9F2-082D9615B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28B1AF-B80B-476F-9FF6-353C0A7F5D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518FF-20DE-40EC-91CD-531DB7BD7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316B8-5F98-4334-85A4-E11C46E913E2}" type="datetimeFigureOut">
              <a:rPr lang="ar-EG" smtClean="0"/>
              <a:t>23/12/1443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513A7D-4819-4B28-B1A2-237B19A8E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40796B-AAF9-4EEF-86BD-D472187BF8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95C27-C5CA-426F-90DF-DC242EE3A3E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7397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426D2BFD-3A07-41CE-87E7-B46CA04895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96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44335F98-7178-49AC-92E2-3AAB275EB1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76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4CDDEB3-EEC7-4284-9127-11D20ABDB3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94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3FD9D05D-CA1C-46FF-8736-38BC0BA63F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69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B8D56E5-00FD-4A10-9C28-97B6279829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00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E6AED49-6A89-45E0-B683-99F26A8702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73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9BB048C-2523-4C04-A1CB-6181BE214F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99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3E8D8BF-0C90-4441-A3EE-F80A969B3B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82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84A274F4-1508-4A23-95BC-E30554093E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13A0FDB7-85A1-444B-9519-ADCAA7F510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6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E10B8B65-BDFA-4F33-ADF2-AC7ACC64C6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898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CD7CB30-464B-46BF-8FEE-FD30F59B96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582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3F8623C-BF01-439A-93F2-DF3459D2D7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70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F8553BB-27EF-4915-BB25-C4E015E6B6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33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8AB298A6-2A0D-4A02-8F21-B0A995E9AB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48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DBDBB82-EB43-4268-AFF1-B0E6CA9794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607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CA0180B6-FD83-4E57-BDD9-2EA723DD14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1639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4A068E8-332D-4DC9-BFF9-CC7DA83892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602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2BC91E3-910A-47D3-B1EE-D8A9E5B332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28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046BE77-4FBD-4623-9DC8-61B8370E3B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65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C97283C-F451-4AB6-8929-E092F520D0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668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4C7B1DF6-ECF9-4CC0-AF82-3E87496AA6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091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B1242C1-820E-48CD-A5E7-FC1A6930D6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214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9B8093E-CF27-4131-A2F9-067D82BF63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610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BE2BC7D-DEA4-4207-8CCA-5DEAB2208B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359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ABBC4C5E-1F8F-46F8-8996-D78B2EBCFB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968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6B0A5F57-6EB6-448C-A706-B7F74B0E58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593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BE716F2-8707-45F8-BC59-43074B9BE1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022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DCAC4A4B-4EAF-4591-987F-5802A5244D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2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2F2E744-8B27-4836-AC6A-780B279083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498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FAB909D-4735-4348-82A5-D6E6E53C75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8812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7634A647-5A0E-46B4-B84B-89720BBBFC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655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2BC0218A-4AE1-4706-86FC-553D573A7A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4386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5165439C-CB68-4230-A1C1-8A4593C848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8678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0136CDC6-9957-41E0-8DE0-8FE48C1EE1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062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CB8E22E-E1C0-4D37-9449-2260360170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17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63DB2EBF-4959-4E04-BC14-2230B4D447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295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D3F42A0-A90B-4FE7-B4CB-4585BD55A6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790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438A5674-0BC0-449D-B756-ED88BB2883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701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ECCB0FD1-016F-4401-881E-5E9E9D1532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647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F62AAB0-CB56-4BD4-8721-4E32E2D14E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2909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1E91414-48E3-4216-BC44-8C520BB6BF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616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3147249-7A6A-4B79-BE98-5D15C59B72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3772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C1678E36-9FDF-4980-930A-26678A4ABC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7722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8AC49A2C-BCE7-47F2-9B34-C1D31EF13F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941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F3AB8E5A-85AD-4BCD-B605-863485E8C6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79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2022-07-22T14:26:24Z</dcterms:created>
  <dcterms:modified xsi:type="dcterms:W3CDTF">2022-07-22T14:27:17Z</dcterms:modified>
</cp:coreProperties>
</file>