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1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349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8F4E40-4C5A-41BC-A108-D7D8FA315879}" v="8" dt="2025-01-23T14:19:04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9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A67BD392-088F-4789-B1AA-DAD908504052}"/>
    <pc:docChg chg="custSel modSld">
      <pc:chgData name="AbdullahHalawany" userId="93acd4f6-3999-43c0-a02f-17f31116eace" providerId="ADAL" clId="{A67BD392-088F-4789-B1AA-DAD908504052}" dt="2024-05-23T17:37:45.396" v="72" actId="478"/>
      <pc:docMkLst>
        <pc:docMk/>
      </pc:docMkLst>
      <pc:sldChg chg="addSp delSp modSp mod">
        <pc:chgData name="AbdullahHalawany" userId="93acd4f6-3999-43c0-a02f-17f31116eace" providerId="ADAL" clId="{A67BD392-088F-4789-B1AA-DAD908504052}" dt="2024-05-23T17:34:47.100" v="55" actId="1076"/>
        <pc:sldMkLst>
          <pc:docMk/>
          <pc:sldMk cId="3434396648" sldId="256"/>
        </pc:sldMkLst>
      </pc:sldChg>
      <pc:sldChg chg="modSp mod">
        <pc:chgData name="AbdullahHalawany" userId="93acd4f6-3999-43c0-a02f-17f31116eace" providerId="ADAL" clId="{A67BD392-088F-4789-B1AA-DAD908504052}" dt="2024-05-23T17:29:40.011" v="33" actId="20577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A67BD392-088F-4789-B1AA-DAD908504052}" dt="2024-05-23T17:30:26.672" v="37" actId="962"/>
        <pc:sldMkLst>
          <pc:docMk/>
          <pc:sldMk cId="979261729" sldId="276"/>
        </pc:sldMkLst>
      </pc:sldChg>
      <pc:sldChg chg="delSp modSp mod">
        <pc:chgData name="AbdullahHalawany" userId="93acd4f6-3999-43c0-a02f-17f31116eace" providerId="ADAL" clId="{A67BD392-088F-4789-B1AA-DAD908504052}" dt="2024-05-23T17:37:02.674" v="70" actId="478"/>
        <pc:sldMkLst>
          <pc:docMk/>
          <pc:sldMk cId="701632073" sldId="303"/>
        </pc:sldMkLst>
      </pc:sldChg>
      <pc:sldChg chg="delSp mod">
        <pc:chgData name="AbdullahHalawany" userId="93acd4f6-3999-43c0-a02f-17f31116eace" providerId="ADAL" clId="{A67BD392-088F-4789-B1AA-DAD908504052}" dt="2024-05-23T17:37:45.396" v="72" actId="478"/>
        <pc:sldMkLst>
          <pc:docMk/>
          <pc:sldMk cId="2269687913" sldId="349"/>
        </pc:sldMkLst>
      </pc:sldChg>
      <pc:sldChg chg="delSp mod">
        <pc:chgData name="AbdullahHalawany" userId="93acd4f6-3999-43c0-a02f-17f31116eace" providerId="ADAL" clId="{A67BD392-088F-4789-B1AA-DAD908504052}" dt="2024-05-23T17:37:08.733" v="71" actId="478"/>
        <pc:sldMkLst>
          <pc:docMk/>
          <pc:sldMk cId="4123453183" sldId="482"/>
        </pc:sldMkLst>
      </pc:sldChg>
      <pc:sldChg chg="addSp delSp modSp mod">
        <pc:chgData name="AbdullahHalawany" userId="93acd4f6-3999-43c0-a02f-17f31116eace" providerId="ADAL" clId="{A67BD392-088F-4789-B1AA-DAD908504052}" dt="2024-05-23T17:31:03.207" v="47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A67BD392-088F-4789-B1AA-DAD908504052}" dt="2024-05-23T17:35:23.066" v="64" actId="1076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A67BD392-088F-4789-B1AA-DAD908504052}" dt="2024-05-23T17:36:33.540" v="69" actId="20577"/>
        <pc:sldMkLst>
          <pc:docMk/>
          <pc:sldMk cId="3592603856" sldId="490"/>
        </pc:sldMkLst>
      </pc:sldChg>
    </pc:docChg>
  </pc:docChgLst>
  <pc:docChgLst>
    <pc:chgData name="AbdullahHalawany" userId="93acd4f6-3999-43c0-a02f-17f31116eace" providerId="ADAL" clId="{928F4E40-4C5A-41BC-A108-D7D8FA315879}"/>
    <pc:docChg chg="undo custSel modSld">
      <pc:chgData name="AbdullahHalawany" userId="93acd4f6-3999-43c0-a02f-17f31116eace" providerId="ADAL" clId="{928F4E40-4C5A-41BC-A108-D7D8FA315879}" dt="2025-01-23T14:25:59.906" v="199" actId="1076"/>
      <pc:docMkLst>
        <pc:docMk/>
      </pc:docMkLst>
      <pc:sldChg chg="addSp delSp modSp mod">
        <pc:chgData name="AbdullahHalawany" userId="93acd4f6-3999-43c0-a02f-17f31116eace" providerId="ADAL" clId="{928F4E40-4C5A-41BC-A108-D7D8FA315879}" dt="2025-01-23T14:14:03.782" v="87" actId="1076"/>
        <pc:sldMkLst>
          <pc:docMk/>
          <pc:sldMk cId="3434396648" sldId="256"/>
        </pc:sldMkLst>
        <pc:picChg chg="add mod">
          <ac:chgData name="AbdullahHalawany" userId="93acd4f6-3999-43c0-a02f-17f31116eace" providerId="ADAL" clId="{928F4E40-4C5A-41BC-A108-D7D8FA315879}" dt="2025-01-23T14:13:27.339" v="82" actId="1076"/>
          <ac:picMkLst>
            <pc:docMk/>
            <pc:sldMk cId="3434396648" sldId="256"/>
            <ac:picMk id="6" creationId="{8A22D2C1-5AEC-F6A2-B9AF-5C94529BECD4}"/>
          </ac:picMkLst>
        </pc:picChg>
        <pc:picChg chg="del">
          <ac:chgData name="AbdullahHalawany" userId="93acd4f6-3999-43c0-a02f-17f31116eace" providerId="ADAL" clId="{928F4E40-4C5A-41BC-A108-D7D8FA315879}" dt="2025-01-23T14:12:59.923" v="79" actId="478"/>
          <ac:picMkLst>
            <pc:docMk/>
            <pc:sldMk cId="3434396648" sldId="256"/>
            <ac:picMk id="7" creationId="{93032280-6094-FAA6-5392-EA96493BB837}"/>
          </ac:picMkLst>
        </pc:picChg>
        <pc:picChg chg="add mod">
          <ac:chgData name="AbdullahHalawany" userId="93acd4f6-3999-43c0-a02f-17f31116eace" providerId="ADAL" clId="{928F4E40-4C5A-41BC-A108-D7D8FA315879}" dt="2025-01-23T14:14:03.782" v="87" actId="1076"/>
          <ac:picMkLst>
            <pc:docMk/>
            <pc:sldMk cId="3434396648" sldId="256"/>
            <ac:picMk id="9" creationId="{4B247069-9F71-1B3C-482E-17E57951C459}"/>
          </ac:picMkLst>
        </pc:picChg>
        <pc:picChg chg="add mod">
          <ac:chgData name="AbdullahHalawany" userId="93acd4f6-3999-43c0-a02f-17f31116eace" providerId="ADAL" clId="{928F4E40-4C5A-41BC-A108-D7D8FA315879}" dt="2025-01-23T14:14:00.197" v="86" actId="1076"/>
          <ac:picMkLst>
            <pc:docMk/>
            <pc:sldMk cId="3434396648" sldId="256"/>
            <ac:picMk id="11" creationId="{9225A3C4-27DF-DE15-F016-79A4CBFE2017}"/>
          </ac:picMkLst>
        </pc:picChg>
      </pc:sldChg>
      <pc:sldChg chg="delSp mod">
        <pc:chgData name="AbdullahHalawany" userId="93acd4f6-3999-43c0-a02f-17f31116eace" providerId="ADAL" clId="{928F4E40-4C5A-41BC-A108-D7D8FA315879}" dt="2025-01-23T14:06:36.222" v="4" actId="478"/>
        <pc:sldMkLst>
          <pc:docMk/>
          <pc:sldMk cId="2257388018" sldId="271"/>
        </pc:sldMkLst>
        <pc:spChg chg="del">
          <ac:chgData name="AbdullahHalawany" userId="93acd4f6-3999-43c0-a02f-17f31116eace" providerId="ADAL" clId="{928F4E40-4C5A-41BC-A108-D7D8FA315879}" dt="2025-01-23T14:06:36.222" v="4" actId="478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928F4E40-4C5A-41BC-A108-D7D8FA315879}" dt="2025-01-23T14:20:07.929" v="187" actId="1076"/>
        <pc:sldMkLst>
          <pc:docMk/>
          <pc:sldMk cId="979261729" sldId="276"/>
        </pc:sldMkLst>
        <pc:spChg chg="add del mod">
          <ac:chgData name="AbdullahHalawany" userId="93acd4f6-3999-43c0-a02f-17f31116eace" providerId="ADAL" clId="{928F4E40-4C5A-41BC-A108-D7D8FA315879}" dt="2025-01-23T14:18:21.427" v="165"/>
          <ac:spMkLst>
            <pc:docMk/>
            <pc:sldMk cId="979261729" sldId="276"/>
            <ac:spMk id="3" creationId="{3A7C3A80-5AE6-1E57-E3C1-208FFCC21508}"/>
          </ac:spMkLst>
        </pc:spChg>
        <pc:spChg chg="add mod">
          <ac:chgData name="AbdullahHalawany" userId="93acd4f6-3999-43c0-a02f-17f31116eace" providerId="ADAL" clId="{928F4E40-4C5A-41BC-A108-D7D8FA315879}" dt="2025-01-23T14:20:07.929" v="187" actId="1076"/>
          <ac:spMkLst>
            <pc:docMk/>
            <pc:sldMk cId="979261729" sldId="276"/>
            <ac:spMk id="7" creationId="{75B1D182-BCB9-5B59-0D0F-87154C1C8AF7}"/>
          </ac:spMkLst>
        </pc:spChg>
        <pc:spChg chg="mod">
          <ac:chgData name="AbdullahHalawany" userId="93acd4f6-3999-43c0-a02f-17f31116eace" providerId="ADAL" clId="{928F4E40-4C5A-41BC-A108-D7D8FA315879}" dt="2025-01-23T14:07:44.347" v="30" actId="14100"/>
          <ac:spMkLst>
            <pc:docMk/>
            <pc:sldMk cId="979261729" sldId="276"/>
            <ac:spMk id="25" creationId="{2BC869EB-5623-4AA1-9123-4AF9DF916049}"/>
          </ac:spMkLst>
        </pc:spChg>
        <pc:picChg chg="mod modCrop">
          <ac:chgData name="AbdullahHalawany" userId="93acd4f6-3999-43c0-a02f-17f31116eace" providerId="ADAL" clId="{928F4E40-4C5A-41BC-A108-D7D8FA315879}" dt="2025-01-23T14:20:01.966" v="186" actId="1076"/>
          <ac:picMkLst>
            <pc:docMk/>
            <pc:sldMk cId="979261729" sldId="276"/>
            <ac:picMk id="12" creationId="{83667D2C-0029-8018-3065-7EA6EE0B3578}"/>
          </ac:picMkLst>
        </pc:picChg>
      </pc:sldChg>
      <pc:sldChg chg="modSp mod">
        <pc:chgData name="AbdullahHalawany" userId="93acd4f6-3999-43c0-a02f-17f31116eace" providerId="ADAL" clId="{928F4E40-4C5A-41BC-A108-D7D8FA315879}" dt="2025-01-23T14:25:59.906" v="199" actId="1076"/>
        <pc:sldMkLst>
          <pc:docMk/>
          <pc:sldMk cId="701632073" sldId="303"/>
        </pc:sldMkLst>
        <pc:spChg chg="mod">
          <ac:chgData name="AbdullahHalawany" userId="93acd4f6-3999-43c0-a02f-17f31116eace" providerId="ADAL" clId="{928F4E40-4C5A-41BC-A108-D7D8FA315879}" dt="2025-01-23T14:25:34.765" v="193" actId="1076"/>
          <ac:spMkLst>
            <pc:docMk/>
            <pc:sldMk cId="701632073" sldId="303"/>
            <ac:spMk id="2" creationId="{EF875848-86E8-4CAA-B094-688608BC5D7F}"/>
          </ac:spMkLst>
        </pc:spChg>
        <pc:spChg chg="mod">
          <ac:chgData name="AbdullahHalawany" userId="93acd4f6-3999-43c0-a02f-17f31116eace" providerId="ADAL" clId="{928F4E40-4C5A-41BC-A108-D7D8FA315879}" dt="2025-01-23T14:06:21.942" v="3" actId="2711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bdullahHalawany" userId="93acd4f6-3999-43c0-a02f-17f31116eace" providerId="ADAL" clId="{928F4E40-4C5A-41BC-A108-D7D8FA315879}" dt="2025-01-23T14:25:38.367" v="194" actId="1076"/>
          <ac:spMkLst>
            <pc:docMk/>
            <pc:sldMk cId="701632073" sldId="303"/>
            <ac:spMk id="10" creationId="{844810E4-E8A9-2051-4D02-31024B944D7B}"/>
          </ac:spMkLst>
        </pc:spChg>
        <pc:spChg chg="mod">
          <ac:chgData name="AbdullahHalawany" userId="93acd4f6-3999-43c0-a02f-17f31116eace" providerId="ADAL" clId="{928F4E40-4C5A-41BC-A108-D7D8FA315879}" dt="2025-01-23T14:25:59.906" v="199" actId="1076"/>
          <ac:spMkLst>
            <pc:docMk/>
            <pc:sldMk cId="701632073" sldId="303"/>
            <ac:spMk id="11" creationId="{781F72BC-06B8-4FB5-F2D5-D8EA1BFF812E}"/>
          </ac:spMkLst>
        </pc:spChg>
      </pc:sldChg>
      <pc:sldChg chg="addSp delSp modSp mod">
        <pc:chgData name="AbdullahHalawany" userId="93acd4f6-3999-43c0-a02f-17f31116eace" providerId="ADAL" clId="{928F4E40-4C5A-41BC-A108-D7D8FA315879}" dt="2025-01-23T14:12:30.661" v="78" actId="1076"/>
        <pc:sldMkLst>
          <pc:docMk/>
          <pc:sldMk cId="3917705229" sldId="483"/>
        </pc:sldMkLst>
        <pc:spChg chg="mod">
          <ac:chgData name="AbdullahHalawany" userId="93acd4f6-3999-43c0-a02f-17f31116eace" providerId="ADAL" clId="{928F4E40-4C5A-41BC-A108-D7D8FA315879}" dt="2025-01-23T14:09:31.553" v="44" actId="1076"/>
          <ac:spMkLst>
            <pc:docMk/>
            <pc:sldMk cId="3917705229" sldId="483"/>
            <ac:spMk id="9" creationId="{5BE9B3CE-40B3-59C1-D824-7D0F99FD6E9C}"/>
          </ac:spMkLst>
        </pc:spChg>
        <pc:grpChg chg="add mod">
          <ac:chgData name="AbdullahHalawany" userId="93acd4f6-3999-43c0-a02f-17f31116eace" providerId="ADAL" clId="{928F4E40-4C5A-41BC-A108-D7D8FA315879}" dt="2025-01-23T14:12:30.661" v="78" actId="1076"/>
          <ac:grpSpMkLst>
            <pc:docMk/>
            <pc:sldMk cId="3917705229" sldId="483"/>
            <ac:grpSpMk id="16" creationId="{1642AA3A-3F64-9912-3551-E49587AAB2E8}"/>
          </ac:grpSpMkLst>
        </pc:grpChg>
        <pc:picChg chg="add mod modCrop">
          <ac:chgData name="AbdullahHalawany" userId="93acd4f6-3999-43c0-a02f-17f31116eace" providerId="ADAL" clId="{928F4E40-4C5A-41BC-A108-D7D8FA315879}" dt="2025-01-23T14:12:16.715" v="73" actId="164"/>
          <ac:picMkLst>
            <pc:docMk/>
            <pc:sldMk cId="3917705229" sldId="483"/>
            <ac:picMk id="2" creationId="{55CA1B4A-3334-A300-45D8-40D0DA535CF0}"/>
          </ac:picMkLst>
        </pc:picChg>
        <pc:picChg chg="del">
          <ac:chgData name="AbdullahHalawany" userId="93acd4f6-3999-43c0-a02f-17f31116eace" providerId="ADAL" clId="{928F4E40-4C5A-41BC-A108-D7D8FA315879}" dt="2025-01-23T14:08:24.434" v="31" actId="478"/>
          <ac:picMkLst>
            <pc:docMk/>
            <pc:sldMk cId="3917705229" sldId="483"/>
            <ac:picMk id="3" creationId="{A9081645-DD1B-DB5C-38DC-39A388957B5C}"/>
          </ac:picMkLst>
        </pc:picChg>
        <pc:picChg chg="add del mod">
          <ac:chgData name="AbdullahHalawany" userId="93acd4f6-3999-43c0-a02f-17f31116eace" providerId="ADAL" clId="{928F4E40-4C5A-41BC-A108-D7D8FA315879}" dt="2025-01-23T14:09:12.128" v="42" actId="478"/>
          <ac:picMkLst>
            <pc:docMk/>
            <pc:sldMk cId="3917705229" sldId="483"/>
            <ac:picMk id="4" creationId="{781AB524-83D2-A844-5EA2-67381FC163B6}"/>
          </ac:picMkLst>
        </pc:picChg>
        <pc:picChg chg="add mod">
          <ac:chgData name="AbdullahHalawany" userId="93acd4f6-3999-43c0-a02f-17f31116eace" providerId="ADAL" clId="{928F4E40-4C5A-41BC-A108-D7D8FA315879}" dt="2025-01-23T14:09:35.640" v="45" actId="1076"/>
          <ac:picMkLst>
            <pc:docMk/>
            <pc:sldMk cId="3917705229" sldId="483"/>
            <ac:picMk id="6" creationId="{48B429EE-EB39-9FD1-F03A-530AF8F978F2}"/>
          </ac:picMkLst>
        </pc:picChg>
        <pc:picChg chg="add mod modCrop">
          <ac:chgData name="AbdullahHalawany" userId="93acd4f6-3999-43c0-a02f-17f31116eace" providerId="ADAL" clId="{928F4E40-4C5A-41BC-A108-D7D8FA315879}" dt="2025-01-23T14:12:16.715" v="73" actId="164"/>
          <ac:picMkLst>
            <pc:docMk/>
            <pc:sldMk cId="3917705229" sldId="483"/>
            <ac:picMk id="11" creationId="{C34F21D3-7952-0A74-60B0-813CA7734C50}"/>
          </ac:picMkLst>
        </pc:picChg>
        <pc:picChg chg="add del mod">
          <ac:chgData name="AbdullahHalawany" userId="93acd4f6-3999-43c0-a02f-17f31116eace" providerId="ADAL" clId="{928F4E40-4C5A-41BC-A108-D7D8FA315879}" dt="2025-01-23T14:10:59.716" v="61" actId="478"/>
          <ac:picMkLst>
            <pc:docMk/>
            <pc:sldMk cId="3917705229" sldId="483"/>
            <ac:picMk id="13" creationId="{8B8C3166-25EE-C115-2BEA-7B7501BF90C2}"/>
          </ac:picMkLst>
        </pc:picChg>
        <pc:picChg chg="add mod modCrop">
          <ac:chgData name="AbdullahHalawany" userId="93acd4f6-3999-43c0-a02f-17f31116eace" providerId="ADAL" clId="{928F4E40-4C5A-41BC-A108-D7D8FA315879}" dt="2025-01-23T14:12:16.715" v="73" actId="164"/>
          <ac:picMkLst>
            <pc:docMk/>
            <pc:sldMk cId="3917705229" sldId="483"/>
            <ac:picMk id="14" creationId="{023D4DB8-DDBC-E04E-3550-73CFF6EC670C}"/>
          </ac:picMkLst>
        </pc:picChg>
        <pc:picChg chg="add mod modCrop">
          <ac:chgData name="AbdullahHalawany" userId="93acd4f6-3999-43c0-a02f-17f31116eace" providerId="ADAL" clId="{928F4E40-4C5A-41BC-A108-D7D8FA315879}" dt="2025-01-23T14:12:16.715" v="73" actId="164"/>
          <ac:picMkLst>
            <pc:docMk/>
            <pc:sldMk cId="3917705229" sldId="483"/>
            <ac:picMk id="15" creationId="{68B21B8B-F408-0700-70D6-66E08D396CB0}"/>
          </ac:picMkLst>
        </pc:picChg>
      </pc:sldChg>
      <pc:sldChg chg="addSp delSp modSp mod">
        <pc:chgData name="AbdullahHalawany" userId="93acd4f6-3999-43c0-a02f-17f31116eace" providerId="ADAL" clId="{928F4E40-4C5A-41BC-A108-D7D8FA315879}" dt="2025-01-23T14:14:16.637" v="89" actId="1076"/>
        <pc:sldMkLst>
          <pc:docMk/>
          <pc:sldMk cId="303280771" sldId="484"/>
        </pc:sldMkLst>
        <pc:picChg chg="del">
          <ac:chgData name="AbdullahHalawany" userId="93acd4f6-3999-43c0-a02f-17f31116eace" providerId="ADAL" clId="{928F4E40-4C5A-41BC-A108-D7D8FA315879}" dt="2025-01-23T14:13:10.221" v="80" actId="478"/>
          <ac:picMkLst>
            <pc:docMk/>
            <pc:sldMk cId="303280771" sldId="484"/>
            <ac:picMk id="7" creationId="{D99FFB4A-F4AC-C5CD-F800-573023225ADD}"/>
          </ac:picMkLst>
        </pc:picChg>
        <pc:picChg chg="add mod">
          <ac:chgData name="AbdullahHalawany" userId="93acd4f6-3999-43c0-a02f-17f31116eace" providerId="ADAL" clId="{928F4E40-4C5A-41BC-A108-D7D8FA315879}" dt="2025-01-23T14:14:16.637" v="89" actId="1076"/>
          <ac:picMkLst>
            <pc:docMk/>
            <pc:sldMk cId="303280771" sldId="484"/>
            <ac:picMk id="8" creationId="{6F36FC57-E157-26A4-A83F-83173B626561}"/>
          </ac:picMkLst>
        </pc:picChg>
      </pc:sldChg>
      <pc:sldChg chg="modSp mod">
        <pc:chgData name="AbdullahHalawany" userId="93acd4f6-3999-43c0-a02f-17f31116eace" providerId="ADAL" clId="{928F4E40-4C5A-41BC-A108-D7D8FA315879}" dt="2025-01-23T14:18:47.840" v="170" actId="20577"/>
        <pc:sldMkLst>
          <pc:docMk/>
          <pc:sldMk cId="4272462722" sldId="488"/>
        </pc:sldMkLst>
        <pc:spChg chg="mod">
          <ac:chgData name="AbdullahHalawany" userId="93acd4f6-3999-43c0-a02f-17f31116eace" providerId="ADAL" clId="{928F4E40-4C5A-41BC-A108-D7D8FA315879}" dt="2025-01-23T14:18:47.840" v="170" actId="20577"/>
          <ac:spMkLst>
            <pc:docMk/>
            <pc:sldMk cId="4272462722" sldId="488"/>
            <ac:spMk id="6" creationId="{E8115076-7B8F-1349-3AF2-8AFE451C95CF}"/>
          </ac:spMkLst>
        </pc:spChg>
      </pc:sldChg>
      <pc:sldChg chg="modSp mod">
        <pc:chgData name="AbdullahHalawany" userId="93acd4f6-3999-43c0-a02f-17f31116eace" providerId="ADAL" clId="{928F4E40-4C5A-41BC-A108-D7D8FA315879}" dt="2025-01-23T14:16:01.703" v="157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928F4E40-4C5A-41BC-A108-D7D8FA315879}" dt="2025-01-23T14:16:01.703" v="157" actId="20577"/>
          <ac:spMkLst>
            <pc:docMk/>
            <pc:sldMk cId="3592603856" sldId="490"/>
            <ac:spMk id="7" creationId="{94ED8C40-D708-DE39-4DF9-5472ADF0CCC5}"/>
          </ac:spMkLst>
        </pc:spChg>
      </pc:sldChg>
      <pc:sldChg chg="modSp mod">
        <pc:chgData name="AbdullahHalawany" userId="93acd4f6-3999-43c0-a02f-17f31116eace" providerId="ADAL" clId="{928F4E40-4C5A-41BC-A108-D7D8FA315879}" dt="2025-01-23T14:21:05.751" v="188" actId="12"/>
        <pc:sldMkLst>
          <pc:docMk/>
          <pc:sldMk cId="3984296678" sldId="492"/>
        </pc:sldMkLst>
        <pc:spChg chg="mod">
          <ac:chgData name="AbdullahHalawany" userId="93acd4f6-3999-43c0-a02f-17f31116eace" providerId="ADAL" clId="{928F4E40-4C5A-41BC-A108-D7D8FA315879}" dt="2025-01-23T14:21:05.751" v="188" actId="12"/>
          <ac:spMkLst>
            <pc:docMk/>
            <pc:sldMk cId="3984296678" sldId="492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928F4E40-4C5A-41BC-A108-D7D8FA315879}" dt="2025-01-23T14:16:44.478" v="159" actId="20577"/>
        <pc:sldMkLst>
          <pc:docMk/>
          <pc:sldMk cId="1508769472" sldId="493"/>
        </pc:sldMkLst>
        <pc:spChg chg="mod">
          <ac:chgData name="AbdullahHalawany" userId="93acd4f6-3999-43c0-a02f-17f31116eace" providerId="ADAL" clId="{928F4E40-4C5A-41BC-A108-D7D8FA315879}" dt="2025-01-23T14:16:44.478" v="159" actId="20577"/>
          <ac:spMkLst>
            <pc:docMk/>
            <pc:sldMk cId="1508769472" sldId="493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928F4E40-4C5A-41BC-A108-D7D8FA315879}" dt="2025-01-23T14:21:20.714" v="189" actId="20577"/>
        <pc:sldMkLst>
          <pc:docMk/>
          <pc:sldMk cId="2635487336" sldId="494"/>
        </pc:sldMkLst>
        <pc:spChg chg="mod">
          <ac:chgData name="AbdullahHalawany" userId="93acd4f6-3999-43c0-a02f-17f31116eace" providerId="ADAL" clId="{928F4E40-4C5A-41BC-A108-D7D8FA315879}" dt="2025-01-23T14:21:20.714" v="189" actId="20577"/>
          <ac:spMkLst>
            <pc:docMk/>
            <pc:sldMk cId="2635487336" sldId="494"/>
            <ac:spMk id="25" creationId="{FE1BA4EE-2B88-B99F-6A81-884E42CCA968}"/>
          </ac:spMkLst>
        </pc:spChg>
      </pc:sldChg>
    </pc:docChg>
  </pc:docChgLst>
  <pc:docChgLst>
    <pc:chgData name="AbdullahHalawany" userId="93acd4f6-3999-43c0-a02f-17f31116eace" providerId="ADAL" clId="{8BD92E80-CF7B-A84B-9CCA-5ADD09ACCF49}"/>
    <pc:docChg chg="modSld">
      <pc:chgData name="AbdullahHalawany" userId="93acd4f6-3999-43c0-a02f-17f31116eace" providerId="ADAL" clId="{8BD92E80-CF7B-A84B-9CCA-5ADD09ACCF49}" dt="2024-09-23T11:20:07.370" v="2" actId="2711"/>
      <pc:docMkLst>
        <pc:docMk/>
      </pc:docMkLst>
      <pc:sldChg chg="modSp">
        <pc:chgData name="AbdullahHalawany" userId="93acd4f6-3999-43c0-a02f-17f31116eace" providerId="ADAL" clId="{8BD92E80-CF7B-A84B-9CCA-5ADD09ACCF49}" dt="2024-09-23T11:20:07.370" v="2" actId="2711"/>
        <pc:sldMkLst>
          <pc:docMk/>
          <pc:sldMk cId="701632073" sldId="303"/>
        </pc:sldMkLst>
      </pc:sldChg>
    </pc:docChg>
  </pc:docChgLst>
  <pc:docChgLst>
    <pc:chgData name="AbdullahHalawany" userId="93acd4f6-3999-43c0-a02f-17f31116eace" providerId="ADAL" clId="{C3133BE8-E4B4-43B3-9F95-05036AADE411}"/>
    <pc:docChg chg="undo redo custSel delSld modSld modSection">
      <pc:chgData name="AbdullahHalawany" userId="93acd4f6-3999-43c0-a02f-17f31116eace" providerId="ADAL" clId="{C3133BE8-E4B4-43B3-9F95-05036AADE411}" dt="2024-09-23T01:19:40.281" v="166" actId="3064"/>
      <pc:docMkLst>
        <pc:docMk/>
      </pc:docMkLst>
      <pc:sldChg chg="addSp delSp modSp mod">
        <pc:chgData name="AbdullahHalawany" userId="93acd4f6-3999-43c0-a02f-17f31116eace" providerId="ADAL" clId="{C3133BE8-E4B4-43B3-9F95-05036AADE411}" dt="2024-09-23T01:09:14.552" v="64" actId="1035"/>
        <pc:sldMkLst>
          <pc:docMk/>
          <pc:sldMk cId="3434396648" sldId="256"/>
        </pc:sldMkLst>
      </pc:sldChg>
      <pc:sldChg chg="modSp mod">
        <pc:chgData name="AbdullahHalawany" userId="93acd4f6-3999-43c0-a02f-17f31116eace" providerId="ADAL" clId="{C3133BE8-E4B4-43B3-9F95-05036AADE411}" dt="2024-09-23T01:05:03.656" v="27" actId="14100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C3133BE8-E4B4-43B3-9F95-05036AADE411}" dt="2024-09-23T01:06:21.707" v="38" actId="1440"/>
        <pc:sldMkLst>
          <pc:docMk/>
          <pc:sldMk cId="979261729" sldId="276"/>
        </pc:sldMkLst>
      </pc:sldChg>
      <pc:sldChg chg="modSp mod">
        <pc:chgData name="AbdullahHalawany" userId="93acd4f6-3999-43c0-a02f-17f31116eace" providerId="ADAL" clId="{C3133BE8-E4B4-43B3-9F95-05036AADE411}" dt="2024-09-23T01:15:16.321" v="139" actId="2711"/>
        <pc:sldMkLst>
          <pc:docMk/>
          <pc:sldMk cId="701632073" sldId="303"/>
        </pc:sldMkLst>
      </pc:sldChg>
      <pc:sldChg chg="addSp delSp modSp mod">
        <pc:chgData name="AbdullahHalawany" userId="93acd4f6-3999-43c0-a02f-17f31116eace" providerId="ADAL" clId="{C3133BE8-E4B4-43B3-9F95-05036AADE411}" dt="2024-09-23T01:17:12.545" v="151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C3133BE8-E4B4-43B3-9F95-05036AADE411}" dt="2024-09-23T01:09:40.869" v="73" actId="1076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C3133BE8-E4B4-43B3-9F95-05036AADE411}" dt="2024-09-23T01:10:53.589" v="77"/>
        <pc:sldMkLst>
          <pc:docMk/>
          <pc:sldMk cId="3771561041" sldId="485"/>
        </pc:sldMkLst>
      </pc:sldChg>
      <pc:sldChg chg="del">
        <pc:chgData name="AbdullahHalawany" userId="93acd4f6-3999-43c0-a02f-17f31116eace" providerId="ADAL" clId="{C3133BE8-E4B4-43B3-9F95-05036AADE411}" dt="2024-09-23T01:11:08.604" v="78" actId="47"/>
        <pc:sldMkLst>
          <pc:docMk/>
          <pc:sldMk cId="1516381930" sldId="487"/>
        </pc:sldMkLst>
      </pc:sldChg>
      <pc:sldChg chg="modSp mod">
        <pc:chgData name="AbdullahHalawany" userId="93acd4f6-3999-43c0-a02f-17f31116eace" providerId="ADAL" clId="{C3133BE8-E4B4-43B3-9F95-05036AADE411}" dt="2024-09-23T01:11:48.631" v="80" actId="20577"/>
        <pc:sldMkLst>
          <pc:docMk/>
          <pc:sldMk cId="3592603856" sldId="490"/>
        </pc:sldMkLst>
      </pc:sldChg>
      <pc:sldChg chg="modSp mod">
        <pc:chgData name="AbdullahHalawany" userId="93acd4f6-3999-43c0-a02f-17f31116eace" providerId="ADAL" clId="{C3133BE8-E4B4-43B3-9F95-05036AADE411}" dt="2024-09-23T01:19:03.008" v="154" actId="20577"/>
        <pc:sldMkLst>
          <pc:docMk/>
          <pc:sldMk cId="3984296678" sldId="492"/>
        </pc:sldMkLst>
      </pc:sldChg>
      <pc:sldChg chg="modSp mod">
        <pc:chgData name="AbdullahHalawany" userId="93acd4f6-3999-43c0-a02f-17f31116eace" providerId="ADAL" clId="{C3133BE8-E4B4-43B3-9F95-05036AADE411}" dt="2024-09-23T01:19:40.281" v="166" actId="3064"/>
        <pc:sldMkLst>
          <pc:docMk/>
          <pc:sldMk cId="1516713621" sldId="495"/>
        </pc:sldMkLst>
      </pc:sldChg>
      <pc:sldChg chg="modSp mod">
        <pc:chgData name="AbdullahHalawany" userId="93acd4f6-3999-43c0-a02f-17f31116eace" providerId="ADAL" clId="{C3133BE8-E4B4-43B3-9F95-05036AADE411}" dt="2024-09-23T01:14:02.057" v="132" actId="3064"/>
        <pc:sldMkLst>
          <pc:docMk/>
          <pc:sldMk cId="2946830734" sldId="497"/>
        </pc:sldMkLst>
      </pc:sldChg>
    </pc:docChg>
  </pc:docChgLst>
  <pc:docChgLst>
    <pc:chgData name="AbdullahHalawany" userId="93acd4f6-3999-43c0-a02f-17f31116eace" providerId="ADAL" clId="{5F52CEF5-074C-4922-A199-E438D4DFABEA}"/>
    <pc:docChg chg="undo custSel modSld">
      <pc:chgData name="AbdullahHalawany" userId="93acd4f6-3999-43c0-a02f-17f31116eace" providerId="ADAL" clId="{5F52CEF5-074C-4922-A199-E438D4DFABEA}" dt="2024-01-25T17:49:21.688" v="150"/>
      <pc:docMkLst>
        <pc:docMk/>
      </pc:docMkLst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434396648" sldId="256"/>
        </pc:sldMkLst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57388018" sldId="271"/>
        </pc:sldMkLst>
      </pc:sldChg>
      <pc:sldChg chg="addSp delSp modSp mod modTransition delAnim modAnim">
        <pc:chgData name="AbdullahHalawany" userId="93acd4f6-3999-43c0-a02f-17f31116eace" providerId="ADAL" clId="{5F52CEF5-074C-4922-A199-E438D4DFABEA}" dt="2024-01-25T17:49:21.688" v="150"/>
        <pc:sldMkLst>
          <pc:docMk/>
          <pc:sldMk cId="979261729" sldId="276"/>
        </pc:sldMkLst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01632073" sldId="303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20784841" sldId="306"/>
        </pc:sldMkLst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569408148" sldId="313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269687913" sldId="349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123453183" sldId="482"/>
        </pc:sldMkLst>
      </pc:sldChg>
      <pc:sldChg chg="addSp delSp modSp mod modTransition delAnim">
        <pc:chgData name="AbdullahHalawany" userId="93acd4f6-3999-43c0-a02f-17f31116eace" providerId="ADAL" clId="{5F52CEF5-074C-4922-A199-E438D4DFABEA}" dt="2024-01-25T17:49:21.688" v="150"/>
        <pc:sldMkLst>
          <pc:docMk/>
          <pc:sldMk cId="3917705229" sldId="483"/>
        </pc:sldMkLst>
      </pc:sldChg>
      <pc:sldChg chg="addSp 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3280771" sldId="484"/>
        </pc:sldMkLst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771561041" sldId="485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168008504" sldId="486"/>
        </pc:sldMkLst>
      </pc:sldChg>
      <pc:sldChg chg="delSp modSp mod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381930" sldId="487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4272462722" sldId="488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907266597" sldId="489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592603856" sldId="490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53235378" sldId="491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84296678" sldId="492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08769472" sldId="493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635487336" sldId="494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516713621" sldId="495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268196501" sldId="496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946830734" sldId="497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1471763847" sldId="498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029286257" sldId="499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3942598593" sldId="500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785617173" sldId="501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40038865" sldId="502"/>
        </pc:sldMkLst>
      </pc:sldChg>
      <pc:sldChg chg="delSp modTransition modAnim">
        <pc:chgData name="AbdullahHalawany" userId="93acd4f6-3999-43c0-a02f-17f31116eace" providerId="ADAL" clId="{5F52CEF5-074C-4922-A199-E438D4DFABEA}" dt="2024-01-25T17:49:21.688" v="150"/>
        <pc:sldMkLst>
          <pc:docMk/>
          <pc:sldMk cId="2799165636" sldId="503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920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96" units="1/cm"/>
          <inkml:channelProperty channel="Y" name="resolution" value="31.76471" units="1/cm"/>
          <inkml:channelProperty channel="T" name="resolution" value="1" units="1/dev"/>
        </inkml:channelProperties>
      </inkml:inkSource>
      <inkml:timestamp xml:id="ts0" timeString="2023-09-27T11:38:11.477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28504 9754 0,'0'0'12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7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4.jpeg"/><Relationship Id="rId5" Type="http://schemas.openxmlformats.org/officeDocument/2006/relationships/image" Target="../media/image12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909339" y="2493907"/>
            <a:ext cx="4105611" cy="1023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29LT Kaff Semi Bold" panose="00000700000000000000" pitchFamily="50" charset="-78"/>
                <a:ea typeface="Calibri" panose="020F0502020204030204" pitchFamily="34" charset="0"/>
                <a:cs typeface="29LT Kaff Semi Bold" panose="00000700000000000000" pitchFamily="50" charset="-78"/>
              </a:rPr>
              <a:t>محاضرة تعريفية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7203840" y="361017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4590265" y="4241080"/>
            <a:ext cx="70284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605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Resources and Time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xmlns="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xmlns="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xmlns="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xmlns="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xmlns="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175858"/>
            <a:ext cx="4937346" cy="355819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285270"/>
            <a:ext cx="4942047" cy="355819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371521"/>
            <a:ext cx="9936480" cy="441015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207067"/>
            <a:ext cx="1116793" cy="92082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3814" y="0"/>
            <a:ext cx="2383737" cy="1076325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110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605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 Resources and Time Management</a:t>
            </a:r>
          </a:p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xmlns="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232528"/>
            <a:ext cx="1063285" cy="87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AD877D8-739D-391C-7E58-3FE2E868F53F}"/>
              </a:ext>
            </a:extLst>
          </p:cNvPr>
          <p:cNvSpPr txBox="1"/>
          <p:nvPr/>
        </p:nvSpPr>
        <p:spPr>
          <a:xfrm flipH="1">
            <a:off x="6316918" y="5355368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ajhalawany@midocean.edu.km</a:t>
            </a:r>
            <a:r>
              <a:rPr lang="en-US"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DA5EABD-598D-F6DE-891D-DC26D76B50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2" name="Picture 11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xmlns="" id="{83667D2C-0029-8018-3065-7EA6EE0B3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28434" r="5062" b="61244"/>
          <a:stretch/>
        </p:blipFill>
        <p:spPr>
          <a:xfrm>
            <a:off x="3014882" y="2560607"/>
            <a:ext cx="6162236" cy="707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5B1D182-BCB9-5B59-0D0F-87154C1C8AF7}"/>
              </a:ext>
            </a:extLst>
          </p:cNvPr>
          <p:cNvSpPr txBox="1"/>
          <p:nvPr/>
        </p:nvSpPr>
        <p:spPr>
          <a:xfrm>
            <a:off x="3347936" y="3910408"/>
            <a:ext cx="5496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متوفر على المنصة التعليمية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28660" y="94297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BE9B3CE-40B3-59C1-D824-7D0F99FD6E9C}"/>
              </a:ext>
            </a:extLst>
          </p:cNvPr>
          <p:cNvSpPr txBox="1"/>
          <p:nvPr/>
        </p:nvSpPr>
        <p:spPr>
          <a:xfrm>
            <a:off x="6039037" y="3076416"/>
            <a:ext cx="5078551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36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xmlns="" id="{1EAD1A4A-3DC1-43A7-156F-80B43F4F3439}"/>
                  </a:ext>
                </a:extLst>
              </p14:cNvPr>
              <p14:cNvContentPartPr/>
              <p14:nvPr/>
            </p14:nvContentPartPr>
            <p14:xfrm>
              <a:off x="10261440" y="3511440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52080" y="35020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8B429EE-EB39-9FD1-F03A-530AF8F978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2226" y="2473195"/>
            <a:ext cx="3343742" cy="51442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42AA3A-3F64-9912-3551-E49587AAB2E8}"/>
              </a:ext>
            </a:extLst>
          </p:cNvPr>
          <p:cNvGrpSpPr/>
          <p:nvPr/>
        </p:nvGrpSpPr>
        <p:grpSpPr>
          <a:xfrm>
            <a:off x="728660" y="466227"/>
            <a:ext cx="4536675" cy="6001249"/>
            <a:chOff x="809624" y="1424120"/>
            <a:chExt cx="3776107" cy="504335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55CA1B4A-3334-A300-45D8-40D0DA535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65187" r="48805" b="1250"/>
            <a:stretch/>
          </p:blipFill>
          <p:spPr>
            <a:xfrm>
              <a:off x="809624" y="4371975"/>
              <a:ext cx="2495551" cy="20955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C34F21D3-7952-0A74-60B0-813CA7734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65187" r="2427" b="1250"/>
            <a:stretch/>
          </p:blipFill>
          <p:spPr>
            <a:xfrm>
              <a:off x="3305175" y="4358945"/>
              <a:ext cx="1280556" cy="20955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023D4DB8-DDBC-E04E-3550-73CFF6EC6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13927" r="48805" b="38858"/>
            <a:stretch/>
          </p:blipFill>
          <p:spPr>
            <a:xfrm>
              <a:off x="809624" y="1424120"/>
              <a:ext cx="2495551" cy="29478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68B21B8B-F408-0700-70D6-66E08D396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13927" r="2427" b="39066"/>
            <a:stretch/>
          </p:blipFill>
          <p:spPr>
            <a:xfrm>
              <a:off x="3305175" y="1424120"/>
              <a:ext cx="1280556" cy="29348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A22D2C1-5AEC-F6A2-B9AF-5C94529BE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064" y="2679592"/>
            <a:ext cx="5877745" cy="31532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B247069-9F71-1B3C-482E-17E57951C4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764" y="1603004"/>
            <a:ext cx="3943900" cy="4191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225A3C4-27DF-DE15-F016-79A4CBFE2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6633" y="2214612"/>
            <a:ext cx="3496163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F36FC57-E157-26A4-A83F-83173B626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089" y="2017127"/>
            <a:ext cx="7849695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xmlns="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xmlns="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xmlns="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xmlns="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اليوم والتوقيت متوفر على المنصة التعليمية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x-none" sz="440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0"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R="0" lvl="1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8:30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8:30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828000"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605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Project Resources and Time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7072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Project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CB80156-EE9C-7BC6-4993-1BD83E094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760" y="1502756"/>
            <a:ext cx="8900480" cy="441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course deals with acquiring and assigning resourcing to projects, and the management of those resources.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addresses estimating and quantifying the required resources.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covers Resource Management, Acceleration and Schedule Compression, Time‐Cost Trade‐off Analysis, The Schedule, The Budget, Estimating Project Times and Costs, Developing a Project Plan, Scheduling Resources and Costs, Reducing Project Duration, Outsourcing, Progress and Performance Measurement and Evaluation.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1F985CA-F876-BA82-6EE2-F93C7CA39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571" y="1704695"/>
            <a:ext cx="8504857" cy="40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59CDDCF-1D0B-ED92-F5F2-48867CBF02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2" b="6509"/>
          <a:stretch/>
        </p:blipFill>
        <p:spPr>
          <a:xfrm>
            <a:off x="2722724" y="1267846"/>
            <a:ext cx="6746552" cy="481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management: The managerial process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 Larson, E. W., &amp; Gray, C. F.</a:t>
            </a:r>
            <a:endParaRPr kumimoji="0" lang="ar-SA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Project Control: Integrating Cost and Schedule in Construction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By: </a:t>
            </a:r>
            <a:r>
              <a:rPr kumimoji="0" lang="it-IT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Wayne J. Del Pico, CPE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CA71C96-5516-5DBC-1161-46F310EE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093" y="1435687"/>
            <a:ext cx="1684957" cy="2123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DA0BF9A-D328-2911-863D-18E568BDD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523" y="3863958"/>
            <a:ext cx="1721527" cy="21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618</Words>
  <Application>Microsoft Office PowerPoint</Application>
  <PresentationFormat>Custom</PresentationFormat>
  <Paragraphs>140</Paragraphs>
  <Slides>28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</cp:revision>
  <dcterms:created xsi:type="dcterms:W3CDTF">2023-04-29T09:08:23Z</dcterms:created>
  <dcterms:modified xsi:type="dcterms:W3CDTF">2025-01-29T10:33:02Z</dcterms:modified>
</cp:coreProperties>
</file>