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4"/>
  </p:notesMasterIdLst>
  <p:sldIdLst>
    <p:sldId id="480" r:id="rId5"/>
    <p:sldId id="535" r:id="rId6"/>
    <p:sldId id="534" r:id="rId7"/>
    <p:sldId id="533" r:id="rId8"/>
    <p:sldId id="532" r:id="rId9"/>
    <p:sldId id="531" r:id="rId10"/>
    <p:sldId id="530" r:id="rId11"/>
    <p:sldId id="529" r:id="rId12"/>
    <p:sldId id="528" r:id="rId13"/>
    <p:sldId id="527" r:id="rId14"/>
    <p:sldId id="526" r:id="rId15"/>
    <p:sldId id="525" r:id="rId16"/>
    <p:sldId id="524" r:id="rId17"/>
    <p:sldId id="523" r:id="rId18"/>
    <p:sldId id="522" r:id="rId19"/>
    <p:sldId id="521" r:id="rId20"/>
    <p:sldId id="520" r:id="rId21"/>
    <p:sldId id="519" r:id="rId22"/>
    <p:sldId id="518" r:id="rId23"/>
    <p:sldId id="517" r:id="rId24"/>
    <p:sldId id="516" r:id="rId25"/>
    <p:sldId id="515" r:id="rId26"/>
    <p:sldId id="514" r:id="rId27"/>
    <p:sldId id="513" r:id="rId28"/>
    <p:sldId id="512" r:id="rId29"/>
    <p:sldId id="511" r:id="rId30"/>
    <p:sldId id="510" r:id="rId31"/>
    <p:sldId id="509" r:id="rId32"/>
    <p:sldId id="508" r:id="rId33"/>
    <p:sldId id="507" r:id="rId34"/>
    <p:sldId id="506" r:id="rId35"/>
    <p:sldId id="505" r:id="rId36"/>
    <p:sldId id="504" r:id="rId37"/>
    <p:sldId id="503" r:id="rId38"/>
    <p:sldId id="502" r:id="rId39"/>
    <p:sldId id="501" r:id="rId40"/>
    <p:sldId id="494" r:id="rId41"/>
    <p:sldId id="500" r:id="rId42"/>
    <p:sldId id="499" r:id="rId43"/>
    <p:sldId id="498" r:id="rId44"/>
    <p:sldId id="497" r:id="rId45"/>
    <p:sldId id="496" r:id="rId46"/>
    <p:sldId id="536" r:id="rId47"/>
    <p:sldId id="540" r:id="rId48"/>
    <p:sldId id="539" r:id="rId49"/>
    <p:sldId id="538" r:id="rId50"/>
    <p:sldId id="537" r:id="rId51"/>
    <p:sldId id="495" r:id="rId52"/>
    <p:sldId id="349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35"/>
            <p14:sldId id="534"/>
            <p14:sldId id="533"/>
            <p14:sldId id="532"/>
            <p14:sldId id="531"/>
            <p14:sldId id="530"/>
            <p14:sldId id="529"/>
            <p14:sldId id="528"/>
            <p14:sldId id="527"/>
            <p14:sldId id="526"/>
            <p14:sldId id="525"/>
            <p14:sldId id="524"/>
            <p14:sldId id="523"/>
            <p14:sldId id="522"/>
            <p14:sldId id="521"/>
            <p14:sldId id="520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494"/>
            <p14:sldId id="500"/>
            <p14:sldId id="499"/>
            <p14:sldId id="498"/>
            <p14:sldId id="497"/>
            <p14:sldId id="496"/>
            <p14:sldId id="536"/>
            <p14:sldId id="540"/>
            <p14:sldId id="539"/>
            <p14:sldId id="538"/>
            <p14:sldId id="537"/>
            <p14:sldId id="495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ableStyles" Target="tableStyles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theme" Target="theme/theme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6137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32995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826242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35832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037391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539404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20471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714716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29369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965029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980396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73151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85297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47042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20577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282833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304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7539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837235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24847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38745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192283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6195965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8953005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832012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858010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83580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6266988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1355548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575493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3837220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2442480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337645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75240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9959565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630660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98394020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363715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4992824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6075083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90424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5.png"/><Relationship Id="rId4" Type="http://schemas.openxmlformats.org/officeDocument/2006/relationships/image" Target="../media/image5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b="1" dirty="0">
              <a:latin typeface="Alexandria" charset="0"/>
              <a:cs typeface="Alexandria" charset="0"/>
            </a:endParaRPr>
          </a:p>
          <a:p>
            <a:endParaRPr lang="en-US" sz="2800" b="1" dirty="0">
              <a:latin typeface="Alexandria" charset="0"/>
              <a:cs typeface="Alexandria" charset="0"/>
            </a:endParaRPr>
          </a:p>
          <a:p>
            <a:endParaRPr lang="en-US" sz="2800" b="1" dirty="0">
              <a:latin typeface="Alexandria" charset="0"/>
              <a:cs typeface="Alexandria" charset="0"/>
            </a:endParaRPr>
          </a:p>
          <a:p>
            <a:endParaRPr lang="en-US" sz="2800" b="1" dirty="0">
              <a:latin typeface="Alexandria" charset="0"/>
              <a:cs typeface="Alexandria" charset="0"/>
            </a:endParaRPr>
          </a:p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1292087" y="3899182"/>
            <a:ext cx="4908256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233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 227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FF25FD7-0E3F-B733-E2C1-D588137A6917}"/>
              </a:ext>
            </a:extLst>
          </p:cNvPr>
          <p:cNvSpPr txBox="1"/>
          <p:nvPr/>
        </p:nvSpPr>
        <p:spPr>
          <a:xfrm>
            <a:off x="337632" y="1753760"/>
            <a:ext cx="5636717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Principles of Accounting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Statement of cash flow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FEEAA52-8402-DDBF-CB7A-F6BE185721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4391" y="734334"/>
            <a:ext cx="9803218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980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3FE0BAE-974B-18CC-7392-28B0AA84B8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302" y="1003852"/>
            <a:ext cx="9531212" cy="527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375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8BFF949-213F-41A2-F658-C96E5C1345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989" y="1200421"/>
            <a:ext cx="9967824" cy="5212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6697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D20BC0-A4D8-131D-7281-95A048EE72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124" y="1003852"/>
            <a:ext cx="9534970" cy="5712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027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9D4916-6EEE-0BC6-7954-B83CE3ADDB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1003852"/>
            <a:ext cx="9535634" cy="538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25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E26005-041E-492C-2AB7-34FB74C65E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" y="1009650"/>
            <a:ext cx="9625639" cy="539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606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D82A68F-C575-B890-EE5D-7883F15E7A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325" y="1351032"/>
            <a:ext cx="9693143" cy="415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81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2A1D72C-5F6A-0AC2-016E-E45A24BDF15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0416" y="1003852"/>
            <a:ext cx="9655038" cy="5695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444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D8252F7-FCE9-37DB-28BC-7ED09BB432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4910" y="906751"/>
            <a:ext cx="9725775" cy="5640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04700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C192B4-4090-82DC-B6BE-AC206ADBDD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9061" y="494513"/>
            <a:ext cx="8221328" cy="564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078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B3B5CD1-7E62-8E8A-8E63-6025D2AD94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50" y="895349"/>
            <a:ext cx="10103121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241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8571B16-6141-1890-C262-0E7F6659F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7863" y="1353132"/>
            <a:ext cx="7596274" cy="4151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1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F71588D-4D63-D81A-EC54-779CBA8CA1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8167" y="1170236"/>
            <a:ext cx="8315665" cy="4517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EA04A66-4A03-9106-C83C-8A4320BF8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0115" y="1090981"/>
            <a:ext cx="9711770" cy="467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759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90672D9-319E-EDF4-CC28-508629EF37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6282" y="1188054"/>
            <a:ext cx="8239436" cy="4481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354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74CC7FA-C225-05FE-165F-31AAFD9C64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150" y="744392"/>
            <a:ext cx="8845413" cy="536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5629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5EDEEA0-389C-0C7B-1726-1D67EE86E5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61108" y="1009650"/>
            <a:ext cx="8022133" cy="517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313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6195625-6079-86B9-01F0-B745520D8A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025" y="599523"/>
            <a:ext cx="9245464" cy="5658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651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1B6B631-8B12-9210-C858-A785606DB9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184" y="796651"/>
            <a:ext cx="9531213" cy="5858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3237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10BE343-1A64-0950-B225-A2828B99FB3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7153" y="739865"/>
            <a:ext cx="9116332" cy="5378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2336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8BB1833-5BC8-F030-6C59-B9D0130972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7939" y="1003852"/>
            <a:ext cx="9260627" cy="5346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00013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445CA2-42B2-D9DA-4CD9-8C8C2BB863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9090" y="859313"/>
            <a:ext cx="7693819" cy="513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48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466336-7D79-F498-232C-7C86B65A8C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7770" y="1088457"/>
            <a:ext cx="8076459" cy="4681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503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0AC3646-F2C4-3D93-0C12-0C25B5B501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5" y="736250"/>
            <a:ext cx="9369288" cy="5369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7361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D80B300-44A1-EC38-5142-4541EFA60C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2291" y="975147"/>
            <a:ext cx="8047417" cy="4907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4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C1A8E91-309E-B2E6-7D21-F42EDEDC86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575" y="745749"/>
            <a:ext cx="8743950" cy="5803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934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273FE7-C413-CB44-836F-B0A4F8E7DF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8374" y="889261"/>
            <a:ext cx="8375251" cy="507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76497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50F1387-BC59-EB6C-7440-8BA05CD211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1412" y="1106565"/>
            <a:ext cx="8529175" cy="4644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56621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F360FD-D9DF-8D3D-C4D0-A573B7DBAE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989" y="904982"/>
            <a:ext cx="9293088" cy="560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52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55EF514-2E47-8580-229B-D5C5D89315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233" y="523488"/>
            <a:ext cx="8120576" cy="5492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4550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C4ED37-DFF8-654C-B1B4-4A1E4600F8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729" y="787597"/>
            <a:ext cx="9001126" cy="5867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1976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99D0424-CFAA-1081-43C8-75E8C55F7D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040" y="1003852"/>
            <a:ext cx="9086850" cy="5432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1412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EBDFAB-C0FB-3691-C51C-28BE3D8F69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756" y="1122607"/>
            <a:ext cx="9534526" cy="5532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9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6EF7A0-FD4E-09AE-D60B-16F34AB6CF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480" y="896249"/>
            <a:ext cx="9007338" cy="5758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888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A2FE37-D3D5-45D1-FD88-49CDC24CBB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4747" y="1066595"/>
            <a:ext cx="8242506" cy="4724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7336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5AACC76-E855-6A77-C6B0-050616E37F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75" y="545197"/>
            <a:ext cx="9455013" cy="576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928415-86DA-941C-DE1E-3E0396D61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675" y="653849"/>
            <a:ext cx="9378813" cy="5550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9246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21439F0-D9B3-120D-64FA-453E96AE0F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404855"/>
            <a:ext cx="9674088" cy="6048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3857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A1BED22-6E5F-6DE8-8D32-674493916B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8032" y="1427994"/>
            <a:ext cx="8655935" cy="4002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16148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02D4947-D373-6242-ED9B-F9B2A3A5C1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4666" y="841923"/>
            <a:ext cx="9458325" cy="581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50641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FE9CC4C-CC1D-499F-EDD4-575BBC5A3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7630" y="1314815"/>
            <a:ext cx="8456740" cy="4228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52513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EFA0FC8-8B48-AB4D-9163-FC95334394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50" y="422964"/>
            <a:ext cx="11694215" cy="6012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33175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0EC1F7-313F-DD12-D2E5-0CB7E0859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6282" y="2174976"/>
            <a:ext cx="8239436" cy="2508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5162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A27FAD-FB6F-7FC2-0722-5AE1932136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7227" y="1138255"/>
            <a:ext cx="8257545" cy="4581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7834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B8C7B9C-11D4-0072-AE67-F27B0B25B5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275" y="572360"/>
            <a:ext cx="9531214" cy="571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73868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96DCF92-258B-1D72-1E39-822A875512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50" y="885411"/>
            <a:ext cx="11849099" cy="561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921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4C63084-605B-E372-227F-041FF541FB1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800652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BC38FF9-217D-D7B5-73DD-88BCF437B9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138" y="1209674"/>
            <a:ext cx="9433200" cy="4752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71913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2.xml><?xml version="1.0" encoding="utf-8"?>
<ds:datastoreItem xmlns:ds="http://schemas.openxmlformats.org/officeDocument/2006/customXml" ds:itemID="{89105A13-4A46-4AC4-BE18-6FEC952CF172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20</Words>
  <Application>Microsoft Office PowerPoint</Application>
  <PresentationFormat>Widescreen</PresentationFormat>
  <Paragraphs>12</Paragraphs>
  <Slides>49</Slides>
  <Notes>43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30</cp:revision>
  <dcterms:created xsi:type="dcterms:W3CDTF">2023-04-29T09:08:00Z</dcterms:created>
  <dcterms:modified xsi:type="dcterms:W3CDTF">2024-08-01T22:01:28Z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