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7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2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3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4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5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20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26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27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28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33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notesSlides/notesSlide42.xml" ContentType="application/vnd.openxmlformats-officedocument.presentationml.notesSlide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notesSlides/notesSlide4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8"/>
  </p:notesMasterIdLst>
  <p:sldIdLst>
    <p:sldId id="860" r:id="rId5"/>
    <p:sldId id="566" r:id="rId6"/>
    <p:sldId id="889" r:id="rId7"/>
    <p:sldId id="863" r:id="rId8"/>
    <p:sldId id="890" r:id="rId9"/>
    <p:sldId id="904" r:id="rId10"/>
    <p:sldId id="903" r:id="rId11"/>
    <p:sldId id="825" r:id="rId12"/>
    <p:sldId id="918" r:id="rId13"/>
    <p:sldId id="919" r:id="rId14"/>
    <p:sldId id="906" r:id="rId15"/>
    <p:sldId id="907" r:id="rId16"/>
    <p:sldId id="921" r:id="rId17"/>
    <p:sldId id="891" r:id="rId18"/>
    <p:sldId id="922" r:id="rId19"/>
    <p:sldId id="908" r:id="rId20"/>
    <p:sldId id="923" r:id="rId21"/>
    <p:sldId id="909" r:id="rId22"/>
    <p:sldId id="924" r:id="rId23"/>
    <p:sldId id="905" r:id="rId24"/>
    <p:sldId id="910" r:id="rId25"/>
    <p:sldId id="822" r:id="rId26"/>
    <p:sldId id="925" r:id="rId27"/>
    <p:sldId id="926" r:id="rId28"/>
    <p:sldId id="864" r:id="rId29"/>
    <p:sldId id="920" r:id="rId30"/>
    <p:sldId id="911" r:id="rId31"/>
    <p:sldId id="848" r:id="rId32"/>
    <p:sldId id="866" r:id="rId33"/>
    <p:sldId id="913" r:id="rId34"/>
    <p:sldId id="892" r:id="rId35"/>
    <p:sldId id="917" r:id="rId36"/>
    <p:sldId id="914" r:id="rId37"/>
    <p:sldId id="897" r:id="rId38"/>
    <p:sldId id="823" r:id="rId39"/>
    <p:sldId id="867" r:id="rId40"/>
    <p:sldId id="927" r:id="rId41"/>
    <p:sldId id="928" r:id="rId42"/>
    <p:sldId id="929" r:id="rId43"/>
    <p:sldId id="930" r:id="rId44"/>
    <p:sldId id="821" r:id="rId45"/>
    <p:sldId id="895" r:id="rId46"/>
    <p:sldId id="349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860"/>
            <p14:sldId id="566"/>
            <p14:sldId id="889"/>
            <p14:sldId id="863"/>
            <p14:sldId id="890"/>
            <p14:sldId id="904"/>
            <p14:sldId id="903"/>
            <p14:sldId id="825"/>
            <p14:sldId id="918"/>
            <p14:sldId id="919"/>
            <p14:sldId id="906"/>
            <p14:sldId id="907"/>
            <p14:sldId id="921"/>
            <p14:sldId id="891"/>
            <p14:sldId id="922"/>
            <p14:sldId id="908"/>
            <p14:sldId id="923"/>
            <p14:sldId id="909"/>
            <p14:sldId id="924"/>
            <p14:sldId id="905"/>
            <p14:sldId id="910"/>
            <p14:sldId id="822"/>
            <p14:sldId id="925"/>
            <p14:sldId id="926"/>
            <p14:sldId id="864"/>
            <p14:sldId id="920"/>
            <p14:sldId id="911"/>
            <p14:sldId id="848"/>
            <p14:sldId id="866"/>
            <p14:sldId id="913"/>
            <p14:sldId id="892"/>
            <p14:sldId id="917"/>
            <p14:sldId id="914"/>
            <p14:sldId id="897"/>
            <p14:sldId id="823"/>
            <p14:sldId id="867"/>
            <p14:sldId id="927"/>
            <p14:sldId id="928"/>
            <p14:sldId id="929"/>
            <p14:sldId id="930"/>
            <p14:sldId id="821"/>
            <p14:sldId id="89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–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–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–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660B408-B3CF-4A94-85FC-2B1E0A45F4A2}" styleName="Dark Style 2 –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301B821-A1FF-4177-AEE7-76D212191A09}" styleName="Medium Style 1 –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FABFCF23-3B69-468F-B69F-88F6DE6A72F2}" styleName="Medium Style 1 –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5A111915-BE36-4E01-A7E5-04B1672EAD32}" styleName="Light Style 2 –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DBED569-4797-4DF1-A0F4-6AAB3CD982D8}" styleName="Light Style 3 –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–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94"/>
    <p:restoredTop sz="67079"/>
  </p:normalViewPr>
  <p:slideViewPr>
    <p:cSldViewPr snapToGrid="0">
      <p:cViewPr varScale="1">
        <p:scale>
          <a:sx n="98" d="100"/>
          <a:sy n="98" d="100"/>
        </p:scale>
        <p:origin x="1408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C59F2C5-80E2-AD4A-AD85-54DDF7E1F903}" type="doc">
      <dgm:prSet loTypeId="urn:microsoft.com/office/officeart/2005/8/layout/hierarchy4" loCatId="process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E204DBC-4615-A74D-91B7-BCE007B1DB25}">
      <dgm:prSet phldrT="[Text]" custT="1"/>
      <dgm:spPr/>
      <dgm:t>
        <a:bodyPr/>
        <a:lstStyle/>
        <a:p>
          <a:pPr rtl="1">
            <a:buNone/>
          </a:pPr>
          <a:r>
            <a:rPr lang="ar-SA" sz="2400" dirty="0"/>
            <a:t>عندما تكون العلامة مرتبطة ارتباطًا وثيقًا بالموضوع محل الأزمة</a:t>
          </a:r>
          <a:endParaRPr lang="en-GB" sz="2400" b="1" dirty="0"/>
        </a:p>
      </dgm:t>
    </dgm:pt>
    <dgm:pt modelId="{CE46104E-4832-BC4A-A17F-E27AB50406B9}" type="parTrans" cxnId="{AA1E75FC-7AA1-8F44-BC7A-52371E3AA92F}">
      <dgm:prSet/>
      <dgm:spPr/>
      <dgm:t>
        <a:bodyPr/>
        <a:lstStyle/>
        <a:p>
          <a:pPr rtl="1"/>
          <a:endParaRPr lang="en-GB" sz="2400" b="1"/>
        </a:p>
      </dgm:t>
    </dgm:pt>
    <dgm:pt modelId="{129EF210-9901-FB4E-91C7-7108A5A2834A}" type="sibTrans" cxnId="{AA1E75FC-7AA1-8F44-BC7A-52371E3AA92F}">
      <dgm:prSet/>
      <dgm:spPr/>
      <dgm:t>
        <a:bodyPr/>
        <a:lstStyle/>
        <a:p>
          <a:pPr rtl="1"/>
          <a:endParaRPr lang="en-GB" sz="2400" b="1"/>
        </a:p>
      </dgm:t>
    </dgm:pt>
    <dgm:pt modelId="{64964D88-FD86-174D-914C-CE8F8A1F66C9}">
      <dgm:prSet phldrT="[Text]" custT="1"/>
      <dgm:spPr/>
      <dgm:t>
        <a:bodyPr/>
        <a:lstStyle/>
        <a:p>
          <a:pPr rtl="1">
            <a:buNone/>
          </a:pPr>
          <a:r>
            <a:rPr lang="ar-SA" sz="2400" dirty="0"/>
            <a:t>عندما تنشط العلامة في سوق يهتم بقضايا العدالة أو الاستدامة</a:t>
          </a:r>
          <a:endParaRPr lang="en-GB" sz="2400" b="1" dirty="0"/>
        </a:p>
      </dgm:t>
    </dgm:pt>
    <dgm:pt modelId="{459F20D8-5C45-1F4A-BAB0-155BA4F90975}" type="parTrans" cxnId="{5304BF6C-C428-7D47-9FA6-D3B285290D67}">
      <dgm:prSet/>
      <dgm:spPr/>
      <dgm:t>
        <a:bodyPr/>
        <a:lstStyle/>
        <a:p>
          <a:pPr rtl="1"/>
          <a:endParaRPr lang="en-GB" sz="2400" b="1"/>
        </a:p>
      </dgm:t>
    </dgm:pt>
    <dgm:pt modelId="{9BF74076-8E0B-C04A-807E-DEEC74D4C8C6}" type="sibTrans" cxnId="{5304BF6C-C428-7D47-9FA6-D3B285290D67}">
      <dgm:prSet/>
      <dgm:spPr/>
      <dgm:t>
        <a:bodyPr/>
        <a:lstStyle/>
        <a:p>
          <a:pPr rtl="1"/>
          <a:endParaRPr lang="en-GB" sz="2400" b="1"/>
        </a:p>
      </dgm:t>
    </dgm:pt>
    <dgm:pt modelId="{F7EA539D-FC05-1540-AD9A-EE773CE2F5DE}">
      <dgm:prSet phldrT="[Text]" custT="1"/>
      <dgm:spPr/>
      <dgm:t>
        <a:bodyPr/>
        <a:lstStyle/>
        <a:p>
          <a:pPr rtl="1">
            <a:buNone/>
          </a:pPr>
          <a:r>
            <a:rPr lang="ar-SA" sz="2400" dirty="0"/>
            <a:t>عندما يتضمن جمهورها شرائح ناشطة اجتماعيًا (جيل</a:t>
          </a:r>
          <a:r>
            <a:rPr lang="en-GB" sz="2400" dirty="0"/>
            <a:t> Z</a:t>
          </a:r>
          <a:r>
            <a:rPr lang="ar-SA" sz="2400" dirty="0"/>
            <a:t>، الجيل المُلهم بالقيم)</a:t>
          </a:r>
          <a:endParaRPr lang="en-GB" sz="2400" b="1" dirty="0"/>
        </a:p>
      </dgm:t>
    </dgm:pt>
    <dgm:pt modelId="{D56D6AD9-5374-ED49-A434-84DFEC4D9833}" type="parTrans" cxnId="{1828C460-7780-4940-98B2-0CD5635C1FD0}">
      <dgm:prSet/>
      <dgm:spPr/>
      <dgm:t>
        <a:bodyPr/>
        <a:lstStyle/>
        <a:p>
          <a:pPr rtl="1"/>
          <a:endParaRPr lang="en-GB" sz="2400" b="1"/>
        </a:p>
      </dgm:t>
    </dgm:pt>
    <dgm:pt modelId="{976B52BE-E96B-5346-8477-5F12C31331FF}" type="sibTrans" cxnId="{1828C460-7780-4940-98B2-0CD5635C1FD0}">
      <dgm:prSet/>
      <dgm:spPr/>
      <dgm:t>
        <a:bodyPr/>
        <a:lstStyle/>
        <a:p>
          <a:pPr rtl="1"/>
          <a:endParaRPr lang="en-GB" sz="2400" b="1"/>
        </a:p>
      </dgm:t>
    </dgm:pt>
    <dgm:pt modelId="{47CFD6F0-AEAA-B940-819E-5A0859090BCF}">
      <dgm:prSet phldrT="[Text]" custT="1"/>
      <dgm:spPr/>
      <dgm:t>
        <a:bodyPr/>
        <a:lstStyle/>
        <a:p>
          <a:pPr rtl="1">
            <a:buNone/>
          </a:pPr>
          <a:r>
            <a:rPr lang="ar-SA" sz="2400" dirty="0"/>
            <a:t>عند وجود ضغط متصاعد على مواقع التواصل الاجتماعي يطالب بالموقف</a:t>
          </a:r>
          <a:endParaRPr lang="en-GB" sz="2400" b="1" dirty="0"/>
        </a:p>
      </dgm:t>
    </dgm:pt>
    <dgm:pt modelId="{1ED04BF2-3056-BA41-94BD-0974573C9A0D}" type="parTrans" cxnId="{190F19D5-01CA-8A4D-A10A-E003D59653F3}">
      <dgm:prSet/>
      <dgm:spPr/>
      <dgm:t>
        <a:bodyPr/>
        <a:lstStyle/>
        <a:p>
          <a:pPr rtl="1"/>
          <a:endParaRPr lang="en-GB" sz="2400" b="1"/>
        </a:p>
      </dgm:t>
    </dgm:pt>
    <dgm:pt modelId="{DDC85EB8-52A8-0D44-9177-0D5A08776754}" type="sibTrans" cxnId="{190F19D5-01CA-8A4D-A10A-E003D59653F3}">
      <dgm:prSet/>
      <dgm:spPr/>
      <dgm:t>
        <a:bodyPr/>
        <a:lstStyle/>
        <a:p>
          <a:pPr rtl="1"/>
          <a:endParaRPr lang="en-GB" sz="2400" b="1"/>
        </a:p>
      </dgm:t>
    </dgm:pt>
    <dgm:pt modelId="{36AC7B47-431C-4443-B05F-58F4320D7AD9}">
      <dgm:prSet phldrT="[Text]" custT="1"/>
      <dgm:spPr/>
      <dgm:t>
        <a:bodyPr/>
        <a:lstStyle/>
        <a:p>
          <a:pPr rtl="1">
            <a:buNone/>
          </a:pPr>
          <a:r>
            <a:rPr lang="ar-SA" sz="2400" dirty="0"/>
            <a:t>عندما يكون للعلامة سجل اتصالي سابق في قضايا مشابهة</a:t>
          </a:r>
          <a:endParaRPr lang="en-GB" sz="2400" b="1" dirty="0"/>
        </a:p>
      </dgm:t>
    </dgm:pt>
    <dgm:pt modelId="{0581E54B-392C-FF4E-B595-7E6A371EB581}" type="parTrans" cxnId="{EB9FA6DA-D4D0-5B4D-86F6-418EB9ED29C3}">
      <dgm:prSet/>
      <dgm:spPr/>
      <dgm:t>
        <a:bodyPr/>
        <a:lstStyle/>
        <a:p>
          <a:pPr rtl="1"/>
          <a:endParaRPr lang="en-GB" sz="2400" b="1"/>
        </a:p>
      </dgm:t>
    </dgm:pt>
    <dgm:pt modelId="{A37B8039-CCB3-744C-851E-726A583848BE}" type="sibTrans" cxnId="{EB9FA6DA-D4D0-5B4D-86F6-418EB9ED29C3}">
      <dgm:prSet/>
      <dgm:spPr/>
      <dgm:t>
        <a:bodyPr/>
        <a:lstStyle/>
        <a:p>
          <a:pPr rtl="1"/>
          <a:endParaRPr lang="en-GB" sz="2400" b="1"/>
        </a:p>
      </dgm:t>
    </dgm:pt>
    <dgm:pt modelId="{A7CD440F-92D0-8045-8502-E27FADD55877}">
      <dgm:prSet phldrT="[Text]" custT="1"/>
      <dgm:spPr/>
      <dgm:t>
        <a:bodyPr/>
        <a:lstStyle/>
        <a:p>
          <a:pPr rtl="1">
            <a:buNone/>
          </a:pPr>
          <a:r>
            <a:rPr lang="ar-SA" sz="2400" dirty="0"/>
            <a:t>عند تصدّر الأزمة للرأي العام لفترة زمنية كافية و عند وجود ارتباط جغرافي أو ثقافي بين العلامة والأزمة</a:t>
          </a:r>
          <a:endParaRPr lang="en-GB" sz="2400" b="1" dirty="0"/>
        </a:p>
      </dgm:t>
    </dgm:pt>
    <dgm:pt modelId="{82398AF2-FC4F-9544-A176-0D3C233F0AED}" type="parTrans" cxnId="{A50A07DF-2F84-CB41-B1BB-8CB7AEDE0E81}">
      <dgm:prSet/>
      <dgm:spPr/>
      <dgm:t>
        <a:bodyPr/>
        <a:lstStyle/>
        <a:p>
          <a:pPr rtl="1"/>
          <a:endParaRPr lang="en-GB" sz="2400" b="1"/>
        </a:p>
      </dgm:t>
    </dgm:pt>
    <dgm:pt modelId="{E0E433B0-3AFD-204E-A8D1-A358C3CC6356}" type="sibTrans" cxnId="{A50A07DF-2F84-CB41-B1BB-8CB7AEDE0E81}">
      <dgm:prSet/>
      <dgm:spPr/>
      <dgm:t>
        <a:bodyPr/>
        <a:lstStyle/>
        <a:p>
          <a:pPr rtl="1"/>
          <a:endParaRPr lang="en-GB" sz="2400" b="1"/>
        </a:p>
      </dgm:t>
    </dgm:pt>
    <dgm:pt modelId="{84334EF5-D6A1-A442-B6C9-B22321C1B622}" type="pres">
      <dgm:prSet presAssocID="{FC59F2C5-80E2-AD4A-AD85-54DDF7E1F903}" presName="Name0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D8F38356-23C8-F94D-A8DC-41D5F4621223}" type="pres">
      <dgm:prSet presAssocID="{CE204DBC-4615-A74D-91B7-BCE007B1DB25}" presName="vertOne" presStyleCnt="0"/>
      <dgm:spPr/>
    </dgm:pt>
    <dgm:pt modelId="{88716C24-7D39-464E-A53C-2CB9B0077275}" type="pres">
      <dgm:prSet presAssocID="{CE204DBC-4615-A74D-91B7-BCE007B1DB25}" presName="txOne" presStyleLbl="node0" presStyleIdx="0" presStyleCnt="6">
        <dgm:presLayoutVars>
          <dgm:chPref val="3"/>
        </dgm:presLayoutVars>
      </dgm:prSet>
      <dgm:spPr/>
    </dgm:pt>
    <dgm:pt modelId="{1520B176-D589-9142-A081-3763BBD96B08}" type="pres">
      <dgm:prSet presAssocID="{CE204DBC-4615-A74D-91B7-BCE007B1DB25}" presName="horzOne" presStyleCnt="0"/>
      <dgm:spPr/>
    </dgm:pt>
    <dgm:pt modelId="{D89AD393-BF3B-0E44-96E7-426E9ADAE5EE}" type="pres">
      <dgm:prSet presAssocID="{129EF210-9901-FB4E-91C7-7108A5A2834A}" presName="sibSpaceOne" presStyleCnt="0"/>
      <dgm:spPr/>
    </dgm:pt>
    <dgm:pt modelId="{2617A0A3-3558-774A-A6FF-5A230C40717A}" type="pres">
      <dgm:prSet presAssocID="{64964D88-FD86-174D-914C-CE8F8A1F66C9}" presName="vertOne" presStyleCnt="0"/>
      <dgm:spPr/>
    </dgm:pt>
    <dgm:pt modelId="{D72658D4-1D9E-8D44-B452-0D74D90B1A16}" type="pres">
      <dgm:prSet presAssocID="{64964D88-FD86-174D-914C-CE8F8A1F66C9}" presName="txOne" presStyleLbl="node0" presStyleIdx="1" presStyleCnt="6">
        <dgm:presLayoutVars>
          <dgm:chPref val="3"/>
        </dgm:presLayoutVars>
      </dgm:prSet>
      <dgm:spPr/>
    </dgm:pt>
    <dgm:pt modelId="{E3642A18-7E96-7140-91D7-B8A6435C0CE5}" type="pres">
      <dgm:prSet presAssocID="{64964D88-FD86-174D-914C-CE8F8A1F66C9}" presName="horzOne" presStyleCnt="0"/>
      <dgm:spPr/>
    </dgm:pt>
    <dgm:pt modelId="{0A1D2E7F-BEBE-6B4B-A931-3D52B0465A69}" type="pres">
      <dgm:prSet presAssocID="{9BF74076-8E0B-C04A-807E-DEEC74D4C8C6}" presName="sibSpaceOne" presStyleCnt="0"/>
      <dgm:spPr/>
    </dgm:pt>
    <dgm:pt modelId="{0F68FFD5-3FA6-0243-8E32-E1C51AC1C893}" type="pres">
      <dgm:prSet presAssocID="{F7EA539D-FC05-1540-AD9A-EE773CE2F5DE}" presName="vertOne" presStyleCnt="0"/>
      <dgm:spPr/>
    </dgm:pt>
    <dgm:pt modelId="{BEF5BD8F-A242-924F-B3D0-4AB765B3FED1}" type="pres">
      <dgm:prSet presAssocID="{F7EA539D-FC05-1540-AD9A-EE773CE2F5DE}" presName="txOne" presStyleLbl="node0" presStyleIdx="2" presStyleCnt="6">
        <dgm:presLayoutVars>
          <dgm:chPref val="3"/>
        </dgm:presLayoutVars>
      </dgm:prSet>
      <dgm:spPr/>
    </dgm:pt>
    <dgm:pt modelId="{FB99AC82-3607-0546-A01B-BF7AC074B0E4}" type="pres">
      <dgm:prSet presAssocID="{F7EA539D-FC05-1540-AD9A-EE773CE2F5DE}" presName="horzOne" presStyleCnt="0"/>
      <dgm:spPr/>
    </dgm:pt>
    <dgm:pt modelId="{A2DC3458-99DE-684F-92A9-3ED8B3334B6A}" type="pres">
      <dgm:prSet presAssocID="{976B52BE-E96B-5346-8477-5F12C31331FF}" presName="sibSpaceOne" presStyleCnt="0"/>
      <dgm:spPr/>
    </dgm:pt>
    <dgm:pt modelId="{197CF8DF-BEA5-884C-836E-EE24971FDE42}" type="pres">
      <dgm:prSet presAssocID="{47CFD6F0-AEAA-B940-819E-5A0859090BCF}" presName="vertOne" presStyleCnt="0"/>
      <dgm:spPr/>
    </dgm:pt>
    <dgm:pt modelId="{2DAB9BC3-80B0-7A48-AC12-EAE6017414CD}" type="pres">
      <dgm:prSet presAssocID="{47CFD6F0-AEAA-B940-819E-5A0859090BCF}" presName="txOne" presStyleLbl="node0" presStyleIdx="3" presStyleCnt="6">
        <dgm:presLayoutVars>
          <dgm:chPref val="3"/>
        </dgm:presLayoutVars>
      </dgm:prSet>
      <dgm:spPr/>
    </dgm:pt>
    <dgm:pt modelId="{863A37DC-E434-8F4B-9618-93FC3F25D1F0}" type="pres">
      <dgm:prSet presAssocID="{47CFD6F0-AEAA-B940-819E-5A0859090BCF}" presName="horzOne" presStyleCnt="0"/>
      <dgm:spPr/>
    </dgm:pt>
    <dgm:pt modelId="{D5B4EAE8-DFA6-6D4A-A8A1-088BB17C1D73}" type="pres">
      <dgm:prSet presAssocID="{DDC85EB8-52A8-0D44-9177-0D5A08776754}" presName="sibSpaceOne" presStyleCnt="0"/>
      <dgm:spPr/>
    </dgm:pt>
    <dgm:pt modelId="{345B4E49-FC4F-DF47-BE7B-DB266AD4E0F2}" type="pres">
      <dgm:prSet presAssocID="{36AC7B47-431C-4443-B05F-58F4320D7AD9}" presName="vertOne" presStyleCnt="0"/>
      <dgm:spPr/>
    </dgm:pt>
    <dgm:pt modelId="{0001DD54-90FD-1945-B09D-075EC2D38CB4}" type="pres">
      <dgm:prSet presAssocID="{36AC7B47-431C-4443-B05F-58F4320D7AD9}" presName="txOne" presStyleLbl="node0" presStyleIdx="4" presStyleCnt="6">
        <dgm:presLayoutVars>
          <dgm:chPref val="3"/>
        </dgm:presLayoutVars>
      </dgm:prSet>
      <dgm:spPr/>
    </dgm:pt>
    <dgm:pt modelId="{CE11FD00-EF3B-D04B-9ACC-7865C979CEE0}" type="pres">
      <dgm:prSet presAssocID="{36AC7B47-431C-4443-B05F-58F4320D7AD9}" presName="horzOne" presStyleCnt="0"/>
      <dgm:spPr/>
    </dgm:pt>
    <dgm:pt modelId="{08178E78-0D89-AA43-8EA3-3E5BCC13D453}" type="pres">
      <dgm:prSet presAssocID="{A37B8039-CCB3-744C-851E-726A583848BE}" presName="sibSpaceOne" presStyleCnt="0"/>
      <dgm:spPr/>
    </dgm:pt>
    <dgm:pt modelId="{B26980C8-F0B1-BD47-905E-2E2CCB559220}" type="pres">
      <dgm:prSet presAssocID="{A7CD440F-92D0-8045-8502-E27FADD55877}" presName="vertOne" presStyleCnt="0"/>
      <dgm:spPr/>
    </dgm:pt>
    <dgm:pt modelId="{F5BDAC33-C285-AE41-8468-4A395D780FC0}" type="pres">
      <dgm:prSet presAssocID="{A7CD440F-92D0-8045-8502-E27FADD55877}" presName="txOne" presStyleLbl="node0" presStyleIdx="5" presStyleCnt="6">
        <dgm:presLayoutVars>
          <dgm:chPref val="3"/>
        </dgm:presLayoutVars>
      </dgm:prSet>
      <dgm:spPr/>
    </dgm:pt>
    <dgm:pt modelId="{B7B03451-F015-6444-8430-A60F1FD7D411}" type="pres">
      <dgm:prSet presAssocID="{A7CD440F-92D0-8045-8502-E27FADD55877}" presName="horzOne" presStyleCnt="0"/>
      <dgm:spPr/>
    </dgm:pt>
  </dgm:ptLst>
  <dgm:cxnLst>
    <dgm:cxn modelId="{AE754515-F136-A747-81AF-6CF0E5D041D2}" type="presOf" srcId="{F7EA539D-FC05-1540-AD9A-EE773CE2F5DE}" destId="{BEF5BD8F-A242-924F-B3D0-4AB765B3FED1}" srcOrd="0" destOrd="0" presId="urn:microsoft.com/office/officeart/2005/8/layout/hierarchy4"/>
    <dgm:cxn modelId="{A8BD7020-224B-B146-AC88-BDE0232C96DF}" type="presOf" srcId="{64964D88-FD86-174D-914C-CE8F8A1F66C9}" destId="{D72658D4-1D9E-8D44-B452-0D74D90B1A16}" srcOrd="0" destOrd="0" presId="urn:microsoft.com/office/officeart/2005/8/layout/hierarchy4"/>
    <dgm:cxn modelId="{ED6B8D27-3D99-E540-A577-46FD9F059B91}" type="presOf" srcId="{CE204DBC-4615-A74D-91B7-BCE007B1DB25}" destId="{88716C24-7D39-464E-A53C-2CB9B0077275}" srcOrd="0" destOrd="0" presId="urn:microsoft.com/office/officeart/2005/8/layout/hierarchy4"/>
    <dgm:cxn modelId="{531CF02E-4FDB-D945-AC4D-AE06AFBA3076}" type="presOf" srcId="{36AC7B47-431C-4443-B05F-58F4320D7AD9}" destId="{0001DD54-90FD-1945-B09D-075EC2D38CB4}" srcOrd="0" destOrd="0" presId="urn:microsoft.com/office/officeart/2005/8/layout/hierarchy4"/>
    <dgm:cxn modelId="{BB71D234-F066-314A-9345-8E940BED6D78}" type="presOf" srcId="{47CFD6F0-AEAA-B940-819E-5A0859090BCF}" destId="{2DAB9BC3-80B0-7A48-AC12-EAE6017414CD}" srcOrd="0" destOrd="0" presId="urn:microsoft.com/office/officeart/2005/8/layout/hierarchy4"/>
    <dgm:cxn modelId="{1828C460-7780-4940-98B2-0CD5635C1FD0}" srcId="{FC59F2C5-80E2-AD4A-AD85-54DDF7E1F903}" destId="{F7EA539D-FC05-1540-AD9A-EE773CE2F5DE}" srcOrd="2" destOrd="0" parTransId="{D56D6AD9-5374-ED49-A434-84DFEC4D9833}" sibTransId="{976B52BE-E96B-5346-8477-5F12C31331FF}"/>
    <dgm:cxn modelId="{5304BF6C-C428-7D47-9FA6-D3B285290D67}" srcId="{FC59F2C5-80E2-AD4A-AD85-54DDF7E1F903}" destId="{64964D88-FD86-174D-914C-CE8F8A1F66C9}" srcOrd="1" destOrd="0" parTransId="{459F20D8-5C45-1F4A-BAB0-155BA4F90975}" sibTransId="{9BF74076-8E0B-C04A-807E-DEEC74D4C8C6}"/>
    <dgm:cxn modelId="{06A5B476-4C88-A249-92D0-E1FA0E5B0395}" type="presOf" srcId="{A7CD440F-92D0-8045-8502-E27FADD55877}" destId="{F5BDAC33-C285-AE41-8468-4A395D780FC0}" srcOrd="0" destOrd="0" presId="urn:microsoft.com/office/officeart/2005/8/layout/hierarchy4"/>
    <dgm:cxn modelId="{A0ACD477-90B2-5E40-B39B-F6C71A124682}" type="presOf" srcId="{FC59F2C5-80E2-AD4A-AD85-54DDF7E1F903}" destId="{84334EF5-D6A1-A442-B6C9-B22321C1B622}" srcOrd="0" destOrd="0" presId="urn:microsoft.com/office/officeart/2005/8/layout/hierarchy4"/>
    <dgm:cxn modelId="{190F19D5-01CA-8A4D-A10A-E003D59653F3}" srcId="{FC59F2C5-80E2-AD4A-AD85-54DDF7E1F903}" destId="{47CFD6F0-AEAA-B940-819E-5A0859090BCF}" srcOrd="3" destOrd="0" parTransId="{1ED04BF2-3056-BA41-94BD-0974573C9A0D}" sibTransId="{DDC85EB8-52A8-0D44-9177-0D5A08776754}"/>
    <dgm:cxn modelId="{EB9FA6DA-D4D0-5B4D-86F6-418EB9ED29C3}" srcId="{FC59F2C5-80E2-AD4A-AD85-54DDF7E1F903}" destId="{36AC7B47-431C-4443-B05F-58F4320D7AD9}" srcOrd="4" destOrd="0" parTransId="{0581E54B-392C-FF4E-B595-7E6A371EB581}" sibTransId="{A37B8039-CCB3-744C-851E-726A583848BE}"/>
    <dgm:cxn modelId="{A50A07DF-2F84-CB41-B1BB-8CB7AEDE0E81}" srcId="{FC59F2C5-80E2-AD4A-AD85-54DDF7E1F903}" destId="{A7CD440F-92D0-8045-8502-E27FADD55877}" srcOrd="5" destOrd="0" parTransId="{82398AF2-FC4F-9544-A176-0D3C233F0AED}" sibTransId="{E0E433B0-3AFD-204E-A8D1-A358C3CC6356}"/>
    <dgm:cxn modelId="{AA1E75FC-7AA1-8F44-BC7A-52371E3AA92F}" srcId="{FC59F2C5-80E2-AD4A-AD85-54DDF7E1F903}" destId="{CE204DBC-4615-A74D-91B7-BCE007B1DB25}" srcOrd="0" destOrd="0" parTransId="{CE46104E-4832-BC4A-A17F-E27AB50406B9}" sibTransId="{129EF210-9901-FB4E-91C7-7108A5A2834A}"/>
    <dgm:cxn modelId="{83C84827-0AFC-D44A-8811-E05DD9A94119}" type="presParOf" srcId="{84334EF5-D6A1-A442-B6C9-B22321C1B622}" destId="{D8F38356-23C8-F94D-A8DC-41D5F4621223}" srcOrd="0" destOrd="0" presId="urn:microsoft.com/office/officeart/2005/8/layout/hierarchy4"/>
    <dgm:cxn modelId="{CD99ADE9-ED69-9C44-9F4D-7307759FAE15}" type="presParOf" srcId="{D8F38356-23C8-F94D-A8DC-41D5F4621223}" destId="{88716C24-7D39-464E-A53C-2CB9B0077275}" srcOrd="0" destOrd="0" presId="urn:microsoft.com/office/officeart/2005/8/layout/hierarchy4"/>
    <dgm:cxn modelId="{3B49A78B-BFAA-8D4A-B87A-E06E60940A72}" type="presParOf" srcId="{D8F38356-23C8-F94D-A8DC-41D5F4621223}" destId="{1520B176-D589-9142-A081-3763BBD96B08}" srcOrd="1" destOrd="0" presId="urn:microsoft.com/office/officeart/2005/8/layout/hierarchy4"/>
    <dgm:cxn modelId="{6F648A32-A0FA-5A48-943A-81338CC5AD56}" type="presParOf" srcId="{84334EF5-D6A1-A442-B6C9-B22321C1B622}" destId="{D89AD393-BF3B-0E44-96E7-426E9ADAE5EE}" srcOrd="1" destOrd="0" presId="urn:microsoft.com/office/officeart/2005/8/layout/hierarchy4"/>
    <dgm:cxn modelId="{165E2ED2-06E1-D64A-B3A2-9BCA7FA8E256}" type="presParOf" srcId="{84334EF5-D6A1-A442-B6C9-B22321C1B622}" destId="{2617A0A3-3558-774A-A6FF-5A230C40717A}" srcOrd="2" destOrd="0" presId="urn:microsoft.com/office/officeart/2005/8/layout/hierarchy4"/>
    <dgm:cxn modelId="{1E43F78B-FBA2-634A-9F1D-F5560BF8B592}" type="presParOf" srcId="{2617A0A3-3558-774A-A6FF-5A230C40717A}" destId="{D72658D4-1D9E-8D44-B452-0D74D90B1A16}" srcOrd="0" destOrd="0" presId="urn:microsoft.com/office/officeart/2005/8/layout/hierarchy4"/>
    <dgm:cxn modelId="{ECA6F108-0C7B-1B43-8BFD-7D3BED48816E}" type="presParOf" srcId="{2617A0A3-3558-774A-A6FF-5A230C40717A}" destId="{E3642A18-7E96-7140-91D7-B8A6435C0CE5}" srcOrd="1" destOrd="0" presId="urn:microsoft.com/office/officeart/2005/8/layout/hierarchy4"/>
    <dgm:cxn modelId="{846C7909-4FCC-4244-A694-B98342282955}" type="presParOf" srcId="{84334EF5-D6A1-A442-B6C9-B22321C1B622}" destId="{0A1D2E7F-BEBE-6B4B-A931-3D52B0465A69}" srcOrd="3" destOrd="0" presId="urn:microsoft.com/office/officeart/2005/8/layout/hierarchy4"/>
    <dgm:cxn modelId="{D6EA6156-6335-9344-8F50-DB0EDA737C76}" type="presParOf" srcId="{84334EF5-D6A1-A442-B6C9-B22321C1B622}" destId="{0F68FFD5-3FA6-0243-8E32-E1C51AC1C893}" srcOrd="4" destOrd="0" presId="urn:microsoft.com/office/officeart/2005/8/layout/hierarchy4"/>
    <dgm:cxn modelId="{C0B2203C-23D9-B349-8F95-61BDDF57D713}" type="presParOf" srcId="{0F68FFD5-3FA6-0243-8E32-E1C51AC1C893}" destId="{BEF5BD8F-A242-924F-B3D0-4AB765B3FED1}" srcOrd="0" destOrd="0" presId="urn:microsoft.com/office/officeart/2005/8/layout/hierarchy4"/>
    <dgm:cxn modelId="{F281CB92-0D83-0E47-BEEB-792926B6089B}" type="presParOf" srcId="{0F68FFD5-3FA6-0243-8E32-E1C51AC1C893}" destId="{FB99AC82-3607-0546-A01B-BF7AC074B0E4}" srcOrd="1" destOrd="0" presId="urn:microsoft.com/office/officeart/2005/8/layout/hierarchy4"/>
    <dgm:cxn modelId="{D0C50046-9517-8B40-BB48-3012D12970D7}" type="presParOf" srcId="{84334EF5-D6A1-A442-B6C9-B22321C1B622}" destId="{A2DC3458-99DE-684F-92A9-3ED8B3334B6A}" srcOrd="5" destOrd="0" presId="urn:microsoft.com/office/officeart/2005/8/layout/hierarchy4"/>
    <dgm:cxn modelId="{1590745D-540B-5D43-B4A4-E98581F8050D}" type="presParOf" srcId="{84334EF5-D6A1-A442-B6C9-B22321C1B622}" destId="{197CF8DF-BEA5-884C-836E-EE24971FDE42}" srcOrd="6" destOrd="0" presId="urn:microsoft.com/office/officeart/2005/8/layout/hierarchy4"/>
    <dgm:cxn modelId="{047F1FDE-D300-C846-BC16-8A9D010E7C32}" type="presParOf" srcId="{197CF8DF-BEA5-884C-836E-EE24971FDE42}" destId="{2DAB9BC3-80B0-7A48-AC12-EAE6017414CD}" srcOrd="0" destOrd="0" presId="urn:microsoft.com/office/officeart/2005/8/layout/hierarchy4"/>
    <dgm:cxn modelId="{F6EAE452-8F05-FA40-8A69-D8AE4105E58C}" type="presParOf" srcId="{197CF8DF-BEA5-884C-836E-EE24971FDE42}" destId="{863A37DC-E434-8F4B-9618-93FC3F25D1F0}" srcOrd="1" destOrd="0" presId="urn:microsoft.com/office/officeart/2005/8/layout/hierarchy4"/>
    <dgm:cxn modelId="{0CFE3F94-A780-F347-A8B6-EAF59C41065E}" type="presParOf" srcId="{84334EF5-D6A1-A442-B6C9-B22321C1B622}" destId="{D5B4EAE8-DFA6-6D4A-A8A1-088BB17C1D73}" srcOrd="7" destOrd="0" presId="urn:microsoft.com/office/officeart/2005/8/layout/hierarchy4"/>
    <dgm:cxn modelId="{8EB59534-8338-4541-8699-87A85EC3F731}" type="presParOf" srcId="{84334EF5-D6A1-A442-B6C9-B22321C1B622}" destId="{345B4E49-FC4F-DF47-BE7B-DB266AD4E0F2}" srcOrd="8" destOrd="0" presId="urn:microsoft.com/office/officeart/2005/8/layout/hierarchy4"/>
    <dgm:cxn modelId="{CBBE0BC5-2E34-744F-9C68-00F303B4EC49}" type="presParOf" srcId="{345B4E49-FC4F-DF47-BE7B-DB266AD4E0F2}" destId="{0001DD54-90FD-1945-B09D-075EC2D38CB4}" srcOrd="0" destOrd="0" presId="urn:microsoft.com/office/officeart/2005/8/layout/hierarchy4"/>
    <dgm:cxn modelId="{2540342A-39C0-1D41-BC56-A3CD65672DC0}" type="presParOf" srcId="{345B4E49-FC4F-DF47-BE7B-DB266AD4E0F2}" destId="{CE11FD00-EF3B-D04B-9ACC-7865C979CEE0}" srcOrd="1" destOrd="0" presId="urn:microsoft.com/office/officeart/2005/8/layout/hierarchy4"/>
    <dgm:cxn modelId="{5AB74526-F38E-B342-AF7E-5BEE2CD5299C}" type="presParOf" srcId="{84334EF5-D6A1-A442-B6C9-B22321C1B622}" destId="{08178E78-0D89-AA43-8EA3-3E5BCC13D453}" srcOrd="9" destOrd="0" presId="urn:microsoft.com/office/officeart/2005/8/layout/hierarchy4"/>
    <dgm:cxn modelId="{03901A21-B6EF-1645-A128-A1F901F607E4}" type="presParOf" srcId="{84334EF5-D6A1-A442-B6C9-B22321C1B622}" destId="{B26980C8-F0B1-BD47-905E-2E2CCB559220}" srcOrd="10" destOrd="0" presId="urn:microsoft.com/office/officeart/2005/8/layout/hierarchy4"/>
    <dgm:cxn modelId="{633B079D-D06F-E746-8CBC-B45A44E5F3B3}" type="presParOf" srcId="{B26980C8-F0B1-BD47-905E-2E2CCB559220}" destId="{F5BDAC33-C285-AE41-8468-4A395D780FC0}" srcOrd="0" destOrd="0" presId="urn:microsoft.com/office/officeart/2005/8/layout/hierarchy4"/>
    <dgm:cxn modelId="{AFFBAB16-565D-804B-9A25-948704B9658D}" type="presParOf" srcId="{B26980C8-F0B1-BD47-905E-2E2CCB559220}" destId="{B7B03451-F015-6444-8430-A60F1FD7D411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default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200" b="1" dirty="0"/>
            <a:t>١- من الحياد إلى المطالبة بالموقف</a:t>
          </a:r>
          <a:endParaRPr lang="en-GB" sz="22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2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2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الجمهور اليوم يتوقع من العلامات التجارية أن تُعبّر عن موقف واضح تجاه القضايا العامة، وليس الاكتفاء بالحياد</a:t>
          </a:r>
          <a:endParaRPr lang="en-GB" sz="22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2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2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200" b="1" dirty="0"/>
            <a:t>٢- تصاعد دور القيم في اختيارات المستهلك</a:t>
          </a:r>
          <a:endParaRPr lang="en-GB" sz="22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2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2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200" dirty="0"/>
            <a:t>قِيَم العلامة باتت عاملاً حاسمًا في قرارات الشراء، خاصة بين الأجيال الشابة</a:t>
          </a:r>
          <a:endParaRPr lang="en-GB" sz="22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2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2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200" b="1" dirty="0"/>
            <a:t>٣- مواقع التواصل الاجتماعي كأداة مساءلة فورية</a:t>
          </a:r>
          <a:endParaRPr lang="en-GB" sz="22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2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2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وسائل التواصل تُضخم القضايا المجتمعية وتُسرّع مطالبة العلامات التجارية بالرد</a:t>
          </a:r>
          <a:endParaRPr lang="en-GB" sz="22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2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2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200" dirty="0"/>
            <a:t>٤- </a:t>
          </a:r>
          <a:r>
            <a:rPr lang="ar-SA" sz="2200" b="1" dirty="0"/>
            <a:t>ربط السلوك الشرائي بالمسؤولية الاجتماعية</a:t>
          </a:r>
          <a:endParaRPr lang="en-GB" sz="22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2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2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عدد متزايد من المستهلكين يربط بين "مكان إنفاق أمواله" ومدى التزام العلامة بالمسؤولية المجتمعية</a:t>
          </a:r>
          <a:endParaRPr lang="en-GB" sz="22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2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2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200" dirty="0"/>
            <a:t>٥- </a:t>
          </a:r>
          <a:r>
            <a:rPr lang="ar-SA" sz="2200" b="1" dirty="0"/>
            <a:t>نمو ثقافة "المقاطعة الأخلاقية</a:t>
          </a:r>
          <a:r>
            <a:rPr lang="en-GB" sz="2200" b="1" dirty="0"/>
            <a:t>"</a:t>
          </a:r>
          <a:endParaRPr lang="en-GB" sz="22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2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200"/>
        </a:p>
      </dgm:t>
    </dgm:pt>
    <dgm:pt modelId="{4B2E657B-369F-0340-A4FA-DB0A9B7475D3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المستهلكون باتوا يستخدمون حملات المقاطعة للضغط على العلامات التي تفشل في تبني مواقف مسؤولة</a:t>
          </a:r>
          <a:endParaRPr lang="en-GB" sz="2200" dirty="0"/>
        </a:p>
      </dgm:t>
    </dgm:pt>
    <dgm:pt modelId="{F4DF2EC7-FFA4-E74D-88F9-1732FB52DE89}" type="parTrans" cxnId="{8E1EE1F8-796C-8A44-BE48-D86658D44C36}">
      <dgm:prSet/>
      <dgm:spPr/>
      <dgm:t>
        <a:bodyPr/>
        <a:lstStyle/>
        <a:p>
          <a:pPr algn="r" rtl="1"/>
          <a:endParaRPr lang="en-GB" sz="2200"/>
        </a:p>
      </dgm:t>
    </dgm:pt>
    <dgm:pt modelId="{72F5F51D-1D18-6645-B941-D23B269F3493}" type="sibTrans" cxnId="{8E1EE1F8-796C-8A44-BE48-D86658D44C36}">
      <dgm:prSet/>
      <dgm:spPr/>
      <dgm:t>
        <a:bodyPr/>
        <a:lstStyle/>
        <a:p>
          <a:pPr algn="r" rtl="1"/>
          <a:endParaRPr lang="en-GB" sz="2200"/>
        </a:p>
      </dgm:t>
    </dgm:pt>
    <dgm:pt modelId="{0EE15D80-8B51-3348-94DB-BC296FD9B5B6}" type="pres">
      <dgm:prSet presAssocID="{5B0BFAD2-A999-3B41-82A1-CDF4A6E3F1DA}" presName="diagram" presStyleCnt="0">
        <dgm:presLayoutVars>
          <dgm:dir val="rev"/>
          <dgm:resizeHandles val="exact"/>
        </dgm:presLayoutVars>
      </dgm:prSet>
      <dgm:spPr/>
    </dgm:pt>
    <dgm:pt modelId="{B5174F6B-7FC6-DA41-947B-277DBE715C1C}" type="pres">
      <dgm:prSet presAssocID="{1752099A-5FA7-5B42-9954-CCC2DC540A73}" presName="node" presStyleLbl="node1" presStyleIdx="0" presStyleCnt="5" custScaleX="108822">
        <dgm:presLayoutVars>
          <dgm:bulletEnabled val="1"/>
        </dgm:presLayoutVars>
      </dgm:prSet>
      <dgm:spPr/>
    </dgm:pt>
    <dgm:pt modelId="{FF9E85F7-BC28-7045-9125-549668C83E22}" type="pres">
      <dgm:prSet presAssocID="{D82E5EC9-D48F-7543-B907-FBA1F99EA9C6}" presName="sibTrans" presStyleCnt="0"/>
      <dgm:spPr/>
    </dgm:pt>
    <dgm:pt modelId="{13D75C33-BE60-824B-8A05-AD643078CE0E}" type="pres">
      <dgm:prSet presAssocID="{33175CCB-1C8B-1C44-8A2A-276D69ED11D2}" presName="node" presStyleLbl="node1" presStyleIdx="1" presStyleCnt="5">
        <dgm:presLayoutVars>
          <dgm:bulletEnabled val="1"/>
        </dgm:presLayoutVars>
      </dgm:prSet>
      <dgm:spPr/>
    </dgm:pt>
    <dgm:pt modelId="{F2AEBBFC-5EF7-CA48-BB7A-62B899AAE297}" type="pres">
      <dgm:prSet presAssocID="{46CD5F3F-16F8-1443-AC0A-CECBDA2B0AE3}" presName="sibTrans" presStyleCnt="0"/>
      <dgm:spPr/>
    </dgm:pt>
    <dgm:pt modelId="{D13297D6-26A5-4C42-8B11-B6DC6C12910D}" type="pres">
      <dgm:prSet presAssocID="{00BA3E18-A5E2-9140-B854-8729D59638C7}" presName="node" presStyleLbl="node1" presStyleIdx="2" presStyleCnt="5">
        <dgm:presLayoutVars>
          <dgm:bulletEnabled val="1"/>
        </dgm:presLayoutVars>
      </dgm:prSet>
      <dgm:spPr/>
    </dgm:pt>
    <dgm:pt modelId="{80DC629E-6D46-A64F-BCFD-2D52CBA7853E}" type="pres">
      <dgm:prSet presAssocID="{B1A7360D-8795-2F4E-ABEF-D0EA3753B07E}" presName="sibTrans" presStyleCnt="0"/>
      <dgm:spPr/>
    </dgm:pt>
    <dgm:pt modelId="{934C7D22-6A71-4445-AFA9-9B2B736F4B8D}" type="pres">
      <dgm:prSet presAssocID="{E8E95C23-E752-394B-B9B6-2A78136193D2}" presName="node" presStyleLbl="node1" presStyleIdx="3" presStyleCnt="5">
        <dgm:presLayoutVars>
          <dgm:bulletEnabled val="1"/>
        </dgm:presLayoutVars>
      </dgm:prSet>
      <dgm:spPr/>
    </dgm:pt>
    <dgm:pt modelId="{C44A91D1-A1D4-1B4D-9BEB-E736BE9C77D8}" type="pres">
      <dgm:prSet presAssocID="{942B23F3-0336-EF48-855C-CED43D6F351D}" presName="sibTrans" presStyleCnt="0"/>
      <dgm:spPr/>
    </dgm:pt>
    <dgm:pt modelId="{D6CA41D6-D8F6-2742-9B37-8B2518214906}" type="pres">
      <dgm:prSet presAssocID="{62AA7A32-4FF0-F140-8295-9C0D8BC2E055}" presName="node" presStyleLbl="node1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6C202B21-F3A1-5349-9181-1B4C550A254C}" type="presOf" srcId="{1752099A-5FA7-5B42-9954-CCC2DC540A73}" destId="{B5174F6B-7FC6-DA41-947B-277DBE715C1C}" srcOrd="0" destOrd="0" presId="urn:microsoft.com/office/officeart/2005/8/layout/default"/>
    <dgm:cxn modelId="{AC4FE034-BE16-5741-870B-F20C6280B2C6}" type="presOf" srcId="{8196662A-287F-234F-A077-9224702B5B77}" destId="{13D75C33-BE60-824B-8A05-AD643078CE0E}" srcOrd="0" destOrd="1" presId="urn:microsoft.com/office/officeart/2005/8/layout/default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96206447-DF3B-5D4F-831D-F15ECA33FF31}" type="presOf" srcId="{4B2E657B-369F-0340-A4FA-DB0A9B7475D3}" destId="{D6CA41D6-D8F6-2742-9B37-8B2518214906}" srcOrd="0" destOrd="1" presId="urn:microsoft.com/office/officeart/2005/8/layout/default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4137B958-2ED4-4046-ABF4-CE56170C70B4}" type="presOf" srcId="{2E7B7787-BF7C-304D-9F38-1C0AB771DD8B}" destId="{D13297D6-26A5-4C42-8B11-B6DC6C12910D}" srcOrd="0" destOrd="1" presId="urn:microsoft.com/office/officeart/2005/8/layout/default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1F69276B-2A1F-A648-97F1-C02976EF42DB}" type="presOf" srcId="{62AA7A32-4FF0-F140-8295-9C0D8BC2E055}" destId="{D6CA41D6-D8F6-2742-9B37-8B2518214906}" srcOrd="0" destOrd="0" presId="urn:microsoft.com/office/officeart/2005/8/layout/default"/>
    <dgm:cxn modelId="{D929537D-BD8F-064C-A112-49D46B9C7904}" type="presOf" srcId="{5B0BFAD2-A999-3B41-82A1-CDF4A6E3F1DA}" destId="{0EE15D80-8B51-3348-94DB-BC296FD9B5B6}" srcOrd="0" destOrd="0" presId="urn:microsoft.com/office/officeart/2005/8/layout/default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4F7DF0A9-4728-7F4B-B278-466998A1510F}" type="presOf" srcId="{F0B52F86-83AF-D945-9E33-5773BE9861C5}" destId="{B5174F6B-7FC6-DA41-947B-277DBE715C1C}" srcOrd="0" destOrd="1" presId="urn:microsoft.com/office/officeart/2005/8/layout/default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A94CDED4-033B-3948-8353-761069026CCC}" type="presOf" srcId="{00BA3E18-A5E2-9140-B854-8729D59638C7}" destId="{D13297D6-26A5-4C42-8B11-B6DC6C12910D}" srcOrd="0" destOrd="0" presId="urn:microsoft.com/office/officeart/2005/8/layout/default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C4E563E3-D189-3D44-BCB0-84A6A9A4B410}" type="presOf" srcId="{2EE28272-E03F-FE41-917F-9CFA55EACE13}" destId="{934C7D22-6A71-4445-AFA9-9B2B736F4B8D}" srcOrd="0" destOrd="1" presId="urn:microsoft.com/office/officeart/2005/8/layout/default"/>
    <dgm:cxn modelId="{4DDB78F6-F9D2-5E4C-BF22-D0E6910A8A3E}" type="presOf" srcId="{33175CCB-1C8B-1C44-8A2A-276D69ED11D2}" destId="{13D75C33-BE60-824B-8A05-AD643078CE0E}" srcOrd="0" destOrd="0" presId="urn:microsoft.com/office/officeart/2005/8/layout/default"/>
    <dgm:cxn modelId="{8E1EE1F8-796C-8A44-BE48-D86658D44C36}" srcId="{62AA7A32-4FF0-F140-8295-9C0D8BC2E055}" destId="{4B2E657B-369F-0340-A4FA-DB0A9B7475D3}" srcOrd="0" destOrd="0" parTransId="{F4DF2EC7-FFA4-E74D-88F9-1732FB52DE89}" sibTransId="{72F5F51D-1D18-6645-B941-D23B269F3493}"/>
    <dgm:cxn modelId="{817DE4FF-A0C3-6043-A9FA-49DF3D51F6EF}" type="presOf" srcId="{E8E95C23-E752-394B-B9B6-2A78136193D2}" destId="{934C7D22-6A71-4445-AFA9-9B2B736F4B8D}" srcOrd="0" destOrd="0" presId="urn:microsoft.com/office/officeart/2005/8/layout/default"/>
    <dgm:cxn modelId="{662D98E4-6AE2-BF42-89EE-EFF48F7C9EEA}" type="presParOf" srcId="{0EE15D80-8B51-3348-94DB-BC296FD9B5B6}" destId="{B5174F6B-7FC6-DA41-947B-277DBE715C1C}" srcOrd="0" destOrd="0" presId="urn:microsoft.com/office/officeart/2005/8/layout/default"/>
    <dgm:cxn modelId="{FC5D98BE-2530-DC44-A257-ABE4D96A8282}" type="presParOf" srcId="{0EE15D80-8B51-3348-94DB-BC296FD9B5B6}" destId="{FF9E85F7-BC28-7045-9125-549668C83E22}" srcOrd="1" destOrd="0" presId="urn:microsoft.com/office/officeart/2005/8/layout/default"/>
    <dgm:cxn modelId="{C81D532E-0770-954D-8B96-F469E56ADB7B}" type="presParOf" srcId="{0EE15D80-8B51-3348-94DB-BC296FD9B5B6}" destId="{13D75C33-BE60-824B-8A05-AD643078CE0E}" srcOrd="2" destOrd="0" presId="urn:microsoft.com/office/officeart/2005/8/layout/default"/>
    <dgm:cxn modelId="{707AE415-81CF-464F-8DB3-BEA83DC7A322}" type="presParOf" srcId="{0EE15D80-8B51-3348-94DB-BC296FD9B5B6}" destId="{F2AEBBFC-5EF7-CA48-BB7A-62B899AAE297}" srcOrd="3" destOrd="0" presId="urn:microsoft.com/office/officeart/2005/8/layout/default"/>
    <dgm:cxn modelId="{4F4566B6-771C-E045-8DFE-BE84DF33F736}" type="presParOf" srcId="{0EE15D80-8B51-3348-94DB-BC296FD9B5B6}" destId="{D13297D6-26A5-4C42-8B11-B6DC6C12910D}" srcOrd="4" destOrd="0" presId="urn:microsoft.com/office/officeart/2005/8/layout/default"/>
    <dgm:cxn modelId="{BAAE5110-78BF-9E4F-A2C3-A173FC57121B}" type="presParOf" srcId="{0EE15D80-8B51-3348-94DB-BC296FD9B5B6}" destId="{80DC629E-6D46-A64F-BCFD-2D52CBA7853E}" srcOrd="5" destOrd="0" presId="urn:microsoft.com/office/officeart/2005/8/layout/default"/>
    <dgm:cxn modelId="{5165783E-0C9F-B949-A507-7FF79701353B}" type="presParOf" srcId="{0EE15D80-8B51-3348-94DB-BC296FD9B5B6}" destId="{934C7D22-6A71-4445-AFA9-9B2B736F4B8D}" srcOrd="6" destOrd="0" presId="urn:microsoft.com/office/officeart/2005/8/layout/default"/>
    <dgm:cxn modelId="{C8256FE9-96A7-9E47-B361-41894AC426A8}" type="presParOf" srcId="{0EE15D80-8B51-3348-94DB-BC296FD9B5B6}" destId="{C44A91D1-A1D4-1B4D-9BEB-E736BE9C77D8}" srcOrd="7" destOrd="0" presId="urn:microsoft.com/office/officeart/2005/8/layout/default"/>
    <dgm:cxn modelId="{3868D1B8-4C47-4A44-9CB5-0A6271DD6B63}" type="presParOf" srcId="{0EE15D80-8B51-3348-94DB-BC296FD9B5B6}" destId="{D6CA41D6-D8F6-2742-9B37-8B2518214906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5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اتهامات "الغسل المجتمعي</a:t>
          </a:r>
          <a:r>
            <a:rPr lang="en-GB" sz="2000" b="1" dirty="0"/>
            <a:t>"</a:t>
          </a:r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اتهام العلامة باستغلال القضايا لتحقيق مكاسب تسويقية فارغة</a:t>
          </a:r>
          <a:r>
            <a:rPr lang="en-GB" sz="2000" dirty="0"/>
            <a:t>.</a:t>
          </a:r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فقدان الثقة على المدى الطويل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تصريحات غير صادقة أو متناقضة تُقوض مصداقية العلامة لسنوات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استثارة ردود فعل سلبية واسعة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حملات سلبية عبر مواقع التواصل الاجتماعي قد تتحوّل إلى أزمة كبرى للعلامة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تشويه العلاقة مع الشركاء والأطراف ذات العلاقة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رسائل غير متزنة قد تؤدي إلى فقدان شراكات أو دعم مؤسساتي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٥- </a:t>
          </a:r>
          <a:r>
            <a:rPr lang="ar-SA" sz="2000" b="1" dirty="0"/>
            <a:t>تشتيت الهوية المؤسسية</a:t>
          </a:r>
          <a:endParaRPr lang="en-GB" sz="20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4B2E657B-369F-0340-A4FA-DB0A9B7475D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رسائل متسرّعة أو متناقضة تضعف صورة العلامة في أذهان الجمهور</a:t>
          </a:r>
          <a:endParaRPr lang="en-GB" sz="2000" dirty="0"/>
        </a:p>
      </dgm:t>
    </dgm:pt>
    <dgm:pt modelId="{F4DF2EC7-FFA4-E74D-88F9-1732FB52DE89}" type="par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72F5F51D-1D18-6645-B941-D23B269F3493}" type="sib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A0E176CC-9FE7-744B-A753-6F99DA03FD93}" type="pres">
      <dgm:prSet presAssocID="{5B0BFAD2-A999-3B41-82A1-CDF4A6E3F1DA}" presName="Name0" presStyleCnt="0">
        <dgm:presLayoutVars>
          <dgm:dir val="rev"/>
          <dgm:animLvl val="lvl"/>
          <dgm:resizeHandles val="exact"/>
        </dgm:presLayoutVars>
      </dgm:prSet>
      <dgm:spPr/>
    </dgm:pt>
    <dgm:pt modelId="{8EA2BFF6-D834-9947-BB29-93B2B4171107}" type="pres">
      <dgm:prSet presAssocID="{1752099A-5FA7-5B42-9954-CCC2DC540A73}" presName="linNode" presStyleCnt="0"/>
      <dgm:spPr/>
    </dgm:pt>
    <dgm:pt modelId="{2D644AA8-B101-AB42-81EB-2D42B53CA4E5}" type="pres">
      <dgm:prSet presAssocID="{1752099A-5FA7-5B42-9954-CCC2DC540A73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4E27847A-2775-6A43-AA5A-C458CA170E66}" type="pres">
      <dgm:prSet presAssocID="{1752099A-5FA7-5B42-9954-CCC2DC540A73}" presName="descendantText" presStyleLbl="alignAccFollowNode1" presStyleIdx="0" presStyleCnt="5">
        <dgm:presLayoutVars>
          <dgm:bulletEnabled val="1"/>
        </dgm:presLayoutVars>
      </dgm:prSet>
      <dgm:spPr/>
    </dgm:pt>
    <dgm:pt modelId="{1486ABD6-6627-C044-8DB0-2ED410829741}" type="pres">
      <dgm:prSet presAssocID="{D82E5EC9-D48F-7543-B907-FBA1F99EA9C6}" presName="sp" presStyleCnt="0"/>
      <dgm:spPr/>
    </dgm:pt>
    <dgm:pt modelId="{F555D0EF-55D4-D647-BB63-7F974DBFB296}" type="pres">
      <dgm:prSet presAssocID="{33175CCB-1C8B-1C44-8A2A-276D69ED11D2}" presName="linNode" presStyleCnt="0"/>
      <dgm:spPr/>
    </dgm:pt>
    <dgm:pt modelId="{FB23362C-8FBC-FB44-B9DA-C9CF74B8C6EF}" type="pres">
      <dgm:prSet presAssocID="{33175CCB-1C8B-1C44-8A2A-276D69ED11D2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C6EE18F5-D4BB-2847-9241-8FA85CBCDC58}" type="pres">
      <dgm:prSet presAssocID="{33175CCB-1C8B-1C44-8A2A-276D69ED11D2}" presName="descendantText" presStyleLbl="alignAccFollowNode1" presStyleIdx="1" presStyleCnt="5">
        <dgm:presLayoutVars>
          <dgm:bulletEnabled val="1"/>
        </dgm:presLayoutVars>
      </dgm:prSet>
      <dgm:spPr/>
    </dgm:pt>
    <dgm:pt modelId="{9EB55AF6-74A0-0B46-988B-28AFA38BEFFA}" type="pres">
      <dgm:prSet presAssocID="{46CD5F3F-16F8-1443-AC0A-CECBDA2B0AE3}" presName="sp" presStyleCnt="0"/>
      <dgm:spPr/>
    </dgm:pt>
    <dgm:pt modelId="{62891214-9832-4C44-B9AC-1AD0B49A2609}" type="pres">
      <dgm:prSet presAssocID="{00BA3E18-A5E2-9140-B854-8729D59638C7}" presName="linNode" presStyleCnt="0"/>
      <dgm:spPr/>
    </dgm:pt>
    <dgm:pt modelId="{9959D325-8390-B94E-B5E8-7D41491FFA18}" type="pres">
      <dgm:prSet presAssocID="{00BA3E18-A5E2-9140-B854-8729D59638C7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3B9D189F-3DD9-F441-9D64-222893C28A99}" type="pres">
      <dgm:prSet presAssocID="{00BA3E18-A5E2-9140-B854-8729D59638C7}" presName="descendantText" presStyleLbl="alignAccFollowNode1" presStyleIdx="2" presStyleCnt="5">
        <dgm:presLayoutVars>
          <dgm:bulletEnabled val="1"/>
        </dgm:presLayoutVars>
      </dgm:prSet>
      <dgm:spPr/>
    </dgm:pt>
    <dgm:pt modelId="{40997272-A830-194B-882E-4ABBACD8FFE0}" type="pres">
      <dgm:prSet presAssocID="{B1A7360D-8795-2F4E-ABEF-D0EA3753B07E}" presName="sp" presStyleCnt="0"/>
      <dgm:spPr/>
    </dgm:pt>
    <dgm:pt modelId="{77967253-8A62-1F43-82E0-487CE12A8000}" type="pres">
      <dgm:prSet presAssocID="{E8E95C23-E752-394B-B9B6-2A78136193D2}" presName="linNode" presStyleCnt="0"/>
      <dgm:spPr/>
    </dgm:pt>
    <dgm:pt modelId="{281E2A25-90C3-B34C-A297-12C5A844A3B5}" type="pres">
      <dgm:prSet presAssocID="{E8E95C23-E752-394B-B9B6-2A78136193D2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9CAF9328-8181-094B-BCE0-6AEE18A35D2B}" type="pres">
      <dgm:prSet presAssocID="{E8E95C23-E752-394B-B9B6-2A78136193D2}" presName="descendantText" presStyleLbl="alignAccFollowNode1" presStyleIdx="3" presStyleCnt="5">
        <dgm:presLayoutVars>
          <dgm:bulletEnabled val="1"/>
        </dgm:presLayoutVars>
      </dgm:prSet>
      <dgm:spPr/>
    </dgm:pt>
    <dgm:pt modelId="{100C88EE-B77A-6747-890F-DC850E5E29F5}" type="pres">
      <dgm:prSet presAssocID="{942B23F3-0336-EF48-855C-CED43D6F351D}" presName="sp" presStyleCnt="0"/>
      <dgm:spPr/>
    </dgm:pt>
    <dgm:pt modelId="{F3774EF1-64E2-B644-BA3F-813F19239434}" type="pres">
      <dgm:prSet presAssocID="{62AA7A32-4FF0-F140-8295-9C0D8BC2E055}" presName="linNode" presStyleCnt="0"/>
      <dgm:spPr/>
    </dgm:pt>
    <dgm:pt modelId="{1B0A1D01-A26E-5047-82F5-B24761436584}" type="pres">
      <dgm:prSet presAssocID="{62AA7A32-4FF0-F140-8295-9C0D8BC2E055}" presName="parentText" presStyleLbl="node1" presStyleIdx="4" presStyleCnt="5">
        <dgm:presLayoutVars>
          <dgm:chMax val="1"/>
          <dgm:bulletEnabled val="1"/>
        </dgm:presLayoutVars>
      </dgm:prSet>
      <dgm:spPr/>
    </dgm:pt>
    <dgm:pt modelId="{70F9837B-3AEF-2A41-A9A0-641CA11022F8}" type="pres">
      <dgm:prSet presAssocID="{62AA7A32-4FF0-F140-8295-9C0D8BC2E055}" presName="descendantText" presStyleLbl="alignAccFollowNode1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BA537630-164D-834D-AE0C-0AC76466161E}" type="presOf" srcId="{2E7B7787-BF7C-304D-9F38-1C0AB771DD8B}" destId="{3B9D189F-3DD9-F441-9D64-222893C28A99}" srcOrd="0" destOrd="0" presId="urn:microsoft.com/office/officeart/2005/8/layout/vList5"/>
    <dgm:cxn modelId="{31B50A32-EC4F-8844-BA3B-BC73A1619398}" type="presOf" srcId="{4B2E657B-369F-0340-A4FA-DB0A9B7475D3}" destId="{70F9837B-3AEF-2A41-A9A0-641CA11022F8}" srcOrd="0" destOrd="0" presId="urn:microsoft.com/office/officeart/2005/8/layout/vList5"/>
    <dgm:cxn modelId="{0D2FE133-4047-CC4A-8052-8989028EEF4F}" type="presOf" srcId="{00BA3E18-A5E2-9140-B854-8729D59638C7}" destId="{9959D325-8390-B94E-B5E8-7D41491FFA18}" srcOrd="0" destOrd="0" presId="urn:microsoft.com/office/officeart/2005/8/layout/vList5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10A1AB69-CCE8-C34A-960F-A7FAB230F645}" type="presOf" srcId="{F0B52F86-83AF-D945-9E33-5773BE9861C5}" destId="{4E27847A-2775-6A43-AA5A-C458CA170E66}" srcOrd="0" destOrd="0" presId="urn:microsoft.com/office/officeart/2005/8/layout/vList5"/>
    <dgm:cxn modelId="{8D42D76F-F7D9-2B46-A6F5-C33A94C04EF9}" type="presOf" srcId="{E8E95C23-E752-394B-B9B6-2A78136193D2}" destId="{281E2A25-90C3-B34C-A297-12C5A844A3B5}" srcOrd="0" destOrd="0" presId="urn:microsoft.com/office/officeart/2005/8/layout/vList5"/>
    <dgm:cxn modelId="{F00B6473-3D4B-0148-8EBC-371D156858D6}" type="presOf" srcId="{62AA7A32-4FF0-F140-8295-9C0D8BC2E055}" destId="{1B0A1D01-A26E-5047-82F5-B24761436584}" srcOrd="0" destOrd="0" presId="urn:microsoft.com/office/officeart/2005/8/layout/vList5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16E8EA84-BDCC-AE4F-8056-314495F340FF}" type="presOf" srcId="{33175CCB-1C8B-1C44-8A2A-276D69ED11D2}" destId="{FB23362C-8FBC-FB44-B9DA-C9CF74B8C6EF}" srcOrd="0" destOrd="0" presId="urn:microsoft.com/office/officeart/2005/8/layout/vList5"/>
    <dgm:cxn modelId="{BB458585-3487-324B-BC26-4B592CCA8421}" type="presOf" srcId="{2EE28272-E03F-FE41-917F-9CFA55EACE13}" destId="{9CAF9328-8181-094B-BCE0-6AEE18A35D2B}" srcOrd="0" destOrd="0" presId="urn:microsoft.com/office/officeart/2005/8/layout/vList5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7015A5BE-65A0-B042-9AEA-1950D99A18DE}" type="presOf" srcId="{5B0BFAD2-A999-3B41-82A1-CDF4A6E3F1DA}" destId="{A0E176CC-9FE7-744B-A753-6F99DA03FD93}" srcOrd="0" destOrd="0" presId="urn:microsoft.com/office/officeart/2005/8/layout/vList5"/>
    <dgm:cxn modelId="{371237C0-BE7E-8A49-9299-8BCDD0BCF4F7}" type="presOf" srcId="{8196662A-287F-234F-A077-9224702B5B77}" destId="{C6EE18F5-D4BB-2847-9241-8FA85CBCDC58}" srcOrd="0" destOrd="0" presId="urn:microsoft.com/office/officeart/2005/8/layout/vList5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E20EC5DC-392B-C344-AB7E-98E8B5A0D9CD}" type="presOf" srcId="{1752099A-5FA7-5B42-9954-CCC2DC540A73}" destId="{2D644AA8-B101-AB42-81EB-2D42B53CA4E5}" srcOrd="0" destOrd="0" presId="urn:microsoft.com/office/officeart/2005/8/layout/vList5"/>
    <dgm:cxn modelId="{8E1EE1F8-796C-8A44-BE48-D86658D44C36}" srcId="{62AA7A32-4FF0-F140-8295-9C0D8BC2E055}" destId="{4B2E657B-369F-0340-A4FA-DB0A9B7475D3}" srcOrd="0" destOrd="0" parTransId="{F4DF2EC7-FFA4-E74D-88F9-1732FB52DE89}" sibTransId="{72F5F51D-1D18-6645-B941-D23B269F3493}"/>
    <dgm:cxn modelId="{019C520C-8920-B545-BDF6-07E96BA46992}" type="presParOf" srcId="{A0E176CC-9FE7-744B-A753-6F99DA03FD93}" destId="{8EA2BFF6-D834-9947-BB29-93B2B4171107}" srcOrd="0" destOrd="0" presId="urn:microsoft.com/office/officeart/2005/8/layout/vList5"/>
    <dgm:cxn modelId="{7C1538D5-B646-AA47-B88E-9B9692491E0A}" type="presParOf" srcId="{8EA2BFF6-D834-9947-BB29-93B2B4171107}" destId="{2D644AA8-B101-AB42-81EB-2D42B53CA4E5}" srcOrd="0" destOrd="0" presId="urn:microsoft.com/office/officeart/2005/8/layout/vList5"/>
    <dgm:cxn modelId="{F43F4813-2C23-DB41-80A3-48396222FC6B}" type="presParOf" srcId="{8EA2BFF6-D834-9947-BB29-93B2B4171107}" destId="{4E27847A-2775-6A43-AA5A-C458CA170E66}" srcOrd="1" destOrd="0" presId="urn:microsoft.com/office/officeart/2005/8/layout/vList5"/>
    <dgm:cxn modelId="{6C85923A-BF35-044E-B7AC-7BFEA80E6AA8}" type="presParOf" srcId="{A0E176CC-9FE7-744B-A753-6F99DA03FD93}" destId="{1486ABD6-6627-C044-8DB0-2ED410829741}" srcOrd="1" destOrd="0" presId="urn:microsoft.com/office/officeart/2005/8/layout/vList5"/>
    <dgm:cxn modelId="{69B21D5C-062A-924A-94C7-5FED0F5FA642}" type="presParOf" srcId="{A0E176CC-9FE7-744B-A753-6F99DA03FD93}" destId="{F555D0EF-55D4-D647-BB63-7F974DBFB296}" srcOrd="2" destOrd="0" presId="urn:microsoft.com/office/officeart/2005/8/layout/vList5"/>
    <dgm:cxn modelId="{D1ABEC8A-A686-FB4B-9DBA-36EEEE9020BA}" type="presParOf" srcId="{F555D0EF-55D4-D647-BB63-7F974DBFB296}" destId="{FB23362C-8FBC-FB44-B9DA-C9CF74B8C6EF}" srcOrd="0" destOrd="0" presId="urn:microsoft.com/office/officeart/2005/8/layout/vList5"/>
    <dgm:cxn modelId="{D940A201-6763-234B-BCF7-418ADE74F289}" type="presParOf" srcId="{F555D0EF-55D4-D647-BB63-7F974DBFB296}" destId="{C6EE18F5-D4BB-2847-9241-8FA85CBCDC58}" srcOrd="1" destOrd="0" presId="urn:microsoft.com/office/officeart/2005/8/layout/vList5"/>
    <dgm:cxn modelId="{A364C5A6-4650-DC41-9178-DC8ACEC23404}" type="presParOf" srcId="{A0E176CC-9FE7-744B-A753-6F99DA03FD93}" destId="{9EB55AF6-74A0-0B46-988B-28AFA38BEFFA}" srcOrd="3" destOrd="0" presId="urn:microsoft.com/office/officeart/2005/8/layout/vList5"/>
    <dgm:cxn modelId="{789C5D0F-5FCC-8B4D-B968-4AB76C6A7520}" type="presParOf" srcId="{A0E176CC-9FE7-744B-A753-6F99DA03FD93}" destId="{62891214-9832-4C44-B9AC-1AD0B49A2609}" srcOrd="4" destOrd="0" presId="urn:microsoft.com/office/officeart/2005/8/layout/vList5"/>
    <dgm:cxn modelId="{143D6E6E-5DD7-B545-9270-044F733BA0AB}" type="presParOf" srcId="{62891214-9832-4C44-B9AC-1AD0B49A2609}" destId="{9959D325-8390-B94E-B5E8-7D41491FFA18}" srcOrd="0" destOrd="0" presId="urn:microsoft.com/office/officeart/2005/8/layout/vList5"/>
    <dgm:cxn modelId="{182C177D-D3F8-CA4F-8546-3C716CDB6BE1}" type="presParOf" srcId="{62891214-9832-4C44-B9AC-1AD0B49A2609}" destId="{3B9D189F-3DD9-F441-9D64-222893C28A99}" srcOrd="1" destOrd="0" presId="urn:microsoft.com/office/officeart/2005/8/layout/vList5"/>
    <dgm:cxn modelId="{C2AA0645-8AF7-3642-92FE-8206453B7CC5}" type="presParOf" srcId="{A0E176CC-9FE7-744B-A753-6F99DA03FD93}" destId="{40997272-A830-194B-882E-4ABBACD8FFE0}" srcOrd="5" destOrd="0" presId="urn:microsoft.com/office/officeart/2005/8/layout/vList5"/>
    <dgm:cxn modelId="{A28C40E5-B929-5F47-BB95-7F24AE4F79C3}" type="presParOf" srcId="{A0E176CC-9FE7-744B-A753-6F99DA03FD93}" destId="{77967253-8A62-1F43-82E0-487CE12A8000}" srcOrd="6" destOrd="0" presId="urn:microsoft.com/office/officeart/2005/8/layout/vList5"/>
    <dgm:cxn modelId="{C7178BBB-DE82-9F4E-8CAA-93FA7C327841}" type="presParOf" srcId="{77967253-8A62-1F43-82E0-487CE12A8000}" destId="{281E2A25-90C3-B34C-A297-12C5A844A3B5}" srcOrd="0" destOrd="0" presId="urn:microsoft.com/office/officeart/2005/8/layout/vList5"/>
    <dgm:cxn modelId="{892AAD0C-17BC-DC4D-ADD4-3095660A94C6}" type="presParOf" srcId="{77967253-8A62-1F43-82E0-487CE12A8000}" destId="{9CAF9328-8181-094B-BCE0-6AEE18A35D2B}" srcOrd="1" destOrd="0" presId="urn:microsoft.com/office/officeart/2005/8/layout/vList5"/>
    <dgm:cxn modelId="{8FD88E05-14E5-754D-BEE7-8B0F6E65FEED}" type="presParOf" srcId="{A0E176CC-9FE7-744B-A753-6F99DA03FD93}" destId="{100C88EE-B77A-6747-890F-DC850E5E29F5}" srcOrd="7" destOrd="0" presId="urn:microsoft.com/office/officeart/2005/8/layout/vList5"/>
    <dgm:cxn modelId="{3A91A676-E307-EA4B-AB4C-BC3FF2504872}" type="presParOf" srcId="{A0E176CC-9FE7-744B-A753-6F99DA03FD93}" destId="{F3774EF1-64E2-B644-BA3F-813F19239434}" srcOrd="8" destOrd="0" presId="urn:microsoft.com/office/officeart/2005/8/layout/vList5"/>
    <dgm:cxn modelId="{324E91C9-328F-004A-85C2-9FD70C84A77E}" type="presParOf" srcId="{F3774EF1-64E2-B644-BA3F-813F19239434}" destId="{1B0A1D01-A26E-5047-82F5-B24761436584}" srcOrd="0" destOrd="0" presId="urn:microsoft.com/office/officeart/2005/8/layout/vList5"/>
    <dgm:cxn modelId="{3EFD3B6D-0E99-EF46-B070-AB50A58074C9}" type="presParOf" srcId="{F3774EF1-64E2-B644-BA3F-813F19239434}" destId="{70F9837B-3AEF-2A41-A9A0-641CA11022F8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vList6" loCatId="process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تقييم علاقة العلامة بالقضية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rtl="1">
            <a:buNone/>
          </a:pPr>
          <a:r>
            <a:rPr lang="ar-SA" sz="2400" dirty="0"/>
            <a:t>هل للمؤسسة علاقة مباشرة أو غير مباشرة بالموضوع المطروح؟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٢- تحليل توقعات الجمهور الأساسي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None/>
          </a:pPr>
          <a:r>
            <a:rPr lang="ar-SA" sz="2400" dirty="0"/>
            <a:t>ما مدى توقّع الجمهور المستهدف أن تُعبّر المؤسسة عن موقف؟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الاستعداد الداخلي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هل لدى المؤسسة قيم واضحة، وخبرة، واستعداد للحديث بصدق؟</a:t>
          </a:r>
          <a:endParaRPr lang="en-GB" sz="2400" b="1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مدى نضج النقاش المجتمعي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هل القضية في مرحلة حساسة يصعب الحديث فيها دون إساءة؟ </a:t>
          </a:r>
          <a:endParaRPr lang="en-GB" sz="2400" b="1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400"/>
        </a:p>
      </dgm:t>
    </dgm:pt>
    <dgm:pt modelId="{EB93C60F-79C9-9349-89CF-6ABA334F3BEC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٥- التقييم الأخلاقي للرسالة المحتملة</a:t>
          </a:r>
          <a:endParaRPr lang="en-GB" sz="2400" dirty="0"/>
        </a:p>
      </dgm:t>
    </dgm:pt>
    <dgm:pt modelId="{FC9F3C02-CC18-744F-A88E-A15F973DC52C}" type="parTrans" cxnId="{51465A3F-F869-0B47-AA14-308FB596D6EE}">
      <dgm:prSet/>
      <dgm:spPr/>
      <dgm:t>
        <a:bodyPr/>
        <a:lstStyle/>
        <a:p>
          <a:endParaRPr lang="en-GB" sz="2400"/>
        </a:p>
      </dgm:t>
    </dgm:pt>
    <dgm:pt modelId="{A3AE30A7-F5E1-C149-9F18-C67005126DA5}" type="sibTrans" cxnId="{51465A3F-F869-0B47-AA14-308FB596D6EE}">
      <dgm:prSet/>
      <dgm:spPr/>
      <dgm:t>
        <a:bodyPr/>
        <a:lstStyle/>
        <a:p>
          <a:endParaRPr lang="en-GB" sz="2400"/>
        </a:p>
      </dgm:t>
    </dgm:pt>
    <dgm:pt modelId="{82920FBD-2102-0047-97E2-7857CA93701D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هل ستُضيف المؤسسة قيمة حقيقية إلى النقاش؟ </a:t>
          </a:r>
          <a:endParaRPr lang="en-GB" sz="2400" b="1" dirty="0"/>
        </a:p>
      </dgm:t>
    </dgm:pt>
    <dgm:pt modelId="{709FAC72-9D6E-1E41-938E-E807FC6AB453}" type="parTrans" cxnId="{FF8A9C6C-B951-5C4A-A64A-BB589B110EC6}">
      <dgm:prSet/>
      <dgm:spPr/>
      <dgm:t>
        <a:bodyPr/>
        <a:lstStyle/>
        <a:p>
          <a:endParaRPr lang="en-GB" sz="2400"/>
        </a:p>
      </dgm:t>
    </dgm:pt>
    <dgm:pt modelId="{6D9649CA-6419-9649-927A-4155F1113B06}" type="sibTrans" cxnId="{FF8A9C6C-B951-5C4A-A64A-BB589B110EC6}">
      <dgm:prSet/>
      <dgm:spPr/>
      <dgm:t>
        <a:bodyPr/>
        <a:lstStyle/>
        <a:p>
          <a:endParaRPr lang="en-GB" sz="2400"/>
        </a:p>
      </dgm:t>
    </dgm:pt>
    <dgm:pt modelId="{E48ADBAE-4198-2947-BD28-A185DB8E09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٥- الجاهزية لإدارة ردود الفعل السلبية</a:t>
          </a:r>
          <a:endParaRPr lang="en-GB" sz="2400" dirty="0"/>
        </a:p>
      </dgm:t>
    </dgm:pt>
    <dgm:pt modelId="{049EF095-F2D9-E443-ADBB-DA672B677C2D}" type="parTrans" cxnId="{8804C679-0446-A940-800E-4C35DECD80B9}">
      <dgm:prSet/>
      <dgm:spPr/>
      <dgm:t>
        <a:bodyPr/>
        <a:lstStyle/>
        <a:p>
          <a:endParaRPr lang="en-GB" sz="2400"/>
        </a:p>
      </dgm:t>
    </dgm:pt>
    <dgm:pt modelId="{9AC0F857-BD06-9148-B58F-D4C7DE8A12B6}" type="sibTrans" cxnId="{8804C679-0446-A940-800E-4C35DECD80B9}">
      <dgm:prSet/>
      <dgm:spPr/>
      <dgm:t>
        <a:bodyPr/>
        <a:lstStyle/>
        <a:p>
          <a:endParaRPr lang="en-GB" sz="2400"/>
        </a:p>
      </dgm:t>
    </dgm:pt>
    <dgm:pt modelId="{DFB7DE88-F702-DB40-B01C-940BAA27CDE9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هل تملك المؤسسة استعدادًا للتعامل مع النقد الذي قد ينجم عن الموقف؟</a:t>
          </a:r>
          <a:endParaRPr lang="en-GB" sz="2400" b="1" dirty="0"/>
        </a:p>
      </dgm:t>
    </dgm:pt>
    <dgm:pt modelId="{55EBF68F-20AD-BA42-A979-2E02C7FB4270}" type="parTrans" cxnId="{886B2B4B-9EFE-4F4B-82C5-9270C88AB65A}">
      <dgm:prSet/>
      <dgm:spPr/>
      <dgm:t>
        <a:bodyPr/>
        <a:lstStyle/>
        <a:p>
          <a:endParaRPr lang="en-GB" sz="2400"/>
        </a:p>
      </dgm:t>
    </dgm:pt>
    <dgm:pt modelId="{1BD401D9-104A-8140-87A7-98DA1BD3D3A2}" type="sibTrans" cxnId="{886B2B4B-9EFE-4F4B-82C5-9270C88AB65A}">
      <dgm:prSet/>
      <dgm:spPr/>
      <dgm:t>
        <a:bodyPr/>
        <a:lstStyle/>
        <a:p>
          <a:endParaRPr lang="en-GB" sz="2400"/>
        </a:p>
      </dgm:t>
    </dgm:pt>
    <dgm:pt modelId="{D364EF3F-7FCD-A347-86B7-53C4E1BDA4DA}" type="pres">
      <dgm:prSet presAssocID="{BD09AEF8-F502-8F47-BA6A-B0FFAEB3008F}" presName="Name0" presStyleCnt="0">
        <dgm:presLayoutVars>
          <dgm:dir val="rev"/>
          <dgm:animLvl val="lvl"/>
          <dgm:resizeHandles/>
        </dgm:presLayoutVars>
      </dgm:prSet>
      <dgm:spPr/>
    </dgm:pt>
    <dgm:pt modelId="{5F1D986A-39E1-3648-B91A-6B4AF127637C}" type="pres">
      <dgm:prSet presAssocID="{4A11EF4C-C086-E642-9BB3-7F06E5C1290B}" presName="linNode" presStyleCnt="0"/>
      <dgm:spPr/>
    </dgm:pt>
    <dgm:pt modelId="{4B925C70-9B1A-0D45-85D8-5E66667F73B3}" type="pres">
      <dgm:prSet presAssocID="{4A11EF4C-C086-E642-9BB3-7F06E5C1290B}" presName="parentShp" presStyleLbl="node1" presStyleIdx="0" presStyleCnt="6">
        <dgm:presLayoutVars>
          <dgm:bulletEnabled val="1"/>
        </dgm:presLayoutVars>
      </dgm:prSet>
      <dgm:spPr/>
    </dgm:pt>
    <dgm:pt modelId="{AEA6B2BA-23D3-EC42-8C73-482D7AE24C29}" type="pres">
      <dgm:prSet presAssocID="{4A11EF4C-C086-E642-9BB3-7F06E5C1290B}" presName="childShp" presStyleLbl="bgAccFollowNode1" presStyleIdx="0" presStyleCnt="6">
        <dgm:presLayoutVars>
          <dgm:bulletEnabled val="1"/>
        </dgm:presLayoutVars>
      </dgm:prSet>
      <dgm:spPr/>
    </dgm:pt>
    <dgm:pt modelId="{0B477A30-063F-9342-A465-C38D2060C3D4}" type="pres">
      <dgm:prSet presAssocID="{41E91CD4-8D46-734A-9F81-98BE45E9A506}" presName="spacing" presStyleCnt="0"/>
      <dgm:spPr/>
    </dgm:pt>
    <dgm:pt modelId="{572A6553-65B6-0441-A420-71D2E20BD62D}" type="pres">
      <dgm:prSet presAssocID="{102A7D41-83D4-E04C-90C4-580B0FF7BC74}" presName="linNode" presStyleCnt="0"/>
      <dgm:spPr/>
    </dgm:pt>
    <dgm:pt modelId="{2E70FD82-1888-674C-8A5B-101E562F8B1F}" type="pres">
      <dgm:prSet presAssocID="{102A7D41-83D4-E04C-90C4-580B0FF7BC74}" presName="parentShp" presStyleLbl="node1" presStyleIdx="1" presStyleCnt="6">
        <dgm:presLayoutVars>
          <dgm:bulletEnabled val="1"/>
        </dgm:presLayoutVars>
      </dgm:prSet>
      <dgm:spPr/>
    </dgm:pt>
    <dgm:pt modelId="{58C375CA-C1CB-2E4C-AFF8-5EDFF5D441BB}" type="pres">
      <dgm:prSet presAssocID="{102A7D41-83D4-E04C-90C4-580B0FF7BC74}" presName="childShp" presStyleLbl="bgAccFollowNode1" presStyleIdx="1" presStyleCnt="6">
        <dgm:presLayoutVars>
          <dgm:bulletEnabled val="1"/>
        </dgm:presLayoutVars>
      </dgm:prSet>
      <dgm:spPr/>
    </dgm:pt>
    <dgm:pt modelId="{96645435-0314-B142-A0C7-E4E4FC580BA6}" type="pres">
      <dgm:prSet presAssocID="{6652ED82-6B71-6543-A7FC-4590E5EB8DAC}" presName="spacing" presStyleCnt="0"/>
      <dgm:spPr/>
    </dgm:pt>
    <dgm:pt modelId="{03146786-48E0-084E-9D49-A95EB981BE3C}" type="pres">
      <dgm:prSet presAssocID="{ADD6F1E2-4AED-DA41-AAFA-764AE518E54B}" presName="linNode" presStyleCnt="0"/>
      <dgm:spPr/>
    </dgm:pt>
    <dgm:pt modelId="{539690E7-E778-8A4F-B96F-FA878615853C}" type="pres">
      <dgm:prSet presAssocID="{ADD6F1E2-4AED-DA41-AAFA-764AE518E54B}" presName="parentShp" presStyleLbl="node1" presStyleIdx="2" presStyleCnt="6">
        <dgm:presLayoutVars>
          <dgm:bulletEnabled val="1"/>
        </dgm:presLayoutVars>
      </dgm:prSet>
      <dgm:spPr/>
    </dgm:pt>
    <dgm:pt modelId="{EB18A37C-8D8B-C845-8C39-A84F54582324}" type="pres">
      <dgm:prSet presAssocID="{ADD6F1E2-4AED-DA41-AAFA-764AE518E54B}" presName="childShp" presStyleLbl="bgAccFollowNode1" presStyleIdx="2" presStyleCnt="6">
        <dgm:presLayoutVars>
          <dgm:bulletEnabled val="1"/>
        </dgm:presLayoutVars>
      </dgm:prSet>
      <dgm:spPr/>
    </dgm:pt>
    <dgm:pt modelId="{45E640D6-18CC-CE42-8B13-60A4DE823F5E}" type="pres">
      <dgm:prSet presAssocID="{0EBECCBF-32B3-7540-945E-6EAB29D7B1DA}" presName="spacing" presStyleCnt="0"/>
      <dgm:spPr/>
    </dgm:pt>
    <dgm:pt modelId="{8DEEB0A0-8E9E-764E-9FE3-944D0F8EBF36}" type="pres">
      <dgm:prSet presAssocID="{62E37409-2A2A-FA47-83CE-3CEDEC3BC08D}" presName="linNode" presStyleCnt="0"/>
      <dgm:spPr/>
    </dgm:pt>
    <dgm:pt modelId="{2A364888-06FF-0D46-946A-1B78E742DD92}" type="pres">
      <dgm:prSet presAssocID="{62E37409-2A2A-FA47-83CE-3CEDEC3BC08D}" presName="parentShp" presStyleLbl="node1" presStyleIdx="3" presStyleCnt="6">
        <dgm:presLayoutVars>
          <dgm:bulletEnabled val="1"/>
        </dgm:presLayoutVars>
      </dgm:prSet>
      <dgm:spPr/>
    </dgm:pt>
    <dgm:pt modelId="{150C9508-620A-8E4B-B9FC-CD4B8D738351}" type="pres">
      <dgm:prSet presAssocID="{62E37409-2A2A-FA47-83CE-3CEDEC3BC08D}" presName="childShp" presStyleLbl="bgAccFollowNode1" presStyleIdx="3" presStyleCnt="6">
        <dgm:presLayoutVars>
          <dgm:bulletEnabled val="1"/>
        </dgm:presLayoutVars>
      </dgm:prSet>
      <dgm:spPr/>
    </dgm:pt>
    <dgm:pt modelId="{88811343-AE96-C247-B188-FBB401667CEC}" type="pres">
      <dgm:prSet presAssocID="{54F14A74-F921-E644-A257-E979929ACF14}" presName="spacing" presStyleCnt="0"/>
      <dgm:spPr/>
    </dgm:pt>
    <dgm:pt modelId="{A99376E9-BF54-AE4F-A787-7F57B85B5330}" type="pres">
      <dgm:prSet presAssocID="{EB93C60F-79C9-9349-89CF-6ABA334F3BEC}" presName="linNode" presStyleCnt="0"/>
      <dgm:spPr/>
    </dgm:pt>
    <dgm:pt modelId="{92657E2B-F8E4-954F-9884-DEB3488D4CB3}" type="pres">
      <dgm:prSet presAssocID="{EB93C60F-79C9-9349-89CF-6ABA334F3BEC}" presName="parentShp" presStyleLbl="node1" presStyleIdx="4" presStyleCnt="6">
        <dgm:presLayoutVars>
          <dgm:bulletEnabled val="1"/>
        </dgm:presLayoutVars>
      </dgm:prSet>
      <dgm:spPr/>
    </dgm:pt>
    <dgm:pt modelId="{8FB16257-4A3C-5F46-8B49-3CE40FBB1A6D}" type="pres">
      <dgm:prSet presAssocID="{EB93C60F-79C9-9349-89CF-6ABA334F3BEC}" presName="childShp" presStyleLbl="bgAccFollowNode1" presStyleIdx="4" presStyleCnt="6">
        <dgm:presLayoutVars>
          <dgm:bulletEnabled val="1"/>
        </dgm:presLayoutVars>
      </dgm:prSet>
      <dgm:spPr/>
    </dgm:pt>
    <dgm:pt modelId="{872CCC31-F653-E54A-8123-01181F0E544C}" type="pres">
      <dgm:prSet presAssocID="{A3AE30A7-F5E1-C149-9F18-C67005126DA5}" presName="spacing" presStyleCnt="0"/>
      <dgm:spPr/>
    </dgm:pt>
    <dgm:pt modelId="{72872618-531F-784E-ACE8-F9FE327DBC89}" type="pres">
      <dgm:prSet presAssocID="{E48ADBAE-4198-2947-BD28-A185DB8E0974}" presName="linNode" presStyleCnt="0"/>
      <dgm:spPr/>
    </dgm:pt>
    <dgm:pt modelId="{592F7FE1-FB8E-DB44-8AB5-781D38715C8E}" type="pres">
      <dgm:prSet presAssocID="{E48ADBAE-4198-2947-BD28-A185DB8E0974}" presName="parentShp" presStyleLbl="node1" presStyleIdx="5" presStyleCnt="6">
        <dgm:presLayoutVars>
          <dgm:bulletEnabled val="1"/>
        </dgm:presLayoutVars>
      </dgm:prSet>
      <dgm:spPr/>
    </dgm:pt>
    <dgm:pt modelId="{946E0F3B-3F2B-D542-82FD-033EE0D4B38C}" type="pres">
      <dgm:prSet presAssocID="{E48ADBAE-4198-2947-BD28-A185DB8E0974}" presName="childShp" presStyleLbl="bgAccFollowNode1" presStyleIdx="5" presStyleCnt="6">
        <dgm:presLayoutVars>
          <dgm:bulletEnabled val="1"/>
        </dgm:presLayoutVars>
      </dgm:prSet>
      <dgm:spPr/>
    </dgm:pt>
  </dgm:ptLst>
  <dgm:cxnLst>
    <dgm:cxn modelId="{FA61B905-BC90-CB45-95A1-625C1FD32494}" type="presOf" srcId="{C88ED262-17EB-A64F-8186-B36DDD55690A}" destId="{AEA6B2BA-23D3-EC42-8C73-482D7AE24C29}" srcOrd="0" destOrd="0" presId="urn:microsoft.com/office/officeart/2005/8/layout/vList6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F823B325-D6E1-014D-BF3E-D21D0B1BD103}" type="presOf" srcId="{4A11EF4C-C086-E642-9BB3-7F06E5C1290B}" destId="{4B925C70-9B1A-0D45-85D8-5E66667F73B3}" srcOrd="0" destOrd="0" presId="urn:microsoft.com/office/officeart/2005/8/layout/vList6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DFF3F62B-7BD8-2644-9E51-209D4115C1CF}" type="presOf" srcId="{83C71CD6-57CD-1345-AA65-E4449339D441}" destId="{150C9508-620A-8E4B-B9FC-CD4B8D738351}" srcOrd="0" destOrd="0" presId="urn:microsoft.com/office/officeart/2005/8/layout/vList6"/>
    <dgm:cxn modelId="{28E18C2C-92CC-F948-888A-392DD2A8B1B2}" type="presOf" srcId="{E48ADBAE-4198-2947-BD28-A185DB8E0974}" destId="{592F7FE1-FB8E-DB44-8AB5-781D38715C8E}" srcOrd="0" destOrd="0" presId="urn:microsoft.com/office/officeart/2005/8/layout/vList6"/>
    <dgm:cxn modelId="{51465A3F-F869-0B47-AA14-308FB596D6EE}" srcId="{BD09AEF8-F502-8F47-BA6A-B0FFAEB3008F}" destId="{EB93C60F-79C9-9349-89CF-6ABA334F3BEC}" srcOrd="4" destOrd="0" parTransId="{FC9F3C02-CC18-744F-A88E-A15F973DC52C}" sibTransId="{A3AE30A7-F5E1-C149-9F18-C67005126DA5}"/>
    <dgm:cxn modelId="{0071643F-C7B4-4E46-A0A0-088495940682}" type="presOf" srcId="{BD09AEF8-F502-8F47-BA6A-B0FFAEB3008F}" destId="{D364EF3F-7FCD-A347-86B7-53C4E1BDA4DA}" srcOrd="0" destOrd="0" presId="urn:microsoft.com/office/officeart/2005/8/layout/vList6"/>
    <dgm:cxn modelId="{886B2B4B-9EFE-4F4B-82C5-9270C88AB65A}" srcId="{E48ADBAE-4198-2947-BD28-A185DB8E0974}" destId="{DFB7DE88-F702-DB40-B01C-940BAA27CDE9}" srcOrd="0" destOrd="0" parTransId="{55EBF68F-20AD-BA42-A979-2E02C7FB4270}" sibTransId="{1BD401D9-104A-8140-87A7-98DA1BD3D3A2}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6640595B-CC50-0548-8A68-A3820A09F7D7}" type="presOf" srcId="{DFB7DE88-F702-DB40-B01C-940BAA27CDE9}" destId="{946E0F3B-3F2B-D542-82FD-033EE0D4B38C}" srcOrd="0" destOrd="0" presId="urn:microsoft.com/office/officeart/2005/8/layout/vList6"/>
    <dgm:cxn modelId="{4E3D1D60-7B96-6143-B0D2-4CB989599DFB}" type="presOf" srcId="{82920FBD-2102-0047-97E2-7857CA93701D}" destId="{8FB16257-4A3C-5F46-8B49-3CE40FBB1A6D}" srcOrd="0" destOrd="0" presId="urn:microsoft.com/office/officeart/2005/8/layout/vList6"/>
    <dgm:cxn modelId="{FF8A9C6C-B951-5C4A-A64A-BB589B110EC6}" srcId="{EB93C60F-79C9-9349-89CF-6ABA334F3BEC}" destId="{82920FBD-2102-0047-97E2-7857CA93701D}" srcOrd="0" destOrd="0" parTransId="{709FAC72-9D6E-1E41-938E-E807FC6AB453}" sibTransId="{6D9649CA-6419-9649-927A-4155F1113B06}"/>
    <dgm:cxn modelId="{8E6D5574-4477-6143-84EA-53FD844B9901}" type="presOf" srcId="{102A7D41-83D4-E04C-90C4-580B0FF7BC74}" destId="{2E70FD82-1888-674C-8A5B-101E562F8B1F}" srcOrd="0" destOrd="0" presId="urn:microsoft.com/office/officeart/2005/8/layout/vList6"/>
    <dgm:cxn modelId="{8804C679-0446-A940-800E-4C35DECD80B9}" srcId="{BD09AEF8-F502-8F47-BA6A-B0FFAEB3008F}" destId="{E48ADBAE-4198-2947-BD28-A185DB8E0974}" srcOrd="5" destOrd="0" parTransId="{049EF095-F2D9-E443-ADBB-DA672B677C2D}" sibTransId="{9AC0F857-BD06-9148-B58F-D4C7DE8A12B6}"/>
    <dgm:cxn modelId="{E4763F88-44B5-F14F-B3AE-1A119605D2BD}" type="presOf" srcId="{EB93C60F-79C9-9349-89CF-6ABA334F3BEC}" destId="{92657E2B-F8E4-954F-9884-DEB3488D4CB3}" srcOrd="0" destOrd="0" presId="urn:microsoft.com/office/officeart/2005/8/layout/vList6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41FEB1BC-26DA-844B-83BD-BBFE7AB3E3B0}" type="presOf" srcId="{B1994776-BB7E-AD4E-900E-8296E2C69C4F}" destId="{EB18A37C-8D8B-C845-8C39-A84F54582324}" srcOrd="0" destOrd="0" presId="urn:microsoft.com/office/officeart/2005/8/layout/vList6"/>
    <dgm:cxn modelId="{855EB3C5-05B1-DC46-8CCD-07C1B5E3E98B}" type="presOf" srcId="{62E37409-2A2A-FA47-83CE-3CEDEC3BC08D}" destId="{2A364888-06FF-0D46-946A-1B78E742DD92}" srcOrd="0" destOrd="0" presId="urn:microsoft.com/office/officeart/2005/8/layout/vList6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CED42DDD-283E-4743-B1B9-99242015B6DD}" type="presOf" srcId="{ADD6F1E2-4AED-DA41-AAFA-764AE518E54B}" destId="{539690E7-E778-8A4F-B96F-FA878615853C}" srcOrd="0" destOrd="0" presId="urn:microsoft.com/office/officeart/2005/8/layout/vList6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2728DBE7-1745-0A45-AD56-31566E3DCEC1}" type="presOf" srcId="{65387183-454B-F14D-A6F6-7DA8C5BFAE05}" destId="{58C375CA-C1CB-2E4C-AFF8-5EDFF5D441BB}" srcOrd="0" destOrd="0" presId="urn:microsoft.com/office/officeart/2005/8/layout/vList6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5735C333-9F87-E146-AEDC-2889D1DEAEA4}" type="presParOf" srcId="{D364EF3F-7FCD-A347-86B7-53C4E1BDA4DA}" destId="{5F1D986A-39E1-3648-B91A-6B4AF127637C}" srcOrd="0" destOrd="0" presId="urn:microsoft.com/office/officeart/2005/8/layout/vList6"/>
    <dgm:cxn modelId="{FB11E571-8815-3D4C-B9A3-8FA375A7F1CA}" type="presParOf" srcId="{5F1D986A-39E1-3648-B91A-6B4AF127637C}" destId="{4B925C70-9B1A-0D45-85D8-5E66667F73B3}" srcOrd="0" destOrd="0" presId="urn:microsoft.com/office/officeart/2005/8/layout/vList6"/>
    <dgm:cxn modelId="{F84FB207-8D17-C046-AC32-C857CE5FFF4A}" type="presParOf" srcId="{5F1D986A-39E1-3648-B91A-6B4AF127637C}" destId="{AEA6B2BA-23D3-EC42-8C73-482D7AE24C29}" srcOrd="1" destOrd="0" presId="urn:microsoft.com/office/officeart/2005/8/layout/vList6"/>
    <dgm:cxn modelId="{2CDBBF56-FF49-3643-9845-A3341BF231B9}" type="presParOf" srcId="{D364EF3F-7FCD-A347-86B7-53C4E1BDA4DA}" destId="{0B477A30-063F-9342-A465-C38D2060C3D4}" srcOrd="1" destOrd="0" presId="urn:microsoft.com/office/officeart/2005/8/layout/vList6"/>
    <dgm:cxn modelId="{CAA040E3-FDAA-E04D-8A98-AA739483EFC2}" type="presParOf" srcId="{D364EF3F-7FCD-A347-86B7-53C4E1BDA4DA}" destId="{572A6553-65B6-0441-A420-71D2E20BD62D}" srcOrd="2" destOrd="0" presId="urn:microsoft.com/office/officeart/2005/8/layout/vList6"/>
    <dgm:cxn modelId="{D8CD809C-F610-4B4F-802B-E80FBA797403}" type="presParOf" srcId="{572A6553-65B6-0441-A420-71D2E20BD62D}" destId="{2E70FD82-1888-674C-8A5B-101E562F8B1F}" srcOrd="0" destOrd="0" presId="urn:microsoft.com/office/officeart/2005/8/layout/vList6"/>
    <dgm:cxn modelId="{F0015EA0-9D9C-C543-A54A-83E4BB6F06F9}" type="presParOf" srcId="{572A6553-65B6-0441-A420-71D2E20BD62D}" destId="{58C375CA-C1CB-2E4C-AFF8-5EDFF5D441BB}" srcOrd="1" destOrd="0" presId="urn:microsoft.com/office/officeart/2005/8/layout/vList6"/>
    <dgm:cxn modelId="{E9B85558-2FDB-F948-99FC-98852792F4C7}" type="presParOf" srcId="{D364EF3F-7FCD-A347-86B7-53C4E1BDA4DA}" destId="{96645435-0314-B142-A0C7-E4E4FC580BA6}" srcOrd="3" destOrd="0" presId="urn:microsoft.com/office/officeart/2005/8/layout/vList6"/>
    <dgm:cxn modelId="{8E588728-74AC-7345-8BD2-412DC95F1697}" type="presParOf" srcId="{D364EF3F-7FCD-A347-86B7-53C4E1BDA4DA}" destId="{03146786-48E0-084E-9D49-A95EB981BE3C}" srcOrd="4" destOrd="0" presId="urn:microsoft.com/office/officeart/2005/8/layout/vList6"/>
    <dgm:cxn modelId="{268CC2CD-EF91-9C42-BE36-5FB9B3F53B5F}" type="presParOf" srcId="{03146786-48E0-084E-9D49-A95EB981BE3C}" destId="{539690E7-E778-8A4F-B96F-FA878615853C}" srcOrd="0" destOrd="0" presId="urn:microsoft.com/office/officeart/2005/8/layout/vList6"/>
    <dgm:cxn modelId="{0546833A-DC05-3144-A1F0-04DB5405CC6C}" type="presParOf" srcId="{03146786-48E0-084E-9D49-A95EB981BE3C}" destId="{EB18A37C-8D8B-C845-8C39-A84F54582324}" srcOrd="1" destOrd="0" presId="urn:microsoft.com/office/officeart/2005/8/layout/vList6"/>
    <dgm:cxn modelId="{340E5BED-6164-3744-8983-BE4F264EF548}" type="presParOf" srcId="{D364EF3F-7FCD-A347-86B7-53C4E1BDA4DA}" destId="{45E640D6-18CC-CE42-8B13-60A4DE823F5E}" srcOrd="5" destOrd="0" presId="urn:microsoft.com/office/officeart/2005/8/layout/vList6"/>
    <dgm:cxn modelId="{2E7D6F40-0B93-7945-97E1-7B486E77D2C3}" type="presParOf" srcId="{D364EF3F-7FCD-A347-86B7-53C4E1BDA4DA}" destId="{8DEEB0A0-8E9E-764E-9FE3-944D0F8EBF36}" srcOrd="6" destOrd="0" presId="urn:microsoft.com/office/officeart/2005/8/layout/vList6"/>
    <dgm:cxn modelId="{88CCE229-B668-DB48-830B-BE726C39E2EF}" type="presParOf" srcId="{8DEEB0A0-8E9E-764E-9FE3-944D0F8EBF36}" destId="{2A364888-06FF-0D46-946A-1B78E742DD92}" srcOrd="0" destOrd="0" presId="urn:microsoft.com/office/officeart/2005/8/layout/vList6"/>
    <dgm:cxn modelId="{1F68C678-837C-E14E-B18A-FC20233EFDDF}" type="presParOf" srcId="{8DEEB0A0-8E9E-764E-9FE3-944D0F8EBF36}" destId="{150C9508-620A-8E4B-B9FC-CD4B8D738351}" srcOrd="1" destOrd="0" presId="urn:microsoft.com/office/officeart/2005/8/layout/vList6"/>
    <dgm:cxn modelId="{7AD5BE07-7842-C44D-9579-CCFC9C0ECB9A}" type="presParOf" srcId="{D364EF3F-7FCD-A347-86B7-53C4E1BDA4DA}" destId="{88811343-AE96-C247-B188-FBB401667CEC}" srcOrd="7" destOrd="0" presId="urn:microsoft.com/office/officeart/2005/8/layout/vList6"/>
    <dgm:cxn modelId="{BAF87EE2-1D8C-0642-8E40-B2983557DB6E}" type="presParOf" srcId="{D364EF3F-7FCD-A347-86B7-53C4E1BDA4DA}" destId="{A99376E9-BF54-AE4F-A787-7F57B85B5330}" srcOrd="8" destOrd="0" presId="urn:microsoft.com/office/officeart/2005/8/layout/vList6"/>
    <dgm:cxn modelId="{391E2573-2207-7640-A0DD-3C330E39787F}" type="presParOf" srcId="{A99376E9-BF54-AE4F-A787-7F57B85B5330}" destId="{92657E2B-F8E4-954F-9884-DEB3488D4CB3}" srcOrd="0" destOrd="0" presId="urn:microsoft.com/office/officeart/2005/8/layout/vList6"/>
    <dgm:cxn modelId="{FA797486-D018-B643-8F13-2F9F83FB718F}" type="presParOf" srcId="{A99376E9-BF54-AE4F-A787-7F57B85B5330}" destId="{8FB16257-4A3C-5F46-8B49-3CE40FBB1A6D}" srcOrd="1" destOrd="0" presId="urn:microsoft.com/office/officeart/2005/8/layout/vList6"/>
    <dgm:cxn modelId="{0B3BD6B6-7DA8-AA41-8377-FE9CC55EE0B7}" type="presParOf" srcId="{D364EF3F-7FCD-A347-86B7-53C4E1BDA4DA}" destId="{872CCC31-F653-E54A-8123-01181F0E544C}" srcOrd="9" destOrd="0" presId="urn:microsoft.com/office/officeart/2005/8/layout/vList6"/>
    <dgm:cxn modelId="{70727025-655A-3343-A9D7-80749EDE5968}" type="presParOf" srcId="{D364EF3F-7FCD-A347-86B7-53C4E1BDA4DA}" destId="{72872618-531F-784E-ACE8-F9FE327DBC89}" srcOrd="10" destOrd="0" presId="urn:microsoft.com/office/officeart/2005/8/layout/vList6"/>
    <dgm:cxn modelId="{FD0619D9-88C4-9547-8205-503561223E74}" type="presParOf" srcId="{72872618-531F-784E-ACE8-F9FE327DBC89}" destId="{592F7FE1-FB8E-DB44-8AB5-781D38715C8E}" srcOrd="0" destOrd="0" presId="urn:microsoft.com/office/officeart/2005/8/layout/vList6"/>
    <dgm:cxn modelId="{CFDF82F0-A77A-4B4D-B2C9-59C488FE7288}" type="presParOf" srcId="{72872618-531F-784E-ACE8-F9FE327DBC89}" destId="{946E0F3B-3F2B-D542-82FD-033EE0D4B38C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target3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الاستماع إلى المجتمعات المتأثرة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البدء بالاستماع العميق للأطراف المتأثرة مباشرة بالأزمة المجتمعية</a:t>
          </a:r>
          <a:endParaRPr lang="en-GB" sz="2000" b="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إشراك ممثلي الفئات المهمّشة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دعوة ممثلين عن الفئات ذات الصلة للمساهمة في صياغة التوجه الاتصالي</a:t>
          </a:r>
          <a:endParaRPr lang="en-GB" sz="2000" b="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التحقق من صحة الرسائل مع أصحاب الشأن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مراجعة الرسائل الاتصالية مع من يملكون تجربة معيشة حقيقية في سياق القضية</a:t>
          </a:r>
          <a:endParaRPr lang="en-GB" sz="2000" b="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تجنّب التحدث "نيابة عن" الآخرين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عدم مصادرة صوت الفئات المتأثرة أو الحديث بالنيابة عنها دون إذن</a:t>
          </a:r>
          <a:r>
            <a:rPr lang="en-GB" sz="2000" dirty="0"/>
            <a:t>.</a:t>
          </a:r>
          <a:endParaRPr lang="en-GB" sz="2000" b="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7D760E27-280D-2A4B-B959-CFD7BC6CC1C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٥- </a:t>
          </a:r>
          <a:r>
            <a:rPr lang="ar-SA" sz="2000" b="1" dirty="0"/>
            <a:t>بناء شراكات مستدامة</a:t>
          </a:r>
          <a:endParaRPr lang="en-GB" sz="2000" dirty="0"/>
        </a:p>
      </dgm:t>
    </dgm:pt>
    <dgm:pt modelId="{CEB5071F-5DE7-8D48-BF03-C41B8A85DA80}" type="parTrans" cxnId="{1B42AA15-D0F3-9B48-B2DC-0C9027E0CC3B}">
      <dgm:prSet/>
      <dgm:spPr/>
      <dgm:t>
        <a:bodyPr/>
        <a:lstStyle/>
        <a:p>
          <a:pPr algn="r"/>
          <a:endParaRPr lang="en-GB" sz="2000"/>
        </a:p>
      </dgm:t>
    </dgm:pt>
    <dgm:pt modelId="{BF5A7DF4-0CF2-E14A-872B-69D71F8DE03C}" type="sibTrans" cxnId="{1B42AA15-D0F3-9B48-B2DC-0C9027E0CC3B}">
      <dgm:prSet/>
      <dgm:spPr/>
      <dgm:t>
        <a:bodyPr/>
        <a:lstStyle/>
        <a:p>
          <a:pPr algn="r"/>
          <a:endParaRPr lang="en-GB" sz="2000"/>
        </a:p>
      </dgm:t>
    </dgm:pt>
    <dgm:pt modelId="{3F593408-F3FD-0546-A54D-46490D77181F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الاستثمار في علاقات طويلة المدى مع المجتمعات المعنية لضمان صدقية الاتصال</a:t>
          </a:r>
          <a:endParaRPr lang="en-GB" sz="2000" b="0" dirty="0"/>
        </a:p>
      </dgm:t>
    </dgm:pt>
    <dgm:pt modelId="{B06EF9A7-A81C-5E4B-BFED-68A4D818EC01}" type="parTrans" cxnId="{B9B35A18-8AE0-6F4C-8F3C-11380E849FA7}">
      <dgm:prSet/>
      <dgm:spPr/>
      <dgm:t>
        <a:bodyPr/>
        <a:lstStyle/>
        <a:p>
          <a:pPr algn="r"/>
          <a:endParaRPr lang="en-GB" sz="2000"/>
        </a:p>
      </dgm:t>
    </dgm:pt>
    <dgm:pt modelId="{A8A6672F-BD19-1247-9CF5-B6C181B62B1D}" type="sibTrans" cxnId="{B9B35A18-8AE0-6F4C-8F3C-11380E849FA7}">
      <dgm:prSet/>
      <dgm:spPr/>
      <dgm:t>
        <a:bodyPr/>
        <a:lstStyle/>
        <a:p>
          <a:pPr algn="r"/>
          <a:endParaRPr lang="en-GB" sz="2000"/>
        </a:p>
      </dgm:t>
    </dgm:pt>
    <dgm:pt modelId="{34A3BC5C-591E-D54E-864A-581E34CC3A50}" type="pres">
      <dgm:prSet presAssocID="{5B0BFAD2-A999-3B41-82A1-CDF4A6E3F1DA}" presName="Name0" presStyleCnt="0">
        <dgm:presLayoutVars>
          <dgm:chMax val="7"/>
          <dgm:dir val="rev"/>
          <dgm:animLvl val="lvl"/>
          <dgm:resizeHandles val="exact"/>
        </dgm:presLayoutVars>
      </dgm:prSet>
      <dgm:spPr/>
    </dgm:pt>
    <dgm:pt modelId="{1B72EC4D-8805-AE4D-BBF4-481588057619}" type="pres">
      <dgm:prSet presAssocID="{1752099A-5FA7-5B42-9954-CCC2DC540A73}" presName="circle1" presStyleLbl="node1" presStyleIdx="0" presStyleCnt="5"/>
      <dgm:spPr/>
    </dgm:pt>
    <dgm:pt modelId="{64DC3AD3-7CF0-C347-9AFD-A0D662B7A5BE}" type="pres">
      <dgm:prSet presAssocID="{1752099A-5FA7-5B42-9954-CCC2DC540A73}" presName="space" presStyleCnt="0"/>
      <dgm:spPr/>
    </dgm:pt>
    <dgm:pt modelId="{3F0DCB92-FE19-9347-9CA0-A1DC5B1DC677}" type="pres">
      <dgm:prSet presAssocID="{1752099A-5FA7-5B42-9954-CCC2DC540A73}" presName="rect1" presStyleLbl="alignAcc1" presStyleIdx="0" presStyleCnt="5"/>
      <dgm:spPr/>
    </dgm:pt>
    <dgm:pt modelId="{A343B788-FE43-FF45-9B2B-9432D3000E0C}" type="pres">
      <dgm:prSet presAssocID="{33175CCB-1C8B-1C44-8A2A-276D69ED11D2}" presName="vertSpace2" presStyleLbl="node1" presStyleIdx="0" presStyleCnt="5"/>
      <dgm:spPr/>
    </dgm:pt>
    <dgm:pt modelId="{64704608-D2E9-9D40-876E-8910B482FCEC}" type="pres">
      <dgm:prSet presAssocID="{33175CCB-1C8B-1C44-8A2A-276D69ED11D2}" presName="circle2" presStyleLbl="node1" presStyleIdx="1" presStyleCnt="5"/>
      <dgm:spPr/>
    </dgm:pt>
    <dgm:pt modelId="{E98FADD3-F7C6-6141-9238-1782334CCC9B}" type="pres">
      <dgm:prSet presAssocID="{33175CCB-1C8B-1C44-8A2A-276D69ED11D2}" presName="rect2" presStyleLbl="alignAcc1" presStyleIdx="1" presStyleCnt="5"/>
      <dgm:spPr/>
    </dgm:pt>
    <dgm:pt modelId="{259604B1-A444-8F45-BC91-663A5BB73D03}" type="pres">
      <dgm:prSet presAssocID="{00BA3E18-A5E2-9140-B854-8729D59638C7}" presName="vertSpace3" presStyleLbl="node1" presStyleIdx="1" presStyleCnt="5"/>
      <dgm:spPr/>
    </dgm:pt>
    <dgm:pt modelId="{B243D702-8D05-114E-B0F3-9E7B02B5EDDB}" type="pres">
      <dgm:prSet presAssocID="{00BA3E18-A5E2-9140-B854-8729D59638C7}" presName="circle3" presStyleLbl="node1" presStyleIdx="2" presStyleCnt="5"/>
      <dgm:spPr/>
    </dgm:pt>
    <dgm:pt modelId="{8525FFD8-6CC3-434E-9AEC-ED5332F585B9}" type="pres">
      <dgm:prSet presAssocID="{00BA3E18-A5E2-9140-B854-8729D59638C7}" presName="rect3" presStyleLbl="alignAcc1" presStyleIdx="2" presStyleCnt="5"/>
      <dgm:spPr/>
    </dgm:pt>
    <dgm:pt modelId="{02C06387-DB78-6A4A-AB17-9DFD590A06D9}" type="pres">
      <dgm:prSet presAssocID="{E8E95C23-E752-394B-B9B6-2A78136193D2}" presName="vertSpace4" presStyleLbl="node1" presStyleIdx="2" presStyleCnt="5"/>
      <dgm:spPr/>
    </dgm:pt>
    <dgm:pt modelId="{C01CDE1A-606E-7040-B196-0319E67D94F9}" type="pres">
      <dgm:prSet presAssocID="{E8E95C23-E752-394B-B9B6-2A78136193D2}" presName="circle4" presStyleLbl="node1" presStyleIdx="3" presStyleCnt="5"/>
      <dgm:spPr/>
    </dgm:pt>
    <dgm:pt modelId="{84C6A46E-C935-9245-9C07-655F54557E1F}" type="pres">
      <dgm:prSet presAssocID="{E8E95C23-E752-394B-B9B6-2A78136193D2}" presName="rect4" presStyleLbl="alignAcc1" presStyleIdx="3" presStyleCnt="5"/>
      <dgm:spPr/>
    </dgm:pt>
    <dgm:pt modelId="{72F48BB5-D4AC-6741-B8EE-6B28774C4DF2}" type="pres">
      <dgm:prSet presAssocID="{7D760E27-280D-2A4B-B959-CFD7BC6CC1CD}" presName="vertSpace5" presStyleLbl="node1" presStyleIdx="3" presStyleCnt="5"/>
      <dgm:spPr/>
    </dgm:pt>
    <dgm:pt modelId="{01691D91-5340-9749-A1A3-64E0DCC2D2C4}" type="pres">
      <dgm:prSet presAssocID="{7D760E27-280D-2A4B-B959-CFD7BC6CC1CD}" presName="circle5" presStyleLbl="node1" presStyleIdx="4" presStyleCnt="5"/>
      <dgm:spPr/>
    </dgm:pt>
    <dgm:pt modelId="{9F78A5EC-D8CA-174E-87B6-E477E25D5602}" type="pres">
      <dgm:prSet presAssocID="{7D760E27-280D-2A4B-B959-CFD7BC6CC1CD}" presName="rect5" presStyleLbl="alignAcc1" presStyleIdx="4" presStyleCnt="5"/>
      <dgm:spPr/>
    </dgm:pt>
    <dgm:pt modelId="{6CB97013-010B-AC4D-9D52-23C27DF5A5BF}" type="pres">
      <dgm:prSet presAssocID="{1752099A-5FA7-5B42-9954-CCC2DC540A73}" presName="rect1ParTx" presStyleLbl="alignAcc1" presStyleIdx="4" presStyleCnt="5">
        <dgm:presLayoutVars>
          <dgm:chMax val="1"/>
          <dgm:bulletEnabled val="1"/>
        </dgm:presLayoutVars>
      </dgm:prSet>
      <dgm:spPr/>
    </dgm:pt>
    <dgm:pt modelId="{474A7092-C4E8-B142-A152-3B6EF901200A}" type="pres">
      <dgm:prSet presAssocID="{1752099A-5FA7-5B42-9954-CCC2DC540A73}" presName="rect1ChTx" presStyleLbl="alignAcc1" presStyleIdx="4" presStyleCnt="5">
        <dgm:presLayoutVars>
          <dgm:bulletEnabled val="1"/>
        </dgm:presLayoutVars>
      </dgm:prSet>
      <dgm:spPr/>
    </dgm:pt>
    <dgm:pt modelId="{7DD0DED8-311E-5546-8BC4-19EFA1BC7D06}" type="pres">
      <dgm:prSet presAssocID="{33175CCB-1C8B-1C44-8A2A-276D69ED11D2}" presName="rect2ParTx" presStyleLbl="alignAcc1" presStyleIdx="4" presStyleCnt="5">
        <dgm:presLayoutVars>
          <dgm:chMax val="1"/>
          <dgm:bulletEnabled val="1"/>
        </dgm:presLayoutVars>
      </dgm:prSet>
      <dgm:spPr/>
    </dgm:pt>
    <dgm:pt modelId="{1A90B219-5E33-3940-99DA-72CEAE0929FA}" type="pres">
      <dgm:prSet presAssocID="{33175CCB-1C8B-1C44-8A2A-276D69ED11D2}" presName="rect2ChTx" presStyleLbl="alignAcc1" presStyleIdx="4" presStyleCnt="5">
        <dgm:presLayoutVars>
          <dgm:bulletEnabled val="1"/>
        </dgm:presLayoutVars>
      </dgm:prSet>
      <dgm:spPr/>
    </dgm:pt>
    <dgm:pt modelId="{C3898680-0780-CE4C-B93C-2999762EF881}" type="pres">
      <dgm:prSet presAssocID="{00BA3E18-A5E2-9140-B854-8729D59638C7}" presName="rect3ParTx" presStyleLbl="alignAcc1" presStyleIdx="4" presStyleCnt="5">
        <dgm:presLayoutVars>
          <dgm:chMax val="1"/>
          <dgm:bulletEnabled val="1"/>
        </dgm:presLayoutVars>
      </dgm:prSet>
      <dgm:spPr/>
    </dgm:pt>
    <dgm:pt modelId="{BCDBF414-1865-6D48-B2A8-7B64EE3EF534}" type="pres">
      <dgm:prSet presAssocID="{00BA3E18-A5E2-9140-B854-8729D59638C7}" presName="rect3ChTx" presStyleLbl="alignAcc1" presStyleIdx="4" presStyleCnt="5">
        <dgm:presLayoutVars>
          <dgm:bulletEnabled val="1"/>
        </dgm:presLayoutVars>
      </dgm:prSet>
      <dgm:spPr/>
    </dgm:pt>
    <dgm:pt modelId="{9768E129-7F1B-0345-9161-02156A0349BA}" type="pres">
      <dgm:prSet presAssocID="{E8E95C23-E752-394B-B9B6-2A78136193D2}" presName="rect4ParTx" presStyleLbl="alignAcc1" presStyleIdx="4" presStyleCnt="5">
        <dgm:presLayoutVars>
          <dgm:chMax val="1"/>
          <dgm:bulletEnabled val="1"/>
        </dgm:presLayoutVars>
      </dgm:prSet>
      <dgm:spPr/>
    </dgm:pt>
    <dgm:pt modelId="{55441BEF-3CA1-7045-B6E8-7175ED4143DB}" type="pres">
      <dgm:prSet presAssocID="{E8E95C23-E752-394B-B9B6-2A78136193D2}" presName="rect4ChTx" presStyleLbl="alignAcc1" presStyleIdx="4" presStyleCnt="5">
        <dgm:presLayoutVars>
          <dgm:bulletEnabled val="1"/>
        </dgm:presLayoutVars>
      </dgm:prSet>
      <dgm:spPr/>
    </dgm:pt>
    <dgm:pt modelId="{06C44A36-A24D-C441-A602-D2BBC6C13FEC}" type="pres">
      <dgm:prSet presAssocID="{7D760E27-280D-2A4B-B959-CFD7BC6CC1CD}" presName="rect5ParTx" presStyleLbl="alignAcc1" presStyleIdx="4" presStyleCnt="5">
        <dgm:presLayoutVars>
          <dgm:chMax val="1"/>
          <dgm:bulletEnabled val="1"/>
        </dgm:presLayoutVars>
      </dgm:prSet>
      <dgm:spPr/>
    </dgm:pt>
    <dgm:pt modelId="{214878A9-EB78-4942-A796-2A8504A0E85E}" type="pres">
      <dgm:prSet presAssocID="{7D760E27-280D-2A4B-B959-CFD7BC6CC1CD}" presName="rect5ChTx" presStyleLbl="alignAcc1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F836DD08-BDD7-7F40-BE73-6B55377DF7B9}" type="presOf" srcId="{F0B52F86-83AF-D945-9E33-5773BE9861C5}" destId="{474A7092-C4E8-B142-A152-3B6EF901200A}" srcOrd="0" destOrd="0" presId="urn:microsoft.com/office/officeart/2005/8/layout/target3"/>
    <dgm:cxn modelId="{7928A50A-6142-E746-BEDD-E65A29BFA66E}" type="presOf" srcId="{5B0BFAD2-A999-3B41-82A1-CDF4A6E3F1DA}" destId="{34A3BC5C-591E-D54E-864A-581E34CC3A50}" srcOrd="0" destOrd="0" presId="urn:microsoft.com/office/officeart/2005/8/layout/target3"/>
    <dgm:cxn modelId="{C7A7060E-F049-3546-93BE-574CCCCDCF9E}" type="presOf" srcId="{33175CCB-1C8B-1C44-8A2A-276D69ED11D2}" destId="{E98FADD3-F7C6-6141-9238-1782334CCC9B}" srcOrd="0" destOrd="0" presId="urn:microsoft.com/office/officeart/2005/8/layout/target3"/>
    <dgm:cxn modelId="{1B42AA15-D0F3-9B48-B2DC-0C9027E0CC3B}" srcId="{5B0BFAD2-A999-3B41-82A1-CDF4A6E3F1DA}" destId="{7D760E27-280D-2A4B-B959-CFD7BC6CC1CD}" srcOrd="4" destOrd="0" parTransId="{CEB5071F-5DE7-8D48-BF03-C41B8A85DA80}" sibTransId="{BF5A7DF4-0CF2-E14A-872B-69D71F8DE03C}"/>
    <dgm:cxn modelId="{B9B35A18-8AE0-6F4C-8F3C-11380E849FA7}" srcId="{7D760E27-280D-2A4B-B959-CFD7BC6CC1CD}" destId="{3F593408-F3FD-0546-A54D-46490D77181F}" srcOrd="0" destOrd="0" parTransId="{B06EF9A7-A81C-5E4B-BFED-68A4D818EC01}" sibTransId="{A8A6672F-BD19-1247-9CF5-B6C181B62B1D}"/>
    <dgm:cxn modelId="{44A58B43-80BD-BB41-AE58-D0C741667B5E}" type="presOf" srcId="{1752099A-5FA7-5B42-9954-CCC2DC540A73}" destId="{6CB97013-010B-AC4D-9D52-23C27DF5A5BF}" srcOrd="1" destOrd="0" presId="urn:microsoft.com/office/officeart/2005/8/layout/target3"/>
    <dgm:cxn modelId="{1728C543-D8E9-8841-B6E1-2A433B74F343}" type="presOf" srcId="{E8E95C23-E752-394B-B9B6-2A78136193D2}" destId="{9768E129-7F1B-0345-9161-02156A0349BA}" srcOrd="1" destOrd="0" presId="urn:microsoft.com/office/officeart/2005/8/layout/target3"/>
    <dgm:cxn modelId="{FB328A51-542B-604F-AF14-B65727924BFB}" type="presOf" srcId="{1752099A-5FA7-5B42-9954-CCC2DC540A73}" destId="{3F0DCB92-FE19-9347-9CA0-A1DC5B1DC677}" srcOrd="0" destOrd="0" presId="urn:microsoft.com/office/officeart/2005/8/layout/target3"/>
    <dgm:cxn modelId="{43CCEF52-D2B7-0D44-9E88-EFB0A9BC9952}" type="presOf" srcId="{00BA3E18-A5E2-9140-B854-8729D59638C7}" destId="{C3898680-0780-CE4C-B93C-2999762EF881}" srcOrd="1" destOrd="0" presId="urn:microsoft.com/office/officeart/2005/8/layout/target3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14CE575C-0766-0D46-9FBA-964F15586C68}" type="presOf" srcId="{00BA3E18-A5E2-9140-B854-8729D59638C7}" destId="{8525FFD8-6CC3-434E-9AEC-ED5332F585B9}" srcOrd="0" destOrd="0" presId="urn:microsoft.com/office/officeart/2005/8/layout/target3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874EC46B-B10C-0545-BC5D-00439F9BF21B}" type="presOf" srcId="{33175CCB-1C8B-1C44-8A2A-276D69ED11D2}" destId="{7DD0DED8-311E-5546-8BC4-19EFA1BC7D06}" srcOrd="1" destOrd="0" presId="urn:microsoft.com/office/officeart/2005/8/layout/target3"/>
    <dgm:cxn modelId="{5297F776-9133-F541-94AE-101D2D79E4BA}" type="presOf" srcId="{8196662A-287F-234F-A077-9224702B5B77}" destId="{1A90B219-5E33-3940-99DA-72CEAE0929FA}" srcOrd="0" destOrd="0" presId="urn:microsoft.com/office/officeart/2005/8/layout/target3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E3EB1497-F352-9141-AFED-0C8CC6C0B497}" type="presOf" srcId="{E8E95C23-E752-394B-B9B6-2A78136193D2}" destId="{84C6A46E-C935-9245-9C07-655F54557E1F}" srcOrd="0" destOrd="0" presId="urn:microsoft.com/office/officeart/2005/8/layout/target3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CB657DA7-25BF-1B4A-B8A7-5D699F9D6283}" type="presOf" srcId="{7D760E27-280D-2A4B-B959-CFD7BC6CC1CD}" destId="{9F78A5EC-D8CA-174E-87B6-E477E25D5602}" srcOrd="0" destOrd="0" presId="urn:microsoft.com/office/officeart/2005/8/layout/target3"/>
    <dgm:cxn modelId="{0D2FE3B3-4920-1C4F-AA32-D42B5565F4F2}" type="presOf" srcId="{2EE28272-E03F-FE41-917F-9CFA55EACE13}" destId="{55441BEF-3CA1-7045-B6E8-7175ED4143DB}" srcOrd="0" destOrd="0" presId="urn:microsoft.com/office/officeart/2005/8/layout/target3"/>
    <dgm:cxn modelId="{8F662EBF-ACD3-244F-B866-3A42EA8A955B}" type="presOf" srcId="{7D760E27-280D-2A4B-B959-CFD7BC6CC1CD}" destId="{06C44A36-A24D-C441-A602-D2BBC6C13FEC}" srcOrd="1" destOrd="0" presId="urn:microsoft.com/office/officeart/2005/8/layout/target3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42CC35DC-E4EC-684E-9B32-D29869DA5F90}" type="presOf" srcId="{2E7B7787-BF7C-304D-9F38-1C0AB771DD8B}" destId="{BCDBF414-1865-6D48-B2A8-7B64EE3EF534}" srcOrd="0" destOrd="0" presId="urn:microsoft.com/office/officeart/2005/8/layout/target3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42A78AFE-FD79-4040-9AED-1901EB622393}" type="presOf" srcId="{3F593408-F3FD-0546-A54D-46490D77181F}" destId="{214878A9-EB78-4942-A796-2A8504A0E85E}" srcOrd="0" destOrd="0" presId="urn:microsoft.com/office/officeart/2005/8/layout/target3"/>
    <dgm:cxn modelId="{3CDC9674-CA1E-464F-A20A-03BB192AECA6}" type="presParOf" srcId="{34A3BC5C-591E-D54E-864A-581E34CC3A50}" destId="{1B72EC4D-8805-AE4D-BBF4-481588057619}" srcOrd="0" destOrd="0" presId="urn:microsoft.com/office/officeart/2005/8/layout/target3"/>
    <dgm:cxn modelId="{D259202C-8BBF-944E-B1B2-FBBB81AA51C4}" type="presParOf" srcId="{34A3BC5C-591E-D54E-864A-581E34CC3A50}" destId="{64DC3AD3-7CF0-C347-9AFD-A0D662B7A5BE}" srcOrd="1" destOrd="0" presId="urn:microsoft.com/office/officeart/2005/8/layout/target3"/>
    <dgm:cxn modelId="{A1E02689-D8C5-894A-B19C-AA12B7B6734C}" type="presParOf" srcId="{34A3BC5C-591E-D54E-864A-581E34CC3A50}" destId="{3F0DCB92-FE19-9347-9CA0-A1DC5B1DC677}" srcOrd="2" destOrd="0" presId="urn:microsoft.com/office/officeart/2005/8/layout/target3"/>
    <dgm:cxn modelId="{BDF87F90-499F-4B4B-9430-5F42A8F53A98}" type="presParOf" srcId="{34A3BC5C-591E-D54E-864A-581E34CC3A50}" destId="{A343B788-FE43-FF45-9B2B-9432D3000E0C}" srcOrd="3" destOrd="0" presId="urn:microsoft.com/office/officeart/2005/8/layout/target3"/>
    <dgm:cxn modelId="{6132BC6F-2748-5347-BE7A-006926BDF532}" type="presParOf" srcId="{34A3BC5C-591E-D54E-864A-581E34CC3A50}" destId="{64704608-D2E9-9D40-876E-8910B482FCEC}" srcOrd="4" destOrd="0" presId="urn:microsoft.com/office/officeart/2005/8/layout/target3"/>
    <dgm:cxn modelId="{46D3BDC8-880C-224C-9E61-86E39C0C3E08}" type="presParOf" srcId="{34A3BC5C-591E-D54E-864A-581E34CC3A50}" destId="{E98FADD3-F7C6-6141-9238-1782334CCC9B}" srcOrd="5" destOrd="0" presId="urn:microsoft.com/office/officeart/2005/8/layout/target3"/>
    <dgm:cxn modelId="{0F3A5ED1-00FE-634B-B12B-675A218B4E4C}" type="presParOf" srcId="{34A3BC5C-591E-D54E-864A-581E34CC3A50}" destId="{259604B1-A444-8F45-BC91-663A5BB73D03}" srcOrd="6" destOrd="0" presId="urn:microsoft.com/office/officeart/2005/8/layout/target3"/>
    <dgm:cxn modelId="{C80DC4B1-5DF7-7640-A7C7-538D2D3111CC}" type="presParOf" srcId="{34A3BC5C-591E-D54E-864A-581E34CC3A50}" destId="{B243D702-8D05-114E-B0F3-9E7B02B5EDDB}" srcOrd="7" destOrd="0" presId="urn:microsoft.com/office/officeart/2005/8/layout/target3"/>
    <dgm:cxn modelId="{8694449F-ACFB-B342-BDDA-3829FBA7C80C}" type="presParOf" srcId="{34A3BC5C-591E-D54E-864A-581E34CC3A50}" destId="{8525FFD8-6CC3-434E-9AEC-ED5332F585B9}" srcOrd="8" destOrd="0" presId="urn:microsoft.com/office/officeart/2005/8/layout/target3"/>
    <dgm:cxn modelId="{7AB81428-D820-A14B-9A40-B8E458462EA9}" type="presParOf" srcId="{34A3BC5C-591E-D54E-864A-581E34CC3A50}" destId="{02C06387-DB78-6A4A-AB17-9DFD590A06D9}" srcOrd="9" destOrd="0" presId="urn:microsoft.com/office/officeart/2005/8/layout/target3"/>
    <dgm:cxn modelId="{7F279A4F-68AA-6C4A-B513-5F69C1339A69}" type="presParOf" srcId="{34A3BC5C-591E-D54E-864A-581E34CC3A50}" destId="{C01CDE1A-606E-7040-B196-0319E67D94F9}" srcOrd="10" destOrd="0" presId="urn:microsoft.com/office/officeart/2005/8/layout/target3"/>
    <dgm:cxn modelId="{DC34D402-B92C-E243-AC5C-852FCE7D4E80}" type="presParOf" srcId="{34A3BC5C-591E-D54E-864A-581E34CC3A50}" destId="{84C6A46E-C935-9245-9C07-655F54557E1F}" srcOrd="11" destOrd="0" presId="urn:microsoft.com/office/officeart/2005/8/layout/target3"/>
    <dgm:cxn modelId="{EFC8159F-43DD-4B4F-80FD-46B9EBDCFC46}" type="presParOf" srcId="{34A3BC5C-591E-D54E-864A-581E34CC3A50}" destId="{72F48BB5-D4AC-6741-B8EE-6B28774C4DF2}" srcOrd="12" destOrd="0" presId="urn:microsoft.com/office/officeart/2005/8/layout/target3"/>
    <dgm:cxn modelId="{D80530B6-4C80-B948-A921-894366DEBB10}" type="presParOf" srcId="{34A3BC5C-591E-D54E-864A-581E34CC3A50}" destId="{01691D91-5340-9749-A1A3-64E0DCC2D2C4}" srcOrd="13" destOrd="0" presId="urn:microsoft.com/office/officeart/2005/8/layout/target3"/>
    <dgm:cxn modelId="{620C4FB3-49EC-9C4C-BD03-D5D06742953F}" type="presParOf" srcId="{34A3BC5C-591E-D54E-864A-581E34CC3A50}" destId="{9F78A5EC-D8CA-174E-87B6-E477E25D5602}" srcOrd="14" destOrd="0" presId="urn:microsoft.com/office/officeart/2005/8/layout/target3"/>
    <dgm:cxn modelId="{B89989DA-423C-3640-8A55-6FC5A4D3B125}" type="presParOf" srcId="{34A3BC5C-591E-D54E-864A-581E34CC3A50}" destId="{6CB97013-010B-AC4D-9D52-23C27DF5A5BF}" srcOrd="15" destOrd="0" presId="urn:microsoft.com/office/officeart/2005/8/layout/target3"/>
    <dgm:cxn modelId="{85BDD696-196F-6A4C-8035-3C5C3FFE8E34}" type="presParOf" srcId="{34A3BC5C-591E-D54E-864A-581E34CC3A50}" destId="{474A7092-C4E8-B142-A152-3B6EF901200A}" srcOrd="16" destOrd="0" presId="urn:microsoft.com/office/officeart/2005/8/layout/target3"/>
    <dgm:cxn modelId="{D106BAAD-046E-7743-A6D4-A271856C51A7}" type="presParOf" srcId="{34A3BC5C-591E-D54E-864A-581E34CC3A50}" destId="{7DD0DED8-311E-5546-8BC4-19EFA1BC7D06}" srcOrd="17" destOrd="0" presId="urn:microsoft.com/office/officeart/2005/8/layout/target3"/>
    <dgm:cxn modelId="{FDF568F1-6C86-544E-A5B6-A4076ADED020}" type="presParOf" srcId="{34A3BC5C-591E-D54E-864A-581E34CC3A50}" destId="{1A90B219-5E33-3940-99DA-72CEAE0929FA}" srcOrd="18" destOrd="0" presId="urn:microsoft.com/office/officeart/2005/8/layout/target3"/>
    <dgm:cxn modelId="{B232680F-2405-6D4C-B213-4DD2F8F1B074}" type="presParOf" srcId="{34A3BC5C-591E-D54E-864A-581E34CC3A50}" destId="{C3898680-0780-CE4C-B93C-2999762EF881}" srcOrd="19" destOrd="0" presId="urn:microsoft.com/office/officeart/2005/8/layout/target3"/>
    <dgm:cxn modelId="{55EA2376-73E8-3245-828C-A3017A1C532D}" type="presParOf" srcId="{34A3BC5C-591E-D54E-864A-581E34CC3A50}" destId="{BCDBF414-1865-6D48-B2A8-7B64EE3EF534}" srcOrd="20" destOrd="0" presId="urn:microsoft.com/office/officeart/2005/8/layout/target3"/>
    <dgm:cxn modelId="{CB182E58-FEAF-024D-9EFE-D7B43DA52B92}" type="presParOf" srcId="{34A3BC5C-591E-D54E-864A-581E34CC3A50}" destId="{9768E129-7F1B-0345-9161-02156A0349BA}" srcOrd="21" destOrd="0" presId="urn:microsoft.com/office/officeart/2005/8/layout/target3"/>
    <dgm:cxn modelId="{A161BCE9-45EF-3547-9C32-20EDFA1B466E}" type="presParOf" srcId="{34A3BC5C-591E-D54E-864A-581E34CC3A50}" destId="{55441BEF-3CA1-7045-B6E8-7175ED4143DB}" srcOrd="22" destOrd="0" presId="urn:microsoft.com/office/officeart/2005/8/layout/target3"/>
    <dgm:cxn modelId="{5A74C53C-4BFB-3349-A986-B7EDEA8F6B70}" type="presParOf" srcId="{34A3BC5C-591E-D54E-864A-581E34CC3A50}" destId="{06C44A36-A24D-C441-A602-D2BBC6C13FEC}" srcOrd="23" destOrd="0" presId="urn:microsoft.com/office/officeart/2005/8/layout/target3"/>
    <dgm:cxn modelId="{D0E7410D-30C6-5342-AF9A-73E9DADC498D}" type="presParOf" srcId="{34A3BC5C-591E-D54E-864A-581E34CC3A50}" destId="{214878A9-EB78-4942-A796-2A8504A0E85E}" srcOrd="2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C59F2C5-80E2-AD4A-AD85-54DDF7E1F903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E204DBC-4615-A74D-91B7-BCE007B1DB2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لا تُصدر مواقف حول القضايا المجتمعية دون سجل فعلي من العمل في هذا المجال</a:t>
          </a:r>
          <a:endParaRPr lang="en-GB" sz="2000" b="1" dirty="0"/>
        </a:p>
      </dgm:t>
    </dgm:pt>
    <dgm:pt modelId="{CE46104E-4832-BC4A-A17F-E27AB50406B9}" type="parTrans" cxnId="{AA1E75FC-7AA1-8F44-BC7A-52371E3AA92F}">
      <dgm:prSet/>
      <dgm:spPr/>
      <dgm:t>
        <a:bodyPr/>
        <a:lstStyle/>
        <a:p>
          <a:pPr algn="r" rtl="1"/>
          <a:endParaRPr lang="en-GB" sz="2000" b="1"/>
        </a:p>
      </dgm:t>
    </dgm:pt>
    <dgm:pt modelId="{129EF210-9901-FB4E-91C7-7108A5A2834A}" type="sibTrans" cxnId="{AA1E75FC-7AA1-8F44-BC7A-52371E3AA92F}">
      <dgm:prSet custT="1"/>
      <dgm:spPr/>
      <dgm:t>
        <a:bodyPr/>
        <a:lstStyle/>
        <a:p>
          <a:pPr algn="r" rtl="1"/>
          <a:endParaRPr lang="en-GB" sz="2000" b="1"/>
        </a:p>
      </dgm:t>
    </dgm:pt>
    <dgm:pt modelId="{64964D88-FD86-174D-914C-CE8F8A1F66C9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لا تستخدم قضايا العدالة أو حقوق الإنسان كشعارات تسويقية خالية من المضمون</a:t>
          </a:r>
          <a:endParaRPr lang="en-GB" sz="2000" b="1" dirty="0"/>
        </a:p>
      </dgm:t>
    </dgm:pt>
    <dgm:pt modelId="{459F20D8-5C45-1F4A-BAB0-155BA4F90975}" type="parTrans" cxnId="{5304BF6C-C428-7D47-9FA6-D3B285290D67}">
      <dgm:prSet/>
      <dgm:spPr/>
      <dgm:t>
        <a:bodyPr/>
        <a:lstStyle/>
        <a:p>
          <a:pPr algn="r" rtl="1"/>
          <a:endParaRPr lang="en-GB" sz="2000" b="1"/>
        </a:p>
      </dgm:t>
    </dgm:pt>
    <dgm:pt modelId="{9BF74076-8E0B-C04A-807E-DEEC74D4C8C6}" type="sibTrans" cxnId="{5304BF6C-C428-7D47-9FA6-D3B285290D67}">
      <dgm:prSet custT="1"/>
      <dgm:spPr/>
      <dgm:t>
        <a:bodyPr/>
        <a:lstStyle/>
        <a:p>
          <a:pPr algn="r" rtl="1"/>
          <a:endParaRPr lang="en-GB" sz="2000" b="1"/>
        </a:p>
      </dgm:t>
    </dgm:pt>
    <dgm:pt modelId="{F7EA539D-FC05-1540-AD9A-EE773CE2F5DE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تأكد من أن سلوكك المؤسسي الداخلي يدعم الرسائل التي تُطلقها خارجيًا</a:t>
          </a:r>
          <a:endParaRPr lang="en-GB" sz="2000" b="1" dirty="0"/>
        </a:p>
      </dgm:t>
    </dgm:pt>
    <dgm:pt modelId="{D56D6AD9-5374-ED49-A434-84DFEC4D9833}" type="parTrans" cxnId="{1828C460-7780-4940-98B2-0CD5635C1FD0}">
      <dgm:prSet/>
      <dgm:spPr/>
      <dgm:t>
        <a:bodyPr/>
        <a:lstStyle/>
        <a:p>
          <a:pPr algn="r" rtl="1"/>
          <a:endParaRPr lang="en-GB" sz="2000" b="1"/>
        </a:p>
      </dgm:t>
    </dgm:pt>
    <dgm:pt modelId="{976B52BE-E96B-5346-8477-5F12C31331FF}" type="sibTrans" cxnId="{1828C460-7780-4940-98B2-0CD5635C1FD0}">
      <dgm:prSet custT="1"/>
      <dgm:spPr/>
      <dgm:t>
        <a:bodyPr/>
        <a:lstStyle/>
        <a:p>
          <a:pPr algn="r" rtl="1"/>
          <a:endParaRPr lang="en-GB" sz="2000" b="1"/>
        </a:p>
      </dgm:t>
    </dgm:pt>
    <dgm:pt modelId="{6E0B8BE2-804D-CE4E-BAA1-D904CC9463FE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استثمر في إحداث تغيير حقيقي ومستدام قبل الترويج لأي موقف</a:t>
          </a:r>
          <a:endParaRPr lang="en-GB" sz="2000" b="1" dirty="0"/>
        </a:p>
      </dgm:t>
    </dgm:pt>
    <dgm:pt modelId="{DC4D2D2F-9A7C-6645-8648-54697170D13C}" type="parTrans" cxnId="{B830B1B8-483B-EE4B-B582-2A0620F80FCD}">
      <dgm:prSet/>
      <dgm:spPr/>
      <dgm:t>
        <a:bodyPr/>
        <a:lstStyle/>
        <a:p>
          <a:pPr algn="r"/>
          <a:endParaRPr lang="en-GB" sz="2000"/>
        </a:p>
      </dgm:t>
    </dgm:pt>
    <dgm:pt modelId="{4F57554B-CC5C-0447-9E36-958C12042805}" type="sibTrans" cxnId="{B830B1B8-483B-EE4B-B582-2A0620F80FCD}">
      <dgm:prSet custT="1"/>
      <dgm:spPr/>
      <dgm:t>
        <a:bodyPr/>
        <a:lstStyle/>
        <a:p>
          <a:pPr algn="r"/>
          <a:endParaRPr lang="en-GB" sz="2000"/>
        </a:p>
      </dgm:t>
    </dgm:pt>
    <dgm:pt modelId="{4A48D115-7CE2-954D-8879-3BE4E414415A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كُن شفافًا في الحديث عن إنجازاتك وحدودها في المجال القيمي</a:t>
          </a:r>
          <a:endParaRPr lang="en-GB" sz="2000" b="1" dirty="0"/>
        </a:p>
      </dgm:t>
    </dgm:pt>
    <dgm:pt modelId="{4B2EBAAE-A5E7-544A-917A-9CB4E672F1BA}" type="parTrans" cxnId="{D498B74C-D12D-1F4B-8BE1-EEF8B495FD10}">
      <dgm:prSet/>
      <dgm:spPr/>
      <dgm:t>
        <a:bodyPr/>
        <a:lstStyle/>
        <a:p>
          <a:pPr algn="r"/>
          <a:endParaRPr lang="en-GB" sz="2000"/>
        </a:p>
      </dgm:t>
    </dgm:pt>
    <dgm:pt modelId="{173DA919-1F51-0440-B5D5-9886B6E45AE7}" type="sibTrans" cxnId="{D498B74C-D12D-1F4B-8BE1-EEF8B495FD10}">
      <dgm:prSet/>
      <dgm:spPr/>
      <dgm:t>
        <a:bodyPr/>
        <a:lstStyle/>
        <a:p>
          <a:pPr algn="r"/>
          <a:endParaRPr lang="en-GB" sz="2000"/>
        </a:p>
      </dgm:t>
    </dgm:pt>
    <dgm:pt modelId="{CB96FF00-8DFE-2342-BEBB-C9E68C011977}" type="pres">
      <dgm:prSet presAssocID="{FC59F2C5-80E2-AD4A-AD85-54DDF7E1F903}" presName="outerComposite" presStyleCnt="0">
        <dgm:presLayoutVars>
          <dgm:chMax val="5"/>
          <dgm:dir val="rev"/>
          <dgm:resizeHandles val="exact"/>
        </dgm:presLayoutVars>
      </dgm:prSet>
      <dgm:spPr/>
    </dgm:pt>
    <dgm:pt modelId="{ABEA3B1C-B85E-2A43-B457-523E698A30D1}" type="pres">
      <dgm:prSet presAssocID="{FC59F2C5-80E2-AD4A-AD85-54DDF7E1F903}" presName="dummyMaxCanvas" presStyleCnt="0">
        <dgm:presLayoutVars/>
      </dgm:prSet>
      <dgm:spPr/>
    </dgm:pt>
    <dgm:pt modelId="{1D1BFE25-7C2C-7C44-83BA-C2D0CB12852A}" type="pres">
      <dgm:prSet presAssocID="{FC59F2C5-80E2-AD4A-AD85-54DDF7E1F903}" presName="FiveNodes_1" presStyleLbl="node1" presStyleIdx="0" presStyleCnt="5">
        <dgm:presLayoutVars>
          <dgm:bulletEnabled val="1"/>
        </dgm:presLayoutVars>
      </dgm:prSet>
      <dgm:spPr/>
    </dgm:pt>
    <dgm:pt modelId="{B912EE2B-266E-C644-A05D-BF5849EA91EB}" type="pres">
      <dgm:prSet presAssocID="{FC59F2C5-80E2-AD4A-AD85-54DDF7E1F903}" presName="FiveNodes_2" presStyleLbl="node1" presStyleIdx="1" presStyleCnt="5">
        <dgm:presLayoutVars>
          <dgm:bulletEnabled val="1"/>
        </dgm:presLayoutVars>
      </dgm:prSet>
      <dgm:spPr/>
    </dgm:pt>
    <dgm:pt modelId="{CFAA6BCB-CB54-DA48-B79E-730D30315163}" type="pres">
      <dgm:prSet presAssocID="{FC59F2C5-80E2-AD4A-AD85-54DDF7E1F903}" presName="FiveNodes_3" presStyleLbl="node1" presStyleIdx="2" presStyleCnt="5">
        <dgm:presLayoutVars>
          <dgm:bulletEnabled val="1"/>
        </dgm:presLayoutVars>
      </dgm:prSet>
      <dgm:spPr/>
    </dgm:pt>
    <dgm:pt modelId="{68DD0B66-9AE9-864B-A4A3-8FE0E92AD71C}" type="pres">
      <dgm:prSet presAssocID="{FC59F2C5-80E2-AD4A-AD85-54DDF7E1F903}" presName="FiveNodes_4" presStyleLbl="node1" presStyleIdx="3" presStyleCnt="5">
        <dgm:presLayoutVars>
          <dgm:bulletEnabled val="1"/>
        </dgm:presLayoutVars>
      </dgm:prSet>
      <dgm:spPr/>
    </dgm:pt>
    <dgm:pt modelId="{40A9DF81-C4F4-0749-B2B6-3422C1F35CBC}" type="pres">
      <dgm:prSet presAssocID="{FC59F2C5-80E2-AD4A-AD85-54DDF7E1F903}" presName="FiveNodes_5" presStyleLbl="node1" presStyleIdx="4" presStyleCnt="5">
        <dgm:presLayoutVars>
          <dgm:bulletEnabled val="1"/>
        </dgm:presLayoutVars>
      </dgm:prSet>
      <dgm:spPr/>
    </dgm:pt>
    <dgm:pt modelId="{095E686F-F55D-344D-B9B3-2AA09E114625}" type="pres">
      <dgm:prSet presAssocID="{FC59F2C5-80E2-AD4A-AD85-54DDF7E1F903}" presName="FiveConn_1-2" presStyleLbl="fgAccFollowNode1" presStyleIdx="0" presStyleCnt="4">
        <dgm:presLayoutVars>
          <dgm:bulletEnabled val="1"/>
        </dgm:presLayoutVars>
      </dgm:prSet>
      <dgm:spPr/>
    </dgm:pt>
    <dgm:pt modelId="{5B757908-3570-AB4B-947B-3E1871CFC618}" type="pres">
      <dgm:prSet presAssocID="{FC59F2C5-80E2-AD4A-AD85-54DDF7E1F903}" presName="FiveConn_2-3" presStyleLbl="fgAccFollowNode1" presStyleIdx="1" presStyleCnt="4">
        <dgm:presLayoutVars>
          <dgm:bulletEnabled val="1"/>
        </dgm:presLayoutVars>
      </dgm:prSet>
      <dgm:spPr/>
    </dgm:pt>
    <dgm:pt modelId="{0B0AB824-7683-3947-A1B6-1F3E1DFB26D9}" type="pres">
      <dgm:prSet presAssocID="{FC59F2C5-80E2-AD4A-AD85-54DDF7E1F903}" presName="FiveConn_3-4" presStyleLbl="fgAccFollowNode1" presStyleIdx="2" presStyleCnt="4">
        <dgm:presLayoutVars>
          <dgm:bulletEnabled val="1"/>
        </dgm:presLayoutVars>
      </dgm:prSet>
      <dgm:spPr/>
    </dgm:pt>
    <dgm:pt modelId="{E119A9A2-D46C-7D45-93FC-4196F2F994D4}" type="pres">
      <dgm:prSet presAssocID="{FC59F2C5-80E2-AD4A-AD85-54DDF7E1F903}" presName="FiveConn_4-5" presStyleLbl="fgAccFollowNode1" presStyleIdx="3" presStyleCnt="4">
        <dgm:presLayoutVars>
          <dgm:bulletEnabled val="1"/>
        </dgm:presLayoutVars>
      </dgm:prSet>
      <dgm:spPr/>
    </dgm:pt>
    <dgm:pt modelId="{B08E2BEE-2EEB-B84F-BF81-FE0D36429D08}" type="pres">
      <dgm:prSet presAssocID="{FC59F2C5-80E2-AD4A-AD85-54DDF7E1F903}" presName="FiveNodes_1_text" presStyleLbl="node1" presStyleIdx="4" presStyleCnt="5">
        <dgm:presLayoutVars>
          <dgm:bulletEnabled val="1"/>
        </dgm:presLayoutVars>
      </dgm:prSet>
      <dgm:spPr/>
    </dgm:pt>
    <dgm:pt modelId="{6614FCB3-A981-C64E-B37E-68ED515E3A2B}" type="pres">
      <dgm:prSet presAssocID="{FC59F2C5-80E2-AD4A-AD85-54DDF7E1F903}" presName="FiveNodes_2_text" presStyleLbl="node1" presStyleIdx="4" presStyleCnt="5">
        <dgm:presLayoutVars>
          <dgm:bulletEnabled val="1"/>
        </dgm:presLayoutVars>
      </dgm:prSet>
      <dgm:spPr/>
    </dgm:pt>
    <dgm:pt modelId="{3C58803E-E2F4-DE4E-87C1-F0DE96C3A4E1}" type="pres">
      <dgm:prSet presAssocID="{FC59F2C5-80E2-AD4A-AD85-54DDF7E1F903}" presName="FiveNodes_3_text" presStyleLbl="node1" presStyleIdx="4" presStyleCnt="5">
        <dgm:presLayoutVars>
          <dgm:bulletEnabled val="1"/>
        </dgm:presLayoutVars>
      </dgm:prSet>
      <dgm:spPr/>
    </dgm:pt>
    <dgm:pt modelId="{0957F045-F78A-B34A-B0D0-A12F6B98DD91}" type="pres">
      <dgm:prSet presAssocID="{FC59F2C5-80E2-AD4A-AD85-54DDF7E1F903}" presName="FiveNodes_4_text" presStyleLbl="node1" presStyleIdx="4" presStyleCnt="5">
        <dgm:presLayoutVars>
          <dgm:bulletEnabled val="1"/>
        </dgm:presLayoutVars>
      </dgm:prSet>
      <dgm:spPr/>
    </dgm:pt>
    <dgm:pt modelId="{F5406D8D-E8B8-C548-BF31-D61429113CB3}" type="pres">
      <dgm:prSet presAssocID="{FC59F2C5-80E2-AD4A-AD85-54DDF7E1F903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69170700-C764-2F42-8EA9-AA4167B01E8D}" type="presOf" srcId="{64964D88-FD86-174D-914C-CE8F8A1F66C9}" destId="{B912EE2B-266E-C644-A05D-BF5849EA91EB}" srcOrd="0" destOrd="0" presId="urn:microsoft.com/office/officeart/2005/8/layout/vProcess5"/>
    <dgm:cxn modelId="{2E663F03-A88A-6547-86F5-F6124A9D046C}" type="presOf" srcId="{6E0B8BE2-804D-CE4E-BAA1-D904CC9463FE}" destId="{68DD0B66-9AE9-864B-A4A3-8FE0E92AD71C}" srcOrd="0" destOrd="0" presId="urn:microsoft.com/office/officeart/2005/8/layout/vProcess5"/>
    <dgm:cxn modelId="{86D42B25-64B4-E542-98FA-9257FB12D77C}" type="presOf" srcId="{FC59F2C5-80E2-AD4A-AD85-54DDF7E1F903}" destId="{CB96FF00-8DFE-2342-BEBB-C9E68C011977}" srcOrd="0" destOrd="0" presId="urn:microsoft.com/office/officeart/2005/8/layout/vProcess5"/>
    <dgm:cxn modelId="{3263BF45-87AB-2948-BF55-AAFE5351BAF9}" type="presOf" srcId="{F7EA539D-FC05-1540-AD9A-EE773CE2F5DE}" destId="{3C58803E-E2F4-DE4E-87C1-F0DE96C3A4E1}" srcOrd="1" destOrd="0" presId="urn:microsoft.com/office/officeart/2005/8/layout/vProcess5"/>
    <dgm:cxn modelId="{D498B74C-D12D-1F4B-8BE1-EEF8B495FD10}" srcId="{FC59F2C5-80E2-AD4A-AD85-54DDF7E1F903}" destId="{4A48D115-7CE2-954D-8879-3BE4E414415A}" srcOrd="4" destOrd="0" parTransId="{4B2EBAAE-A5E7-544A-917A-9CB4E672F1BA}" sibTransId="{173DA919-1F51-0440-B5D5-9886B6E45AE7}"/>
    <dgm:cxn modelId="{1544264E-2208-A34D-AC0F-3DFCE3658CA5}" type="presOf" srcId="{F7EA539D-FC05-1540-AD9A-EE773CE2F5DE}" destId="{CFAA6BCB-CB54-DA48-B79E-730D30315163}" srcOrd="0" destOrd="0" presId="urn:microsoft.com/office/officeart/2005/8/layout/vProcess5"/>
    <dgm:cxn modelId="{1828C460-7780-4940-98B2-0CD5635C1FD0}" srcId="{FC59F2C5-80E2-AD4A-AD85-54DDF7E1F903}" destId="{F7EA539D-FC05-1540-AD9A-EE773CE2F5DE}" srcOrd="2" destOrd="0" parTransId="{D56D6AD9-5374-ED49-A434-84DFEC4D9833}" sibTransId="{976B52BE-E96B-5346-8477-5F12C31331FF}"/>
    <dgm:cxn modelId="{F8FA4D66-AF04-ED47-B22E-64EB06255422}" type="presOf" srcId="{CE204DBC-4615-A74D-91B7-BCE007B1DB25}" destId="{1D1BFE25-7C2C-7C44-83BA-C2D0CB12852A}" srcOrd="0" destOrd="0" presId="urn:microsoft.com/office/officeart/2005/8/layout/vProcess5"/>
    <dgm:cxn modelId="{5304BF6C-C428-7D47-9FA6-D3B285290D67}" srcId="{FC59F2C5-80E2-AD4A-AD85-54DDF7E1F903}" destId="{64964D88-FD86-174D-914C-CE8F8A1F66C9}" srcOrd="1" destOrd="0" parTransId="{459F20D8-5C45-1F4A-BAB0-155BA4F90975}" sibTransId="{9BF74076-8E0B-C04A-807E-DEEC74D4C8C6}"/>
    <dgm:cxn modelId="{F176936D-9852-DB46-8889-00DA13C19690}" type="presOf" srcId="{9BF74076-8E0B-C04A-807E-DEEC74D4C8C6}" destId="{5B757908-3570-AB4B-947B-3E1871CFC618}" srcOrd="0" destOrd="0" presId="urn:microsoft.com/office/officeart/2005/8/layout/vProcess5"/>
    <dgm:cxn modelId="{9B055D71-CDBE-6E48-A017-CEEB3C7C1AB7}" type="presOf" srcId="{976B52BE-E96B-5346-8477-5F12C31331FF}" destId="{0B0AB824-7683-3947-A1B6-1F3E1DFB26D9}" srcOrd="0" destOrd="0" presId="urn:microsoft.com/office/officeart/2005/8/layout/vProcess5"/>
    <dgm:cxn modelId="{29E45B75-F42B-FF4C-9007-85379623E880}" type="presOf" srcId="{6E0B8BE2-804D-CE4E-BAA1-D904CC9463FE}" destId="{0957F045-F78A-B34A-B0D0-A12F6B98DD91}" srcOrd="1" destOrd="0" presId="urn:microsoft.com/office/officeart/2005/8/layout/vProcess5"/>
    <dgm:cxn modelId="{C201A67A-6CBD-D842-AE58-D5499B246696}" type="presOf" srcId="{4A48D115-7CE2-954D-8879-3BE4E414415A}" destId="{F5406D8D-E8B8-C548-BF31-D61429113CB3}" srcOrd="1" destOrd="0" presId="urn:microsoft.com/office/officeart/2005/8/layout/vProcess5"/>
    <dgm:cxn modelId="{4E3AD29B-D8CF-764F-A5A3-AB42BBD01309}" type="presOf" srcId="{CE204DBC-4615-A74D-91B7-BCE007B1DB25}" destId="{B08E2BEE-2EEB-B84F-BF81-FE0D36429D08}" srcOrd="1" destOrd="0" presId="urn:microsoft.com/office/officeart/2005/8/layout/vProcess5"/>
    <dgm:cxn modelId="{E0998CA3-7A85-6F4B-96C3-DFCCCD775805}" type="presOf" srcId="{4A48D115-7CE2-954D-8879-3BE4E414415A}" destId="{40A9DF81-C4F4-0749-B2B6-3422C1F35CBC}" srcOrd="0" destOrd="0" presId="urn:microsoft.com/office/officeart/2005/8/layout/vProcess5"/>
    <dgm:cxn modelId="{6BB8E1A7-55FF-A440-8CAE-F60730C9DB5D}" type="presOf" srcId="{129EF210-9901-FB4E-91C7-7108A5A2834A}" destId="{095E686F-F55D-344D-B9B3-2AA09E114625}" srcOrd="0" destOrd="0" presId="urn:microsoft.com/office/officeart/2005/8/layout/vProcess5"/>
    <dgm:cxn modelId="{B830B1B8-483B-EE4B-B582-2A0620F80FCD}" srcId="{FC59F2C5-80E2-AD4A-AD85-54DDF7E1F903}" destId="{6E0B8BE2-804D-CE4E-BAA1-D904CC9463FE}" srcOrd="3" destOrd="0" parTransId="{DC4D2D2F-9A7C-6645-8648-54697170D13C}" sibTransId="{4F57554B-CC5C-0447-9E36-958C12042805}"/>
    <dgm:cxn modelId="{96AED6DE-19D4-3742-BDAC-F414D6DB2F95}" type="presOf" srcId="{4F57554B-CC5C-0447-9E36-958C12042805}" destId="{E119A9A2-D46C-7D45-93FC-4196F2F994D4}" srcOrd="0" destOrd="0" presId="urn:microsoft.com/office/officeart/2005/8/layout/vProcess5"/>
    <dgm:cxn modelId="{D721EBE8-3CCB-FB41-B6A1-7A84988C587C}" type="presOf" srcId="{64964D88-FD86-174D-914C-CE8F8A1F66C9}" destId="{6614FCB3-A981-C64E-B37E-68ED515E3A2B}" srcOrd="1" destOrd="0" presId="urn:microsoft.com/office/officeart/2005/8/layout/vProcess5"/>
    <dgm:cxn modelId="{AA1E75FC-7AA1-8F44-BC7A-52371E3AA92F}" srcId="{FC59F2C5-80E2-AD4A-AD85-54DDF7E1F903}" destId="{CE204DBC-4615-A74D-91B7-BCE007B1DB25}" srcOrd="0" destOrd="0" parTransId="{CE46104E-4832-BC4A-A17F-E27AB50406B9}" sibTransId="{129EF210-9901-FB4E-91C7-7108A5A2834A}"/>
    <dgm:cxn modelId="{7CE6461F-F8ED-964F-B33E-C19BF289E093}" type="presParOf" srcId="{CB96FF00-8DFE-2342-BEBB-C9E68C011977}" destId="{ABEA3B1C-B85E-2A43-B457-523E698A30D1}" srcOrd="0" destOrd="0" presId="urn:microsoft.com/office/officeart/2005/8/layout/vProcess5"/>
    <dgm:cxn modelId="{3D155C09-41BD-F44B-B22C-71A30678ABEA}" type="presParOf" srcId="{CB96FF00-8DFE-2342-BEBB-C9E68C011977}" destId="{1D1BFE25-7C2C-7C44-83BA-C2D0CB12852A}" srcOrd="1" destOrd="0" presId="urn:microsoft.com/office/officeart/2005/8/layout/vProcess5"/>
    <dgm:cxn modelId="{4CE66919-E782-244A-99B4-87A9516E0B43}" type="presParOf" srcId="{CB96FF00-8DFE-2342-BEBB-C9E68C011977}" destId="{B912EE2B-266E-C644-A05D-BF5849EA91EB}" srcOrd="2" destOrd="0" presId="urn:microsoft.com/office/officeart/2005/8/layout/vProcess5"/>
    <dgm:cxn modelId="{BE2EF845-141B-F041-858A-0E1E9F26A326}" type="presParOf" srcId="{CB96FF00-8DFE-2342-BEBB-C9E68C011977}" destId="{CFAA6BCB-CB54-DA48-B79E-730D30315163}" srcOrd="3" destOrd="0" presId="urn:microsoft.com/office/officeart/2005/8/layout/vProcess5"/>
    <dgm:cxn modelId="{95111122-9E4B-274B-A7EE-5802DD66F950}" type="presParOf" srcId="{CB96FF00-8DFE-2342-BEBB-C9E68C011977}" destId="{68DD0B66-9AE9-864B-A4A3-8FE0E92AD71C}" srcOrd="4" destOrd="0" presId="urn:microsoft.com/office/officeart/2005/8/layout/vProcess5"/>
    <dgm:cxn modelId="{6E11DF75-A3C9-7B4E-A86F-0BEC7B12AC7A}" type="presParOf" srcId="{CB96FF00-8DFE-2342-BEBB-C9E68C011977}" destId="{40A9DF81-C4F4-0749-B2B6-3422C1F35CBC}" srcOrd="5" destOrd="0" presId="urn:microsoft.com/office/officeart/2005/8/layout/vProcess5"/>
    <dgm:cxn modelId="{3E6EA8A1-0303-6648-8D31-E7454F029CE3}" type="presParOf" srcId="{CB96FF00-8DFE-2342-BEBB-C9E68C011977}" destId="{095E686F-F55D-344D-B9B3-2AA09E114625}" srcOrd="6" destOrd="0" presId="urn:microsoft.com/office/officeart/2005/8/layout/vProcess5"/>
    <dgm:cxn modelId="{1B08D8C9-616F-5D47-90B8-99A62765CBB4}" type="presParOf" srcId="{CB96FF00-8DFE-2342-BEBB-C9E68C011977}" destId="{5B757908-3570-AB4B-947B-3E1871CFC618}" srcOrd="7" destOrd="0" presId="urn:microsoft.com/office/officeart/2005/8/layout/vProcess5"/>
    <dgm:cxn modelId="{F44100DB-379C-7D47-8CDE-BB3AF5772B3D}" type="presParOf" srcId="{CB96FF00-8DFE-2342-BEBB-C9E68C011977}" destId="{0B0AB824-7683-3947-A1B6-1F3E1DFB26D9}" srcOrd="8" destOrd="0" presId="urn:microsoft.com/office/officeart/2005/8/layout/vProcess5"/>
    <dgm:cxn modelId="{0FD890F7-C7E1-744E-9615-AA9FAC0E596F}" type="presParOf" srcId="{CB96FF00-8DFE-2342-BEBB-C9E68C011977}" destId="{E119A9A2-D46C-7D45-93FC-4196F2F994D4}" srcOrd="9" destOrd="0" presId="urn:microsoft.com/office/officeart/2005/8/layout/vProcess5"/>
    <dgm:cxn modelId="{DDF864F0-EEB6-9F4E-8267-E72550B874DA}" type="presParOf" srcId="{CB96FF00-8DFE-2342-BEBB-C9E68C011977}" destId="{B08E2BEE-2EEB-B84F-BF81-FE0D36429D08}" srcOrd="10" destOrd="0" presId="urn:microsoft.com/office/officeart/2005/8/layout/vProcess5"/>
    <dgm:cxn modelId="{01EAA4C6-BD71-CC42-A9D7-EE0B0792DD28}" type="presParOf" srcId="{CB96FF00-8DFE-2342-BEBB-C9E68C011977}" destId="{6614FCB3-A981-C64E-B37E-68ED515E3A2B}" srcOrd="11" destOrd="0" presId="urn:microsoft.com/office/officeart/2005/8/layout/vProcess5"/>
    <dgm:cxn modelId="{256625CB-2472-F949-AC29-9D123473B0FB}" type="presParOf" srcId="{CB96FF00-8DFE-2342-BEBB-C9E68C011977}" destId="{3C58803E-E2F4-DE4E-87C1-F0DE96C3A4E1}" srcOrd="12" destOrd="0" presId="urn:microsoft.com/office/officeart/2005/8/layout/vProcess5"/>
    <dgm:cxn modelId="{24A5C48C-5318-3245-94F5-50461FF41FF9}" type="presParOf" srcId="{CB96FF00-8DFE-2342-BEBB-C9E68C011977}" destId="{0957F045-F78A-B34A-B0D0-A12F6B98DD91}" srcOrd="13" destOrd="0" presId="urn:microsoft.com/office/officeart/2005/8/layout/vProcess5"/>
    <dgm:cxn modelId="{5C625870-2E77-E44E-867A-C625810845EA}" type="presParOf" srcId="{CB96FF00-8DFE-2342-BEBB-C9E68C011977}" destId="{F5406D8D-E8B8-C548-BF31-D61429113CB3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5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تحديد القضايا ذات الصلة الاستراتيجية بالعلامة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اختيار القضايا التي تتقاطع بصدق مع هوية العلامة ونشاطها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دمج القيم في ثقافة المؤسسة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تحويل القيم المعلنة إلى ممارسات يومية داخلية وخارجية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استثمار طويل الأجل في القضايا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تخصيص موارد (مالية وبشرية) لدعم القضايا المختارة باستمرار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التعلّم المستمر من المجتمعات المتأثرة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بناء علاقة تعلم متبادل مع المجتمعات ذات الصلة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٥- </a:t>
          </a:r>
          <a:r>
            <a:rPr lang="ar-SA" sz="2000" b="1" dirty="0"/>
            <a:t>الشفافية في التقدّم والنتائج</a:t>
          </a:r>
          <a:endParaRPr lang="en-GB" sz="20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4B2E657B-369F-0340-A4FA-DB0A9B7475D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مشاركة الجمهور بشكل صادق في ما تحققه المؤسسة في هذا المجال — بما في ذلك النجاحات والتحديات</a:t>
          </a:r>
          <a:endParaRPr lang="en-GB" sz="2000" dirty="0"/>
        </a:p>
      </dgm:t>
    </dgm:pt>
    <dgm:pt modelId="{F4DF2EC7-FFA4-E74D-88F9-1732FB52DE89}" type="par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72F5F51D-1D18-6645-B941-D23B269F3493}" type="sib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A0E176CC-9FE7-744B-A753-6F99DA03FD93}" type="pres">
      <dgm:prSet presAssocID="{5B0BFAD2-A999-3B41-82A1-CDF4A6E3F1DA}" presName="Name0" presStyleCnt="0">
        <dgm:presLayoutVars>
          <dgm:dir val="rev"/>
          <dgm:animLvl val="lvl"/>
          <dgm:resizeHandles val="exact"/>
        </dgm:presLayoutVars>
      </dgm:prSet>
      <dgm:spPr/>
    </dgm:pt>
    <dgm:pt modelId="{8EA2BFF6-D834-9947-BB29-93B2B4171107}" type="pres">
      <dgm:prSet presAssocID="{1752099A-5FA7-5B42-9954-CCC2DC540A73}" presName="linNode" presStyleCnt="0"/>
      <dgm:spPr/>
    </dgm:pt>
    <dgm:pt modelId="{2D644AA8-B101-AB42-81EB-2D42B53CA4E5}" type="pres">
      <dgm:prSet presAssocID="{1752099A-5FA7-5B42-9954-CCC2DC540A73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4E27847A-2775-6A43-AA5A-C458CA170E66}" type="pres">
      <dgm:prSet presAssocID="{1752099A-5FA7-5B42-9954-CCC2DC540A73}" presName="descendantText" presStyleLbl="alignAccFollowNode1" presStyleIdx="0" presStyleCnt="5">
        <dgm:presLayoutVars>
          <dgm:bulletEnabled val="1"/>
        </dgm:presLayoutVars>
      </dgm:prSet>
      <dgm:spPr/>
    </dgm:pt>
    <dgm:pt modelId="{1486ABD6-6627-C044-8DB0-2ED410829741}" type="pres">
      <dgm:prSet presAssocID="{D82E5EC9-D48F-7543-B907-FBA1F99EA9C6}" presName="sp" presStyleCnt="0"/>
      <dgm:spPr/>
    </dgm:pt>
    <dgm:pt modelId="{F555D0EF-55D4-D647-BB63-7F974DBFB296}" type="pres">
      <dgm:prSet presAssocID="{33175CCB-1C8B-1C44-8A2A-276D69ED11D2}" presName="linNode" presStyleCnt="0"/>
      <dgm:spPr/>
    </dgm:pt>
    <dgm:pt modelId="{FB23362C-8FBC-FB44-B9DA-C9CF74B8C6EF}" type="pres">
      <dgm:prSet presAssocID="{33175CCB-1C8B-1C44-8A2A-276D69ED11D2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C6EE18F5-D4BB-2847-9241-8FA85CBCDC58}" type="pres">
      <dgm:prSet presAssocID="{33175CCB-1C8B-1C44-8A2A-276D69ED11D2}" presName="descendantText" presStyleLbl="alignAccFollowNode1" presStyleIdx="1" presStyleCnt="5">
        <dgm:presLayoutVars>
          <dgm:bulletEnabled val="1"/>
        </dgm:presLayoutVars>
      </dgm:prSet>
      <dgm:spPr/>
    </dgm:pt>
    <dgm:pt modelId="{9EB55AF6-74A0-0B46-988B-28AFA38BEFFA}" type="pres">
      <dgm:prSet presAssocID="{46CD5F3F-16F8-1443-AC0A-CECBDA2B0AE3}" presName="sp" presStyleCnt="0"/>
      <dgm:spPr/>
    </dgm:pt>
    <dgm:pt modelId="{62891214-9832-4C44-B9AC-1AD0B49A2609}" type="pres">
      <dgm:prSet presAssocID="{00BA3E18-A5E2-9140-B854-8729D59638C7}" presName="linNode" presStyleCnt="0"/>
      <dgm:spPr/>
    </dgm:pt>
    <dgm:pt modelId="{9959D325-8390-B94E-B5E8-7D41491FFA18}" type="pres">
      <dgm:prSet presAssocID="{00BA3E18-A5E2-9140-B854-8729D59638C7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3B9D189F-3DD9-F441-9D64-222893C28A99}" type="pres">
      <dgm:prSet presAssocID="{00BA3E18-A5E2-9140-B854-8729D59638C7}" presName="descendantText" presStyleLbl="alignAccFollowNode1" presStyleIdx="2" presStyleCnt="5">
        <dgm:presLayoutVars>
          <dgm:bulletEnabled val="1"/>
        </dgm:presLayoutVars>
      </dgm:prSet>
      <dgm:spPr/>
    </dgm:pt>
    <dgm:pt modelId="{40997272-A830-194B-882E-4ABBACD8FFE0}" type="pres">
      <dgm:prSet presAssocID="{B1A7360D-8795-2F4E-ABEF-D0EA3753B07E}" presName="sp" presStyleCnt="0"/>
      <dgm:spPr/>
    </dgm:pt>
    <dgm:pt modelId="{77967253-8A62-1F43-82E0-487CE12A8000}" type="pres">
      <dgm:prSet presAssocID="{E8E95C23-E752-394B-B9B6-2A78136193D2}" presName="linNode" presStyleCnt="0"/>
      <dgm:spPr/>
    </dgm:pt>
    <dgm:pt modelId="{281E2A25-90C3-B34C-A297-12C5A844A3B5}" type="pres">
      <dgm:prSet presAssocID="{E8E95C23-E752-394B-B9B6-2A78136193D2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9CAF9328-8181-094B-BCE0-6AEE18A35D2B}" type="pres">
      <dgm:prSet presAssocID="{E8E95C23-E752-394B-B9B6-2A78136193D2}" presName="descendantText" presStyleLbl="alignAccFollowNode1" presStyleIdx="3" presStyleCnt="5">
        <dgm:presLayoutVars>
          <dgm:bulletEnabled val="1"/>
        </dgm:presLayoutVars>
      </dgm:prSet>
      <dgm:spPr/>
    </dgm:pt>
    <dgm:pt modelId="{100C88EE-B77A-6747-890F-DC850E5E29F5}" type="pres">
      <dgm:prSet presAssocID="{942B23F3-0336-EF48-855C-CED43D6F351D}" presName="sp" presStyleCnt="0"/>
      <dgm:spPr/>
    </dgm:pt>
    <dgm:pt modelId="{F3774EF1-64E2-B644-BA3F-813F19239434}" type="pres">
      <dgm:prSet presAssocID="{62AA7A32-4FF0-F140-8295-9C0D8BC2E055}" presName="linNode" presStyleCnt="0"/>
      <dgm:spPr/>
    </dgm:pt>
    <dgm:pt modelId="{1B0A1D01-A26E-5047-82F5-B24761436584}" type="pres">
      <dgm:prSet presAssocID="{62AA7A32-4FF0-F140-8295-9C0D8BC2E055}" presName="parentText" presStyleLbl="node1" presStyleIdx="4" presStyleCnt="5">
        <dgm:presLayoutVars>
          <dgm:chMax val="1"/>
          <dgm:bulletEnabled val="1"/>
        </dgm:presLayoutVars>
      </dgm:prSet>
      <dgm:spPr/>
    </dgm:pt>
    <dgm:pt modelId="{70F9837B-3AEF-2A41-A9A0-641CA11022F8}" type="pres">
      <dgm:prSet presAssocID="{62AA7A32-4FF0-F140-8295-9C0D8BC2E055}" presName="descendantText" presStyleLbl="alignAccFollowNode1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BA537630-164D-834D-AE0C-0AC76466161E}" type="presOf" srcId="{2E7B7787-BF7C-304D-9F38-1C0AB771DD8B}" destId="{3B9D189F-3DD9-F441-9D64-222893C28A99}" srcOrd="0" destOrd="0" presId="urn:microsoft.com/office/officeart/2005/8/layout/vList5"/>
    <dgm:cxn modelId="{31B50A32-EC4F-8844-BA3B-BC73A1619398}" type="presOf" srcId="{4B2E657B-369F-0340-A4FA-DB0A9B7475D3}" destId="{70F9837B-3AEF-2A41-A9A0-641CA11022F8}" srcOrd="0" destOrd="0" presId="urn:microsoft.com/office/officeart/2005/8/layout/vList5"/>
    <dgm:cxn modelId="{0D2FE133-4047-CC4A-8052-8989028EEF4F}" type="presOf" srcId="{00BA3E18-A5E2-9140-B854-8729D59638C7}" destId="{9959D325-8390-B94E-B5E8-7D41491FFA18}" srcOrd="0" destOrd="0" presId="urn:microsoft.com/office/officeart/2005/8/layout/vList5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10A1AB69-CCE8-C34A-960F-A7FAB230F645}" type="presOf" srcId="{F0B52F86-83AF-D945-9E33-5773BE9861C5}" destId="{4E27847A-2775-6A43-AA5A-C458CA170E66}" srcOrd="0" destOrd="0" presId="urn:microsoft.com/office/officeart/2005/8/layout/vList5"/>
    <dgm:cxn modelId="{8D42D76F-F7D9-2B46-A6F5-C33A94C04EF9}" type="presOf" srcId="{E8E95C23-E752-394B-B9B6-2A78136193D2}" destId="{281E2A25-90C3-B34C-A297-12C5A844A3B5}" srcOrd="0" destOrd="0" presId="urn:microsoft.com/office/officeart/2005/8/layout/vList5"/>
    <dgm:cxn modelId="{F00B6473-3D4B-0148-8EBC-371D156858D6}" type="presOf" srcId="{62AA7A32-4FF0-F140-8295-9C0D8BC2E055}" destId="{1B0A1D01-A26E-5047-82F5-B24761436584}" srcOrd="0" destOrd="0" presId="urn:microsoft.com/office/officeart/2005/8/layout/vList5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16E8EA84-BDCC-AE4F-8056-314495F340FF}" type="presOf" srcId="{33175CCB-1C8B-1C44-8A2A-276D69ED11D2}" destId="{FB23362C-8FBC-FB44-B9DA-C9CF74B8C6EF}" srcOrd="0" destOrd="0" presId="urn:microsoft.com/office/officeart/2005/8/layout/vList5"/>
    <dgm:cxn modelId="{BB458585-3487-324B-BC26-4B592CCA8421}" type="presOf" srcId="{2EE28272-E03F-FE41-917F-9CFA55EACE13}" destId="{9CAF9328-8181-094B-BCE0-6AEE18A35D2B}" srcOrd="0" destOrd="0" presId="urn:microsoft.com/office/officeart/2005/8/layout/vList5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7015A5BE-65A0-B042-9AEA-1950D99A18DE}" type="presOf" srcId="{5B0BFAD2-A999-3B41-82A1-CDF4A6E3F1DA}" destId="{A0E176CC-9FE7-744B-A753-6F99DA03FD93}" srcOrd="0" destOrd="0" presId="urn:microsoft.com/office/officeart/2005/8/layout/vList5"/>
    <dgm:cxn modelId="{371237C0-BE7E-8A49-9299-8BCDD0BCF4F7}" type="presOf" srcId="{8196662A-287F-234F-A077-9224702B5B77}" destId="{C6EE18F5-D4BB-2847-9241-8FA85CBCDC58}" srcOrd="0" destOrd="0" presId="urn:microsoft.com/office/officeart/2005/8/layout/vList5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E20EC5DC-392B-C344-AB7E-98E8B5A0D9CD}" type="presOf" srcId="{1752099A-5FA7-5B42-9954-CCC2DC540A73}" destId="{2D644AA8-B101-AB42-81EB-2D42B53CA4E5}" srcOrd="0" destOrd="0" presId="urn:microsoft.com/office/officeart/2005/8/layout/vList5"/>
    <dgm:cxn modelId="{8E1EE1F8-796C-8A44-BE48-D86658D44C36}" srcId="{62AA7A32-4FF0-F140-8295-9C0D8BC2E055}" destId="{4B2E657B-369F-0340-A4FA-DB0A9B7475D3}" srcOrd="0" destOrd="0" parTransId="{F4DF2EC7-FFA4-E74D-88F9-1732FB52DE89}" sibTransId="{72F5F51D-1D18-6645-B941-D23B269F3493}"/>
    <dgm:cxn modelId="{019C520C-8920-B545-BDF6-07E96BA46992}" type="presParOf" srcId="{A0E176CC-9FE7-744B-A753-6F99DA03FD93}" destId="{8EA2BFF6-D834-9947-BB29-93B2B4171107}" srcOrd="0" destOrd="0" presId="urn:microsoft.com/office/officeart/2005/8/layout/vList5"/>
    <dgm:cxn modelId="{7C1538D5-B646-AA47-B88E-9B9692491E0A}" type="presParOf" srcId="{8EA2BFF6-D834-9947-BB29-93B2B4171107}" destId="{2D644AA8-B101-AB42-81EB-2D42B53CA4E5}" srcOrd="0" destOrd="0" presId="urn:microsoft.com/office/officeart/2005/8/layout/vList5"/>
    <dgm:cxn modelId="{F43F4813-2C23-DB41-80A3-48396222FC6B}" type="presParOf" srcId="{8EA2BFF6-D834-9947-BB29-93B2B4171107}" destId="{4E27847A-2775-6A43-AA5A-C458CA170E66}" srcOrd="1" destOrd="0" presId="urn:microsoft.com/office/officeart/2005/8/layout/vList5"/>
    <dgm:cxn modelId="{6C85923A-BF35-044E-B7AC-7BFEA80E6AA8}" type="presParOf" srcId="{A0E176CC-9FE7-744B-A753-6F99DA03FD93}" destId="{1486ABD6-6627-C044-8DB0-2ED410829741}" srcOrd="1" destOrd="0" presId="urn:microsoft.com/office/officeart/2005/8/layout/vList5"/>
    <dgm:cxn modelId="{69B21D5C-062A-924A-94C7-5FED0F5FA642}" type="presParOf" srcId="{A0E176CC-9FE7-744B-A753-6F99DA03FD93}" destId="{F555D0EF-55D4-D647-BB63-7F974DBFB296}" srcOrd="2" destOrd="0" presId="urn:microsoft.com/office/officeart/2005/8/layout/vList5"/>
    <dgm:cxn modelId="{D1ABEC8A-A686-FB4B-9DBA-36EEEE9020BA}" type="presParOf" srcId="{F555D0EF-55D4-D647-BB63-7F974DBFB296}" destId="{FB23362C-8FBC-FB44-B9DA-C9CF74B8C6EF}" srcOrd="0" destOrd="0" presId="urn:microsoft.com/office/officeart/2005/8/layout/vList5"/>
    <dgm:cxn modelId="{D940A201-6763-234B-BCF7-418ADE74F289}" type="presParOf" srcId="{F555D0EF-55D4-D647-BB63-7F974DBFB296}" destId="{C6EE18F5-D4BB-2847-9241-8FA85CBCDC58}" srcOrd="1" destOrd="0" presId="urn:microsoft.com/office/officeart/2005/8/layout/vList5"/>
    <dgm:cxn modelId="{A364C5A6-4650-DC41-9178-DC8ACEC23404}" type="presParOf" srcId="{A0E176CC-9FE7-744B-A753-6F99DA03FD93}" destId="{9EB55AF6-74A0-0B46-988B-28AFA38BEFFA}" srcOrd="3" destOrd="0" presId="urn:microsoft.com/office/officeart/2005/8/layout/vList5"/>
    <dgm:cxn modelId="{789C5D0F-5FCC-8B4D-B968-4AB76C6A7520}" type="presParOf" srcId="{A0E176CC-9FE7-744B-A753-6F99DA03FD93}" destId="{62891214-9832-4C44-B9AC-1AD0B49A2609}" srcOrd="4" destOrd="0" presId="urn:microsoft.com/office/officeart/2005/8/layout/vList5"/>
    <dgm:cxn modelId="{143D6E6E-5DD7-B545-9270-044F733BA0AB}" type="presParOf" srcId="{62891214-9832-4C44-B9AC-1AD0B49A2609}" destId="{9959D325-8390-B94E-B5E8-7D41491FFA18}" srcOrd="0" destOrd="0" presId="urn:microsoft.com/office/officeart/2005/8/layout/vList5"/>
    <dgm:cxn modelId="{182C177D-D3F8-CA4F-8546-3C716CDB6BE1}" type="presParOf" srcId="{62891214-9832-4C44-B9AC-1AD0B49A2609}" destId="{3B9D189F-3DD9-F441-9D64-222893C28A99}" srcOrd="1" destOrd="0" presId="urn:microsoft.com/office/officeart/2005/8/layout/vList5"/>
    <dgm:cxn modelId="{C2AA0645-8AF7-3642-92FE-8206453B7CC5}" type="presParOf" srcId="{A0E176CC-9FE7-744B-A753-6F99DA03FD93}" destId="{40997272-A830-194B-882E-4ABBACD8FFE0}" srcOrd="5" destOrd="0" presId="urn:microsoft.com/office/officeart/2005/8/layout/vList5"/>
    <dgm:cxn modelId="{A28C40E5-B929-5F47-BB95-7F24AE4F79C3}" type="presParOf" srcId="{A0E176CC-9FE7-744B-A753-6F99DA03FD93}" destId="{77967253-8A62-1F43-82E0-487CE12A8000}" srcOrd="6" destOrd="0" presId="urn:microsoft.com/office/officeart/2005/8/layout/vList5"/>
    <dgm:cxn modelId="{C7178BBB-DE82-9F4E-8CAA-93FA7C327841}" type="presParOf" srcId="{77967253-8A62-1F43-82E0-487CE12A8000}" destId="{281E2A25-90C3-B34C-A297-12C5A844A3B5}" srcOrd="0" destOrd="0" presId="urn:microsoft.com/office/officeart/2005/8/layout/vList5"/>
    <dgm:cxn modelId="{892AAD0C-17BC-DC4D-ADD4-3095660A94C6}" type="presParOf" srcId="{77967253-8A62-1F43-82E0-487CE12A8000}" destId="{9CAF9328-8181-094B-BCE0-6AEE18A35D2B}" srcOrd="1" destOrd="0" presId="urn:microsoft.com/office/officeart/2005/8/layout/vList5"/>
    <dgm:cxn modelId="{8FD88E05-14E5-754D-BEE7-8B0F6E65FEED}" type="presParOf" srcId="{A0E176CC-9FE7-744B-A753-6F99DA03FD93}" destId="{100C88EE-B77A-6747-890F-DC850E5E29F5}" srcOrd="7" destOrd="0" presId="urn:microsoft.com/office/officeart/2005/8/layout/vList5"/>
    <dgm:cxn modelId="{3A91A676-E307-EA4B-AB4C-BC3FF2504872}" type="presParOf" srcId="{A0E176CC-9FE7-744B-A753-6F99DA03FD93}" destId="{F3774EF1-64E2-B644-BA3F-813F19239434}" srcOrd="8" destOrd="0" presId="urn:microsoft.com/office/officeart/2005/8/layout/vList5"/>
    <dgm:cxn modelId="{324E91C9-328F-004A-85C2-9FD70C84A77E}" type="presParOf" srcId="{F3774EF1-64E2-B644-BA3F-813F19239434}" destId="{1B0A1D01-A26E-5047-82F5-B24761436584}" srcOrd="0" destOrd="0" presId="urn:microsoft.com/office/officeart/2005/8/layout/vList5"/>
    <dgm:cxn modelId="{3EFD3B6D-0E99-EF46-B070-AB50A58074C9}" type="presParOf" srcId="{F3774EF1-64E2-B644-BA3F-813F19239434}" destId="{70F9837B-3AEF-2A41-A9A0-641CA11022F8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2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هل تنبع الرسالة من التزام فعلي؟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تأكّد من أن الرسالة تعكس موقفًا فعليًا ومتجذرًا لدى المؤسسة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هل تم التشاور مع المجتمعات المتأثرة؟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تقييم ما إذا كانت المجتمعات ذات الصلة قد ساهمت في صياغة الرسالة أو أُخذت في الاعتبار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هل الرسالة متسقة مع سلوك المؤسسة؟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التأكّد من توافق الرسالة مع السلوك الفعلي للعلامة، داخليًا وخارجيًا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هل تُحترم الأصوات المختلفة؟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تجنّب فرض موقف واحد أو إقصاء وجهات النظر المتنوعة داخل المجتمع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٥- </a:t>
          </a:r>
          <a:r>
            <a:rPr lang="ar-SA" sz="2000" b="1" dirty="0"/>
            <a:t>ما المخاطر المحتملة؟ وهل المؤسسة مستعدة لتحملها؟</a:t>
          </a:r>
          <a:endParaRPr lang="en-GB" sz="20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4B2E657B-369F-0340-A4FA-DB0A9B7475D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تقييم مخاطر إصدار الرسالة ووضوح استعداد المؤسسة للتعامل مع ردود الفعل المختلفة</a:t>
          </a:r>
          <a:endParaRPr lang="en-GB" sz="2000" dirty="0"/>
        </a:p>
      </dgm:t>
    </dgm:pt>
    <dgm:pt modelId="{F4DF2EC7-FFA4-E74D-88F9-1732FB52DE89}" type="par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72F5F51D-1D18-6645-B941-D23B269F3493}" type="sib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56D9F732-DC10-464E-A447-39EAE76A0878}" type="pres">
      <dgm:prSet presAssocID="{5B0BFAD2-A999-3B41-82A1-CDF4A6E3F1DA}" presName="linear" presStyleCnt="0">
        <dgm:presLayoutVars>
          <dgm:animLvl val="lvl"/>
          <dgm:resizeHandles val="exact"/>
        </dgm:presLayoutVars>
      </dgm:prSet>
      <dgm:spPr/>
    </dgm:pt>
    <dgm:pt modelId="{6ABA7613-0C99-0F44-9536-52EAB4930DCB}" type="pres">
      <dgm:prSet presAssocID="{1752099A-5FA7-5B42-9954-CCC2DC540A73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C4D5CBF3-50D8-5F4C-8EE5-DDA02CEB27EE}" type="pres">
      <dgm:prSet presAssocID="{1752099A-5FA7-5B42-9954-CCC2DC540A73}" presName="childText" presStyleLbl="revTx" presStyleIdx="0" presStyleCnt="5">
        <dgm:presLayoutVars>
          <dgm:bulletEnabled val="1"/>
        </dgm:presLayoutVars>
      </dgm:prSet>
      <dgm:spPr/>
    </dgm:pt>
    <dgm:pt modelId="{64B90807-D834-7941-A9FC-B73801937CFC}" type="pres">
      <dgm:prSet presAssocID="{33175CCB-1C8B-1C44-8A2A-276D69ED11D2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CCE8F2A1-DEBF-A142-B6DA-E92365D5E962}" type="pres">
      <dgm:prSet presAssocID="{33175CCB-1C8B-1C44-8A2A-276D69ED11D2}" presName="childText" presStyleLbl="revTx" presStyleIdx="1" presStyleCnt="5">
        <dgm:presLayoutVars>
          <dgm:bulletEnabled val="1"/>
        </dgm:presLayoutVars>
      </dgm:prSet>
      <dgm:spPr/>
    </dgm:pt>
    <dgm:pt modelId="{8352F71F-B731-284B-B12F-62EFA8901F59}" type="pres">
      <dgm:prSet presAssocID="{00BA3E18-A5E2-9140-B854-8729D59638C7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114340E5-971F-E14C-9DA0-17B7C0CFF413}" type="pres">
      <dgm:prSet presAssocID="{00BA3E18-A5E2-9140-B854-8729D59638C7}" presName="childText" presStyleLbl="revTx" presStyleIdx="2" presStyleCnt="5">
        <dgm:presLayoutVars>
          <dgm:bulletEnabled val="1"/>
        </dgm:presLayoutVars>
      </dgm:prSet>
      <dgm:spPr/>
    </dgm:pt>
    <dgm:pt modelId="{1455C905-3E19-8C42-9BB2-89AB8BF24FD7}" type="pres">
      <dgm:prSet presAssocID="{E8E95C23-E752-394B-B9B6-2A78136193D2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C530DAC9-E365-C047-80AB-DB0505BCA71C}" type="pres">
      <dgm:prSet presAssocID="{E8E95C23-E752-394B-B9B6-2A78136193D2}" presName="childText" presStyleLbl="revTx" presStyleIdx="3" presStyleCnt="5">
        <dgm:presLayoutVars>
          <dgm:bulletEnabled val="1"/>
        </dgm:presLayoutVars>
      </dgm:prSet>
      <dgm:spPr/>
    </dgm:pt>
    <dgm:pt modelId="{8D2A4914-E46C-954C-B9E3-5C3250859188}" type="pres">
      <dgm:prSet presAssocID="{62AA7A32-4FF0-F140-8295-9C0D8BC2E055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912BCBDA-667F-CB40-8C77-4910075513B9}" type="pres">
      <dgm:prSet presAssocID="{62AA7A32-4FF0-F140-8295-9C0D8BC2E055}" presName="childText" presStyleLbl="revTx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B2C17F11-FDA8-2B47-94BB-8102E13052F7}" type="presOf" srcId="{33175CCB-1C8B-1C44-8A2A-276D69ED11D2}" destId="{64B90807-D834-7941-A9FC-B73801937CFC}" srcOrd="0" destOrd="0" presId="urn:microsoft.com/office/officeart/2005/8/layout/vList2"/>
    <dgm:cxn modelId="{F18A9013-0282-3047-9C3D-57CDD2078EC1}" type="presOf" srcId="{2E7B7787-BF7C-304D-9F38-1C0AB771DD8B}" destId="{114340E5-971F-E14C-9DA0-17B7C0CFF413}" srcOrd="0" destOrd="0" presId="urn:microsoft.com/office/officeart/2005/8/layout/vList2"/>
    <dgm:cxn modelId="{E75F761E-3AFC-5F42-9646-DF04984C71F5}" type="presOf" srcId="{2EE28272-E03F-FE41-917F-9CFA55EACE13}" destId="{C530DAC9-E365-C047-80AB-DB0505BCA71C}" srcOrd="0" destOrd="0" presId="urn:microsoft.com/office/officeart/2005/8/layout/vList2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8791A53D-6574-AE4C-A364-474E2D00CEED}" type="presOf" srcId="{F0B52F86-83AF-D945-9E33-5773BE9861C5}" destId="{C4D5CBF3-50D8-5F4C-8EE5-DDA02CEB27EE}" srcOrd="0" destOrd="0" presId="urn:microsoft.com/office/officeart/2005/8/layout/vList2"/>
    <dgm:cxn modelId="{FD148548-60E6-5442-A211-C17F20E82EE3}" type="presOf" srcId="{5B0BFAD2-A999-3B41-82A1-CDF4A6E3F1DA}" destId="{56D9F732-DC10-464E-A447-39EAE76A0878}" srcOrd="0" destOrd="0" presId="urn:microsoft.com/office/officeart/2005/8/layout/vList2"/>
    <dgm:cxn modelId="{74126F4B-C517-0247-9491-92D59B02455B}" type="presOf" srcId="{00BA3E18-A5E2-9140-B854-8729D59638C7}" destId="{8352F71F-B731-284B-B12F-62EFA8901F59}" srcOrd="0" destOrd="0" presId="urn:microsoft.com/office/officeart/2005/8/layout/vList2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CA8825E-F140-4A44-BA4E-0480052AC213}" type="presOf" srcId="{4B2E657B-369F-0340-A4FA-DB0A9B7475D3}" destId="{912BCBDA-667F-CB40-8C77-4910075513B9}" srcOrd="0" destOrd="0" presId="urn:microsoft.com/office/officeart/2005/8/layout/vList2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96C9C592-2382-D947-8599-2DBACE1419E5}" type="presOf" srcId="{62AA7A32-4FF0-F140-8295-9C0D8BC2E055}" destId="{8D2A4914-E46C-954C-B9E3-5C3250859188}" srcOrd="0" destOrd="0" presId="urn:microsoft.com/office/officeart/2005/8/layout/vList2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45D5859F-C87A-A049-BAAB-A2ADF944461F}" type="presOf" srcId="{8196662A-287F-234F-A077-9224702B5B77}" destId="{CCE8F2A1-DEBF-A142-B6DA-E92365D5E962}" srcOrd="0" destOrd="0" presId="urn:microsoft.com/office/officeart/2005/8/layout/vList2"/>
    <dgm:cxn modelId="{752EE0A7-C1C6-0048-A3E2-57BE8ED9C284}" type="presOf" srcId="{1752099A-5FA7-5B42-9954-CCC2DC540A73}" destId="{6ABA7613-0C99-0F44-9536-52EAB4930DCB}" srcOrd="0" destOrd="0" presId="urn:microsoft.com/office/officeart/2005/8/layout/vList2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6B2B30C9-BAF6-AE47-9844-AED24E4E8405}" type="presOf" srcId="{E8E95C23-E752-394B-B9B6-2A78136193D2}" destId="{1455C905-3E19-8C42-9BB2-89AB8BF24FD7}" srcOrd="0" destOrd="0" presId="urn:microsoft.com/office/officeart/2005/8/layout/vList2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8E1EE1F8-796C-8A44-BE48-D86658D44C36}" srcId="{62AA7A32-4FF0-F140-8295-9C0D8BC2E055}" destId="{4B2E657B-369F-0340-A4FA-DB0A9B7475D3}" srcOrd="0" destOrd="0" parTransId="{F4DF2EC7-FFA4-E74D-88F9-1732FB52DE89}" sibTransId="{72F5F51D-1D18-6645-B941-D23B269F3493}"/>
    <dgm:cxn modelId="{8B6D00FF-FC94-6B40-A264-13A785677E0C}" type="presParOf" srcId="{56D9F732-DC10-464E-A447-39EAE76A0878}" destId="{6ABA7613-0C99-0F44-9536-52EAB4930DCB}" srcOrd="0" destOrd="0" presId="urn:microsoft.com/office/officeart/2005/8/layout/vList2"/>
    <dgm:cxn modelId="{21A276AA-AD83-E14F-B20D-FB20B3E91734}" type="presParOf" srcId="{56D9F732-DC10-464E-A447-39EAE76A0878}" destId="{C4D5CBF3-50D8-5F4C-8EE5-DDA02CEB27EE}" srcOrd="1" destOrd="0" presId="urn:microsoft.com/office/officeart/2005/8/layout/vList2"/>
    <dgm:cxn modelId="{6AD67E1D-B89C-CB41-9570-0D6CF67B785A}" type="presParOf" srcId="{56D9F732-DC10-464E-A447-39EAE76A0878}" destId="{64B90807-D834-7941-A9FC-B73801937CFC}" srcOrd="2" destOrd="0" presId="urn:microsoft.com/office/officeart/2005/8/layout/vList2"/>
    <dgm:cxn modelId="{8D405FE6-5657-044E-B7D8-DDDDA2E49133}" type="presParOf" srcId="{56D9F732-DC10-464E-A447-39EAE76A0878}" destId="{CCE8F2A1-DEBF-A142-B6DA-E92365D5E962}" srcOrd="3" destOrd="0" presId="urn:microsoft.com/office/officeart/2005/8/layout/vList2"/>
    <dgm:cxn modelId="{CAD4AF65-BF0B-5F45-AA7D-FF398B2A4F4B}" type="presParOf" srcId="{56D9F732-DC10-464E-A447-39EAE76A0878}" destId="{8352F71F-B731-284B-B12F-62EFA8901F59}" srcOrd="4" destOrd="0" presId="urn:microsoft.com/office/officeart/2005/8/layout/vList2"/>
    <dgm:cxn modelId="{797B6C0C-D36D-7146-A1E8-AC86C988039A}" type="presParOf" srcId="{56D9F732-DC10-464E-A447-39EAE76A0878}" destId="{114340E5-971F-E14C-9DA0-17B7C0CFF413}" srcOrd="5" destOrd="0" presId="urn:microsoft.com/office/officeart/2005/8/layout/vList2"/>
    <dgm:cxn modelId="{177544FC-F7E8-D346-BC90-2A3FAA25EDB8}" type="presParOf" srcId="{56D9F732-DC10-464E-A447-39EAE76A0878}" destId="{1455C905-3E19-8C42-9BB2-89AB8BF24FD7}" srcOrd="6" destOrd="0" presId="urn:microsoft.com/office/officeart/2005/8/layout/vList2"/>
    <dgm:cxn modelId="{42AA5081-1C02-7C47-8731-E112E21FA039}" type="presParOf" srcId="{56D9F732-DC10-464E-A447-39EAE76A0878}" destId="{C530DAC9-E365-C047-80AB-DB0505BCA71C}" srcOrd="7" destOrd="0" presId="urn:microsoft.com/office/officeart/2005/8/layout/vList2"/>
    <dgm:cxn modelId="{9197321F-439B-7149-B17E-18F634A927AF}" type="presParOf" srcId="{56D9F732-DC10-464E-A447-39EAE76A0878}" destId="{8D2A4914-E46C-954C-B9E3-5C3250859188}" srcOrd="8" destOrd="0" presId="urn:microsoft.com/office/officeart/2005/8/layout/vList2"/>
    <dgm:cxn modelId="{AB330AB9-44A2-BB4C-B98D-43B457F6FE86}" type="presParOf" srcId="{56D9F732-DC10-464E-A447-39EAE76A0878}" destId="{912BCBDA-667F-CB40-8C77-4910075513B9}" srcOrd="9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process4" loCatId="process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الاعتراف بما تعرفه وما لا تعرفه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400" dirty="0"/>
            <a:t>الصراحة بشأن حدود معرفة المؤسسة بالقضية المعنية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٢- تجنّب ادّعاء الريادة في قضايا أكبر من المؤسسة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Char char="•"/>
          </a:pPr>
          <a:r>
            <a:rPr lang="ar-SA" sz="2400" dirty="0"/>
            <a:t>الاعتراف بدور المؤسسة المتواضع كمشارك في حوار أوسع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مشاركة مسار التعلّم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التعبير عن التزام المؤسسة بالتعلّم المستمر حول القضية</a:t>
          </a:r>
          <a:endParaRPr lang="en-GB" sz="2400" b="1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الشفافية حول نقاط القوة والقصور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الإفصاح الصادق عن ما تحققه المؤسسة فعليًا، وما تسعى لتطويره</a:t>
          </a:r>
          <a:endParaRPr lang="en-GB" sz="2400" b="1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400"/>
        </a:p>
      </dgm:t>
    </dgm:pt>
    <dgm:pt modelId="{F59D10BB-A6F9-2340-AEC3-E387CBED6CAA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تجنّب تقديم رسائل مطلقة أو شعارات نهائية</a:t>
          </a:r>
          <a:endParaRPr lang="en-GB" sz="2400" dirty="0"/>
        </a:p>
      </dgm:t>
    </dgm:pt>
    <dgm:pt modelId="{3116FC2B-69EC-234C-B476-A94E1CA91465}" type="parTrans" cxnId="{A4EB126A-FE45-304F-9BA2-3F080C77264A}">
      <dgm:prSet/>
      <dgm:spPr/>
      <dgm:t>
        <a:bodyPr/>
        <a:lstStyle/>
        <a:p>
          <a:endParaRPr lang="en-GB" sz="2400"/>
        </a:p>
      </dgm:t>
    </dgm:pt>
    <dgm:pt modelId="{1708D5C0-E13D-E241-958D-AF8D7AE18495}" type="sibTrans" cxnId="{A4EB126A-FE45-304F-9BA2-3F080C77264A}">
      <dgm:prSet/>
      <dgm:spPr/>
      <dgm:t>
        <a:bodyPr/>
        <a:lstStyle/>
        <a:p>
          <a:endParaRPr lang="en-GB" sz="2400"/>
        </a:p>
      </dgm:t>
    </dgm:pt>
    <dgm:pt modelId="{AC4BC7EE-99A5-4748-916C-E3C57C8C6977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الابتعاد عن الخطاب الحاسم والمطلق في القضايا المعقدة بطبيعتها</a:t>
          </a:r>
          <a:endParaRPr lang="en-GB" sz="2400" b="1" dirty="0"/>
        </a:p>
      </dgm:t>
    </dgm:pt>
    <dgm:pt modelId="{DCE615A5-8251-334F-A0F8-588D377A3EB1}" type="parTrans" cxnId="{66C67523-0F1E-5A41-8089-870CD643651B}">
      <dgm:prSet/>
      <dgm:spPr/>
      <dgm:t>
        <a:bodyPr/>
        <a:lstStyle/>
        <a:p>
          <a:endParaRPr lang="en-GB" sz="2400"/>
        </a:p>
      </dgm:t>
    </dgm:pt>
    <dgm:pt modelId="{9DD51A0E-95CD-5442-9DBC-071FB2CB508E}" type="sibTrans" cxnId="{66C67523-0F1E-5A41-8089-870CD643651B}">
      <dgm:prSet/>
      <dgm:spPr/>
      <dgm:t>
        <a:bodyPr/>
        <a:lstStyle/>
        <a:p>
          <a:endParaRPr lang="en-GB" sz="2400"/>
        </a:p>
      </dgm:t>
    </dgm:pt>
    <dgm:pt modelId="{1957D7E6-5FE0-494D-BC3B-29F642CCF73C}" type="pres">
      <dgm:prSet presAssocID="{BD09AEF8-F502-8F47-BA6A-B0FFAEB3008F}" presName="Name0" presStyleCnt="0">
        <dgm:presLayoutVars>
          <dgm:dir/>
          <dgm:animLvl val="lvl"/>
          <dgm:resizeHandles val="exact"/>
        </dgm:presLayoutVars>
      </dgm:prSet>
      <dgm:spPr/>
    </dgm:pt>
    <dgm:pt modelId="{E044B956-900C-E246-846B-D2111D0F4AAE}" type="pres">
      <dgm:prSet presAssocID="{F59D10BB-A6F9-2340-AEC3-E387CBED6CAA}" presName="boxAndChildren" presStyleCnt="0"/>
      <dgm:spPr/>
    </dgm:pt>
    <dgm:pt modelId="{E31378D7-1682-E543-8639-12A0A9A04140}" type="pres">
      <dgm:prSet presAssocID="{F59D10BB-A6F9-2340-AEC3-E387CBED6CAA}" presName="parentTextBox" presStyleLbl="node1" presStyleIdx="0" presStyleCnt="5"/>
      <dgm:spPr/>
    </dgm:pt>
    <dgm:pt modelId="{FE9878FA-A2BA-4D4E-A244-750BB0C5FC31}" type="pres">
      <dgm:prSet presAssocID="{F59D10BB-A6F9-2340-AEC3-E387CBED6CAA}" presName="entireBox" presStyleLbl="node1" presStyleIdx="0" presStyleCnt="5"/>
      <dgm:spPr/>
    </dgm:pt>
    <dgm:pt modelId="{43977A78-4601-564D-94F6-75B4E945716D}" type="pres">
      <dgm:prSet presAssocID="{F59D10BB-A6F9-2340-AEC3-E387CBED6CAA}" presName="descendantBox" presStyleCnt="0"/>
      <dgm:spPr/>
    </dgm:pt>
    <dgm:pt modelId="{EBC4BBC0-164C-8841-A29F-849FA378FFBB}" type="pres">
      <dgm:prSet presAssocID="{AC4BC7EE-99A5-4748-916C-E3C57C8C6977}" presName="childTextBox" presStyleLbl="fgAccFollowNode1" presStyleIdx="0" presStyleCnt="5">
        <dgm:presLayoutVars>
          <dgm:bulletEnabled val="1"/>
        </dgm:presLayoutVars>
      </dgm:prSet>
      <dgm:spPr/>
    </dgm:pt>
    <dgm:pt modelId="{85377EB4-2D42-8944-9CA4-E48A52AA2A07}" type="pres">
      <dgm:prSet presAssocID="{54F14A74-F921-E644-A257-E979929ACF14}" presName="sp" presStyleCnt="0"/>
      <dgm:spPr/>
    </dgm:pt>
    <dgm:pt modelId="{B0F58704-9397-054E-AC35-B577B38EB875}" type="pres">
      <dgm:prSet presAssocID="{62E37409-2A2A-FA47-83CE-3CEDEC3BC08D}" presName="arrowAndChildren" presStyleCnt="0"/>
      <dgm:spPr/>
    </dgm:pt>
    <dgm:pt modelId="{DB8E0294-941E-804C-A146-75F68B5B6FDF}" type="pres">
      <dgm:prSet presAssocID="{62E37409-2A2A-FA47-83CE-3CEDEC3BC08D}" presName="parentTextArrow" presStyleLbl="node1" presStyleIdx="0" presStyleCnt="5"/>
      <dgm:spPr/>
    </dgm:pt>
    <dgm:pt modelId="{ACBF71E3-3EC9-9647-A0F4-DC20D6C05F90}" type="pres">
      <dgm:prSet presAssocID="{62E37409-2A2A-FA47-83CE-3CEDEC3BC08D}" presName="arrow" presStyleLbl="node1" presStyleIdx="1" presStyleCnt="5"/>
      <dgm:spPr/>
    </dgm:pt>
    <dgm:pt modelId="{CCFE8AEE-FEDD-3940-ABF6-8E8EB3A31C4B}" type="pres">
      <dgm:prSet presAssocID="{62E37409-2A2A-FA47-83CE-3CEDEC3BC08D}" presName="descendantArrow" presStyleCnt="0"/>
      <dgm:spPr/>
    </dgm:pt>
    <dgm:pt modelId="{D40F76BC-2C6B-AB45-8373-46AB1E695530}" type="pres">
      <dgm:prSet presAssocID="{83C71CD6-57CD-1345-AA65-E4449339D441}" presName="childTextArrow" presStyleLbl="fgAccFollowNode1" presStyleIdx="1" presStyleCnt="5">
        <dgm:presLayoutVars>
          <dgm:bulletEnabled val="1"/>
        </dgm:presLayoutVars>
      </dgm:prSet>
      <dgm:spPr/>
    </dgm:pt>
    <dgm:pt modelId="{DB3E0EA7-3479-CF41-8B89-CFCCD3077A6D}" type="pres">
      <dgm:prSet presAssocID="{0EBECCBF-32B3-7540-945E-6EAB29D7B1DA}" presName="sp" presStyleCnt="0"/>
      <dgm:spPr/>
    </dgm:pt>
    <dgm:pt modelId="{2F827252-46EB-6E40-BB56-A4F58DD353EB}" type="pres">
      <dgm:prSet presAssocID="{ADD6F1E2-4AED-DA41-AAFA-764AE518E54B}" presName="arrowAndChildren" presStyleCnt="0"/>
      <dgm:spPr/>
    </dgm:pt>
    <dgm:pt modelId="{06FAF296-5CB6-C24F-BBC9-4D6754B21A5C}" type="pres">
      <dgm:prSet presAssocID="{ADD6F1E2-4AED-DA41-AAFA-764AE518E54B}" presName="parentTextArrow" presStyleLbl="node1" presStyleIdx="1" presStyleCnt="5"/>
      <dgm:spPr/>
    </dgm:pt>
    <dgm:pt modelId="{6BDAD0CA-EDA2-E64E-BA39-2DFB2CE1B9A5}" type="pres">
      <dgm:prSet presAssocID="{ADD6F1E2-4AED-DA41-AAFA-764AE518E54B}" presName="arrow" presStyleLbl="node1" presStyleIdx="2" presStyleCnt="5"/>
      <dgm:spPr/>
    </dgm:pt>
    <dgm:pt modelId="{38D59902-412D-EF48-81EB-A6283CD93477}" type="pres">
      <dgm:prSet presAssocID="{ADD6F1E2-4AED-DA41-AAFA-764AE518E54B}" presName="descendantArrow" presStyleCnt="0"/>
      <dgm:spPr/>
    </dgm:pt>
    <dgm:pt modelId="{32D22D31-6AAD-4844-AEAF-CF4DD8927F80}" type="pres">
      <dgm:prSet presAssocID="{B1994776-BB7E-AD4E-900E-8296E2C69C4F}" presName="childTextArrow" presStyleLbl="fgAccFollowNode1" presStyleIdx="2" presStyleCnt="5">
        <dgm:presLayoutVars>
          <dgm:bulletEnabled val="1"/>
        </dgm:presLayoutVars>
      </dgm:prSet>
      <dgm:spPr/>
    </dgm:pt>
    <dgm:pt modelId="{A19F0DB1-2746-5D46-9D5C-6D72D6592FAC}" type="pres">
      <dgm:prSet presAssocID="{6652ED82-6B71-6543-A7FC-4590E5EB8DAC}" presName="sp" presStyleCnt="0"/>
      <dgm:spPr/>
    </dgm:pt>
    <dgm:pt modelId="{1E7100F1-492B-704A-AE7E-236C428C3BBF}" type="pres">
      <dgm:prSet presAssocID="{102A7D41-83D4-E04C-90C4-580B0FF7BC74}" presName="arrowAndChildren" presStyleCnt="0"/>
      <dgm:spPr/>
    </dgm:pt>
    <dgm:pt modelId="{3A742236-24BC-1747-BB89-82AB69250067}" type="pres">
      <dgm:prSet presAssocID="{102A7D41-83D4-E04C-90C4-580B0FF7BC74}" presName="parentTextArrow" presStyleLbl="node1" presStyleIdx="2" presStyleCnt="5"/>
      <dgm:spPr/>
    </dgm:pt>
    <dgm:pt modelId="{D2043979-C983-C14A-A857-38F78758DD9C}" type="pres">
      <dgm:prSet presAssocID="{102A7D41-83D4-E04C-90C4-580B0FF7BC74}" presName="arrow" presStyleLbl="node1" presStyleIdx="3" presStyleCnt="5"/>
      <dgm:spPr/>
    </dgm:pt>
    <dgm:pt modelId="{185B69CB-CD2F-A14E-A13E-92F37A3FFC05}" type="pres">
      <dgm:prSet presAssocID="{102A7D41-83D4-E04C-90C4-580B0FF7BC74}" presName="descendantArrow" presStyleCnt="0"/>
      <dgm:spPr/>
    </dgm:pt>
    <dgm:pt modelId="{B4A35B4A-5652-E342-8E5D-DCDAA2DDC2A6}" type="pres">
      <dgm:prSet presAssocID="{65387183-454B-F14D-A6F6-7DA8C5BFAE05}" presName="childTextArrow" presStyleLbl="fgAccFollowNode1" presStyleIdx="3" presStyleCnt="5">
        <dgm:presLayoutVars>
          <dgm:bulletEnabled val="1"/>
        </dgm:presLayoutVars>
      </dgm:prSet>
      <dgm:spPr/>
    </dgm:pt>
    <dgm:pt modelId="{A1F1BFC6-4331-C944-9A8A-13D313B547CC}" type="pres">
      <dgm:prSet presAssocID="{41E91CD4-8D46-734A-9F81-98BE45E9A506}" presName="sp" presStyleCnt="0"/>
      <dgm:spPr/>
    </dgm:pt>
    <dgm:pt modelId="{213A5FE7-1715-0744-B09E-9B6CC12E8A2D}" type="pres">
      <dgm:prSet presAssocID="{4A11EF4C-C086-E642-9BB3-7F06E5C1290B}" presName="arrowAndChildren" presStyleCnt="0"/>
      <dgm:spPr/>
    </dgm:pt>
    <dgm:pt modelId="{2E48742A-49B9-4540-8949-2DA53FE8BA03}" type="pres">
      <dgm:prSet presAssocID="{4A11EF4C-C086-E642-9BB3-7F06E5C1290B}" presName="parentTextArrow" presStyleLbl="node1" presStyleIdx="3" presStyleCnt="5"/>
      <dgm:spPr/>
    </dgm:pt>
    <dgm:pt modelId="{E23B8386-3FCD-B445-A336-AA4D9A17E4DE}" type="pres">
      <dgm:prSet presAssocID="{4A11EF4C-C086-E642-9BB3-7F06E5C1290B}" presName="arrow" presStyleLbl="node1" presStyleIdx="4" presStyleCnt="5"/>
      <dgm:spPr/>
    </dgm:pt>
    <dgm:pt modelId="{85BE0F9B-A8EA-BC41-959E-C555E9C13A17}" type="pres">
      <dgm:prSet presAssocID="{4A11EF4C-C086-E642-9BB3-7F06E5C1290B}" presName="descendantArrow" presStyleCnt="0"/>
      <dgm:spPr/>
    </dgm:pt>
    <dgm:pt modelId="{31F9B9BF-081B-D648-83ED-6F687658F7C1}" type="pres">
      <dgm:prSet presAssocID="{C88ED262-17EB-A64F-8186-B36DDD55690A}" presName="childTextArrow" presStyleLbl="fgAccFollowNode1" presStyleIdx="4" presStyleCnt="5">
        <dgm:presLayoutVars>
          <dgm:bulletEnabled val="1"/>
        </dgm:presLayoutVars>
      </dgm:prSet>
      <dgm:spPr/>
    </dgm:pt>
  </dgm:ptLst>
  <dgm:cxnLst>
    <dgm:cxn modelId="{27F47D09-0ED1-5E4E-9E4D-01EA404CD940}" type="presOf" srcId="{BD09AEF8-F502-8F47-BA6A-B0FFAEB3008F}" destId="{1957D7E6-5FE0-494D-BC3B-29F642CCF73C}" srcOrd="0" destOrd="0" presId="urn:microsoft.com/office/officeart/2005/8/layout/process4"/>
    <dgm:cxn modelId="{8DAA390F-CF50-1D4F-B311-753A0A1CD1E5}" type="presOf" srcId="{4A11EF4C-C086-E642-9BB3-7F06E5C1290B}" destId="{2E48742A-49B9-4540-8949-2DA53FE8BA03}" srcOrd="0" destOrd="0" presId="urn:microsoft.com/office/officeart/2005/8/layout/process4"/>
    <dgm:cxn modelId="{DD4A7311-D1E0-F543-B754-91513AEADB63}" type="presOf" srcId="{102A7D41-83D4-E04C-90C4-580B0FF7BC74}" destId="{3A742236-24BC-1747-BB89-82AB69250067}" srcOrd="0" destOrd="0" presId="urn:microsoft.com/office/officeart/2005/8/layout/process4"/>
    <dgm:cxn modelId="{3A26D612-7807-B34E-9442-B61B067DDA5B}" type="presOf" srcId="{B1994776-BB7E-AD4E-900E-8296E2C69C4F}" destId="{32D22D31-6AAD-4844-AEAF-CF4DD8927F80}" srcOrd="0" destOrd="0" presId="urn:microsoft.com/office/officeart/2005/8/layout/process4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66C67523-0F1E-5A41-8089-870CD643651B}" srcId="{F59D10BB-A6F9-2340-AEC3-E387CBED6CAA}" destId="{AC4BC7EE-99A5-4748-916C-E3C57C8C6977}" srcOrd="0" destOrd="0" parTransId="{DCE615A5-8251-334F-A0F8-588D377A3EB1}" sibTransId="{9DD51A0E-95CD-5442-9DBC-071FB2CB508E}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4BD5793D-BE07-6D40-8733-34624666DBA6}" type="presOf" srcId="{62E37409-2A2A-FA47-83CE-3CEDEC3BC08D}" destId="{ACBF71E3-3EC9-9647-A0F4-DC20D6C05F90}" srcOrd="1" destOrd="0" presId="urn:microsoft.com/office/officeart/2005/8/layout/process4"/>
    <dgm:cxn modelId="{D9CDEF4E-6994-CC45-ACA0-EA1DCB9E6D81}" type="presOf" srcId="{65387183-454B-F14D-A6F6-7DA8C5BFAE05}" destId="{B4A35B4A-5652-E342-8E5D-DCDAA2DDC2A6}" srcOrd="0" destOrd="0" presId="urn:microsoft.com/office/officeart/2005/8/layout/process4"/>
    <dgm:cxn modelId="{603C4651-56C7-C345-82AE-9075911434F6}" type="presOf" srcId="{83C71CD6-57CD-1345-AA65-E4449339D441}" destId="{D40F76BC-2C6B-AB45-8373-46AB1E695530}" srcOrd="0" destOrd="0" presId="urn:microsoft.com/office/officeart/2005/8/layout/process4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BE2C045B-B744-CA44-BE66-427A64DA444E}" type="presOf" srcId="{AC4BC7EE-99A5-4748-916C-E3C57C8C6977}" destId="{EBC4BBC0-164C-8841-A29F-849FA378FFBB}" srcOrd="0" destOrd="0" presId="urn:microsoft.com/office/officeart/2005/8/layout/process4"/>
    <dgm:cxn modelId="{5FDF7264-65D9-FE40-9BD0-AED86E190650}" type="presOf" srcId="{F59D10BB-A6F9-2340-AEC3-E387CBED6CAA}" destId="{E31378D7-1682-E543-8639-12A0A9A04140}" srcOrd="0" destOrd="0" presId="urn:microsoft.com/office/officeart/2005/8/layout/process4"/>
    <dgm:cxn modelId="{A4EB126A-FE45-304F-9BA2-3F080C77264A}" srcId="{BD09AEF8-F502-8F47-BA6A-B0FFAEB3008F}" destId="{F59D10BB-A6F9-2340-AEC3-E387CBED6CAA}" srcOrd="4" destOrd="0" parTransId="{3116FC2B-69EC-234C-B476-A94E1CA91465}" sibTransId="{1708D5C0-E13D-E241-958D-AF8D7AE18495}"/>
    <dgm:cxn modelId="{26419C6C-1D56-8E47-8283-DB8EF3FE35C0}" type="presOf" srcId="{62E37409-2A2A-FA47-83CE-3CEDEC3BC08D}" destId="{DB8E0294-941E-804C-A146-75F68B5B6FDF}" srcOrd="0" destOrd="0" presId="urn:microsoft.com/office/officeart/2005/8/layout/process4"/>
    <dgm:cxn modelId="{A50DA377-CC73-5F4B-8FDE-C9D8519EE110}" type="presOf" srcId="{C88ED262-17EB-A64F-8186-B36DDD55690A}" destId="{31F9B9BF-081B-D648-83ED-6F687658F7C1}" srcOrd="0" destOrd="0" presId="urn:microsoft.com/office/officeart/2005/8/layout/process4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654B7BE-9D64-DB4C-9457-4553A9922C0C}" type="presOf" srcId="{ADD6F1E2-4AED-DA41-AAFA-764AE518E54B}" destId="{6BDAD0CA-EDA2-E64E-BA39-2DFB2CE1B9A5}" srcOrd="1" destOrd="0" presId="urn:microsoft.com/office/officeart/2005/8/layout/process4"/>
    <dgm:cxn modelId="{5BFDDCC5-D58D-2E4B-A44B-4BDBF2CE3A08}" type="presOf" srcId="{4A11EF4C-C086-E642-9BB3-7F06E5C1290B}" destId="{E23B8386-3FCD-B445-A336-AA4D9A17E4DE}" srcOrd="1" destOrd="0" presId="urn:microsoft.com/office/officeart/2005/8/layout/process4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1F6F14FA-CD29-0E49-A249-A1D8AC32312D}" type="presOf" srcId="{ADD6F1E2-4AED-DA41-AAFA-764AE518E54B}" destId="{06FAF296-5CB6-C24F-BBC9-4D6754B21A5C}" srcOrd="0" destOrd="0" presId="urn:microsoft.com/office/officeart/2005/8/layout/process4"/>
    <dgm:cxn modelId="{F06EEAFD-C02D-6A4C-81C2-248ACEC01E1F}" type="presOf" srcId="{102A7D41-83D4-E04C-90C4-580B0FF7BC74}" destId="{D2043979-C983-C14A-A857-38F78758DD9C}" srcOrd="1" destOrd="0" presId="urn:microsoft.com/office/officeart/2005/8/layout/process4"/>
    <dgm:cxn modelId="{E740ADFE-6C4F-564F-B275-2CE8228DD6B6}" type="presOf" srcId="{F59D10BB-A6F9-2340-AEC3-E387CBED6CAA}" destId="{FE9878FA-A2BA-4D4E-A244-750BB0C5FC31}" srcOrd="1" destOrd="0" presId="urn:microsoft.com/office/officeart/2005/8/layout/process4"/>
    <dgm:cxn modelId="{BA48F998-0DDF-6E42-91A8-53394B955521}" type="presParOf" srcId="{1957D7E6-5FE0-494D-BC3B-29F642CCF73C}" destId="{E044B956-900C-E246-846B-D2111D0F4AAE}" srcOrd="0" destOrd="0" presId="urn:microsoft.com/office/officeart/2005/8/layout/process4"/>
    <dgm:cxn modelId="{70968FC5-E2F7-5649-8BC4-4FD7F7250565}" type="presParOf" srcId="{E044B956-900C-E246-846B-D2111D0F4AAE}" destId="{E31378D7-1682-E543-8639-12A0A9A04140}" srcOrd="0" destOrd="0" presId="urn:microsoft.com/office/officeart/2005/8/layout/process4"/>
    <dgm:cxn modelId="{90FC00C3-9EC6-3B47-A345-69A1B1B7F77E}" type="presParOf" srcId="{E044B956-900C-E246-846B-D2111D0F4AAE}" destId="{FE9878FA-A2BA-4D4E-A244-750BB0C5FC31}" srcOrd="1" destOrd="0" presId="urn:microsoft.com/office/officeart/2005/8/layout/process4"/>
    <dgm:cxn modelId="{21D3BB54-B078-F848-AB89-F89EE170146C}" type="presParOf" srcId="{E044B956-900C-E246-846B-D2111D0F4AAE}" destId="{43977A78-4601-564D-94F6-75B4E945716D}" srcOrd="2" destOrd="0" presId="urn:microsoft.com/office/officeart/2005/8/layout/process4"/>
    <dgm:cxn modelId="{6F8E831A-9A75-204B-AA9A-AB873FC5A4D3}" type="presParOf" srcId="{43977A78-4601-564D-94F6-75B4E945716D}" destId="{EBC4BBC0-164C-8841-A29F-849FA378FFBB}" srcOrd="0" destOrd="0" presId="urn:microsoft.com/office/officeart/2005/8/layout/process4"/>
    <dgm:cxn modelId="{5E5C47FD-48C4-8842-9EB2-51D34497D918}" type="presParOf" srcId="{1957D7E6-5FE0-494D-BC3B-29F642CCF73C}" destId="{85377EB4-2D42-8944-9CA4-E48A52AA2A07}" srcOrd="1" destOrd="0" presId="urn:microsoft.com/office/officeart/2005/8/layout/process4"/>
    <dgm:cxn modelId="{C2FFA953-6901-5D4B-9F0B-4F2C040171EE}" type="presParOf" srcId="{1957D7E6-5FE0-494D-BC3B-29F642CCF73C}" destId="{B0F58704-9397-054E-AC35-B577B38EB875}" srcOrd="2" destOrd="0" presId="urn:microsoft.com/office/officeart/2005/8/layout/process4"/>
    <dgm:cxn modelId="{BFB4F936-5F93-E44B-9F24-D1A5AFCBDE20}" type="presParOf" srcId="{B0F58704-9397-054E-AC35-B577B38EB875}" destId="{DB8E0294-941E-804C-A146-75F68B5B6FDF}" srcOrd="0" destOrd="0" presId="urn:microsoft.com/office/officeart/2005/8/layout/process4"/>
    <dgm:cxn modelId="{8712A21B-B997-1246-81D4-3D05769B3A1A}" type="presParOf" srcId="{B0F58704-9397-054E-AC35-B577B38EB875}" destId="{ACBF71E3-3EC9-9647-A0F4-DC20D6C05F90}" srcOrd="1" destOrd="0" presId="urn:microsoft.com/office/officeart/2005/8/layout/process4"/>
    <dgm:cxn modelId="{A27FDF6D-8FB1-F540-9ADF-7F23F346ED53}" type="presParOf" srcId="{B0F58704-9397-054E-AC35-B577B38EB875}" destId="{CCFE8AEE-FEDD-3940-ABF6-8E8EB3A31C4B}" srcOrd="2" destOrd="0" presId="urn:microsoft.com/office/officeart/2005/8/layout/process4"/>
    <dgm:cxn modelId="{15A2C243-A2E5-EF45-A6AA-E4B3EE5932A7}" type="presParOf" srcId="{CCFE8AEE-FEDD-3940-ABF6-8E8EB3A31C4B}" destId="{D40F76BC-2C6B-AB45-8373-46AB1E695530}" srcOrd="0" destOrd="0" presId="urn:microsoft.com/office/officeart/2005/8/layout/process4"/>
    <dgm:cxn modelId="{E84BE86F-AAAA-4341-BCDC-A340D2CBC0BE}" type="presParOf" srcId="{1957D7E6-5FE0-494D-BC3B-29F642CCF73C}" destId="{DB3E0EA7-3479-CF41-8B89-CFCCD3077A6D}" srcOrd="3" destOrd="0" presId="urn:microsoft.com/office/officeart/2005/8/layout/process4"/>
    <dgm:cxn modelId="{484F5860-C43A-CA49-92A9-6EA9D5A4F5F0}" type="presParOf" srcId="{1957D7E6-5FE0-494D-BC3B-29F642CCF73C}" destId="{2F827252-46EB-6E40-BB56-A4F58DD353EB}" srcOrd="4" destOrd="0" presId="urn:microsoft.com/office/officeart/2005/8/layout/process4"/>
    <dgm:cxn modelId="{C0B94D80-F24B-F741-893D-C6EE58C45A5E}" type="presParOf" srcId="{2F827252-46EB-6E40-BB56-A4F58DD353EB}" destId="{06FAF296-5CB6-C24F-BBC9-4D6754B21A5C}" srcOrd="0" destOrd="0" presId="urn:microsoft.com/office/officeart/2005/8/layout/process4"/>
    <dgm:cxn modelId="{4651F6BB-4C4C-3A4B-B445-A822208387CF}" type="presParOf" srcId="{2F827252-46EB-6E40-BB56-A4F58DD353EB}" destId="{6BDAD0CA-EDA2-E64E-BA39-2DFB2CE1B9A5}" srcOrd="1" destOrd="0" presId="urn:microsoft.com/office/officeart/2005/8/layout/process4"/>
    <dgm:cxn modelId="{A03B0F9D-39D6-4143-8E5B-BAF6402555B6}" type="presParOf" srcId="{2F827252-46EB-6E40-BB56-A4F58DD353EB}" destId="{38D59902-412D-EF48-81EB-A6283CD93477}" srcOrd="2" destOrd="0" presId="urn:microsoft.com/office/officeart/2005/8/layout/process4"/>
    <dgm:cxn modelId="{B2EC8E82-9B9E-2C45-B9AC-1F6C2AEB908A}" type="presParOf" srcId="{38D59902-412D-EF48-81EB-A6283CD93477}" destId="{32D22D31-6AAD-4844-AEAF-CF4DD8927F80}" srcOrd="0" destOrd="0" presId="urn:microsoft.com/office/officeart/2005/8/layout/process4"/>
    <dgm:cxn modelId="{523B3CA0-D120-CA4E-AA35-DF8DEE63A035}" type="presParOf" srcId="{1957D7E6-5FE0-494D-BC3B-29F642CCF73C}" destId="{A19F0DB1-2746-5D46-9D5C-6D72D6592FAC}" srcOrd="5" destOrd="0" presId="urn:microsoft.com/office/officeart/2005/8/layout/process4"/>
    <dgm:cxn modelId="{CCA3C46F-B233-2D4E-8A8F-2F3BAC59A548}" type="presParOf" srcId="{1957D7E6-5FE0-494D-BC3B-29F642CCF73C}" destId="{1E7100F1-492B-704A-AE7E-236C428C3BBF}" srcOrd="6" destOrd="0" presId="urn:microsoft.com/office/officeart/2005/8/layout/process4"/>
    <dgm:cxn modelId="{D7B48DD1-DDF0-D344-945B-1851273B1ED7}" type="presParOf" srcId="{1E7100F1-492B-704A-AE7E-236C428C3BBF}" destId="{3A742236-24BC-1747-BB89-82AB69250067}" srcOrd="0" destOrd="0" presId="urn:microsoft.com/office/officeart/2005/8/layout/process4"/>
    <dgm:cxn modelId="{F2ABEBE4-6383-9044-988A-93AC1E53C245}" type="presParOf" srcId="{1E7100F1-492B-704A-AE7E-236C428C3BBF}" destId="{D2043979-C983-C14A-A857-38F78758DD9C}" srcOrd="1" destOrd="0" presId="urn:microsoft.com/office/officeart/2005/8/layout/process4"/>
    <dgm:cxn modelId="{645A30FD-44BB-134A-8EB7-BF035EAB357D}" type="presParOf" srcId="{1E7100F1-492B-704A-AE7E-236C428C3BBF}" destId="{185B69CB-CD2F-A14E-A13E-92F37A3FFC05}" srcOrd="2" destOrd="0" presId="urn:microsoft.com/office/officeart/2005/8/layout/process4"/>
    <dgm:cxn modelId="{EBE18862-BBB5-0447-B687-EE6873E215ED}" type="presParOf" srcId="{185B69CB-CD2F-A14E-A13E-92F37A3FFC05}" destId="{B4A35B4A-5652-E342-8E5D-DCDAA2DDC2A6}" srcOrd="0" destOrd="0" presId="urn:microsoft.com/office/officeart/2005/8/layout/process4"/>
    <dgm:cxn modelId="{5D386696-4427-4E46-BAD8-04A089120D65}" type="presParOf" srcId="{1957D7E6-5FE0-494D-BC3B-29F642CCF73C}" destId="{A1F1BFC6-4331-C944-9A8A-13D313B547CC}" srcOrd="7" destOrd="0" presId="urn:microsoft.com/office/officeart/2005/8/layout/process4"/>
    <dgm:cxn modelId="{18D3B32B-81B8-464B-B7D4-83AA0BBAB52B}" type="presParOf" srcId="{1957D7E6-5FE0-494D-BC3B-29F642CCF73C}" destId="{213A5FE7-1715-0744-B09E-9B6CC12E8A2D}" srcOrd="8" destOrd="0" presId="urn:microsoft.com/office/officeart/2005/8/layout/process4"/>
    <dgm:cxn modelId="{E88DCB25-D2A2-D740-AE8E-42DAB5222E3E}" type="presParOf" srcId="{213A5FE7-1715-0744-B09E-9B6CC12E8A2D}" destId="{2E48742A-49B9-4540-8949-2DA53FE8BA03}" srcOrd="0" destOrd="0" presId="urn:microsoft.com/office/officeart/2005/8/layout/process4"/>
    <dgm:cxn modelId="{5E7C7416-7235-5847-9C55-15B547CCAB99}" type="presParOf" srcId="{213A5FE7-1715-0744-B09E-9B6CC12E8A2D}" destId="{E23B8386-3FCD-B445-A336-AA4D9A17E4DE}" srcOrd="1" destOrd="0" presId="urn:microsoft.com/office/officeart/2005/8/layout/process4"/>
    <dgm:cxn modelId="{38DEE306-8751-8B45-B042-F97B5A61B1C4}" type="presParOf" srcId="{213A5FE7-1715-0744-B09E-9B6CC12E8A2D}" destId="{85BE0F9B-A8EA-BC41-959E-C555E9C13A17}" srcOrd="2" destOrd="0" presId="urn:microsoft.com/office/officeart/2005/8/layout/process4"/>
    <dgm:cxn modelId="{FA712189-1FE8-5D46-9C59-7A936091F6D4}" type="presParOf" srcId="{85BE0F9B-A8EA-BC41-959E-C555E9C13A17}" destId="{31F9B9BF-081B-D648-83ED-6F687658F7C1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26FA3F63-3248-1941-86CB-FF9143BE3797}" type="doc">
      <dgm:prSet loTypeId="urn:microsoft.com/office/officeart/2005/8/layout/hList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3A1AB5D0-9503-E34E-A437-5D8BB0A8DE81}">
      <dgm:prSet custT="1"/>
      <dgm:spPr/>
      <dgm:t>
        <a:bodyPr/>
        <a:lstStyle/>
        <a:p>
          <a:pPr algn="r" rtl="1"/>
          <a:r>
            <a:rPr lang="ar-SA" sz="2000" b="1" dirty="0"/>
            <a:t>١- مرحلة الاستعداد المسبق</a:t>
          </a:r>
          <a:endParaRPr lang="en-GB" sz="2000" dirty="0"/>
        </a:p>
      </dgm:t>
    </dgm:pt>
    <dgm:pt modelId="{6B9BDFA1-00B9-9048-B301-EAADAC173324}" type="parTrans" cxnId="{7B8661AC-562E-C042-96BE-9CDA575492EC}">
      <dgm:prSet/>
      <dgm:spPr/>
      <dgm:t>
        <a:bodyPr/>
        <a:lstStyle/>
        <a:p>
          <a:pPr algn="r" rtl="1"/>
          <a:endParaRPr lang="en-GB" sz="2000"/>
        </a:p>
      </dgm:t>
    </dgm:pt>
    <dgm:pt modelId="{A06AC6AF-AB6C-834D-A26C-67023D96B683}" type="sibTrans" cxnId="{7B8661AC-562E-C042-96BE-9CDA575492EC}">
      <dgm:prSet/>
      <dgm:spPr/>
      <dgm:t>
        <a:bodyPr/>
        <a:lstStyle/>
        <a:p>
          <a:pPr algn="r" rtl="1"/>
          <a:endParaRPr lang="en-GB" sz="2000"/>
        </a:p>
      </dgm:t>
    </dgm:pt>
    <dgm:pt modelId="{B5292BB0-F023-9C43-BDF8-F755E102B789}">
      <dgm:prSet custT="1"/>
      <dgm:spPr/>
      <dgm:t>
        <a:bodyPr/>
        <a:lstStyle/>
        <a:p>
          <a:pPr algn="r" rtl="1"/>
          <a:r>
            <a:rPr lang="ar-SA" sz="2000" b="1" dirty="0"/>
            <a:t>٢- مرحلة الرصد والتقييم</a:t>
          </a:r>
          <a:endParaRPr lang="en-GB" sz="2000" dirty="0"/>
        </a:p>
      </dgm:t>
    </dgm:pt>
    <dgm:pt modelId="{82C2E4D5-C655-DD4C-B18F-8DA753EEDEB7}" type="parTrans" cxnId="{AFCAB68D-6184-D94D-AB4F-963912540411}">
      <dgm:prSet/>
      <dgm:spPr/>
      <dgm:t>
        <a:bodyPr/>
        <a:lstStyle/>
        <a:p>
          <a:pPr algn="r" rtl="1"/>
          <a:endParaRPr lang="en-GB" sz="2000"/>
        </a:p>
      </dgm:t>
    </dgm:pt>
    <dgm:pt modelId="{88CA8B33-D9EF-5F4E-AF29-58DBD2E4CB4B}" type="sibTrans" cxnId="{AFCAB68D-6184-D94D-AB4F-963912540411}">
      <dgm:prSet/>
      <dgm:spPr/>
      <dgm:t>
        <a:bodyPr/>
        <a:lstStyle/>
        <a:p>
          <a:pPr algn="r" rtl="1"/>
          <a:endParaRPr lang="en-GB" sz="2000"/>
        </a:p>
      </dgm:t>
    </dgm:pt>
    <dgm:pt modelId="{15AE242A-A208-ED48-81C5-B3A8D9A9B3D6}">
      <dgm:prSet custT="1"/>
      <dgm:spPr/>
      <dgm:t>
        <a:bodyPr/>
        <a:lstStyle/>
        <a:p>
          <a:pPr algn="r" rtl="1"/>
          <a:r>
            <a:rPr lang="ar-SA" sz="2000" b="1" dirty="0"/>
            <a:t>٣- مرحلة اتخاذ القرار</a:t>
          </a:r>
          <a:endParaRPr lang="en-GB" sz="2000" dirty="0"/>
        </a:p>
      </dgm:t>
    </dgm:pt>
    <dgm:pt modelId="{3BFA54A2-F392-5B4E-88ED-52E850C6E001}" type="parTrans" cxnId="{6F9C8C8B-E941-4B4A-AF39-8966AA0F0CC8}">
      <dgm:prSet/>
      <dgm:spPr/>
      <dgm:t>
        <a:bodyPr/>
        <a:lstStyle/>
        <a:p>
          <a:pPr algn="r" rtl="1"/>
          <a:endParaRPr lang="en-GB" sz="2000"/>
        </a:p>
      </dgm:t>
    </dgm:pt>
    <dgm:pt modelId="{88486D9C-C807-A542-8F6C-282AD3AB521B}" type="sibTrans" cxnId="{6F9C8C8B-E941-4B4A-AF39-8966AA0F0CC8}">
      <dgm:prSet/>
      <dgm:spPr/>
      <dgm:t>
        <a:bodyPr/>
        <a:lstStyle/>
        <a:p>
          <a:pPr algn="r" rtl="1"/>
          <a:endParaRPr lang="en-GB" sz="2000"/>
        </a:p>
      </dgm:t>
    </dgm:pt>
    <dgm:pt modelId="{C9021A69-95D1-2648-90BB-5179FCE63CB4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إشراك القيادة العليا والفئات المتأثرة في القرار</a:t>
          </a:r>
          <a:r>
            <a:rPr lang="en-GB" sz="2000" dirty="0"/>
            <a:t>.</a:t>
          </a:r>
        </a:p>
      </dgm:t>
    </dgm:pt>
    <dgm:pt modelId="{ED63B28A-A9AE-194E-964E-BDC157C7B5E3}" type="parTrans" cxnId="{B7686E40-91C8-5D44-AFA1-A7434945AD79}">
      <dgm:prSet/>
      <dgm:spPr/>
      <dgm:t>
        <a:bodyPr/>
        <a:lstStyle/>
        <a:p>
          <a:pPr algn="r" rtl="1"/>
          <a:endParaRPr lang="en-GB" sz="2000"/>
        </a:p>
      </dgm:t>
    </dgm:pt>
    <dgm:pt modelId="{E12996E5-D7D0-0046-A0DB-58505116E969}" type="sibTrans" cxnId="{B7686E40-91C8-5D44-AFA1-A7434945AD79}">
      <dgm:prSet/>
      <dgm:spPr/>
      <dgm:t>
        <a:bodyPr/>
        <a:lstStyle/>
        <a:p>
          <a:pPr algn="r" rtl="1"/>
          <a:endParaRPr lang="en-GB" sz="2000"/>
        </a:p>
      </dgm:t>
    </dgm:pt>
    <dgm:pt modelId="{A62F11E2-3908-CE4F-8A66-856DBC2A72B2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مراقبة النقاش العام حول الأزمة</a:t>
          </a:r>
          <a:r>
            <a:rPr lang="en-GB" sz="2000" dirty="0"/>
            <a:t>.</a:t>
          </a:r>
        </a:p>
      </dgm:t>
    </dgm:pt>
    <dgm:pt modelId="{A68E132D-4DE3-6C46-AE2E-75D0F021B8F2}" type="parTrans" cxnId="{5A3713F5-6598-2C4C-88C4-931E5140FA36}">
      <dgm:prSet/>
      <dgm:spPr/>
      <dgm:t>
        <a:bodyPr/>
        <a:lstStyle/>
        <a:p>
          <a:pPr algn="r" rtl="1"/>
          <a:endParaRPr lang="en-GB" sz="2000"/>
        </a:p>
      </dgm:t>
    </dgm:pt>
    <dgm:pt modelId="{EDE27A86-6AD4-9B44-A450-2FB14F00D625}" type="sibTrans" cxnId="{5A3713F5-6598-2C4C-88C4-931E5140FA36}">
      <dgm:prSet/>
      <dgm:spPr/>
      <dgm:t>
        <a:bodyPr/>
        <a:lstStyle/>
        <a:p>
          <a:pPr algn="r" rtl="1"/>
          <a:endParaRPr lang="en-GB" sz="2000"/>
        </a:p>
      </dgm:t>
    </dgm:pt>
    <dgm:pt modelId="{A4DBA61F-9431-704F-AEC7-A701C7F726E7}">
      <dgm:prSet custT="1"/>
      <dgm:spPr/>
      <dgm:t>
        <a:bodyPr/>
        <a:lstStyle/>
        <a:p>
          <a:pPr algn="r" rtl="1">
            <a:buFont typeface="Arial" panose="020B0604020202020204" pitchFamily="34" charset="0"/>
            <a:buNone/>
          </a:pPr>
          <a:r>
            <a:rPr lang="ar-SA" sz="2000" dirty="0"/>
            <a:t> وضع إطار قيمي واضح يُرشد الاتصال في الأزمات المجتمعية</a:t>
          </a:r>
          <a:r>
            <a:rPr lang="en-GB" sz="2000" dirty="0"/>
            <a:t>.</a:t>
          </a:r>
        </a:p>
      </dgm:t>
    </dgm:pt>
    <dgm:pt modelId="{6DE4BCB3-10E1-414E-BCBD-3A8698A1F214}" type="parTrans" cxnId="{49AF516C-E61C-B74C-919F-B6D0A3A6AB09}">
      <dgm:prSet/>
      <dgm:spPr/>
      <dgm:t>
        <a:bodyPr/>
        <a:lstStyle/>
        <a:p>
          <a:pPr algn="r" rtl="1"/>
          <a:endParaRPr lang="en-GB" sz="2000"/>
        </a:p>
      </dgm:t>
    </dgm:pt>
    <dgm:pt modelId="{A5CC289E-1823-D044-AF61-104CA8CFFBC5}" type="sibTrans" cxnId="{49AF516C-E61C-B74C-919F-B6D0A3A6AB09}">
      <dgm:prSet/>
      <dgm:spPr/>
      <dgm:t>
        <a:bodyPr/>
        <a:lstStyle/>
        <a:p>
          <a:pPr algn="r" rtl="1"/>
          <a:endParaRPr lang="en-GB" sz="2000"/>
        </a:p>
      </dgm:t>
    </dgm:pt>
    <dgm:pt modelId="{801EEF4E-7751-4E43-8577-B06455337076}">
      <dgm:prSet custT="1"/>
      <dgm:spPr/>
      <dgm:t>
        <a:bodyPr/>
        <a:lstStyle/>
        <a:p>
          <a:pPr algn="r" rtl="1"/>
          <a:r>
            <a:rPr lang="ar-SA" sz="2000" b="1" dirty="0"/>
            <a:t>٤- مرحلة صياغة الرسائل</a:t>
          </a:r>
          <a:endParaRPr lang="en-GB" sz="2000" dirty="0"/>
        </a:p>
      </dgm:t>
    </dgm:pt>
    <dgm:pt modelId="{985A383E-AD83-CB4C-8745-F57747C15CF5}" type="parTrans" cxnId="{7A1F2BF1-51B4-174D-98D7-EA63BE8AF8D6}">
      <dgm:prSet/>
      <dgm:spPr/>
      <dgm:t>
        <a:bodyPr/>
        <a:lstStyle/>
        <a:p>
          <a:pPr algn="r" rtl="1"/>
          <a:endParaRPr lang="en-GB" sz="2000"/>
        </a:p>
      </dgm:t>
    </dgm:pt>
    <dgm:pt modelId="{EF2F503E-D5C3-CB4F-A5E2-BE1A0D4FC76B}" type="sibTrans" cxnId="{7A1F2BF1-51B4-174D-98D7-EA63BE8AF8D6}">
      <dgm:prSet/>
      <dgm:spPr/>
      <dgm:t>
        <a:bodyPr/>
        <a:lstStyle/>
        <a:p>
          <a:pPr algn="r" rtl="1"/>
          <a:endParaRPr lang="en-GB" sz="2000"/>
        </a:p>
      </dgm:t>
    </dgm:pt>
    <dgm:pt modelId="{D10D69FB-EB86-7B40-AD4F-24887965D1DA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كتابة الرسائل بلغة متواضعة وشفافة</a:t>
          </a:r>
          <a:r>
            <a:rPr lang="en-GB" sz="2000" dirty="0"/>
            <a:t>.</a:t>
          </a:r>
        </a:p>
      </dgm:t>
    </dgm:pt>
    <dgm:pt modelId="{A2C7F354-E7B6-9E4C-939E-0070CEE60DFE}" type="parTrans" cxnId="{FC9BD06F-E33E-4D45-AB2A-5F646A183B1C}">
      <dgm:prSet/>
      <dgm:spPr/>
      <dgm:t>
        <a:bodyPr/>
        <a:lstStyle/>
        <a:p>
          <a:pPr algn="r" rtl="1"/>
          <a:endParaRPr lang="en-GB" sz="2000"/>
        </a:p>
      </dgm:t>
    </dgm:pt>
    <dgm:pt modelId="{899AEBAD-0A3E-6A42-A99D-8431DE06D727}" type="sibTrans" cxnId="{FC9BD06F-E33E-4D45-AB2A-5F646A183B1C}">
      <dgm:prSet/>
      <dgm:spPr/>
      <dgm:t>
        <a:bodyPr/>
        <a:lstStyle/>
        <a:p>
          <a:pPr algn="r" rtl="1"/>
          <a:endParaRPr lang="en-GB" sz="2000"/>
        </a:p>
      </dgm:t>
    </dgm:pt>
    <dgm:pt modelId="{7F1E4380-4188-F64A-B8B2-6B0EC8842313}">
      <dgm:prSet custT="1"/>
      <dgm:spPr/>
      <dgm:t>
        <a:bodyPr/>
        <a:lstStyle/>
        <a:p>
          <a:pPr rtl="1"/>
          <a:r>
            <a:rPr lang="ar-SA" sz="2000" b="1" dirty="0"/>
            <a:t>٥- مرحلة الإطلاق والمتابعة</a:t>
          </a:r>
          <a:endParaRPr lang="en-GB" sz="2000" dirty="0"/>
        </a:p>
      </dgm:t>
    </dgm:pt>
    <dgm:pt modelId="{993E7242-9562-224E-AB90-E2A6DEB19BDA}" type="parTrans" cxnId="{03E92284-6C1F-A14B-B109-E3C32D2D2B3B}">
      <dgm:prSet/>
      <dgm:spPr/>
      <dgm:t>
        <a:bodyPr/>
        <a:lstStyle/>
        <a:p>
          <a:endParaRPr lang="en-GB" sz="2000"/>
        </a:p>
      </dgm:t>
    </dgm:pt>
    <dgm:pt modelId="{72979971-F346-A44C-BD0D-8EDF8C21F2BB}" type="sibTrans" cxnId="{03E92284-6C1F-A14B-B109-E3C32D2D2B3B}">
      <dgm:prSet/>
      <dgm:spPr/>
      <dgm:t>
        <a:bodyPr/>
        <a:lstStyle/>
        <a:p>
          <a:endParaRPr lang="en-GB" sz="2000"/>
        </a:p>
      </dgm:t>
    </dgm:pt>
    <dgm:pt modelId="{39FA7B6E-4EB8-AD4D-BF3A-1AF6F73EA705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إطلاق الرسائل في القنوات المناسبة</a:t>
          </a:r>
          <a:r>
            <a:rPr lang="en-GB" sz="2000" dirty="0"/>
            <a:t>.</a:t>
          </a:r>
        </a:p>
      </dgm:t>
    </dgm:pt>
    <dgm:pt modelId="{4D7998B9-8696-1A4A-BBB2-671758410096}" type="parTrans" cxnId="{336699EA-06EA-B84A-B320-26E6DE7CC6C2}">
      <dgm:prSet/>
      <dgm:spPr/>
      <dgm:t>
        <a:bodyPr/>
        <a:lstStyle/>
        <a:p>
          <a:endParaRPr lang="en-GB" sz="2000"/>
        </a:p>
      </dgm:t>
    </dgm:pt>
    <dgm:pt modelId="{1E5C760E-66E4-B84C-B945-29ECD9DC2953}" type="sibTrans" cxnId="{336699EA-06EA-B84A-B320-26E6DE7CC6C2}">
      <dgm:prSet/>
      <dgm:spPr/>
      <dgm:t>
        <a:bodyPr/>
        <a:lstStyle/>
        <a:p>
          <a:endParaRPr lang="en-GB" sz="2000"/>
        </a:p>
      </dgm:t>
    </dgm:pt>
    <dgm:pt modelId="{44A3E14D-97D7-404A-A354-2AB80E487632}">
      <dgm:prSet custT="1"/>
      <dgm:spPr/>
      <dgm:t>
        <a:bodyPr/>
        <a:lstStyle/>
        <a:p>
          <a:pPr algn="r" rtl="1">
            <a:buSzPts val="1000"/>
            <a:buFont typeface="Symbol" pitchFamily="2" charset="2"/>
            <a:buChar char=""/>
          </a:pPr>
          <a:r>
            <a:rPr lang="ar-SA" sz="2000" dirty="0"/>
            <a:t>تحديد القضايا المحورية ذات الصلة بالعلامة</a:t>
          </a:r>
          <a:r>
            <a:rPr lang="en-GB" sz="2000" dirty="0"/>
            <a:t>.</a:t>
          </a:r>
        </a:p>
      </dgm:t>
    </dgm:pt>
    <dgm:pt modelId="{846ABC0C-2210-404C-995B-2833F8DE0BA9}" type="parTrans" cxnId="{D4C07C04-B31F-8F48-BAA5-CDEA1FC1F441}">
      <dgm:prSet/>
      <dgm:spPr/>
      <dgm:t>
        <a:bodyPr/>
        <a:lstStyle/>
        <a:p>
          <a:endParaRPr lang="en-GB"/>
        </a:p>
      </dgm:t>
    </dgm:pt>
    <dgm:pt modelId="{D0F50451-5570-4E4E-9E63-08EA7CCBE473}" type="sibTrans" cxnId="{D4C07C04-B31F-8F48-BAA5-CDEA1FC1F441}">
      <dgm:prSet/>
      <dgm:spPr/>
      <dgm:t>
        <a:bodyPr/>
        <a:lstStyle/>
        <a:p>
          <a:endParaRPr lang="en-GB"/>
        </a:p>
      </dgm:t>
    </dgm:pt>
    <dgm:pt modelId="{C229D41E-E372-864D-983E-5AA69F975CD3}">
      <dgm:prSet custT="1"/>
      <dgm:spPr/>
      <dgm:t>
        <a:bodyPr/>
        <a:lstStyle/>
        <a:p>
          <a:pPr algn="r" rtl="1">
            <a:buSzPts val="1000"/>
            <a:buFont typeface="Symbol" pitchFamily="2" charset="2"/>
            <a:buChar char=""/>
          </a:pPr>
          <a:r>
            <a:rPr lang="ar-SA" sz="2000" dirty="0"/>
            <a:t>تقييم علاقة العلامة بالقضية وتوقعات الجمهور</a:t>
          </a:r>
          <a:r>
            <a:rPr lang="en-GB" sz="2000" dirty="0"/>
            <a:t>.</a:t>
          </a:r>
        </a:p>
      </dgm:t>
    </dgm:pt>
    <dgm:pt modelId="{06D4C685-3F2C-FB49-903D-F05B1A7F4A5A}" type="parTrans" cxnId="{600FC3B4-598E-AA4B-B6E4-D76B9BB371DF}">
      <dgm:prSet/>
      <dgm:spPr/>
      <dgm:t>
        <a:bodyPr/>
        <a:lstStyle/>
        <a:p>
          <a:endParaRPr lang="en-GB"/>
        </a:p>
      </dgm:t>
    </dgm:pt>
    <dgm:pt modelId="{03F43735-7DC8-EC4D-BFFA-A5339B25A423}" type="sibTrans" cxnId="{600FC3B4-598E-AA4B-B6E4-D76B9BB371DF}">
      <dgm:prSet/>
      <dgm:spPr/>
      <dgm:t>
        <a:bodyPr/>
        <a:lstStyle/>
        <a:p>
          <a:endParaRPr lang="en-GB"/>
        </a:p>
      </dgm:t>
    </dgm:pt>
    <dgm:pt modelId="{62125005-C284-8247-96C9-2582CC2F3DC5}">
      <dgm:prSet custT="1"/>
      <dgm:spPr/>
      <dgm:t>
        <a:bodyPr/>
        <a:lstStyle/>
        <a:p>
          <a:pPr algn="r" rtl="1">
            <a:buSzPts val="1000"/>
            <a:buFont typeface="Symbol" pitchFamily="2" charset="2"/>
            <a:buChar char=""/>
          </a:pPr>
          <a:r>
            <a:rPr lang="ar-SA" sz="2000" dirty="0"/>
            <a:t>تقييم الاستعداد الداخلي للحديث</a:t>
          </a:r>
          <a:r>
            <a:rPr lang="en-GB" sz="2000" dirty="0"/>
            <a:t>.</a:t>
          </a:r>
        </a:p>
      </dgm:t>
    </dgm:pt>
    <dgm:pt modelId="{0B3EC76C-8006-F74A-B08E-B27C2825208D}" type="parTrans" cxnId="{7B09D58A-C33E-0847-8FC1-C35F02EF103F}">
      <dgm:prSet/>
      <dgm:spPr/>
      <dgm:t>
        <a:bodyPr/>
        <a:lstStyle/>
        <a:p>
          <a:endParaRPr lang="en-GB"/>
        </a:p>
      </dgm:t>
    </dgm:pt>
    <dgm:pt modelId="{40778CDE-10A4-2441-929C-D4D989FF338C}" type="sibTrans" cxnId="{7B09D58A-C33E-0847-8FC1-C35F02EF103F}">
      <dgm:prSet/>
      <dgm:spPr/>
      <dgm:t>
        <a:bodyPr/>
        <a:lstStyle/>
        <a:p>
          <a:endParaRPr lang="en-GB"/>
        </a:p>
      </dgm:t>
    </dgm:pt>
    <dgm:pt modelId="{06A62415-98B8-D747-A7C4-BBCF467C58C9}">
      <dgm:prSet custT="1"/>
      <dgm:spPr/>
      <dgm:t>
        <a:bodyPr/>
        <a:lstStyle/>
        <a:p>
          <a:pPr algn="r" rtl="1">
            <a:buSzPts val="1000"/>
            <a:buFont typeface="Symbol" pitchFamily="2" charset="2"/>
            <a:buChar char=""/>
          </a:pPr>
          <a:r>
            <a:rPr lang="ar-SA" sz="2000" dirty="0"/>
            <a:t>مراجعتها مع أصحاب الشأن والخبراء</a:t>
          </a:r>
          <a:r>
            <a:rPr lang="en-GB" sz="2000" dirty="0"/>
            <a:t>.</a:t>
          </a:r>
        </a:p>
      </dgm:t>
    </dgm:pt>
    <dgm:pt modelId="{DCE35171-2951-1441-A20E-2BA7962CF37E}" type="parTrans" cxnId="{99847CFB-79BD-6A4D-8C71-DA675A57D12F}">
      <dgm:prSet/>
      <dgm:spPr/>
      <dgm:t>
        <a:bodyPr/>
        <a:lstStyle/>
        <a:p>
          <a:endParaRPr lang="en-GB"/>
        </a:p>
      </dgm:t>
    </dgm:pt>
    <dgm:pt modelId="{93D196AF-8722-2749-8D8A-7C80BDDC6CE4}" type="sibTrans" cxnId="{99847CFB-79BD-6A4D-8C71-DA675A57D12F}">
      <dgm:prSet/>
      <dgm:spPr/>
      <dgm:t>
        <a:bodyPr/>
        <a:lstStyle/>
        <a:p>
          <a:endParaRPr lang="en-GB"/>
        </a:p>
      </dgm:t>
    </dgm:pt>
    <dgm:pt modelId="{AB11449C-E526-864F-A299-83B789F5F974}">
      <dgm:prSet custT="1"/>
      <dgm:spPr/>
      <dgm:t>
        <a:bodyPr/>
        <a:lstStyle/>
        <a:p>
          <a:pPr algn="r" rtl="1">
            <a:buNone/>
          </a:pPr>
          <a:endParaRPr lang="en-GB" sz="2000" dirty="0"/>
        </a:p>
      </dgm:t>
    </dgm:pt>
    <dgm:pt modelId="{D3A37DA9-5D4E-6341-939B-798AAAACD23B}" type="parTrans" cxnId="{E911304C-880C-0E46-BF9A-F2F6A1F591D6}">
      <dgm:prSet/>
      <dgm:spPr/>
    </dgm:pt>
    <dgm:pt modelId="{82EB2AFF-1B4D-AA40-A5E6-7C543AC65F90}" type="sibTrans" cxnId="{E911304C-880C-0E46-BF9A-F2F6A1F591D6}">
      <dgm:prSet/>
      <dgm:spPr/>
    </dgm:pt>
    <dgm:pt modelId="{000CFE36-BFF0-D04C-999A-4EA2AEB7DE61}">
      <dgm:prSet custT="1"/>
      <dgm:spPr/>
      <dgm:t>
        <a:bodyPr/>
        <a:lstStyle/>
        <a:p>
          <a:pPr algn="r" rtl="1">
            <a:buNone/>
          </a:pPr>
          <a:endParaRPr lang="en-GB" sz="2000" dirty="0"/>
        </a:p>
      </dgm:t>
    </dgm:pt>
    <dgm:pt modelId="{42503E4E-1AA8-4D45-8E7D-C5FA4DA4474B}" type="parTrans" cxnId="{5913AE93-F616-E444-9C70-9FDE6CEB6A25}">
      <dgm:prSet/>
      <dgm:spPr/>
    </dgm:pt>
    <dgm:pt modelId="{9C28A4F0-FCD1-4D42-97CC-CC9EB055FAC6}" type="sibTrans" cxnId="{5913AE93-F616-E444-9C70-9FDE6CEB6A25}">
      <dgm:prSet/>
      <dgm:spPr/>
    </dgm:pt>
    <dgm:pt modelId="{005C7EE6-0B72-C745-BE31-CC2A82C0C2C2}">
      <dgm:prSet custT="1"/>
      <dgm:spPr/>
      <dgm:t>
        <a:bodyPr/>
        <a:lstStyle/>
        <a:p>
          <a:pPr algn="r" rtl="1">
            <a:buNone/>
          </a:pPr>
          <a:endParaRPr lang="en-GB" sz="2000" dirty="0"/>
        </a:p>
      </dgm:t>
    </dgm:pt>
    <dgm:pt modelId="{A4EA3E53-78E8-F044-959E-2806BFDF8C18}" type="parTrans" cxnId="{8E777718-6865-CB4C-9000-E30B765AFBF5}">
      <dgm:prSet/>
      <dgm:spPr/>
    </dgm:pt>
    <dgm:pt modelId="{36CA86DC-5E51-1F44-9BA6-8905E0ABFD80}" type="sibTrans" cxnId="{8E777718-6865-CB4C-9000-E30B765AFBF5}">
      <dgm:prSet/>
      <dgm:spPr/>
    </dgm:pt>
    <dgm:pt modelId="{140DE690-2173-0F40-88EF-51383EE5E5E3}">
      <dgm:prSet custT="1"/>
      <dgm:spPr/>
      <dgm:t>
        <a:bodyPr/>
        <a:lstStyle/>
        <a:p>
          <a:pPr algn="r" rtl="1">
            <a:buSzPts val="1000"/>
            <a:buFont typeface="Symbol" pitchFamily="2" charset="2"/>
            <a:buChar char=""/>
          </a:pPr>
          <a:r>
            <a:rPr lang="ar-SA" sz="2000" dirty="0"/>
            <a:t>مراقبة ردود الفعل وتعديل الاستراتيجية عند الحاجة</a:t>
          </a:r>
          <a:r>
            <a:rPr lang="en-GB" sz="2000" dirty="0"/>
            <a:t>.</a:t>
          </a:r>
        </a:p>
      </dgm:t>
    </dgm:pt>
    <dgm:pt modelId="{AD10FD25-B9AE-C448-A502-063DC2AB4456}" type="parTrans" cxnId="{4543A3F9-DC92-2943-A880-596C5F2F830D}">
      <dgm:prSet/>
      <dgm:spPr/>
      <dgm:t>
        <a:bodyPr/>
        <a:lstStyle/>
        <a:p>
          <a:endParaRPr lang="en-GB"/>
        </a:p>
      </dgm:t>
    </dgm:pt>
    <dgm:pt modelId="{320EA9DE-2F7A-1849-970F-EA4611796DAD}" type="sibTrans" cxnId="{4543A3F9-DC92-2943-A880-596C5F2F830D}">
      <dgm:prSet/>
      <dgm:spPr/>
      <dgm:t>
        <a:bodyPr/>
        <a:lstStyle/>
        <a:p>
          <a:endParaRPr lang="en-GB"/>
        </a:p>
      </dgm:t>
    </dgm:pt>
    <dgm:pt modelId="{332D063D-2F0F-9C49-905B-44065B5E7CB7}">
      <dgm:prSet custT="1"/>
      <dgm:spPr/>
      <dgm:t>
        <a:bodyPr/>
        <a:lstStyle/>
        <a:p>
          <a:pPr algn="r" rtl="1">
            <a:buNone/>
          </a:pPr>
          <a:endParaRPr lang="en-GB" sz="2000" dirty="0"/>
        </a:p>
      </dgm:t>
    </dgm:pt>
    <dgm:pt modelId="{234E10D8-9A40-184B-BEF1-28DD0E02FC08}" type="parTrans" cxnId="{2711313E-67E9-5D47-8A92-533BC8D3AC41}">
      <dgm:prSet/>
      <dgm:spPr/>
    </dgm:pt>
    <dgm:pt modelId="{766AD8F3-EF6E-7348-97FB-E81047689DEC}" type="sibTrans" cxnId="{2711313E-67E9-5D47-8A92-533BC8D3AC41}">
      <dgm:prSet/>
      <dgm:spPr/>
    </dgm:pt>
    <dgm:pt modelId="{590916F4-DA9D-6C4E-AB3C-56A22A9A01A1}" type="pres">
      <dgm:prSet presAssocID="{26FA3F63-3248-1941-86CB-FF9143BE3797}" presName="Name0" presStyleCnt="0">
        <dgm:presLayoutVars>
          <dgm:dir val="rev"/>
          <dgm:animLvl val="lvl"/>
          <dgm:resizeHandles val="exact"/>
        </dgm:presLayoutVars>
      </dgm:prSet>
      <dgm:spPr/>
    </dgm:pt>
    <dgm:pt modelId="{BEC9F446-41F5-E04C-A4A1-7BEF556CF74A}" type="pres">
      <dgm:prSet presAssocID="{3A1AB5D0-9503-E34E-A437-5D8BB0A8DE81}" presName="composite" presStyleCnt="0"/>
      <dgm:spPr/>
    </dgm:pt>
    <dgm:pt modelId="{E8DB8185-8DE1-0343-A51E-E5F37CECF3B8}" type="pres">
      <dgm:prSet presAssocID="{3A1AB5D0-9503-E34E-A437-5D8BB0A8DE81}" presName="parTx" presStyleLbl="alignNode1" presStyleIdx="0" presStyleCnt="5" custScaleY="139851">
        <dgm:presLayoutVars>
          <dgm:chMax val="0"/>
          <dgm:chPref val="0"/>
          <dgm:bulletEnabled val="1"/>
        </dgm:presLayoutVars>
      </dgm:prSet>
      <dgm:spPr/>
    </dgm:pt>
    <dgm:pt modelId="{045651F5-5816-1948-A4FF-40DCA81680F2}" type="pres">
      <dgm:prSet presAssocID="{3A1AB5D0-9503-E34E-A437-5D8BB0A8DE81}" presName="desTx" presStyleLbl="alignAccFollowNode1" presStyleIdx="0" presStyleCnt="5">
        <dgm:presLayoutVars>
          <dgm:bulletEnabled val="1"/>
        </dgm:presLayoutVars>
      </dgm:prSet>
      <dgm:spPr/>
    </dgm:pt>
    <dgm:pt modelId="{B969AA94-D6D7-FA4E-AF18-8B5E1E528225}" type="pres">
      <dgm:prSet presAssocID="{A06AC6AF-AB6C-834D-A26C-67023D96B683}" presName="space" presStyleCnt="0"/>
      <dgm:spPr/>
    </dgm:pt>
    <dgm:pt modelId="{B9D06B53-0E61-D645-9C30-7F02EC751A55}" type="pres">
      <dgm:prSet presAssocID="{B5292BB0-F023-9C43-BDF8-F755E102B789}" presName="composite" presStyleCnt="0"/>
      <dgm:spPr/>
    </dgm:pt>
    <dgm:pt modelId="{EC177CF8-B5F5-414F-A53E-2F438E96288D}" type="pres">
      <dgm:prSet presAssocID="{B5292BB0-F023-9C43-BDF8-F755E102B789}" presName="parTx" presStyleLbl="alignNode1" presStyleIdx="1" presStyleCnt="5" custScaleY="139851">
        <dgm:presLayoutVars>
          <dgm:chMax val="0"/>
          <dgm:chPref val="0"/>
          <dgm:bulletEnabled val="1"/>
        </dgm:presLayoutVars>
      </dgm:prSet>
      <dgm:spPr/>
    </dgm:pt>
    <dgm:pt modelId="{C4E50838-661D-0A4F-9230-A17B5BBA0433}" type="pres">
      <dgm:prSet presAssocID="{B5292BB0-F023-9C43-BDF8-F755E102B789}" presName="desTx" presStyleLbl="alignAccFollowNode1" presStyleIdx="1" presStyleCnt="5">
        <dgm:presLayoutVars>
          <dgm:bulletEnabled val="1"/>
        </dgm:presLayoutVars>
      </dgm:prSet>
      <dgm:spPr/>
    </dgm:pt>
    <dgm:pt modelId="{F9D47BEE-5C3C-1B4F-9BA5-E7574089AE00}" type="pres">
      <dgm:prSet presAssocID="{88CA8B33-D9EF-5F4E-AF29-58DBD2E4CB4B}" presName="space" presStyleCnt="0"/>
      <dgm:spPr/>
    </dgm:pt>
    <dgm:pt modelId="{2306BA8E-B918-444A-8B08-772CCB58B331}" type="pres">
      <dgm:prSet presAssocID="{15AE242A-A208-ED48-81C5-B3A8D9A9B3D6}" presName="composite" presStyleCnt="0"/>
      <dgm:spPr/>
    </dgm:pt>
    <dgm:pt modelId="{B8684A02-3572-0945-B847-82A166B416B9}" type="pres">
      <dgm:prSet presAssocID="{15AE242A-A208-ED48-81C5-B3A8D9A9B3D6}" presName="parTx" presStyleLbl="alignNode1" presStyleIdx="2" presStyleCnt="5" custScaleY="139851">
        <dgm:presLayoutVars>
          <dgm:chMax val="0"/>
          <dgm:chPref val="0"/>
          <dgm:bulletEnabled val="1"/>
        </dgm:presLayoutVars>
      </dgm:prSet>
      <dgm:spPr/>
    </dgm:pt>
    <dgm:pt modelId="{FA2079E0-83A9-DA44-BA47-022EAE095881}" type="pres">
      <dgm:prSet presAssocID="{15AE242A-A208-ED48-81C5-B3A8D9A9B3D6}" presName="desTx" presStyleLbl="alignAccFollowNode1" presStyleIdx="2" presStyleCnt="5">
        <dgm:presLayoutVars>
          <dgm:bulletEnabled val="1"/>
        </dgm:presLayoutVars>
      </dgm:prSet>
      <dgm:spPr/>
    </dgm:pt>
    <dgm:pt modelId="{FE265833-5ED4-EC45-9AEC-1F0CB3A350F4}" type="pres">
      <dgm:prSet presAssocID="{88486D9C-C807-A542-8F6C-282AD3AB521B}" presName="space" presStyleCnt="0"/>
      <dgm:spPr/>
    </dgm:pt>
    <dgm:pt modelId="{882B7932-9AF9-734C-BC84-BDF3F297FBC3}" type="pres">
      <dgm:prSet presAssocID="{801EEF4E-7751-4E43-8577-B06455337076}" presName="composite" presStyleCnt="0"/>
      <dgm:spPr/>
    </dgm:pt>
    <dgm:pt modelId="{65574064-AB9C-7C44-ACBC-5DDDEBEF091D}" type="pres">
      <dgm:prSet presAssocID="{801EEF4E-7751-4E43-8577-B06455337076}" presName="parTx" presStyleLbl="alignNode1" presStyleIdx="3" presStyleCnt="5" custScaleY="139851">
        <dgm:presLayoutVars>
          <dgm:chMax val="0"/>
          <dgm:chPref val="0"/>
          <dgm:bulletEnabled val="1"/>
        </dgm:presLayoutVars>
      </dgm:prSet>
      <dgm:spPr/>
    </dgm:pt>
    <dgm:pt modelId="{9B6BE2D0-AC21-C94C-8288-314757E981D2}" type="pres">
      <dgm:prSet presAssocID="{801EEF4E-7751-4E43-8577-B06455337076}" presName="desTx" presStyleLbl="alignAccFollowNode1" presStyleIdx="3" presStyleCnt="5">
        <dgm:presLayoutVars>
          <dgm:bulletEnabled val="1"/>
        </dgm:presLayoutVars>
      </dgm:prSet>
      <dgm:spPr/>
    </dgm:pt>
    <dgm:pt modelId="{F49ECD00-1E6C-2248-817F-4483432599CF}" type="pres">
      <dgm:prSet presAssocID="{EF2F503E-D5C3-CB4F-A5E2-BE1A0D4FC76B}" presName="space" presStyleCnt="0"/>
      <dgm:spPr/>
    </dgm:pt>
    <dgm:pt modelId="{07B9B4F9-EDBF-2E4A-93C7-4B448F5874E0}" type="pres">
      <dgm:prSet presAssocID="{7F1E4380-4188-F64A-B8B2-6B0EC8842313}" presName="composite" presStyleCnt="0"/>
      <dgm:spPr/>
    </dgm:pt>
    <dgm:pt modelId="{B8DF8877-AC4C-2A40-A5D9-6BBA0C616898}" type="pres">
      <dgm:prSet presAssocID="{7F1E4380-4188-F64A-B8B2-6B0EC8842313}" presName="parTx" presStyleLbl="alignNode1" presStyleIdx="4" presStyleCnt="5" custScaleY="139851">
        <dgm:presLayoutVars>
          <dgm:chMax val="0"/>
          <dgm:chPref val="0"/>
          <dgm:bulletEnabled val="1"/>
        </dgm:presLayoutVars>
      </dgm:prSet>
      <dgm:spPr/>
    </dgm:pt>
    <dgm:pt modelId="{7C43C71A-E0C2-BF45-8F0C-C02F50A0B12D}" type="pres">
      <dgm:prSet presAssocID="{7F1E4380-4188-F64A-B8B2-6B0EC8842313}" presName="desTx" presStyleLbl="alignAccFollowNode1" presStyleIdx="4" presStyleCnt="5">
        <dgm:presLayoutVars>
          <dgm:bulletEnabled val="1"/>
        </dgm:presLayoutVars>
      </dgm:prSet>
      <dgm:spPr/>
    </dgm:pt>
  </dgm:ptLst>
  <dgm:cxnLst>
    <dgm:cxn modelId="{D4C07C04-B31F-8F48-BAA5-CDEA1FC1F441}" srcId="{3A1AB5D0-9503-E34E-A437-5D8BB0A8DE81}" destId="{44A3E14D-97D7-404A-A354-2AB80E487632}" srcOrd="1" destOrd="0" parTransId="{846ABC0C-2210-404C-995B-2833F8DE0BA9}" sibTransId="{D0F50451-5570-4E4E-9E63-08EA7CCBE473}"/>
    <dgm:cxn modelId="{DD25A608-D85E-754E-BDE4-339BB95BF206}" type="presOf" srcId="{140DE690-2173-0F40-88EF-51383EE5E5E3}" destId="{7C43C71A-E0C2-BF45-8F0C-C02F50A0B12D}" srcOrd="0" destOrd="2" presId="urn:microsoft.com/office/officeart/2005/8/layout/hList1"/>
    <dgm:cxn modelId="{328F940E-9305-A544-83CF-BB70321E6774}" type="presOf" srcId="{06A62415-98B8-D747-A7C4-BBCF467C58C9}" destId="{9B6BE2D0-AC21-C94C-8288-314757E981D2}" srcOrd="0" destOrd="2" presId="urn:microsoft.com/office/officeart/2005/8/layout/hList1"/>
    <dgm:cxn modelId="{F0AC4E10-E9CC-C145-90B6-6A59A2E48976}" type="presOf" srcId="{44A3E14D-97D7-404A-A354-2AB80E487632}" destId="{045651F5-5816-1948-A4FF-40DCA81680F2}" srcOrd="0" destOrd="1" presId="urn:microsoft.com/office/officeart/2005/8/layout/hList1"/>
    <dgm:cxn modelId="{C5890E17-05F8-7C44-ABBC-6D843180B42B}" type="presOf" srcId="{62125005-C284-8247-96C9-2582CC2F3DC5}" destId="{FA2079E0-83A9-DA44-BA47-022EAE095881}" srcOrd="0" destOrd="2" presId="urn:microsoft.com/office/officeart/2005/8/layout/hList1"/>
    <dgm:cxn modelId="{8E777718-6865-CB4C-9000-E30B765AFBF5}" srcId="{B5292BB0-F023-9C43-BDF8-F755E102B789}" destId="{005C7EE6-0B72-C745-BE31-CC2A82C0C2C2}" srcOrd="1" destOrd="0" parTransId="{A4EA3E53-78E8-F044-959E-2806BFDF8C18}" sibTransId="{36CA86DC-5E51-1F44-9BA6-8905E0ABFD80}"/>
    <dgm:cxn modelId="{EB9EDE19-60CA-A64C-8641-86528FCBB696}" type="presOf" srcId="{000CFE36-BFF0-D04C-999A-4EA2AEB7DE61}" destId="{FA2079E0-83A9-DA44-BA47-022EAE095881}" srcOrd="0" destOrd="1" presId="urn:microsoft.com/office/officeart/2005/8/layout/hList1"/>
    <dgm:cxn modelId="{B31C761F-8BE5-E84A-AE2D-8705393A8CA1}" type="presOf" srcId="{332D063D-2F0F-9C49-905B-44065B5E7CB7}" destId="{7C43C71A-E0C2-BF45-8F0C-C02F50A0B12D}" srcOrd="0" destOrd="1" presId="urn:microsoft.com/office/officeart/2005/8/layout/hList1"/>
    <dgm:cxn modelId="{64168B25-53D5-FB4C-9CEC-F9093641ECA0}" type="presOf" srcId="{005C7EE6-0B72-C745-BE31-CC2A82C0C2C2}" destId="{C4E50838-661D-0A4F-9230-A17B5BBA0433}" srcOrd="0" destOrd="1" presId="urn:microsoft.com/office/officeart/2005/8/layout/hList1"/>
    <dgm:cxn modelId="{7A6D3329-2A57-3047-8B33-F254AB51FD91}" type="presOf" srcId="{AB11449C-E526-864F-A299-83B789F5F974}" destId="{9B6BE2D0-AC21-C94C-8288-314757E981D2}" srcOrd="0" destOrd="1" presId="urn:microsoft.com/office/officeart/2005/8/layout/hList1"/>
    <dgm:cxn modelId="{49D0FD2E-F87C-7344-9D83-42D1905F1113}" type="presOf" srcId="{C9021A69-95D1-2648-90BB-5179FCE63CB4}" destId="{FA2079E0-83A9-DA44-BA47-022EAE095881}" srcOrd="0" destOrd="0" presId="urn:microsoft.com/office/officeart/2005/8/layout/hList1"/>
    <dgm:cxn modelId="{2711313E-67E9-5D47-8A92-533BC8D3AC41}" srcId="{7F1E4380-4188-F64A-B8B2-6B0EC8842313}" destId="{332D063D-2F0F-9C49-905B-44065B5E7CB7}" srcOrd="1" destOrd="0" parTransId="{234E10D8-9A40-184B-BEF1-28DD0E02FC08}" sibTransId="{766AD8F3-EF6E-7348-97FB-E81047689DEC}"/>
    <dgm:cxn modelId="{B7686E40-91C8-5D44-AFA1-A7434945AD79}" srcId="{15AE242A-A208-ED48-81C5-B3A8D9A9B3D6}" destId="{C9021A69-95D1-2648-90BB-5179FCE63CB4}" srcOrd="0" destOrd="0" parTransId="{ED63B28A-A9AE-194E-964E-BDC157C7B5E3}" sibTransId="{E12996E5-D7D0-0046-A0DB-58505116E969}"/>
    <dgm:cxn modelId="{E911304C-880C-0E46-BF9A-F2F6A1F591D6}" srcId="{801EEF4E-7751-4E43-8577-B06455337076}" destId="{AB11449C-E526-864F-A299-83B789F5F974}" srcOrd="1" destOrd="0" parTransId="{D3A37DA9-5D4E-6341-939B-798AAAACD23B}" sibTransId="{82EB2AFF-1B4D-AA40-A5E6-7C543AC65F90}"/>
    <dgm:cxn modelId="{2697DB5F-D766-1E4C-80D6-63AA409B9AE8}" type="presOf" srcId="{801EEF4E-7751-4E43-8577-B06455337076}" destId="{65574064-AB9C-7C44-ACBC-5DDDEBEF091D}" srcOrd="0" destOrd="0" presId="urn:microsoft.com/office/officeart/2005/8/layout/hList1"/>
    <dgm:cxn modelId="{49AF516C-E61C-B74C-919F-B6D0A3A6AB09}" srcId="{3A1AB5D0-9503-E34E-A437-5D8BB0A8DE81}" destId="{A4DBA61F-9431-704F-AEC7-A701C7F726E7}" srcOrd="0" destOrd="0" parTransId="{6DE4BCB3-10E1-414E-BCBD-3A8698A1F214}" sibTransId="{A5CC289E-1823-D044-AF61-104CA8CFFBC5}"/>
    <dgm:cxn modelId="{FC9BD06F-E33E-4D45-AB2A-5F646A183B1C}" srcId="{801EEF4E-7751-4E43-8577-B06455337076}" destId="{D10D69FB-EB86-7B40-AD4F-24887965D1DA}" srcOrd="0" destOrd="0" parTransId="{A2C7F354-E7B6-9E4C-939E-0070CEE60DFE}" sibTransId="{899AEBAD-0A3E-6A42-A99D-8431DE06D727}"/>
    <dgm:cxn modelId="{6B5DEE73-802D-D549-BC42-171C6171FED7}" type="presOf" srcId="{7F1E4380-4188-F64A-B8B2-6B0EC8842313}" destId="{B8DF8877-AC4C-2A40-A5D9-6BBA0C616898}" srcOrd="0" destOrd="0" presId="urn:microsoft.com/office/officeart/2005/8/layout/hList1"/>
    <dgm:cxn modelId="{3D1C7F7B-20C8-C845-99C8-9CC683BF33E1}" type="presOf" srcId="{A4DBA61F-9431-704F-AEC7-A701C7F726E7}" destId="{045651F5-5816-1948-A4FF-40DCA81680F2}" srcOrd="0" destOrd="0" presId="urn:microsoft.com/office/officeart/2005/8/layout/hList1"/>
    <dgm:cxn modelId="{03E92284-6C1F-A14B-B109-E3C32D2D2B3B}" srcId="{26FA3F63-3248-1941-86CB-FF9143BE3797}" destId="{7F1E4380-4188-F64A-B8B2-6B0EC8842313}" srcOrd="4" destOrd="0" parTransId="{993E7242-9562-224E-AB90-E2A6DEB19BDA}" sibTransId="{72979971-F346-A44C-BD0D-8EDF8C21F2BB}"/>
    <dgm:cxn modelId="{B69D6E85-B67A-B440-95D7-7CE8497017CC}" type="presOf" srcId="{26FA3F63-3248-1941-86CB-FF9143BE3797}" destId="{590916F4-DA9D-6C4E-AB3C-56A22A9A01A1}" srcOrd="0" destOrd="0" presId="urn:microsoft.com/office/officeart/2005/8/layout/hList1"/>
    <dgm:cxn modelId="{7B09D58A-C33E-0847-8FC1-C35F02EF103F}" srcId="{15AE242A-A208-ED48-81C5-B3A8D9A9B3D6}" destId="{62125005-C284-8247-96C9-2582CC2F3DC5}" srcOrd="2" destOrd="0" parTransId="{0B3EC76C-8006-F74A-B08E-B27C2825208D}" sibTransId="{40778CDE-10A4-2441-929C-D4D989FF338C}"/>
    <dgm:cxn modelId="{6F9C8C8B-E941-4B4A-AF39-8966AA0F0CC8}" srcId="{26FA3F63-3248-1941-86CB-FF9143BE3797}" destId="{15AE242A-A208-ED48-81C5-B3A8D9A9B3D6}" srcOrd="2" destOrd="0" parTransId="{3BFA54A2-F392-5B4E-88ED-52E850C6E001}" sibTransId="{88486D9C-C807-A542-8F6C-282AD3AB521B}"/>
    <dgm:cxn modelId="{AFCAB68D-6184-D94D-AB4F-963912540411}" srcId="{26FA3F63-3248-1941-86CB-FF9143BE3797}" destId="{B5292BB0-F023-9C43-BDF8-F755E102B789}" srcOrd="1" destOrd="0" parTransId="{82C2E4D5-C655-DD4C-B18F-8DA753EEDEB7}" sibTransId="{88CA8B33-D9EF-5F4E-AF29-58DBD2E4CB4B}"/>
    <dgm:cxn modelId="{96DD948E-592E-EC44-8A10-096BB4EDDFC1}" type="presOf" srcId="{39FA7B6E-4EB8-AD4D-BF3A-1AF6F73EA705}" destId="{7C43C71A-E0C2-BF45-8F0C-C02F50A0B12D}" srcOrd="0" destOrd="0" presId="urn:microsoft.com/office/officeart/2005/8/layout/hList1"/>
    <dgm:cxn modelId="{5913AE93-F616-E444-9C70-9FDE6CEB6A25}" srcId="{15AE242A-A208-ED48-81C5-B3A8D9A9B3D6}" destId="{000CFE36-BFF0-D04C-999A-4EA2AEB7DE61}" srcOrd="1" destOrd="0" parTransId="{42503E4E-1AA8-4D45-8E7D-C5FA4DA4474B}" sibTransId="{9C28A4F0-FCD1-4D42-97CC-CC9EB055FAC6}"/>
    <dgm:cxn modelId="{7575CF93-8550-EF43-B5FC-C7D0EABA920E}" type="presOf" srcId="{D10D69FB-EB86-7B40-AD4F-24887965D1DA}" destId="{9B6BE2D0-AC21-C94C-8288-314757E981D2}" srcOrd="0" destOrd="0" presId="urn:microsoft.com/office/officeart/2005/8/layout/hList1"/>
    <dgm:cxn modelId="{92744A97-38A6-DA4F-824D-18282074731B}" type="presOf" srcId="{B5292BB0-F023-9C43-BDF8-F755E102B789}" destId="{EC177CF8-B5F5-414F-A53E-2F438E96288D}" srcOrd="0" destOrd="0" presId="urn:microsoft.com/office/officeart/2005/8/layout/hList1"/>
    <dgm:cxn modelId="{FF849599-F11F-6F41-9A04-5112F3FB95A1}" type="presOf" srcId="{A62F11E2-3908-CE4F-8A66-856DBC2A72B2}" destId="{C4E50838-661D-0A4F-9230-A17B5BBA0433}" srcOrd="0" destOrd="0" presId="urn:microsoft.com/office/officeart/2005/8/layout/hList1"/>
    <dgm:cxn modelId="{A34BB99B-7A6A-5B4F-B18D-B1A53231B9DD}" type="presOf" srcId="{3A1AB5D0-9503-E34E-A437-5D8BB0A8DE81}" destId="{E8DB8185-8DE1-0343-A51E-E5F37CECF3B8}" srcOrd="0" destOrd="0" presId="urn:microsoft.com/office/officeart/2005/8/layout/hList1"/>
    <dgm:cxn modelId="{7B8661AC-562E-C042-96BE-9CDA575492EC}" srcId="{26FA3F63-3248-1941-86CB-FF9143BE3797}" destId="{3A1AB5D0-9503-E34E-A437-5D8BB0A8DE81}" srcOrd="0" destOrd="0" parTransId="{6B9BDFA1-00B9-9048-B301-EAADAC173324}" sibTransId="{A06AC6AF-AB6C-834D-A26C-67023D96B683}"/>
    <dgm:cxn modelId="{9EDEC9B2-EAC8-9C43-A519-4DCBA0B31FC9}" type="presOf" srcId="{C229D41E-E372-864D-983E-5AA69F975CD3}" destId="{C4E50838-661D-0A4F-9230-A17B5BBA0433}" srcOrd="0" destOrd="2" presId="urn:microsoft.com/office/officeart/2005/8/layout/hList1"/>
    <dgm:cxn modelId="{600FC3B4-598E-AA4B-B6E4-D76B9BB371DF}" srcId="{B5292BB0-F023-9C43-BDF8-F755E102B789}" destId="{C229D41E-E372-864D-983E-5AA69F975CD3}" srcOrd="2" destOrd="0" parTransId="{06D4C685-3F2C-FB49-903D-F05B1A7F4A5A}" sibTransId="{03F43735-7DC8-EC4D-BFFA-A5339B25A423}"/>
    <dgm:cxn modelId="{379000BA-0202-B34A-AC7F-BB041DA72F2D}" type="presOf" srcId="{15AE242A-A208-ED48-81C5-B3A8D9A9B3D6}" destId="{B8684A02-3572-0945-B847-82A166B416B9}" srcOrd="0" destOrd="0" presId="urn:microsoft.com/office/officeart/2005/8/layout/hList1"/>
    <dgm:cxn modelId="{336699EA-06EA-B84A-B320-26E6DE7CC6C2}" srcId="{7F1E4380-4188-F64A-B8B2-6B0EC8842313}" destId="{39FA7B6E-4EB8-AD4D-BF3A-1AF6F73EA705}" srcOrd="0" destOrd="0" parTransId="{4D7998B9-8696-1A4A-BBB2-671758410096}" sibTransId="{1E5C760E-66E4-B84C-B945-29ECD9DC2953}"/>
    <dgm:cxn modelId="{7A1F2BF1-51B4-174D-98D7-EA63BE8AF8D6}" srcId="{26FA3F63-3248-1941-86CB-FF9143BE3797}" destId="{801EEF4E-7751-4E43-8577-B06455337076}" srcOrd="3" destOrd="0" parTransId="{985A383E-AD83-CB4C-8745-F57747C15CF5}" sibTransId="{EF2F503E-D5C3-CB4F-A5E2-BE1A0D4FC76B}"/>
    <dgm:cxn modelId="{5A3713F5-6598-2C4C-88C4-931E5140FA36}" srcId="{B5292BB0-F023-9C43-BDF8-F755E102B789}" destId="{A62F11E2-3908-CE4F-8A66-856DBC2A72B2}" srcOrd="0" destOrd="0" parTransId="{A68E132D-4DE3-6C46-AE2E-75D0F021B8F2}" sibTransId="{EDE27A86-6AD4-9B44-A450-2FB14F00D625}"/>
    <dgm:cxn modelId="{4543A3F9-DC92-2943-A880-596C5F2F830D}" srcId="{7F1E4380-4188-F64A-B8B2-6B0EC8842313}" destId="{140DE690-2173-0F40-88EF-51383EE5E5E3}" srcOrd="2" destOrd="0" parTransId="{AD10FD25-B9AE-C448-A502-063DC2AB4456}" sibTransId="{320EA9DE-2F7A-1849-970F-EA4611796DAD}"/>
    <dgm:cxn modelId="{99847CFB-79BD-6A4D-8C71-DA675A57D12F}" srcId="{801EEF4E-7751-4E43-8577-B06455337076}" destId="{06A62415-98B8-D747-A7C4-BBCF467C58C9}" srcOrd="2" destOrd="0" parTransId="{DCE35171-2951-1441-A20E-2BA7962CF37E}" sibTransId="{93D196AF-8722-2749-8D8A-7C80BDDC6CE4}"/>
    <dgm:cxn modelId="{1E3A2285-3994-1C4B-92DE-55F2499C1FCC}" type="presParOf" srcId="{590916F4-DA9D-6C4E-AB3C-56A22A9A01A1}" destId="{BEC9F446-41F5-E04C-A4A1-7BEF556CF74A}" srcOrd="0" destOrd="0" presId="urn:microsoft.com/office/officeart/2005/8/layout/hList1"/>
    <dgm:cxn modelId="{D6516B37-DDE5-8A49-9CB7-50A8068E9CAB}" type="presParOf" srcId="{BEC9F446-41F5-E04C-A4A1-7BEF556CF74A}" destId="{E8DB8185-8DE1-0343-A51E-E5F37CECF3B8}" srcOrd="0" destOrd="0" presId="urn:microsoft.com/office/officeart/2005/8/layout/hList1"/>
    <dgm:cxn modelId="{A775ACA0-D8FD-0F4E-BEB7-2B11098FAA69}" type="presParOf" srcId="{BEC9F446-41F5-E04C-A4A1-7BEF556CF74A}" destId="{045651F5-5816-1948-A4FF-40DCA81680F2}" srcOrd="1" destOrd="0" presId="urn:microsoft.com/office/officeart/2005/8/layout/hList1"/>
    <dgm:cxn modelId="{21D38471-0750-A64D-ABF0-50B4A11A0B31}" type="presParOf" srcId="{590916F4-DA9D-6C4E-AB3C-56A22A9A01A1}" destId="{B969AA94-D6D7-FA4E-AF18-8B5E1E528225}" srcOrd="1" destOrd="0" presId="urn:microsoft.com/office/officeart/2005/8/layout/hList1"/>
    <dgm:cxn modelId="{252478ED-7C20-AE4B-8865-4D3A7C9A7D9E}" type="presParOf" srcId="{590916F4-DA9D-6C4E-AB3C-56A22A9A01A1}" destId="{B9D06B53-0E61-D645-9C30-7F02EC751A55}" srcOrd="2" destOrd="0" presId="urn:microsoft.com/office/officeart/2005/8/layout/hList1"/>
    <dgm:cxn modelId="{49718246-D39F-034B-BEBF-CCBE73E28637}" type="presParOf" srcId="{B9D06B53-0E61-D645-9C30-7F02EC751A55}" destId="{EC177CF8-B5F5-414F-A53E-2F438E96288D}" srcOrd="0" destOrd="0" presId="urn:microsoft.com/office/officeart/2005/8/layout/hList1"/>
    <dgm:cxn modelId="{5DB0427F-6FB3-EA46-AC52-1E3E71C6DFDF}" type="presParOf" srcId="{B9D06B53-0E61-D645-9C30-7F02EC751A55}" destId="{C4E50838-661D-0A4F-9230-A17B5BBA0433}" srcOrd="1" destOrd="0" presId="urn:microsoft.com/office/officeart/2005/8/layout/hList1"/>
    <dgm:cxn modelId="{AEE874A0-8DFC-AE4E-AE41-4C95A08B3354}" type="presParOf" srcId="{590916F4-DA9D-6C4E-AB3C-56A22A9A01A1}" destId="{F9D47BEE-5C3C-1B4F-9BA5-E7574089AE00}" srcOrd="3" destOrd="0" presId="urn:microsoft.com/office/officeart/2005/8/layout/hList1"/>
    <dgm:cxn modelId="{49E74E0F-ED22-8F4D-A4CE-EE8DBA014BC3}" type="presParOf" srcId="{590916F4-DA9D-6C4E-AB3C-56A22A9A01A1}" destId="{2306BA8E-B918-444A-8B08-772CCB58B331}" srcOrd="4" destOrd="0" presId="urn:microsoft.com/office/officeart/2005/8/layout/hList1"/>
    <dgm:cxn modelId="{CCA38436-BF10-7C4F-AA76-DCBA43AD4F77}" type="presParOf" srcId="{2306BA8E-B918-444A-8B08-772CCB58B331}" destId="{B8684A02-3572-0945-B847-82A166B416B9}" srcOrd="0" destOrd="0" presId="urn:microsoft.com/office/officeart/2005/8/layout/hList1"/>
    <dgm:cxn modelId="{008532D6-5E46-B644-BA8B-75FBA7CA61BE}" type="presParOf" srcId="{2306BA8E-B918-444A-8B08-772CCB58B331}" destId="{FA2079E0-83A9-DA44-BA47-022EAE095881}" srcOrd="1" destOrd="0" presId="urn:microsoft.com/office/officeart/2005/8/layout/hList1"/>
    <dgm:cxn modelId="{9F87644B-15DC-904B-96F8-F7D72A5706A3}" type="presParOf" srcId="{590916F4-DA9D-6C4E-AB3C-56A22A9A01A1}" destId="{FE265833-5ED4-EC45-9AEC-1F0CB3A350F4}" srcOrd="5" destOrd="0" presId="urn:microsoft.com/office/officeart/2005/8/layout/hList1"/>
    <dgm:cxn modelId="{20F8EFA9-0760-044C-9B0B-4CE4091A1E26}" type="presParOf" srcId="{590916F4-DA9D-6C4E-AB3C-56A22A9A01A1}" destId="{882B7932-9AF9-734C-BC84-BDF3F297FBC3}" srcOrd="6" destOrd="0" presId="urn:microsoft.com/office/officeart/2005/8/layout/hList1"/>
    <dgm:cxn modelId="{0B801A8E-A196-E140-9204-BB22EAF669E0}" type="presParOf" srcId="{882B7932-9AF9-734C-BC84-BDF3F297FBC3}" destId="{65574064-AB9C-7C44-ACBC-5DDDEBEF091D}" srcOrd="0" destOrd="0" presId="urn:microsoft.com/office/officeart/2005/8/layout/hList1"/>
    <dgm:cxn modelId="{F405A588-8250-2A48-88F7-F4E3DB4B7E57}" type="presParOf" srcId="{882B7932-9AF9-734C-BC84-BDF3F297FBC3}" destId="{9B6BE2D0-AC21-C94C-8288-314757E981D2}" srcOrd="1" destOrd="0" presId="urn:microsoft.com/office/officeart/2005/8/layout/hList1"/>
    <dgm:cxn modelId="{E56DC5D3-C4B9-A742-B06A-559C733CCA01}" type="presParOf" srcId="{590916F4-DA9D-6C4E-AB3C-56A22A9A01A1}" destId="{F49ECD00-1E6C-2248-817F-4483432599CF}" srcOrd="7" destOrd="0" presId="urn:microsoft.com/office/officeart/2005/8/layout/hList1"/>
    <dgm:cxn modelId="{26582186-225E-F341-ADB4-D24B132580C5}" type="presParOf" srcId="{590916F4-DA9D-6C4E-AB3C-56A22A9A01A1}" destId="{07B9B4F9-EDBF-2E4A-93C7-4B448F5874E0}" srcOrd="8" destOrd="0" presId="urn:microsoft.com/office/officeart/2005/8/layout/hList1"/>
    <dgm:cxn modelId="{FA8D5975-49E5-0045-9237-841E9E57A4B3}" type="presParOf" srcId="{07B9B4F9-EDBF-2E4A-93C7-4B448F5874E0}" destId="{B8DF8877-AC4C-2A40-A5D9-6BBA0C616898}" srcOrd="0" destOrd="0" presId="urn:microsoft.com/office/officeart/2005/8/layout/hList1"/>
    <dgm:cxn modelId="{7C0328D8-8156-0C44-AB18-138DC4DA4E6A}" type="presParOf" srcId="{07B9B4F9-EDBF-2E4A-93C7-4B448F5874E0}" destId="{7C43C71A-E0C2-BF45-8F0C-C02F50A0B12D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١- التوقع الواقعي لردود الفعل</a:t>
          </a:r>
          <a:endParaRPr lang="en-GB" sz="20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0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0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000" dirty="0"/>
            <a:t>إدراك أن المواقف الجريئة ستُقابل حتمًا بتعدد الآراء — ليس كل الجمهور سيتفق</a:t>
          </a:r>
          <a:endParaRPr lang="en-GB" sz="20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0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0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٢- تحضير رسائل استجابة واضحة</a:t>
          </a:r>
          <a:endParaRPr lang="en-GB" sz="20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0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0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Char char="•"/>
          </a:pPr>
          <a:r>
            <a:rPr lang="ar-SA" sz="2000" dirty="0"/>
            <a:t>إعداد إجابات مدروسة للأسئلة الحرجة المحتملة</a:t>
          </a:r>
          <a:endParaRPr lang="en-GB" sz="20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0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0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٣- التمسّك بالشفافية</a:t>
          </a:r>
          <a:endParaRPr lang="en-GB" sz="20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0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0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عدم التراجع عن الموقف الحقيقي عند أول موجة نقد — بل شرح الرؤية بشفافية</a:t>
          </a:r>
          <a:r>
            <a:rPr lang="en-GB" sz="2000" dirty="0"/>
            <a:t>.</a:t>
          </a:r>
          <a:endParaRPr lang="en-GB" sz="2000" b="1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0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0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٤- التفاعل بأدب واحترام</a:t>
          </a:r>
          <a:endParaRPr lang="en-GB" sz="20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0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0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إدارة الحوار مع المنتقدين باحترام، دون تصعيد أو عدوانية</a:t>
          </a:r>
          <a:endParaRPr lang="en-GB" sz="2000" b="1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0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000"/>
        </a:p>
      </dgm:t>
    </dgm:pt>
    <dgm:pt modelId="{C2C867AE-2E76-4348-93C3-1EF668CDDDD7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٥- مراجعة مستمرة للرسائل</a:t>
          </a:r>
          <a:endParaRPr lang="en-GB" sz="2000" dirty="0"/>
        </a:p>
      </dgm:t>
    </dgm:pt>
    <dgm:pt modelId="{5C85D8A0-7A24-7048-98AE-5ED4706FFD2E}" type="parTrans" cxnId="{32CFDC23-2CFA-0649-8D31-89A63FB0A099}">
      <dgm:prSet/>
      <dgm:spPr/>
      <dgm:t>
        <a:bodyPr/>
        <a:lstStyle/>
        <a:p>
          <a:endParaRPr lang="en-GB" sz="2000"/>
        </a:p>
      </dgm:t>
    </dgm:pt>
    <dgm:pt modelId="{6FDA17C5-F28E-E94F-AFA1-448EFD4EFB60}" type="sibTrans" cxnId="{32CFDC23-2CFA-0649-8D31-89A63FB0A099}">
      <dgm:prSet/>
      <dgm:spPr/>
      <dgm:t>
        <a:bodyPr/>
        <a:lstStyle/>
        <a:p>
          <a:endParaRPr lang="en-GB" sz="2000"/>
        </a:p>
      </dgm:t>
    </dgm:pt>
    <dgm:pt modelId="{153A41E8-312F-9E41-8239-3E6E3C2F3E5F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متابعة النقاش العام، وتعديل الرسائل إذا ظهرت جوانب تحتاج توضيحًا إضافيًا</a:t>
          </a:r>
          <a:endParaRPr lang="en-GB" sz="2000" b="1" dirty="0"/>
        </a:p>
      </dgm:t>
    </dgm:pt>
    <dgm:pt modelId="{6B57F36C-12D3-5348-9D7A-0D01AC30F1F4}" type="parTrans" cxnId="{818DE7F8-C09D-9D40-AA32-4A27F7A37E74}">
      <dgm:prSet/>
      <dgm:spPr/>
      <dgm:t>
        <a:bodyPr/>
        <a:lstStyle/>
        <a:p>
          <a:endParaRPr lang="en-GB" sz="2000"/>
        </a:p>
      </dgm:t>
    </dgm:pt>
    <dgm:pt modelId="{1DCE4B11-526C-8446-BBA9-0375A48EAA3E}" type="sibTrans" cxnId="{818DE7F8-C09D-9D40-AA32-4A27F7A37E74}">
      <dgm:prSet/>
      <dgm:spPr/>
      <dgm:t>
        <a:bodyPr/>
        <a:lstStyle/>
        <a:p>
          <a:endParaRPr lang="en-GB" sz="2000"/>
        </a:p>
      </dgm:t>
    </dgm:pt>
    <dgm:pt modelId="{67B0895F-6B2F-2047-9656-DD588E875282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3E5F9800-E349-654D-A1B9-8F25B5DAE10C}" type="pres">
      <dgm:prSet presAssocID="{4A11EF4C-C086-E642-9BB3-7F06E5C1290B}" presName="root" presStyleCnt="0"/>
      <dgm:spPr/>
    </dgm:pt>
    <dgm:pt modelId="{A2979B7B-8C45-4246-9519-676DBC756F10}" type="pres">
      <dgm:prSet presAssocID="{4A11EF4C-C086-E642-9BB3-7F06E5C1290B}" presName="rootComposite" presStyleCnt="0"/>
      <dgm:spPr/>
    </dgm:pt>
    <dgm:pt modelId="{7F0577E2-2F02-FD47-B70B-1D3B068E373A}" type="pres">
      <dgm:prSet presAssocID="{4A11EF4C-C086-E642-9BB3-7F06E5C1290B}" presName="rootText" presStyleLbl="node1" presStyleIdx="0" presStyleCnt="5" custScaleX="123832" custScaleY="192839"/>
      <dgm:spPr/>
    </dgm:pt>
    <dgm:pt modelId="{729669AC-198F-0A4E-8142-945F20AAAB14}" type="pres">
      <dgm:prSet presAssocID="{4A11EF4C-C086-E642-9BB3-7F06E5C1290B}" presName="rootConnector" presStyleLbl="node1" presStyleIdx="0" presStyleCnt="5"/>
      <dgm:spPr/>
    </dgm:pt>
    <dgm:pt modelId="{D97C78E3-264C-8244-AAA0-FB3E291367BF}" type="pres">
      <dgm:prSet presAssocID="{4A11EF4C-C086-E642-9BB3-7F06E5C1290B}" presName="childShape" presStyleCnt="0"/>
      <dgm:spPr/>
    </dgm:pt>
    <dgm:pt modelId="{474E08C6-BF25-524D-BF09-D2E56798AA30}" type="pres">
      <dgm:prSet presAssocID="{0C3FAF49-7E15-F346-B5F7-74FAF3B60F5B}" presName="Name13" presStyleLbl="parChTrans1D2" presStyleIdx="0" presStyleCnt="5"/>
      <dgm:spPr/>
    </dgm:pt>
    <dgm:pt modelId="{1378A5B1-B6A8-9744-BA72-96CBE84953BC}" type="pres">
      <dgm:prSet presAssocID="{C88ED262-17EB-A64F-8186-B36DDD55690A}" presName="childText" presStyleLbl="bgAcc1" presStyleIdx="0" presStyleCnt="5" custScaleX="161878" custScaleY="319235">
        <dgm:presLayoutVars>
          <dgm:bulletEnabled val="1"/>
        </dgm:presLayoutVars>
      </dgm:prSet>
      <dgm:spPr/>
    </dgm:pt>
    <dgm:pt modelId="{821340F0-FBB0-0946-A403-0411EA1F44E9}" type="pres">
      <dgm:prSet presAssocID="{102A7D41-83D4-E04C-90C4-580B0FF7BC74}" presName="root" presStyleCnt="0"/>
      <dgm:spPr/>
    </dgm:pt>
    <dgm:pt modelId="{E7E709D4-ACDD-3E43-B86F-06E3170362C5}" type="pres">
      <dgm:prSet presAssocID="{102A7D41-83D4-E04C-90C4-580B0FF7BC74}" presName="rootComposite" presStyleCnt="0"/>
      <dgm:spPr/>
    </dgm:pt>
    <dgm:pt modelId="{1E59F680-4E82-2143-8417-50D78DDBE869}" type="pres">
      <dgm:prSet presAssocID="{102A7D41-83D4-E04C-90C4-580B0FF7BC74}" presName="rootText" presStyleLbl="node1" presStyleIdx="1" presStyleCnt="5" custScaleX="123832" custScaleY="192839"/>
      <dgm:spPr/>
    </dgm:pt>
    <dgm:pt modelId="{A43986A2-A81A-E442-ADD4-F56F66D111D5}" type="pres">
      <dgm:prSet presAssocID="{102A7D41-83D4-E04C-90C4-580B0FF7BC74}" presName="rootConnector" presStyleLbl="node1" presStyleIdx="1" presStyleCnt="5"/>
      <dgm:spPr/>
    </dgm:pt>
    <dgm:pt modelId="{78C185D1-A746-514A-BCE9-46B4C41F9499}" type="pres">
      <dgm:prSet presAssocID="{102A7D41-83D4-E04C-90C4-580B0FF7BC74}" presName="childShape" presStyleCnt="0"/>
      <dgm:spPr/>
    </dgm:pt>
    <dgm:pt modelId="{3F52908F-F3E2-1444-BEA9-F4716613E0BA}" type="pres">
      <dgm:prSet presAssocID="{A9DB0A45-BA50-9B41-9880-F5C4AAF131D7}" presName="Name13" presStyleLbl="parChTrans1D2" presStyleIdx="1" presStyleCnt="5"/>
      <dgm:spPr/>
    </dgm:pt>
    <dgm:pt modelId="{9BC437E5-D91C-4A4C-A707-6BB1598C0C55}" type="pres">
      <dgm:prSet presAssocID="{65387183-454B-F14D-A6F6-7DA8C5BFAE05}" presName="childText" presStyleLbl="bgAcc1" presStyleIdx="1" presStyleCnt="5" custScaleX="161878" custScaleY="319235">
        <dgm:presLayoutVars>
          <dgm:bulletEnabled val="1"/>
        </dgm:presLayoutVars>
      </dgm:prSet>
      <dgm:spPr/>
    </dgm:pt>
    <dgm:pt modelId="{73E98F26-BE43-514A-95B7-4C72FA4DA8B0}" type="pres">
      <dgm:prSet presAssocID="{ADD6F1E2-4AED-DA41-AAFA-764AE518E54B}" presName="root" presStyleCnt="0"/>
      <dgm:spPr/>
    </dgm:pt>
    <dgm:pt modelId="{CBACBC99-B86F-CF4D-8D54-1EDEFCB0AF4D}" type="pres">
      <dgm:prSet presAssocID="{ADD6F1E2-4AED-DA41-AAFA-764AE518E54B}" presName="rootComposite" presStyleCnt="0"/>
      <dgm:spPr/>
    </dgm:pt>
    <dgm:pt modelId="{FD7770DE-E48B-1A48-AB1E-8D3686CF1477}" type="pres">
      <dgm:prSet presAssocID="{ADD6F1E2-4AED-DA41-AAFA-764AE518E54B}" presName="rootText" presStyleLbl="node1" presStyleIdx="2" presStyleCnt="5" custScaleX="123832" custScaleY="192839"/>
      <dgm:spPr/>
    </dgm:pt>
    <dgm:pt modelId="{2F5AA950-5723-394D-A7E0-46C032A77146}" type="pres">
      <dgm:prSet presAssocID="{ADD6F1E2-4AED-DA41-AAFA-764AE518E54B}" presName="rootConnector" presStyleLbl="node1" presStyleIdx="2" presStyleCnt="5"/>
      <dgm:spPr/>
    </dgm:pt>
    <dgm:pt modelId="{2630D03E-1304-9542-98FD-93704BEA6365}" type="pres">
      <dgm:prSet presAssocID="{ADD6F1E2-4AED-DA41-AAFA-764AE518E54B}" presName="childShape" presStyleCnt="0"/>
      <dgm:spPr/>
    </dgm:pt>
    <dgm:pt modelId="{12943B04-FBB2-6F4C-87AA-89510E0340E7}" type="pres">
      <dgm:prSet presAssocID="{A6221FE1-B857-2448-A6B5-034DBE16CDA4}" presName="Name13" presStyleLbl="parChTrans1D2" presStyleIdx="2" presStyleCnt="5"/>
      <dgm:spPr/>
    </dgm:pt>
    <dgm:pt modelId="{4EB477BE-5C0C-074E-931E-E2AA83D37A68}" type="pres">
      <dgm:prSet presAssocID="{B1994776-BB7E-AD4E-900E-8296E2C69C4F}" presName="childText" presStyleLbl="bgAcc1" presStyleIdx="2" presStyleCnt="5" custScaleX="161878" custScaleY="319235">
        <dgm:presLayoutVars>
          <dgm:bulletEnabled val="1"/>
        </dgm:presLayoutVars>
      </dgm:prSet>
      <dgm:spPr/>
    </dgm:pt>
    <dgm:pt modelId="{4E271243-E968-6747-83DB-387B6A52F3B7}" type="pres">
      <dgm:prSet presAssocID="{62E37409-2A2A-FA47-83CE-3CEDEC3BC08D}" presName="root" presStyleCnt="0"/>
      <dgm:spPr/>
    </dgm:pt>
    <dgm:pt modelId="{768AF555-D904-984D-801C-453D9896E7FB}" type="pres">
      <dgm:prSet presAssocID="{62E37409-2A2A-FA47-83CE-3CEDEC3BC08D}" presName="rootComposite" presStyleCnt="0"/>
      <dgm:spPr/>
    </dgm:pt>
    <dgm:pt modelId="{58AD48F4-42FD-B845-9AF1-09F42F377880}" type="pres">
      <dgm:prSet presAssocID="{62E37409-2A2A-FA47-83CE-3CEDEC3BC08D}" presName="rootText" presStyleLbl="node1" presStyleIdx="3" presStyleCnt="5" custScaleX="123832" custScaleY="192839"/>
      <dgm:spPr/>
    </dgm:pt>
    <dgm:pt modelId="{57AB0473-D54D-F644-BB7C-E4A9AA0B477D}" type="pres">
      <dgm:prSet presAssocID="{62E37409-2A2A-FA47-83CE-3CEDEC3BC08D}" presName="rootConnector" presStyleLbl="node1" presStyleIdx="3" presStyleCnt="5"/>
      <dgm:spPr/>
    </dgm:pt>
    <dgm:pt modelId="{3F3B72A3-6DCF-AC43-95C8-16270D32A517}" type="pres">
      <dgm:prSet presAssocID="{62E37409-2A2A-FA47-83CE-3CEDEC3BC08D}" presName="childShape" presStyleCnt="0"/>
      <dgm:spPr/>
    </dgm:pt>
    <dgm:pt modelId="{4B36EB3F-BD60-9047-9F69-8C58C7038857}" type="pres">
      <dgm:prSet presAssocID="{99C57B0C-6DAF-2B4C-A3F6-2D14EAC7BAF5}" presName="Name13" presStyleLbl="parChTrans1D2" presStyleIdx="3" presStyleCnt="5"/>
      <dgm:spPr/>
    </dgm:pt>
    <dgm:pt modelId="{C5B5AAE0-F98A-0645-846B-6D4A41B54DCC}" type="pres">
      <dgm:prSet presAssocID="{83C71CD6-57CD-1345-AA65-E4449339D441}" presName="childText" presStyleLbl="bgAcc1" presStyleIdx="3" presStyleCnt="5" custScaleX="161878" custScaleY="319235">
        <dgm:presLayoutVars>
          <dgm:bulletEnabled val="1"/>
        </dgm:presLayoutVars>
      </dgm:prSet>
      <dgm:spPr/>
    </dgm:pt>
    <dgm:pt modelId="{D87BF1F0-A992-554A-9BA7-AA99E3362596}" type="pres">
      <dgm:prSet presAssocID="{C2C867AE-2E76-4348-93C3-1EF668CDDDD7}" presName="root" presStyleCnt="0"/>
      <dgm:spPr/>
    </dgm:pt>
    <dgm:pt modelId="{ABA56B71-55F4-AF43-9FC3-8082C16110F2}" type="pres">
      <dgm:prSet presAssocID="{C2C867AE-2E76-4348-93C3-1EF668CDDDD7}" presName="rootComposite" presStyleCnt="0"/>
      <dgm:spPr/>
    </dgm:pt>
    <dgm:pt modelId="{1E86E498-D395-8948-A8C3-1D2A51F364B9}" type="pres">
      <dgm:prSet presAssocID="{C2C867AE-2E76-4348-93C3-1EF668CDDDD7}" presName="rootText" presStyleLbl="node1" presStyleIdx="4" presStyleCnt="5" custScaleX="123832" custScaleY="192839"/>
      <dgm:spPr/>
    </dgm:pt>
    <dgm:pt modelId="{623AB94B-42D5-D041-99C4-7C5D09FE2A6D}" type="pres">
      <dgm:prSet presAssocID="{C2C867AE-2E76-4348-93C3-1EF668CDDDD7}" presName="rootConnector" presStyleLbl="node1" presStyleIdx="4" presStyleCnt="5"/>
      <dgm:spPr/>
    </dgm:pt>
    <dgm:pt modelId="{951AD11D-B4C7-DA43-807C-E173B940763A}" type="pres">
      <dgm:prSet presAssocID="{C2C867AE-2E76-4348-93C3-1EF668CDDDD7}" presName="childShape" presStyleCnt="0"/>
      <dgm:spPr/>
    </dgm:pt>
    <dgm:pt modelId="{DA0FA4A6-0540-304E-9808-15930364A48E}" type="pres">
      <dgm:prSet presAssocID="{6B57F36C-12D3-5348-9D7A-0D01AC30F1F4}" presName="Name13" presStyleLbl="parChTrans1D2" presStyleIdx="4" presStyleCnt="5"/>
      <dgm:spPr/>
    </dgm:pt>
    <dgm:pt modelId="{D402B4B4-1AF7-754A-AA82-69818D91E98F}" type="pres">
      <dgm:prSet presAssocID="{153A41E8-312F-9E41-8239-3E6E3C2F3E5F}" presName="childText" presStyleLbl="bgAcc1" presStyleIdx="4" presStyleCnt="5" custScaleX="161878" custScaleY="319235">
        <dgm:presLayoutVars>
          <dgm:bulletEnabled val="1"/>
        </dgm:presLayoutVars>
      </dgm:prSet>
      <dgm:spPr/>
    </dgm:pt>
  </dgm:ptLst>
  <dgm:cxnLst>
    <dgm:cxn modelId="{73852C12-47E0-864B-9A06-2CDD72814508}" type="presOf" srcId="{99C57B0C-6DAF-2B4C-A3F6-2D14EAC7BAF5}" destId="{4B36EB3F-BD60-9047-9F69-8C58C7038857}" srcOrd="0" destOrd="0" presId="urn:microsoft.com/office/officeart/2005/8/layout/hierarchy3"/>
    <dgm:cxn modelId="{725E8013-B437-A64F-8B31-A71AEC3DEF2E}" type="presOf" srcId="{0C3FAF49-7E15-F346-B5F7-74FAF3B60F5B}" destId="{474E08C6-BF25-524D-BF09-D2E56798AA30}" srcOrd="0" destOrd="0" presId="urn:microsoft.com/office/officeart/2005/8/layout/hierarchy3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32CFDC23-2CFA-0649-8D31-89A63FB0A099}" srcId="{BD09AEF8-F502-8F47-BA6A-B0FFAEB3008F}" destId="{C2C867AE-2E76-4348-93C3-1EF668CDDDD7}" srcOrd="4" destOrd="0" parTransId="{5C85D8A0-7A24-7048-98AE-5ED4706FFD2E}" sibTransId="{6FDA17C5-F28E-E94F-AFA1-448EFD4EFB60}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11C68C2F-6478-694A-AA6E-708A13D3802E}" type="presOf" srcId="{65387183-454B-F14D-A6F6-7DA8C5BFAE05}" destId="{9BC437E5-D91C-4A4C-A707-6BB1598C0C55}" srcOrd="0" destOrd="0" presId="urn:microsoft.com/office/officeart/2005/8/layout/hierarchy3"/>
    <dgm:cxn modelId="{371FEE47-0729-C742-822E-C0DC2EF6D48D}" type="presOf" srcId="{B1994776-BB7E-AD4E-900E-8296E2C69C4F}" destId="{4EB477BE-5C0C-074E-931E-E2AA83D37A68}" srcOrd="0" destOrd="0" presId="urn:microsoft.com/office/officeart/2005/8/layout/hierarchy3"/>
    <dgm:cxn modelId="{1823494C-D2D6-3D42-8DDD-B8F9F83EE1BD}" type="presOf" srcId="{ADD6F1E2-4AED-DA41-AAFA-764AE518E54B}" destId="{2F5AA950-5723-394D-A7E0-46C032A77146}" srcOrd="1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1C963F5A-85A2-8B45-80B8-23F48933E044}" type="presOf" srcId="{62E37409-2A2A-FA47-83CE-3CEDEC3BC08D}" destId="{58AD48F4-42FD-B845-9AF1-09F42F377880}" srcOrd="0" destOrd="0" presId="urn:microsoft.com/office/officeart/2005/8/layout/hierarchy3"/>
    <dgm:cxn modelId="{E4695B5E-76B6-834C-8EAD-205C22E2D3CE}" type="presOf" srcId="{62E37409-2A2A-FA47-83CE-3CEDEC3BC08D}" destId="{57AB0473-D54D-F644-BB7C-E4A9AA0B477D}" srcOrd="1" destOrd="0" presId="urn:microsoft.com/office/officeart/2005/8/layout/hierarchy3"/>
    <dgm:cxn modelId="{1F1A2A6A-F30D-3B47-AFEB-9054CCB8ACC2}" type="presOf" srcId="{C2C867AE-2E76-4348-93C3-1EF668CDDDD7}" destId="{1E86E498-D395-8948-A8C3-1D2A51F364B9}" srcOrd="0" destOrd="0" presId="urn:microsoft.com/office/officeart/2005/8/layout/hierarchy3"/>
    <dgm:cxn modelId="{22634D7E-2E9F-A747-A9AF-D13328CE3DBE}" type="presOf" srcId="{83C71CD6-57CD-1345-AA65-E4449339D441}" destId="{C5B5AAE0-F98A-0645-846B-6D4A41B54DCC}" srcOrd="0" destOrd="0" presId="urn:microsoft.com/office/officeart/2005/8/layout/hierarchy3"/>
    <dgm:cxn modelId="{EF6BFE84-887D-0D4B-81AA-1112C1006C65}" type="presOf" srcId="{A9DB0A45-BA50-9B41-9880-F5C4AAF131D7}" destId="{3F52908F-F3E2-1444-BEA9-F4716613E0BA}" srcOrd="0" destOrd="0" presId="urn:microsoft.com/office/officeart/2005/8/layout/hierarchy3"/>
    <dgm:cxn modelId="{8895F487-0B32-3842-8628-8D03B6AE874C}" type="presOf" srcId="{C88ED262-17EB-A64F-8186-B36DDD55690A}" destId="{1378A5B1-B6A8-9744-BA72-96CBE84953BC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B354FE9B-3A78-7D4B-ACBC-A06264BC1BC2}" type="presOf" srcId="{6B57F36C-12D3-5348-9D7A-0D01AC30F1F4}" destId="{DA0FA4A6-0540-304E-9808-15930364A48E}" srcOrd="0" destOrd="0" presId="urn:microsoft.com/office/officeart/2005/8/layout/hierarchy3"/>
    <dgm:cxn modelId="{9FE5F2B0-C2A0-9346-974A-22961FF84E03}" type="presOf" srcId="{A6221FE1-B857-2448-A6B5-034DBE16CDA4}" destId="{12943B04-FBB2-6F4C-87AA-89510E0340E7}" srcOrd="0" destOrd="0" presId="urn:microsoft.com/office/officeart/2005/8/layout/hierarchy3"/>
    <dgm:cxn modelId="{DDF0E1C4-2510-B340-B831-73C721795EC7}" type="presOf" srcId="{C2C867AE-2E76-4348-93C3-1EF668CDDDD7}" destId="{623AB94B-42D5-D041-99C4-7C5D09FE2A6D}" srcOrd="1" destOrd="0" presId="urn:microsoft.com/office/officeart/2005/8/layout/hierarchy3"/>
    <dgm:cxn modelId="{207452C5-B449-EB4F-BC53-10702369B0FC}" type="presOf" srcId="{ADD6F1E2-4AED-DA41-AAFA-764AE518E54B}" destId="{FD7770DE-E48B-1A48-AB1E-8D3686CF1477}" srcOrd="0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71C58FDD-B03B-7340-A9E7-FA0F06250842}" type="presOf" srcId="{153A41E8-312F-9E41-8239-3E6E3C2F3E5F}" destId="{D402B4B4-1AF7-754A-AA82-69818D91E98F}" srcOrd="0" destOrd="0" presId="urn:microsoft.com/office/officeart/2005/8/layout/hierarchy3"/>
    <dgm:cxn modelId="{6F824AE5-F67B-FA4A-9231-0D167D4D516E}" type="presOf" srcId="{BD09AEF8-F502-8F47-BA6A-B0FFAEB3008F}" destId="{67B0895F-6B2F-2047-9656-DD588E875282}" srcOrd="0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43D830EB-43AC-BF47-9B4C-69F6E8168782}" type="presOf" srcId="{4A11EF4C-C086-E642-9BB3-7F06E5C1290B}" destId="{729669AC-198F-0A4E-8142-945F20AAAB14}" srcOrd="1" destOrd="0" presId="urn:microsoft.com/office/officeart/2005/8/layout/hierarchy3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EA2317F4-8689-F845-91A0-DCCC09B2A745}" type="presOf" srcId="{102A7D41-83D4-E04C-90C4-580B0FF7BC74}" destId="{A43986A2-A81A-E442-ADD4-F56F66D111D5}" srcOrd="1" destOrd="0" presId="urn:microsoft.com/office/officeart/2005/8/layout/hierarchy3"/>
    <dgm:cxn modelId="{E68EDFF4-5681-474A-888E-64FEF8F0DB80}" type="presOf" srcId="{102A7D41-83D4-E04C-90C4-580B0FF7BC74}" destId="{1E59F680-4E82-2143-8417-50D78DDBE869}" srcOrd="0" destOrd="0" presId="urn:microsoft.com/office/officeart/2005/8/layout/hierarchy3"/>
    <dgm:cxn modelId="{9CAB3FF8-161E-2F47-B3BB-A0A97B02B112}" type="presOf" srcId="{4A11EF4C-C086-E642-9BB3-7F06E5C1290B}" destId="{7F0577E2-2F02-FD47-B70B-1D3B068E373A}" srcOrd="0" destOrd="0" presId="urn:microsoft.com/office/officeart/2005/8/layout/hierarchy3"/>
    <dgm:cxn modelId="{818DE7F8-C09D-9D40-AA32-4A27F7A37E74}" srcId="{C2C867AE-2E76-4348-93C3-1EF668CDDDD7}" destId="{153A41E8-312F-9E41-8239-3E6E3C2F3E5F}" srcOrd="0" destOrd="0" parTransId="{6B57F36C-12D3-5348-9D7A-0D01AC30F1F4}" sibTransId="{1DCE4B11-526C-8446-BBA9-0375A48EAA3E}"/>
    <dgm:cxn modelId="{53EDF5C8-24A7-1F4A-BB7A-451792F3482E}" type="presParOf" srcId="{67B0895F-6B2F-2047-9656-DD588E875282}" destId="{3E5F9800-E349-654D-A1B9-8F25B5DAE10C}" srcOrd="0" destOrd="0" presId="urn:microsoft.com/office/officeart/2005/8/layout/hierarchy3"/>
    <dgm:cxn modelId="{B4C8CF91-BA14-6849-9CD9-051438BFF4FA}" type="presParOf" srcId="{3E5F9800-E349-654D-A1B9-8F25B5DAE10C}" destId="{A2979B7B-8C45-4246-9519-676DBC756F10}" srcOrd="0" destOrd="0" presId="urn:microsoft.com/office/officeart/2005/8/layout/hierarchy3"/>
    <dgm:cxn modelId="{DF372616-664A-F545-BB20-69FDAFAAA4E0}" type="presParOf" srcId="{A2979B7B-8C45-4246-9519-676DBC756F10}" destId="{7F0577E2-2F02-FD47-B70B-1D3B068E373A}" srcOrd="0" destOrd="0" presId="urn:microsoft.com/office/officeart/2005/8/layout/hierarchy3"/>
    <dgm:cxn modelId="{E4C6A139-8D2D-D747-9A83-6CEBD15C39C7}" type="presParOf" srcId="{A2979B7B-8C45-4246-9519-676DBC756F10}" destId="{729669AC-198F-0A4E-8142-945F20AAAB14}" srcOrd="1" destOrd="0" presId="urn:microsoft.com/office/officeart/2005/8/layout/hierarchy3"/>
    <dgm:cxn modelId="{FDA8C7AA-848F-1A4F-ADA6-3A4E4AD7EF22}" type="presParOf" srcId="{3E5F9800-E349-654D-A1B9-8F25B5DAE10C}" destId="{D97C78E3-264C-8244-AAA0-FB3E291367BF}" srcOrd="1" destOrd="0" presId="urn:microsoft.com/office/officeart/2005/8/layout/hierarchy3"/>
    <dgm:cxn modelId="{C8265B24-1A34-9340-856D-B6E2F0B39180}" type="presParOf" srcId="{D97C78E3-264C-8244-AAA0-FB3E291367BF}" destId="{474E08C6-BF25-524D-BF09-D2E56798AA30}" srcOrd="0" destOrd="0" presId="urn:microsoft.com/office/officeart/2005/8/layout/hierarchy3"/>
    <dgm:cxn modelId="{5FB481E4-86B5-4045-A746-A302FD4594DB}" type="presParOf" srcId="{D97C78E3-264C-8244-AAA0-FB3E291367BF}" destId="{1378A5B1-B6A8-9744-BA72-96CBE84953BC}" srcOrd="1" destOrd="0" presId="urn:microsoft.com/office/officeart/2005/8/layout/hierarchy3"/>
    <dgm:cxn modelId="{5C7DA445-7D3D-B147-B424-4952B9B4A340}" type="presParOf" srcId="{67B0895F-6B2F-2047-9656-DD588E875282}" destId="{821340F0-FBB0-0946-A403-0411EA1F44E9}" srcOrd="1" destOrd="0" presId="urn:microsoft.com/office/officeart/2005/8/layout/hierarchy3"/>
    <dgm:cxn modelId="{A99BA29F-4F05-DD4E-932B-C18FD4341291}" type="presParOf" srcId="{821340F0-FBB0-0946-A403-0411EA1F44E9}" destId="{E7E709D4-ACDD-3E43-B86F-06E3170362C5}" srcOrd="0" destOrd="0" presId="urn:microsoft.com/office/officeart/2005/8/layout/hierarchy3"/>
    <dgm:cxn modelId="{F87F3617-AA20-D34B-BA76-B142A4B78B70}" type="presParOf" srcId="{E7E709D4-ACDD-3E43-B86F-06E3170362C5}" destId="{1E59F680-4E82-2143-8417-50D78DDBE869}" srcOrd="0" destOrd="0" presId="urn:microsoft.com/office/officeart/2005/8/layout/hierarchy3"/>
    <dgm:cxn modelId="{587F549A-46EB-7A4D-8885-599E0A65AD9F}" type="presParOf" srcId="{E7E709D4-ACDD-3E43-B86F-06E3170362C5}" destId="{A43986A2-A81A-E442-ADD4-F56F66D111D5}" srcOrd="1" destOrd="0" presId="urn:microsoft.com/office/officeart/2005/8/layout/hierarchy3"/>
    <dgm:cxn modelId="{495B3825-D0FD-4941-9BF6-CE8CDABBEED3}" type="presParOf" srcId="{821340F0-FBB0-0946-A403-0411EA1F44E9}" destId="{78C185D1-A746-514A-BCE9-46B4C41F9499}" srcOrd="1" destOrd="0" presId="urn:microsoft.com/office/officeart/2005/8/layout/hierarchy3"/>
    <dgm:cxn modelId="{E6C4F52F-9EFD-0B4C-B591-E89FAACFCF03}" type="presParOf" srcId="{78C185D1-A746-514A-BCE9-46B4C41F9499}" destId="{3F52908F-F3E2-1444-BEA9-F4716613E0BA}" srcOrd="0" destOrd="0" presId="urn:microsoft.com/office/officeart/2005/8/layout/hierarchy3"/>
    <dgm:cxn modelId="{12B5FBE0-2797-AC49-8FBD-441E4AA22B6D}" type="presParOf" srcId="{78C185D1-A746-514A-BCE9-46B4C41F9499}" destId="{9BC437E5-D91C-4A4C-A707-6BB1598C0C55}" srcOrd="1" destOrd="0" presId="urn:microsoft.com/office/officeart/2005/8/layout/hierarchy3"/>
    <dgm:cxn modelId="{D4110286-C693-1640-9205-EF878F75431A}" type="presParOf" srcId="{67B0895F-6B2F-2047-9656-DD588E875282}" destId="{73E98F26-BE43-514A-95B7-4C72FA4DA8B0}" srcOrd="2" destOrd="0" presId="urn:microsoft.com/office/officeart/2005/8/layout/hierarchy3"/>
    <dgm:cxn modelId="{3C77075E-86C5-B547-BAAF-E009C884A718}" type="presParOf" srcId="{73E98F26-BE43-514A-95B7-4C72FA4DA8B0}" destId="{CBACBC99-B86F-CF4D-8D54-1EDEFCB0AF4D}" srcOrd="0" destOrd="0" presId="urn:microsoft.com/office/officeart/2005/8/layout/hierarchy3"/>
    <dgm:cxn modelId="{9CBA401F-695A-5E42-8459-F70091F85D7F}" type="presParOf" srcId="{CBACBC99-B86F-CF4D-8D54-1EDEFCB0AF4D}" destId="{FD7770DE-E48B-1A48-AB1E-8D3686CF1477}" srcOrd="0" destOrd="0" presId="urn:microsoft.com/office/officeart/2005/8/layout/hierarchy3"/>
    <dgm:cxn modelId="{BAA2EEF5-92E3-6942-9FD7-278223A6C8A8}" type="presParOf" srcId="{CBACBC99-B86F-CF4D-8D54-1EDEFCB0AF4D}" destId="{2F5AA950-5723-394D-A7E0-46C032A77146}" srcOrd="1" destOrd="0" presId="urn:microsoft.com/office/officeart/2005/8/layout/hierarchy3"/>
    <dgm:cxn modelId="{2E6E19F8-0CBD-DC46-907D-D5B929CDE622}" type="presParOf" srcId="{73E98F26-BE43-514A-95B7-4C72FA4DA8B0}" destId="{2630D03E-1304-9542-98FD-93704BEA6365}" srcOrd="1" destOrd="0" presId="urn:microsoft.com/office/officeart/2005/8/layout/hierarchy3"/>
    <dgm:cxn modelId="{97FA5101-D78B-9D48-97B4-35ED09893D3A}" type="presParOf" srcId="{2630D03E-1304-9542-98FD-93704BEA6365}" destId="{12943B04-FBB2-6F4C-87AA-89510E0340E7}" srcOrd="0" destOrd="0" presId="urn:microsoft.com/office/officeart/2005/8/layout/hierarchy3"/>
    <dgm:cxn modelId="{012212ED-3D36-0542-B5C9-0E9D7E14B5C3}" type="presParOf" srcId="{2630D03E-1304-9542-98FD-93704BEA6365}" destId="{4EB477BE-5C0C-074E-931E-E2AA83D37A68}" srcOrd="1" destOrd="0" presId="urn:microsoft.com/office/officeart/2005/8/layout/hierarchy3"/>
    <dgm:cxn modelId="{A4C9CFF2-ED2B-8647-AC39-29688154E69B}" type="presParOf" srcId="{67B0895F-6B2F-2047-9656-DD588E875282}" destId="{4E271243-E968-6747-83DB-387B6A52F3B7}" srcOrd="3" destOrd="0" presId="urn:microsoft.com/office/officeart/2005/8/layout/hierarchy3"/>
    <dgm:cxn modelId="{4A8E8C82-B234-AE4D-A7DF-492C4A47A8ED}" type="presParOf" srcId="{4E271243-E968-6747-83DB-387B6A52F3B7}" destId="{768AF555-D904-984D-801C-453D9896E7FB}" srcOrd="0" destOrd="0" presId="urn:microsoft.com/office/officeart/2005/8/layout/hierarchy3"/>
    <dgm:cxn modelId="{44EF344F-C9D5-1C4D-9783-A6F3B9324C4D}" type="presParOf" srcId="{768AF555-D904-984D-801C-453D9896E7FB}" destId="{58AD48F4-42FD-B845-9AF1-09F42F377880}" srcOrd="0" destOrd="0" presId="urn:microsoft.com/office/officeart/2005/8/layout/hierarchy3"/>
    <dgm:cxn modelId="{720CA1DB-B2DF-9145-BF5B-DAF4063C001F}" type="presParOf" srcId="{768AF555-D904-984D-801C-453D9896E7FB}" destId="{57AB0473-D54D-F644-BB7C-E4A9AA0B477D}" srcOrd="1" destOrd="0" presId="urn:microsoft.com/office/officeart/2005/8/layout/hierarchy3"/>
    <dgm:cxn modelId="{9786EA1C-886E-744B-936B-DC3CF779C70B}" type="presParOf" srcId="{4E271243-E968-6747-83DB-387B6A52F3B7}" destId="{3F3B72A3-6DCF-AC43-95C8-16270D32A517}" srcOrd="1" destOrd="0" presId="urn:microsoft.com/office/officeart/2005/8/layout/hierarchy3"/>
    <dgm:cxn modelId="{C66556C4-4ADB-3842-8BBC-E71A443EDAE6}" type="presParOf" srcId="{3F3B72A3-6DCF-AC43-95C8-16270D32A517}" destId="{4B36EB3F-BD60-9047-9F69-8C58C7038857}" srcOrd="0" destOrd="0" presId="urn:microsoft.com/office/officeart/2005/8/layout/hierarchy3"/>
    <dgm:cxn modelId="{D4E6EE69-F05E-034B-99DE-ACE84098BE1F}" type="presParOf" srcId="{3F3B72A3-6DCF-AC43-95C8-16270D32A517}" destId="{C5B5AAE0-F98A-0645-846B-6D4A41B54DCC}" srcOrd="1" destOrd="0" presId="urn:microsoft.com/office/officeart/2005/8/layout/hierarchy3"/>
    <dgm:cxn modelId="{AD4948DF-EB4A-6C4A-8161-B37A51A1E9B5}" type="presParOf" srcId="{67B0895F-6B2F-2047-9656-DD588E875282}" destId="{D87BF1F0-A992-554A-9BA7-AA99E3362596}" srcOrd="4" destOrd="0" presId="urn:microsoft.com/office/officeart/2005/8/layout/hierarchy3"/>
    <dgm:cxn modelId="{9302F4B3-639B-1748-B281-FC939D2B7227}" type="presParOf" srcId="{D87BF1F0-A992-554A-9BA7-AA99E3362596}" destId="{ABA56B71-55F4-AF43-9FC3-8082C16110F2}" srcOrd="0" destOrd="0" presId="urn:microsoft.com/office/officeart/2005/8/layout/hierarchy3"/>
    <dgm:cxn modelId="{D18D2331-5BC4-F140-A675-B05FB3F20BC7}" type="presParOf" srcId="{ABA56B71-55F4-AF43-9FC3-8082C16110F2}" destId="{1E86E498-D395-8948-A8C3-1D2A51F364B9}" srcOrd="0" destOrd="0" presId="urn:microsoft.com/office/officeart/2005/8/layout/hierarchy3"/>
    <dgm:cxn modelId="{380716B0-47E8-8F4E-8EE2-1ABA2A32A366}" type="presParOf" srcId="{ABA56B71-55F4-AF43-9FC3-8082C16110F2}" destId="{623AB94B-42D5-D041-99C4-7C5D09FE2A6D}" srcOrd="1" destOrd="0" presId="urn:microsoft.com/office/officeart/2005/8/layout/hierarchy3"/>
    <dgm:cxn modelId="{16714C7D-064E-254D-8A70-466D850630CB}" type="presParOf" srcId="{D87BF1F0-A992-554A-9BA7-AA99E3362596}" destId="{951AD11D-B4C7-DA43-807C-E173B940763A}" srcOrd="1" destOrd="0" presId="urn:microsoft.com/office/officeart/2005/8/layout/hierarchy3"/>
    <dgm:cxn modelId="{AD016260-8036-2D4E-B4EF-67806F2142FF}" type="presParOf" srcId="{951AD11D-B4C7-DA43-807C-E173B940763A}" destId="{DA0FA4A6-0540-304E-9808-15930364A48E}" srcOrd="0" destOrd="0" presId="urn:microsoft.com/office/officeart/2005/8/layout/hierarchy3"/>
    <dgm:cxn modelId="{95EEDD6C-1864-344B-B89B-7EA6A5E3AC56}" type="presParOf" srcId="{951AD11D-B4C7-DA43-807C-E173B940763A}" destId="{D402B4B4-1AF7-754A-AA82-69818D91E98F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bProcess3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عندما تكون المؤسسة غير مرتبطة جوهريًا بالقضية</a:t>
          </a:r>
          <a:br>
            <a:rPr lang="en-GB" sz="2400" dirty="0"/>
          </a:br>
          <a:r>
            <a:rPr lang="ar-SA" sz="2400" dirty="0"/>
            <a:t>دخولها في النقاش قد يبدو انتهازيًا أو غير صادق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٢- عندما تكون القضية في طور شديد الحساسية أو الغموض</a:t>
          </a:r>
          <a:br>
            <a:rPr lang="en-GB" sz="2400" dirty="0"/>
          </a:br>
          <a:r>
            <a:rPr lang="ar-SA" sz="2400" dirty="0"/>
            <a:t>التعجّل في الحديث قد يُفسَّر كاستغلال أو قلة فهم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عندما تفتقر المؤسسة إلى فهم كافٍ للقضية</a:t>
          </a:r>
          <a:br>
            <a:rPr lang="en-GB" sz="2400" dirty="0"/>
          </a:br>
          <a:r>
            <a:rPr lang="ar-SA" sz="2400" dirty="0"/>
            <a:t>إصدار موقف دون وعي عميق قد يُؤدي إلى زلات كارثية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عندما تكون المؤسسة داخليًا غير جاهزة للتصرّف بما يُعزّز موقفها</a:t>
          </a:r>
          <a:br>
            <a:rPr lang="en-GB" sz="2400" dirty="0"/>
          </a:br>
          <a:r>
            <a:rPr lang="ar-SA" sz="2400" dirty="0"/>
            <a:t>إطلاق موقف دون قدرة على دعمه بالفعل يُعد سلوكًا غير مسؤول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400"/>
        </a:p>
      </dgm:t>
    </dgm:pt>
    <dgm:pt modelId="{F9FAA297-B6D9-EE41-A0D9-16FE4A314FB3}" type="pres">
      <dgm:prSet presAssocID="{BD09AEF8-F502-8F47-BA6A-B0FFAEB3008F}" presName="Name0" presStyleCnt="0">
        <dgm:presLayoutVars>
          <dgm:dir val="rev"/>
          <dgm:resizeHandles val="exact"/>
        </dgm:presLayoutVars>
      </dgm:prSet>
      <dgm:spPr/>
    </dgm:pt>
    <dgm:pt modelId="{D6903E4F-B927-C447-BBD0-05C4E7A413A7}" type="pres">
      <dgm:prSet presAssocID="{4A11EF4C-C086-E642-9BB3-7F06E5C1290B}" presName="node" presStyleLbl="node1" presStyleIdx="0" presStyleCnt="4">
        <dgm:presLayoutVars>
          <dgm:bulletEnabled val="1"/>
        </dgm:presLayoutVars>
      </dgm:prSet>
      <dgm:spPr/>
    </dgm:pt>
    <dgm:pt modelId="{F64A1C13-9B3B-B142-AF13-3E26D7F1B31B}" type="pres">
      <dgm:prSet presAssocID="{41E91CD4-8D46-734A-9F81-98BE45E9A506}" presName="sibTrans" presStyleLbl="sibTrans1D1" presStyleIdx="0" presStyleCnt="3"/>
      <dgm:spPr/>
    </dgm:pt>
    <dgm:pt modelId="{E883CF4A-AFEF-C44F-BB6A-D434D6D0C2B1}" type="pres">
      <dgm:prSet presAssocID="{41E91CD4-8D46-734A-9F81-98BE45E9A506}" presName="connectorText" presStyleLbl="sibTrans1D1" presStyleIdx="0" presStyleCnt="3"/>
      <dgm:spPr/>
    </dgm:pt>
    <dgm:pt modelId="{4F6A6E4B-EB7C-D643-9337-F72725EF7FE1}" type="pres">
      <dgm:prSet presAssocID="{102A7D41-83D4-E04C-90C4-580B0FF7BC74}" presName="node" presStyleLbl="node1" presStyleIdx="1" presStyleCnt="4">
        <dgm:presLayoutVars>
          <dgm:bulletEnabled val="1"/>
        </dgm:presLayoutVars>
      </dgm:prSet>
      <dgm:spPr/>
    </dgm:pt>
    <dgm:pt modelId="{D58CB0EA-2380-7B4F-B2F5-DC46AEA6616E}" type="pres">
      <dgm:prSet presAssocID="{6652ED82-6B71-6543-A7FC-4590E5EB8DAC}" presName="sibTrans" presStyleLbl="sibTrans1D1" presStyleIdx="1" presStyleCnt="3"/>
      <dgm:spPr/>
    </dgm:pt>
    <dgm:pt modelId="{B818F804-5A72-0343-923B-B58C3B011834}" type="pres">
      <dgm:prSet presAssocID="{6652ED82-6B71-6543-A7FC-4590E5EB8DAC}" presName="connectorText" presStyleLbl="sibTrans1D1" presStyleIdx="1" presStyleCnt="3"/>
      <dgm:spPr/>
    </dgm:pt>
    <dgm:pt modelId="{F5D63118-ECBB-1B42-BB3D-EE8F57B3C486}" type="pres">
      <dgm:prSet presAssocID="{ADD6F1E2-4AED-DA41-AAFA-764AE518E54B}" presName="node" presStyleLbl="node1" presStyleIdx="2" presStyleCnt="4">
        <dgm:presLayoutVars>
          <dgm:bulletEnabled val="1"/>
        </dgm:presLayoutVars>
      </dgm:prSet>
      <dgm:spPr/>
    </dgm:pt>
    <dgm:pt modelId="{2C468CE1-1C3F-A24D-96FF-CB31552C7365}" type="pres">
      <dgm:prSet presAssocID="{0EBECCBF-32B3-7540-945E-6EAB29D7B1DA}" presName="sibTrans" presStyleLbl="sibTrans1D1" presStyleIdx="2" presStyleCnt="3"/>
      <dgm:spPr/>
    </dgm:pt>
    <dgm:pt modelId="{F0A5E9C2-DCAD-CB44-B0CF-D850FB9286BA}" type="pres">
      <dgm:prSet presAssocID="{0EBECCBF-32B3-7540-945E-6EAB29D7B1DA}" presName="connectorText" presStyleLbl="sibTrans1D1" presStyleIdx="2" presStyleCnt="3"/>
      <dgm:spPr/>
    </dgm:pt>
    <dgm:pt modelId="{75E26A91-EB9F-154D-913B-B15D37706725}" type="pres">
      <dgm:prSet presAssocID="{62E37409-2A2A-FA47-83CE-3CEDEC3BC08D}" presName="node" presStyleLbl="node1" presStyleIdx="3" presStyleCnt="4">
        <dgm:presLayoutVars>
          <dgm:bulletEnabled val="1"/>
        </dgm:presLayoutVars>
      </dgm:prSet>
      <dgm:spPr/>
    </dgm:pt>
  </dgm:ptLst>
  <dgm:cxnLst>
    <dgm:cxn modelId="{42C99915-7067-CD40-8045-8330C3F8D546}" type="presOf" srcId="{41E91CD4-8D46-734A-9F81-98BE45E9A506}" destId="{F64A1C13-9B3B-B142-AF13-3E26D7F1B31B}" srcOrd="0" destOrd="0" presId="urn:microsoft.com/office/officeart/2005/8/layout/bProcess3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C838A233-ECBE-CD46-92CD-A8E81D988B59}" type="presOf" srcId="{ADD6F1E2-4AED-DA41-AAFA-764AE518E54B}" destId="{F5D63118-ECBB-1B42-BB3D-EE8F57B3C486}" srcOrd="0" destOrd="0" presId="urn:microsoft.com/office/officeart/2005/8/layout/bProcess3"/>
    <dgm:cxn modelId="{CDB5A541-878A-5643-94D8-F32BF932C2DC}" type="presOf" srcId="{6652ED82-6B71-6543-A7FC-4590E5EB8DAC}" destId="{B818F804-5A72-0343-923B-B58C3B011834}" srcOrd="1" destOrd="0" presId="urn:microsoft.com/office/officeart/2005/8/layout/bProcess3"/>
    <dgm:cxn modelId="{B0CD7746-8059-E34C-B81A-AF014E0BDFBE}" type="presOf" srcId="{62E37409-2A2A-FA47-83CE-3CEDEC3BC08D}" destId="{75E26A91-EB9F-154D-913B-B15D37706725}" srcOrd="0" destOrd="0" presId="urn:microsoft.com/office/officeart/2005/8/layout/bProcess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641FA158-02DB-144D-AB4A-3BB95A2440F6}" type="presOf" srcId="{102A7D41-83D4-E04C-90C4-580B0FF7BC74}" destId="{4F6A6E4B-EB7C-D643-9337-F72725EF7FE1}" srcOrd="0" destOrd="0" presId="urn:microsoft.com/office/officeart/2005/8/layout/bProcess3"/>
    <dgm:cxn modelId="{E3516C66-46DD-AA4D-8501-0CC47AFF852B}" type="presOf" srcId="{0EBECCBF-32B3-7540-945E-6EAB29D7B1DA}" destId="{F0A5E9C2-DCAD-CB44-B0CF-D850FB9286BA}" srcOrd="1" destOrd="0" presId="urn:microsoft.com/office/officeart/2005/8/layout/bProcess3"/>
    <dgm:cxn modelId="{45393E98-B060-234F-BFD7-5F88295F343F}" type="presOf" srcId="{0EBECCBF-32B3-7540-945E-6EAB29D7B1DA}" destId="{2C468CE1-1C3F-A24D-96FF-CB31552C7365}" srcOrd="0" destOrd="0" presId="urn:microsoft.com/office/officeart/2005/8/layout/bProcess3"/>
    <dgm:cxn modelId="{C50451A0-63F6-5C4A-AC16-FFCAA635EA0E}" type="presOf" srcId="{4A11EF4C-C086-E642-9BB3-7F06E5C1290B}" destId="{D6903E4F-B927-C447-BBD0-05C4E7A413A7}" srcOrd="0" destOrd="0" presId="urn:microsoft.com/office/officeart/2005/8/layout/bProcess3"/>
    <dgm:cxn modelId="{B7591BD6-E7F3-2F45-ACCB-6FDA1FB4B348}" type="presOf" srcId="{41E91CD4-8D46-734A-9F81-98BE45E9A506}" destId="{E883CF4A-AFEF-C44F-BB6A-D434D6D0C2B1}" srcOrd="1" destOrd="0" presId="urn:microsoft.com/office/officeart/2005/8/layout/bProcess3"/>
    <dgm:cxn modelId="{D4164CE6-1CFD-334E-B2DA-D039D4284C8A}" type="presOf" srcId="{BD09AEF8-F502-8F47-BA6A-B0FFAEB3008F}" destId="{F9FAA297-B6D9-EE41-A0D9-16FE4A314FB3}" srcOrd="0" destOrd="0" presId="urn:microsoft.com/office/officeart/2005/8/layout/bProcess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8ACCB4FA-60DE-DB44-BADE-816476F0E504}" type="presOf" srcId="{6652ED82-6B71-6543-A7FC-4590E5EB8DAC}" destId="{D58CB0EA-2380-7B4F-B2F5-DC46AEA6616E}" srcOrd="0" destOrd="0" presId="urn:microsoft.com/office/officeart/2005/8/layout/bProcess3"/>
    <dgm:cxn modelId="{B7534F7A-1DB3-AF43-9C3F-B9671C0B64B8}" type="presParOf" srcId="{F9FAA297-B6D9-EE41-A0D9-16FE4A314FB3}" destId="{D6903E4F-B927-C447-BBD0-05C4E7A413A7}" srcOrd="0" destOrd="0" presId="urn:microsoft.com/office/officeart/2005/8/layout/bProcess3"/>
    <dgm:cxn modelId="{97CA0358-764B-FD49-8677-BF2174BFBE57}" type="presParOf" srcId="{F9FAA297-B6D9-EE41-A0D9-16FE4A314FB3}" destId="{F64A1C13-9B3B-B142-AF13-3E26D7F1B31B}" srcOrd="1" destOrd="0" presId="urn:microsoft.com/office/officeart/2005/8/layout/bProcess3"/>
    <dgm:cxn modelId="{2F293DA1-D11A-404B-9C43-B14108F640A0}" type="presParOf" srcId="{F64A1C13-9B3B-B142-AF13-3E26D7F1B31B}" destId="{E883CF4A-AFEF-C44F-BB6A-D434D6D0C2B1}" srcOrd="0" destOrd="0" presId="urn:microsoft.com/office/officeart/2005/8/layout/bProcess3"/>
    <dgm:cxn modelId="{7836537A-9B57-E94B-AE42-FFA0B24C988E}" type="presParOf" srcId="{F9FAA297-B6D9-EE41-A0D9-16FE4A314FB3}" destId="{4F6A6E4B-EB7C-D643-9337-F72725EF7FE1}" srcOrd="2" destOrd="0" presId="urn:microsoft.com/office/officeart/2005/8/layout/bProcess3"/>
    <dgm:cxn modelId="{7DFCAE80-D37C-3E4D-8F3D-C0274FC8E565}" type="presParOf" srcId="{F9FAA297-B6D9-EE41-A0D9-16FE4A314FB3}" destId="{D58CB0EA-2380-7B4F-B2F5-DC46AEA6616E}" srcOrd="3" destOrd="0" presId="urn:microsoft.com/office/officeart/2005/8/layout/bProcess3"/>
    <dgm:cxn modelId="{9EB957FF-F7BC-1D4F-AA37-5DDCF3D92B38}" type="presParOf" srcId="{D58CB0EA-2380-7B4F-B2F5-DC46AEA6616E}" destId="{B818F804-5A72-0343-923B-B58C3B011834}" srcOrd="0" destOrd="0" presId="urn:microsoft.com/office/officeart/2005/8/layout/bProcess3"/>
    <dgm:cxn modelId="{E12EA406-EF50-ED49-A749-475764651701}" type="presParOf" srcId="{F9FAA297-B6D9-EE41-A0D9-16FE4A314FB3}" destId="{F5D63118-ECBB-1B42-BB3D-EE8F57B3C486}" srcOrd="4" destOrd="0" presId="urn:microsoft.com/office/officeart/2005/8/layout/bProcess3"/>
    <dgm:cxn modelId="{C325FD2B-FA95-224F-950F-B27D402D2F56}" type="presParOf" srcId="{F9FAA297-B6D9-EE41-A0D9-16FE4A314FB3}" destId="{2C468CE1-1C3F-A24D-96FF-CB31552C7365}" srcOrd="5" destOrd="0" presId="urn:microsoft.com/office/officeart/2005/8/layout/bProcess3"/>
    <dgm:cxn modelId="{3DECAB37-8582-B84B-BAD0-F93B60243BAF}" type="presParOf" srcId="{2C468CE1-1C3F-A24D-96FF-CB31552C7365}" destId="{F0A5E9C2-DCAD-CB44-B0CF-D850FB9286BA}" srcOrd="0" destOrd="0" presId="urn:microsoft.com/office/officeart/2005/8/layout/bProcess3"/>
    <dgm:cxn modelId="{D5EB4EDE-8B0F-2E4F-9383-4432CF7A6881}" type="presParOf" srcId="{F9FAA297-B6D9-EE41-A0D9-16FE4A314FB3}" destId="{75E26A91-EB9F-154D-913B-B15D37706725}" srcOrd="6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FC59F2C5-80E2-AD4A-AD85-54DDF7E1F903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E204DBC-4615-A74D-91B7-BCE007B1DB25}">
      <dgm:prSet phldrT="[Text]" custT="1"/>
      <dgm:spPr/>
      <dgm:t>
        <a:bodyPr/>
        <a:lstStyle/>
        <a:p>
          <a:pPr algn="r" rtl="1">
            <a:buNone/>
          </a:pPr>
          <a:r>
            <a:rPr lang="ar-SA" sz="2400" b="1" dirty="0"/>
            <a:t>الاعتراف الكامل بالخطأ</a:t>
          </a:r>
          <a:r>
            <a:rPr lang="ar-SA" sz="2400" dirty="0"/>
            <a:t> دون تبرير</a:t>
          </a:r>
          <a:endParaRPr lang="en-GB" sz="2400" b="1" dirty="0"/>
        </a:p>
      </dgm:t>
    </dgm:pt>
    <dgm:pt modelId="{CE46104E-4832-BC4A-A17F-E27AB50406B9}" type="parTrans" cxnId="{AA1E75FC-7AA1-8F44-BC7A-52371E3AA92F}">
      <dgm:prSet/>
      <dgm:spPr/>
      <dgm:t>
        <a:bodyPr/>
        <a:lstStyle/>
        <a:p>
          <a:pPr algn="r" rtl="1"/>
          <a:endParaRPr lang="en-GB" sz="2400" b="1"/>
        </a:p>
      </dgm:t>
    </dgm:pt>
    <dgm:pt modelId="{129EF210-9901-FB4E-91C7-7108A5A2834A}" type="sibTrans" cxnId="{AA1E75FC-7AA1-8F44-BC7A-52371E3AA92F}">
      <dgm:prSet custT="1"/>
      <dgm:spPr/>
      <dgm:t>
        <a:bodyPr/>
        <a:lstStyle/>
        <a:p>
          <a:pPr algn="r" rtl="1"/>
          <a:endParaRPr lang="en-GB" sz="2400" b="1"/>
        </a:p>
      </dgm:t>
    </dgm:pt>
    <dgm:pt modelId="{64964D88-FD86-174D-914C-CE8F8A1F66C9}">
      <dgm:prSet phldrT="[Text]" custT="1"/>
      <dgm:spPr/>
      <dgm:t>
        <a:bodyPr/>
        <a:lstStyle/>
        <a:p>
          <a:pPr algn="r" rtl="1">
            <a:buNone/>
          </a:pPr>
          <a:r>
            <a:rPr lang="ar-SA" sz="2400" b="1" dirty="0"/>
            <a:t>الاعتراف بالأثر السلبي</a:t>
          </a:r>
          <a:r>
            <a:rPr lang="ar-SA" sz="2400" dirty="0"/>
            <a:t> الذي سبّبته المؤسسة</a:t>
          </a:r>
          <a:endParaRPr lang="en-GB" sz="2400" b="1" dirty="0"/>
        </a:p>
      </dgm:t>
    </dgm:pt>
    <dgm:pt modelId="{459F20D8-5C45-1F4A-BAB0-155BA4F90975}" type="parTrans" cxnId="{5304BF6C-C428-7D47-9FA6-D3B285290D67}">
      <dgm:prSet/>
      <dgm:spPr/>
      <dgm:t>
        <a:bodyPr/>
        <a:lstStyle/>
        <a:p>
          <a:pPr algn="r" rtl="1"/>
          <a:endParaRPr lang="en-GB" sz="2400" b="1"/>
        </a:p>
      </dgm:t>
    </dgm:pt>
    <dgm:pt modelId="{9BF74076-8E0B-C04A-807E-DEEC74D4C8C6}" type="sibTrans" cxnId="{5304BF6C-C428-7D47-9FA6-D3B285290D67}">
      <dgm:prSet custT="1"/>
      <dgm:spPr/>
      <dgm:t>
        <a:bodyPr/>
        <a:lstStyle/>
        <a:p>
          <a:pPr algn="r" rtl="1"/>
          <a:endParaRPr lang="en-GB" sz="2400" b="1"/>
        </a:p>
      </dgm:t>
    </dgm:pt>
    <dgm:pt modelId="{F7EA539D-FC05-1540-AD9A-EE773CE2F5DE}">
      <dgm:prSet phldrT="[Text]" custT="1"/>
      <dgm:spPr/>
      <dgm:t>
        <a:bodyPr/>
        <a:lstStyle/>
        <a:p>
          <a:pPr algn="r" rtl="1">
            <a:buNone/>
          </a:pPr>
          <a:r>
            <a:rPr lang="ar-SA" sz="2400" b="1" dirty="0"/>
            <a:t>إظهار التعاطف الحقيقي</a:t>
          </a:r>
          <a:r>
            <a:rPr lang="ar-SA" sz="2400" dirty="0"/>
            <a:t> مع المتأثرين</a:t>
          </a:r>
          <a:endParaRPr lang="en-GB" sz="2400" b="1" dirty="0"/>
        </a:p>
      </dgm:t>
    </dgm:pt>
    <dgm:pt modelId="{D56D6AD9-5374-ED49-A434-84DFEC4D9833}" type="parTrans" cxnId="{1828C460-7780-4940-98B2-0CD5635C1FD0}">
      <dgm:prSet/>
      <dgm:spPr/>
      <dgm:t>
        <a:bodyPr/>
        <a:lstStyle/>
        <a:p>
          <a:pPr algn="r" rtl="1"/>
          <a:endParaRPr lang="en-GB" sz="2400" b="1"/>
        </a:p>
      </dgm:t>
    </dgm:pt>
    <dgm:pt modelId="{976B52BE-E96B-5346-8477-5F12C31331FF}" type="sibTrans" cxnId="{1828C460-7780-4940-98B2-0CD5635C1FD0}">
      <dgm:prSet custT="1"/>
      <dgm:spPr/>
      <dgm:t>
        <a:bodyPr/>
        <a:lstStyle/>
        <a:p>
          <a:pPr algn="r" rtl="1"/>
          <a:endParaRPr lang="en-GB" sz="2400" b="1"/>
        </a:p>
      </dgm:t>
    </dgm:pt>
    <dgm:pt modelId="{2CED635C-82FF-AB47-8669-8708DC9DF127}">
      <dgm:prSet phldrT="[Text]" custT="1"/>
      <dgm:spPr/>
      <dgm:t>
        <a:bodyPr/>
        <a:lstStyle/>
        <a:p>
          <a:pPr rtl="1">
            <a:buNone/>
          </a:pPr>
          <a:r>
            <a:rPr lang="ar-SA" sz="2400" b="1" dirty="0"/>
            <a:t>توضيح خطوات الإصلاح</a:t>
          </a:r>
          <a:r>
            <a:rPr lang="ar-SA" sz="2400" dirty="0"/>
            <a:t> </a:t>
          </a:r>
          <a:r>
            <a:rPr lang="en-GB" sz="2400" dirty="0"/>
            <a:t>— </a:t>
          </a:r>
          <a:r>
            <a:rPr lang="ar-SA" sz="2400" dirty="0"/>
            <a:t>لا مجرد اعتذار لفظي</a:t>
          </a:r>
          <a:endParaRPr lang="en-GB" sz="2400" b="1" dirty="0"/>
        </a:p>
      </dgm:t>
    </dgm:pt>
    <dgm:pt modelId="{464E72C0-72EF-934D-81B6-5E1E9E8F5871}" type="parTrans" cxnId="{DFA60362-1EAE-8C47-B38E-015AF015BB85}">
      <dgm:prSet/>
      <dgm:spPr/>
      <dgm:t>
        <a:bodyPr/>
        <a:lstStyle/>
        <a:p>
          <a:endParaRPr lang="en-GB" sz="2400"/>
        </a:p>
      </dgm:t>
    </dgm:pt>
    <dgm:pt modelId="{6E948C59-C61C-2948-9F8B-D4D0A394E960}" type="sibTrans" cxnId="{DFA60362-1EAE-8C47-B38E-015AF015BB85}">
      <dgm:prSet custT="1"/>
      <dgm:spPr/>
      <dgm:t>
        <a:bodyPr/>
        <a:lstStyle/>
        <a:p>
          <a:endParaRPr lang="en-GB" sz="2400"/>
        </a:p>
      </dgm:t>
    </dgm:pt>
    <dgm:pt modelId="{8ADDBFDB-C498-0349-81E5-B9D6E412D428}">
      <dgm:prSet phldrT="[Text]" custT="1"/>
      <dgm:spPr/>
      <dgm:t>
        <a:bodyPr/>
        <a:lstStyle/>
        <a:p>
          <a:pPr rtl="1">
            <a:buNone/>
          </a:pPr>
          <a:r>
            <a:rPr lang="ar-SA" sz="2400" b="1" dirty="0"/>
            <a:t>الالتزام بالمتابعة والتعلم المستمر</a:t>
          </a:r>
          <a:r>
            <a:rPr lang="ar-SA" sz="2400" dirty="0"/>
            <a:t> لضمان عدم تكرار الخطأ</a:t>
          </a:r>
          <a:endParaRPr lang="en-GB" sz="2400" b="1" dirty="0"/>
        </a:p>
      </dgm:t>
    </dgm:pt>
    <dgm:pt modelId="{48D0BF15-2639-3641-97A3-6D545A7CD823}" type="parTrans" cxnId="{481D2359-9228-6A4A-A320-39DFD0E98857}">
      <dgm:prSet/>
      <dgm:spPr/>
      <dgm:t>
        <a:bodyPr/>
        <a:lstStyle/>
        <a:p>
          <a:endParaRPr lang="en-GB" sz="2400"/>
        </a:p>
      </dgm:t>
    </dgm:pt>
    <dgm:pt modelId="{3CA1D973-71FF-EA4C-83EC-BD4762701D02}" type="sibTrans" cxnId="{481D2359-9228-6A4A-A320-39DFD0E98857}">
      <dgm:prSet/>
      <dgm:spPr/>
      <dgm:t>
        <a:bodyPr/>
        <a:lstStyle/>
        <a:p>
          <a:endParaRPr lang="en-GB" sz="2400"/>
        </a:p>
      </dgm:t>
    </dgm:pt>
    <dgm:pt modelId="{CB96FF00-8DFE-2342-BEBB-C9E68C011977}" type="pres">
      <dgm:prSet presAssocID="{FC59F2C5-80E2-AD4A-AD85-54DDF7E1F903}" presName="outerComposite" presStyleCnt="0">
        <dgm:presLayoutVars>
          <dgm:chMax val="5"/>
          <dgm:dir val="rev"/>
          <dgm:resizeHandles val="exact"/>
        </dgm:presLayoutVars>
      </dgm:prSet>
      <dgm:spPr/>
    </dgm:pt>
    <dgm:pt modelId="{ABEA3B1C-B85E-2A43-B457-523E698A30D1}" type="pres">
      <dgm:prSet presAssocID="{FC59F2C5-80E2-AD4A-AD85-54DDF7E1F903}" presName="dummyMaxCanvas" presStyleCnt="0">
        <dgm:presLayoutVars/>
      </dgm:prSet>
      <dgm:spPr/>
    </dgm:pt>
    <dgm:pt modelId="{875D49D6-B3C9-6845-B528-D1DA516838C7}" type="pres">
      <dgm:prSet presAssocID="{FC59F2C5-80E2-AD4A-AD85-54DDF7E1F903}" presName="FiveNodes_1" presStyleLbl="node1" presStyleIdx="0" presStyleCnt="5">
        <dgm:presLayoutVars>
          <dgm:bulletEnabled val="1"/>
        </dgm:presLayoutVars>
      </dgm:prSet>
      <dgm:spPr/>
    </dgm:pt>
    <dgm:pt modelId="{5384E8C6-9B64-4340-99E1-7930FA1D0AE3}" type="pres">
      <dgm:prSet presAssocID="{FC59F2C5-80E2-AD4A-AD85-54DDF7E1F903}" presName="FiveNodes_2" presStyleLbl="node1" presStyleIdx="1" presStyleCnt="5">
        <dgm:presLayoutVars>
          <dgm:bulletEnabled val="1"/>
        </dgm:presLayoutVars>
      </dgm:prSet>
      <dgm:spPr/>
    </dgm:pt>
    <dgm:pt modelId="{40B2E1BE-191D-2B45-BB5F-4177518EF2BF}" type="pres">
      <dgm:prSet presAssocID="{FC59F2C5-80E2-AD4A-AD85-54DDF7E1F903}" presName="FiveNodes_3" presStyleLbl="node1" presStyleIdx="2" presStyleCnt="5">
        <dgm:presLayoutVars>
          <dgm:bulletEnabled val="1"/>
        </dgm:presLayoutVars>
      </dgm:prSet>
      <dgm:spPr/>
    </dgm:pt>
    <dgm:pt modelId="{03869A55-5932-DC42-9A78-029F0868F1F2}" type="pres">
      <dgm:prSet presAssocID="{FC59F2C5-80E2-AD4A-AD85-54DDF7E1F903}" presName="FiveNodes_4" presStyleLbl="node1" presStyleIdx="3" presStyleCnt="5">
        <dgm:presLayoutVars>
          <dgm:bulletEnabled val="1"/>
        </dgm:presLayoutVars>
      </dgm:prSet>
      <dgm:spPr/>
    </dgm:pt>
    <dgm:pt modelId="{A94BB813-EDFD-F64E-9702-ADCADAAA60F4}" type="pres">
      <dgm:prSet presAssocID="{FC59F2C5-80E2-AD4A-AD85-54DDF7E1F903}" presName="FiveNodes_5" presStyleLbl="node1" presStyleIdx="4" presStyleCnt="5">
        <dgm:presLayoutVars>
          <dgm:bulletEnabled val="1"/>
        </dgm:presLayoutVars>
      </dgm:prSet>
      <dgm:spPr/>
    </dgm:pt>
    <dgm:pt modelId="{68E24ABF-E5A3-0A42-A696-1FD63A3BC0F9}" type="pres">
      <dgm:prSet presAssocID="{FC59F2C5-80E2-AD4A-AD85-54DDF7E1F903}" presName="FiveConn_1-2" presStyleLbl="fgAccFollowNode1" presStyleIdx="0" presStyleCnt="4">
        <dgm:presLayoutVars>
          <dgm:bulletEnabled val="1"/>
        </dgm:presLayoutVars>
      </dgm:prSet>
      <dgm:spPr/>
    </dgm:pt>
    <dgm:pt modelId="{EBEA04E2-37C8-5C47-9207-97531C24ED13}" type="pres">
      <dgm:prSet presAssocID="{FC59F2C5-80E2-AD4A-AD85-54DDF7E1F903}" presName="FiveConn_2-3" presStyleLbl="fgAccFollowNode1" presStyleIdx="1" presStyleCnt="4">
        <dgm:presLayoutVars>
          <dgm:bulletEnabled val="1"/>
        </dgm:presLayoutVars>
      </dgm:prSet>
      <dgm:spPr/>
    </dgm:pt>
    <dgm:pt modelId="{C0F4433E-6FD5-E146-8EDF-F490B2813B51}" type="pres">
      <dgm:prSet presAssocID="{FC59F2C5-80E2-AD4A-AD85-54DDF7E1F903}" presName="FiveConn_3-4" presStyleLbl="fgAccFollowNode1" presStyleIdx="2" presStyleCnt="4">
        <dgm:presLayoutVars>
          <dgm:bulletEnabled val="1"/>
        </dgm:presLayoutVars>
      </dgm:prSet>
      <dgm:spPr/>
    </dgm:pt>
    <dgm:pt modelId="{E69DE119-2523-584E-A779-9360EB308F72}" type="pres">
      <dgm:prSet presAssocID="{FC59F2C5-80E2-AD4A-AD85-54DDF7E1F903}" presName="FiveConn_4-5" presStyleLbl="fgAccFollowNode1" presStyleIdx="3" presStyleCnt="4">
        <dgm:presLayoutVars>
          <dgm:bulletEnabled val="1"/>
        </dgm:presLayoutVars>
      </dgm:prSet>
      <dgm:spPr/>
    </dgm:pt>
    <dgm:pt modelId="{83AF7FF7-3BEE-CE48-8D2C-A4F093133B76}" type="pres">
      <dgm:prSet presAssocID="{FC59F2C5-80E2-AD4A-AD85-54DDF7E1F903}" presName="FiveNodes_1_text" presStyleLbl="node1" presStyleIdx="4" presStyleCnt="5">
        <dgm:presLayoutVars>
          <dgm:bulletEnabled val="1"/>
        </dgm:presLayoutVars>
      </dgm:prSet>
      <dgm:spPr/>
    </dgm:pt>
    <dgm:pt modelId="{CE8FEE80-B0F6-1D45-983E-62DD8FC70C2C}" type="pres">
      <dgm:prSet presAssocID="{FC59F2C5-80E2-AD4A-AD85-54DDF7E1F903}" presName="FiveNodes_2_text" presStyleLbl="node1" presStyleIdx="4" presStyleCnt="5">
        <dgm:presLayoutVars>
          <dgm:bulletEnabled val="1"/>
        </dgm:presLayoutVars>
      </dgm:prSet>
      <dgm:spPr/>
    </dgm:pt>
    <dgm:pt modelId="{AADAC370-A5CE-3840-BB63-AAFE848FE60F}" type="pres">
      <dgm:prSet presAssocID="{FC59F2C5-80E2-AD4A-AD85-54DDF7E1F903}" presName="FiveNodes_3_text" presStyleLbl="node1" presStyleIdx="4" presStyleCnt="5">
        <dgm:presLayoutVars>
          <dgm:bulletEnabled val="1"/>
        </dgm:presLayoutVars>
      </dgm:prSet>
      <dgm:spPr/>
    </dgm:pt>
    <dgm:pt modelId="{877F4E5F-3963-4F4C-B992-04A3D52DD322}" type="pres">
      <dgm:prSet presAssocID="{FC59F2C5-80E2-AD4A-AD85-54DDF7E1F903}" presName="FiveNodes_4_text" presStyleLbl="node1" presStyleIdx="4" presStyleCnt="5">
        <dgm:presLayoutVars>
          <dgm:bulletEnabled val="1"/>
        </dgm:presLayoutVars>
      </dgm:prSet>
      <dgm:spPr/>
    </dgm:pt>
    <dgm:pt modelId="{F3AFE27E-D24C-BF41-97E4-4E2C4DF0CA7F}" type="pres">
      <dgm:prSet presAssocID="{FC59F2C5-80E2-AD4A-AD85-54DDF7E1F903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5406311C-B409-354D-B056-958EB5F798DF}" type="presOf" srcId="{9BF74076-8E0B-C04A-807E-DEEC74D4C8C6}" destId="{EBEA04E2-37C8-5C47-9207-97531C24ED13}" srcOrd="0" destOrd="0" presId="urn:microsoft.com/office/officeart/2005/8/layout/vProcess5"/>
    <dgm:cxn modelId="{86D42B25-64B4-E542-98FA-9257FB12D77C}" type="presOf" srcId="{FC59F2C5-80E2-AD4A-AD85-54DDF7E1F903}" destId="{CB96FF00-8DFE-2342-BEBB-C9E68C011977}" srcOrd="0" destOrd="0" presId="urn:microsoft.com/office/officeart/2005/8/layout/vProcess5"/>
    <dgm:cxn modelId="{B9995A27-A2D4-274C-B6A1-02BBE89E345D}" type="presOf" srcId="{CE204DBC-4615-A74D-91B7-BCE007B1DB25}" destId="{875D49D6-B3C9-6845-B528-D1DA516838C7}" srcOrd="0" destOrd="0" presId="urn:microsoft.com/office/officeart/2005/8/layout/vProcess5"/>
    <dgm:cxn modelId="{5F577D2F-6708-9344-9F0E-00011AB82681}" type="presOf" srcId="{129EF210-9901-FB4E-91C7-7108A5A2834A}" destId="{68E24ABF-E5A3-0A42-A696-1FD63A3BC0F9}" srcOrd="0" destOrd="0" presId="urn:microsoft.com/office/officeart/2005/8/layout/vProcess5"/>
    <dgm:cxn modelId="{F086DA3E-CF67-464B-ACD0-B6CF49AFD2DC}" type="presOf" srcId="{F7EA539D-FC05-1540-AD9A-EE773CE2F5DE}" destId="{40B2E1BE-191D-2B45-BB5F-4177518EF2BF}" srcOrd="0" destOrd="0" presId="urn:microsoft.com/office/officeart/2005/8/layout/vProcess5"/>
    <dgm:cxn modelId="{8C5FC14B-691F-554E-BF9B-98506C25169C}" type="presOf" srcId="{8ADDBFDB-C498-0349-81E5-B9D6E412D428}" destId="{A94BB813-EDFD-F64E-9702-ADCADAAA60F4}" srcOrd="0" destOrd="0" presId="urn:microsoft.com/office/officeart/2005/8/layout/vProcess5"/>
    <dgm:cxn modelId="{33BCAE53-4252-A849-AC92-93C3D242D31F}" type="presOf" srcId="{2CED635C-82FF-AB47-8669-8708DC9DF127}" destId="{03869A55-5932-DC42-9A78-029F0868F1F2}" srcOrd="0" destOrd="0" presId="urn:microsoft.com/office/officeart/2005/8/layout/vProcess5"/>
    <dgm:cxn modelId="{481D2359-9228-6A4A-A320-39DFD0E98857}" srcId="{FC59F2C5-80E2-AD4A-AD85-54DDF7E1F903}" destId="{8ADDBFDB-C498-0349-81E5-B9D6E412D428}" srcOrd="4" destOrd="0" parTransId="{48D0BF15-2639-3641-97A3-6D545A7CD823}" sibTransId="{3CA1D973-71FF-EA4C-83EC-BD4762701D02}"/>
    <dgm:cxn modelId="{1828C460-7780-4940-98B2-0CD5635C1FD0}" srcId="{FC59F2C5-80E2-AD4A-AD85-54DDF7E1F903}" destId="{F7EA539D-FC05-1540-AD9A-EE773CE2F5DE}" srcOrd="2" destOrd="0" parTransId="{D56D6AD9-5374-ED49-A434-84DFEC4D9833}" sibTransId="{976B52BE-E96B-5346-8477-5F12C31331FF}"/>
    <dgm:cxn modelId="{DFA60362-1EAE-8C47-B38E-015AF015BB85}" srcId="{FC59F2C5-80E2-AD4A-AD85-54DDF7E1F903}" destId="{2CED635C-82FF-AB47-8669-8708DC9DF127}" srcOrd="3" destOrd="0" parTransId="{464E72C0-72EF-934D-81B6-5E1E9E8F5871}" sibTransId="{6E948C59-C61C-2948-9F8B-D4D0A394E960}"/>
    <dgm:cxn modelId="{5304BF6C-C428-7D47-9FA6-D3B285290D67}" srcId="{FC59F2C5-80E2-AD4A-AD85-54DDF7E1F903}" destId="{64964D88-FD86-174D-914C-CE8F8A1F66C9}" srcOrd="1" destOrd="0" parTransId="{459F20D8-5C45-1F4A-BAB0-155BA4F90975}" sibTransId="{9BF74076-8E0B-C04A-807E-DEEC74D4C8C6}"/>
    <dgm:cxn modelId="{3AB9968E-3B58-014D-BA1F-131332DF3B56}" type="presOf" srcId="{8ADDBFDB-C498-0349-81E5-B9D6E412D428}" destId="{F3AFE27E-D24C-BF41-97E4-4E2C4DF0CA7F}" srcOrd="1" destOrd="0" presId="urn:microsoft.com/office/officeart/2005/8/layout/vProcess5"/>
    <dgm:cxn modelId="{82032491-067C-024F-A748-0A9476233385}" type="presOf" srcId="{CE204DBC-4615-A74D-91B7-BCE007B1DB25}" destId="{83AF7FF7-3BEE-CE48-8D2C-A4F093133B76}" srcOrd="1" destOrd="0" presId="urn:microsoft.com/office/officeart/2005/8/layout/vProcess5"/>
    <dgm:cxn modelId="{798612A2-2EE7-9E40-897D-5CC2C39E1627}" type="presOf" srcId="{F7EA539D-FC05-1540-AD9A-EE773CE2F5DE}" destId="{AADAC370-A5CE-3840-BB63-AAFE848FE60F}" srcOrd="1" destOrd="0" presId="urn:microsoft.com/office/officeart/2005/8/layout/vProcess5"/>
    <dgm:cxn modelId="{0FEF55C5-0D0E-B140-A3D4-A3E7D440008C}" type="presOf" srcId="{64964D88-FD86-174D-914C-CE8F8A1F66C9}" destId="{CE8FEE80-B0F6-1D45-983E-62DD8FC70C2C}" srcOrd="1" destOrd="0" presId="urn:microsoft.com/office/officeart/2005/8/layout/vProcess5"/>
    <dgm:cxn modelId="{710250D7-4344-2640-B100-1958DBC51E42}" type="presOf" srcId="{6E948C59-C61C-2948-9F8B-D4D0A394E960}" destId="{E69DE119-2523-584E-A779-9360EB308F72}" srcOrd="0" destOrd="0" presId="urn:microsoft.com/office/officeart/2005/8/layout/vProcess5"/>
    <dgm:cxn modelId="{3E3282DD-DD29-BC4E-9487-E60D363DC4E7}" type="presOf" srcId="{64964D88-FD86-174D-914C-CE8F8A1F66C9}" destId="{5384E8C6-9B64-4340-99E1-7930FA1D0AE3}" srcOrd="0" destOrd="0" presId="urn:microsoft.com/office/officeart/2005/8/layout/vProcess5"/>
    <dgm:cxn modelId="{DDA334E8-4093-BE4D-9D3F-24BA00F6388E}" type="presOf" srcId="{976B52BE-E96B-5346-8477-5F12C31331FF}" destId="{C0F4433E-6FD5-E146-8EDF-F490B2813B51}" srcOrd="0" destOrd="0" presId="urn:microsoft.com/office/officeart/2005/8/layout/vProcess5"/>
    <dgm:cxn modelId="{AA1E75FC-7AA1-8F44-BC7A-52371E3AA92F}" srcId="{FC59F2C5-80E2-AD4A-AD85-54DDF7E1F903}" destId="{CE204DBC-4615-A74D-91B7-BCE007B1DB25}" srcOrd="0" destOrd="0" parTransId="{CE46104E-4832-BC4A-A17F-E27AB50406B9}" sibTransId="{129EF210-9901-FB4E-91C7-7108A5A2834A}"/>
    <dgm:cxn modelId="{AA4C63FE-F569-F148-98A3-97FB2F81B1E5}" type="presOf" srcId="{2CED635C-82FF-AB47-8669-8708DC9DF127}" destId="{877F4E5F-3963-4F4C-B992-04A3D52DD322}" srcOrd="1" destOrd="0" presId="urn:microsoft.com/office/officeart/2005/8/layout/vProcess5"/>
    <dgm:cxn modelId="{7CE6461F-F8ED-964F-B33E-C19BF289E093}" type="presParOf" srcId="{CB96FF00-8DFE-2342-BEBB-C9E68C011977}" destId="{ABEA3B1C-B85E-2A43-B457-523E698A30D1}" srcOrd="0" destOrd="0" presId="urn:microsoft.com/office/officeart/2005/8/layout/vProcess5"/>
    <dgm:cxn modelId="{363ABFCA-1F03-0741-A729-B80D2830F5E8}" type="presParOf" srcId="{CB96FF00-8DFE-2342-BEBB-C9E68C011977}" destId="{875D49D6-B3C9-6845-B528-D1DA516838C7}" srcOrd="1" destOrd="0" presId="urn:microsoft.com/office/officeart/2005/8/layout/vProcess5"/>
    <dgm:cxn modelId="{55ACC2BC-E576-F643-8FBB-AA9D475FFEF3}" type="presParOf" srcId="{CB96FF00-8DFE-2342-BEBB-C9E68C011977}" destId="{5384E8C6-9B64-4340-99E1-7930FA1D0AE3}" srcOrd="2" destOrd="0" presId="urn:microsoft.com/office/officeart/2005/8/layout/vProcess5"/>
    <dgm:cxn modelId="{258F77CC-72C4-F546-831D-1D2800DDDA9E}" type="presParOf" srcId="{CB96FF00-8DFE-2342-BEBB-C9E68C011977}" destId="{40B2E1BE-191D-2B45-BB5F-4177518EF2BF}" srcOrd="3" destOrd="0" presId="urn:microsoft.com/office/officeart/2005/8/layout/vProcess5"/>
    <dgm:cxn modelId="{D6E8CB10-8E3A-5E46-B115-FEA99DBEF6B6}" type="presParOf" srcId="{CB96FF00-8DFE-2342-BEBB-C9E68C011977}" destId="{03869A55-5932-DC42-9A78-029F0868F1F2}" srcOrd="4" destOrd="0" presId="urn:microsoft.com/office/officeart/2005/8/layout/vProcess5"/>
    <dgm:cxn modelId="{CF3453B3-2186-4C4C-839E-BA81877ABC4B}" type="presParOf" srcId="{CB96FF00-8DFE-2342-BEBB-C9E68C011977}" destId="{A94BB813-EDFD-F64E-9702-ADCADAAA60F4}" srcOrd="5" destOrd="0" presId="urn:microsoft.com/office/officeart/2005/8/layout/vProcess5"/>
    <dgm:cxn modelId="{8C8351C7-B10F-BF41-BE47-1FFBC1C708FE}" type="presParOf" srcId="{CB96FF00-8DFE-2342-BEBB-C9E68C011977}" destId="{68E24ABF-E5A3-0A42-A696-1FD63A3BC0F9}" srcOrd="6" destOrd="0" presId="urn:microsoft.com/office/officeart/2005/8/layout/vProcess5"/>
    <dgm:cxn modelId="{B93AAEC2-9022-7D47-9F3D-119F1D784B44}" type="presParOf" srcId="{CB96FF00-8DFE-2342-BEBB-C9E68C011977}" destId="{EBEA04E2-37C8-5C47-9207-97531C24ED13}" srcOrd="7" destOrd="0" presId="urn:microsoft.com/office/officeart/2005/8/layout/vProcess5"/>
    <dgm:cxn modelId="{B52AFFD6-A473-4A41-A578-ED64BEB5BB39}" type="presParOf" srcId="{CB96FF00-8DFE-2342-BEBB-C9E68C011977}" destId="{C0F4433E-6FD5-E146-8EDF-F490B2813B51}" srcOrd="8" destOrd="0" presId="urn:microsoft.com/office/officeart/2005/8/layout/vProcess5"/>
    <dgm:cxn modelId="{06302F4B-7C85-4A4B-BC3D-D72A699EDE3D}" type="presParOf" srcId="{CB96FF00-8DFE-2342-BEBB-C9E68C011977}" destId="{E69DE119-2523-584E-A779-9360EB308F72}" srcOrd="9" destOrd="0" presId="urn:microsoft.com/office/officeart/2005/8/layout/vProcess5"/>
    <dgm:cxn modelId="{0BED37DC-E56C-3940-99BC-F0ADFBAEA0E4}" type="presParOf" srcId="{CB96FF00-8DFE-2342-BEBB-C9E68C011977}" destId="{83AF7FF7-3BEE-CE48-8D2C-A4F093133B76}" srcOrd="10" destOrd="0" presId="urn:microsoft.com/office/officeart/2005/8/layout/vProcess5"/>
    <dgm:cxn modelId="{0ED2E183-5EE6-A644-9AAB-EE3B92280DC3}" type="presParOf" srcId="{CB96FF00-8DFE-2342-BEBB-C9E68C011977}" destId="{CE8FEE80-B0F6-1D45-983E-62DD8FC70C2C}" srcOrd="11" destOrd="0" presId="urn:microsoft.com/office/officeart/2005/8/layout/vProcess5"/>
    <dgm:cxn modelId="{C92399ED-5BC8-4B46-AA7A-1DC86BEBE6EC}" type="presParOf" srcId="{CB96FF00-8DFE-2342-BEBB-C9E68C011977}" destId="{AADAC370-A5CE-3840-BB63-AAFE848FE60F}" srcOrd="12" destOrd="0" presId="urn:microsoft.com/office/officeart/2005/8/layout/vProcess5"/>
    <dgm:cxn modelId="{2441AAA2-9BBA-5242-A223-008E437C7D69}" type="presParOf" srcId="{CB96FF00-8DFE-2342-BEBB-C9E68C011977}" destId="{877F4E5F-3963-4F4C-B992-04A3D52DD322}" srcOrd="13" destOrd="0" presId="urn:microsoft.com/office/officeart/2005/8/layout/vProcess5"/>
    <dgm:cxn modelId="{5231FEA2-C1BD-BC48-8D78-943A44554312}" type="presParOf" srcId="{CB96FF00-8DFE-2342-BEBB-C9E68C011977}" destId="{F3AFE27E-D24C-BF41-97E4-4E2C4DF0CA7F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chevron1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العمل كشريك لا كراعٍ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احترام استقلالية مؤسسات المجتمع المدني والعمل بجانبها كشريك متساوٍ</a:t>
          </a:r>
          <a:endParaRPr lang="en-GB" sz="2000" b="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تحديد أهداف مشتركة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الاتفاق على أهداف وقيم واضحة تحكم الشراكة</a:t>
          </a:r>
          <a:endParaRPr lang="en-GB" sz="2000" b="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بناء علاقة طويلة الأمد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الانتقال من شراكات حملة واحدة إلى شراكات استراتيجية مستدامة</a:t>
          </a:r>
          <a:endParaRPr lang="en-GB" sz="2000" b="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دعم القدرات المؤسسية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المساهمة في تطوير القدرات المؤسسية للشركاء، وليس فقط في تمويل مشاريع مؤقتة</a:t>
          </a:r>
          <a:endParaRPr lang="en-GB" sz="2000" b="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7D760E27-280D-2A4B-B959-CFD7BC6CC1C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1800" dirty="0"/>
            <a:t>٥- </a:t>
          </a:r>
          <a:r>
            <a:rPr lang="ar-SA" sz="1800" b="1" dirty="0"/>
            <a:t>الشفافية في العلاقة</a:t>
          </a:r>
          <a:endParaRPr lang="en-GB" sz="1800" dirty="0"/>
        </a:p>
      </dgm:t>
    </dgm:pt>
    <dgm:pt modelId="{CEB5071F-5DE7-8D48-BF03-C41B8A85DA80}" type="parTrans" cxnId="{1B42AA15-D0F3-9B48-B2DC-0C9027E0CC3B}">
      <dgm:prSet/>
      <dgm:spPr/>
      <dgm:t>
        <a:bodyPr/>
        <a:lstStyle/>
        <a:p>
          <a:endParaRPr lang="en-GB" sz="2000"/>
        </a:p>
      </dgm:t>
    </dgm:pt>
    <dgm:pt modelId="{BF5A7DF4-0CF2-E14A-872B-69D71F8DE03C}" type="sibTrans" cxnId="{1B42AA15-D0F3-9B48-B2DC-0C9027E0CC3B}">
      <dgm:prSet/>
      <dgm:spPr/>
      <dgm:t>
        <a:bodyPr/>
        <a:lstStyle/>
        <a:p>
          <a:endParaRPr lang="en-GB" sz="2000"/>
        </a:p>
      </dgm:t>
    </dgm:pt>
    <dgm:pt modelId="{3F593408-F3FD-0546-A54D-46490D77181F}">
      <dgm:prSet phldrT="[Text]" custT="1"/>
      <dgm:spPr/>
      <dgm:t>
        <a:bodyPr/>
        <a:lstStyle/>
        <a:p>
          <a:pPr rtl="1">
            <a:buNone/>
          </a:pPr>
          <a:r>
            <a:rPr lang="ar-SA" sz="2000" dirty="0"/>
            <a:t>الحرص على وجود شفافية متبادلة في التمويل، الحوكمة، وتقييم الأداء</a:t>
          </a:r>
          <a:endParaRPr lang="en-GB" sz="2000" b="0" dirty="0"/>
        </a:p>
      </dgm:t>
    </dgm:pt>
    <dgm:pt modelId="{B06EF9A7-A81C-5E4B-BFED-68A4D818EC01}" type="parTrans" cxnId="{B9B35A18-8AE0-6F4C-8F3C-11380E849FA7}">
      <dgm:prSet/>
      <dgm:spPr/>
      <dgm:t>
        <a:bodyPr/>
        <a:lstStyle/>
        <a:p>
          <a:endParaRPr lang="en-GB" sz="2000"/>
        </a:p>
      </dgm:t>
    </dgm:pt>
    <dgm:pt modelId="{A8A6672F-BD19-1247-9CF5-B6C181B62B1D}" type="sibTrans" cxnId="{B9B35A18-8AE0-6F4C-8F3C-11380E849FA7}">
      <dgm:prSet/>
      <dgm:spPr/>
      <dgm:t>
        <a:bodyPr/>
        <a:lstStyle/>
        <a:p>
          <a:endParaRPr lang="en-GB" sz="2000"/>
        </a:p>
      </dgm:t>
    </dgm:pt>
    <dgm:pt modelId="{2183C015-2F01-1D4E-9FEF-1A0C582E9013}" type="pres">
      <dgm:prSet presAssocID="{5B0BFAD2-A999-3B41-82A1-CDF4A6E3F1DA}" presName="Name0" presStyleCnt="0">
        <dgm:presLayoutVars>
          <dgm:dir val="rev"/>
          <dgm:animLvl val="lvl"/>
          <dgm:resizeHandles val="exact"/>
        </dgm:presLayoutVars>
      </dgm:prSet>
      <dgm:spPr/>
    </dgm:pt>
    <dgm:pt modelId="{054FE57F-5E1C-0A4D-A417-2F919000E119}" type="pres">
      <dgm:prSet presAssocID="{1752099A-5FA7-5B42-9954-CCC2DC540A73}" presName="composite" presStyleCnt="0"/>
      <dgm:spPr/>
    </dgm:pt>
    <dgm:pt modelId="{A8A51BE2-BF78-B747-ADED-D8F45BFABD44}" type="pres">
      <dgm:prSet presAssocID="{1752099A-5FA7-5B42-9954-CCC2DC540A73}" presName="parTx" presStyleLbl="node1" presStyleIdx="0" presStyleCnt="5">
        <dgm:presLayoutVars>
          <dgm:chMax val="0"/>
          <dgm:chPref val="0"/>
          <dgm:bulletEnabled val="1"/>
        </dgm:presLayoutVars>
      </dgm:prSet>
      <dgm:spPr/>
    </dgm:pt>
    <dgm:pt modelId="{7B03C379-8265-3541-9D62-CAB8EF5AB48D}" type="pres">
      <dgm:prSet presAssocID="{1752099A-5FA7-5B42-9954-CCC2DC540A73}" presName="desTx" presStyleLbl="revTx" presStyleIdx="0" presStyleCnt="5">
        <dgm:presLayoutVars>
          <dgm:bulletEnabled val="1"/>
        </dgm:presLayoutVars>
      </dgm:prSet>
      <dgm:spPr/>
    </dgm:pt>
    <dgm:pt modelId="{E387E1DC-8DBE-9846-955E-A2BFF08BF1ED}" type="pres">
      <dgm:prSet presAssocID="{D82E5EC9-D48F-7543-B907-FBA1F99EA9C6}" presName="space" presStyleCnt="0"/>
      <dgm:spPr/>
    </dgm:pt>
    <dgm:pt modelId="{19C40071-570E-CC48-AA0E-960ECA68CC87}" type="pres">
      <dgm:prSet presAssocID="{33175CCB-1C8B-1C44-8A2A-276D69ED11D2}" presName="composite" presStyleCnt="0"/>
      <dgm:spPr/>
    </dgm:pt>
    <dgm:pt modelId="{2C183539-95ED-844D-86E5-8817D387BFA6}" type="pres">
      <dgm:prSet presAssocID="{33175CCB-1C8B-1C44-8A2A-276D69ED11D2}" presName="parTx" presStyleLbl="node1" presStyleIdx="1" presStyleCnt="5">
        <dgm:presLayoutVars>
          <dgm:chMax val="0"/>
          <dgm:chPref val="0"/>
          <dgm:bulletEnabled val="1"/>
        </dgm:presLayoutVars>
      </dgm:prSet>
      <dgm:spPr/>
    </dgm:pt>
    <dgm:pt modelId="{2AA6EC6E-741E-6B49-9F5F-2EE94515712F}" type="pres">
      <dgm:prSet presAssocID="{33175CCB-1C8B-1C44-8A2A-276D69ED11D2}" presName="desTx" presStyleLbl="revTx" presStyleIdx="1" presStyleCnt="5">
        <dgm:presLayoutVars>
          <dgm:bulletEnabled val="1"/>
        </dgm:presLayoutVars>
      </dgm:prSet>
      <dgm:spPr/>
    </dgm:pt>
    <dgm:pt modelId="{03563285-29B0-014A-A3CE-19ADA7C119D5}" type="pres">
      <dgm:prSet presAssocID="{46CD5F3F-16F8-1443-AC0A-CECBDA2B0AE3}" presName="space" presStyleCnt="0"/>
      <dgm:spPr/>
    </dgm:pt>
    <dgm:pt modelId="{C526D88F-D609-8E4D-9F29-290561D8C8F0}" type="pres">
      <dgm:prSet presAssocID="{00BA3E18-A5E2-9140-B854-8729D59638C7}" presName="composite" presStyleCnt="0"/>
      <dgm:spPr/>
    </dgm:pt>
    <dgm:pt modelId="{74A009E9-0543-5D4E-A0D8-59DDB95EEA3F}" type="pres">
      <dgm:prSet presAssocID="{00BA3E18-A5E2-9140-B854-8729D59638C7}" presName="parTx" presStyleLbl="node1" presStyleIdx="2" presStyleCnt="5">
        <dgm:presLayoutVars>
          <dgm:chMax val="0"/>
          <dgm:chPref val="0"/>
          <dgm:bulletEnabled val="1"/>
        </dgm:presLayoutVars>
      </dgm:prSet>
      <dgm:spPr/>
    </dgm:pt>
    <dgm:pt modelId="{4D4EB352-CBB5-9C4E-8167-61569D1176CB}" type="pres">
      <dgm:prSet presAssocID="{00BA3E18-A5E2-9140-B854-8729D59638C7}" presName="desTx" presStyleLbl="revTx" presStyleIdx="2" presStyleCnt="5">
        <dgm:presLayoutVars>
          <dgm:bulletEnabled val="1"/>
        </dgm:presLayoutVars>
      </dgm:prSet>
      <dgm:spPr/>
    </dgm:pt>
    <dgm:pt modelId="{34123D1D-EA41-944B-9985-4C4E093F4144}" type="pres">
      <dgm:prSet presAssocID="{B1A7360D-8795-2F4E-ABEF-D0EA3753B07E}" presName="space" presStyleCnt="0"/>
      <dgm:spPr/>
    </dgm:pt>
    <dgm:pt modelId="{6982969F-7E8B-E24C-A3FD-E1DDC989ACE2}" type="pres">
      <dgm:prSet presAssocID="{E8E95C23-E752-394B-B9B6-2A78136193D2}" presName="composite" presStyleCnt="0"/>
      <dgm:spPr/>
    </dgm:pt>
    <dgm:pt modelId="{22C4A73D-42DC-ED41-885E-BCD2493B4FE2}" type="pres">
      <dgm:prSet presAssocID="{E8E95C23-E752-394B-B9B6-2A78136193D2}" presName="parTx" presStyleLbl="node1" presStyleIdx="3" presStyleCnt="5">
        <dgm:presLayoutVars>
          <dgm:chMax val="0"/>
          <dgm:chPref val="0"/>
          <dgm:bulletEnabled val="1"/>
        </dgm:presLayoutVars>
      </dgm:prSet>
      <dgm:spPr/>
    </dgm:pt>
    <dgm:pt modelId="{ABEB1AFD-653F-1940-A8E6-F630A3B9DB5E}" type="pres">
      <dgm:prSet presAssocID="{E8E95C23-E752-394B-B9B6-2A78136193D2}" presName="desTx" presStyleLbl="revTx" presStyleIdx="3" presStyleCnt="5">
        <dgm:presLayoutVars>
          <dgm:bulletEnabled val="1"/>
        </dgm:presLayoutVars>
      </dgm:prSet>
      <dgm:spPr/>
    </dgm:pt>
    <dgm:pt modelId="{16EB86AA-8D69-274D-8A25-1B07C145A447}" type="pres">
      <dgm:prSet presAssocID="{942B23F3-0336-EF48-855C-CED43D6F351D}" presName="space" presStyleCnt="0"/>
      <dgm:spPr/>
    </dgm:pt>
    <dgm:pt modelId="{5963B416-D28D-6B41-92C2-F22279A0770B}" type="pres">
      <dgm:prSet presAssocID="{7D760E27-280D-2A4B-B959-CFD7BC6CC1CD}" presName="composite" presStyleCnt="0"/>
      <dgm:spPr/>
    </dgm:pt>
    <dgm:pt modelId="{177B357B-30AA-AB48-8B19-35F20E63EA1F}" type="pres">
      <dgm:prSet presAssocID="{7D760E27-280D-2A4B-B959-CFD7BC6CC1CD}" presName="parTx" presStyleLbl="node1" presStyleIdx="4" presStyleCnt="5">
        <dgm:presLayoutVars>
          <dgm:chMax val="0"/>
          <dgm:chPref val="0"/>
          <dgm:bulletEnabled val="1"/>
        </dgm:presLayoutVars>
      </dgm:prSet>
      <dgm:spPr/>
    </dgm:pt>
    <dgm:pt modelId="{AC65120B-2D9A-0148-B1CE-DDA795D5C357}" type="pres">
      <dgm:prSet presAssocID="{7D760E27-280D-2A4B-B959-CFD7BC6CC1CD}" presName="desTx" presStyleLbl="revTx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1B42AA15-D0F3-9B48-B2DC-0C9027E0CC3B}" srcId="{5B0BFAD2-A999-3B41-82A1-CDF4A6E3F1DA}" destId="{7D760E27-280D-2A4B-B959-CFD7BC6CC1CD}" srcOrd="4" destOrd="0" parTransId="{CEB5071F-5DE7-8D48-BF03-C41B8A85DA80}" sibTransId="{BF5A7DF4-0CF2-E14A-872B-69D71F8DE03C}"/>
    <dgm:cxn modelId="{B9B35A18-8AE0-6F4C-8F3C-11380E849FA7}" srcId="{7D760E27-280D-2A4B-B959-CFD7BC6CC1CD}" destId="{3F593408-F3FD-0546-A54D-46490D77181F}" srcOrd="0" destOrd="0" parTransId="{B06EF9A7-A81C-5E4B-BFED-68A4D818EC01}" sibTransId="{A8A6672F-BD19-1247-9CF5-B6C181B62B1D}"/>
    <dgm:cxn modelId="{E1395D1C-617D-F64D-BDB5-0CFD7B5C1D34}" type="presOf" srcId="{5B0BFAD2-A999-3B41-82A1-CDF4A6E3F1DA}" destId="{2183C015-2F01-1D4E-9FEF-1A0C582E9013}" srcOrd="0" destOrd="0" presId="urn:microsoft.com/office/officeart/2005/8/layout/chevron1"/>
    <dgm:cxn modelId="{5E5A2A1E-4F22-5049-86D1-B6060144BDCE}" type="presOf" srcId="{2EE28272-E03F-FE41-917F-9CFA55EACE13}" destId="{ABEB1AFD-653F-1940-A8E6-F630A3B9DB5E}" srcOrd="0" destOrd="0" presId="urn:microsoft.com/office/officeart/2005/8/layout/chevron1"/>
    <dgm:cxn modelId="{D2408142-A035-334B-9E53-4C918A928482}" type="presOf" srcId="{F0B52F86-83AF-D945-9E33-5773BE9861C5}" destId="{7B03C379-8265-3541-9D62-CAB8EF5AB48D}" srcOrd="0" destOrd="0" presId="urn:microsoft.com/office/officeart/2005/8/layout/chevron1"/>
    <dgm:cxn modelId="{FC056E49-124A-F141-921A-31D96799FDE9}" type="presOf" srcId="{8196662A-287F-234F-A077-9224702B5B77}" destId="{2AA6EC6E-741E-6B49-9F5F-2EE94515712F}" srcOrd="0" destOrd="0" presId="urn:microsoft.com/office/officeart/2005/8/layout/chevron1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336E3E72-A3F8-3745-BECA-D8B9189CC052}" type="presOf" srcId="{00BA3E18-A5E2-9140-B854-8729D59638C7}" destId="{74A009E9-0543-5D4E-A0D8-59DDB95EEA3F}" srcOrd="0" destOrd="0" presId="urn:microsoft.com/office/officeart/2005/8/layout/chevron1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0F04E87E-A0FA-8A45-B883-25E32F5BC511}" type="presOf" srcId="{1752099A-5FA7-5B42-9954-CCC2DC540A73}" destId="{A8A51BE2-BF78-B747-ADED-D8F45BFABD44}" srcOrd="0" destOrd="0" presId="urn:microsoft.com/office/officeart/2005/8/layout/chevron1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EEDFD5A0-A5DC-AA4E-BEB7-2303CFA03E9D}" type="presOf" srcId="{7D760E27-280D-2A4B-B959-CFD7BC6CC1CD}" destId="{177B357B-30AA-AB48-8B19-35F20E63EA1F}" srcOrd="0" destOrd="0" presId="urn:microsoft.com/office/officeart/2005/8/layout/chevron1"/>
    <dgm:cxn modelId="{2E5016A2-8DF2-0B42-8FB5-05CC2D380313}" type="presOf" srcId="{E8E95C23-E752-394B-B9B6-2A78136193D2}" destId="{22C4A73D-42DC-ED41-885E-BCD2493B4FE2}" srcOrd="0" destOrd="0" presId="urn:microsoft.com/office/officeart/2005/8/layout/chevron1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955455CF-9064-474F-AA4E-756162AD7BBA}" type="presOf" srcId="{3F593408-F3FD-0546-A54D-46490D77181F}" destId="{AC65120B-2D9A-0148-B1CE-DDA795D5C357}" srcOrd="0" destOrd="0" presId="urn:microsoft.com/office/officeart/2005/8/layout/chevron1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AA4A26E1-14A5-614A-A343-91379C0D6A16}" type="presOf" srcId="{2E7B7787-BF7C-304D-9F38-1C0AB771DD8B}" destId="{4D4EB352-CBB5-9C4E-8167-61569D1176CB}" srcOrd="0" destOrd="0" presId="urn:microsoft.com/office/officeart/2005/8/layout/chevron1"/>
    <dgm:cxn modelId="{A00318EB-061A-B944-A1F4-AEAC49700B12}" type="presOf" srcId="{33175CCB-1C8B-1C44-8A2A-276D69ED11D2}" destId="{2C183539-95ED-844D-86E5-8817D387BFA6}" srcOrd="0" destOrd="0" presId="urn:microsoft.com/office/officeart/2005/8/layout/chevron1"/>
    <dgm:cxn modelId="{7897652F-F4B8-D74B-A554-5ECA2DAA2A0C}" type="presParOf" srcId="{2183C015-2F01-1D4E-9FEF-1A0C582E9013}" destId="{054FE57F-5E1C-0A4D-A417-2F919000E119}" srcOrd="0" destOrd="0" presId="urn:microsoft.com/office/officeart/2005/8/layout/chevron1"/>
    <dgm:cxn modelId="{4DAE1A00-912B-3F48-B7F0-6F98AC76A102}" type="presParOf" srcId="{054FE57F-5E1C-0A4D-A417-2F919000E119}" destId="{A8A51BE2-BF78-B747-ADED-D8F45BFABD44}" srcOrd="0" destOrd="0" presId="urn:microsoft.com/office/officeart/2005/8/layout/chevron1"/>
    <dgm:cxn modelId="{4FDF1562-9D48-0841-80D3-3AE2F79BCF25}" type="presParOf" srcId="{054FE57F-5E1C-0A4D-A417-2F919000E119}" destId="{7B03C379-8265-3541-9D62-CAB8EF5AB48D}" srcOrd="1" destOrd="0" presId="urn:microsoft.com/office/officeart/2005/8/layout/chevron1"/>
    <dgm:cxn modelId="{DD8BBBEB-2B4C-0243-81EE-B36C744A6CAD}" type="presParOf" srcId="{2183C015-2F01-1D4E-9FEF-1A0C582E9013}" destId="{E387E1DC-8DBE-9846-955E-A2BFF08BF1ED}" srcOrd="1" destOrd="0" presId="urn:microsoft.com/office/officeart/2005/8/layout/chevron1"/>
    <dgm:cxn modelId="{562B3C88-BA03-4A4B-8893-C92EA7D2FDAB}" type="presParOf" srcId="{2183C015-2F01-1D4E-9FEF-1A0C582E9013}" destId="{19C40071-570E-CC48-AA0E-960ECA68CC87}" srcOrd="2" destOrd="0" presId="urn:microsoft.com/office/officeart/2005/8/layout/chevron1"/>
    <dgm:cxn modelId="{ECB9FC97-AF14-7449-AAB8-E00907E436C8}" type="presParOf" srcId="{19C40071-570E-CC48-AA0E-960ECA68CC87}" destId="{2C183539-95ED-844D-86E5-8817D387BFA6}" srcOrd="0" destOrd="0" presId="urn:microsoft.com/office/officeart/2005/8/layout/chevron1"/>
    <dgm:cxn modelId="{8F238DBB-19BB-1F41-A4D8-D6B277CD2755}" type="presParOf" srcId="{19C40071-570E-CC48-AA0E-960ECA68CC87}" destId="{2AA6EC6E-741E-6B49-9F5F-2EE94515712F}" srcOrd="1" destOrd="0" presId="urn:microsoft.com/office/officeart/2005/8/layout/chevron1"/>
    <dgm:cxn modelId="{77A783B3-E635-FA40-A15A-A8BCA0E88B2D}" type="presParOf" srcId="{2183C015-2F01-1D4E-9FEF-1A0C582E9013}" destId="{03563285-29B0-014A-A3CE-19ADA7C119D5}" srcOrd="3" destOrd="0" presId="urn:microsoft.com/office/officeart/2005/8/layout/chevron1"/>
    <dgm:cxn modelId="{6E809E77-7CF4-7944-A42A-D335E8C71599}" type="presParOf" srcId="{2183C015-2F01-1D4E-9FEF-1A0C582E9013}" destId="{C526D88F-D609-8E4D-9F29-290561D8C8F0}" srcOrd="4" destOrd="0" presId="urn:microsoft.com/office/officeart/2005/8/layout/chevron1"/>
    <dgm:cxn modelId="{F18088B3-7E4A-574C-8F55-7B86B77E3D0E}" type="presParOf" srcId="{C526D88F-D609-8E4D-9F29-290561D8C8F0}" destId="{74A009E9-0543-5D4E-A0D8-59DDB95EEA3F}" srcOrd="0" destOrd="0" presId="urn:microsoft.com/office/officeart/2005/8/layout/chevron1"/>
    <dgm:cxn modelId="{469E1828-37AC-4D4C-9693-9DCCBCFE425A}" type="presParOf" srcId="{C526D88F-D609-8E4D-9F29-290561D8C8F0}" destId="{4D4EB352-CBB5-9C4E-8167-61569D1176CB}" srcOrd="1" destOrd="0" presId="urn:microsoft.com/office/officeart/2005/8/layout/chevron1"/>
    <dgm:cxn modelId="{220B5330-0CB4-A44D-BD92-D50608357CD7}" type="presParOf" srcId="{2183C015-2F01-1D4E-9FEF-1A0C582E9013}" destId="{34123D1D-EA41-944B-9985-4C4E093F4144}" srcOrd="5" destOrd="0" presId="urn:microsoft.com/office/officeart/2005/8/layout/chevron1"/>
    <dgm:cxn modelId="{CEFE6CB7-EC3B-4044-8924-922339DBBB91}" type="presParOf" srcId="{2183C015-2F01-1D4E-9FEF-1A0C582E9013}" destId="{6982969F-7E8B-E24C-A3FD-E1DDC989ACE2}" srcOrd="6" destOrd="0" presId="urn:microsoft.com/office/officeart/2005/8/layout/chevron1"/>
    <dgm:cxn modelId="{7F2FEDC4-ED88-A240-B7D0-0EA4E4CD64A3}" type="presParOf" srcId="{6982969F-7E8B-E24C-A3FD-E1DDC989ACE2}" destId="{22C4A73D-42DC-ED41-885E-BCD2493B4FE2}" srcOrd="0" destOrd="0" presId="urn:microsoft.com/office/officeart/2005/8/layout/chevron1"/>
    <dgm:cxn modelId="{FDBF249B-BE61-5344-9238-7E10520C25B8}" type="presParOf" srcId="{6982969F-7E8B-E24C-A3FD-E1DDC989ACE2}" destId="{ABEB1AFD-653F-1940-A8E6-F630A3B9DB5E}" srcOrd="1" destOrd="0" presId="urn:microsoft.com/office/officeart/2005/8/layout/chevron1"/>
    <dgm:cxn modelId="{4FA9898B-67F2-9544-A401-62C39C78CE2B}" type="presParOf" srcId="{2183C015-2F01-1D4E-9FEF-1A0C582E9013}" destId="{16EB86AA-8D69-274D-8A25-1B07C145A447}" srcOrd="7" destOrd="0" presId="urn:microsoft.com/office/officeart/2005/8/layout/chevron1"/>
    <dgm:cxn modelId="{8BC6E98E-68E4-0743-BA35-E1BDA74770AD}" type="presParOf" srcId="{2183C015-2F01-1D4E-9FEF-1A0C582E9013}" destId="{5963B416-D28D-6B41-92C2-F22279A0770B}" srcOrd="8" destOrd="0" presId="urn:microsoft.com/office/officeart/2005/8/layout/chevron1"/>
    <dgm:cxn modelId="{2751FEA2-B9AA-124C-A4E3-DB77F7AF8662}" type="presParOf" srcId="{5963B416-D28D-6B41-92C2-F22279A0770B}" destId="{177B357B-30AA-AB48-8B19-35F20E63EA1F}" srcOrd="0" destOrd="0" presId="urn:microsoft.com/office/officeart/2005/8/layout/chevron1"/>
    <dgm:cxn modelId="{C772F43D-8039-D543-81A5-DDCEA18D3CEF}" type="presParOf" srcId="{5963B416-D28D-6B41-92C2-F22279A0770B}" destId="{AC65120B-2D9A-0148-B1CE-DDA795D5C357}" srcOrd="1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بناء قصة صادقة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marL="0" indent="150813" algn="r" rtl="1">
            <a:buFont typeface="Arial" panose="020B0604020202020204" pitchFamily="34" charset="0"/>
            <a:buNone/>
            <a:tabLst/>
          </a:pPr>
          <a:r>
            <a:rPr lang="ar-SA" sz="2400" dirty="0"/>
            <a:t>الابتعاد عن القصص الملفّقة أو المبنية على مبالغات غير واقعية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٢- تركيز القصة على المجتمعات المتأثرة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Char char="•"/>
          </a:pPr>
          <a:r>
            <a:rPr lang="ar-SA" sz="2000" dirty="0"/>
            <a:t>جعل أبطال القصة هم الأفراد أو المجتمعات المتأثرة، وليس المؤسسة</a:t>
          </a:r>
          <a:endParaRPr lang="en-GB" sz="20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إظهار التغيير الحقيقي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عرض كيف ساهمت المبادرة أو الشراكة في تحقيق تغيير ملموس</a:t>
          </a:r>
          <a:endParaRPr lang="en-GB" sz="2000" b="1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استخدام أصوات متعددة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إعطاء مساحة في القصة لأصوات حقيقية ومتنوعة — من المتأثرين، الشركاء، والموظفين</a:t>
          </a:r>
          <a:endParaRPr lang="en-GB" sz="2000" b="1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400"/>
        </a:p>
      </dgm:t>
    </dgm:pt>
    <dgm:pt modelId="{67B0895F-6B2F-2047-9656-DD588E875282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3E5F9800-E349-654D-A1B9-8F25B5DAE10C}" type="pres">
      <dgm:prSet presAssocID="{4A11EF4C-C086-E642-9BB3-7F06E5C1290B}" presName="root" presStyleCnt="0"/>
      <dgm:spPr/>
    </dgm:pt>
    <dgm:pt modelId="{A2979B7B-8C45-4246-9519-676DBC756F10}" type="pres">
      <dgm:prSet presAssocID="{4A11EF4C-C086-E642-9BB3-7F06E5C1290B}" presName="rootComposite" presStyleCnt="0"/>
      <dgm:spPr/>
    </dgm:pt>
    <dgm:pt modelId="{7F0577E2-2F02-FD47-B70B-1D3B068E373A}" type="pres">
      <dgm:prSet presAssocID="{4A11EF4C-C086-E642-9BB3-7F06E5C1290B}" presName="rootText" presStyleLbl="node1" presStyleIdx="0" presStyleCnt="4"/>
      <dgm:spPr/>
    </dgm:pt>
    <dgm:pt modelId="{729669AC-198F-0A4E-8142-945F20AAAB14}" type="pres">
      <dgm:prSet presAssocID="{4A11EF4C-C086-E642-9BB3-7F06E5C1290B}" presName="rootConnector" presStyleLbl="node1" presStyleIdx="0" presStyleCnt="4"/>
      <dgm:spPr/>
    </dgm:pt>
    <dgm:pt modelId="{D97C78E3-264C-8244-AAA0-FB3E291367BF}" type="pres">
      <dgm:prSet presAssocID="{4A11EF4C-C086-E642-9BB3-7F06E5C1290B}" presName="childShape" presStyleCnt="0"/>
      <dgm:spPr/>
    </dgm:pt>
    <dgm:pt modelId="{474E08C6-BF25-524D-BF09-D2E56798AA30}" type="pres">
      <dgm:prSet presAssocID="{0C3FAF49-7E15-F346-B5F7-74FAF3B60F5B}" presName="Name13" presStyleLbl="parChTrans1D2" presStyleIdx="0" presStyleCnt="4"/>
      <dgm:spPr/>
    </dgm:pt>
    <dgm:pt modelId="{1378A5B1-B6A8-9744-BA72-96CBE84953BC}" type="pres">
      <dgm:prSet presAssocID="{C88ED262-17EB-A64F-8186-B36DDD55690A}" presName="childText" presStyleLbl="bgAcc1" presStyleIdx="0" presStyleCnt="4" custScaleX="130874" custScaleY="230257">
        <dgm:presLayoutVars>
          <dgm:bulletEnabled val="1"/>
        </dgm:presLayoutVars>
      </dgm:prSet>
      <dgm:spPr/>
    </dgm:pt>
    <dgm:pt modelId="{821340F0-FBB0-0946-A403-0411EA1F44E9}" type="pres">
      <dgm:prSet presAssocID="{102A7D41-83D4-E04C-90C4-580B0FF7BC74}" presName="root" presStyleCnt="0"/>
      <dgm:spPr/>
    </dgm:pt>
    <dgm:pt modelId="{E7E709D4-ACDD-3E43-B86F-06E3170362C5}" type="pres">
      <dgm:prSet presAssocID="{102A7D41-83D4-E04C-90C4-580B0FF7BC74}" presName="rootComposite" presStyleCnt="0"/>
      <dgm:spPr/>
    </dgm:pt>
    <dgm:pt modelId="{1E59F680-4E82-2143-8417-50D78DDBE869}" type="pres">
      <dgm:prSet presAssocID="{102A7D41-83D4-E04C-90C4-580B0FF7BC74}" presName="rootText" presStyleLbl="node1" presStyleIdx="1" presStyleCnt="4"/>
      <dgm:spPr/>
    </dgm:pt>
    <dgm:pt modelId="{A43986A2-A81A-E442-ADD4-F56F66D111D5}" type="pres">
      <dgm:prSet presAssocID="{102A7D41-83D4-E04C-90C4-580B0FF7BC74}" presName="rootConnector" presStyleLbl="node1" presStyleIdx="1" presStyleCnt="4"/>
      <dgm:spPr/>
    </dgm:pt>
    <dgm:pt modelId="{78C185D1-A746-514A-BCE9-46B4C41F9499}" type="pres">
      <dgm:prSet presAssocID="{102A7D41-83D4-E04C-90C4-580B0FF7BC74}" presName="childShape" presStyleCnt="0"/>
      <dgm:spPr/>
    </dgm:pt>
    <dgm:pt modelId="{3F52908F-F3E2-1444-BEA9-F4716613E0BA}" type="pres">
      <dgm:prSet presAssocID="{A9DB0A45-BA50-9B41-9880-F5C4AAF131D7}" presName="Name13" presStyleLbl="parChTrans1D2" presStyleIdx="1" presStyleCnt="4"/>
      <dgm:spPr/>
    </dgm:pt>
    <dgm:pt modelId="{9BC437E5-D91C-4A4C-A707-6BB1598C0C55}" type="pres">
      <dgm:prSet presAssocID="{65387183-454B-F14D-A6F6-7DA8C5BFAE05}" presName="childText" presStyleLbl="bgAcc1" presStyleIdx="1" presStyleCnt="4" custScaleX="130874" custScaleY="230257">
        <dgm:presLayoutVars>
          <dgm:bulletEnabled val="1"/>
        </dgm:presLayoutVars>
      </dgm:prSet>
      <dgm:spPr/>
    </dgm:pt>
    <dgm:pt modelId="{73E98F26-BE43-514A-95B7-4C72FA4DA8B0}" type="pres">
      <dgm:prSet presAssocID="{ADD6F1E2-4AED-DA41-AAFA-764AE518E54B}" presName="root" presStyleCnt="0"/>
      <dgm:spPr/>
    </dgm:pt>
    <dgm:pt modelId="{CBACBC99-B86F-CF4D-8D54-1EDEFCB0AF4D}" type="pres">
      <dgm:prSet presAssocID="{ADD6F1E2-4AED-DA41-AAFA-764AE518E54B}" presName="rootComposite" presStyleCnt="0"/>
      <dgm:spPr/>
    </dgm:pt>
    <dgm:pt modelId="{FD7770DE-E48B-1A48-AB1E-8D3686CF1477}" type="pres">
      <dgm:prSet presAssocID="{ADD6F1E2-4AED-DA41-AAFA-764AE518E54B}" presName="rootText" presStyleLbl="node1" presStyleIdx="2" presStyleCnt="4"/>
      <dgm:spPr/>
    </dgm:pt>
    <dgm:pt modelId="{2F5AA950-5723-394D-A7E0-46C032A77146}" type="pres">
      <dgm:prSet presAssocID="{ADD6F1E2-4AED-DA41-AAFA-764AE518E54B}" presName="rootConnector" presStyleLbl="node1" presStyleIdx="2" presStyleCnt="4"/>
      <dgm:spPr/>
    </dgm:pt>
    <dgm:pt modelId="{2630D03E-1304-9542-98FD-93704BEA6365}" type="pres">
      <dgm:prSet presAssocID="{ADD6F1E2-4AED-DA41-AAFA-764AE518E54B}" presName="childShape" presStyleCnt="0"/>
      <dgm:spPr/>
    </dgm:pt>
    <dgm:pt modelId="{12943B04-FBB2-6F4C-87AA-89510E0340E7}" type="pres">
      <dgm:prSet presAssocID="{A6221FE1-B857-2448-A6B5-034DBE16CDA4}" presName="Name13" presStyleLbl="parChTrans1D2" presStyleIdx="2" presStyleCnt="4"/>
      <dgm:spPr/>
    </dgm:pt>
    <dgm:pt modelId="{4EB477BE-5C0C-074E-931E-E2AA83D37A68}" type="pres">
      <dgm:prSet presAssocID="{B1994776-BB7E-AD4E-900E-8296E2C69C4F}" presName="childText" presStyleLbl="bgAcc1" presStyleIdx="2" presStyleCnt="4" custScaleX="130874" custScaleY="230257">
        <dgm:presLayoutVars>
          <dgm:bulletEnabled val="1"/>
        </dgm:presLayoutVars>
      </dgm:prSet>
      <dgm:spPr/>
    </dgm:pt>
    <dgm:pt modelId="{4E271243-E968-6747-83DB-387B6A52F3B7}" type="pres">
      <dgm:prSet presAssocID="{62E37409-2A2A-FA47-83CE-3CEDEC3BC08D}" presName="root" presStyleCnt="0"/>
      <dgm:spPr/>
    </dgm:pt>
    <dgm:pt modelId="{768AF555-D904-984D-801C-453D9896E7FB}" type="pres">
      <dgm:prSet presAssocID="{62E37409-2A2A-FA47-83CE-3CEDEC3BC08D}" presName="rootComposite" presStyleCnt="0"/>
      <dgm:spPr/>
    </dgm:pt>
    <dgm:pt modelId="{58AD48F4-42FD-B845-9AF1-09F42F377880}" type="pres">
      <dgm:prSet presAssocID="{62E37409-2A2A-FA47-83CE-3CEDEC3BC08D}" presName="rootText" presStyleLbl="node1" presStyleIdx="3" presStyleCnt="4"/>
      <dgm:spPr/>
    </dgm:pt>
    <dgm:pt modelId="{57AB0473-D54D-F644-BB7C-E4A9AA0B477D}" type="pres">
      <dgm:prSet presAssocID="{62E37409-2A2A-FA47-83CE-3CEDEC3BC08D}" presName="rootConnector" presStyleLbl="node1" presStyleIdx="3" presStyleCnt="4"/>
      <dgm:spPr/>
    </dgm:pt>
    <dgm:pt modelId="{3F3B72A3-6DCF-AC43-95C8-16270D32A517}" type="pres">
      <dgm:prSet presAssocID="{62E37409-2A2A-FA47-83CE-3CEDEC3BC08D}" presName="childShape" presStyleCnt="0"/>
      <dgm:spPr/>
    </dgm:pt>
    <dgm:pt modelId="{4B36EB3F-BD60-9047-9F69-8C58C7038857}" type="pres">
      <dgm:prSet presAssocID="{99C57B0C-6DAF-2B4C-A3F6-2D14EAC7BAF5}" presName="Name13" presStyleLbl="parChTrans1D2" presStyleIdx="3" presStyleCnt="4"/>
      <dgm:spPr/>
    </dgm:pt>
    <dgm:pt modelId="{C5B5AAE0-F98A-0645-846B-6D4A41B54DCC}" type="pres">
      <dgm:prSet presAssocID="{83C71CD6-57CD-1345-AA65-E4449339D441}" presName="childText" presStyleLbl="bgAcc1" presStyleIdx="3" presStyleCnt="4" custScaleX="130874" custScaleY="230257">
        <dgm:presLayoutVars>
          <dgm:bulletEnabled val="1"/>
        </dgm:presLayoutVars>
      </dgm:prSet>
      <dgm:spPr/>
    </dgm:pt>
  </dgm:ptLst>
  <dgm:cxnLst>
    <dgm:cxn modelId="{73852C12-47E0-864B-9A06-2CDD72814508}" type="presOf" srcId="{99C57B0C-6DAF-2B4C-A3F6-2D14EAC7BAF5}" destId="{4B36EB3F-BD60-9047-9F69-8C58C7038857}" srcOrd="0" destOrd="0" presId="urn:microsoft.com/office/officeart/2005/8/layout/hierarchy3"/>
    <dgm:cxn modelId="{725E8013-B437-A64F-8B31-A71AEC3DEF2E}" type="presOf" srcId="{0C3FAF49-7E15-F346-B5F7-74FAF3B60F5B}" destId="{474E08C6-BF25-524D-BF09-D2E56798AA30}" srcOrd="0" destOrd="0" presId="urn:microsoft.com/office/officeart/2005/8/layout/hierarchy3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11C68C2F-6478-694A-AA6E-708A13D3802E}" type="presOf" srcId="{65387183-454B-F14D-A6F6-7DA8C5BFAE05}" destId="{9BC437E5-D91C-4A4C-A707-6BB1598C0C55}" srcOrd="0" destOrd="0" presId="urn:microsoft.com/office/officeart/2005/8/layout/hierarchy3"/>
    <dgm:cxn modelId="{371FEE47-0729-C742-822E-C0DC2EF6D48D}" type="presOf" srcId="{B1994776-BB7E-AD4E-900E-8296E2C69C4F}" destId="{4EB477BE-5C0C-074E-931E-E2AA83D37A68}" srcOrd="0" destOrd="0" presId="urn:microsoft.com/office/officeart/2005/8/layout/hierarchy3"/>
    <dgm:cxn modelId="{1823494C-D2D6-3D42-8DDD-B8F9F83EE1BD}" type="presOf" srcId="{ADD6F1E2-4AED-DA41-AAFA-764AE518E54B}" destId="{2F5AA950-5723-394D-A7E0-46C032A77146}" srcOrd="1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1C963F5A-85A2-8B45-80B8-23F48933E044}" type="presOf" srcId="{62E37409-2A2A-FA47-83CE-3CEDEC3BC08D}" destId="{58AD48F4-42FD-B845-9AF1-09F42F377880}" srcOrd="0" destOrd="0" presId="urn:microsoft.com/office/officeart/2005/8/layout/hierarchy3"/>
    <dgm:cxn modelId="{E4695B5E-76B6-834C-8EAD-205C22E2D3CE}" type="presOf" srcId="{62E37409-2A2A-FA47-83CE-3CEDEC3BC08D}" destId="{57AB0473-D54D-F644-BB7C-E4A9AA0B477D}" srcOrd="1" destOrd="0" presId="urn:microsoft.com/office/officeart/2005/8/layout/hierarchy3"/>
    <dgm:cxn modelId="{22634D7E-2E9F-A747-A9AF-D13328CE3DBE}" type="presOf" srcId="{83C71CD6-57CD-1345-AA65-E4449339D441}" destId="{C5B5AAE0-F98A-0645-846B-6D4A41B54DCC}" srcOrd="0" destOrd="0" presId="urn:microsoft.com/office/officeart/2005/8/layout/hierarchy3"/>
    <dgm:cxn modelId="{EF6BFE84-887D-0D4B-81AA-1112C1006C65}" type="presOf" srcId="{A9DB0A45-BA50-9B41-9880-F5C4AAF131D7}" destId="{3F52908F-F3E2-1444-BEA9-F4716613E0BA}" srcOrd="0" destOrd="0" presId="urn:microsoft.com/office/officeart/2005/8/layout/hierarchy3"/>
    <dgm:cxn modelId="{8895F487-0B32-3842-8628-8D03B6AE874C}" type="presOf" srcId="{C88ED262-17EB-A64F-8186-B36DDD55690A}" destId="{1378A5B1-B6A8-9744-BA72-96CBE84953BC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9FE5F2B0-C2A0-9346-974A-22961FF84E03}" type="presOf" srcId="{A6221FE1-B857-2448-A6B5-034DBE16CDA4}" destId="{12943B04-FBB2-6F4C-87AA-89510E0340E7}" srcOrd="0" destOrd="0" presId="urn:microsoft.com/office/officeart/2005/8/layout/hierarchy3"/>
    <dgm:cxn modelId="{207452C5-B449-EB4F-BC53-10702369B0FC}" type="presOf" srcId="{ADD6F1E2-4AED-DA41-AAFA-764AE518E54B}" destId="{FD7770DE-E48B-1A48-AB1E-8D3686CF1477}" srcOrd="0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6F824AE5-F67B-FA4A-9231-0D167D4D516E}" type="presOf" srcId="{BD09AEF8-F502-8F47-BA6A-B0FFAEB3008F}" destId="{67B0895F-6B2F-2047-9656-DD588E875282}" srcOrd="0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43D830EB-43AC-BF47-9B4C-69F6E8168782}" type="presOf" srcId="{4A11EF4C-C086-E642-9BB3-7F06E5C1290B}" destId="{729669AC-198F-0A4E-8142-945F20AAAB14}" srcOrd="1" destOrd="0" presId="urn:microsoft.com/office/officeart/2005/8/layout/hierarchy3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EA2317F4-8689-F845-91A0-DCCC09B2A745}" type="presOf" srcId="{102A7D41-83D4-E04C-90C4-580B0FF7BC74}" destId="{A43986A2-A81A-E442-ADD4-F56F66D111D5}" srcOrd="1" destOrd="0" presId="urn:microsoft.com/office/officeart/2005/8/layout/hierarchy3"/>
    <dgm:cxn modelId="{E68EDFF4-5681-474A-888E-64FEF8F0DB80}" type="presOf" srcId="{102A7D41-83D4-E04C-90C4-580B0FF7BC74}" destId="{1E59F680-4E82-2143-8417-50D78DDBE869}" srcOrd="0" destOrd="0" presId="urn:microsoft.com/office/officeart/2005/8/layout/hierarchy3"/>
    <dgm:cxn modelId="{9CAB3FF8-161E-2F47-B3BB-A0A97B02B112}" type="presOf" srcId="{4A11EF4C-C086-E642-9BB3-7F06E5C1290B}" destId="{7F0577E2-2F02-FD47-B70B-1D3B068E373A}" srcOrd="0" destOrd="0" presId="urn:microsoft.com/office/officeart/2005/8/layout/hierarchy3"/>
    <dgm:cxn modelId="{53EDF5C8-24A7-1F4A-BB7A-451792F3482E}" type="presParOf" srcId="{67B0895F-6B2F-2047-9656-DD588E875282}" destId="{3E5F9800-E349-654D-A1B9-8F25B5DAE10C}" srcOrd="0" destOrd="0" presId="urn:microsoft.com/office/officeart/2005/8/layout/hierarchy3"/>
    <dgm:cxn modelId="{B4C8CF91-BA14-6849-9CD9-051438BFF4FA}" type="presParOf" srcId="{3E5F9800-E349-654D-A1B9-8F25B5DAE10C}" destId="{A2979B7B-8C45-4246-9519-676DBC756F10}" srcOrd="0" destOrd="0" presId="urn:microsoft.com/office/officeart/2005/8/layout/hierarchy3"/>
    <dgm:cxn modelId="{DF372616-664A-F545-BB20-69FDAFAAA4E0}" type="presParOf" srcId="{A2979B7B-8C45-4246-9519-676DBC756F10}" destId="{7F0577E2-2F02-FD47-B70B-1D3B068E373A}" srcOrd="0" destOrd="0" presId="urn:microsoft.com/office/officeart/2005/8/layout/hierarchy3"/>
    <dgm:cxn modelId="{E4C6A139-8D2D-D747-9A83-6CEBD15C39C7}" type="presParOf" srcId="{A2979B7B-8C45-4246-9519-676DBC756F10}" destId="{729669AC-198F-0A4E-8142-945F20AAAB14}" srcOrd="1" destOrd="0" presId="urn:microsoft.com/office/officeart/2005/8/layout/hierarchy3"/>
    <dgm:cxn modelId="{FDA8C7AA-848F-1A4F-ADA6-3A4E4AD7EF22}" type="presParOf" srcId="{3E5F9800-E349-654D-A1B9-8F25B5DAE10C}" destId="{D97C78E3-264C-8244-AAA0-FB3E291367BF}" srcOrd="1" destOrd="0" presId="urn:microsoft.com/office/officeart/2005/8/layout/hierarchy3"/>
    <dgm:cxn modelId="{C8265B24-1A34-9340-856D-B6E2F0B39180}" type="presParOf" srcId="{D97C78E3-264C-8244-AAA0-FB3E291367BF}" destId="{474E08C6-BF25-524D-BF09-D2E56798AA30}" srcOrd="0" destOrd="0" presId="urn:microsoft.com/office/officeart/2005/8/layout/hierarchy3"/>
    <dgm:cxn modelId="{5FB481E4-86B5-4045-A746-A302FD4594DB}" type="presParOf" srcId="{D97C78E3-264C-8244-AAA0-FB3E291367BF}" destId="{1378A5B1-B6A8-9744-BA72-96CBE84953BC}" srcOrd="1" destOrd="0" presId="urn:microsoft.com/office/officeart/2005/8/layout/hierarchy3"/>
    <dgm:cxn modelId="{5C7DA445-7D3D-B147-B424-4952B9B4A340}" type="presParOf" srcId="{67B0895F-6B2F-2047-9656-DD588E875282}" destId="{821340F0-FBB0-0946-A403-0411EA1F44E9}" srcOrd="1" destOrd="0" presId="urn:microsoft.com/office/officeart/2005/8/layout/hierarchy3"/>
    <dgm:cxn modelId="{A99BA29F-4F05-DD4E-932B-C18FD4341291}" type="presParOf" srcId="{821340F0-FBB0-0946-A403-0411EA1F44E9}" destId="{E7E709D4-ACDD-3E43-B86F-06E3170362C5}" srcOrd="0" destOrd="0" presId="urn:microsoft.com/office/officeart/2005/8/layout/hierarchy3"/>
    <dgm:cxn modelId="{F87F3617-AA20-D34B-BA76-B142A4B78B70}" type="presParOf" srcId="{E7E709D4-ACDD-3E43-B86F-06E3170362C5}" destId="{1E59F680-4E82-2143-8417-50D78DDBE869}" srcOrd="0" destOrd="0" presId="urn:microsoft.com/office/officeart/2005/8/layout/hierarchy3"/>
    <dgm:cxn modelId="{587F549A-46EB-7A4D-8885-599E0A65AD9F}" type="presParOf" srcId="{E7E709D4-ACDD-3E43-B86F-06E3170362C5}" destId="{A43986A2-A81A-E442-ADD4-F56F66D111D5}" srcOrd="1" destOrd="0" presId="urn:microsoft.com/office/officeart/2005/8/layout/hierarchy3"/>
    <dgm:cxn modelId="{495B3825-D0FD-4941-9BF6-CE8CDABBEED3}" type="presParOf" srcId="{821340F0-FBB0-0946-A403-0411EA1F44E9}" destId="{78C185D1-A746-514A-BCE9-46B4C41F9499}" srcOrd="1" destOrd="0" presId="urn:microsoft.com/office/officeart/2005/8/layout/hierarchy3"/>
    <dgm:cxn modelId="{E6C4F52F-9EFD-0B4C-B591-E89FAACFCF03}" type="presParOf" srcId="{78C185D1-A746-514A-BCE9-46B4C41F9499}" destId="{3F52908F-F3E2-1444-BEA9-F4716613E0BA}" srcOrd="0" destOrd="0" presId="urn:microsoft.com/office/officeart/2005/8/layout/hierarchy3"/>
    <dgm:cxn modelId="{12B5FBE0-2797-AC49-8FBD-441E4AA22B6D}" type="presParOf" srcId="{78C185D1-A746-514A-BCE9-46B4C41F9499}" destId="{9BC437E5-D91C-4A4C-A707-6BB1598C0C55}" srcOrd="1" destOrd="0" presId="urn:microsoft.com/office/officeart/2005/8/layout/hierarchy3"/>
    <dgm:cxn modelId="{D4110286-C693-1640-9205-EF878F75431A}" type="presParOf" srcId="{67B0895F-6B2F-2047-9656-DD588E875282}" destId="{73E98F26-BE43-514A-95B7-4C72FA4DA8B0}" srcOrd="2" destOrd="0" presId="urn:microsoft.com/office/officeart/2005/8/layout/hierarchy3"/>
    <dgm:cxn modelId="{3C77075E-86C5-B547-BAAF-E009C884A718}" type="presParOf" srcId="{73E98F26-BE43-514A-95B7-4C72FA4DA8B0}" destId="{CBACBC99-B86F-CF4D-8D54-1EDEFCB0AF4D}" srcOrd="0" destOrd="0" presId="urn:microsoft.com/office/officeart/2005/8/layout/hierarchy3"/>
    <dgm:cxn modelId="{9CBA401F-695A-5E42-8459-F70091F85D7F}" type="presParOf" srcId="{CBACBC99-B86F-CF4D-8D54-1EDEFCB0AF4D}" destId="{FD7770DE-E48B-1A48-AB1E-8D3686CF1477}" srcOrd="0" destOrd="0" presId="urn:microsoft.com/office/officeart/2005/8/layout/hierarchy3"/>
    <dgm:cxn modelId="{BAA2EEF5-92E3-6942-9FD7-278223A6C8A8}" type="presParOf" srcId="{CBACBC99-B86F-CF4D-8D54-1EDEFCB0AF4D}" destId="{2F5AA950-5723-394D-A7E0-46C032A77146}" srcOrd="1" destOrd="0" presId="urn:microsoft.com/office/officeart/2005/8/layout/hierarchy3"/>
    <dgm:cxn modelId="{2E6E19F8-0CBD-DC46-907D-D5B929CDE622}" type="presParOf" srcId="{73E98F26-BE43-514A-95B7-4C72FA4DA8B0}" destId="{2630D03E-1304-9542-98FD-93704BEA6365}" srcOrd="1" destOrd="0" presId="urn:microsoft.com/office/officeart/2005/8/layout/hierarchy3"/>
    <dgm:cxn modelId="{97FA5101-D78B-9D48-97B4-35ED09893D3A}" type="presParOf" srcId="{2630D03E-1304-9542-98FD-93704BEA6365}" destId="{12943B04-FBB2-6F4C-87AA-89510E0340E7}" srcOrd="0" destOrd="0" presId="urn:microsoft.com/office/officeart/2005/8/layout/hierarchy3"/>
    <dgm:cxn modelId="{012212ED-3D36-0542-B5C9-0E9D7E14B5C3}" type="presParOf" srcId="{2630D03E-1304-9542-98FD-93704BEA6365}" destId="{4EB477BE-5C0C-074E-931E-E2AA83D37A68}" srcOrd="1" destOrd="0" presId="urn:microsoft.com/office/officeart/2005/8/layout/hierarchy3"/>
    <dgm:cxn modelId="{A4C9CFF2-ED2B-8647-AC39-29688154E69B}" type="presParOf" srcId="{67B0895F-6B2F-2047-9656-DD588E875282}" destId="{4E271243-E968-6747-83DB-387B6A52F3B7}" srcOrd="3" destOrd="0" presId="urn:microsoft.com/office/officeart/2005/8/layout/hierarchy3"/>
    <dgm:cxn modelId="{4A8E8C82-B234-AE4D-A7DF-492C4A47A8ED}" type="presParOf" srcId="{4E271243-E968-6747-83DB-387B6A52F3B7}" destId="{768AF555-D904-984D-801C-453D9896E7FB}" srcOrd="0" destOrd="0" presId="urn:microsoft.com/office/officeart/2005/8/layout/hierarchy3"/>
    <dgm:cxn modelId="{44EF344F-C9D5-1C4D-9783-A6F3B9324C4D}" type="presParOf" srcId="{768AF555-D904-984D-801C-453D9896E7FB}" destId="{58AD48F4-42FD-B845-9AF1-09F42F377880}" srcOrd="0" destOrd="0" presId="urn:microsoft.com/office/officeart/2005/8/layout/hierarchy3"/>
    <dgm:cxn modelId="{720CA1DB-B2DF-9145-BF5B-DAF4063C001F}" type="presParOf" srcId="{768AF555-D904-984D-801C-453D9896E7FB}" destId="{57AB0473-D54D-F644-BB7C-E4A9AA0B477D}" srcOrd="1" destOrd="0" presId="urn:microsoft.com/office/officeart/2005/8/layout/hierarchy3"/>
    <dgm:cxn modelId="{9786EA1C-886E-744B-936B-DC3CF779C70B}" type="presParOf" srcId="{4E271243-E968-6747-83DB-387B6A52F3B7}" destId="{3F3B72A3-6DCF-AC43-95C8-16270D32A517}" srcOrd="1" destOrd="0" presId="urn:microsoft.com/office/officeart/2005/8/layout/hierarchy3"/>
    <dgm:cxn modelId="{C66556C4-4ADB-3842-8BBC-E71A443EDAE6}" type="presParOf" srcId="{3F3B72A3-6DCF-AC43-95C8-16270D32A517}" destId="{4B36EB3F-BD60-9047-9F69-8C58C7038857}" srcOrd="0" destOrd="0" presId="urn:microsoft.com/office/officeart/2005/8/layout/hierarchy3"/>
    <dgm:cxn modelId="{D4E6EE69-F05E-034B-99DE-ACE84098BE1F}" type="presParOf" srcId="{3F3B72A3-6DCF-AC43-95C8-16270D32A517}" destId="{C5B5AAE0-F98A-0645-846B-6D4A41B54DCC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26FA3F63-3248-1941-86CB-FF9143BE3797}" type="doc">
      <dgm:prSet loTypeId="urn:microsoft.com/office/officeart/2005/8/layout/hList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3A1AB5D0-9503-E34E-A437-5D8BB0A8DE81}">
      <dgm:prSet custT="1"/>
      <dgm:spPr/>
      <dgm:t>
        <a:bodyPr/>
        <a:lstStyle/>
        <a:p>
          <a:pPr algn="r" rtl="1"/>
          <a:r>
            <a:rPr lang="ar-SA" sz="2000" b="1" dirty="0"/>
            <a:t>تمكين الموظفين من الحديث من منطلق شخصي</a:t>
          </a:r>
          <a:endParaRPr lang="en-GB" sz="2000" dirty="0"/>
        </a:p>
      </dgm:t>
    </dgm:pt>
    <dgm:pt modelId="{6B9BDFA1-00B9-9048-B301-EAADAC173324}" type="parTrans" cxnId="{7B8661AC-562E-C042-96BE-9CDA575492EC}">
      <dgm:prSet/>
      <dgm:spPr/>
      <dgm:t>
        <a:bodyPr/>
        <a:lstStyle/>
        <a:p>
          <a:pPr algn="r" rtl="1"/>
          <a:endParaRPr lang="en-GB" sz="2000"/>
        </a:p>
      </dgm:t>
    </dgm:pt>
    <dgm:pt modelId="{A06AC6AF-AB6C-834D-A26C-67023D96B683}" type="sibTrans" cxnId="{7B8661AC-562E-C042-96BE-9CDA575492EC}">
      <dgm:prSet/>
      <dgm:spPr/>
      <dgm:t>
        <a:bodyPr/>
        <a:lstStyle/>
        <a:p>
          <a:pPr algn="r" rtl="1"/>
          <a:endParaRPr lang="en-GB" sz="2000"/>
        </a:p>
      </dgm:t>
    </dgm:pt>
    <dgm:pt modelId="{B5292BB0-F023-9C43-BDF8-F755E102B789}">
      <dgm:prSet custT="1"/>
      <dgm:spPr/>
      <dgm:t>
        <a:bodyPr/>
        <a:lstStyle/>
        <a:p>
          <a:pPr algn="r" rtl="1"/>
          <a:r>
            <a:rPr lang="ar-SA" sz="2000" b="1" dirty="0"/>
            <a:t>مشاركتهم في صياغة المبادرات</a:t>
          </a:r>
          <a:endParaRPr lang="en-GB" sz="2000" dirty="0"/>
        </a:p>
      </dgm:t>
    </dgm:pt>
    <dgm:pt modelId="{82C2E4D5-C655-DD4C-B18F-8DA753EEDEB7}" type="parTrans" cxnId="{AFCAB68D-6184-D94D-AB4F-963912540411}">
      <dgm:prSet/>
      <dgm:spPr/>
      <dgm:t>
        <a:bodyPr/>
        <a:lstStyle/>
        <a:p>
          <a:pPr algn="r" rtl="1"/>
          <a:endParaRPr lang="en-GB" sz="2000"/>
        </a:p>
      </dgm:t>
    </dgm:pt>
    <dgm:pt modelId="{88CA8B33-D9EF-5F4E-AF29-58DBD2E4CB4B}" type="sibTrans" cxnId="{AFCAB68D-6184-D94D-AB4F-963912540411}">
      <dgm:prSet/>
      <dgm:spPr/>
      <dgm:t>
        <a:bodyPr/>
        <a:lstStyle/>
        <a:p>
          <a:pPr algn="r" rtl="1"/>
          <a:endParaRPr lang="en-GB" sz="2000"/>
        </a:p>
      </dgm:t>
    </dgm:pt>
    <dgm:pt modelId="{15AE242A-A208-ED48-81C5-B3A8D9A9B3D6}">
      <dgm:prSet custT="1"/>
      <dgm:spPr/>
      <dgm:t>
        <a:bodyPr/>
        <a:lstStyle/>
        <a:p>
          <a:pPr algn="r" rtl="1"/>
          <a:r>
            <a:rPr lang="ar-SA" sz="2000" b="1" dirty="0"/>
            <a:t>تدريبهم على مبادئ الاتصال المسؤول</a:t>
          </a:r>
          <a:endParaRPr lang="en-GB" sz="2000" dirty="0"/>
        </a:p>
      </dgm:t>
    </dgm:pt>
    <dgm:pt modelId="{3BFA54A2-F392-5B4E-88ED-52E850C6E001}" type="parTrans" cxnId="{6F9C8C8B-E941-4B4A-AF39-8966AA0F0CC8}">
      <dgm:prSet/>
      <dgm:spPr/>
      <dgm:t>
        <a:bodyPr/>
        <a:lstStyle/>
        <a:p>
          <a:pPr algn="r" rtl="1"/>
          <a:endParaRPr lang="en-GB" sz="2000"/>
        </a:p>
      </dgm:t>
    </dgm:pt>
    <dgm:pt modelId="{88486D9C-C807-A542-8F6C-282AD3AB521B}" type="sibTrans" cxnId="{6F9C8C8B-E941-4B4A-AF39-8966AA0F0CC8}">
      <dgm:prSet/>
      <dgm:spPr/>
      <dgm:t>
        <a:bodyPr/>
        <a:lstStyle/>
        <a:p>
          <a:pPr algn="r" rtl="1"/>
          <a:endParaRPr lang="en-GB" sz="2000"/>
        </a:p>
      </dgm:t>
    </dgm:pt>
    <dgm:pt modelId="{C9021A69-95D1-2648-90BB-5179FCE63CB4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توفير ورش تدريب تساعدهم على التواصل أخلاقيًا وفعّالًا</a:t>
          </a:r>
          <a:endParaRPr lang="en-GB" sz="2000" dirty="0"/>
        </a:p>
      </dgm:t>
    </dgm:pt>
    <dgm:pt modelId="{ED63B28A-A9AE-194E-964E-BDC157C7B5E3}" type="parTrans" cxnId="{B7686E40-91C8-5D44-AFA1-A7434945AD79}">
      <dgm:prSet/>
      <dgm:spPr/>
      <dgm:t>
        <a:bodyPr/>
        <a:lstStyle/>
        <a:p>
          <a:pPr algn="r" rtl="1"/>
          <a:endParaRPr lang="en-GB" sz="2000"/>
        </a:p>
      </dgm:t>
    </dgm:pt>
    <dgm:pt modelId="{E12996E5-D7D0-0046-A0DB-58505116E969}" type="sibTrans" cxnId="{B7686E40-91C8-5D44-AFA1-A7434945AD79}">
      <dgm:prSet/>
      <dgm:spPr/>
      <dgm:t>
        <a:bodyPr/>
        <a:lstStyle/>
        <a:p>
          <a:pPr algn="r" rtl="1"/>
          <a:endParaRPr lang="en-GB" sz="2000"/>
        </a:p>
      </dgm:t>
    </dgm:pt>
    <dgm:pt modelId="{A62F11E2-3908-CE4F-8A66-856DBC2A72B2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إشراكهم في تصميم ودعم مبادرات المسؤولية المجتمعية</a:t>
          </a:r>
          <a:endParaRPr lang="en-GB" sz="2000" dirty="0"/>
        </a:p>
      </dgm:t>
    </dgm:pt>
    <dgm:pt modelId="{A68E132D-4DE3-6C46-AE2E-75D0F021B8F2}" type="parTrans" cxnId="{5A3713F5-6598-2C4C-88C4-931E5140FA36}">
      <dgm:prSet/>
      <dgm:spPr/>
      <dgm:t>
        <a:bodyPr/>
        <a:lstStyle/>
        <a:p>
          <a:pPr algn="r" rtl="1"/>
          <a:endParaRPr lang="en-GB" sz="2000"/>
        </a:p>
      </dgm:t>
    </dgm:pt>
    <dgm:pt modelId="{EDE27A86-6AD4-9B44-A450-2FB14F00D625}" type="sibTrans" cxnId="{5A3713F5-6598-2C4C-88C4-931E5140FA36}">
      <dgm:prSet/>
      <dgm:spPr/>
      <dgm:t>
        <a:bodyPr/>
        <a:lstStyle/>
        <a:p>
          <a:pPr algn="r" rtl="1"/>
          <a:endParaRPr lang="en-GB" sz="2000"/>
        </a:p>
      </dgm:t>
    </dgm:pt>
    <dgm:pt modelId="{A4DBA61F-9431-704F-AEC7-A701C7F726E7}">
      <dgm:prSet custT="1"/>
      <dgm:spPr/>
      <dgm:t>
        <a:bodyPr/>
        <a:lstStyle/>
        <a:p>
          <a:pPr algn="r" rtl="1">
            <a:buFont typeface="Arial" panose="020B0604020202020204" pitchFamily="34" charset="0"/>
            <a:buNone/>
          </a:pPr>
          <a:r>
            <a:rPr lang="ar-SA" sz="2000" dirty="0"/>
            <a:t>تشجيعهم على التعبير بلُغتهم الخاصة عن القيم التي يُؤمنون بها</a:t>
          </a:r>
          <a:endParaRPr lang="en-GB" sz="2000" dirty="0"/>
        </a:p>
      </dgm:t>
    </dgm:pt>
    <dgm:pt modelId="{6DE4BCB3-10E1-414E-BCBD-3A8698A1F214}" type="parTrans" cxnId="{49AF516C-E61C-B74C-919F-B6D0A3A6AB09}">
      <dgm:prSet/>
      <dgm:spPr/>
      <dgm:t>
        <a:bodyPr/>
        <a:lstStyle/>
        <a:p>
          <a:pPr algn="r" rtl="1"/>
          <a:endParaRPr lang="en-GB" sz="2000"/>
        </a:p>
      </dgm:t>
    </dgm:pt>
    <dgm:pt modelId="{A5CC289E-1823-D044-AF61-104CA8CFFBC5}" type="sibTrans" cxnId="{49AF516C-E61C-B74C-919F-B6D0A3A6AB09}">
      <dgm:prSet/>
      <dgm:spPr/>
      <dgm:t>
        <a:bodyPr/>
        <a:lstStyle/>
        <a:p>
          <a:pPr algn="r" rtl="1"/>
          <a:endParaRPr lang="en-GB" sz="2000"/>
        </a:p>
      </dgm:t>
    </dgm:pt>
    <dgm:pt modelId="{801EEF4E-7751-4E43-8577-B06455337076}">
      <dgm:prSet custT="1"/>
      <dgm:spPr/>
      <dgm:t>
        <a:bodyPr/>
        <a:lstStyle/>
        <a:p>
          <a:pPr algn="r" rtl="1"/>
          <a:r>
            <a:rPr lang="ar-SA" sz="2000" b="1" dirty="0"/>
            <a:t>خلق ثقافة داخلية داعمة</a:t>
          </a:r>
          <a:endParaRPr lang="en-GB" sz="2000" dirty="0"/>
        </a:p>
      </dgm:t>
    </dgm:pt>
    <dgm:pt modelId="{985A383E-AD83-CB4C-8745-F57747C15CF5}" type="parTrans" cxnId="{7A1F2BF1-51B4-174D-98D7-EA63BE8AF8D6}">
      <dgm:prSet/>
      <dgm:spPr/>
      <dgm:t>
        <a:bodyPr/>
        <a:lstStyle/>
        <a:p>
          <a:pPr algn="r" rtl="1"/>
          <a:endParaRPr lang="en-GB" sz="2000"/>
        </a:p>
      </dgm:t>
    </dgm:pt>
    <dgm:pt modelId="{EF2F503E-D5C3-CB4F-A5E2-BE1A0D4FC76B}" type="sibTrans" cxnId="{7A1F2BF1-51B4-174D-98D7-EA63BE8AF8D6}">
      <dgm:prSet/>
      <dgm:spPr/>
      <dgm:t>
        <a:bodyPr/>
        <a:lstStyle/>
        <a:p>
          <a:pPr algn="r" rtl="1"/>
          <a:endParaRPr lang="en-GB" sz="2000"/>
        </a:p>
      </dgm:t>
    </dgm:pt>
    <dgm:pt modelId="{D10D69FB-EB86-7B40-AD4F-24887965D1DA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بناء ثقافة مؤسسية تُشجّع على النقاش الصريح حول القضايا المجتمعية</a:t>
          </a:r>
          <a:endParaRPr lang="en-GB" sz="2000" dirty="0"/>
        </a:p>
      </dgm:t>
    </dgm:pt>
    <dgm:pt modelId="{A2C7F354-E7B6-9E4C-939E-0070CEE60DFE}" type="parTrans" cxnId="{FC9BD06F-E33E-4D45-AB2A-5F646A183B1C}">
      <dgm:prSet/>
      <dgm:spPr/>
      <dgm:t>
        <a:bodyPr/>
        <a:lstStyle/>
        <a:p>
          <a:pPr algn="r" rtl="1"/>
          <a:endParaRPr lang="en-GB" sz="2000"/>
        </a:p>
      </dgm:t>
    </dgm:pt>
    <dgm:pt modelId="{899AEBAD-0A3E-6A42-A99D-8431DE06D727}" type="sibTrans" cxnId="{FC9BD06F-E33E-4D45-AB2A-5F646A183B1C}">
      <dgm:prSet/>
      <dgm:spPr/>
      <dgm:t>
        <a:bodyPr/>
        <a:lstStyle/>
        <a:p>
          <a:pPr algn="r" rtl="1"/>
          <a:endParaRPr lang="en-GB" sz="2000"/>
        </a:p>
      </dgm:t>
    </dgm:pt>
    <dgm:pt modelId="{7F1E4380-4188-F64A-B8B2-6B0EC8842313}">
      <dgm:prSet custT="1"/>
      <dgm:spPr/>
      <dgm:t>
        <a:bodyPr/>
        <a:lstStyle/>
        <a:p>
          <a:pPr rtl="1"/>
          <a:r>
            <a:rPr lang="ar-SA" sz="2000" b="1" dirty="0"/>
            <a:t>الاحتفاء بمبادرات الأفراد</a:t>
          </a:r>
          <a:endParaRPr lang="en-GB" sz="2000" dirty="0"/>
        </a:p>
      </dgm:t>
    </dgm:pt>
    <dgm:pt modelId="{993E7242-9562-224E-AB90-E2A6DEB19BDA}" type="parTrans" cxnId="{03E92284-6C1F-A14B-B109-E3C32D2D2B3B}">
      <dgm:prSet/>
      <dgm:spPr/>
      <dgm:t>
        <a:bodyPr/>
        <a:lstStyle/>
        <a:p>
          <a:endParaRPr lang="en-GB" sz="2000"/>
        </a:p>
      </dgm:t>
    </dgm:pt>
    <dgm:pt modelId="{72979971-F346-A44C-BD0D-8EDF8C21F2BB}" type="sibTrans" cxnId="{03E92284-6C1F-A14B-B109-E3C32D2D2B3B}">
      <dgm:prSet/>
      <dgm:spPr/>
      <dgm:t>
        <a:bodyPr/>
        <a:lstStyle/>
        <a:p>
          <a:endParaRPr lang="en-GB" sz="2000"/>
        </a:p>
      </dgm:t>
    </dgm:pt>
    <dgm:pt modelId="{39FA7B6E-4EB8-AD4D-BF3A-1AF6F73EA705}">
      <dgm:prSet custT="1"/>
      <dgm:spPr/>
      <dgm:t>
        <a:bodyPr/>
        <a:lstStyle/>
        <a:p>
          <a:pPr rtl="1">
            <a:buNone/>
          </a:pPr>
          <a:r>
            <a:rPr lang="ar-SA" sz="2000" dirty="0"/>
            <a:t>إبراز قصص الموظفين الذين يُساهمون بفعالية في قضايا اجتماعية</a:t>
          </a:r>
          <a:endParaRPr lang="en-GB" sz="2000" dirty="0"/>
        </a:p>
      </dgm:t>
    </dgm:pt>
    <dgm:pt modelId="{4D7998B9-8696-1A4A-BBB2-671758410096}" type="parTrans" cxnId="{336699EA-06EA-B84A-B320-26E6DE7CC6C2}">
      <dgm:prSet/>
      <dgm:spPr/>
      <dgm:t>
        <a:bodyPr/>
        <a:lstStyle/>
        <a:p>
          <a:endParaRPr lang="en-GB" sz="2000"/>
        </a:p>
      </dgm:t>
    </dgm:pt>
    <dgm:pt modelId="{1E5C760E-66E4-B84C-B945-29ECD9DC2953}" type="sibTrans" cxnId="{336699EA-06EA-B84A-B320-26E6DE7CC6C2}">
      <dgm:prSet/>
      <dgm:spPr/>
      <dgm:t>
        <a:bodyPr/>
        <a:lstStyle/>
        <a:p>
          <a:endParaRPr lang="en-GB" sz="2000"/>
        </a:p>
      </dgm:t>
    </dgm:pt>
    <dgm:pt modelId="{590916F4-DA9D-6C4E-AB3C-56A22A9A01A1}" type="pres">
      <dgm:prSet presAssocID="{26FA3F63-3248-1941-86CB-FF9143BE3797}" presName="Name0" presStyleCnt="0">
        <dgm:presLayoutVars>
          <dgm:dir val="rev"/>
          <dgm:animLvl val="lvl"/>
          <dgm:resizeHandles val="exact"/>
        </dgm:presLayoutVars>
      </dgm:prSet>
      <dgm:spPr/>
    </dgm:pt>
    <dgm:pt modelId="{BEC9F446-41F5-E04C-A4A1-7BEF556CF74A}" type="pres">
      <dgm:prSet presAssocID="{3A1AB5D0-9503-E34E-A437-5D8BB0A8DE81}" presName="composite" presStyleCnt="0"/>
      <dgm:spPr/>
    </dgm:pt>
    <dgm:pt modelId="{E8DB8185-8DE1-0343-A51E-E5F37CECF3B8}" type="pres">
      <dgm:prSet presAssocID="{3A1AB5D0-9503-E34E-A437-5D8BB0A8DE81}" presName="parTx" presStyleLbl="alignNode1" presStyleIdx="0" presStyleCnt="5" custScaleY="139851">
        <dgm:presLayoutVars>
          <dgm:chMax val="0"/>
          <dgm:chPref val="0"/>
          <dgm:bulletEnabled val="1"/>
        </dgm:presLayoutVars>
      </dgm:prSet>
      <dgm:spPr/>
    </dgm:pt>
    <dgm:pt modelId="{045651F5-5816-1948-A4FF-40DCA81680F2}" type="pres">
      <dgm:prSet presAssocID="{3A1AB5D0-9503-E34E-A437-5D8BB0A8DE81}" presName="desTx" presStyleLbl="alignAccFollowNode1" presStyleIdx="0" presStyleCnt="5">
        <dgm:presLayoutVars>
          <dgm:bulletEnabled val="1"/>
        </dgm:presLayoutVars>
      </dgm:prSet>
      <dgm:spPr/>
    </dgm:pt>
    <dgm:pt modelId="{B969AA94-D6D7-FA4E-AF18-8B5E1E528225}" type="pres">
      <dgm:prSet presAssocID="{A06AC6AF-AB6C-834D-A26C-67023D96B683}" presName="space" presStyleCnt="0"/>
      <dgm:spPr/>
    </dgm:pt>
    <dgm:pt modelId="{B9D06B53-0E61-D645-9C30-7F02EC751A55}" type="pres">
      <dgm:prSet presAssocID="{B5292BB0-F023-9C43-BDF8-F755E102B789}" presName="composite" presStyleCnt="0"/>
      <dgm:spPr/>
    </dgm:pt>
    <dgm:pt modelId="{EC177CF8-B5F5-414F-A53E-2F438E96288D}" type="pres">
      <dgm:prSet presAssocID="{B5292BB0-F023-9C43-BDF8-F755E102B789}" presName="parTx" presStyleLbl="alignNode1" presStyleIdx="1" presStyleCnt="5" custScaleY="139851">
        <dgm:presLayoutVars>
          <dgm:chMax val="0"/>
          <dgm:chPref val="0"/>
          <dgm:bulletEnabled val="1"/>
        </dgm:presLayoutVars>
      </dgm:prSet>
      <dgm:spPr/>
    </dgm:pt>
    <dgm:pt modelId="{C4E50838-661D-0A4F-9230-A17B5BBA0433}" type="pres">
      <dgm:prSet presAssocID="{B5292BB0-F023-9C43-BDF8-F755E102B789}" presName="desTx" presStyleLbl="alignAccFollowNode1" presStyleIdx="1" presStyleCnt="5">
        <dgm:presLayoutVars>
          <dgm:bulletEnabled val="1"/>
        </dgm:presLayoutVars>
      </dgm:prSet>
      <dgm:spPr/>
    </dgm:pt>
    <dgm:pt modelId="{F9D47BEE-5C3C-1B4F-9BA5-E7574089AE00}" type="pres">
      <dgm:prSet presAssocID="{88CA8B33-D9EF-5F4E-AF29-58DBD2E4CB4B}" presName="space" presStyleCnt="0"/>
      <dgm:spPr/>
    </dgm:pt>
    <dgm:pt modelId="{2306BA8E-B918-444A-8B08-772CCB58B331}" type="pres">
      <dgm:prSet presAssocID="{15AE242A-A208-ED48-81C5-B3A8D9A9B3D6}" presName="composite" presStyleCnt="0"/>
      <dgm:spPr/>
    </dgm:pt>
    <dgm:pt modelId="{B8684A02-3572-0945-B847-82A166B416B9}" type="pres">
      <dgm:prSet presAssocID="{15AE242A-A208-ED48-81C5-B3A8D9A9B3D6}" presName="parTx" presStyleLbl="alignNode1" presStyleIdx="2" presStyleCnt="5" custScaleY="139851">
        <dgm:presLayoutVars>
          <dgm:chMax val="0"/>
          <dgm:chPref val="0"/>
          <dgm:bulletEnabled val="1"/>
        </dgm:presLayoutVars>
      </dgm:prSet>
      <dgm:spPr/>
    </dgm:pt>
    <dgm:pt modelId="{FA2079E0-83A9-DA44-BA47-022EAE095881}" type="pres">
      <dgm:prSet presAssocID="{15AE242A-A208-ED48-81C5-B3A8D9A9B3D6}" presName="desTx" presStyleLbl="alignAccFollowNode1" presStyleIdx="2" presStyleCnt="5">
        <dgm:presLayoutVars>
          <dgm:bulletEnabled val="1"/>
        </dgm:presLayoutVars>
      </dgm:prSet>
      <dgm:spPr/>
    </dgm:pt>
    <dgm:pt modelId="{FE265833-5ED4-EC45-9AEC-1F0CB3A350F4}" type="pres">
      <dgm:prSet presAssocID="{88486D9C-C807-A542-8F6C-282AD3AB521B}" presName="space" presStyleCnt="0"/>
      <dgm:spPr/>
    </dgm:pt>
    <dgm:pt modelId="{882B7932-9AF9-734C-BC84-BDF3F297FBC3}" type="pres">
      <dgm:prSet presAssocID="{801EEF4E-7751-4E43-8577-B06455337076}" presName="composite" presStyleCnt="0"/>
      <dgm:spPr/>
    </dgm:pt>
    <dgm:pt modelId="{65574064-AB9C-7C44-ACBC-5DDDEBEF091D}" type="pres">
      <dgm:prSet presAssocID="{801EEF4E-7751-4E43-8577-B06455337076}" presName="parTx" presStyleLbl="alignNode1" presStyleIdx="3" presStyleCnt="5" custScaleY="139851">
        <dgm:presLayoutVars>
          <dgm:chMax val="0"/>
          <dgm:chPref val="0"/>
          <dgm:bulletEnabled val="1"/>
        </dgm:presLayoutVars>
      </dgm:prSet>
      <dgm:spPr/>
    </dgm:pt>
    <dgm:pt modelId="{9B6BE2D0-AC21-C94C-8288-314757E981D2}" type="pres">
      <dgm:prSet presAssocID="{801EEF4E-7751-4E43-8577-B06455337076}" presName="desTx" presStyleLbl="alignAccFollowNode1" presStyleIdx="3" presStyleCnt="5">
        <dgm:presLayoutVars>
          <dgm:bulletEnabled val="1"/>
        </dgm:presLayoutVars>
      </dgm:prSet>
      <dgm:spPr/>
    </dgm:pt>
    <dgm:pt modelId="{F49ECD00-1E6C-2248-817F-4483432599CF}" type="pres">
      <dgm:prSet presAssocID="{EF2F503E-D5C3-CB4F-A5E2-BE1A0D4FC76B}" presName="space" presStyleCnt="0"/>
      <dgm:spPr/>
    </dgm:pt>
    <dgm:pt modelId="{07B9B4F9-EDBF-2E4A-93C7-4B448F5874E0}" type="pres">
      <dgm:prSet presAssocID="{7F1E4380-4188-F64A-B8B2-6B0EC8842313}" presName="composite" presStyleCnt="0"/>
      <dgm:spPr/>
    </dgm:pt>
    <dgm:pt modelId="{B8DF8877-AC4C-2A40-A5D9-6BBA0C616898}" type="pres">
      <dgm:prSet presAssocID="{7F1E4380-4188-F64A-B8B2-6B0EC8842313}" presName="parTx" presStyleLbl="alignNode1" presStyleIdx="4" presStyleCnt="5" custScaleY="139851">
        <dgm:presLayoutVars>
          <dgm:chMax val="0"/>
          <dgm:chPref val="0"/>
          <dgm:bulletEnabled val="1"/>
        </dgm:presLayoutVars>
      </dgm:prSet>
      <dgm:spPr/>
    </dgm:pt>
    <dgm:pt modelId="{7C43C71A-E0C2-BF45-8F0C-C02F50A0B12D}" type="pres">
      <dgm:prSet presAssocID="{7F1E4380-4188-F64A-B8B2-6B0EC8842313}" presName="desTx" presStyleLbl="alignAccFollowNode1" presStyleIdx="4" presStyleCnt="5">
        <dgm:presLayoutVars>
          <dgm:bulletEnabled val="1"/>
        </dgm:presLayoutVars>
      </dgm:prSet>
      <dgm:spPr/>
    </dgm:pt>
  </dgm:ptLst>
  <dgm:cxnLst>
    <dgm:cxn modelId="{49D0FD2E-F87C-7344-9D83-42D1905F1113}" type="presOf" srcId="{C9021A69-95D1-2648-90BB-5179FCE63CB4}" destId="{FA2079E0-83A9-DA44-BA47-022EAE095881}" srcOrd="0" destOrd="0" presId="urn:microsoft.com/office/officeart/2005/8/layout/hList1"/>
    <dgm:cxn modelId="{B7686E40-91C8-5D44-AFA1-A7434945AD79}" srcId="{15AE242A-A208-ED48-81C5-B3A8D9A9B3D6}" destId="{C9021A69-95D1-2648-90BB-5179FCE63CB4}" srcOrd="0" destOrd="0" parTransId="{ED63B28A-A9AE-194E-964E-BDC157C7B5E3}" sibTransId="{E12996E5-D7D0-0046-A0DB-58505116E969}"/>
    <dgm:cxn modelId="{2697DB5F-D766-1E4C-80D6-63AA409B9AE8}" type="presOf" srcId="{801EEF4E-7751-4E43-8577-B06455337076}" destId="{65574064-AB9C-7C44-ACBC-5DDDEBEF091D}" srcOrd="0" destOrd="0" presId="urn:microsoft.com/office/officeart/2005/8/layout/hList1"/>
    <dgm:cxn modelId="{49AF516C-E61C-B74C-919F-B6D0A3A6AB09}" srcId="{3A1AB5D0-9503-E34E-A437-5D8BB0A8DE81}" destId="{A4DBA61F-9431-704F-AEC7-A701C7F726E7}" srcOrd="0" destOrd="0" parTransId="{6DE4BCB3-10E1-414E-BCBD-3A8698A1F214}" sibTransId="{A5CC289E-1823-D044-AF61-104CA8CFFBC5}"/>
    <dgm:cxn modelId="{FC9BD06F-E33E-4D45-AB2A-5F646A183B1C}" srcId="{801EEF4E-7751-4E43-8577-B06455337076}" destId="{D10D69FB-EB86-7B40-AD4F-24887965D1DA}" srcOrd="0" destOrd="0" parTransId="{A2C7F354-E7B6-9E4C-939E-0070CEE60DFE}" sibTransId="{899AEBAD-0A3E-6A42-A99D-8431DE06D727}"/>
    <dgm:cxn modelId="{6B5DEE73-802D-D549-BC42-171C6171FED7}" type="presOf" srcId="{7F1E4380-4188-F64A-B8B2-6B0EC8842313}" destId="{B8DF8877-AC4C-2A40-A5D9-6BBA0C616898}" srcOrd="0" destOrd="0" presId="urn:microsoft.com/office/officeart/2005/8/layout/hList1"/>
    <dgm:cxn modelId="{3D1C7F7B-20C8-C845-99C8-9CC683BF33E1}" type="presOf" srcId="{A4DBA61F-9431-704F-AEC7-A701C7F726E7}" destId="{045651F5-5816-1948-A4FF-40DCA81680F2}" srcOrd="0" destOrd="0" presId="urn:microsoft.com/office/officeart/2005/8/layout/hList1"/>
    <dgm:cxn modelId="{03E92284-6C1F-A14B-B109-E3C32D2D2B3B}" srcId="{26FA3F63-3248-1941-86CB-FF9143BE3797}" destId="{7F1E4380-4188-F64A-B8B2-6B0EC8842313}" srcOrd="4" destOrd="0" parTransId="{993E7242-9562-224E-AB90-E2A6DEB19BDA}" sibTransId="{72979971-F346-A44C-BD0D-8EDF8C21F2BB}"/>
    <dgm:cxn modelId="{B69D6E85-B67A-B440-95D7-7CE8497017CC}" type="presOf" srcId="{26FA3F63-3248-1941-86CB-FF9143BE3797}" destId="{590916F4-DA9D-6C4E-AB3C-56A22A9A01A1}" srcOrd="0" destOrd="0" presId="urn:microsoft.com/office/officeart/2005/8/layout/hList1"/>
    <dgm:cxn modelId="{6F9C8C8B-E941-4B4A-AF39-8966AA0F0CC8}" srcId="{26FA3F63-3248-1941-86CB-FF9143BE3797}" destId="{15AE242A-A208-ED48-81C5-B3A8D9A9B3D6}" srcOrd="2" destOrd="0" parTransId="{3BFA54A2-F392-5B4E-88ED-52E850C6E001}" sibTransId="{88486D9C-C807-A542-8F6C-282AD3AB521B}"/>
    <dgm:cxn modelId="{AFCAB68D-6184-D94D-AB4F-963912540411}" srcId="{26FA3F63-3248-1941-86CB-FF9143BE3797}" destId="{B5292BB0-F023-9C43-BDF8-F755E102B789}" srcOrd="1" destOrd="0" parTransId="{82C2E4D5-C655-DD4C-B18F-8DA753EEDEB7}" sibTransId="{88CA8B33-D9EF-5F4E-AF29-58DBD2E4CB4B}"/>
    <dgm:cxn modelId="{96DD948E-592E-EC44-8A10-096BB4EDDFC1}" type="presOf" srcId="{39FA7B6E-4EB8-AD4D-BF3A-1AF6F73EA705}" destId="{7C43C71A-E0C2-BF45-8F0C-C02F50A0B12D}" srcOrd="0" destOrd="0" presId="urn:microsoft.com/office/officeart/2005/8/layout/hList1"/>
    <dgm:cxn modelId="{7575CF93-8550-EF43-B5FC-C7D0EABA920E}" type="presOf" srcId="{D10D69FB-EB86-7B40-AD4F-24887965D1DA}" destId="{9B6BE2D0-AC21-C94C-8288-314757E981D2}" srcOrd="0" destOrd="0" presId="urn:microsoft.com/office/officeart/2005/8/layout/hList1"/>
    <dgm:cxn modelId="{92744A97-38A6-DA4F-824D-18282074731B}" type="presOf" srcId="{B5292BB0-F023-9C43-BDF8-F755E102B789}" destId="{EC177CF8-B5F5-414F-A53E-2F438E96288D}" srcOrd="0" destOrd="0" presId="urn:microsoft.com/office/officeart/2005/8/layout/hList1"/>
    <dgm:cxn modelId="{FF849599-F11F-6F41-9A04-5112F3FB95A1}" type="presOf" srcId="{A62F11E2-3908-CE4F-8A66-856DBC2A72B2}" destId="{C4E50838-661D-0A4F-9230-A17B5BBA0433}" srcOrd="0" destOrd="0" presId="urn:microsoft.com/office/officeart/2005/8/layout/hList1"/>
    <dgm:cxn modelId="{A34BB99B-7A6A-5B4F-B18D-B1A53231B9DD}" type="presOf" srcId="{3A1AB5D0-9503-E34E-A437-5D8BB0A8DE81}" destId="{E8DB8185-8DE1-0343-A51E-E5F37CECF3B8}" srcOrd="0" destOrd="0" presId="urn:microsoft.com/office/officeart/2005/8/layout/hList1"/>
    <dgm:cxn modelId="{7B8661AC-562E-C042-96BE-9CDA575492EC}" srcId="{26FA3F63-3248-1941-86CB-FF9143BE3797}" destId="{3A1AB5D0-9503-E34E-A437-5D8BB0A8DE81}" srcOrd="0" destOrd="0" parTransId="{6B9BDFA1-00B9-9048-B301-EAADAC173324}" sibTransId="{A06AC6AF-AB6C-834D-A26C-67023D96B683}"/>
    <dgm:cxn modelId="{379000BA-0202-B34A-AC7F-BB041DA72F2D}" type="presOf" srcId="{15AE242A-A208-ED48-81C5-B3A8D9A9B3D6}" destId="{B8684A02-3572-0945-B847-82A166B416B9}" srcOrd="0" destOrd="0" presId="urn:microsoft.com/office/officeart/2005/8/layout/hList1"/>
    <dgm:cxn modelId="{336699EA-06EA-B84A-B320-26E6DE7CC6C2}" srcId="{7F1E4380-4188-F64A-B8B2-6B0EC8842313}" destId="{39FA7B6E-4EB8-AD4D-BF3A-1AF6F73EA705}" srcOrd="0" destOrd="0" parTransId="{4D7998B9-8696-1A4A-BBB2-671758410096}" sibTransId="{1E5C760E-66E4-B84C-B945-29ECD9DC2953}"/>
    <dgm:cxn modelId="{7A1F2BF1-51B4-174D-98D7-EA63BE8AF8D6}" srcId="{26FA3F63-3248-1941-86CB-FF9143BE3797}" destId="{801EEF4E-7751-4E43-8577-B06455337076}" srcOrd="3" destOrd="0" parTransId="{985A383E-AD83-CB4C-8745-F57747C15CF5}" sibTransId="{EF2F503E-D5C3-CB4F-A5E2-BE1A0D4FC76B}"/>
    <dgm:cxn modelId="{5A3713F5-6598-2C4C-88C4-931E5140FA36}" srcId="{B5292BB0-F023-9C43-BDF8-F755E102B789}" destId="{A62F11E2-3908-CE4F-8A66-856DBC2A72B2}" srcOrd="0" destOrd="0" parTransId="{A68E132D-4DE3-6C46-AE2E-75D0F021B8F2}" sibTransId="{EDE27A86-6AD4-9B44-A450-2FB14F00D625}"/>
    <dgm:cxn modelId="{1E3A2285-3994-1C4B-92DE-55F2499C1FCC}" type="presParOf" srcId="{590916F4-DA9D-6C4E-AB3C-56A22A9A01A1}" destId="{BEC9F446-41F5-E04C-A4A1-7BEF556CF74A}" srcOrd="0" destOrd="0" presId="urn:microsoft.com/office/officeart/2005/8/layout/hList1"/>
    <dgm:cxn modelId="{D6516B37-DDE5-8A49-9CB7-50A8068E9CAB}" type="presParOf" srcId="{BEC9F446-41F5-E04C-A4A1-7BEF556CF74A}" destId="{E8DB8185-8DE1-0343-A51E-E5F37CECF3B8}" srcOrd="0" destOrd="0" presId="urn:microsoft.com/office/officeart/2005/8/layout/hList1"/>
    <dgm:cxn modelId="{A775ACA0-D8FD-0F4E-BEB7-2B11098FAA69}" type="presParOf" srcId="{BEC9F446-41F5-E04C-A4A1-7BEF556CF74A}" destId="{045651F5-5816-1948-A4FF-40DCA81680F2}" srcOrd="1" destOrd="0" presId="urn:microsoft.com/office/officeart/2005/8/layout/hList1"/>
    <dgm:cxn modelId="{21D38471-0750-A64D-ABF0-50B4A11A0B31}" type="presParOf" srcId="{590916F4-DA9D-6C4E-AB3C-56A22A9A01A1}" destId="{B969AA94-D6D7-FA4E-AF18-8B5E1E528225}" srcOrd="1" destOrd="0" presId="urn:microsoft.com/office/officeart/2005/8/layout/hList1"/>
    <dgm:cxn modelId="{252478ED-7C20-AE4B-8865-4D3A7C9A7D9E}" type="presParOf" srcId="{590916F4-DA9D-6C4E-AB3C-56A22A9A01A1}" destId="{B9D06B53-0E61-D645-9C30-7F02EC751A55}" srcOrd="2" destOrd="0" presId="urn:microsoft.com/office/officeart/2005/8/layout/hList1"/>
    <dgm:cxn modelId="{49718246-D39F-034B-BEBF-CCBE73E28637}" type="presParOf" srcId="{B9D06B53-0E61-D645-9C30-7F02EC751A55}" destId="{EC177CF8-B5F5-414F-A53E-2F438E96288D}" srcOrd="0" destOrd="0" presId="urn:microsoft.com/office/officeart/2005/8/layout/hList1"/>
    <dgm:cxn modelId="{5DB0427F-6FB3-EA46-AC52-1E3E71C6DFDF}" type="presParOf" srcId="{B9D06B53-0E61-D645-9C30-7F02EC751A55}" destId="{C4E50838-661D-0A4F-9230-A17B5BBA0433}" srcOrd="1" destOrd="0" presId="urn:microsoft.com/office/officeart/2005/8/layout/hList1"/>
    <dgm:cxn modelId="{AEE874A0-8DFC-AE4E-AE41-4C95A08B3354}" type="presParOf" srcId="{590916F4-DA9D-6C4E-AB3C-56A22A9A01A1}" destId="{F9D47BEE-5C3C-1B4F-9BA5-E7574089AE00}" srcOrd="3" destOrd="0" presId="urn:microsoft.com/office/officeart/2005/8/layout/hList1"/>
    <dgm:cxn modelId="{49E74E0F-ED22-8F4D-A4CE-EE8DBA014BC3}" type="presParOf" srcId="{590916F4-DA9D-6C4E-AB3C-56A22A9A01A1}" destId="{2306BA8E-B918-444A-8B08-772CCB58B331}" srcOrd="4" destOrd="0" presId="urn:microsoft.com/office/officeart/2005/8/layout/hList1"/>
    <dgm:cxn modelId="{CCA38436-BF10-7C4F-AA76-DCBA43AD4F77}" type="presParOf" srcId="{2306BA8E-B918-444A-8B08-772CCB58B331}" destId="{B8684A02-3572-0945-B847-82A166B416B9}" srcOrd="0" destOrd="0" presId="urn:microsoft.com/office/officeart/2005/8/layout/hList1"/>
    <dgm:cxn modelId="{008532D6-5E46-B644-BA8B-75FBA7CA61BE}" type="presParOf" srcId="{2306BA8E-B918-444A-8B08-772CCB58B331}" destId="{FA2079E0-83A9-DA44-BA47-022EAE095881}" srcOrd="1" destOrd="0" presId="urn:microsoft.com/office/officeart/2005/8/layout/hList1"/>
    <dgm:cxn modelId="{9F87644B-15DC-904B-96F8-F7D72A5706A3}" type="presParOf" srcId="{590916F4-DA9D-6C4E-AB3C-56A22A9A01A1}" destId="{FE265833-5ED4-EC45-9AEC-1F0CB3A350F4}" srcOrd="5" destOrd="0" presId="urn:microsoft.com/office/officeart/2005/8/layout/hList1"/>
    <dgm:cxn modelId="{20F8EFA9-0760-044C-9B0B-4CE4091A1E26}" type="presParOf" srcId="{590916F4-DA9D-6C4E-AB3C-56A22A9A01A1}" destId="{882B7932-9AF9-734C-BC84-BDF3F297FBC3}" srcOrd="6" destOrd="0" presId="urn:microsoft.com/office/officeart/2005/8/layout/hList1"/>
    <dgm:cxn modelId="{0B801A8E-A196-E140-9204-BB22EAF669E0}" type="presParOf" srcId="{882B7932-9AF9-734C-BC84-BDF3F297FBC3}" destId="{65574064-AB9C-7C44-ACBC-5DDDEBEF091D}" srcOrd="0" destOrd="0" presId="urn:microsoft.com/office/officeart/2005/8/layout/hList1"/>
    <dgm:cxn modelId="{F405A588-8250-2A48-88F7-F4E3DB4B7E57}" type="presParOf" srcId="{882B7932-9AF9-734C-BC84-BDF3F297FBC3}" destId="{9B6BE2D0-AC21-C94C-8288-314757E981D2}" srcOrd="1" destOrd="0" presId="urn:microsoft.com/office/officeart/2005/8/layout/hList1"/>
    <dgm:cxn modelId="{E56DC5D3-C4B9-A742-B06A-559C733CCA01}" type="presParOf" srcId="{590916F4-DA9D-6C4E-AB3C-56A22A9A01A1}" destId="{F49ECD00-1E6C-2248-817F-4483432599CF}" srcOrd="7" destOrd="0" presId="urn:microsoft.com/office/officeart/2005/8/layout/hList1"/>
    <dgm:cxn modelId="{26582186-225E-F341-ADB4-D24B132580C5}" type="presParOf" srcId="{590916F4-DA9D-6C4E-AB3C-56A22A9A01A1}" destId="{07B9B4F9-EDBF-2E4A-93C7-4B448F5874E0}" srcOrd="8" destOrd="0" presId="urn:microsoft.com/office/officeart/2005/8/layout/hList1"/>
    <dgm:cxn modelId="{FA8D5975-49E5-0045-9237-841E9E57A4B3}" type="presParOf" srcId="{07B9B4F9-EDBF-2E4A-93C7-4B448F5874E0}" destId="{B8DF8877-AC4C-2A40-A5D9-6BBA0C616898}" srcOrd="0" destOrd="0" presId="urn:microsoft.com/office/officeart/2005/8/layout/hList1"/>
    <dgm:cxn modelId="{7C0328D8-8156-0C44-AB18-138DC4DA4E6A}" type="presParOf" srcId="{07B9B4F9-EDBF-2E4A-93C7-4B448F5874E0}" destId="{7C43C71A-E0C2-BF45-8F0C-C02F50A0B12D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6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١- تحليل المشاعر </a:t>
          </a:r>
          <a:endParaRPr lang="en-GB" sz="24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4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4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قياس مشاعر الجمهور تجاه الأزمة وموقف العلامة باستخدام أدوات الذكاء الاصطناعي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4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4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٢- رصد تطور النقاشات </a:t>
          </a:r>
          <a:endParaRPr lang="en-GB" sz="24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4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4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400" dirty="0"/>
            <a:t>متابعة كيف تتغير المحاور والقضايا المثارة مع تطور الأزمة</a:t>
          </a:r>
          <a:endParaRPr lang="en-GB" sz="24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4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4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٣- تحليل الجمهور المتفاعل </a:t>
          </a:r>
          <a:endParaRPr lang="en-GB" sz="24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4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4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فهم خصائص الشرائح المتفاعلة — من يدعم؟ من ينتقد؟ لماذا؟</a:t>
          </a:r>
          <a:endParaRPr lang="en-GB" sz="24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4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4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dirty="0"/>
            <a:t>٤- </a:t>
          </a:r>
          <a:r>
            <a:rPr lang="ar-SA" sz="2400" b="1" dirty="0"/>
            <a:t>قياس الأثر الطولي </a:t>
          </a:r>
          <a:endParaRPr lang="en-GB" sz="24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4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4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رصد كيف تتطور صورة العلامة بمرور الوقت خلال وبعد الأزمة</a:t>
          </a:r>
          <a:endParaRPr lang="en-GB" sz="24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4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4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dirty="0"/>
            <a:t>٥- </a:t>
          </a:r>
          <a:r>
            <a:rPr lang="ar-SA" sz="2400" b="1" dirty="0"/>
            <a:t>رصد الشراكات والمجتمعات المؤثرة</a:t>
          </a:r>
          <a:endParaRPr lang="en-GB" sz="24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4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400"/>
        </a:p>
      </dgm:t>
    </dgm:pt>
    <dgm:pt modelId="{4B2E657B-369F-0340-A4FA-DB0A9B7475D3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متابعة كيف تتفاعل منظمات المجتمع المدني، الناشطون، والشركاء مع رسائل العلامة</a:t>
          </a:r>
          <a:endParaRPr lang="en-GB" sz="2400" dirty="0"/>
        </a:p>
      </dgm:t>
    </dgm:pt>
    <dgm:pt modelId="{F4DF2EC7-FFA4-E74D-88F9-1732FB52DE89}" type="parTrans" cxnId="{8E1EE1F8-796C-8A44-BE48-D86658D44C36}">
      <dgm:prSet/>
      <dgm:spPr/>
      <dgm:t>
        <a:bodyPr/>
        <a:lstStyle/>
        <a:p>
          <a:pPr algn="r" rtl="1"/>
          <a:endParaRPr lang="en-GB" sz="2400"/>
        </a:p>
      </dgm:t>
    </dgm:pt>
    <dgm:pt modelId="{72F5F51D-1D18-6645-B941-D23B269F3493}" type="sibTrans" cxnId="{8E1EE1F8-796C-8A44-BE48-D86658D44C36}">
      <dgm:prSet/>
      <dgm:spPr/>
      <dgm:t>
        <a:bodyPr/>
        <a:lstStyle/>
        <a:p>
          <a:pPr algn="r" rtl="1"/>
          <a:endParaRPr lang="en-GB" sz="2400"/>
        </a:p>
      </dgm:t>
    </dgm:pt>
    <dgm:pt modelId="{A9BFE616-3800-4442-A72D-59251A25ACB4}" type="pres">
      <dgm:prSet presAssocID="{5B0BFAD2-A999-3B41-82A1-CDF4A6E3F1DA}" presName="Name0" presStyleCnt="0">
        <dgm:presLayoutVars>
          <dgm:dir val="rev"/>
          <dgm:animLvl val="lvl"/>
          <dgm:resizeHandles/>
        </dgm:presLayoutVars>
      </dgm:prSet>
      <dgm:spPr/>
    </dgm:pt>
    <dgm:pt modelId="{02168C32-5E1B-5843-B10F-CB4ADCB87965}" type="pres">
      <dgm:prSet presAssocID="{1752099A-5FA7-5B42-9954-CCC2DC540A73}" presName="linNode" presStyleCnt="0"/>
      <dgm:spPr/>
    </dgm:pt>
    <dgm:pt modelId="{5056A940-CABF-B648-B869-FDDB41C55E70}" type="pres">
      <dgm:prSet presAssocID="{1752099A-5FA7-5B42-9954-CCC2DC540A73}" presName="parentShp" presStyleLbl="node1" presStyleIdx="0" presStyleCnt="5">
        <dgm:presLayoutVars>
          <dgm:bulletEnabled val="1"/>
        </dgm:presLayoutVars>
      </dgm:prSet>
      <dgm:spPr/>
    </dgm:pt>
    <dgm:pt modelId="{51D11D69-7BD3-4343-86AE-D602E79F183F}" type="pres">
      <dgm:prSet presAssocID="{1752099A-5FA7-5B42-9954-CCC2DC540A73}" presName="childShp" presStyleLbl="bgAccFollowNode1" presStyleIdx="0" presStyleCnt="5">
        <dgm:presLayoutVars>
          <dgm:bulletEnabled val="1"/>
        </dgm:presLayoutVars>
      </dgm:prSet>
      <dgm:spPr/>
    </dgm:pt>
    <dgm:pt modelId="{2C88B0D3-974B-1440-8167-27E62726B74A}" type="pres">
      <dgm:prSet presAssocID="{D82E5EC9-D48F-7543-B907-FBA1F99EA9C6}" presName="spacing" presStyleCnt="0"/>
      <dgm:spPr/>
    </dgm:pt>
    <dgm:pt modelId="{5CBE7BA1-E20B-2B45-99BC-B47835B08A28}" type="pres">
      <dgm:prSet presAssocID="{33175CCB-1C8B-1C44-8A2A-276D69ED11D2}" presName="linNode" presStyleCnt="0"/>
      <dgm:spPr/>
    </dgm:pt>
    <dgm:pt modelId="{31263A3B-CE20-D446-A292-8DF631B7252C}" type="pres">
      <dgm:prSet presAssocID="{33175CCB-1C8B-1C44-8A2A-276D69ED11D2}" presName="parentShp" presStyleLbl="node1" presStyleIdx="1" presStyleCnt="5">
        <dgm:presLayoutVars>
          <dgm:bulletEnabled val="1"/>
        </dgm:presLayoutVars>
      </dgm:prSet>
      <dgm:spPr/>
    </dgm:pt>
    <dgm:pt modelId="{EA3EB7F4-717B-2247-9558-8D056EE20493}" type="pres">
      <dgm:prSet presAssocID="{33175CCB-1C8B-1C44-8A2A-276D69ED11D2}" presName="childShp" presStyleLbl="bgAccFollowNode1" presStyleIdx="1" presStyleCnt="5">
        <dgm:presLayoutVars>
          <dgm:bulletEnabled val="1"/>
        </dgm:presLayoutVars>
      </dgm:prSet>
      <dgm:spPr/>
    </dgm:pt>
    <dgm:pt modelId="{5290025A-3D92-FC47-8D3F-9783C81B13CB}" type="pres">
      <dgm:prSet presAssocID="{46CD5F3F-16F8-1443-AC0A-CECBDA2B0AE3}" presName="spacing" presStyleCnt="0"/>
      <dgm:spPr/>
    </dgm:pt>
    <dgm:pt modelId="{C577ECF2-4AC5-A646-8995-DDDDA18EE583}" type="pres">
      <dgm:prSet presAssocID="{00BA3E18-A5E2-9140-B854-8729D59638C7}" presName="linNode" presStyleCnt="0"/>
      <dgm:spPr/>
    </dgm:pt>
    <dgm:pt modelId="{CE20FFBB-35AE-714C-811E-0F0183932AC4}" type="pres">
      <dgm:prSet presAssocID="{00BA3E18-A5E2-9140-B854-8729D59638C7}" presName="parentShp" presStyleLbl="node1" presStyleIdx="2" presStyleCnt="5">
        <dgm:presLayoutVars>
          <dgm:bulletEnabled val="1"/>
        </dgm:presLayoutVars>
      </dgm:prSet>
      <dgm:spPr/>
    </dgm:pt>
    <dgm:pt modelId="{0E27AA55-4159-104F-BC83-38F4E2389311}" type="pres">
      <dgm:prSet presAssocID="{00BA3E18-A5E2-9140-B854-8729D59638C7}" presName="childShp" presStyleLbl="bgAccFollowNode1" presStyleIdx="2" presStyleCnt="5">
        <dgm:presLayoutVars>
          <dgm:bulletEnabled val="1"/>
        </dgm:presLayoutVars>
      </dgm:prSet>
      <dgm:spPr/>
    </dgm:pt>
    <dgm:pt modelId="{46A3B020-9E3D-7E43-AF1E-CE52E39B7E29}" type="pres">
      <dgm:prSet presAssocID="{B1A7360D-8795-2F4E-ABEF-D0EA3753B07E}" presName="spacing" presStyleCnt="0"/>
      <dgm:spPr/>
    </dgm:pt>
    <dgm:pt modelId="{0FB91E91-4EB4-EB46-89B0-1198F79CB299}" type="pres">
      <dgm:prSet presAssocID="{E8E95C23-E752-394B-B9B6-2A78136193D2}" presName="linNode" presStyleCnt="0"/>
      <dgm:spPr/>
    </dgm:pt>
    <dgm:pt modelId="{7CAFFBFD-9139-4242-84AF-8B23512C37D9}" type="pres">
      <dgm:prSet presAssocID="{E8E95C23-E752-394B-B9B6-2A78136193D2}" presName="parentShp" presStyleLbl="node1" presStyleIdx="3" presStyleCnt="5">
        <dgm:presLayoutVars>
          <dgm:bulletEnabled val="1"/>
        </dgm:presLayoutVars>
      </dgm:prSet>
      <dgm:spPr/>
    </dgm:pt>
    <dgm:pt modelId="{D6B9F679-AFA9-184E-9C16-CD5B0F9D1DD0}" type="pres">
      <dgm:prSet presAssocID="{E8E95C23-E752-394B-B9B6-2A78136193D2}" presName="childShp" presStyleLbl="bgAccFollowNode1" presStyleIdx="3" presStyleCnt="5">
        <dgm:presLayoutVars>
          <dgm:bulletEnabled val="1"/>
        </dgm:presLayoutVars>
      </dgm:prSet>
      <dgm:spPr/>
    </dgm:pt>
    <dgm:pt modelId="{B609B5E7-7855-F147-944B-9FC334D21A82}" type="pres">
      <dgm:prSet presAssocID="{942B23F3-0336-EF48-855C-CED43D6F351D}" presName="spacing" presStyleCnt="0"/>
      <dgm:spPr/>
    </dgm:pt>
    <dgm:pt modelId="{3B44E06B-8B3F-BA47-9DB2-F0EC88250ACF}" type="pres">
      <dgm:prSet presAssocID="{62AA7A32-4FF0-F140-8295-9C0D8BC2E055}" presName="linNode" presStyleCnt="0"/>
      <dgm:spPr/>
    </dgm:pt>
    <dgm:pt modelId="{4F6A6E7C-78BB-4141-B304-03587E3FE2C7}" type="pres">
      <dgm:prSet presAssocID="{62AA7A32-4FF0-F140-8295-9C0D8BC2E055}" presName="parentShp" presStyleLbl="node1" presStyleIdx="4" presStyleCnt="5">
        <dgm:presLayoutVars>
          <dgm:bulletEnabled val="1"/>
        </dgm:presLayoutVars>
      </dgm:prSet>
      <dgm:spPr/>
    </dgm:pt>
    <dgm:pt modelId="{710237D7-E4CD-AB47-A079-3F4FADF88D95}" type="pres">
      <dgm:prSet presAssocID="{62AA7A32-4FF0-F140-8295-9C0D8BC2E055}" presName="childShp" presStyleLbl="bgAccFollowNode1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07D26830-A814-4343-93AC-8F1D0BC29B27}" type="presOf" srcId="{00BA3E18-A5E2-9140-B854-8729D59638C7}" destId="{CE20FFBB-35AE-714C-811E-0F0183932AC4}" srcOrd="0" destOrd="0" presId="urn:microsoft.com/office/officeart/2005/8/layout/vList6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81ABE43B-41BD-8C45-8AD9-5528B9F004EB}" type="presOf" srcId="{2E7B7787-BF7C-304D-9F38-1C0AB771DD8B}" destId="{0E27AA55-4159-104F-BC83-38F4E2389311}" srcOrd="0" destOrd="0" presId="urn:microsoft.com/office/officeart/2005/8/layout/vList6"/>
    <dgm:cxn modelId="{C3C49B54-EC6B-4340-A73C-D6ED53CC5ECE}" type="presOf" srcId="{F0B52F86-83AF-D945-9E33-5773BE9861C5}" destId="{51D11D69-7BD3-4343-86AE-D602E79F183F}" srcOrd="0" destOrd="0" presId="urn:microsoft.com/office/officeart/2005/8/layout/vList6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F6942F5D-3E93-EF4F-9696-DEEEAC983F25}" type="presOf" srcId="{62AA7A32-4FF0-F140-8295-9C0D8BC2E055}" destId="{4F6A6E7C-78BB-4141-B304-03587E3FE2C7}" srcOrd="0" destOrd="0" presId="urn:microsoft.com/office/officeart/2005/8/layout/vList6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75BF2E64-1DF1-BD4F-8E92-87234E2BF1B8}" type="presOf" srcId="{8196662A-287F-234F-A077-9224702B5B77}" destId="{EA3EB7F4-717B-2247-9558-8D056EE20493}" srcOrd="0" destOrd="0" presId="urn:microsoft.com/office/officeart/2005/8/layout/vList6"/>
    <dgm:cxn modelId="{A220E16E-6874-0947-8702-7919370756D2}" type="presOf" srcId="{E8E95C23-E752-394B-B9B6-2A78136193D2}" destId="{7CAFFBFD-9139-4242-84AF-8B23512C37D9}" srcOrd="0" destOrd="0" presId="urn:microsoft.com/office/officeart/2005/8/layout/vList6"/>
    <dgm:cxn modelId="{E0F7A571-ADC8-DA41-899B-501F44D5115B}" type="presOf" srcId="{1752099A-5FA7-5B42-9954-CCC2DC540A73}" destId="{5056A940-CABF-B648-B869-FDDB41C55E70}" srcOrd="0" destOrd="0" presId="urn:microsoft.com/office/officeart/2005/8/layout/vList6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DF843D5-F311-3B43-AFB1-CB2D2160AA7A}" type="presOf" srcId="{5B0BFAD2-A999-3B41-82A1-CDF4A6E3F1DA}" destId="{A9BFE616-3800-4442-A72D-59251A25ACB4}" srcOrd="0" destOrd="0" presId="urn:microsoft.com/office/officeart/2005/8/layout/vList6"/>
    <dgm:cxn modelId="{15B86AD5-8EE7-824F-96FC-275D9680EE5A}" type="presOf" srcId="{4B2E657B-369F-0340-A4FA-DB0A9B7475D3}" destId="{710237D7-E4CD-AB47-A079-3F4FADF88D95}" srcOrd="0" destOrd="0" presId="urn:microsoft.com/office/officeart/2005/8/layout/vList6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5E34BBDE-8DA5-9044-89B5-26C60A6D17BD}" type="presOf" srcId="{2EE28272-E03F-FE41-917F-9CFA55EACE13}" destId="{D6B9F679-AFA9-184E-9C16-CD5B0F9D1DD0}" srcOrd="0" destOrd="0" presId="urn:microsoft.com/office/officeart/2005/8/layout/vList6"/>
    <dgm:cxn modelId="{808BB1F2-A1F9-084B-B4D7-009419CA853F}" type="presOf" srcId="{33175CCB-1C8B-1C44-8A2A-276D69ED11D2}" destId="{31263A3B-CE20-D446-A292-8DF631B7252C}" srcOrd="0" destOrd="0" presId="urn:microsoft.com/office/officeart/2005/8/layout/vList6"/>
    <dgm:cxn modelId="{8E1EE1F8-796C-8A44-BE48-D86658D44C36}" srcId="{62AA7A32-4FF0-F140-8295-9C0D8BC2E055}" destId="{4B2E657B-369F-0340-A4FA-DB0A9B7475D3}" srcOrd="0" destOrd="0" parTransId="{F4DF2EC7-FFA4-E74D-88F9-1732FB52DE89}" sibTransId="{72F5F51D-1D18-6645-B941-D23B269F3493}"/>
    <dgm:cxn modelId="{22866665-2C03-1342-B9FC-958B6ED58807}" type="presParOf" srcId="{A9BFE616-3800-4442-A72D-59251A25ACB4}" destId="{02168C32-5E1B-5843-B10F-CB4ADCB87965}" srcOrd="0" destOrd="0" presId="urn:microsoft.com/office/officeart/2005/8/layout/vList6"/>
    <dgm:cxn modelId="{693919CA-2854-6B4B-892B-49D64DDE08ED}" type="presParOf" srcId="{02168C32-5E1B-5843-B10F-CB4ADCB87965}" destId="{5056A940-CABF-B648-B869-FDDB41C55E70}" srcOrd="0" destOrd="0" presId="urn:microsoft.com/office/officeart/2005/8/layout/vList6"/>
    <dgm:cxn modelId="{1E1989E7-3F93-BF4C-838C-F3A5116D6559}" type="presParOf" srcId="{02168C32-5E1B-5843-B10F-CB4ADCB87965}" destId="{51D11D69-7BD3-4343-86AE-D602E79F183F}" srcOrd="1" destOrd="0" presId="urn:microsoft.com/office/officeart/2005/8/layout/vList6"/>
    <dgm:cxn modelId="{B820AB6E-365A-D846-BA7A-D70492304E02}" type="presParOf" srcId="{A9BFE616-3800-4442-A72D-59251A25ACB4}" destId="{2C88B0D3-974B-1440-8167-27E62726B74A}" srcOrd="1" destOrd="0" presId="urn:microsoft.com/office/officeart/2005/8/layout/vList6"/>
    <dgm:cxn modelId="{8569CAB3-C45B-684F-8859-BCE17B30FCD8}" type="presParOf" srcId="{A9BFE616-3800-4442-A72D-59251A25ACB4}" destId="{5CBE7BA1-E20B-2B45-99BC-B47835B08A28}" srcOrd="2" destOrd="0" presId="urn:microsoft.com/office/officeart/2005/8/layout/vList6"/>
    <dgm:cxn modelId="{69B60DE1-3705-0C4F-BD05-4C636F6B1C7C}" type="presParOf" srcId="{5CBE7BA1-E20B-2B45-99BC-B47835B08A28}" destId="{31263A3B-CE20-D446-A292-8DF631B7252C}" srcOrd="0" destOrd="0" presId="urn:microsoft.com/office/officeart/2005/8/layout/vList6"/>
    <dgm:cxn modelId="{9E68C193-DCEC-4740-83EA-0E8637CF8FBF}" type="presParOf" srcId="{5CBE7BA1-E20B-2B45-99BC-B47835B08A28}" destId="{EA3EB7F4-717B-2247-9558-8D056EE20493}" srcOrd="1" destOrd="0" presId="urn:microsoft.com/office/officeart/2005/8/layout/vList6"/>
    <dgm:cxn modelId="{75C21BFA-CD71-6C43-8732-7ED601B7237D}" type="presParOf" srcId="{A9BFE616-3800-4442-A72D-59251A25ACB4}" destId="{5290025A-3D92-FC47-8D3F-9783C81B13CB}" srcOrd="3" destOrd="0" presId="urn:microsoft.com/office/officeart/2005/8/layout/vList6"/>
    <dgm:cxn modelId="{E2915B81-8E99-7A4B-AD8F-8E2F81148098}" type="presParOf" srcId="{A9BFE616-3800-4442-A72D-59251A25ACB4}" destId="{C577ECF2-4AC5-A646-8995-DDDDA18EE583}" srcOrd="4" destOrd="0" presId="urn:microsoft.com/office/officeart/2005/8/layout/vList6"/>
    <dgm:cxn modelId="{7E76FA14-7DB9-0D4A-BEF4-EDFCF1BCEB79}" type="presParOf" srcId="{C577ECF2-4AC5-A646-8995-DDDDA18EE583}" destId="{CE20FFBB-35AE-714C-811E-0F0183932AC4}" srcOrd="0" destOrd="0" presId="urn:microsoft.com/office/officeart/2005/8/layout/vList6"/>
    <dgm:cxn modelId="{A52D5084-D383-5E40-A159-67B952EA985F}" type="presParOf" srcId="{C577ECF2-4AC5-A646-8995-DDDDA18EE583}" destId="{0E27AA55-4159-104F-BC83-38F4E2389311}" srcOrd="1" destOrd="0" presId="urn:microsoft.com/office/officeart/2005/8/layout/vList6"/>
    <dgm:cxn modelId="{14595CF8-18A0-5D46-BD2A-D1E8296D0715}" type="presParOf" srcId="{A9BFE616-3800-4442-A72D-59251A25ACB4}" destId="{46A3B020-9E3D-7E43-AF1E-CE52E39B7E29}" srcOrd="5" destOrd="0" presId="urn:microsoft.com/office/officeart/2005/8/layout/vList6"/>
    <dgm:cxn modelId="{C27F7228-D252-E34D-A13F-8CA21A38CB0E}" type="presParOf" srcId="{A9BFE616-3800-4442-A72D-59251A25ACB4}" destId="{0FB91E91-4EB4-EB46-89B0-1198F79CB299}" srcOrd="6" destOrd="0" presId="urn:microsoft.com/office/officeart/2005/8/layout/vList6"/>
    <dgm:cxn modelId="{1575D8EA-86B6-8F4E-8A78-EBD768F9BCB0}" type="presParOf" srcId="{0FB91E91-4EB4-EB46-89B0-1198F79CB299}" destId="{7CAFFBFD-9139-4242-84AF-8B23512C37D9}" srcOrd="0" destOrd="0" presId="urn:microsoft.com/office/officeart/2005/8/layout/vList6"/>
    <dgm:cxn modelId="{945E275D-3AB8-9A45-B970-6DFE50526D99}" type="presParOf" srcId="{0FB91E91-4EB4-EB46-89B0-1198F79CB299}" destId="{D6B9F679-AFA9-184E-9C16-CD5B0F9D1DD0}" srcOrd="1" destOrd="0" presId="urn:microsoft.com/office/officeart/2005/8/layout/vList6"/>
    <dgm:cxn modelId="{D7F4312D-13F4-1146-8F67-6707D3131727}" type="presParOf" srcId="{A9BFE616-3800-4442-A72D-59251A25ACB4}" destId="{B609B5E7-7855-F147-944B-9FC334D21A82}" srcOrd="7" destOrd="0" presId="urn:microsoft.com/office/officeart/2005/8/layout/vList6"/>
    <dgm:cxn modelId="{B5155121-3050-EC4F-AEF4-5482BEA58E6F}" type="presParOf" srcId="{A9BFE616-3800-4442-A72D-59251A25ACB4}" destId="{3B44E06B-8B3F-BA47-9DB2-F0EC88250ACF}" srcOrd="8" destOrd="0" presId="urn:microsoft.com/office/officeart/2005/8/layout/vList6"/>
    <dgm:cxn modelId="{A59A46BE-30F6-564E-BD05-E4DE3DF04974}" type="presParOf" srcId="{3B44E06B-8B3F-BA47-9DB2-F0EC88250ACF}" destId="{4F6A6E7C-78BB-4141-B304-03587E3FE2C7}" srcOrd="0" destOrd="0" presId="urn:microsoft.com/office/officeart/2005/8/layout/vList6"/>
    <dgm:cxn modelId="{804D7DF7-741A-5D4E-917F-125F085D1BB3}" type="presParOf" srcId="{3B44E06B-8B3F-BA47-9DB2-F0EC88250ACF}" destId="{710237D7-E4CD-AB47-A079-3F4FADF88D95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process4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الطابع العاطفي المرتفع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400" dirty="0"/>
            <a:t>الأزمات المجتمعية غالبًا ما تمس مشاعر وهوية الجمهور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٢- التركيز على القيم وليس الأداء التجاري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Char char="•"/>
          </a:pPr>
          <a:r>
            <a:rPr lang="ar-SA" sz="2000" dirty="0"/>
            <a:t>الجمهور هنا يُقيّم العلامة بناءً على موقفها القيمي، لا على جودة منتجها</a:t>
          </a:r>
          <a:endParaRPr lang="en-GB" sz="20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الحساسية المفرطة للنغمة والأسلوب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اختيار الكلمات والسياق يصبح أكثر حساسية — الأخطاء هنا لا تُغتفر بسهولة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ردود الفعل السريعة والمتصاعدة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مواقع التواصل الاجتماعي تُضخّم ردود الفعل بشكل لحظي</a:t>
          </a:r>
          <a:endParaRPr lang="en-GB" sz="2000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400"/>
        </a:p>
      </dgm:t>
    </dgm:pt>
    <dgm:pt modelId="{EB93C60F-79C9-9349-89CF-6ABA334F3BEC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٥- الذاكرة الطويلة</a:t>
          </a:r>
          <a:endParaRPr lang="en-GB" sz="2400" dirty="0"/>
        </a:p>
      </dgm:t>
    </dgm:pt>
    <dgm:pt modelId="{FC9F3C02-CC18-744F-A88E-A15F973DC52C}" type="parTrans" cxnId="{51465A3F-F869-0B47-AA14-308FB596D6EE}">
      <dgm:prSet/>
      <dgm:spPr/>
      <dgm:t>
        <a:bodyPr/>
        <a:lstStyle/>
        <a:p>
          <a:endParaRPr lang="en-GB" sz="2400"/>
        </a:p>
      </dgm:t>
    </dgm:pt>
    <dgm:pt modelId="{A3AE30A7-F5E1-C149-9F18-C67005126DA5}" type="sibTrans" cxnId="{51465A3F-F869-0B47-AA14-308FB596D6EE}">
      <dgm:prSet/>
      <dgm:spPr/>
      <dgm:t>
        <a:bodyPr/>
        <a:lstStyle/>
        <a:p>
          <a:endParaRPr lang="en-GB" sz="2400"/>
        </a:p>
      </dgm:t>
    </dgm:pt>
    <dgm:pt modelId="{82920FBD-2102-0047-97E2-7857CA93701D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الجمهور لا ينسى بسهولة مواقف العلامات في القضايا المجتمعية — الأثر طويل الأمد</a:t>
          </a:r>
          <a:endParaRPr lang="en-GB" sz="2400" dirty="0"/>
        </a:p>
      </dgm:t>
    </dgm:pt>
    <dgm:pt modelId="{709FAC72-9D6E-1E41-938E-E807FC6AB453}" type="parTrans" cxnId="{FF8A9C6C-B951-5C4A-A64A-BB589B110EC6}">
      <dgm:prSet/>
      <dgm:spPr/>
      <dgm:t>
        <a:bodyPr/>
        <a:lstStyle/>
        <a:p>
          <a:endParaRPr lang="en-GB" sz="2400"/>
        </a:p>
      </dgm:t>
    </dgm:pt>
    <dgm:pt modelId="{6D9649CA-6419-9649-927A-4155F1113B06}" type="sibTrans" cxnId="{FF8A9C6C-B951-5C4A-A64A-BB589B110EC6}">
      <dgm:prSet/>
      <dgm:spPr/>
      <dgm:t>
        <a:bodyPr/>
        <a:lstStyle/>
        <a:p>
          <a:endParaRPr lang="en-GB" sz="2400"/>
        </a:p>
      </dgm:t>
    </dgm:pt>
    <dgm:pt modelId="{16ADFE56-2DC0-8E40-91C0-567DBE62CEDB}" type="pres">
      <dgm:prSet presAssocID="{BD09AEF8-F502-8F47-BA6A-B0FFAEB3008F}" presName="Name0" presStyleCnt="0">
        <dgm:presLayoutVars>
          <dgm:dir/>
          <dgm:animLvl val="lvl"/>
          <dgm:resizeHandles val="exact"/>
        </dgm:presLayoutVars>
      </dgm:prSet>
      <dgm:spPr/>
    </dgm:pt>
    <dgm:pt modelId="{CA224645-A6DC-4C47-8A4C-A0F16B53277D}" type="pres">
      <dgm:prSet presAssocID="{EB93C60F-79C9-9349-89CF-6ABA334F3BEC}" presName="boxAndChildren" presStyleCnt="0"/>
      <dgm:spPr/>
    </dgm:pt>
    <dgm:pt modelId="{1FD14F1A-3627-FD42-91EF-4CA03A6C3AB8}" type="pres">
      <dgm:prSet presAssocID="{EB93C60F-79C9-9349-89CF-6ABA334F3BEC}" presName="parentTextBox" presStyleLbl="node1" presStyleIdx="0" presStyleCnt="5"/>
      <dgm:spPr/>
    </dgm:pt>
    <dgm:pt modelId="{C4808302-3498-7342-9942-6E1F9B2A503D}" type="pres">
      <dgm:prSet presAssocID="{EB93C60F-79C9-9349-89CF-6ABA334F3BEC}" presName="entireBox" presStyleLbl="node1" presStyleIdx="0" presStyleCnt="5"/>
      <dgm:spPr/>
    </dgm:pt>
    <dgm:pt modelId="{E94DD54D-81FB-3743-9537-C2827816B348}" type="pres">
      <dgm:prSet presAssocID="{EB93C60F-79C9-9349-89CF-6ABA334F3BEC}" presName="descendantBox" presStyleCnt="0"/>
      <dgm:spPr/>
    </dgm:pt>
    <dgm:pt modelId="{90EBF4FB-B0E0-1F4B-8BAA-767D23DE7F5A}" type="pres">
      <dgm:prSet presAssocID="{82920FBD-2102-0047-97E2-7857CA93701D}" presName="childTextBox" presStyleLbl="fgAccFollowNode1" presStyleIdx="0" presStyleCnt="5">
        <dgm:presLayoutVars>
          <dgm:bulletEnabled val="1"/>
        </dgm:presLayoutVars>
      </dgm:prSet>
      <dgm:spPr/>
    </dgm:pt>
    <dgm:pt modelId="{909AD466-EEFE-9643-96FB-3BE8799092FC}" type="pres">
      <dgm:prSet presAssocID="{54F14A74-F921-E644-A257-E979929ACF14}" presName="sp" presStyleCnt="0"/>
      <dgm:spPr/>
    </dgm:pt>
    <dgm:pt modelId="{F059B6D5-FB87-A64C-8C5D-24CE828870A5}" type="pres">
      <dgm:prSet presAssocID="{62E37409-2A2A-FA47-83CE-3CEDEC3BC08D}" presName="arrowAndChildren" presStyleCnt="0"/>
      <dgm:spPr/>
    </dgm:pt>
    <dgm:pt modelId="{6F118AAE-C8BF-C740-A209-460F81AA059A}" type="pres">
      <dgm:prSet presAssocID="{62E37409-2A2A-FA47-83CE-3CEDEC3BC08D}" presName="parentTextArrow" presStyleLbl="node1" presStyleIdx="0" presStyleCnt="5"/>
      <dgm:spPr/>
    </dgm:pt>
    <dgm:pt modelId="{7C45FD19-24CE-7849-9CE0-4D1F8D5DB96F}" type="pres">
      <dgm:prSet presAssocID="{62E37409-2A2A-FA47-83CE-3CEDEC3BC08D}" presName="arrow" presStyleLbl="node1" presStyleIdx="1" presStyleCnt="5"/>
      <dgm:spPr/>
    </dgm:pt>
    <dgm:pt modelId="{E6742E99-1364-9A42-839A-42DC2FA5907A}" type="pres">
      <dgm:prSet presAssocID="{62E37409-2A2A-FA47-83CE-3CEDEC3BC08D}" presName="descendantArrow" presStyleCnt="0"/>
      <dgm:spPr/>
    </dgm:pt>
    <dgm:pt modelId="{7D0A2CAD-A5CE-BB4B-9260-EB7F4CDA68E2}" type="pres">
      <dgm:prSet presAssocID="{83C71CD6-57CD-1345-AA65-E4449339D441}" presName="childTextArrow" presStyleLbl="fgAccFollowNode1" presStyleIdx="1" presStyleCnt="5">
        <dgm:presLayoutVars>
          <dgm:bulletEnabled val="1"/>
        </dgm:presLayoutVars>
      </dgm:prSet>
      <dgm:spPr/>
    </dgm:pt>
    <dgm:pt modelId="{BA0A79B7-63C3-1F4F-AEC0-DD9F6F1CE208}" type="pres">
      <dgm:prSet presAssocID="{0EBECCBF-32B3-7540-945E-6EAB29D7B1DA}" presName="sp" presStyleCnt="0"/>
      <dgm:spPr/>
    </dgm:pt>
    <dgm:pt modelId="{611E2F96-E6CE-1346-A26C-3AD681160EE0}" type="pres">
      <dgm:prSet presAssocID="{ADD6F1E2-4AED-DA41-AAFA-764AE518E54B}" presName="arrowAndChildren" presStyleCnt="0"/>
      <dgm:spPr/>
    </dgm:pt>
    <dgm:pt modelId="{4DB69F7A-F2B8-F542-9598-6634DFCEB753}" type="pres">
      <dgm:prSet presAssocID="{ADD6F1E2-4AED-DA41-AAFA-764AE518E54B}" presName="parentTextArrow" presStyleLbl="node1" presStyleIdx="1" presStyleCnt="5"/>
      <dgm:spPr/>
    </dgm:pt>
    <dgm:pt modelId="{09BF973A-01B9-1146-977B-3B5E54BE58B9}" type="pres">
      <dgm:prSet presAssocID="{ADD6F1E2-4AED-DA41-AAFA-764AE518E54B}" presName="arrow" presStyleLbl="node1" presStyleIdx="2" presStyleCnt="5"/>
      <dgm:spPr/>
    </dgm:pt>
    <dgm:pt modelId="{3DED6531-4B92-F24B-8AC4-5BD1F0201A84}" type="pres">
      <dgm:prSet presAssocID="{ADD6F1E2-4AED-DA41-AAFA-764AE518E54B}" presName="descendantArrow" presStyleCnt="0"/>
      <dgm:spPr/>
    </dgm:pt>
    <dgm:pt modelId="{04A85EBB-03FB-1E42-A919-B826C8F5FF19}" type="pres">
      <dgm:prSet presAssocID="{B1994776-BB7E-AD4E-900E-8296E2C69C4F}" presName="childTextArrow" presStyleLbl="fgAccFollowNode1" presStyleIdx="2" presStyleCnt="5">
        <dgm:presLayoutVars>
          <dgm:bulletEnabled val="1"/>
        </dgm:presLayoutVars>
      </dgm:prSet>
      <dgm:spPr/>
    </dgm:pt>
    <dgm:pt modelId="{37F2679C-B32E-C347-9D84-0823959E4F27}" type="pres">
      <dgm:prSet presAssocID="{6652ED82-6B71-6543-A7FC-4590E5EB8DAC}" presName="sp" presStyleCnt="0"/>
      <dgm:spPr/>
    </dgm:pt>
    <dgm:pt modelId="{CCB05373-029F-3C43-8B6E-59F084A7A70F}" type="pres">
      <dgm:prSet presAssocID="{102A7D41-83D4-E04C-90C4-580B0FF7BC74}" presName="arrowAndChildren" presStyleCnt="0"/>
      <dgm:spPr/>
    </dgm:pt>
    <dgm:pt modelId="{8ECFF12A-0B41-0E4E-999A-BD8E8CB5BD7D}" type="pres">
      <dgm:prSet presAssocID="{102A7D41-83D4-E04C-90C4-580B0FF7BC74}" presName="parentTextArrow" presStyleLbl="node1" presStyleIdx="2" presStyleCnt="5"/>
      <dgm:spPr/>
    </dgm:pt>
    <dgm:pt modelId="{7D7F3BEF-812B-B34E-BA96-50713E3EEE02}" type="pres">
      <dgm:prSet presAssocID="{102A7D41-83D4-E04C-90C4-580B0FF7BC74}" presName="arrow" presStyleLbl="node1" presStyleIdx="3" presStyleCnt="5"/>
      <dgm:spPr/>
    </dgm:pt>
    <dgm:pt modelId="{1BC54FAD-B0B1-1A43-8751-42548156DEE0}" type="pres">
      <dgm:prSet presAssocID="{102A7D41-83D4-E04C-90C4-580B0FF7BC74}" presName="descendantArrow" presStyleCnt="0"/>
      <dgm:spPr/>
    </dgm:pt>
    <dgm:pt modelId="{8FD20E75-B356-364D-9A89-3D1919E929D2}" type="pres">
      <dgm:prSet presAssocID="{65387183-454B-F14D-A6F6-7DA8C5BFAE05}" presName="childTextArrow" presStyleLbl="fgAccFollowNode1" presStyleIdx="3" presStyleCnt="5">
        <dgm:presLayoutVars>
          <dgm:bulletEnabled val="1"/>
        </dgm:presLayoutVars>
      </dgm:prSet>
      <dgm:spPr/>
    </dgm:pt>
    <dgm:pt modelId="{7C4C2C85-4947-AE42-AD75-C64D7EAC95A1}" type="pres">
      <dgm:prSet presAssocID="{41E91CD4-8D46-734A-9F81-98BE45E9A506}" presName="sp" presStyleCnt="0"/>
      <dgm:spPr/>
    </dgm:pt>
    <dgm:pt modelId="{A300CC2F-F732-ED46-BD87-2CEF8EAEC029}" type="pres">
      <dgm:prSet presAssocID="{4A11EF4C-C086-E642-9BB3-7F06E5C1290B}" presName="arrowAndChildren" presStyleCnt="0"/>
      <dgm:spPr/>
    </dgm:pt>
    <dgm:pt modelId="{32AD72A4-D569-5A44-9A05-F0FF5FD9450C}" type="pres">
      <dgm:prSet presAssocID="{4A11EF4C-C086-E642-9BB3-7F06E5C1290B}" presName="parentTextArrow" presStyleLbl="node1" presStyleIdx="3" presStyleCnt="5"/>
      <dgm:spPr/>
    </dgm:pt>
    <dgm:pt modelId="{833EC799-8D0C-0246-B395-EB629C8B6E03}" type="pres">
      <dgm:prSet presAssocID="{4A11EF4C-C086-E642-9BB3-7F06E5C1290B}" presName="arrow" presStyleLbl="node1" presStyleIdx="4" presStyleCnt="5"/>
      <dgm:spPr/>
    </dgm:pt>
    <dgm:pt modelId="{12E21FE0-2C61-674E-AA8D-BF75868AEAF4}" type="pres">
      <dgm:prSet presAssocID="{4A11EF4C-C086-E642-9BB3-7F06E5C1290B}" presName="descendantArrow" presStyleCnt="0"/>
      <dgm:spPr/>
    </dgm:pt>
    <dgm:pt modelId="{8ECF66BE-9F3B-634A-AC32-6653A9835EF7}" type="pres">
      <dgm:prSet presAssocID="{C88ED262-17EB-A64F-8186-B36DDD55690A}" presName="childTextArrow" presStyleLbl="fgAccFollowNode1" presStyleIdx="4" presStyleCnt="5">
        <dgm:presLayoutVars>
          <dgm:bulletEnabled val="1"/>
        </dgm:presLayoutVars>
      </dgm:prSet>
      <dgm:spPr/>
    </dgm:pt>
  </dgm:ptLst>
  <dgm:cxnLst>
    <dgm:cxn modelId="{03778704-B3D6-0D4E-9B33-D67CE28A3DD1}" type="presOf" srcId="{62E37409-2A2A-FA47-83CE-3CEDEC3BC08D}" destId="{6F118AAE-C8BF-C740-A209-460F81AA059A}" srcOrd="0" destOrd="0" presId="urn:microsoft.com/office/officeart/2005/8/layout/process4"/>
    <dgm:cxn modelId="{9289390A-A878-F340-80D5-E919DF1E3612}" type="presOf" srcId="{EB93C60F-79C9-9349-89CF-6ABA334F3BEC}" destId="{1FD14F1A-3627-FD42-91EF-4CA03A6C3AB8}" srcOrd="0" destOrd="0" presId="urn:microsoft.com/office/officeart/2005/8/layout/process4"/>
    <dgm:cxn modelId="{FCD68613-250E-AA46-9365-A16E0FF7F251}" type="presOf" srcId="{ADD6F1E2-4AED-DA41-AAFA-764AE518E54B}" destId="{4DB69F7A-F2B8-F542-9598-6634DFCEB753}" srcOrd="0" destOrd="0" presId="urn:microsoft.com/office/officeart/2005/8/layout/process4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73F89620-7FEF-C645-86A4-F5827F91CAFD}" type="presOf" srcId="{83C71CD6-57CD-1345-AA65-E4449339D441}" destId="{7D0A2CAD-A5CE-BB4B-9260-EB7F4CDA68E2}" srcOrd="0" destOrd="0" presId="urn:microsoft.com/office/officeart/2005/8/layout/process4"/>
    <dgm:cxn modelId="{16DFD320-0564-EC4E-B229-CEE7A9303310}" type="presOf" srcId="{4A11EF4C-C086-E642-9BB3-7F06E5C1290B}" destId="{833EC799-8D0C-0246-B395-EB629C8B6E03}" srcOrd="1" destOrd="0" presId="urn:microsoft.com/office/officeart/2005/8/layout/process4"/>
    <dgm:cxn modelId="{1642BA25-6214-8447-A596-6EEA7A8833F6}" type="presOf" srcId="{102A7D41-83D4-E04C-90C4-580B0FF7BC74}" destId="{8ECFF12A-0B41-0E4E-999A-BD8E8CB5BD7D}" srcOrd="0" destOrd="0" presId="urn:microsoft.com/office/officeart/2005/8/layout/process4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61612A3A-0396-3D4A-AB14-E53893C9903B}" type="presOf" srcId="{102A7D41-83D4-E04C-90C4-580B0FF7BC74}" destId="{7D7F3BEF-812B-B34E-BA96-50713E3EEE02}" srcOrd="1" destOrd="0" presId="urn:microsoft.com/office/officeart/2005/8/layout/process4"/>
    <dgm:cxn modelId="{51465A3F-F869-0B47-AA14-308FB596D6EE}" srcId="{BD09AEF8-F502-8F47-BA6A-B0FFAEB3008F}" destId="{EB93C60F-79C9-9349-89CF-6ABA334F3BEC}" srcOrd="4" destOrd="0" parTransId="{FC9F3C02-CC18-744F-A88E-A15F973DC52C}" sibTransId="{A3AE30A7-F5E1-C149-9F18-C67005126DA5}"/>
    <dgm:cxn modelId="{93DF0540-1D51-8A4D-BE1B-53EAB3FA0921}" type="presOf" srcId="{82920FBD-2102-0047-97E2-7857CA93701D}" destId="{90EBF4FB-B0E0-1F4B-8BAA-767D23DE7F5A}" srcOrd="0" destOrd="0" presId="urn:microsoft.com/office/officeart/2005/8/layout/process4"/>
    <dgm:cxn modelId="{735A6F41-7D78-2A49-BE2D-37D4B3C10A49}" type="presOf" srcId="{C88ED262-17EB-A64F-8186-B36DDD55690A}" destId="{8ECF66BE-9F3B-634A-AC32-6653A9835EF7}" srcOrd="0" destOrd="0" presId="urn:microsoft.com/office/officeart/2005/8/layout/process4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11E4B25E-289D-D64D-8831-D91AA6933CDF}" type="presOf" srcId="{62E37409-2A2A-FA47-83CE-3CEDEC3BC08D}" destId="{7C45FD19-24CE-7849-9CE0-4D1F8D5DB96F}" srcOrd="1" destOrd="0" presId="urn:microsoft.com/office/officeart/2005/8/layout/process4"/>
    <dgm:cxn modelId="{FF8A9C6C-B951-5C4A-A64A-BB589B110EC6}" srcId="{EB93C60F-79C9-9349-89CF-6ABA334F3BEC}" destId="{82920FBD-2102-0047-97E2-7857CA93701D}" srcOrd="0" destOrd="0" parTransId="{709FAC72-9D6E-1E41-938E-E807FC6AB453}" sibTransId="{6D9649CA-6419-9649-927A-4155F1113B06}"/>
    <dgm:cxn modelId="{96D43B77-CBE6-A343-96C1-2CCE8D16EF0C}" type="presOf" srcId="{4A11EF4C-C086-E642-9BB3-7F06E5C1290B}" destId="{32AD72A4-D569-5A44-9A05-F0FF5FD9450C}" srcOrd="0" destOrd="0" presId="urn:microsoft.com/office/officeart/2005/8/layout/process4"/>
    <dgm:cxn modelId="{8B9FDC7C-BE55-8E4C-A90C-3493E829805A}" type="presOf" srcId="{EB93C60F-79C9-9349-89CF-6ABA334F3BEC}" destId="{C4808302-3498-7342-9942-6E1F9B2A503D}" srcOrd="1" destOrd="0" presId="urn:microsoft.com/office/officeart/2005/8/layout/process4"/>
    <dgm:cxn modelId="{B3025993-15BD-8E4F-BF3C-8F27E522A7F9}" type="presOf" srcId="{B1994776-BB7E-AD4E-900E-8296E2C69C4F}" destId="{04A85EBB-03FB-1E42-A919-B826C8F5FF19}" srcOrd="0" destOrd="0" presId="urn:microsoft.com/office/officeart/2005/8/layout/process4"/>
    <dgm:cxn modelId="{1A382796-D8BB-7B4E-8E4A-86C7EFEAB25A}" type="presOf" srcId="{ADD6F1E2-4AED-DA41-AAFA-764AE518E54B}" destId="{09BF973A-01B9-1146-977B-3B5E54BE58B9}" srcOrd="1" destOrd="0" presId="urn:microsoft.com/office/officeart/2005/8/layout/process4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726FABA6-FB22-B541-AFD1-A4BCE42F26A9}" type="presOf" srcId="{65387183-454B-F14D-A6F6-7DA8C5BFAE05}" destId="{8FD20E75-B356-364D-9A89-3D1919E929D2}" srcOrd="0" destOrd="0" presId="urn:microsoft.com/office/officeart/2005/8/layout/process4"/>
    <dgm:cxn modelId="{F04D46C7-C49D-1F4E-AA33-E527EA2E4B41}" type="presOf" srcId="{BD09AEF8-F502-8F47-BA6A-B0FFAEB3008F}" destId="{16ADFE56-2DC0-8E40-91C0-567DBE62CEDB}" srcOrd="0" destOrd="0" presId="urn:microsoft.com/office/officeart/2005/8/layout/process4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E9C69CE4-4BB8-6A47-9A15-7E4ED79A05D2}" type="presParOf" srcId="{16ADFE56-2DC0-8E40-91C0-567DBE62CEDB}" destId="{CA224645-A6DC-4C47-8A4C-A0F16B53277D}" srcOrd="0" destOrd="0" presId="urn:microsoft.com/office/officeart/2005/8/layout/process4"/>
    <dgm:cxn modelId="{07205AAB-0B2A-714C-93FB-45224353472E}" type="presParOf" srcId="{CA224645-A6DC-4C47-8A4C-A0F16B53277D}" destId="{1FD14F1A-3627-FD42-91EF-4CA03A6C3AB8}" srcOrd="0" destOrd="0" presId="urn:microsoft.com/office/officeart/2005/8/layout/process4"/>
    <dgm:cxn modelId="{1545D57C-407E-3449-B618-22EF2687CA43}" type="presParOf" srcId="{CA224645-A6DC-4C47-8A4C-A0F16B53277D}" destId="{C4808302-3498-7342-9942-6E1F9B2A503D}" srcOrd="1" destOrd="0" presId="urn:microsoft.com/office/officeart/2005/8/layout/process4"/>
    <dgm:cxn modelId="{19792443-A2CD-C649-9A4A-A3132960E208}" type="presParOf" srcId="{CA224645-A6DC-4C47-8A4C-A0F16B53277D}" destId="{E94DD54D-81FB-3743-9537-C2827816B348}" srcOrd="2" destOrd="0" presId="urn:microsoft.com/office/officeart/2005/8/layout/process4"/>
    <dgm:cxn modelId="{97DA1855-BBAF-7B4D-BE33-2C8339111F43}" type="presParOf" srcId="{E94DD54D-81FB-3743-9537-C2827816B348}" destId="{90EBF4FB-B0E0-1F4B-8BAA-767D23DE7F5A}" srcOrd="0" destOrd="0" presId="urn:microsoft.com/office/officeart/2005/8/layout/process4"/>
    <dgm:cxn modelId="{1E56F420-8618-B248-8519-648F0C6427A9}" type="presParOf" srcId="{16ADFE56-2DC0-8E40-91C0-567DBE62CEDB}" destId="{909AD466-EEFE-9643-96FB-3BE8799092FC}" srcOrd="1" destOrd="0" presId="urn:microsoft.com/office/officeart/2005/8/layout/process4"/>
    <dgm:cxn modelId="{D42FDA38-EEA1-824A-ADC1-3C7EE57E3E33}" type="presParOf" srcId="{16ADFE56-2DC0-8E40-91C0-567DBE62CEDB}" destId="{F059B6D5-FB87-A64C-8C5D-24CE828870A5}" srcOrd="2" destOrd="0" presId="urn:microsoft.com/office/officeart/2005/8/layout/process4"/>
    <dgm:cxn modelId="{00EC576D-E145-1345-AEA8-63706126527C}" type="presParOf" srcId="{F059B6D5-FB87-A64C-8C5D-24CE828870A5}" destId="{6F118AAE-C8BF-C740-A209-460F81AA059A}" srcOrd="0" destOrd="0" presId="urn:microsoft.com/office/officeart/2005/8/layout/process4"/>
    <dgm:cxn modelId="{63CBE7CC-70C0-2343-BD2D-E284F35AF5D7}" type="presParOf" srcId="{F059B6D5-FB87-A64C-8C5D-24CE828870A5}" destId="{7C45FD19-24CE-7849-9CE0-4D1F8D5DB96F}" srcOrd="1" destOrd="0" presId="urn:microsoft.com/office/officeart/2005/8/layout/process4"/>
    <dgm:cxn modelId="{9A482D96-403C-724A-B385-59E976703051}" type="presParOf" srcId="{F059B6D5-FB87-A64C-8C5D-24CE828870A5}" destId="{E6742E99-1364-9A42-839A-42DC2FA5907A}" srcOrd="2" destOrd="0" presId="urn:microsoft.com/office/officeart/2005/8/layout/process4"/>
    <dgm:cxn modelId="{76844435-AFE7-F046-B5AA-3138F33F1E18}" type="presParOf" srcId="{E6742E99-1364-9A42-839A-42DC2FA5907A}" destId="{7D0A2CAD-A5CE-BB4B-9260-EB7F4CDA68E2}" srcOrd="0" destOrd="0" presId="urn:microsoft.com/office/officeart/2005/8/layout/process4"/>
    <dgm:cxn modelId="{EA51187B-718C-344E-B598-E348A36C9170}" type="presParOf" srcId="{16ADFE56-2DC0-8E40-91C0-567DBE62CEDB}" destId="{BA0A79B7-63C3-1F4F-AEC0-DD9F6F1CE208}" srcOrd="3" destOrd="0" presId="urn:microsoft.com/office/officeart/2005/8/layout/process4"/>
    <dgm:cxn modelId="{CCE7DDEA-0114-9342-8E45-C8CDE35C3173}" type="presParOf" srcId="{16ADFE56-2DC0-8E40-91C0-567DBE62CEDB}" destId="{611E2F96-E6CE-1346-A26C-3AD681160EE0}" srcOrd="4" destOrd="0" presId="urn:microsoft.com/office/officeart/2005/8/layout/process4"/>
    <dgm:cxn modelId="{2B088D0E-67C8-454D-8561-9DA7D7BF0763}" type="presParOf" srcId="{611E2F96-E6CE-1346-A26C-3AD681160EE0}" destId="{4DB69F7A-F2B8-F542-9598-6634DFCEB753}" srcOrd="0" destOrd="0" presId="urn:microsoft.com/office/officeart/2005/8/layout/process4"/>
    <dgm:cxn modelId="{2267DC2F-3030-7A47-891C-12BD71E65F67}" type="presParOf" srcId="{611E2F96-E6CE-1346-A26C-3AD681160EE0}" destId="{09BF973A-01B9-1146-977B-3B5E54BE58B9}" srcOrd="1" destOrd="0" presId="urn:microsoft.com/office/officeart/2005/8/layout/process4"/>
    <dgm:cxn modelId="{41E20FD8-97D7-644F-8434-1DB71FE75524}" type="presParOf" srcId="{611E2F96-E6CE-1346-A26C-3AD681160EE0}" destId="{3DED6531-4B92-F24B-8AC4-5BD1F0201A84}" srcOrd="2" destOrd="0" presId="urn:microsoft.com/office/officeart/2005/8/layout/process4"/>
    <dgm:cxn modelId="{5B7DCC8A-8B10-F94F-8DA8-90FD35E7A2F6}" type="presParOf" srcId="{3DED6531-4B92-F24B-8AC4-5BD1F0201A84}" destId="{04A85EBB-03FB-1E42-A919-B826C8F5FF19}" srcOrd="0" destOrd="0" presId="urn:microsoft.com/office/officeart/2005/8/layout/process4"/>
    <dgm:cxn modelId="{5183A59F-4EF3-964C-984E-951F40432422}" type="presParOf" srcId="{16ADFE56-2DC0-8E40-91C0-567DBE62CEDB}" destId="{37F2679C-B32E-C347-9D84-0823959E4F27}" srcOrd="5" destOrd="0" presId="urn:microsoft.com/office/officeart/2005/8/layout/process4"/>
    <dgm:cxn modelId="{2414FF59-FD0F-5C4A-8044-267FF09C97B3}" type="presParOf" srcId="{16ADFE56-2DC0-8E40-91C0-567DBE62CEDB}" destId="{CCB05373-029F-3C43-8B6E-59F084A7A70F}" srcOrd="6" destOrd="0" presId="urn:microsoft.com/office/officeart/2005/8/layout/process4"/>
    <dgm:cxn modelId="{C400846D-5779-7347-BE63-7E13174C695A}" type="presParOf" srcId="{CCB05373-029F-3C43-8B6E-59F084A7A70F}" destId="{8ECFF12A-0B41-0E4E-999A-BD8E8CB5BD7D}" srcOrd="0" destOrd="0" presId="urn:microsoft.com/office/officeart/2005/8/layout/process4"/>
    <dgm:cxn modelId="{B85D0EB9-AD3E-6C4C-9D15-CC012A9A1B91}" type="presParOf" srcId="{CCB05373-029F-3C43-8B6E-59F084A7A70F}" destId="{7D7F3BEF-812B-B34E-BA96-50713E3EEE02}" srcOrd="1" destOrd="0" presId="urn:microsoft.com/office/officeart/2005/8/layout/process4"/>
    <dgm:cxn modelId="{109B02A2-548C-CF4F-96D7-8D633E7391D5}" type="presParOf" srcId="{CCB05373-029F-3C43-8B6E-59F084A7A70F}" destId="{1BC54FAD-B0B1-1A43-8751-42548156DEE0}" srcOrd="2" destOrd="0" presId="urn:microsoft.com/office/officeart/2005/8/layout/process4"/>
    <dgm:cxn modelId="{5863FE37-7CCB-6E49-8688-A894FC09BDD8}" type="presParOf" srcId="{1BC54FAD-B0B1-1A43-8751-42548156DEE0}" destId="{8FD20E75-B356-364D-9A89-3D1919E929D2}" srcOrd="0" destOrd="0" presId="urn:microsoft.com/office/officeart/2005/8/layout/process4"/>
    <dgm:cxn modelId="{5B9B8820-60F5-C141-9941-B31383F6A539}" type="presParOf" srcId="{16ADFE56-2DC0-8E40-91C0-567DBE62CEDB}" destId="{7C4C2C85-4947-AE42-AD75-C64D7EAC95A1}" srcOrd="7" destOrd="0" presId="urn:microsoft.com/office/officeart/2005/8/layout/process4"/>
    <dgm:cxn modelId="{4DB0C10C-A3BE-164B-8A99-43CBBC28E7F8}" type="presParOf" srcId="{16ADFE56-2DC0-8E40-91C0-567DBE62CEDB}" destId="{A300CC2F-F732-ED46-BD87-2CEF8EAEC029}" srcOrd="8" destOrd="0" presId="urn:microsoft.com/office/officeart/2005/8/layout/process4"/>
    <dgm:cxn modelId="{A0008B13-0615-0A4D-B2AF-2F2EA83BCD6D}" type="presParOf" srcId="{A300CC2F-F732-ED46-BD87-2CEF8EAEC029}" destId="{32AD72A4-D569-5A44-9A05-F0FF5FD9450C}" srcOrd="0" destOrd="0" presId="urn:microsoft.com/office/officeart/2005/8/layout/process4"/>
    <dgm:cxn modelId="{5D696946-FAF7-F74B-9414-EB90976A2D25}" type="presParOf" srcId="{A300CC2F-F732-ED46-BD87-2CEF8EAEC029}" destId="{833EC799-8D0C-0246-B395-EB629C8B6E03}" srcOrd="1" destOrd="0" presId="urn:microsoft.com/office/officeart/2005/8/layout/process4"/>
    <dgm:cxn modelId="{147B4D4B-F069-1B4F-9789-7977E24B567F}" type="presParOf" srcId="{A300CC2F-F732-ED46-BD87-2CEF8EAEC029}" destId="{12E21FE0-2C61-674E-AA8D-BF75868AEAF4}" srcOrd="2" destOrd="0" presId="urn:microsoft.com/office/officeart/2005/8/layout/process4"/>
    <dgm:cxn modelId="{1916FD2A-527C-5B40-9F14-3155307FA1B6}" type="presParOf" srcId="{12E21FE0-2C61-674E-AA8D-BF75868AEAF4}" destId="{8ECF66BE-9F3B-634A-AC32-6653A9835EF7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hList6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200" b="1" dirty="0"/>
            <a:t>التخطيط المتقاطع للقنوات</a:t>
          </a:r>
          <a:br>
            <a:rPr lang="en-GB" sz="2200" dirty="0"/>
          </a:br>
          <a:r>
            <a:rPr lang="ar-SA" sz="2200" dirty="0"/>
            <a:t>بناء حملات تتكامل عبر منصات متعددة — تويتر، إنستغرام، فيسبوك، </a:t>
          </a:r>
          <a:r>
            <a:rPr lang="ar-SA" sz="2200" dirty="0" err="1"/>
            <a:t>لينكدإن</a:t>
          </a:r>
          <a:r>
            <a:rPr lang="ar-SA" sz="2200" dirty="0"/>
            <a:t> — بما يتناسب مع جمهور كل منصة</a:t>
          </a:r>
          <a:endParaRPr lang="en-GB" sz="22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ctr" rtl="1"/>
          <a:endParaRPr lang="en-GB" sz="2400" b="1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33175CCB-1C8B-1C44-8A2A-276D69ED11D2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تخصيص الرسائل حسب الجمهور</a:t>
          </a:r>
          <a:br>
            <a:rPr lang="en-GB" sz="2400" dirty="0"/>
          </a:br>
          <a:r>
            <a:rPr lang="ar-SA" sz="2400" dirty="0"/>
            <a:t>صياغة رسائل تتحدث بلغة كل جمهور دون فقدان الاتساق القيمي</a:t>
          </a:r>
          <a:endParaRPr lang="en-GB" sz="2400" b="1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ctr" rtl="1"/>
          <a:endParaRPr lang="en-GB" sz="2400" b="1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00BA3E18-A5E2-9140-B854-8729D59638C7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رصد وتعديل سريع للرسائل</a:t>
          </a:r>
          <a:br>
            <a:rPr lang="en-GB" sz="2400" dirty="0"/>
          </a:br>
          <a:r>
            <a:rPr lang="ar-SA" sz="2400" dirty="0"/>
            <a:t>الاستجابة الفورية للمستجدات مع ضبط الرسائل بشكل مرن</a:t>
          </a:r>
          <a:endParaRPr lang="en-GB" sz="2400" b="1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ctr" rtl="1"/>
          <a:endParaRPr lang="en-GB" sz="2400" b="1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E8E95C23-E752-394B-B9B6-2A78136193D2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إشراك المؤثرين والشركاء</a:t>
          </a:r>
          <a:br>
            <a:rPr lang="en-GB" sz="2400" dirty="0"/>
          </a:br>
          <a:r>
            <a:rPr lang="ar-SA" sz="2400" dirty="0"/>
            <a:t>العمل مع مؤثرين صادقين وشركاء موثوقين لنشر الرسالة بشكل أصيل</a:t>
          </a:r>
          <a:endParaRPr lang="en-GB" sz="2400" b="1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ctr" rtl="1"/>
          <a:endParaRPr lang="en-GB" sz="2400" b="1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62AA7A32-4FF0-F140-8295-9C0D8BC2E055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تعزيز التفاعل ثنائي الاتجاه</a:t>
          </a:r>
          <a:br>
            <a:rPr lang="en-GB" sz="2400" dirty="0"/>
          </a:br>
          <a:r>
            <a:rPr lang="ar-SA" sz="2400" dirty="0"/>
            <a:t>خلق مساحات حقيقية للحوار، وليس فقط بث الرسائل من طرف واحد</a:t>
          </a:r>
          <a:endParaRPr lang="en-GB" sz="2400" b="1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ctr" rtl="1"/>
          <a:endParaRPr lang="en-GB" sz="2400" b="1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ctr" rtl="1"/>
          <a:endParaRPr lang="en-GB" sz="2400" b="1"/>
        </a:p>
      </dgm:t>
    </dgm:pt>
    <dgm:pt modelId="{36636429-6B91-8D4B-B3C0-2871CBA09AC5}" type="pres">
      <dgm:prSet presAssocID="{5B0BFAD2-A999-3B41-82A1-CDF4A6E3F1DA}" presName="Name0" presStyleCnt="0">
        <dgm:presLayoutVars>
          <dgm:dir val="rev"/>
          <dgm:resizeHandles val="exact"/>
        </dgm:presLayoutVars>
      </dgm:prSet>
      <dgm:spPr/>
    </dgm:pt>
    <dgm:pt modelId="{5A2DD403-4CA5-EF4D-BFA9-58C6BD339804}" type="pres">
      <dgm:prSet presAssocID="{1752099A-5FA7-5B42-9954-CCC2DC540A73}" presName="node" presStyleLbl="node1" presStyleIdx="0" presStyleCnt="5">
        <dgm:presLayoutVars>
          <dgm:bulletEnabled val="1"/>
        </dgm:presLayoutVars>
      </dgm:prSet>
      <dgm:spPr/>
    </dgm:pt>
    <dgm:pt modelId="{41F84DD5-1CC4-B941-AA0B-932D6CFD9E2D}" type="pres">
      <dgm:prSet presAssocID="{D82E5EC9-D48F-7543-B907-FBA1F99EA9C6}" presName="sibTrans" presStyleCnt="0"/>
      <dgm:spPr/>
    </dgm:pt>
    <dgm:pt modelId="{DC0786CE-B56F-1E40-9ECA-A54F8183CAB5}" type="pres">
      <dgm:prSet presAssocID="{33175CCB-1C8B-1C44-8A2A-276D69ED11D2}" presName="node" presStyleLbl="node1" presStyleIdx="1" presStyleCnt="5">
        <dgm:presLayoutVars>
          <dgm:bulletEnabled val="1"/>
        </dgm:presLayoutVars>
      </dgm:prSet>
      <dgm:spPr/>
    </dgm:pt>
    <dgm:pt modelId="{C7AB41BF-03B4-C249-AC1F-69EAC15A9CFB}" type="pres">
      <dgm:prSet presAssocID="{46CD5F3F-16F8-1443-AC0A-CECBDA2B0AE3}" presName="sibTrans" presStyleCnt="0"/>
      <dgm:spPr/>
    </dgm:pt>
    <dgm:pt modelId="{D229AB5C-ED82-CE46-81B8-AE6662733BF7}" type="pres">
      <dgm:prSet presAssocID="{00BA3E18-A5E2-9140-B854-8729D59638C7}" presName="node" presStyleLbl="node1" presStyleIdx="2" presStyleCnt="5">
        <dgm:presLayoutVars>
          <dgm:bulletEnabled val="1"/>
        </dgm:presLayoutVars>
      </dgm:prSet>
      <dgm:spPr/>
    </dgm:pt>
    <dgm:pt modelId="{0C9BFE62-ECD4-6D4B-9CA5-6D84909ECF5D}" type="pres">
      <dgm:prSet presAssocID="{B1A7360D-8795-2F4E-ABEF-D0EA3753B07E}" presName="sibTrans" presStyleCnt="0"/>
      <dgm:spPr/>
    </dgm:pt>
    <dgm:pt modelId="{131A6150-00E6-9A45-9F0E-CA2480B52E92}" type="pres">
      <dgm:prSet presAssocID="{E8E95C23-E752-394B-B9B6-2A78136193D2}" presName="node" presStyleLbl="node1" presStyleIdx="3" presStyleCnt="5">
        <dgm:presLayoutVars>
          <dgm:bulletEnabled val="1"/>
        </dgm:presLayoutVars>
      </dgm:prSet>
      <dgm:spPr/>
    </dgm:pt>
    <dgm:pt modelId="{CEFB9376-E3AE-DD48-AAB3-8CF5E841431B}" type="pres">
      <dgm:prSet presAssocID="{942B23F3-0336-EF48-855C-CED43D6F351D}" presName="sibTrans" presStyleCnt="0"/>
      <dgm:spPr/>
    </dgm:pt>
    <dgm:pt modelId="{4662F6D4-96F9-5445-83D3-0D02B53BAB07}" type="pres">
      <dgm:prSet presAssocID="{62AA7A32-4FF0-F140-8295-9C0D8BC2E055}" presName="node" presStyleLbl="node1" presStyleIdx="4" presStyleCnt="5">
        <dgm:presLayoutVars>
          <dgm:bulletEnabled val="1"/>
        </dgm:presLayoutVars>
      </dgm:prSet>
      <dgm:spPr/>
    </dgm:pt>
  </dgm:ptLst>
  <dgm:cxnLst>
    <dgm:cxn modelId="{1935FC34-70DB-7246-B88B-CC291C361523}" type="presOf" srcId="{33175CCB-1C8B-1C44-8A2A-276D69ED11D2}" destId="{DC0786CE-B56F-1E40-9ECA-A54F8183CAB5}" srcOrd="0" destOrd="0" presId="urn:microsoft.com/office/officeart/2005/8/layout/hList6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CF50473E-5DF2-7C4D-B965-EA40AF78992F}" type="presOf" srcId="{62AA7A32-4FF0-F140-8295-9C0D8BC2E055}" destId="{4662F6D4-96F9-5445-83D3-0D02B53BAB07}" srcOrd="0" destOrd="0" presId="urn:microsoft.com/office/officeart/2005/8/layout/hList6"/>
    <dgm:cxn modelId="{E2773543-0A26-E949-9A49-34078F693478}" type="presOf" srcId="{1752099A-5FA7-5B42-9954-CCC2DC540A73}" destId="{5A2DD403-4CA5-EF4D-BFA9-58C6BD339804}" srcOrd="0" destOrd="0" presId="urn:microsoft.com/office/officeart/2005/8/layout/hList6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0179C1E1-9168-3948-9843-716A0ACAA7A3}" type="presOf" srcId="{5B0BFAD2-A999-3B41-82A1-CDF4A6E3F1DA}" destId="{36636429-6B91-8D4B-B3C0-2871CBA09AC5}" srcOrd="0" destOrd="0" presId="urn:microsoft.com/office/officeart/2005/8/layout/hList6"/>
    <dgm:cxn modelId="{2BE79BE2-92F7-2C4E-AAEB-13FF222644D1}" type="presOf" srcId="{E8E95C23-E752-394B-B9B6-2A78136193D2}" destId="{131A6150-00E6-9A45-9F0E-CA2480B52E92}" srcOrd="0" destOrd="0" presId="urn:microsoft.com/office/officeart/2005/8/layout/hList6"/>
    <dgm:cxn modelId="{83611BF0-9F52-2141-AE2C-1BBFCBEF9CAA}" type="presOf" srcId="{00BA3E18-A5E2-9140-B854-8729D59638C7}" destId="{D229AB5C-ED82-CE46-81B8-AE6662733BF7}" srcOrd="0" destOrd="0" presId="urn:microsoft.com/office/officeart/2005/8/layout/hList6"/>
    <dgm:cxn modelId="{1BAB7A64-451B-1B43-8883-6453CC4747AC}" type="presParOf" srcId="{36636429-6B91-8D4B-B3C0-2871CBA09AC5}" destId="{5A2DD403-4CA5-EF4D-BFA9-58C6BD339804}" srcOrd="0" destOrd="0" presId="urn:microsoft.com/office/officeart/2005/8/layout/hList6"/>
    <dgm:cxn modelId="{5A60EA6F-DADB-204C-AD42-10097FA026D9}" type="presParOf" srcId="{36636429-6B91-8D4B-B3C0-2871CBA09AC5}" destId="{41F84DD5-1CC4-B941-AA0B-932D6CFD9E2D}" srcOrd="1" destOrd="0" presId="urn:microsoft.com/office/officeart/2005/8/layout/hList6"/>
    <dgm:cxn modelId="{AF4E7522-B4E6-C844-914E-12AAE049371B}" type="presParOf" srcId="{36636429-6B91-8D4B-B3C0-2871CBA09AC5}" destId="{DC0786CE-B56F-1E40-9ECA-A54F8183CAB5}" srcOrd="2" destOrd="0" presId="urn:microsoft.com/office/officeart/2005/8/layout/hList6"/>
    <dgm:cxn modelId="{E46063FE-57FE-264F-9EBD-B956022BBB2E}" type="presParOf" srcId="{36636429-6B91-8D4B-B3C0-2871CBA09AC5}" destId="{C7AB41BF-03B4-C249-AC1F-69EAC15A9CFB}" srcOrd="3" destOrd="0" presId="urn:microsoft.com/office/officeart/2005/8/layout/hList6"/>
    <dgm:cxn modelId="{36C99F1B-954D-CD47-9626-D9F117879D8E}" type="presParOf" srcId="{36636429-6B91-8D4B-B3C0-2871CBA09AC5}" destId="{D229AB5C-ED82-CE46-81B8-AE6662733BF7}" srcOrd="4" destOrd="0" presId="urn:microsoft.com/office/officeart/2005/8/layout/hList6"/>
    <dgm:cxn modelId="{171A7DD9-8A99-DE4E-9E38-690CF756ADDD}" type="presParOf" srcId="{36636429-6B91-8D4B-B3C0-2871CBA09AC5}" destId="{0C9BFE62-ECD4-6D4B-9CA5-6D84909ECF5D}" srcOrd="5" destOrd="0" presId="urn:microsoft.com/office/officeart/2005/8/layout/hList6"/>
    <dgm:cxn modelId="{FF17E4DD-BF59-124C-BE1D-2C369E1B5DDB}" type="presParOf" srcId="{36636429-6B91-8D4B-B3C0-2871CBA09AC5}" destId="{131A6150-00E6-9A45-9F0E-CA2480B52E92}" srcOrd="6" destOrd="0" presId="urn:microsoft.com/office/officeart/2005/8/layout/hList6"/>
    <dgm:cxn modelId="{E74ACFC2-1600-B849-9625-970D0E89F6C6}" type="presParOf" srcId="{36636429-6B91-8D4B-B3C0-2871CBA09AC5}" destId="{CEFB9376-E3AE-DD48-AAB3-8CF5E841431B}" srcOrd="7" destOrd="0" presId="urn:microsoft.com/office/officeart/2005/8/layout/hList6"/>
    <dgm:cxn modelId="{2BB1A0C8-ACA9-0242-A01F-0DED857056C8}" type="presParOf" srcId="{36636429-6B91-8D4B-B3C0-2871CBA09AC5}" destId="{4662F6D4-96F9-5445-83D3-0D02B53BAB07}" srcOrd="8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hierarchy4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١- توثيق جميع الحملات السابقة</a:t>
          </a:r>
          <a:endParaRPr lang="en-GB" sz="24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4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4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جمع وتحليل كافة الحملات والبيانات ذات الصلة بالأزمات المجتمعية التي واجهتها المؤسسة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4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4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٢- تحليل النجاحات والإخفاقات</a:t>
          </a:r>
          <a:endParaRPr lang="en-GB" sz="24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4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4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400" dirty="0"/>
            <a:t>تحديد ما الذي نجح، وما الذي أخفق، ولماذا</a:t>
          </a:r>
          <a:endParaRPr lang="en-GB" sz="24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4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4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٣- استخلاص الدروس الرئيسية</a:t>
          </a:r>
          <a:endParaRPr lang="en-GB" sz="24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4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4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تدوين الدروس التي يُمكن البناء عليها في المستقبل</a:t>
          </a:r>
          <a:endParaRPr lang="en-GB" sz="24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4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4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dirty="0"/>
            <a:t>٤- </a:t>
          </a:r>
          <a:r>
            <a:rPr lang="ar-SA" sz="2400" b="1" dirty="0"/>
            <a:t>تحديث مستمر للسجل</a:t>
          </a:r>
          <a:endParaRPr lang="en-GB" sz="24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4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4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مراجعة وتحديث السجل بعد كل أزمة أو حملة مجتمعية جديدة</a:t>
          </a:r>
          <a:endParaRPr lang="en-GB" sz="24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4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4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dirty="0"/>
            <a:t>٥- </a:t>
          </a:r>
          <a:r>
            <a:rPr lang="ar-SA" sz="2400" b="1" dirty="0"/>
            <a:t>مشاركة المعرفة داخليًا</a:t>
          </a:r>
          <a:endParaRPr lang="en-GB" sz="24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4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400"/>
        </a:p>
      </dgm:t>
    </dgm:pt>
    <dgm:pt modelId="{4B2E657B-369F-0340-A4FA-DB0A9B7475D3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إتاحة السجل للفرق المختلفة لضمان التعلّم المؤسسي الجماعي</a:t>
          </a:r>
          <a:endParaRPr lang="en-GB" sz="2400" dirty="0"/>
        </a:p>
      </dgm:t>
    </dgm:pt>
    <dgm:pt modelId="{F4DF2EC7-FFA4-E74D-88F9-1732FB52DE89}" type="parTrans" cxnId="{8E1EE1F8-796C-8A44-BE48-D86658D44C36}">
      <dgm:prSet/>
      <dgm:spPr/>
      <dgm:t>
        <a:bodyPr/>
        <a:lstStyle/>
        <a:p>
          <a:pPr algn="r" rtl="1"/>
          <a:endParaRPr lang="en-GB" sz="2400"/>
        </a:p>
      </dgm:t>
    </dgm:pt>
    <dgm:pt modelId="{72F5F51D-1D18-6645-B941-D23B269F3493}" type="sibTrans" cxnId="{8E1EE1F8-796C-8A44-BE48-D86658D44C36}">
      <dgm:prSet/>
      <dgm:spPr/>
      <dgm:t>
        <a:bodyPr/>
        <a:lstStyle/>
        <a:p>
          <a:pPr algn="r" rtl="1"/>
          <a:endParaRPr lang="en-GB" sz="2400"/>
        </a:p>
      </dgm:t>
    </dgm:pt>
    <dgm:pt modelId="{EB47A52B-CD9E-624C-A6FF-D39437DA11C3}" type="pres">
      <dgm:prSet presAssocID="{5B0BFAD2-A999-3B41-82A1-CDF4A6E3F1DA}" presName="Name0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FCBBEF72-81F4-0C46-977B-DF3A0FEA8559}" type="pres">
      <dgm:prSet presAssocID="{1752099A-5FA7-5B42-9954-CCC2DC540A73}" presName="vertOne" presStyleCnt="0"/>
      <dgm:spPr/>
    </dgm:pt>
    <dgm:pt modelId="{24D4B3A8-62BE-C444-8ECE-DE0914FC8657}" type="pres">
      <dgm:prSet presAssocID="{1752099A-5FA7-5B42-9954-CCC2DC540A73}" presName="txOne" presStyleLbl="node0" presStyleIdx="0" presStyleCnt="5">
        <dgm:presLayoutVars>
          <dgm:chPref val="3"/>
        </dgm:presLayoutVars>
      </dgm:prSet>
      <dgm:spPr/>
    </dgm:pt>
    <dgm:pt modelId="{DA4A9FFC-2A84-9C4D-A39B-44E3A321321C}" type="pres">
      <dgm:prSet presAssocID="{1752099A-5FA7-5B42-9954-CCC2DC540A73}" presName="parTransOne" presStyleCnt="0"/>
      <dgm:spPr/>
    </dgm:pt>
    <dgm:pt modelId="{1C3EC260-63B2-DF48-BA31-306E1AF060A1}" type="pres">
      <dgm:prSet presAssocID="{1752099A-5FA7-5B42-9954-CCC2DC540A73}" presName="horzOne" presStyleCnt="0"/>
      <dgm:spPr/>
    </dgm:pt>
    <dgm:pt modelId="{8EED826A-E6BE-E249-9355-D1DB11C17B1D}" type="pres">
      <dgm:prSet presAssocID="{F0B52F86-83AF-D945-9E33-5773BE9861C5}" presName="vertTwo" presStyleCnt="0"/>
      <dgm:spPr/>
    </dgm:pt>
    <dgm:pt modelId="{81492D96-F855-BD4E-8487-E2E668690CE1}" type="pres">
      <dgm:prSet presAssocID="{F0B52F86-83AF-D945-9E33-5773BE9861C5}" presName="txTwo" presStyleLbl="node2" presStyleIdx="0" presStyleCnt="5">
        <dgm:presLayoutVars>
          <dgm:chPref val="3"/>
        </dgm:presLayoutVars>
      </dgm:prSet>
      <dgm:spPr/>
    </dgm:pt>
    <dgm:pt modelId="{A23EA958-8224-594A-8104-A7F0BEEEEEF7}" type="pres">
      <dgm:prSet presAssocID="{F0B52F86-83AF-D945-9E33-5773BE9861C5}" presName="horzTwo" presStyleCnt="0"/>
      <dgm:spPr/>
    </dgm:pt>
    <dgm:pt modelId="{7BE028F2-33A3-344B-9212-7DCD89BB7DEF}" type="pres">
      <dgm:prSet presAssocID="{D82E5EC9-D48F-7543-B907-FBA1F99EA9C6}" presName="sibSpaceOne" presStyleCnt="0"/>
      <dgm:spPr/>
    </dgm:pt>
    <dgm:pt modelId="{5B11505A-388B-DB48-ADB2-50637AEAA762}" type="pres">
      <dgm:prSet presAssocID="{33175CCB-1C8B-1C44-8A2A-276D69ED11D2}" presName="vertOne" presStyleCnt="0"/>
      <dgm:spPr/>
    </dgm:pt>
    <dgm:pt modelId="{6B2543CC-32F0-AC4A-B801-E9CC7BB1DB79}" type="pres">
      <dgm:prSet presAssocID="{33175CCB-1C8B-1C44-8A2A-276D69ED11D2}" presName="txOne" presStyleLbl="node0" presStyleIdx="1" presStyleCnt="5">
        <dgm:presLayoutVars>
          <dgm:chPref val="3"/>
        </dgm:presLayoutVars>
      </dgm:prSet>
      <dgm:spPr/>
    </dgm:pt>
    <dgm:pt modelId="{7BB33991-BC22-824F-A452-6968F7B412E2}" type="pres">
      <dgm:prSet presAssocID="{33175CCB-1C8B-1C44-8A2A-276D69ED11D2}" presName="parTransOne" presStyleCnt="0"/>
      <dgm:spPr/>
    </dgm:pt>
    <dgm:pt modelId="{C35D4250-B0FC-6A49-9912-B1D067EB9443}" type="pres">
      <dgm:prSet presAssocID="{33175CCB-1C8B-1C44-8A2A-276D69ED11D2}" presName="horzOne" presStyleCnt="0"/>
      <dgm:spPr/>
    </dgm:pt>
    <dgm:pt modelId="{E87B071C-39F3-6643-BD70-4F0C51969454}" type="pres">
      <dgm:prSet presAssocID="{8196662A-287F-234F-A077-9224702B5B77}" presName="vertTwo" presStyleCnt="0"/>
      <dgm:spPr/>
    </dgm:pt>
    <dgm:pt modelId="{72F35D64-23D1-9F41-A417-CD5AF9761B99}" type="pres">
      <dgm:prSet presAssocID="{8196662A-287F-234F-A077-9224702B5B77}" presName="txTwo" presStyleLbl="node2" presStyleIdx="1" presStyleCnt="5">
        <dgm:presLayoutVars>
          <dgm:chPref val="3"/>
        </dgm:presLayoutVars>
      </dgm:prSet>
      <dgm:spPr/>
    </dgm:pt>
    <dgm:pt modelId="{7D42F81E-E33A-4644-A32F-F4458ADF23D0}" type="pres">
      <dgm:prSet presAssocID="{8196662A-287F-234F-A077-9224702B5B77}" presName="horzTwo" presStyleCnt="0"/>
      <dgm:spPr/>
    </dgm:pt>
    <dgm:pt modelId="{298ABADB-5D90-5947-B154-1EDDA8AB5C0E}" type="pres">
      <dgm:prSet presAssocID="{46CD5F3F-16F8-1443-AC0A-CECBDA2B0AE3}" presName="sibSpaceOne" presStyleCnt="0"/>
      <dgm:spPr/>
    </dgm:pt>
    <dgm:pt modelId="{DC0F7E6A-7944-6044-9A0C-B5D3E64BDEAA}" type="pres">
      <dgm:prSet presAssocID="{00BA3E18-A5E2-9140-B854-8729D59638C7}" presName="vertOne" presStyleCnt="0"/>
      <dgm:spPr/>
    </dgm:pt>
    <dgm:pt modelId="{13B2E72B-6B5E-C847-B258-4F7E5A4F34CD}" type="pres">
      <dgm:prSet presAssocID="{00BA3E18-A5E2-9140-B854-8729D59638C7}" presName="txOne" presStyleLbl="node0" presStyleIdx="2" presStyleCnt="5">
        <dgm:presLayoutVars>
          <dgm:chPref val="3"/>
        </dgm:presLayoutVars>
      </dgm:prSet>
      <dgm:spPr/>
    </dgm:pt>
    <dgm:pt modelId="{2B901E20-1366-5C45-843A-C41E9F507770}" type="pres">
      <dgm:prSet presAssocID="{00BA3E18-A5E2-9140-B854-8729D59638C7}" presName="parTransOne" presStyleCnt="0"/>
      <dgm:spPr/>
    </dgm:pt>
    <dgm:pt modelId="{C1C9EE3F-8C6E-CC4E-8505-95742B651B0B}" type="pres">
      <dgm:prSet presAssocID="{00BA3E18-A5E2-9140-B854-8729D59638C7}" presName="horzOne" presStyleCnt="0"/>
      <dgm:spPr/>
    </dgm:pt>
    <dgm:pt modelId="{96FDBCE3-4DB0-EF44-9043-51EA192792DE}" type="pres">
      <dgm:prSet presAssocID="{2E7B7787-BF7C-304D-9F38-1C0AB771DD8B}" presName="vertTwo" presStyleCnt="0"/>
      <dgm:spPr/>
    </dgm:pt>
    <dgm:pt modelId="{98B7F86E-9402-C14A-9C70-7E1A3485D549}" type="pres">
      <dgm:prSet presAssocID="{2E7B7787-BF7C-304D-9F38-1C0AB771DD8B}" presName="txTwo" presStyleLbl="node2" presStyleIdx="2" presStyleCnt="5">
        <dgm:presLayoutVars>
          <dgm:chPref val="3"/>
        </dgm:presLayoutVars>
      </dgm:prSet>
      <dgm:spPr/>
    </dgm:pt>
    <dgm:pt modelId="{EC495418-341A-9B41-B8C1-A0101A750436}" type="pres">
      <dgm:prSet presAssocID="{2E7B7787-BF7C-304D-9F38-1C0AB771DD8B}" presName="horzTwo" presStyleCnt="0"/>
      <dgm:spPr/>
    </dgm:pt>
    <dgm:pt modelId="{0179FF35-D881-B140-AD5E-9B72FDDE1833}" type="pres">
      <dgm:prSet presAssocID="{B1A7360D-8795-2F4E-ABEF-D0EA3753B07E}" presName="sibSpaceOne" presStyleCnt="0"/>
      <dgm:spPr/>
    </dgm:pt>
    <dgm:pt modelId="{692A30EF-0A21-7843-A16E-3FFDF3A61096}" type="pres">
      <dgm:prSet presAssocID="{E8E95C23-E752-394B-B9B6-2A78136193D2}" presName="vertOne" presStyleCnt="0"/>
      <dgm:spPr/>
    </dgm:pt>
    <dgm:pt modelId="{975CFA0A-39EF-614B-AD5D-2E727ADCB475}" type="pres">
      <dgm:prSet presAssocID="{E8E95C23-E752-394B-B9B6-2A78136193D2}" presName="txOne" presStyleLbl="node0" presStyleIdx="3" presStyleCnt="5">
        <dgm:presLayoutVars>
          <dgm:chPref val="3"/>
        </dgm:presLayoutVars>
      </dgm:prSet>
      <dgm:spPr/>
    </dgm:pt>
    <dgm:pt modelId="{FB7F0B06-CAC9-F041-99F5-5E25D13A6745}" type="pres">
      <dgm:prSet presAssocID="{E8E95C23-E752-394B-B9B6-2A78136193D2}" presName="parTransOne" presStyleCnt="0"/>
      <dgm:spPr/>
    </dgm:pt>
    <dgm:pt modelId="{DFD41860-8ABF-0145-BCBC-AB64270781DF}" type="pres">
      <dgm:prSet presAssocID="{E8E95C23-E752-394B-B9B6-2A78136193D2}" presName="horzOne" presStyleCnt="0"/>
      <dgm:spPr/>
    </dgm:pt>
    <dgm:pt modelId="{51833D5B-04FD-494C-BD97-C3B68E3492F6}" type="pres">
      <dgm:prSet presAssocID="{2EE28272-E03F-FE41-917F-9CFA55EACE13}" presName="vertTwo" presStyleCnt="0"/>
      <dgm:spPr/>
    </dgm:pt>
    <dgm:pt modelId="{04364C31-C6AE-A349-A4B6-F6876C9ED24B}" type="pres">
      <dgm:prSet presAssocID="{2EE28272-E03F-FE41-917F-9CFA55EACE13}" presName="txTwo" presStyleLbl="node2" presStyleIdx="3" presStyleCnt="5">
        <dgm:presLayoutVars>
          <dgm:chPref val="3"/>
        </dgm:presLayoutVars>
      </dgm:prSet>
      <dgm:spPr/>
    </dgm:pt>
    <dgm:pt modelId="{DB3C2B87-D1B7-4B41-A633-18FCA074BE90}" type="pres">
      <dgm:prSet presAssocID="{2EE28272-E03F-FE41-917F-9CFA55EACE13}" presName="horzTwo" presStyleCnt="0"/>
      <dgm:spPr/>
    </dgm:pt>
    <dgm:pt modelId="{3FF9E2C2-8FF0-0441-AD91-ADB7752C5D28}" type="pres">
      <dgm:prSet presAssocID="{942B23F3-0336-EF48-855C-CED43D6F351D}" presName="sibSpaceOne" presStyleCnt="0"/>
      <dgm:spPr/>
    </dgm:pt>
    <dgm:pt modelId="{F0773AAB-6E72-C842-950E-1658FA685535}" type="pres">
      <dgm:prSet presAssocID="{62AA7A32-4FF0-F140-8295-9C0D8BC2E055}" presName="vertOne" presStyleCnt="0"/>
      <dgm:spPr/>
    </dgm:pt>
    <dgm:pt modelId="{4CCA48A7-A451-D544-8CD6-B953DF9BC0C1}" type="pres">
      <dgm:prSet presAssocID="{62AA7A32-4FF0-F140-8295-9C0D8BC2E055}" presName="txOne" presStyleLbl="node0" presStyleIdx="4" presStyleCnt="5">
        <dgm:presLayoutVars>
          <dgm:chPref val="3"/>
        </dgm:presLayoutVars>
      </dgm:prSet>
      <dgm:spPr/>
    </dgm:pt>
    <dgm:pt modelId="{4DD27454-83BC-AD4D-9DEB-44589C0D3736}" type="pres">
      <dgm:prSet presAssocID="{62AA7A32-4FF0-F140-8295-9C0D8BC2E055}" presName="parTransOne" presStyleCnt="0"/>
      <dgm:spPr/>
    </dgm:pt>
    <dgm:pt modelId="{501047FD-D037-C94D-BBAB-E415D7F4ACC1}" type="pres">
      <dgm:prSet presAssocID="{62AA7A32-4FF0-F140-8295-9C0D8BC2E055}" presName="horzOne" presStyleCnt="0"/>
      <dgm:spPr/>
    </dgm:pt>
    <dgm:pt modelId="{259F24A0-ABEE-D045-AB3C-78A3DB075453}" type="pres">
      <dgm:prSet presAssocID="{4B2E657B-369F-0340-A4FA-DB0A9B7475D3}" presName="vertTwo" presStyleCnt="0"/>
      <dgm:spPr/>
    </dgm:pt>
    <dgm:pt modelId="{5846C012-1234-054E-A849-B6511B195AA2}" type="pres">
      <dgm:prSet presAssocID="{4B2E657B-369F-0340-A4FA-DB0A9B7475D3}" presName="txTwo" presStyleLbl="node2" presStyleIdx="4" presStyleCnt="5">
        <dgm:presLayoutVars>
          <dgm:chPref val="3"/>
        </dgm:presLayoutVars>
      </dgm:prSet>
      <dgm:spPr/>
    </dgm:pt>
    <dgm:pt modelId="{9A292C8B-58B7-EE4B-B514-332EB96B7ADC}" type="pres">
      <dgm:prSet presAssocID="{4B2E657B-369F-0340-A4FA-DB0A9B7475D3}" presName="horzTwo" presStyleCnt="0"/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A6C93115-26C5-9E43-9231-4F45954EA7D0}" type="presOf" srcId="{5B0BFAD2-A999-3B41-82A1-CDF4A6E3F1DA}" destId="{EB47A52B-CD9E-624C-A6FF-D39437DA11C3}" srcOrd="0" destOrd="0" presId="urn:microsoft.com/office/officeart/2005/8/layout/hierarchy4"/>
    <dgm:cxn modelId="{12814822-C991-D84F-BC85-A5661AB1F002}" type="presOf" srcId="{E8E95C23-E752-394B-B9B6-2A78136193D2}" destId="{975CFA0A-39EF-614B-AD5D-2E727ADCB475}" srcOrd="0" destOrd="0" presId="urn:microsoft.com/office/officeart/2005/8/layout/hierarchy4"/>
    <dgm:cxn modelId="{DD006726-521D-DB47-BD45-6019809C29FD}" type="presOf" srcId="{00BA3E18-A5E2-9140-B854-8729D59638C7}" destId="{13B2E72B-6B5E-C847-B258-4F7E5A4F34CD}" srcOrd="0" destOrd="0" presId="urn:microsoft.com/office/officeart/2005/8/layout/hierarchy4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2F060C4D-6E39-7641-92CE-5483D30226AD}" type="presOf" srcId="{4B2E657B-369F-0340-A4FA-DB0A9B7475D3}" destId="{5846C012-1234-054E-A849-B6511B195AA2}" srcOrd="0" destOrd="0" presId="urn:microsoft.com/office/officeart/2005/8/layout/hierarchy4"/>
    <dgm:cxn modelId="{9426F651-5D56-C34A-838E-1E82FF2D0663}" type="presOf" srcId="{8196662A-287F-234F-A077-9224702B5B77}" destId="{72F35D64-23D1-9F41-A417-CD5AF9761B99}" srcOrd="0" destOrd="0" presId="urn:microsoft.com/office/officeart/2005/8/layout/hierarchy4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1C56AE61-0B44-A04E-B3E5-32BE9CD7380C}" type="presOf" srcId="{33175CCB-1C8B-1C44-8A2A-276D69ED11D2}" destId="{6B2543CC-32F0-AC4A-B801-E9CC7BB1DB79}" srcOrd="0" destOrd="0" presId="urn:microsoft.com/office/officeart/2005/8/layout/hierarchy4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2DE5AB94-F29F-5745-BD84-CDEE50182C64}" type="presOf" srcId="{F0B52F86-83AF-D945-9E33-5773BE9861C5}" destId="{81492D96-F855-BD4E-8487-E2E668690CE1}" srcOrd="0" destOrd="0" presId="urn:microsoft.com/office/officeart/2005/8/layout/hierarchy4"/>
    <dgm:cxn modelId="{EEA96396-8091-EA4B-A316-DA29BA366538}" type="presOf" srcId="{62AA7A32-4FF0-F140-8295-9C0D8BC2E055}" destId="{4CCA48A7-A451-D544-8CD6-B953DF9BC0C1}" srcOrd="0" destOrd="0" presId="urn:microsoft.com/office/officeart/2005/8/layout/hierarchy4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AD24F4AB-98FA-5844-A545-DA8317E7B4FD}" type="presOf" srcId="{2E7B7787-BF7C-304D-9F38-1C0AB771DD8B}" destId="{98B7F86E-9402-C14A-9C70-7E1A3485D549}" srcOrd="0" destOrd="0" presId="urn:microsoft.com/office/officeart/2005/8/layout/hierarchy4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2BE381C3-943B-5746-B2F3-BC3E57F62DF9}" type="presOf" srcId="{1752099A-5FA7-5B42-9954-CCC2DC540A73}" destId="{24D4B3A8-62BE-C444-8ECE-DE0914FC8657}" srcOrd="0" destOrd="0" presId="urn:microsoft.com/office/officeart/2005/8/layout/hierarchy4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5E63C1E2-D82C-C749-AC0B-46CA10F865C1}" type="presOf" srcId="{2EE28272-E03F-FE41-917F-9CFA55EACE13}" destId="{04364C31-C6AE-A349-A4B6-F6876C9ED24B}" srcOrd="0" destOrd="0" presId="urn:microsoft.com/office/officeart/2005/8/layout/hierarchy4"/>
    <dgm:cxn modelId="{8E1EE1F8-796C-8A44-BE48-D86658D44C36}" srcId="{62AA7A32-4FF0-F140-8295-9C0D8BC2E055}" destId="{4B2E657B-369F-0340-A4FA-DB0A9B7475D3}" srcOrd="0" destOrd="0" parTransId="{F4DF2EC7-FFA4-E74D-88F9-1732FB52DE89}" sibTransId="{72F5F51D-1D18-6645-B941-D23B269F3493}"/>
    <dgm:cxn modelId="{5CEAC1DB-30CE-B645-A624-7B7DE294C65C}" type="presParOf" srcId="{EB47A52B-CD9E-624C-A6FF-D39437DA11C3}" destId="{FCBBEF72-81F4-0C46-977B-DF3A0FEA8559}" srcOrd="0" destOrd="0" presId="urn:microsoft.com/office/officeart/2005/8/layout/hierarchy4"/>
    <dgm:cxn modelId="{5E9B35CD-3848-2946-A9F2-1DAEEBF193D4}" type="presParOf" srcId="{FCBBEF72-81F4-0C46-977B-DF3A0FEA8559}" destId="{24D4B3A8-62BE-C444-8ECE-DE0914FC8657}" srcOrd="0" destOrd="0" presId="urn:microsoft.com/office/officeart/2005/8/layout/hierarchy4"/>
    <dgm:cxn modelId="{9BE9225A-F237-D843-A7CB-B3F3C9434805}" type="presParOf" srcId="{FCBBEF72-81F4-0C46-977B-DF3A0FEA8559}" destId="{DA4A9FFC-2A84-9C4D-A39B-44E3A321321C}" srcOrd="1" destOrd="0" presId="urn:microsoft.com/office/officeart/2005/8/layout/hierarchy4"/>
    <dgm:cxn modelId="{CEECC264-EC53-004B-8EBE-850F003BBFAC}" type="presParOf" srcId="{FCBBEF72-81F4-0C46-977B-DF3A0FEA8559}" destId="{1C3EC260-63B2-DF48-BA31-306E1AF060A1}" srcOrd="2" destOrd="0" presId="urn:microsoft.com/office/officeart/2005/8/layout/hierarchy4"/>
    <dgm:cxn modelId="{48284454-23D7-C147-AD97-926F7F009C9B}" type="presParOf" srcId="{1C3EC260-63B2-DF48-BA31-306E1AF060A1}" destId="{8EED826A-E6BE-E249-9355-D1DB11C17B1D}" srcOrd="0" destOrd="0" presId="urn:microsoft.com/office/officeart/2005/8/layout/hierarchy4"/>
    <dgm:cxn modelId="{A8E91919-1FBC-1246-96D7-ACFD5593617F}" type="presParOf" srcId="{8EED826A-E6BE-E249-9355-D1DB11C17B1D}" destId="{81492D96-F855-BD4E-8487-E2E668690CE1}" srcOrd="0" destOrd="0" presId="urn:microsoft.com/office/officeart/2005/8/layout/hierarchy4"/>
    <dgm:cxn modelId="{64D664C8-1DFF-814C-AEF3-D19A5E074ABC}" type="presParOf" srcId="{8EED826A-E6BE-E249-9355-D1DB11C17B1D}" destId="{A23EA958-8224-594A-8104-A7F0BEEEEEF7}" srcOrd="1" destOrd="0" presId="urn:microsoft.com/office/officeart/2005/8/layout/hierarchy4"/>
    <dgm:cxn modelId="{16C4CF4D-C515-DA4E-9E5A-BBDA5F0E423C}" type="presParOf" srcId="{EB47A52B-CD9E-624C-A6FF-D39437DA11C3}" destId="{7BE028F2-33A3-344B-9212-7DCD89BB7DEF}" srcOrd="1" destOrd="0" presId="urn:microsoft.com/office/officeart/2005/8/layout/hierarchy4"/>
    <dgm:cxn modelId="{89D1C354-20F2-E340-9999-9AD65BB4E558}" type="presParOf" srcId="{EB47A52B-CD9E-624C-A6FF-D39437DA11C3}" destId="{5B11505A-388B-DB48-ADB2-50637AEAA762}" srcOrd="2" destOrd="0" presId="urn:microsoft.com/office/officeart/2005/8/layout/hierarchy4"/>
    <dgm:cxn modelId="{3A136A6C-F215-0F44-A624-3C8CE0299114}" type="presParOf" srcId="{5B11505A-388B-DB48-ADB2-50637AEAA762}" destId="{6B2543CC-32F0-AC4A-B801-E9CC7BB1DB79}" srcOrd="0" destOrd="0" presId="urn:microsoft.com/office/officeart/2005/8/layout/hierarchy4"/>
    <dgm:cxn modelId="{89C09FBA-39A6-6548-ADB1-4EE7E9984DAC}" type="presParOf" srcId="{5B11505A-388B-DB48-ADB2-50637AEAA762}" destId="{7BB33991-BC22-824F-A452-6968F7B412E2}" srcOrd="1" destOrd="0" presId="urn:microsoft.com/office/officeart/2005/8/layout/hierarchy4"/>
    <dgm:cxn modelId="{67B1421B-9E01-5047-A173-E0E8F84EB9CB}" type="presParOf" srcId="{5B11505A-388B-DB48-ADB2-50637AEAA762}" destId="{C35D4250-B0FC-6A49-9912-B1D067EB9443}" srcOrd="2" destOrd="0" presId="urn:microsoft.com/office/officeart/2005/8/layout/hierarchy4"/>
    <dgm:cxn modelId="{522AFCCA-12FA-A341-82C3-068C06F4F1C8}" type="presParOf" srcId="{C35D4250-B0FC-6A49-9912-B1D067EB9443}" destId="{E87B071C-39F3-6643-BD70-4F0C51969454}" srcOrd="0" destOrd="0" presId="urn:microsoft.com/office/officeart/2005/8/layout/hierarchy4"/>
    <dgm:cxn modelId="{0D6AA6AE-1882-4642-A34C-D7558DDCF3D4}" type="presParOf" srcId="{E87B071C-39F3-6643-BD70-4F0C51969454}" destId="{72F35D64-23D1-9F41-A417-CD5AF9761B99}" srcOrd="0" destOrd="0" presId="urn:microsoft.com/office/officeart/2005/8/layout/hierarchy4"/>
    <dgm:cxn modelId="{46BA49EB-62D2-9D44-807A-70827D9B38EA}" type="presParOf" srcId="{E87B071C-39F3-6643-BD70-4F0C51969454}" destId="{7D42F81E-E33A-4644-A32F-F4458ADF23D0}" srcOrd="1" destOrd="0" presId="urn:microsoft.com/office/officeart/2005/8/layout/hierarchy4"/>
    <dgm:cxn modelId="{48F75689-9593-AC45-A346-65D3AA6B0546}" type="presParOf" srcId="{EB47A52B-CD9E-624C-A6FF-D39437DA11C3}" destId="{298ABADB-5D90-5947-B154-1EDDA8AB5C0E}" srcOrd="3" destOrd="0" presId="urn:microsoft.com/office/officeart/2005/8/layout/hierarchy4"/>
    <dgm:cxn modelId="{A06488BF-09F9-1542-A829-1ED914C2ACC0}" type="presParOf" srcId="{EB47A52B-CD9E-624C-A6FF-D39437DA11C3}" destId="{DC0F7E6A-7944-6044-9A0C-B5D3E64BDEAA}" srcOrd="4" destOrd="0" presId="urn:microsoft.com/office/officeart/2005/8/layout/hierarchy4"/>
    <dgm:cxn modelId="{37B8C9CE-DC99-C143-962B-390AD0B39E44}" type="presParOf" srcId="{DC0F7E6A-7944-6044-9A0C-B5D3E64BDEAA}" destId="{13B2E72B-6B5E-C847-B258-4F7E5A4F34CD}" srcOrd="0" destOrd="0" presId="urn:microsoft.com/office/officeart/2005/8/layout/hierarchy4"/>
    <dgm:cxn modelId="{35EB6FD1-C38D-854C-8DCC-B72DDAD96D53}" type="presParOf" srcId="{DC0F7E6A-7944-6044-9A0C-B5D3E64BDEAA}" destId="{2B901E20-1366-5C45-843A-C41E9F507770}" srcOrd="1" destOrd="0" presId="urn:microsoft.com/office/officeart/2005/8/layout/hierarchy4"/>
    <dgm:cxn modelId="{F4332DB0-A0ED-EF4B-8371-3232D51DB5E2}" type="presParOf" srcId="{DC0F7E6A-7944-6044-9A0C-B5D3E64BDEAA}" destId="{C1C9EE3F-8C6E-CC4E-8505-95742B651B0B}" srcOrd="2" destOrd="0" presId="urn:microsoft.com/office/officeart/2005/8/layout/hierarchy4"/>
    <dgm:cxn modelId="{4E21BDBC-AD05-AD44-A02D-60D83B6B211A}" type="presParOf" srcId="{C1C9EE3F-8C6E-CC4E-8505-95742B651B0B}" destId="{96FDBCE3-4DB0-EF44-9043-51EA192792DE}" srcOrd="0" destOrd="0" presId="urn:microsoft.com/office/officeart/2005/8/layout/hierarchy4"/>
    <dgm:cxn modelId="{54411B3E-3A82-8740-BF72-70963D96644F}" type="presParOf" srcId="{96FDBCE3-4DB0-EF44-9043-51EA192792DE}" destId="{98B7F86E-9402-C14A-9C70-7E1A3485D549}" srcOrd="0" destOrd="0" presId="urn:microsoft.com/office/officeart/2005/8/layout/hierarchy4"/>
    <dgm:cxn modelId="{9E94FB06-6371-D349-B4A9-AFC096DE291E}" type="presParOf" srcId="{96FDBCE3-4DB0-EF44-9043-51EA192792DE}" destId="{EC495418-341A-9B41-B8C1-A0101A750436}" srcOrd="1" destOrd="0" presId="urn:microsoft.com/office/officeart/2005/8/layout/hierarchy4"/>
    <dgm:cxn modelId="{043C64FB-BE5F-9C40-8C82-0A2635C3D6A6}" type="presParOf" srcId="{EB47A52B-CD9E-624C-A6FF-D39437DA11C3}" destId="{0179FF35-D881-B140-AD5E-9B72FDDE1833}" srcOrd="5" destOrd="0" presId="urn:microsoft.com/office/officeart/2005/8/layout/hierarchy4"/>
    <dgm:cxn modelId="{1F217549-ED39-0E44-BC6B-8BC7AC2F3C81}" type="presParOf" srcId="{EB47A52B-CD9E-624C-A6FF-D39437DA11C3}" destId="{692A30EF-0A21-7843-A16E-3FFDF3A61096}" srcOrd="6" destOrd="0" presId="urn:microsoft.com/office/officeart/2005/8/layout/hierarchy4"/>
    <dgm:cxn modelId="{BA3B66E6-E0AF-7846-9CA6-90B9A9BCED3F}" type="presParOf" srcId="{692A30EF-0A21-7843-A16E-3FFDF3A61096}" destId="{975CFA0A-39EF-614B-AD5D-2E727ADCB475}" srcOrd="0" destOrd="0" presId="urn:microsoft.com/office/officeart/2005/8/layout/hierarchy4"/>
    <dgm:cxn modelId="{005F129C-B3B6-7648-B7B5-D009CAE7945C}" type="presParOf" srcId="{692A30EF-0A21-7843-A16E-3FFDF3A61096}" destId="{FB7F0B06-CAC9-F041-99F5-5E25D13A6745}" srcOrd="1" destOrd="0" presId="urn:microsoft.com/office/officeart/2005/8/layout/hierarchy4"/>
    <dgm:cxn modelId="{F283F8A7-C217-9349-AB0A-D5D6383E4820}" type="presParOf" srcId="{692A30EF-0A21-7843-A16E-3FFDF3A61096}" destId="{DFD41860-8ABF-0145-BCBC-AB64270781DF}" srcOrd="2" destOrd="0" presId="urn:microsoft.com/office/officeart/2005/8/layout/hierarchy4"/>
    <dgm:cxn modelId="{98F56BF8-C004-2649-9910-288E18BD0C09}" type="presParOf" srcId="{DFD41860-8ABF-0145-BCBC-AB64270781DF}" destId="{51833D5B-04FD-494C-BD97-C3B68E3492F6}" srcOrd="0" destOrd="0" presId="urn:microsoft.com/office/officeart/2005/8/layout/hierarchy4"/>
    <dgm:cxn modelId="{8A8CAE38-83E6-3848-9E50-291396CDF065}" type="presParOf" srcId="{51833D5B-04FD-494C-BD97-C3B68E3492F6}" destId="{04364C31-C6AE-A349-A4B6-F6876C9ED24B}" srcOrd="0" destOrd="0" presId="urn:microsoft.com/office/officeart/2005/8/layout/hierarchy4"/>
    <dgm:cxn modelId="{620702CB-853A-9E4F-8824-B1F272140017}" type="presParOf" srcId="{51833D5B-04FD-494C-BD97-C3B68E3492F6}" destId="{DB3C2B87-D1B7-4B41-A633-18FCA074BE90}" srcOrd="1" destOrd="0" presId="urn:microsoft.com/office/officeart/2005/8/layout/hierarchy4"/>
    <dgm:cxn modelId="{5CA9FCBB-C335-8542-851D-60FD4917D11F}" type="presParOf" srcId="{EB47A52B-CD9E-624C-A6FF-D39437DA11C3}" destId="{3FF9E2C2-8FF0-0441-AD91-ADB7752C5D28}" srcOrd="7" destOrd="0" presId="urn:microsoft.com/office/officeart/2005/8/layout/hierarchy4"/>
    <dgm:cxn modelId="{A4D50F66-DF6A-514E-9604-863679575AD8}" type="presParOf" srcId="{EB47A52B-CD9E-624C-A6FF-D39437DA11C3}" destId="{F0773AAB-6E72-C842-950E-1658FA685535}" srcOrd="8" destOrd="0" presId="urn:microsoft.com/office/officeart/2005/8/layout/hierarchy4"/>
    <dgm:cxn modelId="{E29C91B8-7DFE-B14A-B468-91F849254BD8}" type="presParOf" srcId="{F0773AAB-6E72-C842-950E-1658FA685535}" destId="{4CCA48A7-A451-D544-8CD6-B953DF9BC0C1}" srcOrd="0" destOrd="0" presId="urn:microsoft.com/office/officeart/2005/8/layout/hierarchy4"/>
    <dgm:cxn modelId="{81CB0725-D071-5842-BC33-2FBEAA76F226}" type="presParOf" srcId="{F0773AAB-6E72-C842-950E-1658FA685535}" destId="{4DD27454-83BC-AD4D-9DEB-44589C0D3736}" srcOrd="1" destOrd="0" presId="urn:microsoft.com/office/officeart/2005/8/layout/hierarchy4"/>
    <dgm:cxn modelId="{FBDF638E-4DB7-2842-893D-0795EC70E716}" type="presParOf" srcId="{F0773AAB-6E72-C842-950E-1658FA685535}" destId="{501047FD-D037-C94D-BBAB-E415D7F4ACC1}" srcOrd="2" destOrd="0" presId="urn:microsoft.com/office/officeart/2005/8/layout/hierarchy4"/>
    <dgm:cxn modelId="{3B1266FC-2E4B-7040-9D30-78B766023B79}" type="presParOf" srcId="{501047FD-D037-C94D-BBAB-E415D7F4ACC1}" destId="{259F24A0-ABEE-D045-AB3C-78A3DB075453}" srcOrd="0" destOrd="0" presId="urn:microsoft.com/office/officeart/2005/8/layout/hierarchy4"/>
    <dgm:cxn modelId="{E0395113-C682-8243-8A45-9603DC0302B8}" type="presParOf" srcId="{259F24A0-ABEE-D045-AB3C-78A3DB075453}" destId="{5846C012-1234-054E-A849-B6511B195AA2}" srcOrd="0" destOrd="0" presId="urn:microsoft.com/office/officeart/2005/8/layout/hierarchy4"/>
    <dgm:cxn modelId="{8B5F0BBC-D45C-C94E-B0B0-B5BAFD7CDEB3}" type="presParOf" srcId="{259F24A0-ABEE-D045-AB3C-78A3DB075453}" destId="{9A292C8B-58B7-EE4B-B514-332EB96B7ADC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target3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القيم ليست خيارًا </a:t>
          </a:r>
          <a:r>
            <a:rPr lang="ar-SA" sz="2000" b="1" dirty="0" err="1"/>
            <a:t>اتصاليًا</a:t>
          </a:r>
          <a:r>
            <a:rPr lang="ar-SA" sz="2000" b="1" dirty="0"/>
            <a:t>، بل استراتيجية مؤسسية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العلامات اليوم لا تستطيع أن تفصل الاتصال عن القيم المؤسسية الفعلية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التواضع والشفافية أهم من الترويج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الجمهور يُقدّر الصدق أكثر بكثير من محاولات التجميل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الاستدامة تفوق الحملة المؤقتة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القيم يجب أن تكون جزءًا من العمل اليومي، لا من حملات موسمية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الصمت أحيانًا موقف أخلاقي صحيح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عدم الحديث أفضل بكثير من إصدار رسائل غير صادقة أو متسرّعة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2B09C30-5F1C-B54C-B208-DB089CFA43C8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dirty="0"/>
            <a:t>٥- </a:t>
          </a:r>
          <a:r>
            <a:rPr lang="ar-SA" sz="2400" b="1" dirty="0"/>
            <a:t>العمل مع المجتمعات، لا بالنيابة عنها</a:t>
          </a:r>
          <a:endParaRPr lang="en-GB" sz="2400" dirty="0"/>
        </a:p>
      </dgm:t>
    </dgm:pt>
    <dgm:pt modelId="{66C780F1-BC82-7941-B97A-DBADCD0CBD6F}" type="parTrans" cxnId="{613A9638-BDB7-EF4F-9FF1-98FA08CF182A}">
      <dgm:prSet/>
      <dgm:spPr/>
      <dgm:t>
        <a:bodyPr/>
        <a:lstStyle/>
        <a:p>
          <a:endParaRPr lang="en-GB"/>
        </a:p>
      </dgm:t>
    </dgm:pt>
    <dgm:pt modelId="{5AF51B64-647B-BD49-8BBD-1D8E555F4FC3}" type="sibTrans" cxnId="{613A9638-BDB7-EF4F-9FF1-98FA08CF182A}">
      <dgm:prSet/>
      <dgm:spPr/>
      <dgm:t>
        <a:bodyPr/>
        <a:lstStyle/>
        <a:p>
          <a:endParaRPr lang="en-GB"/>
        </a:p>
      </dgm:t>
    </dgm:pt>
    <dgm:pt modelId="{2BB9A1EE-BAC2-3E4B-B464-119BE8817A46}">
      <dgm:prSet phldrT="[Text]"/>
      <dgm:spPr/>
      <dgm:t>
        <a:bodyPr/>
        <a:lstStyle/>
        <a:p>
          <a:pPr rtl="1">
            <a:buNone/>
          </a:pPr>
          <a:r>
            <a:rPr lang="ar-SA" dirty="0"/>
            <a:t>المشاركة الحقيقية تبني ثقة أكبر بكثير من الحديث باسم الآخرين</a:t>
          </a:r>
          <a:endParaRPr lang="en-GB" dirty="0"/>
        </a:p>
      </dgm:t>
    </dgm:pt>
    <dgm:pt modelId="{5F36F596-33AC-8444-BFC3-BFF7FE4C18D3}" type="parTrans" cxnId="{170E4D0D-D671-174D-9123-F60AC662B3D4}">
      <dgm:prSet/>
      <dgm:spPr/>
      <dgm:t>
        <a:bodyPr/>
        <a:lstStyle/>
        <a:p>
          <a:pPr rtl="1"/>
          <a:endParaRPr lang="en-GB"/>
        </a:p>
      </dgm:t>
    </dgm:pt>
    <dgm:pt modelId="{8AADB7A2-C542-0140-817B-9BD2E6DE56F4}" type="sibTrans" cxnId="{170E4D0D-D671-174D-9123-F60AC662B3D4}">
      <dgm:prSet/>
      <dgm:spPr/>
      <dgm:t>
        <a:bodyPr/>
        <a:lstStyle/>
        <a:p>
          <a:endParaRPr lang="en-GB"/>
        </a:p>
      </dgm:t>
    </dgm:pt>
    <dgm:pt modelId="{FDB546C5-0FED-1747-818C-0B1D34696E2A}" type="pres">
      <dgm:prSet presAssocID="{5B0BFAD2-A999-3B41-82A1-CDF4A6E3F1DA}" presName="Name0" presStyleCnt="0">
        <dgm:presLayoutVars>
          <dgm:chMax val="7"/>
          <dgm:dir val="rev"/>
          <dgm:animLvl val="lvl"/>
          <dgm:resizeHandles val="exact"/>
        </dgm:presLayoutVars>
      </dgm:prSet>
      <dgm:spPr/>
    </dgm:pt>
    <dgm:pt modelId="{C6192A9D-BF74-F44A-BBD0-E5B94BF8DC32}" type="pres">
      <dgm:prSet presAssocID="{1752099A-5FA7-5B42-9954-CCC2DC540A73}" presName="circle1" presStyleLbl="node1" presStyleIdx="0" presStyleCnt="5"/>
      <dgm:spPr/>
    </dgm:pt>
    <dgm:pt modelId="{8BDBC743-EB21-8843-8F8D-2B93F5106B2C}" type="pres">
      <dgm:prSet presAssocID="{1752099A-5FA7-5B42-9954-CCC2DC540A73}" presName="space" presStyleCnt="0"/>
      <dgm:spPr/>
    </dgm:pt>
    <dgm:pt modelId="{FCE4C1DC-FC8A-8B47-A35B-0B4F669CA735}" type="pres">
      <dgm:prSet presAssocID="{1752099A-5FA7-5B42-9954-CCC2DC540A73}" presName="rect1" presStyleLbl="alignAcc1" presStyleIdx="0" presStyleCnt="5"/>
      <dgm:spPr/>
    </dgm:pt>
    <dgm:pt modelId="{CF7A5E9F-F074-6342-8514-8C6D96D8914E}" type="pres">
      <dgm:prSet presAssocID="{33175CCB-1C8B-1C44-8A2A-276D69ED11D2}" presName="vertSpace2" presStyleLbl="node1" presStyleIdx="0" presStyleCnt="5"/>
      <dgm:spPr/>
    </dgm:pt>
    <dgm:pt modelId="{5AC33960-1C99-0843-B4F0-264EE0C105A3}" type="pres">
      <dgm:prSet presAssocID="{33175CCB-1C8B-1C44-8A2A-276D69ED11D2}" presName="circle2" presStyleLbl="node1" presStyleIdx="1" presStyleCnt="5"/>
      <dgm:spPr/>
    </dgm:pt>
    <dgm:pt modelId="{835AD61F-8D1F-534D-A76F-B1262F3A12A3}" type="pres">
      <dgm:prSet presAssocID="{33175CCB-1C8B-1C44-8A2A-276D69ED11D2}" presName="rect2" presStyleLbl="alignAcc1" presStyleIdx="1" presStyleCnt="5"/>
      <dgm:spPr/>
    </dgm:pt>
    <dgm:pt modelId="{49B0535E-077A-D748-B4A9-B69ADB3AF17D}" type="pres">
      <dgm:prSet presAssocID="{00BA3E18-A5E2-9140-B854-8729D59638C7}" presName="vertSpace3" presStyleLbl="node1" presStyleIdx="1" presStyleCnt="5"/>
      <dgm:spPr/>
    </dgm:pt>
    <dgm:pt modelId="{9E193141-C8D7-134D-9959-DB7CA5D7CBE1}" type="pres">
      <dgm:prSet presAssocID="{00BA3E18-A5E2-9140-B854-8729D59638C7}" presName="circle3" presStyleLbl="node1" presStyleIdx="2" presStyleCnt="5"/>
      <dgm:spPr/>
    </dgm:pt>
    <dgm:pt modelId="{DEF917A0-BF37-6D42-B6AC-FC895CFB811A}" type="pres">
      <dgm:prSet presAssocID="{00BA3E18-A5E2-9140-B854-8729D59638C7}" presName="rect3" presStyleLbl="alignAcc1" presStyleIdx="2" presStyleCnt="5"/>
      <dgm:spPr/>
    </dgm:pt>
    <dgm:pt modelId="{BF2F9767-80C5-4840-9858-B6F2CC28603C}" type="pres">
      <dgm:prSet presAssocID="{E8E95C23-E752-394B-B9B6-2A78136193D2}" presName="vertSpace4" presStyleLbl="node1" presStyleIdx="2" presStyleCnt="5"/>
      <dgm:spPr/>
    </dgm:pt>
    <dgm:pt modelId="{CE854209-EE5E-774B-BEFD-2E4365CEB3F6}" type="pres">
      <dgm:prSet presAssocID="{E8E95C23-E752-394B-B9B6-2A78136193D2}" presName="circle4" presStyleLbl="node1" presStyleIdx="3" presStyleCnt="5"/>
      <dgm:spPr/>
    </dgm:pt>
    <dgm:pt modelId="{79E9942C-7272-CC4B-BFAA-2DEA4256470A}" type="pres">
      <dgm:prSet presAssocID="{E8E95C23-E752-394B-B9B6-2A78136193D2}" presName="rect4" presStyleLbl="alignAcc1" presStyleIdx="3" presStyleCnt="5"/>
      <dgm:spPr/>
    </dgm:pt>
    <dgm:pt modelId="{E72585DA-E9B6-9F4C-9B47-059277ACD3C1}" type="pres">
      <dgm:prSet presAssocID="{22B09C30-5F1C-B54C-B208-DB089CFA43C8}" presName="vertSpace5" presStyleLbl="node1" presStyleIdx="3" presStyleCnt="5"/>
      <dgm:spPr/>
    </dgm:pt>
    <dgm:pt modelId="{D1B1FA02-C714-E846-AB96-425449A4F874}" type="pres">
      <dgm:prSet presAssocID="{22B09C30-5F1C-B54C-B208-DB089CFA43C8}" presName="circle5" presStyleLbl="node1" presStyleIdx="4" presStyleCnt="5"/>
      <dgm:spPr/>
    </dgm:pt>
    <dgm:pt modelId="{19E02CF9-D7C6-3247-BE9D-7EAE7C4C4FD8}" type="pres">
      <dgm:prSet presAssocID="{22B09C30-5F1C-B54C-B208-DB089CFA43C8}" presName="rect5" presStyleLbl="alignAcc1" presStyleIdx="4" presStyleCnt="5"/>
      <dgm:spPr/>
    </dgm:pt>
    <dgm:pt modelId="{1A1F69BD-8112-8B4F-B3E4-6F1ED0EAE94F}" type="pres">
      <dgm:prSet presAssocID="{1752099A-5FA7-5B42-9954-CCC2DC540A73}" presName="rect1ParTx" presStyleLbl="alignAcc1" presStyleIdx="4" presStyleCnt="5">
        <dgm:presLayoutVars>
          <dgm:chMax val="1"/>
          <dgm:bulletEnabled val="1"/>
        </dgm:presLayoutVars>
      </dgm:prSet>
      <dgm:spPr/>
    </dgm:pt>
    <dgm:pt modelId="{32888025-034B-7D43-A587-4174977FAAD9}" type="pres">
      <dgm:prSet presAssocID="{1752099A-5FA7-5B42-9954-CCC2DC540A73}" presName="rect1ChTx" presStyleLbl="alignAcc1" presStyleIdx="4" presStyleCnt="5">
        <dgm:presLayoutVars>
          <dgm:bulletEnabled val="1"/>
        </dgm:presLayoutVars>
      </dgm:prSet>
      <dgm:spPr/>
    </dgm:pt>
    <dgm:pt modelId="{31A17EB8-F2F8-FD4D-B54C-3A4C6A4AF618}" type="pres">
      <dgm:prSet presAssocID="{33175CCB-1C8B-1C44-8A2A-276D69ED11D2}" presName="rect2ParTx" presStyleLbl="alignAcc1" presStyleIdx="4" presStyleCnt="5">
        <dgm:presLayoutVars>
          <dgm:chMax val="1"/>
          <dgm:bulletEnabled val="1"/>
        </dgm:presLayoutVars>
      </dgm:prSet>
      <dgm:spPr/>
    </dgm:pt>
    <dgm:pt modelId="{499C6B59-29B8-AB4B-94B4-4D9DA9561D1C}" type="pres">
      <dgm:prSet presAssocID="{33175CCB-1C8B-1C44-8A2A-276D69ED11D2}" presName="rect2ChTx" presStyleLbl="alignAcc1" presStyleIdx="4" presStyleCnt="5">
        <dgm:presLayoutVars>
          <dgm:bulletEnabled val="1"/>
        </dgm:presLayoutVars>
      </dgm:prSet>
      <dgm:spPr/>
    </dgm:pt>
    <dgm:pt modelId="{64FAF7B3-7736-E546-844B-5541343A1C6D}" type="pres">
      <dgm:prSet presAssocID="{00BA3E18-A5E2-9140-B854-8729D59638C7}" presName="rect3ParTx" presStyleLbl="alignAcc1" presStyleIdx="4" presStyleCnt="5">
        <dgm:presLayoutVars>
          <dgm:chMax val="1"/>
          <dgm:bulletEnabled val="1"/>
        </dgm:presLayoutVars>
      </dgm:prSet>
      <dgm:spPr/>
    </dgm:pt>
    <dgm:pt modelId="{FFCDBB3B-2811-C748-B574-27AA8ABBFD4E}" type="pres">
      <dgm:prSet presAssocID="{00BA3E18-A5E2-9140-B854-8729D59638C7}" presName="rect3ChTx" presStyleLbl="alignAcc1" presStyleIdx="4" presStyleCnt="5">
        <dgm:presLayoutVars>
          <dgm:bulletEnabled val="1"/>
        </dgm:presLayoutVars>
      </dgm:prSet>
      <dgm:spPr/>
    </dgm:pt>
    <dgm:pt modelId="{2FFA548B-28CF-054F-A915-42BC2BB6709F}" type="pres">
      <dgm:prSet presAssocID="{E8E95C23-E752-394B-B9B6-2A78136193D2}" presName="rect4ParTx" presStyleLbl="alignAcc1" presStyleIdx="4" presStyleCnt="5">
        <dgm:presLayoutVars>
          <dgm:chMax val="1"/>
          <dgm:bulletEnabled val="1"/>
        </dgm:presLayoutVars>
      </dgm:prSet>
      <dgm:spPr/>
    </dgm:pt>
    <dgm:pt modelId="{A784E9F4-2804-024B-81C2-35174C6E1E3D}" type="pres">
      <dgm:prSet presAssocID="{E8E95C23-E752-394B-B9B6-2A78136193D2}" presName="rect4ChTx" presStyleLbl="alignAcc1" presStyleIdx="4" presStyleCnt="5">
        <dgm:presLayoutVars>
          <dgm:bulletEnabled val="1"/>
        </dgm:presLayoutVars>
      </dgm:prSet>
      <dgm:spPr/>
    </dgm:pt>
    <dgm:pt modelId="{0EBAB87F-5F1F-4A49-8E0A-17FEF7B81915}" type="pres">
      <dgm:prSet presAssocID="{22B09C30-5F1C-B54C-B208-DB089CFA43C8}" presName="rect5ParTx" presStyleLbl="alignAcc1" presStyleIdx="4" presStyleCnt="5">
        <dgm:presLayoutVars>
          <dgm:chMax val="1"/>
          <dgm:bulletEnabled val="1"/>
        </dgm:presLayoutVars>
      </dgm:prSet>
      <dgm:spPr/>
    </dgm:pt>
    <dgm:pt modelId="{A826CCCC-2D93-E049-84E1-99E663DC32D0}" type="pres">
      <dgm:prSet presAssocID="{22B09C30-5F1C-B54C-B208-DB089CFA43C8}" presName="rect5ChTx" presStyleLbl="alignAcc1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BCB0530B-B977-5544-B5A9-3B119AC1F166}" type="presOf" srcId="{2BB9A1EE-BAC2-3E4B-B464-119BE8817A46}" destId="{A826CCCC-2D93-E049-84E1-99E663DC32D0}" srcOrd="0" destOrd="0" presId="urn:microsoft.com/office/officeart/2005/8/layout/target3"/>
    <dgm:cxn modelId="{170E4D0D-D671-174D-9123-F60AC662B3D4}" srcId="{22B09C30-5F1C-B54C-B208-DB089CFA43C8}" destId="{2BB9A1EE-BAC2-3E4B-B464-119BE8817A46}" srcOrd="0" destOrd="0" parTransId="{5F36F596-33AC-8444-BFC3-BFF7FE4C18D3}" sibTransId="{8AADB7A2-C542-0140-817B-9BD2E6DE56F4}"/>
    <dgm:cxn modelId="{D8F6BB18-7CAC-CC45-BDB1-F114F039F76B}" type="presOf" srcId="{8196662A-287F-234F-A077-9224702B5B77}" destId="{499C6B59-29B8-AB4B-94B4-4D9DA9561D1C}" srcOrd="0" destOrd="0" presId="urn:microsoft.com/office/officeart/2005/8/layout/target3"/>
    <dgm:cxn modelId="{613A9638-BDB7-EF4F-9FF1-98FA08CF182A}" srcId="{5B0BFAD2-A999-3B41-82A1-CDF4A6E3F1DA}" destId="{22B09C30-5F1C-B54C-B208-DB089CFA43C8}" srcOrd="4" destOrd="0" parTransId="{66C780F1-BC82-7941-B97A-DBADCD0CBD6F}" sibTransId="{5AF51B64-647B-BD49-8BBD-1D8E555F4FC3}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B9EEC457-151F-3F4F-AC7C-0B9274C53894}" type="presOf" srcId="{22B09C30-5F1C-B54C-B208-DB089CFA43C8}" destId="{0EBAB87F-5F1F-4A49-8E0A-17FEF7B81915}" srcOrd="1" destOrd="0" presId="urn:microsoft.com/office/officeart/2005/8/layout/target3"/>
    <dgm:cxn modelId="{7E17ED5A-F24A-1944-A2D3-78A1C3D2FF84}" type="presOf" srcId="{33175CCB-1C8B-1C44-8A2A-276D69ED11D2}" destId="{31A17EB8-F2F8-FD4D-B54C-3A4C6A4AF618}" srcOrd="1" destOrd="0" presId="urn:microsoft.com/office/officeart/2005/8/layout/target3"/>
    <dgm:cxn modelId="{C6CB1D5B-C703-D746-B9B9-DC9371960710}" type="presOf" srcId="{2EE28272-E03F-FE41-917F-9CFA55EACE13}" destId="{A784E9F4-2804-024B-81C2-35174C6E1E3D}" srcOrd="0" destOrd="0" presId="urn:microsoft.com/office/officeart/2005/8/layout/target3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0A91B279-B76F-164C-A0C6-11984B8C0925}" type="presOf" srcId="{E8E95C23-E752-394B-B9B6-2A78136193D2}" destId="{2FFA548B-28CF-054F-A915-42BC2BB6709F}" srcOrd="1" destOrd="0" presId="urn:microsoft.com/office/officeart/2005/8/layout/target3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FACFD390-A95D-A14E-B35F-F432B234E681}" type="presOf" srcId="{22B09C30-5F1C-B54C-B208-DB089CFA43C8}" destId="{19E02CF9-D7C6-3247-BE9D-7EAE7C4C4FD8}" srcOrd="0" destOrd="0" presId="urn:microsoft.com/office/officeart/2005/8/layout/target3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51C297A9-F246-7848-A9B2-7F6ACF307137}" type="presOf" srcId="{1752099A-5FA7-5B42-9954-CCC2DC540A73}" destId="{1A1F69BD-8112-8B4F-B3E4-6F1ED0EAE94F}" srcOrd="1" destOrd="0" presId="urn:microsoft.com/office/officeart/2005/8/layout/target3"/>
    <dgm:cxn modelId="{4F31A6C1-47D0-C548-8567-8BE5AA9C9068}" type="presOf" srcId="{00BA3E18-A5E2-9140-B854-8729D59638C7}" destId="{DEF917A0-BF37-6D42-B6AC-FC895CFB811A}" srcOrd="0" destOrd="0" presId="urn:microsoft.com/office/officeart/2005/8/layout/target3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27FC87C4-4C59-5841-AF29-202A650902DE}" type="presOf" srcId="{2E7B7787-BF7C-304D-9F38-1C0AB771DD8B}" destId="{FFCDBB3B-2811-C748-B574-27AA8ABBFD4E}" srcOrd="0" destOrd="0" presId="urn:microsoft.com/office/officeart/2005/8/layout/target3"/>
    <dgm:cxn modelId="{35E9C8D5-D0C0-E543-85BE-7F51167A7FD4}" type="presOf" srcId="{F0B52F86-83AF-D945-9E33-5773BE9861C5}" destId="{32888025-034B-7D43-A587-4174977FAAD9}" srcOrd="0" destOrd="0" presId="urn:microsoft.com/office/officeart/2005/8/layout/target3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B6240EE0-8E79-454D-8EA9-837C028A53C1}" type="presOf" srcId="{5B0BFAD2-A999-3B41-82A1-CDF4A6E3F1DA}" destId="{FDB546C5-0FED-1747-818C-0B1D34696E2A}" srcOrd="0" destOrd="0" presId="urn:microsoft.com/office/officeart/2005/8/layout/target3"/>
    <dgm:cxn modelId="{AA2266E3-E1AD-BA4C-93E1-EA408260AE6A}" type="presOf" srcId="{E8E95C23-E752-394B-B9B6-2A78136193D2}" destId="{79E9942C-7272-CC4B-BFAA-2DEA4256470A}" srcOrd="0" destOrd="0" presId="urn:microsoft.com/office/officeart/2005/8/layout/target3"/>
    <dgm:cxn modelId="{634DADE5-4E7F-824E-8D0C-831123DB4A42}" type="presOf" srcId="{33175CCB-1C8B-1C44-8A2A-276D69ED11D2}" destId="{835AD61F-8D1F-534D-A76F-B1262F3A12A3}" srcOrd="0" destOrd="0" presId="urn:microsoft.com/office/officeart/2005/8/layout/target3"/>
    <dgm:cxn modelId="{C515C8E8-17CD-9E44-BF77-78FCC29B18F5}" type="presOf" srcId="{1752099A-5FA7-5B42-9954-CCC2DC540A73}" destId="{FCE4C1DC-FC8A-8B47-A35B-0B4F669CA735}" srcOrd="0" destOrd="0" presId="urn:microsoft.com/office/officeart/2005/8/layout/target3"/>
    <dgm:cxn modelId="{7F8ED9E9-A395-6E41-94F4-1EA8BDA059D5}" type="presOf" srcId="{00BA3E18-A5E2-9140-B854-8729D59638C7}" destId="{64FAF7B3-7736-E546-844B-5541343A1C6D}" srcOrd="1" destOrd="0" presId="urn:microsoft.com/office/officeart/2005/8/layout/target3"/>
    <dgm:cxn modelId="{BE984167-48E4-3E46-984E-C01312F9B0AE}" type="presParOf" srcId="{FDB546C5-0FED-1747-818C-0B1D34696E2A}" destId="{C6192A9D-BF74-F44A-BBD0-E5B94BF8DC32}" srcOrd="0" destOrd="0" presId="urn:microsoft.com/office/officeart/2005/8/layout/target3"/>
    <dgm:cxn modelId="{2BB1D21B-02DF-6A49-BB39-C380F2D84E21}" type="presParOf" srcId="{FDB546C5-0FED-1747-818C-0B1D34696E2A}" destId="{8BDBC743-EB21-8843-8F8D-2B93F5106B2C}" srcOrd="1" destOrd="0" presId="urn:microsoft.com/office/officeart/2005/8/layout/target3"/>
    <dgm:cxn modelId="{3E4C95A2-675D-A348-93CF-65FBB32D4B69}" type="presParOf" srcId="{FDB546C5-0FED-1747-818C-0B1D34696E2A}" destId="{FCE4C1DC-FC8A-8B47-A35B-0B4F669CA735}" srcOrd="2" destOrd="0" presId="urn:microsoft.com/office/officeart/2005/8/layout/target3"/>
    <dgm:cxn modelId="{A15F0D1F-0C71-C040-A521-DE44509FBDD2}" type="presParOf" srcId="{FDB546C5-0FED-1747-818C-0B1D34696E2A}" destId="{CF7A5E9F-F074-6342-8514-8C6D96D8914E}" srcOrd="3" destOrd="0" presId="urn:microsoft.com/office/officeart/2005/8/layout/target3"/>
    <dgm:cxn modelId="{32554507-8C47-6D47-AC88-65C3412C5428}" type="presParOf" srcId="{FDB546C5-0FED-1747-818C-0B1D34696E2A}" destId="{5AC33960-1C99-0843-B4F0-264EE0C105A3}" srcOrd="4" destOrd="0" presId="urn:microsoft.com/office/officeart/2005/8/layout/target3"/>
    <dgm:cxn modelId="{E049BDB8-986F-EE4E-BFAB-D0358C1782DF}" type="presParOf" srcId="{FDB546C5-0FED-1747-818C-0B1D34696E2A}" destId="{835AD61F-8D1F-534D-A76F-B1262F3A12A3}" srcOrd="5" destOrd="0" presId="urn:microsoft.com/office/officeart/2005/8/layout/target3"/>
    <dgm:cxn modelId="{DAC87084-256D-2F4B-A61D-E032841A6360}" type="presParOf" srcId="{FDB546C5-0FED-1747-818C-0B1D34696E2A}" destId="{49B0535E-077A-D748-B4A9-B69ADB3AF17D}" srcOrd="6" destOrd="0" presId="urn:microsoft.com/office/officeart/2005/8/layout/target3"/>
    <dgm:cxn modelId="{A9B22472-C4AB-9142-B39E-73B99F1B5BB5}" type="presParOf" srcId="{FDB546C5-0FED-1747-818C-0B1D34696E2A}" destId="{9E193141-C8D7-134D-9959-DB7CA5D7CBE1}" srcOrd="7" destOrd="0" presId="urn:microsoft.com/office/officeart/2005/8/layout/target3"/>
    <dgm:cxn modelId="{EC25A12C-E80B-C647-9741-398A39EEA142}" type="presParOf" srcId="{FDB546C5-0FED-1747-818C-0B1D34696E2A}" destId="{DEF917A0-BF37-6D42-B6AC-FC895CFB811A}" srcOrd="8" destOrd="0" presId="urn:microsoft.com/office/officeart/2005/8/layout/target3"/>
    <dgm:cxn modelId="{CEF5E526-E92C-F247-8923-C47046EB10B4}" type="presParOf" srcId="{FDB546C5-0FED-1747-818C-0B1D34696E2A}" destId="{BF2F9767-80C5-4840-9858-B6F2CC28603C}" srcOrd="9" destOrd="0" presId="urn:microsoft.com/office/officeart/2005/8/layout/target3"/>
    <dgm:cxn modelId="{F8457621-9AE0-AF45-81D4-D8678615D0F1}" type="presParOf" srcId="{FDB546C5-0FED-1747-818C-0B1D34696E2A}" destId="{CE854209-EE5E-774B-BEFD-2E4365CEB3F6}" srcOrd="10" destOrd="0" presId="urn:microsoft.com/office/officeart/2005/8/layout/target3"/>
    <dgm:cxn modelId="{9975CA52-8B8F-5A49-A7E3-BA3486DF58AA}" type="presParOf" srcId="{FDB546C5-0FED-1747-818C-0B1D34696E2A}" destId="{79E9942C-7272-CC4B-BFAA-2DEA4256470A}" srcOrd="11" destOrd="0" presId="urn:microsoft.com/office/officeart/2005/8/layout/target3"/>
    <dgm:cxn modelId="{7B39EF74-6AC0-8744-ABAD-9C1F297A7B5B}" type="presParOf" srcId="{FDB546C5-0FED-1747-818C-0B1D34696E2A}" destId="{E72585DA-E9B6-9F4C-9B47-059277ACD3C1}" srcOrd="12" destOrd="0" presId="urn:microsoft.com/office/officeart/2005/8/layout/target3"/>
    <dgm:cxn modelId="{D9CCDCDD-DFFA-A343-B914-3BA483C1B562}" type="presParOf" srcId="{FDB546C5-0FED-1747-818C-0B1D34696E2A}" destId="{D1B1FA02-C714-E846-AB96-425449A4F874}" srcOrd="13" destOrd="0" presId="urn:microsoft.com/office/officeart/2005/8/layout/target3"/>
    <dgm:cxn modelId="{E9196D5A-2DFE-A54F-BE74-E9F1CAD64556}" type="presParOf" srcId="{FDB546C5-0FED-1747-818C-0B1D34696E2A}" destId="{19E02CF9-D7C6-3247-BE9D-7EAE7C4C4FD8}" srcOrd="14" destOrd="0" presId="urn:microsoft.com/office/officeart/2005/8/layout/target3"/>
    <dgm:cxn modelId="{293CD02B-E428-EC46-8623-A460A0F0C0BA}" type="presParOf" srcId="{FDB546C5-0FED-1747-818C-0B1D34696E2A}" destId="{1A1F69BD-8112-8B4F-B3E4-6F1ED0EAE94F}" srcOrd="15" destOrd="0" presId="urn:microsoft.com/office/officeart/2005/8/layout/target3"/>
    <dgm:cxn modelId="{BD6F6A2A-15DA-F848-8764-B82394262100}" type="presParOf" srcId="{FDB546C5-0FED-1747-818C-0B1D34696E2A}" destId="{32888025-034B-7D43-A587-4174977FAAD9}" srcOrd="16" destOrd="0" presId="urn:microsoft.com/office/officeart/2005/8/layout/target3"/>
    <dgm:cxn modelId="{4022DC9F-C7C0-7A47-B5DD-D7953AB772E3}" type="presParOf" srcId="{FDB546C5-0FED-1747-818C-0B1D34696E2A}" destId="{31A17EB8-F2F8-FD4D-B54C-3A4C6A4AF618}" srcOrd="17" destOrd="0" presId="urn:microsoft.com/office/officeart/2005/8/layout/target3"/>
    <dgm:cxn modelId="{897DC198-C14F-754D-98B2-B0184628076A}" type="presParOf" srcId="{FDB546C5-0FED-1747-818C-0B1D34696E2A}" destId="{499C6B59-29B8-AB4B-94B4-4D9DA9561D1C}" srcOrd="18" destOrd="0" presId="urn:microsoft.com/office/officeart/2005/8/layout/target3"/>
    <dgm:cxn modelId="{641914A5-531F-2046-B9DC-352916EB128F}" type="presParOf" srcId="{FDB546C5-0FED-1747-818C-0B1D34696E2A}" destId="{64FAF7B3-7736-E546-844B-5541343A1C6D}" srcOrd="19" destOrd="0" presId="urn:microsoft.com/office/officeart/2005/8/layout/target3"/>
    <dgm:cxn modelId="{5BA20DD8-E9E2-2944-9160-1935BC534326}" type="presParOf" srcId="{FDB546C5-0FED-1747-818C-0B1D34696E2A}" destId="{FFCDBB3B-2811-C748-B574-27AA8ABBFD4E}" srcOrd="20" destOrd="0" presId="urn:microsoft.com/office/officeart/2005/8/layout/target3"/>
    <dgm:cxn modelId="{BE452CCC-2BDC-DC4E-8997-C8E1921113BC}" type="presParOf" srcId="{FDB546C5-0FED-1747-818C-0B1D34696E2A}" destId="{2FFA548B-28CF-054F-A915-42BC2BB6709F}" srcOrd="21" destOrd="0" presId="urn:microsoft.com/office/officeart/2005/8/layout/target3"/>
    <dgm:cxn modelId="{2724CE38-A66D-F249-97C9-0FB435818C0C}" type="presParOf" srcId="{FDB546C5-0FED-1747-818C-0B1D34696E2A}" destId="{A784E9F4-2804-024B-81C2-35174C6E1E3D}" srcOrd="22" destOrd="0" presId="urn:microsoft.com/office/officeart/2005/8/layout/target3"/>
    <dgm:cxn modelId="{6D23F623-1C35-8740-8327-A50E21EF25DB}" type="presParOf" srcId="{FDB546C5-0FED-1747-818C-0B1D34696E2A}" destId="{0EBAB87F-5F1F-4A49-8E0A-17FEF7B81915}" srcOrd="23" destOrd="0" presId="urn:microsoft.com/office/officeart/2005/8/layout/target3"/>
    <dgm:cxn modelId="{0E9396D6-6DA2-1F44-8FC0-5E5545C4D6D9}" type="presParOf" srcId="{FDB546C5-0FED-1747-818C-0B1D34696E2A}" destId="{A826CCCC-2D93-E049-84E1-99E663DC32D0}" srcOrd="2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list1" loCatId="process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١- ابنِ قيمك أولًا، ثم تواصل بها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algn="r"/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algn="r"/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لا تُطلق رسائل قِيَمية إلا حين تكون القيم واضحة ومتجذّرة في المؤسسة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algn="r"/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algn="r"/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٢- كن صادقًا حتى لو كان ذلك أصعب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algn="r"/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algn="r"/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None/>
          </a:pPr>
          <a:r>
            <a:rPr lang="ar-SA" sz="2400" dirty="0"/>
            <a:t>الصدق يُبنى ببطء لكنه يدوم — الجمهور سيكتشف سريعًا أي زيف</a:t>
          </a:r>
          <a:r>
            <a:rPr lang="en-GB" sz="2400" dirty="0"/>
            <a:t>.</a:t>
          </a:r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algn="r"/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algn="r"/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٣- احترم صوت المجتمعات المتأثرة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algn="r"/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algn="r"/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دائمًا استمع وادعم، ولا تتحدث بالنيابة عن الآخرين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algn="r"/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algn="r"/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٤- اعتبر الشفافية ركيزة لا خيارًا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pPr algn="r"/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pPr algn="r"/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في الأزمات المجتمعية، الشفافية هي الدرع الأقوى ضد فقدان الثقة</a:t>
          </a:r>
          <a:endParaRPr lang="en-GB" sz="2400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pPr algn="r"/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pPr algn="r"/>
          <a:endParaRPr lang="en-GB" sz="2400"/>
        </a:p>
      </dgm:t>
    </dgm:pt>
    <dgm:pt modelId="{EB93C60F-79C9-9349-89CF-6ABA334F3BEC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٥- تذكّر: الجمهور يملك ذاكرة طويلة جدًا</a:t>
          </a:r>
          <a:endParaRPr lang="en-GB" sz="2400" dirty="0"/>
        </a:p>
      </dgm:t>
    </dgm:pt>
    <dgm:pt modelId="{FC9F3C02-CC18-744F-A88E-A15F973DC52C}" type="parTrans" cxnId="{51465A3F-F869-0B47-AA14-308FB596D6EE}">
      <dgm:prSet/>
      <dgm:spPr/>
      <dgm:t>
        <a:bodyPr/>
        <a:lstStyle/>
        <a:p>
          <a:pPr algn="r"/>
          <a:endParaRPr lang="en-GB" sz="2400"/>
        </a:p>
      </dgm:t>
    </dgm:pt>
    <dgm:pt modelId="{A3AE30A7-F5E1-C149-9F18-C67005126DA5}" type="sibTrans" cxnId="{51465A3F-F869-0B47-AA14-308FB596D6EE}">
      <dgm:prSet/>
      <dgm:spPr/>
      <dgm:t>
        <a:bodyPr/>
        <a:lstStyle/>
        <a:p>
          <a:pPr algn="r"/>
          <a:endParaRPr lang="en-GB" sz="2400"/>
        </a:p>
      </dgm:t>
    </dgm:pt>
    <dgm:pt modelId="{82920FBD-2102-0047-97E2-7857CA93701D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مواقفك اليوم ستُرافق صورتك التسويقية سنوات — لا تستهين بتأثيرها</a:t>
          </a:r>
          <a:endParaRPr lang="en-GB" sz="2400" dirty="0"/>
        </a:p>
      </dgm:t>
    </dgm:pt>
    <dgm:pt modelId="{709FAC72-9D6E-1E41-938E-E807FC6AB453}" type="parTrans" cxnId="{FF8A9C6C-B951-5C4A-A64A-BB589B110EC6}">
      <dgm:prSet/>
      <dgm:spPr/>
      <dgm:t>
        <a:bodyPr/>
        <a:lstStyle/>
        <a:p>
          <a:pPr algn="r"/>
          <a:endParaRPr lang="en-GB" sz="2400"/>
        </a:p>
      </dgm:t>
    </dgm:pt>
    <dgm:pt modelId="{6D9649CA-6419-9649-927A-4155F1113B06}" type="sibTrans" cxnId="{FF8A9C6C-B951-5C4A-A64A-BB589B110EC6}">
      <dgm:prSet/>
      <dgm:spPr/>
      <dgm:t>
        <a:bodyPr/>
        <a:lstStyle/>
        <a:p>
          <a:pPr algn="r"/>
          <a:endParaRPr lang="en-GB" sz="2400"/>
        </a:p>
      </dgm:t>
    </dgm:pt>
    <dgm:pt modelId="{5D42BC0A-16F4-B346-87EE-05316F490547}" type="pres">
      <dgm:prSet presAssocID="{BD09AEF8-F502-8F47-BA6A-B0FFAEB3008F}" presName="linear" presStyleCnt="0">
        <dgm:presLayoutVars>
          <dgm:dir val="rev"/>
          <dgm:animLvl val="lvl"/>
          <dgm:resizeHandles val="exact"/>
        </dgm:presLayoutVars>
      </dgm:prSet>
      <dgm:spPr/>
    </dgm:pt>
    <dgm:pt modelId="{7FE27407-463A-D54E-A318-EA2D8D025121}" type="pres">
      <dgm:prSet presAssocID="{4A11EF4C-C086-E642-9BB3-7F06E5C1290B}" presName="parentLin" presStyleCnt="0"/>
      <dgm:spPr/>
    </dgm:pt>
    <dgm:pt modelId="{A7DC9BDF-2CCE-8641-932C-046F6CE8DF0D}" type="pres">
      <dgm:prSet presAssocID="{4A11EF4C-C086-E642-9BB3-7F06E5C1290B}" presName="parentLeftMargin" presStyleLbl="node1" presStyleIdx="0" presStyleCnt="5"/>
      <dgm:spPr/>
    </dgm:pt>
    <dgm:pt modelId="{819D6468-412D-8942-817E-65796B87AD62}" type="pres">
      <dgm:prSet presAssocID="{4A11EF4C-C086-E642-9BB3-7F06E5C1290B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88DC6FDC-8FD3-6645-83FE-E6EB1DF73746}" type="pres">
      <dgm:prSet presAssocID="{4A11EF4C-C086-E642-9BB3-7F06E5C1290B}" presName="negativeSpace" presStyleCnt="0"/>
      <dgm:spPr/>
    </dgm:pt>
    <dgm:pt modelId="{143D735E-E13D-374E-9BBD-58B594D5F68D}" type="pres">
      <dgm:prSet presAssocID="{4A11EF4C-C086-E642-9BB3-7F06E5C1290B}" presName="childText" presStyleLbl="conFgAcc1" presStyleIdx="0" presStyleCnt="5">
        <dgm:presLayoutVars>
          <dgm:bulletEnabled val="1"/>
        </dgm:presLayoutVars>
      </dgm:prSet>
      <dgm:spPr/>
    </dgm:pt>
    <dgm:pt modelId="{509F6DC5-70C7-8244-990E-52723C1AAA16}" type="pres">
      <dgm:prSet presAssocID="{41E91CD4-8D46-734A-9F81-98BE45E9A506}" presName="spaceBetweenRectangles" presStyleCnt="0"/>
      <dgm:spPr/>
    </dgm:pt>
    <dgm:pt modelId="{71F1524A-B04C-784A-92FF-C7D722F98BB0}" type="pres">
      <dgm:prSet presAssocID="{102A7D41-83D4-E04C-90C4-580B0FF7BC74}" presName="parentLin" presStyleCnt="0"/>
      <dgm:spPr/>
    </dgm:pt>
    <dgm:pt modelId="{968A29D7-2332-3846-B844-010D2291B203}" type="pres">
      <dgm:prSet presAssocID="{102A7D41-83D4-E04C-90C4-580B0FF7BC74}" presName="parentLeftMargin" presStyleLbl="node1" presStyleIdx="0" presStyleCnt="5"/>
      <dgm:spPr/>
    </dgm:pt>
    <dgm:pt modelId="{0DBB8007-6B1A-474A-ADBD-11D4C70F8A38}" type="pres">
      <dgm:prSet presAssocID="{102A7D41-83D4-E04C-90C4-580B0FF7BC74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975A0509-365B-4545-99DC-2696560E5C4C}" type="pres">
      <dgm:prSet presAssocID="{102A7D41-83D4-E04C-90C4-580B0FF7BC74}" presName="negativeSpace" presStyleCnt="0"/>
      <dgm:spPr/>
    </dgm:pt>
    <dgm:pt modelId="{489691B6-D670-474A-B917-0202BE46DD98}" type="pres">
      <dgm:prSet presAssocID="{102A7D41-83D4-E04C-90C4-580B0FF7BC74}" presName="childText" presStyleLbl="conFgAcc1" presStyleIdx="1" presStyleCnt="5">
        <dgm:presLayoutVars>
          <dgm:bulletEnabled val="1"/>
        </dgm:presLayoutVars>
      </dgm:prSet>
      <dgm:spPr/>
    </dgm:pt>
    <dgm:pt modelId="{9EBE1B86-D50C-F148-8B94-E8D083F52F2D}" type="pres">
      <dgm:prSet presAssocID="{6652ED82-6B71-6543-A7FC-4590E5EB8DAC}" presName="spaceBetweenRectangles" presStyleCnt="0"/>
      <dgm:spPr/>
    </dgm:pt>
    <dgm:pt modelId="{8BD242E5-D6C7-9143-803A-1F2BFB70BF9E}" type="pres">
      <dgm:prSet presAssocID="{ADD6F1E2-4AED-DA41-AAFA-764AE518E54B}" presName="parentLin" presStyleCnt="0"/>
      <dgm:spPr/>
    </dgm:pt>
    <dgm:pt modelId="{0F0C21BF-5320-E04E-AF35-9DBBA23C7562}" type="pres">
      <dgm:prSet presAssocID="{ADD6F1E2-4AED-DA41-AAFA-764AE518E54B}" presName="parentLeftMargin" presStyleLbl="node1" presStyleIdx="1" presStyleCnt="5"/>
      <dgm:spPr/>
    </dgm:pt>
    <dgm:pt modelId="{C101D9E8-BE40-154F-9C52-5578A5AFAA83}" type="pres">
      <dgm:prSet presAssocID="{ADD6F1E2-4AED-DA41-AAFA-764AE518E54B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91978896-46F4-914F-B394-ED148E7E8677}" type="pres">
      <dgm:prSet presAssocID="{ADD6F1E2-4AED-DA41-AAFA-764AE518E54B}" presName="negativeSpace" presStyleCnt="0"/>
      <dgm:spPr/>
    </dgm:pt>
    <dgm:pt modelId="{685FEC5A-5CDA-124B-AD31-D4DC5D14ED05}" type="pres">
      <dgm:prSet presAssocID="{ADD6F1E2-4AED-DA41-AAFA-764AE518E54B}" presName="childText" presStyleLbl="conFgAcc1" presStyleIdx="2" presStyleCnt="5">
        <dgm:presLayoutVars>
          <dgm:bulletEnabled val="1"/>
        </dgm:presLayoutVars>
      </dgm:prSet>
      <dgm:spPr/>
    </dgm:pt>
    <dgm:pt modelId="{01062C42-F220-AE47-98DC-40BC456F7437}" type="pres">
      <dgm:prSet presAssocID="{0EBECCBF-32B3-7540-945E-6EAB29D7B1DA}" presName="spaceBetweenRectangles" presStyleCnt="0"/>
      <dgm:spPr/>
    </dgm:pt>
    <dgm:pt modelId="{FC419445-BB49-B042-95F7-AFCA1C4F618E}" type="pres">
      <dgm:prSet presAssocID="{62E37409-2A2A-FA47-83CE-3CEDEC3BC08D}" presName="parentLin" presStyleCnt="0"/>
      <dgm:spPr/>
    </dgm:pt>
    <dgm:pt modelId="{46B921F3-81BB-B544-9170-88CF0781F5CC}" type="pres">
      <dgm:prSet presAssocID="{62E37409-2A2A-FA47-83CE-3CEDEC3BC08D}" presName="parentLeftMargin" presStyleLbl="node1" presStyleIdx="2" presStyleCnt="5"/>
      <dgm:spPr/>
    </dgm:pt>
    <dgm:pt modelId="{D2E35010-E453-204B-B528-36DEB2F6C530}" type="pres">
      <dgm:prSet presAssocID="{62E37409-2A2A-FA47-83CE-3CEDEC3BC08D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A7896447-1DA4-D84C-9824-C060930FB9F0}" type="pres">
      <dgm:prSet presAssocID="{62E37409-2A2A-FA47-83CE-3CEDEC3BC08D}" presName="negativeSpace" presStyleCnt="0"/>
      <dgm:spPr/>
    </dgm:pt>
    <dgm:pt modelId="{F2A3B442-698F-7F4D-9AEE-2D732DCD4D88}" type="pres">
      <dgm:prSet presAssocID="{62E37409-2A2A-FA47-83CE-3CEDEC3BC08D}" presName="childText" presStyleLbl="conFgAcc1" presStyleIdx="3" presStyleCnt="5">
        <dgm:presLayoutVars>
          <dgm:bulletEnabled val="1"/>
        </dgm:presLayoutVars>
      </dgm:prSet>
      <dgm:spPr/>
    </dgm:pt>
    <dgm:pt modelId="{2B28D28B-51EB-B643-99C6-088F17C6E5F1}" type="pres">
      <dgm:prSet presAssocID="{54F14A74-F921-E644-A257-E979929ACF14}" presName="spaceBetweenRectangles" presStyleCnt="0"/>
      <dgm:spPr/>
    </dgm:pt>
    <dgm:pt modelId="{F5DA14D6-669C-2143-B47A-CF113C52973C}" type="pres">
      <dgm:prSet presAssocID="{EB93C60F-79C9-9349-89CF-6ABA334F3BEC}" presName="parentLin" presStyleCnt="0"/>
      <dgm:spPr/>
    </dgm:pt>
    <dgm:pt modelId="{2B806F22-4AD5-2E41-8964-1390C8373C58}" type="pres">
      <dgm:prSet presAssocID="{EB93C60F-79C9-9349-89CF-6ABA334F3BEC}" presName="parentLeftMargin" presStyleLbl="node1" presStyleIdx="3" presStyleCnt="5"/>
      <dgm:spPr/>
    </dgm:pt>
    <dgm:pt modelId="{636CF506-9709-454E-83BE-21CC4B8D6E83}" type="pres">
      <dgm:prSet presAssocID="{EB93C60F-79C9-9349-89CF-6ABA334F3BEC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77F2533F-2DA8-C645-8582-C536C690D973}" type="pres">
      <dgm:prSet presAssocID="{EB93C60F-79C9-9349-89CF-6ABA334F3BEC}" presName="negativeSpace" presStyleCnt="0"/>
      <dgm:spPr/>
    </dgm:pt>
    <dgm:pt modelId="{64DF7C43-0846-8742-9B0A-1CE5A643D73D}" type="pres">
      <dgm:prSet presAssocID="{EB93C60F-79C9-9349-89CF-6ABA334F3BEC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C129D903-8D7F-E747-A20D-FB29BD363A41}" type="presOf" srcId="{4A11EF4C-C086-E642-9BB3-7F06E5C1290B}" destId="{A7DC9BDF-2CCE-8641-932C-046F6CE8DF0D}" srcOrd="0" destOrd="0" presId="urn:microsoft.com/office/officeart/2005/8/layout/list1"/>
    <dgm:cxn modelId="{20B0CD09-2FFF-B740-B229-DBA8291818C8}" type="presOf" srcId="{83C71CD6-57CD-1345-AA65-E4449339D441}" destId="{F2A3B442-698F-7F4D-9AEE-2D732DCD4D88}" srcOrd="0" destOrd="0" presId="urn:microsoft.com/office/officeart/2005/8/layout/list1"/>
    <dgm:cxn modelId="{0460AA0C-D027-F14E-BB00-D211D192EFE8}" type="presOf" srcId="{102A7D41-83D4-E04C-90C4-580B0FF7BC74}" destId="{0DBB8007-6B1A-474A-ADBD-11D4C70F8A38}" srcOrd="1" destOrd="0" presId="urn:microsoft.com/office/officeart/2005/8/layout/list1"/>
    <dgm:cxn modelId="{698B3513-B529-6B4A-A429-2D46E2FC340D}" type="presOf" srcId="{62E37409-2A2A-FA47-83CE-3CEDEC3BC08D}" destId="{D2E35010-E453-204B-B528-36DEB2F6C530}" srcOrd="1" destOrd="0" presId="urn:microsoft.com/office/officeart/2005/8/layout/list1"/>
    <dgm:cxn modelId="{98701C14-02A3-C94A-860B-5FB246E1DBFC}" type="presOf" srcId="{BD09AEF8-F502-8F47-BA6A-B0FFAEB3008F}" destId="{5D42BC0A-16F4-B346-87EE-05316F490547}" srcOrd="0" destOrd="0" presId="urn:microsoft.com/office/officeart/2005/8/layout/list1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D5C72D26-5190-FF4C-93F5-DDF067943AD9}" type="presOf" srcId="{EB93C60F-79C9-9349-89CF-6ABA334F3BEC}" destId="{2B806F22-4AD5-2E41-8964-1390C8373C58}" srcOrd="0" destOrd="0" presId="urn:microsoft.com/office/officeart/2005/8/layout/list1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1465A3F-F869-0B47-AA14-308FB596D6EE}" srcId="{BD09AEF8-F502-8F47-BA6A-B0FFAEB3008F}" destId="{EB93C60F-79C9-9349-89CF-6ABA334F3BEC}" srcOrd="4" destOrd="0" parTransId="{FC9F3C02-CC18-744F-A88E-A15F973DC52C}" sibTransId="{A3AE30A7-F5E1-C149-9F18-C67005126DA5}"/>
    <dgm:cxn modelId="{180D4245-497C-E34E-974A-BC9FD2DF80E5}" type="presOf" srcId="{65387183-454B-F14D-A6F6-7DA8C5BFAE05}" destId="{489691B6-D670-474A-B917-0202BE46DD98}" srcOrd="0" destOrd="0" presId="urn:microsoft.com/office/officeart/2005/8/layout/list1"/>
    <dgm:cxn modelId="{0B34E04C-09BD-DC41-B01F-C58208592B3A}" type="presOf" srcId="{C88ED262-17EB-A64F-8186-B36DDD55690A}" destId="{143D735E-E13D-374E-9BBD-58B594D5F68D}" srcOrd="0" destOrd="0" presId="urn:microsoft.com/office/officeart/2005/8/layout/list1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4A3BC05C-9D45-8741-B74D-F5D78C55F3AD}" type="presOf" srcId="{EB93C60F-79C9-9349-89CF-6ABA334F3BEC}" destId="{636CF506-9709-454E-83BE-21CC4B8D6E83}" srcOrd="1" destOrd="0" presId="urn:microsoft.com/office/officeart/2005/8/layout/list1"/>
    <dgm:cxn modelId="{EECF5D5F-7F4B-E346-AFA2-DD9C8F6D8511}" type="presOf" srcId="{4A11EF4C-C086-E642-9BB3-7F06E5C1290B}" destId="{819D6468-412D-8942-817E-65796B87AD62}" srcOrd="1" destOrd="0" presId="urn:microsoft.com/office/officeart/2005/8/layout/list1"/>
    <dgm:cxn modelId="{75D33D68-1E77-F94C-847E-D74F368E6FA1}" type="presOf" srcId="{B1994776-BB7E-AD4E-900E-8296E2C69C4F}" destId="{685FEC5A-5CDA-124B-AD31-D4DC5D14ED05}" srcOrd="0" destOrd="0" presId="urn:microsoft.com/office/officeart/2005/8/layout/list1"/>
    <dgm:cxn modelId="{FF8A9C6C-B951-5C4A-A64A-BB589B110EC6}" srcId="{EB93C60F-79C9-9349-89CF-6ABA334F3BEC}" destId="{82920FBD-2102-0047-97E2-7857CA93701D}" srcOrd="0" destOrd="0" parTransId="{709FAC72-9D6E-1E41-938E-E807FC6AB453}" sibTransId="{6D9649CA-6419-9649-927A-4155F1113B06}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2B1BBAA5-4771-F44F-8145-A5B1ECB82D13}" type="presOf" srcId="{102A7D41-83D4-E04C-90C4-580B0FF7BC74}" destId="{968A29D7-2332-3846-B844-010D2291B203}" srcOrd="0" destOrd="0" presId="urn:microsoft.com/office/officeart/2005/8/layout/list1"/>
    <dgm:cxn modelId="{054D63AD-8278-8849-9EED-EA3608F72A2A}" type="presOf" srcId="{82920FBD-2102-0047-97E2-7857CA93701D}" destId="{64DF7C43-0846-8742-9B0A-1CE5A643D73D}" srcOrd="0" destOrd="0" presId="urn:microsoft.com/office/officeart/2005/8/layout/list1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9117FDE8-CC73-B64D-B9DD-B08CDB07E9D7}" type="presOf" srcId="{ADD6F1E2-4AED-DA41-AAFA-764AE518E54B}" destId="{C101D9E8-BE40-154F-9C52-5578A5AFAA83}" srcOrd="1" destOrd="0" presId="urn:microsoft.com/office/officeart/2005/8/layout/list1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EEE631F2-98E3-8A41-A100-54F53B6D9F45}" type="presOf" srcId="{62E37409-2A2A-FA47-83CE-3CEDEC3BC08D}" destId="{46B921F3-81BB-B544-9170-88CF0781F5CC}" srcOrd="0" destOrd="0" presId="urn:microsoft.com/office/officeart/2005/8/layout/list1"/>
    <dgm:cxn modelId="{442EB4FE-9D85-9E4F-A2D1-7C6EBF1C5E86}" type="presOf" srcId="{ADD6F1E2-4AED-DA41-AAFA-764AE518E54B}" destId="{0F0C21BF-5320-E04E-AF35-9DBBA23C7562}" srcOrd="0" destOrd="0" presId="urn:microsoft.com/office/officeart/2005/8/layout/list1"/>
    <dgm:cxn modelId="{426DE294-6A8E-1644-8208-8428579DB867}" type="presParOf" srcId="{5D42BC0A-16F4-B346-87EE-05316F490547}" destId="{7FE27407-463A-D54E-A318-EA2D8D025121}" srcOrd="0" destOrd="0" presId="urn:microsoft.com/office/officeart/2005/8/layout/list1"/>
    <dgm:cxn modelId="{9C86F267-11DE-AC4E-9A5C-3456B0BD700A}" type="presParOf" srcId="{7FE27407-463A-D54E-A318-EA2D8D025121}" destId="{A7DC9BDF-2CCE-8641-932C-046F6CE8DF0D}" srcOrd="0" destOrd="0" presId="urn:microsoft.com/office/officeart/2005/8/layout/list1"/>
    <dgm:cxn modelId="{291B35F5-4A21-0743-AF1A-6450213F08B8}" type="presParOf" srcId="{7FE27407-463A-D54E-A318-EA2D8D025121}" destId="{819D6468-412D-8942-817E-65796B87AD62}" srcOrd="1" destOrd="0" presId="urn:microsoft.com/office/officeart/2005/8/layout/list1"/>
    <dgm:cxn modelId="{74324CEE-3FA4-1D42-9668-45BBACBD9373}" type="presParOf" srcId="{5D42BC0A-16F4-B346-87EE-05316F490547}" destId="{88DC6FDC-8FD3-6645-83FE-E6EB1DF73746}" srcOrd="1" destOrd="0" presId="urn:microsoft.com/office/officeart/2005/8/layout/list1"/>
    <dgm:cxn modelId="{22BDA241-95E6-4442-B559-387A94316882}" type="presParOf" srcId="{5D42BC0A-16F4-B346-87EE-05316F490547}" destId="{143D735E-E13D-374E-9BBD-58B594D5F68D}" srcOrd="2" destOrd="0" presId="urn:microsoft.com/office/officeart/2005/8/layout/list1"/>
    <dgm:cxn modelId="{468C8ECE-3C6F-144E-8BBA-036AB17AD0A5}" type="presParOf" srcId="{5D42BC0A-16F4-B346-87EE-05316F490547}" destId="{509F6DC5-70C7-8244-990E-52723C1AAA16}" srcOrd="3" destOrd="0" presId="urn:microsoft.com/office/officeart/2005/8/layout/list1"/>
    <dgm:cxn modelId="{935AF98B-E351-5340-8A1C-C9638DE951DC}" type="presParOf" srcId="{5D42BC0A-16F4-B346-87EE-05316F490547}" destId="{71F1524A-B04C-784A-92FF-C7D722F98BB0}" srcOrd="4" destOrd="0" presId="urn:microsoft.com/office/officeart/2005/8/layout/list1"/>
    <dgm:cxn modelId="{CAD6A9A5-5FD0-C346-B466-17A4893823CA}" type="presParOf" srcId="{71F1524A-B04C-784A-92FF-C7D722F98BB0}" destId="{968A29D7-2332-3846-B844-010D2291B203}" srcOrd="0" destOrd="0" presId="urn:microsoft.com/office/officeart/2005/8/layout/list1"/>
    <dgm:cxn modelId="{95556EA2-1C3E-4245-A223-9AF7EC8D9075}" type="presParOf" srcId="{71F1524A-B04C-784A-92FF-C7D722F98BB0}" destId="{0DBB8007-6B1A-474A-ADBD-11D4C70F8A38}" srcOrd="1" destOrd="0" presId="urn:microsoft.com/office/officeart/2005/8/layout/list1"/>
    <dgm:cxn modelId="{0B598390-FF68-D045-8528-3443F5DC0B72}" type="presParOf" srcId="{5D42BC0A-16F4-B346-87EE-05316F490547}" destId="{975A0509-365B-4545-99DC-2696560E5C4C}" srcOrd="5" destOrd="0" presId="urn:microsoft.com/office/officeart/2005/8/layout/list1"/>
    <dgm:cxn modelId="{A517C8A9-93E1-CA45-B24D-760E332CF85F}" type="presParOf" srcId="{5D42BC0A-16F4-B346-87EE-05316F490547}" destId="{489691B6-D670-474A-B917-0202BE46DD98}" srcOrd="6" destOrd="0" presId="urn:microsoft.com/office/officeart/2005/8/layout/list1"/>
    <dgm:cxn modelId="{295010DF-0A6A-C142-A4B4-EAB7DC7367EC}" type="presParOf" srcId="{5D42BC0A-16F4-B346-87EE-05316F490547}" destId="{9EBE1B86-D50C-F148-8B94-E8D083F52F2D}" srcOrd="7" destOrd="0" presId="urn:microsoft.com/office/officeart/2005/8/layout/list1"/>
    <dgm:cxn modelId="{355FBC57-D5C9-2640-976A-4E4127BDC2D1}" type="presParOf" srcId="{5D42BC0A-16F4-B346-87EE-05316F490547}" destId="{8BD242E5-D6C7-9143-803A-1F2BFB70BF9E}" srcOrd="8" destOrd="0" presId="urn:microsoft.com/office/officeart/2005/8/layout/list1"/>
    <dgm:cxn modelId="{97FB6D09-6CFC-E941-B3EC-DB0C1C37D78F}" type="presParOf" srcId="{8BD242E5-D6C7-9143-803A-1F2BFB70BF9E}" destId="{0F0C21BF-5320-E04E-AF35-9DBBA23C7562}" srcOrd="0" destOrd="0" presId="urn:microsoft.com/office/officeart/2005/8/layout/list1"/>
    <dgm:cxn modelId="{BFD25BC1-16BE-4E46-9E20-55A032AE76C4}" type="presParOf" srcId="{8BD242E5-D6C7-9143-803A-1F2BFB70BF9E}" destId="{C101D9E8-BE40-154F-9C52-5578A5AFAA83}" srcOrd="1" destOrd="0" presId="urn:microsoft.com/office/officeart/2005/8/layout/list1"/>
    <dgm:cxn modelId="{EFF7E84E-3E1E-7F4D-A88C-4B4D4831C1FB}" type="presParOf" srcId="{5D42BC0A-16F4-B346-87EE-05316F490547}" destId="{91978896-46F4-914F-B394-ED148E7E8677}" srcOrd="9" destOrd="0" presId="urn:microsoft.com/office/officeart/2005/8/layout/list1"/>
    <dgm:cxn modelId="{B44A1A9C-2C47-8748-83C7-EA2019244E05}" type="presParOf" srcId="{5D42BC0A-16F4-B346-87EE-05316F490547}" destId="{685FEC5A-5CDA-124B-AD31-D4DC5D14ED05}" srcOrd="10" destOrd="0" presId="urn:microsoft.com/office/officeart/2005/8/layout/list1"/>
    <dgm:cxn modelId="{A13D2EA1-E0E9-CA47-9179-0230E977223D}" type="presParOf" srcId="{5D42BC0A-16F4-B346-87EE-05316F490547}" destId="{01062C42-F220-AE47-98DC-40BC456F7437}" srcOrd="11" destOrd="0" presId="urn:microsoft.com/office/officeart/2005/8/layout/list1"/>
    <dgm:cxn modelId="{883C9582-2FDC-B649-B824-8865A505BC97}" type="presParOf" srcId="{5D42BC0A-16F4-B346-87EE-05316F490547}" destId="{FC419445-BB49-B042-95F7-AFCA1C4F618E}" srcOrd="12" destOrd="0" presId="urn:microsoft.com/office/officeart/2005/8/layout/list1"/>
    <dgm:cxn modelId="{CD1ED764-0733-D64B-B8A5-D2155FB31D5A}" type="presParOf" srcId="{FC419445-BB49-B042-95F7-AFCA1C4F618E}" destId="{46B921F3-81BB-B544-9170-88CF0781F5CC}" srcOrd="0" destOrd="0" presId="urn:microsoft.com/office/officeart/2005/8/layout/list1"/>
    <dgm:cxn modelId="{53850526-45ED-424C-8F28-82107E821C73}" type="presParOf" srcId="{FC419445-BB49-B042-95F7-AFCA1C4F618E}" destId="{D2E35010-E453-204B-B528-36DEB2F6C530}" srcOrd="1" destOrd="0" presId="urn:microsoft.com/office/officeart/2005/8/layout/list1"/>
    <dgm:cxn modelId="{93C24C44-6A5C-F144-94E9-19AB17D48483}" type="presParOf" srcId="{5D42BC0A-16F4-B346-87EE-05316F490547}" destId="{A7896447-1DA4-D84C-9824-C060930FB9F0}" srcOrd="13" destOrd="0" presId="urn:microsoft.com/office/officeart/2005/8/layout/list1"/>
    <dgm:cxn modelId="{3C9FD6E3-0D61-EA4E-BF36-2BD1BD3C10DA}" type="presParOf" srcId="{5D42BC0A-16F4-B346-87EE-05316F490547}" destId="{F2A3B442-698F-7F4D-9AEE-2D732DCD4D88}" srcOrd="14" destOrd="0" presId="urn:microsoft.com/office/officeart/2005/8/layout/list1"/>
    <dgm:cxn modelId="{63EEC048-C3E1-CD48-A446-790C80508C11}" type="presParOf" srcId="{5D42BC0A-16F4-B346-87EE-05316F490547}" destId="{2B28D28B-51EB-B643-99C6-088F17C6E5F1}" srcOrd="15" destOrd="0" presId="urn:microsoft.com/office/officeart/2005/8/layout/list1"/>
    <dgm:cxn modelId="{2D94BCB9-8F45-7D47-AE1E-0B80B5E4F96E}" type="presParOf" srcId="{5D42BC0A-16F4-B346-87EE-05316F490547}" destId="{F5DA14D6-669C-2143-B47A-CF113C52973C}" srcOrd="16" destOrd="0" presId="urn:microsoft.com/office/officeart/2005/8/layout/list1"/>
    <dgm:cxn modelId="{A9BF2E84-BB42-8743-8EB5-37F4F667581C}" type="presParOf" srcId="{F5DA14D6-669C-2143-B47A-CF113C52973C}" destId="{2B806F22-4AD5-2E41-8964-1390C8373C58}" srcOrd="0" destOrd="0" presId="urn:microsoft.com/office/officeart/2005/8/layout/list1"/>
    <dgm:cxn modelId="{B4191DD2-374B-3F4B-A1A8-2C147FE93245}" type="presParOf" srcId="{F5DA14D6-669C-2143-B47A-CF113C52973C}" destId="{636CF506-9709-454E-83BE-21CC4B8D6E83}" srcOrd="1" destOrd="0" presId="urn:microsoft.com/office/officeart/2005/8/layout/list1"/>
    <dgm:cxn modelId="{41BE51E5-308B-584D-8E80-7EF80F44B6E0}" type="presParOf" srcId="{5D42BC0A-16F4-B346-87EE-05316F490547}" destId="{77F2533F-2DA8-C645-8582-C536C690D973}" srcOrd="17" destOrd="0" presId="urn:microsoft.com/office/officeart/2005/8/layout/list1"/>
    <dgm:cxn modelId="{3571AC1D-AD5E-2B45-B8A2-81E3815E0BC1}" type="presParOf" srcId="{5D42BC0A-16F4-B346-87EE-05316F490547}" destId="{64DF7C43-0846-8742-9B0A-1CE5A643D73D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716C24-7D39-464E-A53C-2CB9B0077275}">
      <dsp:nvSpPr>
        <dsp:cNvPr id="0" name=""/>
        <dsp:cNvSpPr/>
      </dsp:nvSpPr>
      <dsp:spPr>
        <a:xfrm>
          <a:off x="8647225" y="0"/>
          <a:ext cx="1479486" cy="36670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عندما تكون العلامة مرتبطة ارتباطًا وثيقًا بالموضوع محل الأزمة</a:t>
          </a:r>
          <a:endParaRPr lang="en-GB" sz="2400" b="1" kern="1200" dirty="0"/>
        </a:p>
      </dsp:txBody>
      <dsp:txXfrm>
        <a:off x="8690558" y="43333"/>
        <a:ext cx="1392820" cy="3580394"/>
      </dsp:txXfrm>
    </dsp:sp>
    <dsp:sp modelId="{D72658D4-1D9E-8D44-B452-0D74D90B1A16}">
      <dsp:nvSpPr>
        <dsp:cNvPr id="0" name=""/>
        <dsp:cNvSpPr/>
      </dsp:nvSpPr>
      <dsp:spPr>
        <a:xfrm>
          <a:off x="6919185" y="0"/>
          <a:ext cx="1479486" cy="36670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عندما تنشط العلامة في سوق يهتم بقضايا العدالة أو الاستدامة</a:t>
          </a:r>
          <a:endParaRPr lang="en-GB" sz="2400" b="1" kern="1200" dirty="0"/>
        </a:p>
      </dsp:txBody>
      <dsp:txXfrm>
        <a:off x="6962518" y="43333"/>
        <a:ext cx="1392820" cy="3580394"/>
      </dsp:txXfrm>
    </dsp:sp>
    <dsp:sp modelId="{BEF5BD8F-A242-924F-B3D0-4AB765B3FED1}">
      <dsp:nvSpPr>
        <dsp:cNvPr id="0" name=""/>
        <dsp:cNvSpPr/>
      </dsp:nvSpPr>
      <dsp:spPr>
        <a:xfrm>
          <a:off x="5191145" y="0"/>
          <a:ext cx="1479486" cy="36670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عندما يتضمن جمهورها شرائح ناشطة اجتماعيًا (جيل</a:t>
          </a:r>
          <a:r>
            <a:rPr lang="en-GB" sz="2400" kern="1200" dirty="0"/>
            <a:t> Z</a:t>
          </a:r>
          <a:r>
            <a:rPr lang="ar-SA" sz="2400" kern="1200" dirty="0"/>
            <a:t>، الجيل المُلهم بالقيم)</a:t>
          </a:r>
          <a:endParaRPr lang="en-GB" sz="2400" b="1" kern="1200" dirty="0"/>
        </a:p>
      </dsp:txBody>
      <dsp:txXfrm>
        <a:off x="5234478" y="43333"/>
        <a:ext cx="1392820" cy="3580394"/>
      </dsp:txXfrm>
    </dsp:sp>
    <dsp:sp modelId="{2DAB9BC3-80B0-7A48-AC12-EAE6017414CD}">
      <dsp:nvSpPr>
        <dsp:cNvPr id="0" name=""/>
        <dsp:cNvSpPr/>
      </dsp:nvSpPr>
      <dsp:spPr>
        <a:xfrm>
          <a:off x="3463105" y="0"/>
          <a:ext cx="1479486" cy="36670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عند وجود ضغط متصاعد على مواقع التواصل الاجتماعي يطالب بالموقف</a:t>
          </a:r>
          <a:endParaRPr lang="en-GB" sz="2400" b="1" kern="1200" dirty="0"/>
        </a:p>
      </dsp:txBody>
      <dsp:txXfrm>
        <a:off x="3506438" y="43333"/>
        <a:ext cx="1392820" cy="3580394"/>
      </dsp:txXfrm>
    </dsp:sp>
    <dsp:sp modelId="{0001DD54-90FD-1945-B09D-075EC2D38CB4}">
      <dsp:nvSpPr>
        <dsp:cNvPr id="0" name=""/>
        <dsp:cNvSpPr/>
      </dsp:nvSpPr>
      <dsp:spPr>
        <a:xfrm>
          <a:off x="1735066" y="0"/>
          <a:ext cx="1479486" cy="36670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عندما يكون للعلامة سجل اتصالي سابق في قضايا مشابهة</a:t>
          </a:r>
          <a:endParaRPr lang="en-GB" sz="2400" b="1" kern="1200" dirty="0"/>
        </a:p>
      </dsp:txBody>
      <dsp:txXfrm>
        <a:off x="1778399" y="43333"/>
        <a:ext cx="1392820" cy="3580394"/>
      </dsp:txXfrm>
    </dsp:sp>
    <dsp:sp modelId="{F5BDAC33-C285-AE41-8468-4A395D780FC0}">
      <dsp:nvSpPr>
        <dsp:cNvPr id="0" name=""/>
        <dsp:cNvSpPr/>
      </dsp:nvSpPr>
      <dsp:spPr>
        <a:xfrm>
          <a:off x="7026" y="0"/>
          <a:ext cx="1479486" cy="36670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عند تصدّر الأزمة للرأي العام لفترة زمنية كافية و عند وجود ارتباط جغرافي أو ثقافي بين العلامة والأزمة</a:t>
          </a:r>
          <a:endParaRPr lang="en-GB" sz="2400" b="1" kern="1200" dirty="0"/>
        </a:p>
      </dsp:txBody>
      <dsp:txXfrm>
        <a:off x="50359" y="43333"/>
        <a:ext cx="1392820" cy="358039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174F6B-7FC6-DA41-947B-277DBE715C1C}">
      <dsp:nvSpPr>
        <dsp:cNvPr id="0" name=""/>
        <dsp:cNvSpPr/>
      </dsp:nvSpPr>
      <dsp:spPr>
        <a:xfrm>
          <a:off x="5187017" y="35309"/>
          <a:ext cx="3514945" cy="19379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١- من الحياد إلى المطالبة بالموقف</a:t>
          </a:r>
          <a:endParaRPr lang="en-GB" sz="2200" b="1" kern="1200" dirty="0"/>
        </a:p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200" kern="1200" dirty="0"/>
            <a:t>الجمهور اليوم يتوقع من العلامات التجارية أن تُعبّر عن موقف واضح تجاه القضايا العامة، وليس الاكتفاء بالحياد</a:t>
          </a:r>
          <a:endParaRPr lang="en-GB" sz="2200" kern="1200" dirty="0"/>
        </a:p>
      </dsp:txBody>
      <dsp:txXfrm>
        <a:off x="5187017" y="35309"/>
        <a:ext cx="3514945" cy="1937997"/>
      </dsp:txXfrm>
    </dsp:sp>
    <dsp:sp modelId="{13D75C33-BE60-824B-8A05-AD643078CE0E}">
      <dsp:nvSpPr>
        <dsp:cNvPr id="0" name=""/>
        <dsp:cNvSpPr/>
      </dsp:nvSpPr>
      <dsp:spPr>
        <a:xfrm>
          <a:off x="1634022" y="35309"/>
          <a:ext cx="3229995" cy="19379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٢- تصاعد دور القيم في اختيارات المستهلك</a:t>
          </a:r>
          <a:endParaRPr lang="en-GB" sz="2200" kern="1200" dirty="0"/>
        </a:p>
        <a:p>
          <a:pPr marL="228600" lvl="1" indent="-228600" algn="r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200" kern="1200" dirty="0"/>
            <a:t>قِيَم العلامة باتت عاملاً حاسمًا في قرارات الشراء، خاصة بين الأجيال الشابة</a:t>
          </a:r>
          <a:endParaRPr lang="en-GB" sz="2200" kern="1200" dirty="0"/>
        </a:p>
      </dsp:txBody>
      <dsp:txXfrm>
        <a:off x="1634022" y="35309"/>
        <a:ext cx="3229995" cy="1937997"/>
      </dsp:txXfrm>
    </dsp:sp>
    <dsp:sp modelId="{D13297D6-26A5-4C42-8B11-B6DC6C12910D}">
      <dsp:nvSpPr>
        <dsp:cNvPr id="0" name=""/>
        <dsp:cNvSpPr/>
      </dsp:nvSpPr>
      <dsp:spPr>
        <a:xfrm>
          <a:off x="7105990" y="2296306"/>
          <a:ext cx="3229995" cy="19379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٣- مواقع التواصل الاجتماعي كأداة مساءلة فورية</a:t>
          </a:r>
          <a:endParaRPr lang="en-GB" sz="2200" kern="1200" dirty="0"/>
        </a:p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200" kern="1200" dirty="0"/>
            <a:t>وسائل التواصل تُضخم القضايا المجتمعية وتُسرّع مطالبة العلامات التجارية بالرد</a:t>
          </a:r>
          <a:endParaRPr lang="en-GB" sz="2200" kern="1200" dirty="0"/>
        </a:p>
      </dsp:txBody>
      <dsp:txXfrm>
        <a:off x="7105990" y="2296306"/>
        <a:ext cx="3229995" cy="1937997"/>
      </dsp:txXfrm>
    </dsp:sp>
    <dsp:sp modelId="{934C7D22-6A71-4445-AFA9-9B2B736F4B8D}">
      <dsp:nvSpPr>
        <dsp:cNvPr id="0" name=""/>
        <dsp:cNvSpPr/>
      </dsp:nvSpPr>
      <dsp:spPr>
        <a:xfrm>
          <a:off x="3552995" y="2296306"/>
          <a:ext cx="3229995" cy="19379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kern="1200" dirty="0"/>
            <a:t>٤- </a:t>
          </a:r>
          <a:r>
            <a:rPr lang="ar-SA" sz="2200" b="1" kern="1200" dirty="0"/>
            <a:t>ربط السلوك الشرائي بالمسؤولية الاجتماعية</a:t>
          </a:r>
          <a:endParaRPr lang="en-GB" sz="2200" kern="1200" dirty="0"/>
        </a:p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200" kern="1200" dirty="0"/>
            <a:t>عدد متزايد من المستهلكين يربط بين "مكان إنفاق أمواله" ومدى التزام العلامة بالمسؤولية المجتمعية</a:t>
          </a:r>
          <a:endParaRPr lang="en-GB" sz="2200" kern="1200" dirty="0"/>
        </a:p>
      </dsp:txBody>
      <dsp:txXfrm>
        <a:off x="3552995" y="2296306"/>
        <a:ext cx="3229995" cy="1937997"/>
      </dsp:txXfrm>
    </dsp:sp>
    <dsp:sp modelId="{D6CA41D6-D8F6-2742-9B37-8B2518214906}">
      <dsp:nvSpPr>
        <dsp:cNvPr id="0" name=""/>
        <dsp:cNvSpPr/>
      </dsp:nvSpPr>
      <dsp:spPr>
        <a:xfrm>
          <a:off x="0" y="2296306"/>
          <a:ext cx="3229995" cy="19379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kern="1200" dirty="0"/>
            <a:t>٥- </a:t>
          </a:r>
          <a:r>
            <a:rPr lang="ar-SA" sz="2200" b="1" kern="1200" dirty="0"/>
            <a:t>نمو ثقافة "المقاطعة الأخلاقية</a:t>
          </a:r>
          <a:r>
            <a:rPr lang="en-GB" sz="2200" b="1" kern="1200" dirty="0"/>
            <a:t>"</a:t>
          </a:r>
          <a:endParaRPr lang="en-GB" sz="2200" kern="1200" dirty="0"/>
        </a:p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200" kern="1200" dirty="0"/>
            <a:t>المستهلكون باتوا يستخدمون حملات المقاطعة للضغط على العلامات التي تفشل في تبني مواقف مسؤولة</a:t>
          </a:r>
          <a:endParaRPr lang="en-GB" sz="2200" kern="1200" dirty="0"/>
        </a:p>
      </dsp:txBody>
      <dsp:txXfrm>
        <a:off x="0" y="2296306"/>
        <a:ext cx="3229995" cy="193799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27847A-2775-6A43-AA5A-C458CA170E66}">
      <dsp:nvSpPr>
        <dsp:cNvPr id="0" name=""/>
        <dsp:cNvSpPr/>
      </dsp:nvSpPr>
      <dsp:spPr>
        <a:xfrm rot="16200000">
          <a:off x="2979372" y="-2895460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اتهام العلامة باستغلال القضايا لتحقيق مكاسب تسويقية فارغة</a:t>
          </a:r>
          <a:r>
            <a:rPr lang="en-GB" sz="2000" kern="1200" dirty="0"/>
            <a:t>.</a:t>
          </a:r>
        </a:p>
      </dsp:txBody>
      <dsp:txXfrm rot="5400000">
        <a:off x="32037" y="115949"/>
        <a:ext cx="6582994" cy="592212"/>
      </dsp:txXfrm>
    </dsp:sp>
    <dsp:sp modelId="{2D644AA8-B101-AB42-81EB-2D42B53CA4E5}">
      <dsp:nvSpPr>
        <dsp:cNvPr id="0" name=""/>
        <dsp:cNvSpPr/>
      </dsp:nvSpPr>
      <dsp:spPr>
        <a:xfrm>
          <a:off x="6615031" y="1876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اتهامات "الغسل المجتمعي</a:t>
          </a:r>
          <a:r>
            <a:rPr lang="en-GB" sz="2000" b="1" kern="1200" dirty="0"/>
            <a:t>"</a:t>
          </a:r>
        </a:p>
      </dsp:txBody>
      <dsp:txXfrm>
        <a:off x="6655078" y="41923"/>
        <a:ext cx="3640860" cy="740263"/>
      </dsp:txXfrm>
    </dsp:sp>
    <dsp:sp modelId="{C6EE18F5-D4BB-2847-9241-8FA85CBCDC58}">
      <dsp:nvSpPr>
        <dsp:cNvPr id="0" name=""/>
        <dsp:cNvSpPr/>
      </dsp:nvSpPr>
      <dsp:spPr>
        <a:xfrm rot="16200000">
          <a:off x="2979372" y="-2034084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تصريحات غير صادقة أو متناقضة تُقوض مصداقية العلامة لسنوات</a:t>
          </a:r>
          <a:endParaRPr lang="en-GB" sz="2000" kern="1200" dirty="0"/>
        </a:p>
      </dsp:txBody>
      <dsp:txXfrm rot="5400000">
        <a:off x="32037" y="977325"/>
        <a:ext cx="6582994" cy="592212"/>
      </dsp:txXfrm>
    </dsp:sp>
    <dsp:sp modelId="{FB23362C-8FBC-FB44-B9DA-C9CF74B8C6EF}">
      <dsp:nvSpPr>
        <dsp:cNvPr id="0" name=""/>
        <dsp:cNvSpPr/>
      </dsp:nvSpPr>
      <dsp:spPr>
        <a:xfrm>
          <a:off x="6615031" y="863252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فقدان الثقة على المدى الطويل</a:t>
          </a:r>
          <a:endParaRPr lang="en-GB" sz="2000" kern="1200" dirty="0"/>
        </a:p>
      </dsp:txBody>
      <dsp:txXfrm>
        <a:off x="6655078" y="903299"/>
        <a:ext cx="3640860" cy="740263"/>
      </dsp:txXfrm>
    </dsp:sp>
    <dsp:sp modelId="{3B9D189F-3DD9-F441-9D64-222893C28A99}">
      <dsp:nvSpPr>
        <dsp:cNvPr id="0" name=""/>
        <dsp:cNvSpPr/>
      </dsp:nvSpPr>
      <dsp:spPr>
        <a:xfrm rot="16200000">
          <a:off x="2979372" y="-1172708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حملات سلبية عبر مواقع التواصل الاجتماعي قد تتحوّل إلى أزمة كبرى للعلامة</a:t>
          </a:r>
          <a:endParaRPr lang="en-GB" sz="2000" kern="1200" dirty="0"/>
        </a:p>
      </dsp:txBody>
      <dsp:txXfrm rot="5400000">
        <a:off x="32037" y="1838701"/>
        <a:ext cx="6582994" cy="592212"/>
      </dsp:txXfrm>
    </dsp:sp>
    <dsp:sp modelId="{9959D325-8390-B94E-B5E8-7D41491FFA18}">
      <dsp:nvSpPr>
        <dsp:cNvPr id="0" name=""/>
        <dsp:cNvSpPr/>
      </dsp:nvSpPr>
      <dsp:spPr>
        <a:xfrm>
          <a:off x="6615031" y="1724628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استثارة ردود فعل سلبية واسعة</a:t>
          </a:r>
          <a:endParaRPr lang="en-GB" sz="2000" kern="1200" dirty="0"/>
        </a:p>
      </dsp:txBody>
      <dsp:txXfrm>
        <a:off x="6655078" y="1764675"/>
        <a:ext cx="3640860" cy="740263"/>
      </dsp:txXfrm>
    </dsp:sp>
    <dsp:sp modelId="{9CAF9328-8181-094B-BCE0-6AEE18A35D2B}">
      <dsp:nvSpPr>
        <dsp:cNvPr id="0" name=""/>
        <dsp:cNvSpPr/>
      </dsp:nvSpPr>
      <dsp:spPr>
        <a:xfrm rot="16200000">
          <a:off x="2979372" y="-311332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رسائل غير متزنة قد تؤدي إلى فقدان شراكات أو دعم مؤسساتي</a:t>
          </a:r>
          <a:endParaRPr lang="en-GB" sz="2000" kern="1200" dirty="0"/>
        </a:p>
      </dsp:txBody>
      <dsp:txXfrm rot="5400000">
        <a:off x="32037" y="2700077"/>
        <a:ext cx="6582994" cy="592212"/>
      </dsp:txXfrm>
    </dsp:sp>
    <dsp:sp modelId="{281E2A25-90C3-B34C-A297-12C5A844A3B5}">
      <dsp:nvSpPr>
        <dsp:cNvPr id="0" name=""/>
        <dsp:cNvSpPr/>
      </dsp:nvSpPr>
      <dsp:spPr>
        <a:xfrm>
          <a:off x="6615031" y="2586003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تشويه العلاقة مع الشركاء والأطراف ذات العلاقة</a:t>
          </a:r>
          <a:endParaRPr lang="en-GB" sz="2000" kern="1200" dirty="0"/>
        </a:p>
      </dsp:txBody>
      <dsp:txXfrm>
        <a:off x="6655078" y="2626050"/>
        <a:ext cx="3640860" cy="740263"/>
      </dsp:txXfrm>
    </dsp:sp>
    <dsp:sp modelId="{70F9837B-3AEF-2A41-A9A0-641CA11022F8}">
      <dsp:nvSpPr>
        <dsp:cNvPr id="0" name=""/>
        <dsp:cNvSpPr/>
      </dsp:nvSpPr>
      <dsp:spPr>
        <a:xfrm rot="16200000">
          <a:off x="2979372" y="550043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رسائل متسرّعة أو متناقضة تضعف صورة العلامة في أذهان الجمهور</a:t>
          </a:r>
          <a:endParaRPr lang="en-GB" sz="2000" kern="1200" dirty="0"/>
        </a:p>
      </dsp:txBody>
      <dsp:txXfrm rot="5400000">
        <a:off x="32037" y="3561453"/>
        <a:ext cx="6582994" cy="592212"/>
      </dsp:txXfrm>
    </dsp:sp>
    <dsp:sp modelId="{1B0A1D01-A26E-5047-82F5-B24761436584}">
      <dsp:nvSpPr>
        <dsp:cNvPr id="0" name=""/>
        <dsp:cNvSpPr/>
      </dsp:nvSpPr>
      <dsp:spPr>
        <a:xfrm>
          <a:off x="6615031" y="3447379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٥- </a:t>
          </a:r>
          <a:r>
            <a:rPr lang="ar-SA" sz="2000" b="1" kern="1200" dirty="0"/>
            <a:t>تشتيت الهوية المؤسسية</a:t>
          </a:r>
          <a:endParaRPr lang="en-GB" sz="2000" kern="1200" dirty="0"/>
        </a:p>
      </dsp:txBody>
      <dsp:txXfrm>
        <a:off x="6655078" y="3487426"/>
        <a:ext cx="3640860" cy="74026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A6B2BA-23D3-EC42-8C73-482D7AE24C29}">
      <dsp:nvSpPr>
        <dsp:cNvPr id="0" name=""/>
        <dsp:cNvSpPr/>
      </dsp:nvSpPr>
      <dsp:spPr>
        <a:xfrm rot="10800000">
          <a:off x="0" y="592"/>
          <a:ext cx="6192784" cy="74630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هل للمؤسسة علاقة مباشرة أو غير مباشرة بالموضوع المطروح؟</a:t>
          </a:r>
          <a:endParaRPr lang="en-GB" sz="2400" kern="1200" dirty="0"/>
        </a:p>
      </dsp:txBody>
      <dsp:txXfrm rot="10800000">
        <a:off x="279865" y="93880"/>
        <a:ext cx="5912919" cy="559731"/>
      </dsp:txXfrm>
    </dsp:sp>
    <dsp:sp modelId="{4B925C70-9B1A-0D45-85D8-5E66667F73B3}">
      <dsp:nvSpPr>
        <dsp:cNvPr id="0" name=""/>
        <dsp:cNvSpPr/>
      </dsp:nvSpPr>
      <dsp:spPr>
        <a:xfrm>
          <a:off x="6192784" y="592"/>
          <a:ext cx="4128522" cy="74630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تقييم علاقة العلامة بالقضية</a:t>
          </a:r>
          <a:endParaRPr lang="en-GB" sz="2400" kern="1200" dirty="0"/>
        </a:p>
      </dsp:txBody>
      <dsp:txXfrm>
        <a:off x="6229216" y="37024"/>
        <a:ext cx="4055658" cy="673443"/>
      </dsp:txXfrm>
    </dsp:sp>
    <dsp:sp modelId="{58C375CA-C1CB-2E4C-AFF8-5EDFF5D441BB}">
      <dsp:nvSpPr>
        <dsp:cNvPr id="0" name=""/>
        <dsp:cNvSpPr/>
      </dsp:nvSpPr>
      <dsp:spPr>
        <a:xfrm rot="10800000">
          <a:off x="0" y="821530"/>
          <a:ext cx="6192784" cy="74630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ct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ما مدى توقّع الجمهور المستهدف أن تُعبّر المؤسسة عن موقف؟</a:t>
          </a:r>
          <a:endParaRPr lang="en-GB" sz="2400" kern="1200" dirty="0"/>
        </a:p>
      </dsp:txBody>
      <dsp:txXfrm rot="10800000">
        <a:off x="279865" y="914818"/>
        <a:ext cx="5912919" cy="559731"/>
      </dsp:txXfrm>
    </dsp:sp>
    <dsp:sp modelId="{2E70FD82-1888-674C-8A5B-101E562F8B1F}">
      <dsp:nvSpPr>
        <dsp:cNvPr id="0" name=""/>
        <dsp:cNvSpPr/>
      </dsp:nvSpPr>
      <dsp:spPr>
        <a:xfrm>
          <a:off x="6192784" y="821530"/>
          <a:ext cx="4128522" cy="74630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تحليل توقعات الجمهور الأساسي</a:t>
          </a:r>
          <a:endParaRPr lang="en-GB" sz="2400" kern="1200" dirty="0"/>
        </a:p>
      </dsp:txBody>
      <dsp:txXfrm>
        <a:off x="6229216" y="857962"/>
        <a:ext cx="4055658" cy="673443"/>
      </dsp:txXfrm>
    </dsp:sp>
    <dsp:sp modelId="{EB18A37C-8D8B-C845-8C39-A84F54582324}">
      <dsp:nvSpPr>
        <dsp:cNvPr id="0" name=""/>
        <dsp:cNvSpPr/>
      </dsp:nvSpPr>
      <dsp:spPr>
        <a:xfrm rot="10800000">
          <a:off x="0" y="1642468"/>
          <a:ext cx="6192784" cy="74630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ct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هل لدى المؤسسة قيم واضحة، وخبرة، واستعداد للحديث بصدق؟</a:t>
          </a:r>
          <a:endParaRPr lang="en-GB" sz="2400" b="1" kern="1200" dirty="0"/>
        </a:p>
      </dsp:txBody>
      <dsp:txXfrm rot="10800000">
        <a:off x="279865" y="1735756"/>
        <a:ext cx="5912919" cy="559731"/>
      </dsp:txXfrm>
    </dsp:sp>
    <dsp:sp modelId="{539690E7-E778-8A4F-B96F-FA878615853C}">
      <dsp:nvSpPr>
        <dsp:cNvPr id="0" name=""/>
        <dsp:cNvSpPr/>
      </dsp:nvSpPr>
      <dsp:spPr>
        <a:xfrm>
          <a:off x="6192784" y="1642468"/>
          <a:ext cx="4128522" cy="74630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الاستعداد الداخلي</a:t>
          </a:r>
          <a:endParaRPr lang="en-GB" sz="2400" kern="1200" dirty="0"/>
        </a:p>
      </dsp:txBody>
      <dsp:txXfrm>
        <a:off x="6229216" y="1678900"/>
        <a:ext cx="4055658" cy="673443"/>
      </dsp:txXfrm>
    </dsp:sp>
    <dsp:sp modelId="{150C9508-620A-8E4B-B9FC-CD4B8D738351}">
      <dsp:nvSpPr>
        <dsp:cNvPr id="0" name=""/>
        <dsp:cNvSpPr/>
      </dsp:nvSpPr>
      <dsp:spPr>
        <a:xfrm rot="10800000">
          <a:off x="0" y="2463405"/>
          <a:ext cx="6192784" cy="74630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هل القضية في مرحلة حساسة يصعب الحديث فيها دون إساءة؟ </a:t>
          </a:r>
          <a:endParaRPr lang="en-GB" sz="2400" b="1" kern="1200" dirty="0"/>
        </a:p>
      </dsp:txBody>
      <dsp:txXfrm rot="10800000">
        <a:off x="279865" y="2556693"/>
        <a:ext cx="5912919" cy="559731"/>
      </dsp:txXfrm>
    </dsp:sp>
    <dsp:sp modelId="{2A364888-06FF-0D46-946A-1B78E742DD92}">
      <dsp:nvSpPr>
        <dsp:cNvPr id="0" name=""/>
        <dsp:cNvSpPr/>
      </dsp:nvSpPr>
      <dsp:spPr>
        <a:xfrm>
          <a:off x="6192784" y="2463405"/>
          <a:ext cx="4128522" cy="74630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مدى نضج النقاش المجتمعي</a:t>
          </a:r>
          <a:endParaRPr lang="en-GB" sz="2400" kern="1200" dirty="0"/>
        </a:p>
      </dsp:txBody>
      <dsp:txXfrm>
        <a:off x="6229216" y="2499837"/>
        <a:ext cx="4055658" cy="673443"/>
      </dsp:txXfrm>
    </dsp:sp>
    <dsp:sp modelId="{8FB16257-4A3C-5F46-8B49-3CE40FBB1A6D}">
      <dsp:nvSpPr>
        <dsp:cNvPr id="0" name=""/>
        <dsp:cNvSpPr/>
      </dsp:nvSpPr>
      <dsp:spPr>
        <a:xfrm rot="10800000">
          <a:off x="0" y="3284343"/>
          <a:ext cx="6192784" cy="74630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هل ستُضيف المؤسسة قيمة حقيقية إلى النقاش؟ </a:t>
          </a:r>
          <a:endParaRPr lang="en-GB" sz="2400" b="1" kern="1200" dirty="0"/>
        </a:p>
      </dsp:txBody>
      <dsp:txXfrm rot="10800000">
        <a:off x="279865" y="3377631"/>
        <a:ext cx="5912919" cy="559731"/>
      </dsp:txXfrm>
    </dsp:sp>
    <dsp:sp modelId="{92657E2B-F8E4-954F-9884-DEB3488D4CB3}">
      <dsp:nvSpPr>
        <dsp:cNvPr id="0" name=""/>
        <dsp:cNvSpPr/>
      </dsp:nvSpPr>
      <dsp:spPr>
        <a:xfrm>
          <a:off x="6192784" y="3284343"/>
          <a:ext cx="4128522" cy="74630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التقييم الأخلاقي للرسالة المحتملة</a:t>
          </a:r>
          <a:endParaRPr lang="en-GB" sz="2400" kern="1200" dirty="0"/>
        </a:p>
      </dsp:txBody>
      <dsp:txXfrm>
        <a:off x="6229216" y="3320775"/>
        <a:ext cx="4055658" cy="673443"/>
      </dsp:txXfrm>
    </dsp:sp>
    <dsp:sp modelId="{946E0F3B-3F2B-D542-82FD-033EE0D4B38C}">
      <dsp:nvSpPr>
        <dsp:cNvPr id="0" name=""/>
        <dsp:cNvSpPr/>
      </dsp:nvSpPr>
      <dsp:spPr>
        <a:xfrm rot="10800000">
          <a:off x="0" y="4105281"/>
          <a:ext cx="6192784" cy="74630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هل تملك المؤسسة استعدادًا للتعامل مع النقد الذي قد ينجم عن الموقف؟</a:t>
          </a:r>
          <a:endParaRPr lang="en-GB" sz="2400" b="1" kern="1200" dirty="0"/>
        </a:p>
      </dsp:txBody>
      <dsp:txXfrm rot="10800000">
        <a:off x="279865" y="4198569"/>
        <a:ext cx="5912919" cy="559731"/>
      </dsp:txXfrm>
    </dsp:sp>
    <dsp:sp modelId="{592F7FE1-FB8E-DB44-8AB5-781D38715C8E}">
      <dsp:nvSpPr>
        <dsp:cNvPr id="0" name=""/>
        <dsp:cNvSpPr/>
      </dsp:nvSpPr>
      <dsp:spPr>
        <a:xfrm>
          <a:off x="6192784" y="4105281"/>
          <a:ext cx="4128522" cy="74630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الجاهزية لإدارة ردود الفعل السلبية</a:t>
          </a:r>
          <a:endParaRPr lang="en-GB" sz="2400" kern="1200" dirty="0"/>
        </a:p>
      </dsp:txBody>
      <dsp:txXfrm>
        <a:off x="6229216" y="4141713"/>
        <a:ext cx="4055658" cy="67344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72EC4D-8805-AE4D-BBF4-481588057619}">
      <dsp:nvSpPr>
        <dsp:cNvPr id="0" name=""/>
        <dsp:cNvSpPr/>
      </dsp:nvSpPr>
      <dsp:spPr>
        <a:xfrm>
          <a:off x="6227707" y="0"/>
          <a:ext cx="4108279" cy="4108279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F0DCB92-FE19-9347-9CA0-A1DC5B1DC677}">
      <dsp:nvSpPr>
        <dsp:cNvPr id="0" name=""/>
        <dsp:cNvSpPr/>
      </dsp:nvSpPr>
      <dsp:spPr>
        <a:xfrm>
          <a:off x="0" y="0"/>
          <a:ext cx="8281846" cy="410827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الاستماع إلى المجتمعات المتأثرة</a:t>
          </a:r>
          <a:endParaRPr lang="en-GB" sz="2000" b="1" kern="1200" dirty="0"/>
        </a:p>
      </dsp:txBody>
      <dsp:txXfrm>
        <a:off x="4140923" y="0"/>
        <a:ext cx="4140923" cy="657324"/>
      </dsp:txXfrm>
    </dsp:sp>
    <dsp:sp modelId="{64704608-D2E9-9D40-876E-8910B482FCEC}">
      <dsp:nvSpPr>
        <dsp:cNvPr id="0" name=""/>
        <dsp:cNvSpPr/>
      </dsp:nvSpPr>
      <dsp:spPr>
        <a:xfrm>
          <a:off x="6659076" y="657324"/>
          <a:ext cx="3245540" cy="3245540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98FADD3-F7C6-6141-9238-1782334CCC9B}">
      <dsp:nvSpPr>
        <dsp:cNvPr id="0" name=""/>
        <dsp:cNvSpPr/>
      </dsp:nvSpPr>
      <dsp:spPr>
        <a:xfrm>
          <a:off x="0" y="657324"/>
          <a:ext cx="8281846" cy="32455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إشراك ممثلي الفئات المهمّشة</a:t>
          </a:r>
          <a:endParaRPr lang="en-GB" sz="2000" kern="1200" dirty="0"/>
        </a:p>
      </dsp:txBody>
      <dsp:txXfrm>
        <a:off x="4140923" y="657324"/>
        <a:ext cx="4140923" cy="657324"/>
      </dsp:txXfrm>
    </dsp:sp>
    <dsp:sp modelId="{B243D702-8D05-114E-B0F3-9E7B02B5EDDB}">
      <dsp:nvSpPr>
        <dsp:cNvPr id="0" name=""/>
        <dsp:cNvSpPr/>
      </dsp:nvSpPr>
      <dsp:spPr>
        <a:xfrm>
          <a:off x="7090445" y="1314649"/>
          <a:ext cx="2382801" cy="2382801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525FFD8-6CC3-434E-9AEC-ED5332F585B9}">
      <dsp:nvSpPr>
        <dsp:cNvPr id="0" name=""/>
        <dsp:cNvSpPr/>
      </dsp:nvSpPr>
      <dsp:spPr>
        <a:xfrm>
          <a:off x="0" y="1314649"/>
          <a:ext cx="8281846" cy="238280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التحقق من صحة الرسائل مع أصحاب الشأن</a:t>
          </a:r>
          <a:endParaRPr lang="en-GB" sz="2000" kern="1200" dirty="0"/>
        </a:p>
      </dsp:txBody>
      <dsp:txXfrm>
        <a:off x="4140923" y="1314649"/>
        <a:ext cx="4140923" cy="657324"/>
      </dsp:txXfrm>
    </dsp:sp>
    <dsp:sp modelId="{C01CDE1A-606E-7040-B196-0319E67D94F9}">
      <dsp:nvSpPr>
        <dsp:cNvPr id="0" name=""/>
        <dsp:cNvSpPr/>
      </dsp:nvSpPr>
      <dsp:spPr>
        <a:xfrm>
          <a:off x="7521814" y="1971973"/>
          <a:ext cx="1520063" cy="1520063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4C6A46E-C935-9245-9C07-655F54557E1F}">
      <dsp:nvSpPr>
        <dsp:cNvPr id="0" name=""/>
        <dsp:cNvSpPr/>
      </dsp:nvSpPr>
      <dsp:spPr>
        <a:xfrm>
          <a:off x="0" y="1971973"/>
          <a:ext cx="8281846" cy="15200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تجنّب التحدث "نيابة عن" الآخرين</a:t>
          </a:r>
          <a:endParaRPr lang="en-GB" sz="2000" kern="1200" dirty="0"/>
        </a:p>
      </dsp:txBody>
      <dsp:txXfrm>
        <a:off x="4140923" y="1971973"/>
        <a:ext cx="4140923" cy="657324"/>
      </dsp:txXfrm>
    </dsp:sp>
    <dsp:sp modelId="{01691D91-5340-9749-A1A3-64E0DCC2D2C4}">
      <dsp:nvSpPr>
        <dsp:cNvPr id="0" name=""/>
        <dsp:cNvSpPr/>
      </dsp:nvSpPr>
      <dsp:spPr>
        <a:xfrm>
          <a:off x="7953184" y="2629298"/>
          <a:ext cx="657324" cy="657324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F78A5EC-D8CA-174E-87B6-E477E25D5602}">
      <dsp:nvSpPr>
        <dsp:cNvPr id="0" name=""/>
        <dsp:cNvSpPr/>
      </dsp:nvSpPr>
      <dsp:spPr>
        <a:xfrm>
          <a:off x="0" y="2629298"/>
          <a:ext cx="8281846" cy="65732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٥- </a:t>
          </a:r>
          <a:r>
            <a:rPr lang="ar-SA" sz="2000" b="1" kern="1200" dirty="0"/>
            <a:t>بناء شراكات مستدامة</a:t>
          </a:r>
          <a:endParaRPr lang="en-GB" sz="2000" kern="1200" dirty="0"/>
        </a:p>
      </dsp:txBody>
      <dsp:txXfrm>
        <a:off x="4140923" y="2629298"/>
        <a:ext cx="4140923" cy="657324"/>
      </dsp:txXfrm>
    </dsp:sp>
    <dsp:sp modelId="{474A7092-C4E8-B142-A152-3B6EF901200A}">
      <dsp:nvSpPr>
        <dsp:cNvPr id="0" name=""/>
        <dsp:cNvSpPr/>
      </dsp:nvSpPr>
      <dsp:spPr>
        <a:xfrm>
          <a:off x="0" y="0"/>
          <a:ext cx="4140923" cy="657324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البدء بالاستماع العميق للأطراف المتأثرة مباشرة بالأزمة المجتمعية</a:t>
          </a:r>
          <a:endParaRPr lang="en-GB" sz="2000" b="0" kern="1200" dirty="0"/>
        </a:p>
      </dsp:txBody>
      <dsp:txXfrm>
        <a:off x="0" y="0"/>
        <a:ext cx="4140923" cy="657324"/>
      </dsp:txXfrm>
    </dsp:sp>
    <dsp:sp modelId="{1A90B219-5E33-3940-99DA-72CEAE0929FA}">
      <dsp:nvSpPr>
        <dsp:cNvPr id="0" name=""/>
        <dsp:cNvSpPr/>
      </dsp:nvSpPr>
      <dsp:spPr>
        <a:xfrm>
          <a:off x="0" y="657324"/>
          <a:ext cx="4140923" cy="657324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دعوة ممثلين عن الفئات ذات الصلة للمساهمة في صياغة التوجه الاتصالي</a:t>
          </a:r>
          <a:endParaRPr lang="en-GB" sz="2000" b="0" kern="1200" dirty="0"/>
        </a:p>
      </dsp:txBody>
      <dsp:txXfrm>
        <a:off x="0" y="657324"/>
        <a:ext cx="4140923" cy="657324"/>
      </dsp:txXfrm>
    </dsp:sp>
    <dsp:sp modelId="{BCDBF414-1865-6D48-B2A8-7B64EE3EF534}">
      <dsp:nvSpPr>
        <dsp:cNvPr id="0" name=""/>
        <dsp:cNvSpPr/>
      </dsp:nvSpPr>
      <dsp:spPr>
        <a:xfrm>
          <a:off x="0" y="1314649"/>
          <a:ext cx="4140923" cy="657324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مراجعة الرسائل الاتصالية مع من يملكون تجربة معيشة حقيقية في سياق القضية</a:t>
          </a:r>
          <a:endParaRPr lang="en-GB" sz="2000" b="0" kern="1200" dirty="0"/>
        </a:p>
      </dsp:txBody>
      <dsp:txXfrm>
        <a:off x="0" y="1314649"/>
        <a:ext cx="4140923" cy="657324"/>
      </dsp:txXfrm>
    </dsp:sp>
    <dsp:sp modelId="{55441BEF-3CA1-7045-B6E8-7175ED4143DB}">
      <dsp:nvSpPr>
        <dsp:cNvPr id="0" name=""/>
        <dsp:cNvSpPr/>
      </dsp:nvSpPr>
      <dsp:spPr>
        <a:xfrm>
          <a:off x="0" y="1971973"/>
          <a:ext cx="4140923" cy="657324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عدم مصادرة صوت الفئات المتأثرة أو الحديث بالنيابة عنها دون إذن</a:t>
          </a:r>
          <a:r>
            <a:rPr lang="en-GB" sz="2000" kern="1200" dirty="0"/>
            <a:t>.</a:t>
          </a:r>
          <a:endParaRPr lang="en-GB" sz="2000" b="0" kern="1200" dirty="0"/>
        </a:p>
      </dsp:txBody>
      <dsp:txXfrm>
        <a:off x="0" y="1971973"/>
        <a:ext cx="4140923" cy="657324"/>
      </dsp:txXfrm>
    </dsp:sp>
    <dsp:sp modelId="{214878A9-EB78-4942-A796-2A8504A0E85E}">
      <dsp:nvSpPr>
        <dsp:cNvPr id="0" name=""/>
        <dsp:cNvSpPr/>
      </dsp:nvSpPr>
      <dsp:spPr>
        <a:xfrm>
          <a:off x="0" y="2629298"/>
          <a:ext cx="4140923" cy="657324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الاستثمار في علاقات طويلة المدى مع المجتمعات المعنية لضمان صدقية الاتصال</a:t>
          </a:r>
          <a:endParaRPr lang="en-GB" sz="2000" b="0" kern="1200" dirty="0"/>
        </a:p>
      </dsp:txBody>
      <dsp:txXfrm>
        <a:off x="0" y="2629298"/>
        <a:ext cx="4140923" cy="65732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1BFE25-7C2C-7C44-83BA-C2D0CB12852A}">
      <dsp:nvSpPr>
        <dsp:cNvPr id="0" name=""/>
        <dsp:cNvSpPr/>
      </dsp:nvSpPr>
      <dsp:spPr>
        <a:xfrm>
          <a:off x="2453640" y="0"/>
          <a:ext cx="8214360" cy="4706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لا تُصدر مواقف حول القضايا المجتمعية دون سجل فعلي من العمل في هذا المجال</a:t>
          </a:r>
          <a:endParaRPr lang="en-GB" sz="2000" b="1" kern="1200" dirty="0"/>
        </a:p>
      </dsp:txBody>
      <dsp:txXfrm>
        <a:off x="2996682" y="13785"/>
        <a:ext cx="7657532" cy="443090"/>
      </dsp:txXfrm>
    </dsp:sp>
    <dsp:sp modelId="{B912EE2B-266E-C644-A05D-BF5849EA91EB}">
      <dsp:nvSpPr>
        <dsp:cNvPr id="0" name=""/>
        <dsp:cNvSpPr/>
      </dsp:nvSpPr>
      <dsp:spPr>
        <a:xfrm>
          <a:off x="1840229" y="536029"/>
          <a:ext cx="8214360" cy="4706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لا تستخدم قضايا العدالة أو حقوق الإنسان كشعارات تسويقية خالية من المضمون</a:t>
          </a:r>
          <a:endParaRPr lang="en-GB" sz="2000" b="1" kern="1200" dirty="0"/>
        </a:p>
      </dsp:txBody>
      <dsp:txXfrm>
        <a:off x="2773354" y="549814"/>
        <a:ext cx="7267450" cy="443090"/>
      </dsp:txXfrm>
    </dsp:sp>
    <dsp:sp modelId="{CFAA6BCB-CB54-DA48-B79E-730D30315163}">
      <dsp:nvSpPr>
        <dsp:cNvPr id="0" name=""/>
        <dsp:cNvSpPr/>
      </dsp:nvSpPr>
      <dsp:spPr>
        <a:xfrm>
          <a:off x="1226820" y="1072059"/>
          <a:ext cx="8214360" cy="4706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تأكد من أن سلوكك المؤسسي الداخلي يدعم الرسائل التي تُطلقها خارجيًا</a:t>
          </a:r>
          <a:endParaRPr lang="en-GB" sz="2000" b="1" kern="1200" dirty="0"/>
        </a:p>
      </dsp:txBody>
      <dsp:txXfrm>
        <a:off x="2159944" y="1085844"/>
        <a:ext cx="7267450" cy="443090"/>
      </dsp:txXfrm>
    </dsp:sp>
    <dsp:sp modelId="{68DD0B66-9AE9-864B-A4A3-8FE0E92AD71C}">
      <dsp:nvSpPr>
        <dsp:cNvPr id="0" name=""/>
        <dsp:cNvSpPr/>
      </dsp:nvSpPr>
      <dsp:spPr>
        <a:xfrm>
          <a:off x="613410" y="1608089"/>
          <a:ext cx="8214360" cy="4706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استثمر في إحداث تغيير حقيقي ومستدام قبل الترويج لأي موقف</a:t>
          </a:r>
          <a:endParaRPr lang="en-GB" sz="2000" b="1" kern="1200" dirty="0"/>
        </a:p>
      </dsp:txBody>
      <dsp:txXfrm>
        <a:off x="1546534" y="1621874"/>
        <a:ext cx="7267450" cy="443090"/>
      </dsp:txXfrm>
    </dsp:sp>
    <dsp:sp modelId="{40A9DF81-C4F4-0749-B2B6-3422C1F35CBC}">
      <dsp:nvSpPr>
        <dsp:cNvPr id="0" name=""/>
        <dsp:cNvSpPr/>
      </dsp:nvSpPr>
      <dsp:spPr>
        <a:xfrm>
          <a:off x="0" y="2144119"/>
          <a:ext cx="8214360" cy="4706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كُن شفافًا في الحديث عن إنجازاتك وحدودها في المجال القيمي</a:t>
          </a:r>
          <a:endParaRPr lang="en-GB" sz="2000" b="1" kern="1200" dirty="0"/>
        </a:p>
      </dsp:txBody>
      <dsp:txXfrm>
        <a:off x="933124" y="2157904"/>
        <a:ext cx="7267450" cy="443090"/>
      </dsp:txXfrm>
    </dsp:sp>
    <dsp:sp modelId="{095E686F-F55D-344D-B9B3-2AA09E114625}">
      <dsp:nvSpPr>
        <dsp:cNvPr id="0" name=""/>
        <dsp:cNvSpPr/>
      </dsp:nvSpPr>
      <dsp:spPr>
        <a:xfrm>
          <a:off x="2453640" y="343843"/>
          <a:ext cx="305929" cy="30592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b="1" kern="1200"/>
        </a:p>
      </dsp:txBody>
      <dsp:txXfrm>
        <a:off x="2522474" y="343843"/>
        <a:ext cx="168261" cy="230212"/>
      </dsp:txXfrm>
    </dsp:sp>
    <dsp:sp modelId="{5B757908-3570-AB4B-947B-3E1871CFC618}">
      <dsp:nvSpPr>
        <dsp:cNvPr id="0" name=""/>
        <dsp:cNvSpPr/>
      </dsp:nvSpPr>
      <dsp:spPr>
        <a:xfrm>
          <a:off x="1840229" y="879873"/>
          <a:ext cx="305929" cy="30592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b="1" kern="1200"/>
        </a:p>
      </dsp:txBody>
      <dsp:txXfrm>
        <a:off x="1909063" y="879873"/>
        <a:ext cx="168261" cy="230212"/>
      </dsp:txXfrm>
    </dsp:sp>
    <dsp:sp modelId="{0B0AB824-7683-3947-A1B6-1F3E1DFB26D9}">
      <dsp:nvSpPr>
        <dsp:cNvPr id="0" name=""/>
        <dsp:cNvSpPr/>
      </dsp:nvSpPr>
      <dsp:spPr>
        <a:xfrm>
          <a:off x="1226820" y="1408059"/>
          <a:ext cx="305929" cy="30592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b="1" kern="1200"/>
        </a:p>
      </dsp:txBody>
      <dsp:txXfrm>
        <a:off x="1295654" y="1408059"/>
        <a:ext cx="168261" cy="230212"/>
      </dsp:txXfrm>
    </dsp:sp>
    <dsp:sp modelId="{E119A9A2-D46C-7D45-93FC-4196F2F994D4}">
      <dsp:nvSpPr>
        <dsp:cNvPr id="0" name=""/>
        <dsp:cNvSpPr/>
      </dsp:nvSpPr>
      <dsp:spPr>
        <a:xfrm>
          <a:off x="613410" y="1949318"/>
          <a:ext cx="305929" cy="30592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kern="1200"/>
        </a:p>
      </dsp:txBody>
      <dsp:txXfrm>
        <a:off x="682244" y="1949318"/>
        <a:ext cx="168261" cy="23021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27847A-2775-6A43-AA5A-C458CA170E66}">
      <dsp:nvSpPr>
        <dsp:cNvPr id="0" name=""/>
        <dsp:cNvSpPr/>
      </dsp:nvSpPr>
      <dsp:spPr>
        <a:xfrm rot="16200000">
          <a:off x="2979372" y="-2895460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اختيار القضايا التي تتقاطع بصدق مع هوية العلامة ونشاطها</a:t>
          </a:r>
          <a:endParaRPr lang="en-GB" sz="2000" kern="1200" dirty="0"/>
        </a:p>
      </dsp:txBody>
      <dsp:txXfrm rot="5400000">
        <a:off x="32037" y="115949"/>
        <a:ext cx="6582994" cy="592212"/>
      </dsp:txXfrm>
    </dsp:sp>
    <dsp:sp modelId="{2D644AA8-B101-AB42-81EB-2D42B53CA4E5}">
      <dsp:nvSpPr>
        <dsp:cNvPr id="0" name=""/>
        <dsp:cNvSpPr/>
      </dsp:nvSpPr>
      <dsp:spPr>
        <a:xfrm>
          <a:off x="6615031" y="1876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تحديد القضايا ذات الصلة الاستراتيجية بالعلامة</a:t>
          </a:r>
          <a:endParaRPr lang="en-GB" sz="2000" b="1" kern="1200" dirty="0"/>
        </a:p>
      </dsp:txBody>
      <dsp:txXfrm>
        <a:off x="6655078" y="41923"/>
        <a:ext cx="3640860" cy="740263"/>
      </dsp:txXfrm>
    </dsp:sp>
    <dsp:sp modelId="{C6EE18F5-D4BB-2847-9241-8FA85CBCDC58}">
      <dsp:nvSpPr>
        <dsp:cNvPr id="0" name=""/>
        <dsp:cNvSpPr/>
      </dsp:nvSpPr>
      <dsp:spPr>
        <a:xfrm rot="16200000">
          <a:off x="2979372" y="-2034084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تحويل القيم المعلنة إلى ممارسات يومية داخلية وخارجية</a:t>
          </a:r>
          <a:endParaRPr lang="en-GB" sz="2000" kern="1200" dirty="0"/>
        </a:p>
      </dsp:txBody>
      <dsp:txXfrm rot="5400000">
        <a:off x="32037" y="977325"/>
        <a:ext cx="6582994" cy="592212"/>
      </dsp:txXfrm>
    </dsp:sp>
    <dsp:sp modelId="{FB23362C-8FBC-FB44-B9DA-C9CF74B8C6EF}">
      <dsp:nvSpPr>
        <dsp:cNvPr id="0" name=""/>
        <dsp:cNvSpPr/>
      </dsp:nvSpPr>
      <dsp:spPr>
        <a:xfrm>
          <a:off x="6615031" y="863252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دمج القيم في ثقافة المؤسسة</a:t>
          </a:r>
          <a:endParaRPr lang="en-GB" sz="2000" kern="1200" dirty="0"/>
        </a:p>
      </dsp:txBody>
      <dsp:txXfrm>
        <a:off x="6655078" y="903299"/>
        <a:ext cx="3640860" cy="740263"/>
      </dsp:txXfrm>
    </dsp:sp>
    <dsp:sp modelId="{3B9D189F-3DD9-F441-9D64-222893C28A99}">
      <dsp:nvSpPr>
        <dsp:cNvPr id="0" name=""/>
        <dsp:cNvSpPr/>
      </dsp:nvSpPr>
      <dsp:spPr>
        <a:xfrm rot="16200000">
          <a:off x="2979372" y="-1172708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تخصيص موارد (مالية وبشرية) لدعم القضايا المختارة باستمرار</a:t>
          </a:r>
          <a:endParaRPr lang="en-GB" sz="2000" kern="1200" dirty="0"/>
        </a:p>
      </dsp:txBody>
      <dsp:txXfrm rot="5400000">
        <a:off x="32037" y="1838701"/>
        <a:ext cx="6582994" cy="592212"/>
      </dsp:txXfrm>
    </dsp:sp>
    <dsp:sp modelId="{9959D325-8390-B94E-B5E8-7D41491FFA18}">
      <dsp:nvSpPr>
        <dsp:cNvPr id="0" name=""/>
        <dsp:cNvSpPr/>
      </dsp:nvSpPr>
      <dsp:spPr>
        <a:xfrm>
          <a:off x="6615031" y="1724628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استثمار طويل الأجل في القضايا</a:t>
          </a:r>
          <a:endParaRPr lang="en-GB" sz="2000" kern="1200" dirty="0"/>
        </a:p>
      </dsp:txBody>
      <dsp:txXfrm>
        <a:off x="6655078" y="1764675"/>
        <a:ext cx="3640860" cy="740263"/>
      </dsp:txXfrm>
    </dsp:sp>
    <dsp:sp modelId="{9CAF9328-8181-094B-BCE0-6AEE18A35D2B}">
      <dsp:nvSpPr>
        <dsp:cNvPr id="0" name=""/>
        <dsp:cNvSpPr/>
      </dsp:nvSpPr>
      <dsp:spPr>
        <a:xfrm rot="16200000">
          <a:off x="2979372" y="-311332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بناء علاقة تعلم متبادل مع المجتمعات ذات الصلة</a:t>
          </a:r>
          <a:endParaRPr lang="en-GB" sz="2000" kern="1200" dirty="0"/>
        </a:p>
      </dsp:txBody>
      <dsp:txXfrm rot="5400000">
        <a:off x="32037" y="2700077"/>
        <a:ext cx="6582994" cy="592212"/>
      </dsp:txXfrm>
    </dsp:sp>
    <dsp:sp modelId="{281E2A25-90C3-B34C-A297-12C5A844A3B5}">
      <dsp:nvSpPr>
        <dsp:cNvPr id="0" name=""/>
        <dsp:cNvSpPr/>
      </dsp:nvSpPr>
      <dsp:spPr>
        <a:xfrm>
          <a:off x="6615031" y="2586003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التعلّم المستمر من المجتمعات المتأثرة</a:t>
          </a:r>
          <a:endParaRPr lang="en-GB" sz="2000" kern="1200" dirty="0"/>
        </a:p>
      </dsp:txBody>
      <dsp:txXfrm>
        <a:off x="6655078" y="2626050"/>
        <a:ext cx="3640860" cy="740263"/>
      </dsp:txXfrm>
    </dsp:sp>
    <dsp:sp modelId="{70F9837B-3AEF-2A41-A9A0-641CA11022F8}">
      <dsp:nvSpPr>
        <dsp:cNvPr id="0" name=""/>
        <dsp:cNvSpPr/>
      </dsp:nvSpPr>
      <dsp:spPr>
        <a:xfrm rot="16200000">
          <a:off x="2979372" y="550043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مشاركة الجمهور بشكل صادق في ما تحققه المؤسسة في هذا المجال — بما في ذلك النجاحات والتحديات</a:t>
          </a:r>
          <a:endParaRPr lang="en-GB" sz="2000" kern="1200" dirty="0"/>
        </a:p>
      </dsp:txBody>
      <dsp:txXfrm rot="5400000">
        <a:off x="32037" y="3561453"/>
        <a:ext cx="6582994" cy="592212"/>
      </dsp:txXfrm>
    </dsp:sp>
    <dsp:sp modelId="{1B0A1D01-A26E-5047-82F5-B24761436584}">
      <dsp:nvSpPr>
        <dsp:cNvPr id="0" name=""/>
        <dsp:cNvSpPr/>
      </dsp:nvSpPr>
      <dsp:spPr>
        <a:xfrm>
          <a:off x="6615031" y="3447379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٥- </a:t>
          </a:r>
          <a:r>
            <a:rPr lang="ar-SA" sz="2000" b="1" kern="1200" dirty="0"/>
            <a:t>الشفافية في التقدّم والنتائج</a:t>
          </a:r>
          <a:endParaRPr lang="en-GB" sz="2000" kern="1200" dirty="0"/>
        </a:p>
      </dsp:txBody>
      <dsp:txXfrm>
        <a:off x="6655078" y="3487426"/>
        <a:ext cx="3640860" cy="74026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BA7613-0C99-0F44-9536-52EAB4930DCB}">
      <dsp:nvSpPr>
        <dsp:cNvPr id="0" name=""/>
        <dsp:cNvSpPr/>
      </dsp:nvSpPr>
      <dsp:spPr>
        <a:xfrm>
          <a:off x="0" y="1356"/>
          <a:ext cx="10335986" cy="4890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هل تنبع الرسالة من التزام فعلي؟</a:t>
          </a:r>
          <a:endParaRPr lang="en-GB" sz="2000" b="1" kern="1200" dirty="0"/>
        </a:p>
      </dsp:txBody>
      <dsp:txXfrm>
        <a:off x="23874" y="25230"/>
        <a:ext cx="10288238" cy="441312"/>
      </dsp:txXfrm>
    </dsp:sp>
    <dsp:sp modelId="{C4D5CBF3-50D8-5F4C-8EE5-DDA02CEB27EE}">
      <dsp:nvSpPr>
        <dsp:cNvPr id="0" name=""/>
        <dsp:cNvSpPr/>
      </dsp:nvSpPr>
      <dsp:spPr>
        <a:xfrm>
          <a:off x="0" y="490416"/>
          <a:ext cx="10335986" cy="364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8168" tIns="25400" rIns="142240" bIns="2540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ar-SA" sz="2000" kern="1200" dirty="0"/>
            <a:t>تأكّد من أن الرسالة تعكس موقفًا فعليًا ومتجذرًا لدى المؤسسة</a:t>
          </a:r>
          <a:endParaRPr lang="en-GB" sz="2000" kern="1200" dirty="0"/>
        </a:p>
      </dsp:txBody>
      <dsp:txXfrm>
        <a:off x="0" y="490416"/>
        <a:ext cx="10335986" cy="364320"/>
      </dsp:txXfrm>
    </dsp:sp>
    <dsp:sp modelId="{64B90807-D834-7941-A9FC-B73801937CFC}">
      <dsp:nvSpPr>
        <dsp:cNvPr id="0" name=""/>
        <dsp:cNvSpPr/>
      </dsp:nvSpPr>
      <dsp:spPr>
        <a:xfrm>
          <a:off x="0" y="854736"/>
          <a:ext cx="10335986" cy="4890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هل تم التشاور مع المجتمعات المتأثرة؟</a:t>
          </a:r>
          <a:endParaRPr lang="en-GB" sz="2000" kern="1200" dirty="0"/>
        </a:p>
      </dsp:txBody>
      <dsp:txXfrm>
        <a:off x="23874" y="878610"/>
        <a:ext cx="10288238" cy="441312"/>
      </dsp:txXfrm>
    </dsp:sp>
    <dsp:sp modelId="{CCE8F2A1-DEBF-A142-B6DA-E92365D5E962}">
      <dsp:nvSpPr>
        <dsp:cNvPr id="0" name=""/>
        <dsp:cNvSpPr/>
      </dsp:nvSpPr>
      <dsp:spPr>
        <a:xfrm>
          <a:off x="0" y="1343796"/>
          <a:ext cx="10335986" cy="364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8168" tIns="25400" rIns="142240" bIns="25400" numCol="1" spcCol="1270" anchor="t" anchorCtr="0">
          <a:noAutofit/>
        </a:bodyPr>
        <a:lstStyle/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ar-SA" sz="2000" kern="1200" dirty="0"/>
            <a:t>تقييم ما إذا كانت المجتمعات ذات الصلة قد ساهمت في صياغة الرسالة أو أُخذت في الاعتبار</a:t>
          </a:r>
          <a:endParaRPr lang="en-GB" sz="2000" kern="1200" dirty="0"/>
        </a:p>
      </dsp:txBody>
      <dsp:txXfrm>
        <a:off x="0" y="1343796"/>
        <a:ext cx="10335986" cy="364320"/>
      </dsp:txXfrm>
    </dsp:sp>
    <dsp:sp modelId="{8352F71F-B731-284B-B12F-62EFA8901F59}">
      <dsp:nvSpPr>
        <dsp:cNvPr id="0" name=""/>
        <dsp:cNvSpPr/>
      </dsp:nvSpPr>
      <dsp:spPr>
        <a:xfrm>
          <a:off x="0" y="1708116"/>
          <a:ext cx="10335986" cy="4890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هل الرسالة متسقة مع سلوك المؤسسة؟</a:t>
          </a:r>
          <a:endParaRPr lang="en-GB" sz="2000" kern="1200" dirty="0"/>
        </a:p>
      </dsp:txBody>
      <dsp:txXfrm>
        <a:off x="23874" y="1731990"/>
        <a:ext cx="10288238" cy="441312"/>
      </dsp:txXfrm>
    </dsp:sp>
    <dsp:sp modelId="{114340E5-971F-E14C-9DA0-17B7C0CFF413}">
      <dsp:nvSpPr>
        <dsp:cNvPr id="0" name=""/>
        <dsp:cNvSpPr/>
      </dsp:nvSpPr>
      <dsp:spPr>
        <a:xfrm>
          <a:off x="0" y="2197176"/>
          <a:ext cx="10335986" cy="364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8168" tIns="25400" rIns="142240" bIns="2540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ar-SA" sz="2000" kern="1200" dirty="0"/>
            <a:t>التأكّد من توافق الرسالة مع السلوك الفعلي للعلامة، داخليًا وخارجيًا</a:t>
          </a:r>
          <a:endParaRPr lang="en-GB" sz="2000" kern="1200" dirty="0"/>
        </a:p>
      </dsp:txBody>
      <dsp:txXfrm>
        <a:off x="0" y="2197176"/>
        <a:ext cx="10335986" cy="364320"/>
      </dsp:txXfrm>
    </dsp:sp>
    <dsp:sp modelId="{1455C905-3E19-8C42-9BB2-89AB8BF24FD7}">
      <dsp:nvSpPr>
        <dsp:cNvPr id="0" name=""/>
        <dsp:cNvSpPr/>
      </dsp:nvSpPr>
      <dsp:spPr>
        <a:xfrm>
          <a:off x="0" y="2561497"/>
          <a:ext cx="10335986" cy="4890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هل تُحترم الأصوات المختلفة؟</a:t>
          </a:r>
          <a:endParaRPr lang="en-GB" sz="2000" kern="1200" dirty="0"/>
        </a:p>
      </dsp:txBody>
      <dsp:txXfrm>
        <a:off x="23874" y="2585371"/>
        <a:ext cx="10288238" cy="441312"/>
      </dsp:txXfrm>
    </dsp:sp>
    <dsp:sp modelId="{C530DAC9-E365-C047-80AB-DB0505BCA71C}">
      <dsp:nvSpPr>
        <dsp:cNvPr id="0" name=""/>
        <dsp:cNvSpPr/>
      </dsp:nvSpPr>
      <dsp:spPr>
        <a:xfrm>
          <a:off x="0" y="3050557"/>
          <a:ext cx="10335986" cy="364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8168" tIns="25400" rIns="142240" bIns="2540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ar-SA" sz="2000" kern="1200" dirty="0"/>
            <a:t>تجنّب فرض موقف واحد أو إقصاء وجهات النظر المتنوعة داخل المجتمع</a:t>
          </a:r>
          <a:endParaRPr lang="en-GB" sz="2000" kern="1200" dirty="0"/>
        </a:p>
      </dsp:txBody>
      <dsp:txXfrm>
        <a:off x="0" y="3050557"/>
        <a:ext cx="10335986" cy="364320"/>
      </dsp:txXfrm>
    </dsp:sp>
    <dsp:sp modelId="{8D2A4914-E46C-954C-B9E3-5C3250859188}">
      <dsp:nvSpPr>
        <dsp:cNvPr id="0" name=""/>
        <dsp:cNvSpPr/>
      </dsp:nvSpPr>
      <dsp:spPr>
        <a:xfrm>
          <a:off x="0" y="3414877"/>
          <a:ext cx="10335986" cy="4890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٥- </a:t>
          </a:r>
          <a:r>
            <a:rPr lang="ar-SA" sz="2000" b="1" kern="1200" dirty="0"/>
            <a:t>ما المخاطر المحتملة؟ وهل المؤسسة مستعدة لتحملها؟</a:t>
          </a:r>
          <a:endParaRPr lang="en-GB" sz="2000" kern="1200" dirty="0"/>
        </a:p>
      </dsp:txBody>
      <dsp:txXfrm>
        <a:off x="23874" y="3438751"/>
        <a:ext cx="10288238" cy="441312"/>
      </dsp:txXfrm>
    </dsp:sp>
    <dsp:sp modelId="{912BCBDA-667F-CB40-8C77-4910075513B9}">
      <dsp:nvSpPr>
        <dsp:cNvPr id="0" name=""/>
        <dsp:cNvSpPr/>
      </dsp:nvSpPr>
      <dsp:spPr>
        <a:xfrm>
          <a:off x="0" y="3903937"/>
          <a:ext cx="10335986" cy="364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8168" tIns="25400" rIns="142240" bIns="2540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ar-SA" sz="2000" kern="1200" dirty="0"/>
            <a:t>تقييم مخاطر إصدار الرسالة ووضوح استعداد المؤسسة للتعامل مع ردود الفعل المختلفة</a:t>
          </a:r>
          <a:endParaRPr lang="en-GB" sz="2000" kern="1200" dirty="0"/>
        </a:p>
      </dsp:txBody>
      <dsp:txXfrm>
        <a:off x="0" y="3903937"/>
        <a:ext cx="10335986" cy="36432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9878FA-A2BA-4D4E-A244-750BB0C5FC31}">
      <dsp:nvSpPr>
        <dsp:cNvPr id="0" name=""/>
        <dsp:cNvSpPr/>
      </dsp:nvSpPr>
      <dsp:spPr>
        <a:xfrm>
          <a:off x="0" y="4166338"/>
          <a:ext cx="9929009" cy="6835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تجنّب تقديم رسائل مطلقة أو شعارات نهائية</a:t>
          </a:r>
          <a:endParaRPr lang="en-GB" sz="2400" kern="1200" dirty="0"/>
        </a:p>
      </dsp:txBody>
      <dsp:txXfrm>
        <a:off x="0" y="4166338"/>
        <a:ext cx="9929009" cy="369102"/>
      </dsp:txXfrm>
    </dsp:sp>
    <dsp:sp modelId="{EBC4BBC0-164C-8841-A29F-849FA378FFBB}">
      <dsp:nvSpPr>
        <dsp:cNvPr id="0" name=""/>
        <dsp:cNvSpPr/>
      </dsp:nvSpPr>
      <dsp:spPr>
        <a:xfrm>
          <a:off x="0" y="4521770"/>
          <a:ext cx="9929009" cy="3144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الابتعاد عن الخطاب الحاسم والمطلق في القضايا المعقدة بطبيعتها</a:t>
          </a:r>
          <a:endParaRPr lang="en-GB" sz="2400" b="1" kern="1200" dirty="0"/>
        </a:p>
      </dsp:txBody>
      <dsp:txXfrm>
        <a:off x="0" y="4521770"/>
        <a:ext cx="9929009" cy="314420"/>
      </dsp:txXfrm>
    </dsp:sp>
    <dsp:sp modelId="{ACBF71E3-3EC9-9647-A0F4-DC20D6C05F90}">
      <dsp:nvSpPr>
        <dsp:cNvPr id="0" name=""/>
        <dsp:cNvSpPr/>
      </dsp:nvSpPr>
      <dsp:spPr>
        <a:xfrm rot="10800000">
          <a:off x="0" y="3125334"/>
          <a:ext cx="9929009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الشفافية حول نقاط القوة والقصور</a:t>
          </a:r>
          <a:endParaRPr lang="en-GB" sz="2400" kern="1200" dirty="0"/>
        </a:p>
      </dsp:txBody>
      <dsp:txXfrm rot="-10800000">
        <a:off x="0" y="3125334"/>
        <a:ext cx="9929009" cy="368991"/>
      </dsp:txXfrm>
    </dsp:sp>
    <dsp:sp modelId="{D40F76BC-2C6B-AB45-8373-46AB1E695530}">
      <dsp:nvSpPr>
        <dsp:cNvPr id="0" name=""/>
        <dsp:cNvSpPr/>
      </dsp:nvSpPr>
      <dsp:spPr>
        <a:xfrm>
          <a:off x="0" y="3494325"/>
          <a:ext cx="9929009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الإفصاح الصادق عن ما تحققه المؤسسة فعليًا، وما تسعى لتطويره</a:t>
          </a:r>
          <a:endParaRPr lang="en-GB" sz="2400" b="1" kern="1200" dirty="0"/>
        </a:p>
      </dsp:txBody>
      <dsp:txXfrm>
        <a:off x="0" y="3494325"/>
        <a:ext cx="9929009" cy="314326"/>
      </dsp:txXfrm>
    </dsp:sp>
    <dsp:sp modelId="{6BDAD0CA-EDA2-E64E-BA39-2DFB2CE1B9A5}">
      <dsp:nvSpPr>
        <dsp:cNvPr id="0" name=""/>
        <dsp:cNvSpPr/>
      </dsp:nvSpPr>
      <dsp:spPr>
        <a:xfrm rot="10800000">
          <a:off x="0" y="2084329"/>
          <a:ext cx="9929009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مشاركة مسار التعلّم</a:t>
          </a:r>
          <a:endParaRPr lang="en-GB" sz="2400" kern="1200" dirty="0"/>
        </a:p>
      </dsp:txBody>
      <dsp:txXfrm rot="-10800000">
        <a:off x="0" y="2084329"/>
        <a:ext cx="9929009" cy="368991"/>
      </dsp:txXfrm>
    </dsp:sp>
    <dsp:sp modelId="{32D22D31-6AAD-4844-AEAF-CF4DD8927F80}">
      <dsp:nvSpPr>
        <dsp:cNvPr id="0" name=""/>
        <dsp:cNvSpPr/>
      </dsp:nvSpPr>
      <dsp:spPr>
        <a:xfrm>
          <a:off x="0" y="2453320"/>
          <a:ext cx="9929009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التعبير عن التزام المؤسسة بالتعلّم المستمر حول القضية</a:t>
          </a:r>
          <a:endParaRPr lang="en-GB" sz="2400" b="1" kern="1200" dirty="0"/>
        </a:p>
      </dsp:txBody>
      <dsp:txXfrm>
        <a:off x="0" y="2453320"/>
        <a:ext cx="9929009" cy="314326"/>
      </dsp:txXfrm>
    </dsp:sp>
    <dsp:sp modelId="{D2043979-C983-C14A-A857-38F78758DD9C}">
      <dsp:nvSpPr>
        <dsp:cNvPr id="0" name=""/>
        <dsp:cNvSpPr/>
      </dsp:nvSpPr>
      <dsp:spPr>
        <a:xfrm rot="10800000">
          <a:off x="0" y="1043324"/>
          <a:ext cx="9929009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تجنّب ادّعاء الريادة في قضايا أكبر من المؤسسة</a:t>
          </a:r>
          <a:endParaRPr lang="en-GB" sz="2400" kern="1200" dirty="0"/>
        </a:p>
      </dsp:txBody>
      <dsp:txXfrm rot="-10800000">
        <a:off x="0" y="1043324"/>
        <a:ext cx="9929009" cy="368991"/>
      </dsp:txXfrm>
    </dsp:sp>
    <dsp:sp modelId="{B4A35B4A-5652-E342-8E5D-DCDAA2DDC2A6}">
      <dsp:nvSpPr>
        <dsp:cNvPr id="0" name=""/>
        <dsp:cNvSpPr/>
      </dsp:nvSpPr>
      <dsp:spPr>
        <a:xfrm>
          <a:off x="0" y="1412315"/>
          <a:ext cx="9929009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الاعتراف بدور المؤسسة المتواضع كمشارك في حوار أوسع</a:t>
          </a:r>
          <a:endParaRPr lang="en-GB" sz="2400" kern="1200" dirty="0"/>
        </a:p>
      </dsp:txBody>
      <dsp:txXfrm>
        <a:off x="0" y="1412315"/>
        <a:ext cx="9929009" cy="314326"/>
      </dsp:txXfrm>
    </dsp:sp>
    <dsp:sp modelId="{E23B8386-3FCD-B445-A336-AA4D9A17E4DE}">
      <dsp:nvSpPr>
        <dsp:cNvPr id="0" name=""/>
        <dsp:cNvSpPr/>
      </dsp:nvSpPr>
      <dsp:spPr>
        <a:xfrm rot="10800000">
          <a:off x="0" y="2319"/>
          <a:ext cx="9929009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الاعتراف بما تعرفه وما لا تعرفه</a:t>
          </a:r>
          <a:endParaRPr lang="en-GB" sz="2400" kern="1200" dirty="0"/>
        </a:p>
      </dsp:txBody>
      <dsp:txXfrm rot="-10800000">
        <a:off x="0" y="2319"/>
        <a:ext cx="9929009" cy="368991"/>
      </dsp:txXfrm>
    </dsp:sp>
    <dsp:sp modelId="{31F9B9BF-081B-D648-83ED-6F687658F7C1}">
      <dsp:nvSpPr>
        <dsp:cNvPr id="0" name=""/>
        <dsp:cNvSpPr/>
      </dsp:nvSpPr>
      <dsp:spPr>
        <a:xfrm>
          <a:off x="0" y="371310"/>
          <a:ext cx="9929009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الصراحة بشأن حدود معرفة المؤسسة بالقضية المعنية</a:t>
          </a:r>
          <a:endParaRPr lang="en-GB" sz="2400" kern="1200" dirty="0"/>
        </a:p>
      </dsp:txBody>
      <dsp:txXfrm>
        <a:off x="0" y="371310"/>
        <a:ext cx="9929009" cy="314326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DB8185-8DE1-0343-A51E-E5F37CECF3B8}">
      <dsp:nvSpPr>
        <dsp:cNvPr id="0" name=""/>
        <dsp:cNvSpPr/>
      </dsp:nvSpPr>
      <dsp:spPr>
        <a:xfrm>
          <a:off x="8598837" y="18978"/>
          <a:ext cx="1884631" cy="10542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١- مرحلة الاستعداد المسبق</a:t>
          </a:r>
          <a:endParaRPr lang="en-GB" sz="2000" kern="1200" dirty="0"/>
        </a:p>
      </dsp:txBody>
      <dsp:txXfrm>
        <a:off x="8598837" y="18978"/>
        <a:ext cx="1884631" cy="1054270"/>
      </dsp:txXfrm>
    </dsp:sp>
    <dsp:sp modelId="{045651F5-5816-1948-A4FF-40DCA81680F2}">
      <dsp:nvSpPr>
        <dsp:cNvPr id="0" name=""/>
        <dsp:cNvSpPr/>
      </dsp:nvSpPr>
      <dsp:spPr>
        <a:xfrm>
          <a:off x="8598837" y="923040"/>
          <a:ext cx="1884631" cy="250343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ar-SA" sz="2000" kern="1200" dirty="0"/>
            <a:t> وضع إطار قيمي واضح يُرشد الاتصال في الأزمات المجتمعية</a:t>
          </a:r>
          <a:r>
            <a:rPr lang="en-GB" sz="2000" kern="1200" dirty="0"/>
            <a:t>.</a:t>
          </a:r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Symbol" pitchFamily="2" charset="2"/>
            <a:buChar char=""/>
          </a:pPr>
          <a:r>
            <a:rPr lang="ar-SA" sz="2000" kern="1200" dirty="0"/>
            <a:t>تحديد القضايا المحورية ذات الصلة بالعلامة</a:t>
          </a:r>
          <a:r>
            <a:rPr lang="en-GB" sz="2000" kern="1200" dirty="0"/>
            <a:t>.</a:t>
          </a:r>
        </a:p>
      </dsp:txBody>
      <dsp:txXfrm>
        <a:off x="8598837" y="923040"/>
        <a:ext cx="1884631" cy="2503439"/>
      </dsp:txXfrm>
    </dsp:sp>
    <dsp:sp modelId="{EC177CF8-B5F5-414F-A53E-2F438E96288D}">
      <dsp:nvSpPr>
        <dsp:cNvPr id="0" name=""/>
        <dsp:cNvSpPr/>
      </dsp:nvSpPr>
      <dsp:spPr>
        <a:xfrm>
          <a:off x="6450357" y="18978"/>
          <a:ext cx="1884631" cy="10542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٢- مرحلة الرصد والتقييم</a:t>
          </a:r>
          <a:endParaRPr lang="en-GB" sz="2000" kern="1200" dirty="0"/>
        </a:p>
      </dsp:txBody>
      <dsp:txXfrm>
        <a:off x="6450357" y="18978"/>
        <a:ext cx="1884631" cy="1054270"/>
      </dsp:txXfrm>
    </dsp:sp>
    <dsp:sp modelId="{C4E50838-661D-0A4F-9230-A17B5BBA0433}">
      <dsp:nvSpPr>
        <dsp:cNvPr id="0" name=""/>
        <dsp:cNvSpPr/>
      </dsp:nvSpPr>
      <dsp:spPr>
        <a:xfrm>
          <a:off x="6450357" y="923040"/>
          <a:ext cx="1884631" cy="250343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مراقبة النقاش العام حول الأزمة</a:t>
          </a:r>
          <a:r>
            <a:rPr lang="en-GB" sz="2000" kern="1200" dirty="0"/>
            <a:t>.</a:t>
          </a:r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Symbol" pitchFamily="2" charset="2"/>
            <a:buChar char=""/>
          </a:pPr>
          <a:r>
            <a:rPr lang="ar-SA" sz="2000" kern="1200" dirty="0"/>
            <a:t>تقييم علاقة العلامة بالقضية وتوقعات الجمهور</a:t>
          </a:r>
          <a:r>
            <a:rPr lang="en-GB" sz="2000" kern="1200" dirty="0"/>
            <a:t>.</a:t>
          </a:r>
        </a:p>
      </dsp:txBody>
      <dsp:txXfrm>
        <a:off x="6450357" y="923040"/>
        <a:ext cx="1884631" cy="2503439"/>
      </dsp:txXfrm>
    </dsp:sp>
    <dsp:sp modelId="{B8684A02-3572-0945-B847-82A166B416B9}">
      <dsp:nvSpPr>
        <dsp:cNvPr id="0" name=""/>
        <dsp:cNvSpPr/>
      </dsp:nvSpPr>
      <dsp:spPr>
        <a:xfrm>
          <a:off x="4301877" y="18978"/>
          <a:ext cx="1884631" cy="10542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٣- مرحلة اتخاذ القرار</a:t>
          </a:r>
          <a:endParaRPr lang="en-GB" sz="2000" kern="1200" dirty="0"/>
        </a:p>
      </dsp:txBody>
      <dsp:txXfrm>
        <a:off x="4301877" y="18978"/>
        <a:ext cx="1884631" cy="1054270"/>
      </dsp:txXfrm>
    </dsp:sp>
    <dsp:sp modelId="{FA2079E0-83A9-DA44-BA47-022EAE095881}">
      <dsp:nvSpPr>
        <dsp:cNvPr id="0" name=""/>
        <dsp:cNvSpPr/>
      </dsp:nvSpPr>
      <dsp:spPr>
        <a:xfrm>
          <a:off x="4301877" y="923040"/>
          <a:ext cx="1884631" cy="250343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إشراك القيادة العليا والفئات المتأثرة في القرار</a:t>
          </a:r>
          <a:r>
            <a:rPr lang="en-GB" sz="2000" kern="1200" dirty="0"/>
            <a:t>.</a:t>
          </a:r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Symbol" pitchFamily="2" charset="2"/>
            <a:buChar char=""/>
          </a:pPr>
          <a:r>
            <a:rPr lang="ar-SA" sz="2000" kern="1200" dirty="0"/>
            <a:t>تقييم الاستعداد الداخلي للحديث</a:t>
          </a:r>
          <a:r>
            <a:rPr lang="en-GB" sz="2000" kern="1200" dirty="0"/>
            <a:t>.</a:t>
          </a:r>
        </a:p>
      </dsp:txBody>
      <dsp:txXfrm>
        <a:off x="4301877" y="923040"/>
        <a:ext cx="1884631" cy="2503439"/>
      </dsp:txXfrm>
    </dsp:sp>
    <dsp:sp modelId="{65574064-AB9C-7C44-ACBC-5DDDEBEF091D}">
      <dsp:nvSpPr>
        <dsp:cNvPr id="0" name=""/>
        <dsp:cNvSpPr/>
      </dsp:nvSpPr>
      <dsp:spPr>
        <a:xfrm>
          <a:off x="2153396" y="18978"/>
          <a:ext cx="1884631" cy="10542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٤- مرحلة صياغة الرسائل</a:t>
          </a:r>
          <a:endParaRPr lang="en-GB" sz="2000" kern="1200" dirty="0"/>
        </a:p>
      </dsp:txBody>
      <dsp:txXfrm>
        <a:off x="2153396" y="18978"/>
        <a:ext cx="1884631" cy="1054270"/>
      </dsp:txXfrm>
    </dsp:sp>
    <dsp:sp modelId="{9B6BE2D0-AC21-C94C-8288-314757E981D2}">
      <dsp:nvSpPr>
        <dsp:cNvPr id="0" name=""/>
        <dsp:cNvSpPr/>
      </dsp:nvSpPr>
      <dsp:spPr>
        <a:xfrm>
          <a:off x="2153396" y="923040"/>
          <a:ext cx="1884631" cy="250343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كتابة الرسائل بلغة متواضعة وشفافة</a:t>
          </a:r>
          <a:r>
            <a:rPr lang="en-GB" sz="2000" kern="1200" dirty="0"/>
            <a:t>.</a:t>
          </a:r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Symbol" pitchFamily="2" charset="2"/>
            <a:buChar char=""/>
          </a:pPr>
          <a:r>
            <a:rPr lang="ar-SA" sz="2000" kern="1200" dirty="0"/>
            <a:t>مراجعتها مع أصحاب الشأن والخبراء</a:t>
          </a:r>
          <a:r>
            <a:rPr lang="en-GB" sz="2000" kern="1200" dirty="0"/>
            <a:t>.</a:t>
          </a:r>
        </a:p>
      </dsp:txBody>
      <dsp:txXfrm>
        <a:off x="2153396" y="923040"/>
        <a:ext cx="1884631" cy="2503439"/>
      </dsp:txXfrm>
    </dsp:sp>
    <dsp:sp modelId="{B8DF8877-AC4C-2A40-A5D9-6BBA0C616898}">
      <dsp:nvSpPr>
        <dsp:cNvPr id="0" name=""/>
        <dsp:cNvSpPr/>
      </dsp:nvSpPr>
      <dsp:spPr>
        <a:xfrm>
          <a:off x="4916" y="18978"/>
          <a:ext cx="1884631" cy="10542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٥- مرحلة الإطلاق والمتابعة</a:t>
          </a:r>
          <a:endParaRPr lang="en-GB" sz="2000" kern="1200" dirty="0"/>
        </a:p>
      </dsp:txBody>
      <dsp:txXfrm>
        <a:off x="4916" y="18978"/>
        <a:ext cx="1884631" cy="1054270"/>
      </dsp:txXfrm>
    </dsp:sp>
    <dsp:sp modelId="{7C43C71A-E0C2-BF45-8F0C-C02F50A0B12D}">
      <dsp:nvSpPr>
        <dsp:cNvPr id="0" name=""/>
        <dsp:cNvSpPr/>
      </dsp:nvSpPr>
      <dsp:spPr>
        <a:xfrm>
          <a:off x="4916" y="923040"/>
          <a:ext cx="1884631" cy="250343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إطلاق الرسائل في القنوات المناسبة</a:t>
          </a:r>
          <a:r>
            <a:rPr lang="en-GB" sz="2000" kern="1200" dirty="0"/>
            <a:t>.</a:t>
          </a:r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Symbol" pitchFamily="2" charset="2"/>
            <a:buChar char=""/>
          </a:pPr>
          <a:r>
            <a:rPr lang="ar-SA" sz="2000" kern="1200" dirty="0"/>
            <a:t>مراقبة ردود الفعل وتعديل الاستراتيجية عند الحاجة</a:t>
          </a:r>
          <a:r>
            <a:rPr lang="en-GB" sz="2000" kern="1200" dirty="0"/>
            <a:t>.</a:t>
          </a:r>
        </a:p>
      </dsp:txBody>
      <dsp:txXfrm>
        <a:off x="4916" y="923040"/>
        <a:ext cx="1884631" cy="2503439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0577E2-2F02-FD47-B70B-1D3B068E373A}">
      <dsp:nvSpPr>
        <dsp:cNvPr id="0" name=""/>
        <dsp:cNvSpPr/>
      </dsp:nvSpPr>
      <dsp:spPr>
        <a:xfrm>
          <a:off x="8334521" y="701063"/>
          <a:ext cx="1590943" cy="12387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التوقع الواقعي لردود الفعل</a:t>
          </a:r>
          <a:endParaRPr lang="en-GB" sz="2000" kern="1200" dirty="0"/>
        </a:p>
      </dsp:txBody>
      <dsp:txXfrm>
        <a:off x="8370803" y="737345"/>
        <a:ext cx="1518379" cy="1166194"/>
      </dsp:txXfrm>
    </dsp:sp>
    <dsp:sp modelId="{474E08C6-BF25-524D-BF09-D2E56798AA30}">
      <dsp:nvSpPr>
        <dsp:cNvPr id="0" name=""/>
        <dsp:cNvSpPr/>
      </dsp:nvSpPr>
      <dsp:spPr>
        <a:xfrm>
          <a:off x="9607275" y="1939821"/>
          <a:ext cx="159094" cy="1185945"/>
        </a:xfrm>
        <a:custGeom>
          <a:avLst/>
          <a:gdLst/>
          <a:ahLst/>
          <a:cxnLst/>
          <a:rect l="0" t="0" r="0" b="0"/>
          <a:pathLst>
            <a:path>
              <a:moveTo>
                <a:pt x="159094" y="0"/>
              </a:moveTo>
              <a:lnTo>
                <a:pt x="159094" y="1185945"/>
              </a:lnTo>
              <a:lnTo>
                <a:pt x="0" y="11859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78A5B1-B6A8-9744-BA72-96CBE84953BC}">
      <dsp:nvSpPr>
        <dsp:cNvPr id="0" name=""/>
        <dsp:cNvSpPr/>
      </dsp:nvSpPr>
      <dsp:spPr>
        <a:xfrm>
          <a:off x="7943481" y="2100416"/>
          <a:ext cx="1663794" cy="20507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إدراك أن المواقف الجريئة ستُقابل حتمًا بتعدد الآراء — ليس كل الجمهور سيتفق</a:t>
          </a:r>
          <a:endParaRPr lang="en-GB" sz="2000" kern="1200" dirty="0"/>
        </a:p>
      </dsp:txBody>
      <dsp:txXfrm>
        <a:off x="7992212" y="2149147"/>
        <a:ext cx="1566332" cy="1953238"/>
      </dsp:txXfrm>
    </dsp:sp>
    <dsp:sp modelId="{1E59F680-4E82-2143-8417-50D78DDBE869}">
      <dsp:nvSpPr>
        <dsp:cNvPr id="0" name=""/>
        <dsp:cNvSpPr/>
      </dsp:nvSpPr>
      <dsp:spPr>
        <a:xfrm>
          <a:off x="6349536" y="701063"/>
          <a:ext cx="1590943" cy="12387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تحضير رسائل استجابة واضحة</a:t>
          </a:r>
          <a:endParaRPr lang="en-GB" sz="2000" kern="1200" dirty="0"/>
        </a:p>
      </dsp:txBody>
      <dsp:txXfrm>
        <a:off x="6385818" y="737345"/>
        <a:ext cx="1518379" cy="1166194"/>
      </dsp:txXfrm>
    </dsp:sp>
    <dsp:sp modelId="{3F52908F-F3E2-1444-BEA9-F4716613E0BA}">
      <dsp:nvSpPr>
        <dsp:cNvPr id="0" name=""/>
        <dsp:cNvSpPr/>
      </dsp:nvSpPr>
      <dsp:spPr>
        <a:xfrm>
          <a:off x="7622291" y="1939821"/>
          <a:ext cx="159094" cy="1185945"/>
        </a:xfrm>
        <a:custGeom>
          <a:avLst/>
          <a:gdLst/>
          <a:ahLst/>
          <a:cxnLst/>
          <a:rect l="0" t="0" r="0" b="0"/>
          <a:pathLst>
            <a:path>
              <a:moveTo>
                <a:pt x="159094" y="0"/>
              </a:moveTo>
              <a:lnTo>
                <a:pt x="159094" y="1185945"/>
              </a:lnTo>
              <a:lnTo>
                <a:pt x="0" y="11859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C437E5-D91C-4A4C-A707-6BB1598C0C55}">
      <dsp:nvSpPr>
        <dsp:cNvPr id="0" name=""/>
        <dsp:cNvSpPr/>
      </dsp:nvSpPr>
      <dsp:spPr>
        <a:xfrm>
          <a:off x="5958497" y="2100416"/>
          <a:ext cx="1663794" cy="20507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000" kern="1200" dirty="0"/>
            <a:t>إعداد إجابات مدروسة للأسئلة الحرجة المحتملة</a:t>
          </a:r>
          <a:endParaRPr lang="en-GB" sz="2000" kern="1200" dirty="0"/>
        </a:p>
      </dsp:txBody>
      <dsp:txXfrm>
        <a:off x="6007228" y="2149147"/>
        <a:ext cx="1566332" cy="1953238"/>
      </dsp:txXfrm>
    </dsp:sp>
    <dsp:sp modelId="{FD7770DE-E48B-1A48-AB1E-8D3686CF1477}">
      <dsp:nvSpPr>
        <dsp:cNvPr id="0" name=""/>
        <dsp:cNvSpPr/>
      </dsp:nvSpPr>
      <dsp:spPr>
        <a:xfrm>
          <a:off x="4364552" y="701063"/>
          <a:ext cx="1590943" cy="12387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التمسّك بالشفافية</a:t>
          </a:r>
          <a:endParaRPr lang="en-GB" sz="2000" kern="1200" dirty="0"/>
        </a:p>
      </dsp:txBody>
      <dsp:txXfrm>
        <a:off x="4400834" y="737345"/>
        <a:ext cx="1518379" cy="1166194"/>
      </dsp:txXfrm>
    </dsp:sp>
    <dsp:sp modelId="{12943B04-FBB2-6F4C-87AA-89510E0340E7}">
      <dsp:nvSpPr>
        <dsp:cNvPr id="0" name=""/>
        <dsp:cNvSpPr/>
      </dsp:nvSpPr>
      <dsp:spPr>
        <a:xfrm>
          <a:off x="5637307" y="1939821"/>
          <a:ext cx="159094" cy="1185945"/>
        </a:xfrm>
        <a:custGeom>
          <a:avLst/>
          <a:gdLst/>
          <a:ahLst/>
          <a:cxnLst/>
          <a:rect l="0" t="0" r="0" b="0"/>
          <a:pathLst>
            <a:path>
              <a:moveTo>
                <a:pt x="159094" y="0"/>
              </a:moveTo>
              <a:lnTo>
                <a:pt x="159094" y="1185945"/>
              </a:lnTo>
              <a:lnTo>
                <a:pt x="0" y="11859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B477BE-5C0C-074E-931E-E2AA83D37A68}">
      <dsp:nvSpPr>
        <dsp:cNvPr id="0" name=""/>
        <dsp:cNvSpPr/>
      </dsp:nvSpPr>
      <dsp:spPr>
        <a:xfrm>
          <a:off x="3973512" y="2100416"/>
          <a:ext cx="1663794" cy="20507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عدم التراجع عن الموقف الحقيقي عند أول موجة نقد — بل شرح الرؤية بشفافية</a:t>
          </a:r>
          <a:r>
            <a:rPr lang="en-GB" sz="2000" kern="1200" dirty="0"/>
            <a:t>.</a:t>
          </a:r>
          <a:endParaRPr lang="en-GB" sz="2000" b="1" kern="1200" dirty="0"/>
        </a:p>
      </dsp:txBody>
      <dsp:txXfrm>
        <a:off x="4022243" y="2149147"/>
        <a:ext cx="1566332" cy="1953238"/>
      </dsp:txXfrm>
    </dsp:sp>
    <dsp:sp modelId="{58AD48F4-42FD-B845-9AF1-09F42F377880}">
      <dsp:nvSpPr>
        <dsp:cNvPr id="0" name=""/>
        <dsp:cNvSpPr/>
      </dsp:nvSpPr>
      <dsp:spPr>
        <a:xfrm>
          <a:off x="2379568" y="701063"/>
          <a:ext cx="1590943" cy="12387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٤- التفاعل بأدب واحترام</a:t>
          </a:r>
          <a:endParaRPr lang="en-GB" sz="2000" kern="1200" dirty="0"/>
        </a:p>
      </dsp:txBody>
      <dsp:txXfrm>
        <a:off x="2415850" y="737345"/>
        <a:ext cx="1518379" cy="1166194"/>
      </dsp:txXfrm>
    </dsp:sp>
    <dsp:sp modelId="{4B36EB3F-BD60-9047-9F69-8C58C7038857}">
      <dsp:nvSpPr>
        <dsp:cNvPr id="0" name=""/>
        <dsp:cNvSpPr/>
      </dsp:nvSpPr>
      <dsp:spPr>
        <a:xfrm>
          <a:off x="3652323" y="1939821"/>
          <a:ext cx="159094" cy="1185945"/>
        </a:xfrm>
        <a:custGeom>
          <a:avLst/>
          <a:gdLst/>
          <a:ahLst/>
          <a:cxnLst/>
          <a:rect l="0" t="0" r="0" b="0"/>
          <a:pathLst>
            <a:path>
              <a:moveTo>
                <a:pt x="159094" y="0"/>
              </a:moveTo>
              <a:lnTo>
                <a:pt x="159094" y="1185945"/>
              </a:lnTo>
              <a:lnTo>
                <a:pt x="0" y="11859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B5AAE0-F98A-0645-846B-6D4A41B54DCC}">
      <dsp:nvSpPr>
        <dsp:cNvPr id="0" name=""/>
        <dsp:cNvSpPr/>
      </dsp:nvSpPr>
      <dsp:spPr>
        <a:xfrm>
          <a:off x="1988528" y="2100416"/>
          <a:ext cx="1663794" cy="20507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إدارة الحوار مع المنتقدين باحترام، دون تصعيد أو عدوانية</a:t>
          </a:r>
          <a:endParaRPr lang="en-GB" sz="2000" b="1" kern="1200" dirty="0"/>
        </a:p>
      </dsp:txBody>
      <dsp:txXfrm>
        <a:off x="2037259" y="2149147"/>
        <a:ext cx="1566332" cy="1953238"/>
      </dsp:txXfrm>
    </dsp:sp>
    <dsp:sp modelId="{1E86E498-D395-8948-A8C3-1D2A51F364B9}">
      <dsp:nvSpPr>
        <dsp:cNvPr id="0" name=""/>
        <dsp:cNvSpPr/>
      </dsp:nvSpPr>
      <dsp:spPr>
        <a:xfrm>
          <a:off x="394584" y="701063"/>
          <a:ext cx="1590943" cy="12387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٥- مراجعة مستمرة للرسائل</a:t>
          </a:r>
          <a:endParaRPr lang="en-GB" sz="2000" kern="1200" dirty="0"/>
        </a:p>
      </dsp:txBody>
      <dsp:txXfrm>
        <a:off x="430866" y="737345"/>
        <a:ext cx="1518379" cy="1166194"/>
      </dsp:txXfrm>
    </dsp:sp>
    <dsp:sp modelId="{DA0FA4A6-0540-304E-9808-15930364A48E}">
      <dsp:nvSpPr>
        <dsp:cNvPr id="0" name=""/>
        <dsp:cNvSpPr/>
      </dsp:nvSpPr>
      <dsp:spPr>
        <a:xfrm>
          <a:off x="1667338" y="1939821"/>
          <a:ext cx="159094" cy="1185945"/>
        </a:xfrm>
        <a:custGeom>
          <a:avLst/>
          <a:gdLst/>
          <a:ahLst/>
          <a:cxnLst/>
          <a:rect l="0" t="0" r="0" b="0"/>
          <a:pathLst>
            <a:path>
              <a:moveTo>
                <a:pt x="159094" y="0"/>
              </a:moveTo>
              <a:lnTo>
                <a:pt x="159094" y="1185945"/>
              </a:lnTo>
              <a:lnTo>
                <a:pt x="0" y="11859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02B4B4-1AF7-754A-AA82-69818D91E98F}">
      <dsp:nvSpPr>
        <dsp:cNvPr id="0" name=""/>
        <dsp:cNvSpPr/>
      </dsp:nvSpPr>
      <dsp:spPr>
        <a:xfrm>
          <a:off x="3544" y="2100416"/>
          <a:ext cx="1663794" cy="20507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متابعة النقاش العام، وتعديل الرسائل إذا ظهرت جوانب تحتاج توضيحًا إضافيًا</a:t>
          </a:r>
          <a:endParaRPr lang="en-GB" sz="2000" b="1" kern="1200" dirty="0"/>
        </a:p>
      </dsp:txBody>
      <dsp:txXfrm>
        <a:off x="52275" y="2149147"/>
        <a:ext cx="1566332" cy="1953238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4A1C13-9B3B-B142-AF13-3E26D7F1B31B}">
      <dsp:nvSpPr>
        <dsp:cNvPr id="0" name=""/>
        <dsp:cNvSpPr/>
      </dsp:nvSpPr>
      <dsp:spPr>
        <a:xfrm>
          <a:off x="4008328" y="975280"/>
          <a:ext cx="748124" cy="91440"/>
        </a:xfrm>
        <a:custGeom>
          <a:avLst/>
          <a:gdLst/>
          <a:ahLst/>
          <a:cxnLst/>
          <a:rect l="0" t="0" r="0" b="0"/>
          <a:pathLst>
            <a:path>
              <a:moveTo>
                <a:pt x="748124" y="45720"/>
              </a:moveTo>
              <a:lnTo>
                <a:pt x="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4362922" y="1017103"/>
        <a:ext cx="38936" cy="7794"/>
      </dsp:txXfrm>
    </dsp:sp>
    <dsp:sp modelId="{D6903E4F-B927-C447-BBD0-05C4E7A413A7}">
      <dsp:nvSpPr>
        <dsp:cNvPr id="0" name=""/>
        <dsp:cNvSpPr/>
      </dsp:nvSpPr>
      <dsp:spPr>
        <a:xfrm>
          <a:off x="4754653" y="5272"/>
          <a:ext cx="3385759" cy="203145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عندما تكون المؤسسة غير مرتبطة جوهريًا بالقضية</a:t>
          </a:r>
          <a:br>
            <a:rPr lang="en-GB" sz="2400" kern="1200" dirty="0"/>
          </a:br>
          <a:r>
            <a:rPr lang="ar-SA" sz="2400" kern="1200" dirty="0"/>
            <a:t>دخولها في النقاش قد يبدو انتهازيًا أو غير صادق</a:t>
          </a:r>
          <a:endParaRPr lang="en-GB" sz="2400" kern="1200" dirty="0"/>
        </a:p>
      </dsp:txBody>
      <dsp:txXfrm>
        <a:off x="4754653" y="5272"/>
        <a:ext cx="3385759" cy="2031455"/>
      </dsp:txXfrm>
    </dsp:sp>
    <dsp:sp modelId="{D58CB0EA-2380-7B4F-B2F5-DC46AEA6616E}">
      <dsp:nvSpPr>
        <dsp:cNvPr id="0" name=""/>
        <dsp:cNvSpPr/>
      </dsp:nvSpPr>
      <dsp:spPr>
        <a:xfrm>
          <a:off x="2283049" y="2034928"/>
          <a:ext cx="4164483" cy="74812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91162"/>
              </a:lnTo>
              <a:lnTo>
                <a:pt x="4164483" y="391162"/>
              </a:lnTo>
              <a:lnTo>
                <a:pt x="4164483" y="748124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4259374" y="2405093"/>
        <a:ext cx="211833" cy="7794"/>
      </dsp:txXfrm>
    </dsp:sp>
    <dsp:sp modelId="{4F6A6E4B-EB7C-D643-9337-F72725EF7FE1}">
      <dsp:nvSpPr>
        <dsp:cNvPr id="0" name=""/>
        <dsp:cNvSpPr/>
      </dsp:nvSpPr>
      <dsp:spPr>
        <a:xfrm>
          <a:off x="590169" y="5272"/>
          <a:ext cx="3385759" cy="203145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عندما تكون القضية في طور شديد الحساسية أو الغموض</a:t>
          </a:r>
          <a:br>
            <a:rPr lang="en-GB" sz="2400" kern="1200" dirty="0"/>
          </a:br>
          <a:r>
            <a:rPr lang="ar-SA" sz="2400" kern="1200" dirty="0"/>
            <a:t>التعجّل في الحديث قد يُفسَّر كاستغلال أو قلة فهم</a:t>
          </a:r>
          <a:endParaRPr lang="en-GB" sz="2400" kern="1200" dirty="0"/>
        </a:p>
      </dsp:txBody>
      <dsp:txXfrm>
        <a:off x="590169" y="5272"/>
        <a:ext cx="3385759" cy="2031455"/>
      </dsp:txXfrm>
    </dsp:sp>
    <dsp:sp modelId="{2C468CE1-1C3F-A24D-96FF-CB31552C7365}">
      <dsp:nvSpPr>
        <dsp:cNvPr id="0" name=""/>
        <dsp:cNvSpPr/>
      </dsp:nvSpPr>
      <dsp:spPr>
        <a:xfrm>
          <a:off x="4008328" y="3785460"/>
          <a:ext cx="748124" cy="91440"/>
        </a:xfrm>
        <a:custGeom>
          <a:avLst/>
          <a:gdLst/>
          <a:ahLst/>
          <a:cxnLst/>
          <a:rect l="0" t="0" r="0" b="0"/>
          <a:pathLst>
            <a:path>
              <a:moveTo>
                <a:pt x="748124" y="45720"/>
              </a:moveTo>
              <a:lnTo>
                <a:pt x="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4362922" y="3827283"/>
        <a:ext cx="38936" cy="7794"/>
      </dsp:txXfrm>
    </dsp:sp>
    <dsp:sp modelId="{F5D63118-ECBB-1B42-BB3D-EE8F57B3C486}">
      <dsp:nvSpPr>
        <dsp:cNvPr id="0" name=""/>
        <dsp:cNvSpPr/>
      </dsp:nvSpPr>
      <dsp:spPr>
        <a:xfrm>
          <a:off x="4754653" y="2815452"/>
          <a:ext cx="3385759" cy="203145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عندما تفتقر المؤسسة إلى فهم كافٍ للقضية</a:t>
          </a:r>
          <a:br>
            <a:rPr lang="en-GB" sz="2400" kern="1200" dirty="0"/>
          </a:br>
          <a:r>
            <a:rPr lang="ar-SA" sz="2400" kern="1200" dirty="0"/>
            <a:t>إصدار موقف دون وعي عميق قد يُؤدي إلى زلات كارثية</a:t>
          </a:r>
          <a:endParaRPr lang="en-GB" sz="2400" kern="1200" dirty="0"/>
        </a:p>
      </dsp:txBody>
      <dsp:txXfrm>
        <a:off x="4754653" y="2815452"/>
        <a:ext cx="3385759" cy="2031455"/>
      </dsp:txXfrm>
    </dsp:sp>
    <dsp:sp modelId="{75E26A91-EB9F-154D-913B-B15D37706725}">
      <dsp:nvSpPr>
        <dsp:cNvPr id="0" name=""/>
        <dsp:cNvSpPr/>
      </dsp:nvSpPr>
      <dsp:spPr>
        <a:xfrm>
          <a:off x="590169" y="2815452"/>
          <a:ext cx="3385759" cy="203145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عندما تكون المؤسسة داخليًا غير جاهزة للتصرّف بما يُعزّز موقفها</a:t>
          </a:r>
          <a:br>
            <a:rPr lang="en-GB" sz="2400" kern="1200" dirty="0"/>
          </a:br>
          <a:r>
            <a:rPr lang="ar-SA" sz="2400" kern="1200" dirty="0"/>
            <a:t>إطلاق موقف دون قدرة على دعمه بالفعل يُعد سلوكًا غير مسؤول</a:t>
          </a:r>
          <a:endParaRPr lang="en-GB" sz="2400" kern="1200" dirty="0"/>
        </a:p>
      </dsp:txBody>
      <dsp:txXfrm>
        <a:off x="590169" y="2815452"/>
        <a:ext cx="3385759" cy="2031455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5D49D6-B3C9-6845-B528-D1DA516838C7}">
      <dsp:nvSpPr>
        <dsp:cNvPr id="0" name=""/>
        <dsp:cNvSpPr/>
      </dsp:nvSpPr>
      <dsp:spPr>
        <a:xfrm>
          <a:off x="2422093" y="0"/>
          <a:ext cx="8108746" cy="6279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الاعتراف الكامل بالخطأ</a:t>
          </a:r>
          <a:r>
            <a:rPr lang="ar-SA" sz="2400" kern="1200" dirty="0"/>
            <a:t> دون تبرير</a:t>
          </a:r>
          <a:endParaRPr lang="en-GB" sz="2400" b="1" kern="1200" dirty="0"/>
        </a:p>
      </dsp:txBody>
      <dsp:txXfrm>
        <a:off x="3146562" y="18391"/>
        <a:ext cx="7365886" cy="591122"/>
      </dsp:txXfrm>
    </dsp:sp>
    <dsp:sp modelId="{5384E8C6-9B64-4340-99E1-7930FA1D0AE3}">
      <dsp:nvSpPr>
        <dsp:cNvPr id="0" name=""/>
        <dsp:cNvSpPr/>
      </dsp:nvSpPr>
      <dsp:spPr>
        <a:xfrm>
          <a:off x="1816569" y="715113"/>
          <a:ext cx="8108746" cy="6279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الاعتراف بالأثر السلبي</a:t>
          </a:r>
          <a:r>
            <a:rPr lang="ar-SA" sz="2400" kern="1200" dirty="0"/>
            <a:t> الذي سبّبته المؤسسة</a:t>
          </a:r>
          <a:endParaRPr lang="en-GB" sz="2400" b="1" kern="1200" dirty="0"/>
        </a:p>
      </dsp:txBody>
      <dsp:txXfrm>
        <a:off x="2848622" y="733504"/>
        <a:ext cx="7058303" cy="591122"/>
      </dsp:txXfrm>
    </dsp:sp>
    <dsp:sp modelId="{40B2E1BE-191D-2B45-BB5F-4177518EF2BF}">
      <dsp:nvSpPr>
        <dsp:cNvPr id="0" name=""/>
        <dsp:cNvSpPr/>
      </dsp:nvSpPr>
      <dsp:spPr>
        <a:xfrm>
          <a:off x="1211046" y="1430227"/>
          <a:ext cx="8108746" cy="6279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إظهار التعاطف الحقيقي</a:t>
          </a:r>
          <a:r>
            <a:rPr lang="ar-SA" sz="2400" kern="1200" dirty="0"/>
            <a:t> مع المتأثرين</a:t>
          </a:r>
          <a:endParaRPr lang="en-GB" sz="2400" b="1" kern="1200" dirty="0"/>
        </a:p>
      </dsp:txBody>
      <dsp:txXfrm>
        <a:off x="2243098" y="1448618"/>
        <a:ext cx="7058303" cy="591122"/>
      </dsp:txXfrm>
    </dsp:sp>
    <dsp:sp modelId="{03869A55-5932-DC42-9A78-029F0868F1F2}">
      <dsp:nvSpPr>
        <dsp:cNvPr id="0" name=""/>
        <dsp:cNvSpPr/>
      </dsp:nvSpPr>
      <dsp:spPr>
        <a:xfrm>
          <a:off x="605523" y="2145340"/>
          <a:ext cx="8108746" cy="6279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توضيح خطوات الإصلاح</a:t>
          </a:r>
          <a:r>
            <a:rPr lang="ar-SA" sz="2400" kern="1200" dirty="0"/>
            <a:t> </a:t>
          </a:r>
          <a:r>
            <a:rPr lang="en-GB" sz="2400" kern="1200" dirty="0"/>
            <a:t>— </a:t>
          </a:r>
          <a:r>
            <a:rPr lang="ar-SA" sz="2400" kern="1200" dirty="0"/>
            <a:t>لا مجرد اعتذار لفظي</a:t>
          </a:r>
          <a:endParaRPr lang="en-GB" sz="2400" b="1" kern="1200" dirty="0"/>
        </a:p>
      </dsp:txBody>
      <dsp:txXfrm>
        <a:off x="1637575" y="2163731"/>
        <a:ext cx="7058303" cy="591122"/>
      </dsp:txXfrm>
    </dsp:sp>
    <dsp:sp modelId="{A94BB813-EDFD-F64E-9702-ADCADAAA60F4}">
      <dsp:nvSpPr>
        <dsp:cNvPr id="0" name=""/>
        <dsp:cNvSpPr/>
      </dsp:nvSpPr>
      <dsp:spPr>
        <a:xfrm>
          <a:off x="0" y="2860454"/>
          <a:ext cx="8108746" cy="6279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الالتزام بالمتابعة والتعلم المستمر</a:t>
          </a:r>
          <a:r>
            <a:rPr lang="ar-SA" sz="2400" kern="1200" dirty="0"/>
            <a:t> لضمان عدم تكرار الخطأ</a:t>
          </a:r>
          <a:endParaRPr lang="en-GB" sz="2400" b="1" kern="1200" dirty="0"/>
        </a:p>
      </dsp:txBody>
      <dsp:txXfrm>
        <a:off x="1032052" y="2878845"/>
        <a:ext cx="7058303" cy="591122"/>
      </dsp:txXfrm>
    </dsp:sp>
    <dsp:sp modelId="{68E24ABF-E5A3-0A42-A696-1FD63A3BC0F9}">
      <dsp:nvSpPr>
        <dsp:cNvPr id="0" name=""/>
        <dsp:cNvSpPr/>
      </dsp:nvSpPr>
      <dsp:spPr>
        <a:xfrm>
          <a:off x="2422093" y="458719"/>
          <a:ext cx="408138" cy="408138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1" kern="1200"/>
        </a:p>
      </dsp:txBody>
      <dsp:txXfrm>
        <a:off x="2513924" y="458719"/>
        <a:ext cx="224476" cy="307124"/>
      </dsp:txXfrm>
    </dsp:sp>
    <dsp:sp modelId="{EBEA04E2-37C8-5C47-9207-97531C24ED13}">
      <dsp:nvSpPr>
        <dsp:cNvPr id="0" name=""/>
        <dsp:cNvSpPr/>
      </dsp:nvSpPr>
      <dsp:spPr>
        <a:xfrm>
          <a:off x="1816569" y="1173832"/>
          <a:ext cx="408138" cy="408138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1" kern="1200"/>
        </a:p>
      </dsp:txBody>
      <dsp:txXfrm>
        <a:off x="1908400" y="1173832"/>
        <a:ext cx="224476" cy="307124"/>
      </dsp:txXfrm>
    </dsp:sp>
    <dsp:sp modelId="{C0F4433E-6FD5-E146-8EDF-F490B2813B51}">
      <dsp:nvSpPr>
        <dsp:cNvPr id="0" name=""/>
        <dsp:cNvSpPr/>
      </dsp:nvSpPr>
      <dsp:spPr>
        <a:xfrm>
          <a:off x="1211046" y="1878481"/>
          <a:ext cx="408138" cy="408138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1" kern="1200"/>
        </a:p>
      </dsp:txBody>
      <dsp:txXfrm>
        <a:off x="1302877" y="1878481"/>
        <a:ext cx="224476" cy="307124"/>
      </dsp:txXfrm>
    </dsp:sp>
    <dsp:sp modelId="{E69DE119-2523-584E-A779-9360EB308F72}">
      <dsp:nvSpPr>
        <dsp:cNvPr id="0" name=""/>
        <dsp:cNvSpPr/>
      </dsp:nvSpPr>
      <dsp:spPr>
        <a:xfrm>
          <a:off x="605523" y="2600571"/>
          <a:ext cx="408138" cy="408138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kern="1200"/>
        </a:p>
      </dsp:txBody>
      <dsp:txXfrm>
        <a:off x="697354" y="2600571"/>
        <a:ext cx="224476" cy="307124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A51BE2-BF78-B747-ADED-D8F45BFABD44}">
      <dsp:nvSpPr>
        <dsp:cNvPr id="0" name=""/>
        <dsp:cNvSpPr/>
      </dsp:nvSpPr>
      <dsp:spPr>
        <a:xfrm rot="10800000">
          <a:off x="8093422" y="954786"/>
          <a:ext cx="2238286" cy="89531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80010" bIns="2667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العمل كشريك لا كراعٍ</a:t>
          </a:r>
          <a:endParaRPr lang="en-GB" sz="2000" b="1" kern="1200" dirty="0"/>
        </a:p>
      </dsp:txBody>
      <dsp:txXfrm rot="10800000">
        <a:off x="8541079" y="954786"/>
        <a:ext cx="1342972" cy="895314"/>
      </dsp:txXfrm>
    </dsp:sp>
    <dsp:sp modelId="{7B03C379-8265-3541-9D62-CAB8EF5AB48D}">
      <dsp:nvSpPr>
        <dsp:cNvPr id="0" name=""/>
        <dsp:cNvSpPr/>
      </dsp:nvSpPr>
      <dsp:spPr>
        <a:xfrm>
          <a:off x="8541079" y="1962015"/>
          <a:ext cx="1790628" cy="13528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احترام استقلالية مؤسسات المجتمع المدني والعمل بجانبها كشريك متساوٍ</a:t>
          </a:r>
          <a:endParaRPr lang="en-GB" sz="2000" b="0" kern="1200" dirty="0"/>
        </a:p>
      </dsp:txBody>
      <dsp:txXfrm>
        <a:off x="8541079" y="1962015"/>
        <a:ext cx="1790628" cy="1352812"/>
      </dsp:txXfrm>
    </dsp:sp>
    <dsp:sp modelId="{2C183539-95ED-844D-86E5-8817D387BFA6}">
      <dsp:nvSpPr>
        <dsp:cNvPr id="0" name=""/>
        <dsp:cNvSpPr/>
      </dsp:nvSpPr>
      <dsp:spPr>
        <a:xfrm rot="10800000">
          <a:off x="6071136" y="954786"/>
          <a:ext cx="2238286" cy="89531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80010" bIns="2667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تحديد أهداف مشتركة</a:t>
          </a:r>
          <a:endParaRPr lang="en-GB" sz="2000" kern="1200" dirty="0"/>
        </a:p>
      </dsp:txBody>
      <dsp:txXfrm rot="10800000">
        <a:off x="6518793" y="954786"/>
        <a:ext cx="1342972" cy="895314"/>
      </dsp:txXfrm>
    </dsp:sp>
    <dsp:sp modelId="{2AA6EC6E-741E-6B49-9F5F-2EE94515712F}">
      <dsp:nvSpPr>
        <dsp:cNvPr id="0" name=""/>
        <dsp:cNvSpPr/>
      </dsp:nvSpPr>
      <dsp:spPr>
        <a:xfrm>
          <a:off x="6518793" y="1962015"/>
          <a:ext cx="1790628" cy="13528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الاتفاق على أهداف وقيم واضحة تحكم الشراكة</a:t>
          </a:r>
          <a:endParaRPr lang="en-GB" sz="2000" b="0" kern="1200" dirty="0"/>
        </a:p>
      </dsp:txBody>
      <dsp:txXfrm>
        <a:off x="6518793" y="1962015"/>
        <a:ext cx="1790628" cy="1352812"/>
      </dsp:txXfrm>
    </dsp:sp>
    <dsp:sp modelId="{74A009E9-0543-5D4E-A0D8-59DDB95EEA3F}">
      <dsp:nvSpPr>
        <dsp:cNvPr id="0" name=""/>
        <dsp:cNvSpPr/>
      </dsp:nvSpPr>
      <dsp:spPr>
        <a:xfrm rot="10800000">
          <a:off x="4048849" y="954786"/>
          <a:ext cx="2238286" cy="89531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80010" bIns="2667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بناء علاقة طويلة الأمد</a:t>
          </a:r>
          <a:endParaRPr lang="en-GB" sz="2000" kern="1200" dirty="0"/>
        </a:p>
      </dsp:txBody>
      <dsp:txXfrm rot="10800000">
        <a:off x="4496506" y="954786"/>
        <a:ext cx="1342972" cy="895314"/>
      </dsp:txXfrm>
    </dsp:sp>
    <dsp:sp modelId="{4D4EB352-CBB5-9C4E-8167-61569D1176CB}">
      <dsp:nvSpPr>
        <dsp:cNvPr id="0" name=""/>
        <dsp:cNvSpPr/>
      </dsp:nvSpPr>
      <dsp:spPr>
        <a:xfrm>
          <a:off x="4496507" y="1962015"/>
          <a:ext cx="1790628" cy="13528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الانتقال من شراكات حملة واحدة إلى شراكات استراتيجية مستدامة</a:t>
          </a:r>
          <a:endParaRPr lang="en-GB" sz="2000" b="0" kern="1200" dirty="0"/>
        </a:p>
      </dsp:txBody>
      <dsp:txXfrm>
        <a:off x="4496507" y="1962015"/>
        <a:ext cx="1790628" cy="1352812"/>
      </dsp:txXfrm>
    </dsp:sp>
    <dsp:sp modelId="{22C4A73D-42DC-ED41-885E-BCD2493B4FE2}">
      <dsp:nvSpPr>
        <dsp:cNvPr id="0" name=""/>
        <dsp:cNvSpPr/>
      </dsp:nvSpPr>
      <dsp:spPr>
        <a:xfrm rot="10800000">
          <a:off x="2026563" y="954786"/>
          <a:ext cx="2238286" cy="89531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80010" bIns="2667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دعم القدرات المؤسسية</a:t>
          </a:r>
          <a:endParaRPr lang="en-GB" sz="2000" kern="1200" dirty="0"/>
        </a:p>
      </dsp:txBody>
      <dsp:txXfrm rot="10800000">
        <a:off x="2474220" y="954786"/>
        <a:ext cx="1342972" cy="895314"/>
      </dsp:txXfrm>
    </dsp:sp>
    <dsp:sp modelId="{ABEB1AFD-653F-1940-A8E6-F630A3B9DB5E}">
      <dsp:nvSpPr>
        <dsp:cNvPr id="0" name=""/>
        <dsp:cNvSpPr/>
      </dsp:nvSpPr>
      <dsp:spPr>
        <a:xfrm>
          <a:off x="2474221" y="1962015"/>
          <a:ext cx="1790628" cy="13528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المساهمة في تطوير القدرات المؤسسية للشركاء، وليس فقط في تمويل مشاريع مؤقتة</a:t>
          </a:r>
          <a:endParaRPr lang="en-GB" sz="2000" b="0" kern="1200" dirty="0"/>
        </a:p>
      </dsp:txBody>
      <dsp:txXfrm>
        <a:off x="2474221" y="1962015"/>
        <a:ext cx="1790628" cy="1352812"/>
      </dsp:txXfrm>
    </dsp:sp>
    <dsp:sp modelId="{177B357B-30AA-AB48-8B19-35F20E63EA1F}">
      <dsp:nvSpPr>
        <dsp:cNvPr id="0" name=""/>
        <dsp:cNvSpPr/>
      </dsp:nvSpPr>
      <dsp:spPr>
        <a:xfrm rot="10800000">
          <a:off x="4277" y="954786"/>
          <a:ext cx="2238286" cy="89531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003" tIns="24003" rIns="72009" bIns="24003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1800" kern="1200" dirty="0"/>
            <a:t>٥- </a:t>
          </a:r>
          <a:r>
            <a:rPr lang="ar-SA" sz="1800" b="1" kern="1200" dirty="0"/>
            <a:t>الشفافية في العلاقة</a:t>
          </a:r>
          <a:endParaRPr lang="en-GB" sz="1800" kern="1200" dirty="0"/>
        </a:p>
      </dsp:txBody>
      <dsp:txXfrm rot="10800000">
        <a:off x="451934" y="954786"/>
        <a:ext cx="1342972" cy="895314"/>
      </dsp:txXfrm>
    </dsp:sp>
    <dsp:sp modelId="{AC65120B-2D9A-0148-B1CE-DDA795D5C357}">
      <dsp:nvSpPr>
        <dsp:cNvPr id="0" name=""/>
        <dsp:cNvSpPr/>
      </dsp:nvSpPr>
      <dsp:spPr>
        <a:xfrm>
          <a:off x="451935" y="1962015"/>
          <a:ext cx="1790628" cy="13528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الحرص على وجود شفافية متبادلة في التمويل، الحوكمة، وتقييم الأداء</a:t>
          </a:r>
          <a:endParaRPr lang="en-GB" sz="2000" b="0" kern="1200" dirty="0"/>
        </a:p>
      </dsp:txBody>
      <dsp:txXfrm>
        <a:off x="451935" y="1962015"/>
        <a:ext cx="1790628" cy="1352812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0577E2-2F02-FD47-B70B-1D3B068E373A}">
      <dsp:nvSpPr>
        <dsp:cNvPr id="0" name=""/>
        <dsp:cNvSpPr/>
      </dsp:nvSpPr>
      <dsp:spPr>
        <a:xfrm>
          <a:off x="7995761" y="710210"/>
          <a:ext cx="1931987" cy="96599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بناء قصة صادقة</a:t>
          </a:r>
          <a:endParaRPr lang="en-GB" sz="2400" kern="1200" dirty="0"/>
        </a:p>
      </dsp:txBody>
      <dsp:txXfrm>
        <a:off x="8024054" y="738503"/>
        <a:ext cx="1875401" cy="909407"/>
      </dsp:txXfrm>
    </dsp:sp>
    <dsp:sp modelId="{474E08C6-BF25-524D-BF09-D2E56798AA30}">
      <dsp:nvSpPr>
        <dsp:cNvPr id="0" name=""/>
        <dsp:cNvSpPr/>
      </dsp:nvSpPr>
      <dsp:spPr>
        <a:xfrm>
          <a:off x="9541351" y="1676204"/>
          <a:ext cx="193198" cy="1353632"/>
        </a:xfrm>
        <a:custGeom>
          <a:avLst/>
          <a:gdLst/>
          <a:ahLst/>
          <a:cxnLst/>
          <a:rect l="0" t="0" r="0" b="0"/>
          <a:pathLst>
            <a:path>
              <a:moveTo>
                <a:pt x="193198" y="0"/>
              </a:moveTo>
              <a:lnTo>
                <a:pt x="193198" y="1353632"/>
              </a:lnTo>
              <a:lnTo>
                <a:pt x="0" y="135363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78A5B1-B6A8-9744-BA72-96CBE84953BC}">
      <dsp:nvSpPr>
        <dsp:cNvPr id="0" name=""/>
        <dsp:cNvSpPr/>
      </dsp:nvSpPr>
      <dsp:spPr>
        <a:xfrm>
          <a:off x="7518576" y="1917702"/>
          <a:ext cx="2022775" cy="22242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150813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  <a:tabLst/>
          </a:pPr>
          <a:r>
            <a:rPr lang="ar-SA" sz="2400" kern="1200" dirty="0"/>
            <a:t>الابتعاد عن القصص الملفّقة أو المبنية على مبالغات غير واقعية</a:t>
          </a:r>
          <a:endParaRPr lang="en-GB" sz="2400" kern="1200" dirty="0"/>
        </a:p>
      </dsp:txBody>
      <dsp:txXfrm>
        <a:off x="7577821" y="1976947"/>
        <a:ext cx="1904285" cy="2105778"/>
      </dsp:txXfrm>
    </dsp:sp>
    <dsp:sp modelId="{1E59F680-4E82-2143-8417-50D78DDBE869}">
      <dsp:nvSpPr>
        <dsp:cNvPr id="0" name=""/>
        <dsp:cNvSpPr/>
      </dsp:nvSpPr>
      <dsp:spPr>
        <a:xfrm>
          <a:off x="5489989" y="710210"/>
          <a:ext cx="1931987" cy="96599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تركيز القصة على المجتمعات المتأثرة</a:t>
          </a:r>
          <a:endParaRPr lang="en-GB" sz="2400" kern="1200" dirty="0"/>
        </a:p>
      </dsp:txBody>
      <dsp:txXfrm>
        <a:off x="5518282" y="738503"/>
        <a:ext cx="1875401" cy="909407"/>
      </dsp:txXfrm>
    </dsp:sp>
    <dsp:sp modelId="{3F52908F-F3E2-1444-BEA9-F4716613E0BA}">
      <dsp:nvSpPr>
        <dsp:cNvPr id="0" name=""/>
        <dsp:cNvSpPr/>
      </dsp:nvSpPr>
      <dsp:spPr>
        <a:xfrm>
          <a:off x="7035579" y="1676204"/>
          <a:ext cx="193198" cy="1353632"/>
        </a:xfrm>
        <a:custGeom>
          <a:avLst/>
          <a:gdLst/>
          <a:ahLst/>
          <a:cxnLst/>
          <a:rect l="0" t="0" r="0" b="0"/>
          <a:pathLst>
            <a:path>
              <a:moveTo>
                <a:pt x="193198" y="0"/>
              </a:moveTo>
              <a:lnTo>
                <a:pt x="193198" y="1353632"/>
              </a:lnTo>
              <a:lnTo>
                <a:pt x="0" y="135363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C437E5-D91C-4A4C-A707-6BB1598C0C55}">
      <dsp:nvSpPr>
        <dsp:cNvPr id="0" name=""/>
        <dsp:cNvSpPr/>
      </dsp:nvSpPr>
      <dsp:spPr>
        <a:xfrm>
          <a:off x="5012804" y="1917702"/>
          <a:ext cx="2022775" cy="22242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000" kern="1200" dirty="0"/>
            <a:t>جعل أبطال القصة هم الأفراد أو المجتمعات المتأثرة، وليس المؤسسة</a:t>
          </a:r>
          <a:endParaRPr lang="en-GB" sz="2000" kern="1200" dirty="0"/>
        </a:p>
      </dsp:txBody>
      <dsp:txXfrm>
        <a:off x="5072049" y="1976947"/>
        <a:ext cx="1904285" cy="2105778"/>
      </dsp:txXfrm>
    </dsp:sp>
    <dsp:sp modelId="{FD7770DE-E48B-1A48-AB1E-8D3686CF1477}">
      <dsp:nvSpPr>
        <dsp:cNvPr id="0" name=""/>
        <dsp:cNvSpPr/>
      </dsp:nvSpPr>
      <dsp:spPr>
        <a:xfrm>
          <a:off x="2984217" y="710210"/>
          <a:ext cx="1931987" cy="96599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إظهار التغيير الحقيقي</a:t>
          </a:r>
          <a:endParaRPr lang="en-GB" sz="2400" kern="1200" dirty="0"/>
        </a:p>
      </dsp:txBody>
      <dsp:txXfrm>
        <a:off x="3012510" y="738503"/>
        <a:ext cx="1875401" cy="909407"/>
      </dsp:txXfrm>
    </dsp:sp>
    <dsp:sp modelId="{12943B04-FBB2-6F4C-87AA-89510E0340E7}">
      <dsp:nvSpPr>
        <dsp:cNvPr id="0" name=""/>
        <dsp:cNvSpPr/>
      </dsp:nvSpPr>
      <dsp:spPr>
        <a:xfrm>
          <a:off x="4529807" y="1676204"/>
          <a:ext cx="193198" cy="1353632"/>
        </a:xfrm>
        <a:custGeom>
          <a:avLst/>
          <a:gdLst/>
          <a:ahLst/>
          <a:cxnLst/>
          <a:rect l="0" t="0" r="0" b="0"/>
          <a:pathLst>
            <a:path>
              <a:moveTo>
                <a:pt x="193198" y="0"/>
              </a:moveTo>
              <a:lnTo>
                <a:pt x="193198" y="1353632"/>
              </a:lnTo>
              <a:lnTo>
                <a:pt x="0" y="135363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B477BE-5C0C-074E-931E-E2AA83D37A68}">
      <dsp:nvSpPr>
        <dsp:cNvPr id="0" name=""/>
        <dsp:cNvSpPr/>
      </dsp:nvSpPr>
      <dsp:spPr>
        <a:xfrm>
          <a:off x="2507032" y="1917702"/>
          <a:ext cx="2022775" cy="22242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عرض كيف ساهمت المبادرة أو الشراكة في تحقيق تغيير ملموس</a:t>
          </a:r>
          <a:endParaRPr lang="en-GB" sz="2000" b="1" kern="1200" dirty="0"/>
        </a:p>
      </dsp:txBody>
      <dsp:txXfrm>
        <a:off x="2566277" y="1976947"/>
        <a:ext cx="1904285" cy="2105778"/>
      </dsp:txXfrm>
    </dsp:sp>
    <dsp:sp modelId="{58AD48F4-42FD-B845-9AF1-09F42F377880}">
      <dsp:nvSpPr>
        <dsp:cNvPr id="0" name=""/>
        <dsp:cNvSpPr/>
      </dsp:nvSpPr>
      <dsp:spPr>
        <a:xfrm>
          <a:off x="478445" y="710210"/>
          <a:ext cx="1931987" cy="96599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استخدام أصوات متعددة</a:t>
          </a:r>
          <a:endParaRPr lang="en-GB" sz="2400" kern="1200" dirty="0"/>
        </a:p>
      </dsp:txBody>
      <dsp:txXfrm>
        <a:off x="506738" y="738503"/>
        <a:ext cx="1875401" cy="909407"/>
      </dsp:txXfrm>
    </dsp:sp>
    <dsp:sp modelId="{4B36EB3F-BD60-9047-9F69-8C58C7038857}">
      <dsp:nvSpPr>
        <dsp:cNvPr id="0" name=""/>
        <dsp:cNvSpPr/>
      </dsp:nvSpPr>
      <dsp:spPr>
        <a:xfrm>
          <a:off x="2024035" y="1676204"/>
          <a:ext cx="193198" cy="1353632"/>
        </a:xfrm>
        <a:custGeom>
          <a:avLst/>
          <a:gdLst/>
          <a:ahLst/>
          <a:cxnLst/>
          <a:rect l="0" t="0" r="0" b="0"/>
          <a:pathLst>
            <a:path>
              <a:moveTo>
                <a:pt x="193198" y="0"/>
              </a:moveTo>
              <a:lnTo>
                <a:pt x="193198" y="1353632"/>
              </a:lnTo>
              <a:lnTo>
                <a:pt x="0" y="135363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B5AAE0-F98A-0645-846B-6D4A41B54DCC}">
      <dsp:nvSpPr>
        <dsp:cNvPr id="0" name=""/>
        <dsp:cNvSpPr/>
      </dsp:nvSpPr>
      <dsp:spPr>
        <a:xfrm>
          <a:off x="1259" y="1917702"/>
          <a:ext cx="2022775" cy="22242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إعطاء مساحة في القصة لأصوات حقيقية ومتنوعة — من المتأثرين، الشركاء، والموظفين</a:t>
          </a:r>
          <a:endParaRPr lang="en-GB" sz="2000" b="1" kern="1200" dirty="0"/>
        </a:p>
      </dsp:txBody>
      <dsp:txXfrm>
        <a:off x="60504" y="1976947"/>
        <a:ext cx="1904285" cy="2105778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DB8185-8DE1-0343-A51E-E5F37CECF3B8}">
      <dsp:nvSpPr>
        <dsp:cNvPr id="0" name=""/>
        <dsp:cNvSpPr/>
      </dsp:nvSpPr>
      <dsp:spPr>
        <a:xfrm>
          <a:off x="8598837" y="18978"/>
          <a:ext cx="1884631" cy="10542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تمكين الموظفين من الحديث من منطلق شخصي</a:t>
          </a:r>
          <a:endParaRPr lang="en-GB" sz="2000" kern="1200" dirty="0"/>
        </a:p>
      </dsp:txBody>
      <dsp:txXfrm>
        <a:off x="8598837" y="18978"/>
        <a:ext cx="1884631" cy="1054270"/>
      </dsp:txXfrm>
    </dsp:sp>
    <dsp:sp modelId="{045651F5-5816-1948-A4FF-40DCA81680F2}">
      <dsp:nvSpPr>
        <dsp:cNvPr id="0" name=""/>
        <dsp:cNvSpPr/>
      </dsp:nvSpPr>
      <dsp:spPr>
        <a:xfrm>
          <a:off x="8598837" y="923040"/>
          <a:ext cx="1884631" cy="250343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ar-SA" sz="2000" kern="1200" dirty="0"/>
            <a:t>تشجيعهم على التعبير بلُغتهم الخاصة عن القيم التي يُؤمنون بها</a:t>
          </a:r>
          <a:endParaRPr lang="en-GB" sz="2000" kern="1200" dirty="0"/>
        </a:p>
      </dsp:txBody>
      <dsp:txXfrm>
        <a:off x="8598837" y="923040"/>
        <a:ext cx="1884631" cy="2503439"/>
      </dsp:txXfrm>
    </dsp:sp>
    <dsp:sp modelId="{EC177CF8-B5F5-414F-A53E-2F438E96288D}">
      <dsp:nvSpPr>
        <dsp:cNvPr id="0" name=""/>
        <dsp:cNvSpPr/>
      </dsp:nvSpPr>
      <dsp:spPr>
        <a:xfrm>
          <a:off x="6450357" y="18978"/>
          <a:ext cx="1884631" cy="10542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مشاركتهم في صياغة المبادرات</a:t>
          </a:r>
          <a:endParaRPr lang="en-GB" sz="2000" kern="1200" dirty="0"/>
        </a:p>
      </dsp:txBody>
      <dsp:txXfrm>
        <a:off x="6450357" y="18978"/>
        <a:ext cx="1884631" cy="1054270"/>
      </dsp:txXfrm>
    </dsp:sp>
    <dsp:sp modelId="{C4E50838-661D-0A4F-9230-A17B5BBA0433}">
      <dsp:nvSpPr>
        <dsp:cNvPr id="0" name=""/>
        <dsp:cNvSpPr/>
      </dsp:nvSpPr>
      <dsp:spPr>
        <a:xfrm>
          <a:off x="6450357" y="923040"/>
          <a:ext cx="1884631" cy="250343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إشراكهم في تصميم ودعم مبادرات المسؤولية المجتمعية</a:t>
          </a:r>
          <a:endParaRPr lang="en-GB" sz="2000" kern="1200" dirty="0"/>
        </a:p>
      </dsp:txBody>
      <dsp:txXfrm>
        <a:off x="6450357" y="923040"/>
        <a:ext cx="1884631" cy="2503439"/>
      </dsp:txXfrm>
    </dsp:sp>
    <dsp:sp modelId="{B8684A02-3572-0945-B847-82A166B416B9}">
      <dsp:nvSpPr>
        <dsp:cNvPr id="0" name=""/>
        <dsp:cNvSpPr/>
      </dsp:nvSpPr>
      <dsp:spPr>
        <a:xfrm>
          <a:off x="4301877" y="18978"/>
          <a:ext cx="1884631" cy="10542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تدريبهم على مبادئ الاتصال المسؤول</a:t>
          </a:r>
          <a:endParaRPr lang="en-GB" sz="2000" kern="1200" dirty="0"/>
        </a:p>
      </dsp:txBody>
      <dsp:txXfrm>
        <a:off x="4301877" y="18978"/>
        <a:ext cx="1884631" cy="1054270"/>
      </dsp:txXfrm>
    </dsp:sp>
    <dsp:sp modelId="{FA2079E0-83A9-DA44-BA47-022EAE095881}">
      <dsp:nvSpPr>
        <dsp:cNvPr id="0" name=""/>
        <dsp:cNvSpPr/>
      </dsp:nvSpPr>
      <dsp:spPr>
        <a:xfrm>
          <a:off x="4301877" y="923040"/>
          <a:ext cx="1884631" cy="250343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توفير ورش تدريب تساعدهم على التواصل أخلاقيًا وفعّالًا</a:t>
          </a:r>
          <a:endParaRPr lang="en-GB" sz="2000" kern="1200" dirty="0"/>
        </a:p>
      </dsp:txBody>
      <dsp:txXfrm>
        <a:off x="4301877" y="923040"/>
        <a:ext cx="1884631" cy="2503439"/>
      </dsp:txXfrm>
    </dsp:sp>
    <dsp:sp modelId="{65574064-AB9C-7C44-ACBC-5DDDEBEF091D}">
      <dsp:nvSpPr>
        <dsp:cNvPr id="0" name=""/>
        <dsp:cNvSpPr/>
      </dsp:nvSpPr>
      <dsp:spPr>
        <a:xfrm>
          <a:off x="2153396" y="18978"/>
          <a:ext cx="1884631" cy="10542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خلق ثقافة داخلية داعمة</a:t>
          </a:r>
          <a:endParaRPr lang="en-GB" sz="2000" kern="1200" dirty="0"/>
        </a:p>
      </dsp:txBody>
      <dsp:txXfrm>
        <a:off x="2153396" y="18978"/>
        <a:ext cx="1884631" cy="1054270"/>
      </dsp:txXfrm>
    </dsp:sp>
    <dsp:sp modelId="{9B6BE2D0-AC21-C94C-8288-314757E981D2}">
      <dsp:nvSpPr>
        <dsp:cNvPr id="0" name=""/>
        <dsp:cNvSpPr/>
      </dsp:nvSpPr>
      <dsp:spPr>
        <a:xfrm>
          <a:off x="2153396" y="923040"/>
          <a:ext cx="1884631" cy="250343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بناء ثقافة مؤسسية تُشجّع على النقاش الصريح حول القضايا المجتمعية</a:t>
          </a:r>
          <a:endParaRPr lang="en-GB" sz="2000" kern="1200" dirty="0"/>
        </a:p>
      </dsp:txBody>
      <dsp:txXfrm>
        <a:off x="2153396" y="923040"/>
        <a:ext cx="1884631" cy="2503439"/>
      </dsp:txXfrm>
    </dsp:sp>
    <dsp:sp modelId="{B8DF8877-AC4C-2A40-A5D9-6BBA0C616898}">
      <dsp:nvSpPr>
        <dsp:cNvPr id="0" name=""/>
        <dsp:cNvSpPr/>
      </dsp:nvSpPr>
      <dsp:spPr>
        <a:xfrm>
          <a:off x="4916" y="18978"/>
          <a:ext cx="1884631" cy="10542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الاحتفاء بمبادرات الأفراد</a:t>
          </a:r>
          <a:endParaRPr lang="en-GB" sz="2000" kern="1200" dirty="0"/>
        </a:p>
      </dsp:txBody>
      <dsp:txXfrm>
        <a:off x="4916" y="18978"/>
        <a:ext cx="1884631" cy="1054270"/>
      </dsp:txXfrm>
    </dsp:sp>
    <dsp:sp modelId="{7C43C71A-E0C2-BF45-8F0C-C02F50A0B12D}">
      <dsp:nvSpPr>
        <dsp:cNvPr id="0" name=""/>
        <dsp:cNvSpPr/>
      </dsp:nvSpPr>
      <dsp:spPr>
        <a:xfrm>
          <a:off x="4916" y="923040"/>
          <a:ext cx="1884631" cy="250343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إبراز قصص الموظفين الذين يُساهمون بفعالية في قضايا اجتماعية</a:t>
          </a:r>
          <a:endParaRPr lang="en-GB" sz="2000" kern="1200" dirty="0"/>
        </a:p>
      </dsp:txBody>
      <dsp:txXfrm>
        <a:off x="4916" y="923040"/>
        <a:ext cx="1884631" cy="2503439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D11D69-7BD3-4343-86AE-D602E79F183F}">
      <dsp:nvSpPr>
        <dsp:cNvPr id="0" name=""/>
        <dsp:cNvSpPr/>
      </dsp:nvSpPr>
      <dsp:spPr>
        <a:xfrm rot="10800000">
          <a:off x="0" y="1459"/>
          <a:ext cx="6201591" cy="79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قياس مشاعر الجمهور تجاه الأزمة وموقف العلامة باستخدام أدوات الذكاء الاصطناعي</a:t>
          </a:r>
          <a:endParaRPr lang="en-GB" sz="2000" kern="1200" dirty="0"/>
        </a:p>
      </dsp:txBody>
      <dsp:txXfrm rot="10800000">
        <a:off x="296298" y="100225"/>
        <a:ext cx="5905293" cy="592596"/>
      </dsp:txXfrm>
    </dsp:sp>
    <dsp:sp modelId="{5056A940-CABF-B648-B869-FDDB41C55E70}">
      <dsp:nvSpPr>
        <dsp:cNvPr id="0" name=""/>
        <dsp:cNvSpPr/>
      </dsp:nvSpPr>
      <dsp:spPr>
        <a:xfrm>
          <a:off x="6201591" y="1459"/>
          <a:ext cx="4134394" cy="79012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تحليل المشاعر </a:t>
          </a:r>
          <a:endParaRPr lang="en-GB" sz="2400" b="1" kern="1200" dirty="0"/>
        </a:p>
      </dsp:txBody>
      <dsp:txXfrm>
        <a:off x="6240162" y="40030"/>
        <a:ext cx="4057252" cy="712986"/>
      </dsp:txXfrm>
    </dsp:sp>
    <dsp:sp modelId="{EA3EB7F4-717B-2247-9558-8D056EE20493}">
      <dsp:nvSpPr>
        <dsp:cNvPr id="0" name=""/>
        <dsp:cNvSpPr/>
      </dsp:nvSpPr>
      <dsp:spPr>
        <a:xfrm rot="10800000">
          <a:off x="0" y="870600"/>
          <a:ext cx="6201591" cy="79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متابعة كيف تتغير المحاور والقضايا المثارة مع تطور الأزمة</a:t>
          </a:r>
          <a:endParaRPr lang="en-GB" sz="2400" kern="1200" dirty="0"/>
        </a:p>
      </dsp:txBody>
      <dsp:txXfrm rot="10800000">
        <a:off x="296298" y="969366"/>
        <a:ext cx="5905293" cy="592596"/>
      </dsp:txXfrm>
    </dsp:sp>
    <dsp:sp modelId="{31263A3B-CE20-D446-A292-8DF631B7252C}">
      <dsp:nvSpPr>
        <dsp:cNvPr id="0" name=""/>
        <dsp:cNvSpPr/>
      </dsp:nvSpPr>
      <dsp:spPr>
        <a:xfrm>
          <a:off x="6201591" y="870600"/>
          <a:ext cx="4134394" cy="79012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رصد تطور النقاشات </a:t>
          </a:r>
          <a:endParaRPr lang="en-GB" sz="2400" kern="1200" dirty="0"/>
        </a:p>
      </dsp:txBody>
      <dsp:txXfrm>
        <a:off x="6240162" y="909171"/>
        <a:ext cx="4057252" cy="712986"/>
      </dsp:txXfrm>
    </dsp:sp>
    <dsp:sp modelId="{0E27AA55-4159-104F-BC83-38F4E2389311}">
      <dsp:nvSpPr>
        <dsp:cNvPr id="0" name=""/>
        <dsp:cNvSpPr/>
      </dsp:nvSpPr>
      <dsp:spPr>
        <a:xfrm rot="10800000">
          <a:off x="0" y="1739742"/>
          <a:ext cx="6201591" cy="79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فهم خصائص الشرائح المتفاعلة — من يدعم؟ من ينتقد؟ لماذا؟</a:t>
          </a:r>
          <a:endParaRPr lang="en-GB" sz="2400" kern="1200" dirty="0"/>
        </a:p>
      </dsp:txBody>
      <dsp:txXfrm rot="10800000">
        <a:off x="296298" y="1838508"/>
        <a:ext cx="5905293" cy="592596"/>
      </dsp:txXfrm>
    </dsp:sp>
    <dsp:sp modelId="{CE20FFBB-35AE-714C-811E-0F0183932AC4}">
      <dsp:nvSpPr>
        <dsp:cNvPr id="0" name=""/>
        <dsp:cNvSpPr/>
      </dsp:nvSpPr>
      <dsp:spPr>
        <a:xfrm>
          <a:off x="6201591" y="1739742"/>
          <a:ext cx="4134394" cy="79012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تحليل الجمهور المتفاعل </a:t>
          </a:r>
          <a:endParaRPr lang="en-GB" sz="2400" kern="1200" dirty="0"/>
        </a:p>
      </dsp:txBody>
      <dsp:txXfrm>
        <a:off x="6240162" y="1778313"/>
        <a:ext cx="4057252" cy="712986"/>
      </dsp:txXfrm>
    </dsp:sp>
    <dsp:sp modelId="{D6B9F679-AFA9-184E-9C16-CD5B0F9D1DD0}">
      <dsp:nvSpPr>
        <dsp:cNvPr id="0" name=""/>
        <dsp:cNvSpPr/>
      </dsp:nvSpPr>
      <dsp:spPr>
        <a:xfrm rot="10800000">
          <a:off x="0" y="2608884"/>
          <a:ext cx="6201591" cy="79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رصد كيف تتطور صورة العلامة بمرور الوقت خلال وبعد الأزمة</a:t>
          </a:r>
          <a:endParaRPr lang="en-GB" sz="2400" kern="1200" dirty="0"/>
        </a:p>
      </dsp:txBody>
      <dsp:txXfrm rot="10800000">
        <a:off x="296298" y="2707650"/>
        <a:ext cx="5905293" cy="592596"/>
      </dsp:txXfrm>
    </dsp:sp>
    <dsp:sp modelId="{7CAFFBFD-9139-4242-84AF-8B23512C37D9}">
      <dsp:nvSpPr>
        <dsp:cNvPr id="0" name=""/>
        <dsp:cNvSpPr/>
      </dsp:nvSpPr>
      <dsp:spPr>
        <a:xfrm>
          <a:off x="6201591" y="2608884"/>
          <a:ext cx="4134394" cy="79012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kern="1200" dirty="0"/>
            <a:t>٤- </a:t>
          </a:r>
          <a:r>
            <a:rPr lang="ar-SA" sz="2400" b="1" kern="1200" dirty="0"/>
            <a:t>قياس الأثر الطولي </a:t>
          </a:r>
          <a:endParaRPr lang="en-GB" sz="2400" kern="1200" dirty="0"/>
        </a:p>
      </dsp:txBody>
      <dsp:txXfrm>
        <a:off x="6240162" y="2647455"/>
        <a:ext cx="4057252" cy="712986"/>
      </dsp:txXfrm>
    </dsp:sp>
    <dsp:sp modelId="{710237D7-E4CD-AB47-A079-3F4FADF88D95}">
      <dsp:nvSpPr>
        <dsp:cNvPr id="0" name=""/>
        <dsp:cNvSpPr/>
      </dsp:nvSpPr>
      <dsp:spPr>
        <a:xfrm rot="10800000">
          <a:off x="0" y="3478025"/>
          <a:ext cx="6201591" cy="79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متابعة كيف تتفاعل منظمات المجتمع المدني، الناشطون، والشركاء مع رسائل العلامة</a:t>
          </a:r>
          <a:endParaRPr lang="en-GB" sz="2400" kern="1200" dirty="0"/>
        </a:p>
      </dsp:txBody>
      <dsp:txXfrm rot="10800000">
        <a:off x="296298" y="3576791"/>
        <a:ext cx="5905293" cy="592596"/>
      </dsp:txXfrm>
    </dsp:sp>
    <dsp:sp modelId="{4F6A6E7C-78BB-4141-B304-03587E3FE2C7}">
      <dsp:nvSpPr>
        <dsp:cNvPr id="0" name=""/>
        <dsp:cNvSpPr/>
      </dsp:nvSpPr>
      <dsp:spPr>
        <a:xfrm>
          <a:off x="6201591" y="3478025"/>
          <a:ext cx="4134394" cy="79012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kern="1200" dirty="0"/>
            <a:t>٥- </a:t>
          </a:r>
          <a:r>
            <a:rPr lang="ar-SA" sz="2400" b="1" kern="1200" dirty="0"/>
            <a:t>رصد الشراكات والمجتمعات المؤثرة</a:t>
          </a:r>
          <a:endParaRPr lang="en-GB" sz="2400" kern="1200" dirty="0"/>
        </a:p>
      </dsp:txBody>
      <dsp:txXfrm>
        <a:off x="6240162" y="3516596"/>
        <a:ext cx="4057252" cy="712986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808302-3498-7342-9942-6E1F9B2A503D}">
      <dsp:nvSpPr>
        <dsp:cNvPr id="0" name=""/>
        <dsp:cNvSpPr/>
      </dsp:nvSpPr>
      <dsp:spPr>
        <a:xfrm>
          <a:off x="0" y="4166338"/>
          <a:ext cx="8730582" cy="6835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الذاكرة الطويلة</a:t>
          </a:r>
          <a:endParaRPr lang="en-GB" sz="2400" kern="1200" dirty="0"/>
        </a:p>
      </dsp:txBody>
      <dsp:txXfrm>
        <a:off x="0" y="4166338"/>
        <a:ext cx="8730582" cy="369102"/>
      </dsp:txXfrm>
    </dsp:sp>
    <dsp:sp modelId="{90EBF4FB-B0E0-1F4B-8BAA-767D23DE7F5A}">
      <dsp:nvSpPr>
        <dsp:cNvPr id="0" name=""/>
        <dsp:cNvSpPr/>
      </dsp:nvSpPr>
      <dsp:spPr>
        <a:xfrm>
          <a:off x="0" y="4521770"/>
          <a:ext cx="8730582" cy="3144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الجمهور لا ينسى بسهولة مواقف العلامات في القضايا المجتمعية — الأثر طويل الأمد</a:t>
          </a:r>
          <a:endParaRPr lang="en-GB" sz="2400" kern="1200" dirty="0"/>
        </a:p>
      </dsp:txBody>
      <dsp:txXfrm>
        <a:off x="0" y="4521770"/>
        <a:ext cx="8730582" cy="314420"/>
      </dsp:txXfrm>
    </dsp:sp>
    <dsp:sp modelId="{7C45FD19-24CE-7849-9CE0-4D1F8D5DB96F}">
      <dsp:nvSpPr>
        <dsp:cNvPr id="0" name=""/>
        <dsp:cNvSpPr/>
      </dsp:nvSpPr>
      <dsp:spPr>
        <a:xfrm rot="10800000">
          <a:off x="0" y="3125334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ردود الفعل السريعة والمتصاعدة</a:t>
          </a:r>
          <a:endParaRPr lang="en-GB" sz="2400" kern="1200" dirty="0"/>
        </a:p>
      </dsp:txBody>
      <dsp:txXfrm rot="-10800000">
        <a:off x="0" y="3125334"/>
        <a:ext cx="8730582" cy="368991"/>
      </dsp:txXfrm>
    </dsp:sp>
    <dsp:sp modelId="{7D0A2CAD-A5CE-BB4B-9260-EB7F4CDA68E2}">
      <dsp:nvSpPr>
        <dsp:cNvPr id="0" name=""/>
        <dsp:cNvSpPr/>
      </dsp:nvSpPr>
      <dsp:spPr>
        <a:xfrm>
          <a:off x="0" y="3494325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مواقع التواصل الاجتماعي تُضخّم ردود الفعل بشكل لحظي</a:t>
          </a:r>
          <a:endParaRPr lang="en-GB" sz="2000" kern="1200" dirty="0"/>
        </a:p>
      </dsp:txBody>
      <dsp:txXfrm>
        <a:off x="0" y="3494325"/>
        <a:ext cx="8730582" cy="314326"/>
      </dsp:txXfrm>
    </dsp:sp>
    <dsp:sp modelId="{09BF973A-01B9-1146-977B-3B5E54BE58B9}">
      <dsp:nvSpPr>
        <dsp:cNvPr id="0" name=""/>
        <dsp:cNvSpPr/>
      </dsp:nvSpPr>
      <dsp:spPr>
        <a:xfrm rot="10800000">
          <a:off x="0" y="2084329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الحساسية المفرطة للنغمة والأسلوب</a:t>
          </a:r>
          <a:endParaRPr lang="en-GB" sz="2400" kern="1200" dirty="0"/>
        </a:p>
      </dsp:txBody>
      <dsp:txXfrm rot="-10800000">
        <a:off x="0" y="2084329"/>
        <a:ext cx="8730582" cy="368991"/>
      </dsp:txXfrm>
    </dsp:sp>
    <dsp:sp modelId="{04A85EBB-03FB-1E42-A919-B826C8F5FF19}">
      <dsp:nvSpPr>
        <dsp:cNvPr id="0" name=""/>
        <dsp:cNvSpPr/>
      </dsp:nvSpPr>
      <dsp:spPr>
        <a:xfrm>
          <a:off x="0" y="2453320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اختيار الكلمات والسياق يصبح أكثر حساسية — الأخطاء هنا لا تُغتفر بسهولة</a:t>
          </a:r>
          <a:endParaRPr lang="en-GB" sz="2400" kern="1200" dirty="0"/>
        </a:p>
      </dsp:txBody>
      <dsp:txXfrm>
        <a:off x="0" y="2453320"/>
        <a:ext cx="8730582" cy="314326"/>
      </dsp:txXfrm>
    </dsp:sp>
    <dsp:sp modelId="{7D7F3BEF-812B-B34E-BA96-50713E3EEE02}">
      <dsp:nvSpPr>
        <dsp:cNvPr id="0" name=""/>
        <dsp:cNvSpPr/>
      </dsp:nvSpPr>
      <dsp:spPr>
        <a:xfrm rot="10800000">
          <a:off x="0" y="1043324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التركيز على القيم وليس الأداء التجاري</a:t>
          </a:r>
          <a:endParaRPr lang="en-GB" sz="2400" kern="1200" dirty="0"/>
        </a:p>
      </dsp:txBody>
      <dsp:txXfrm rot="-10800000">
        <a:off x="0" y="1043324"/>
        <a:ext cx="8730582" cy="368991"/>
      </dsp:txXfrm>
    </dsp:sp>
    <dsp:sp modelId="{8FD20E75-B356-364D-9A89-3D1919E929D2}">
      <dsp:nvSpPr>
        <dsp:cNvPr id="0" name=""/>
        <dsp:cNvSpPr/>
      </dsp:nvSpPr>
      <dsp:spPr>
        <a:xfrm>
          <a:off x="0" y="1412315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000" kern="1200" dirty="0"/>
            <a:t>الجمهور هنا يُقيّم العلامة بناءً على موقفها القيمي، لا على جودة منتجها</a:t>
          </a:r>
          <a:endParaRPr lang="en-GB" sz="2000" kern="1200" dirty="0"/>
        </a:p>
      </dsp:txBody>
      <dsp:txXfrm>
        <a:off x="0" y="1412315"/>
        <a:ext cx="8730582" cy="314326"/>
      </dsp:txXfrm>
    </dsp:sp>
    <dsp:sp modelId="{833EC799-8D0C-0246-B395-EB629C8B6E03}">
      <dsp:nvSpPr>
        <dsp:cNvPr id="0" name=""/>
        <dsp:cNvSpPr/>
      </dsp:nvSpPr>
      <dsp:spPr>
        <a:xfrm rot="10800000">
          <a:off x="0" y="2319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الطابع العاطفي المرتفع</a:t>
          </a:r>
          <a:endParaRPr lang="en-GB" sz="2400" kern="1200" dirty="0"/>
        </a:p>
      </dsp:txBody>
      <dsp:txXfrm rot="-10800000">
        <a:off x="0" y="2319"/>
        <a:ext cx="8730582" cy="368991"/>
      </dsp:txXfrm>
    </dsp:sp>
    <dsp:sp modelId="{8ECF66BE-9F3B-634A-AC32-6653A9835EF7}">
      <dsp:nvSpPr>
        <dsp:cNvPr id="0" name=""/>
        <dsp:cNvSpPr/>
      </dsp:nvSpPr>
      <dsp:spPr>
        <a:xfrm>
          <a:off x="0" y="371310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الأزمات المجتمعية غالبًا ما تمس مشاعر وهوية الجمهور</a:t>
          </a:r>
          <a:endParaRPr lang="en-GB" sz="2400" kern="1200" dirty="0"/>
        </a:p>
      </dsp:txBody>
      <dsp:txXfrm>
        <a:off x="0" y="371310"/>
        <a:ext cx="8730582" cy="314326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2DD403-4CA5-EF4D-BFA9-58C6BD339804}">
      <dsp:nvSpPr>
        <dsp:cNvPr id="0" name=""/>
        <dsp:cNvSpPr/>
      </dsp:nvSpPr>
      <dsp:spPr>
        <a:xfrm rot="5400000">
          <a:off x="7580471" y="925466"/>
          <a:ext cx="3827748" cy="1976814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0" tIns="0" rIns="139700" bIns="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التخطيط المتقاطع للقنوات</a:t>
          </a:r>
          <a:br>
            <a:rPr lang="en-GB" sz="2200" kern="1200" dirty="0"/>
          </a:br>
          <a:r>
            <a:rPr lang="ar-SA" sz="2200" kern="1200" dirty="0"/>
            <a:t>بناء حملات تتكامل عبر منصات متعددة — تويتر، إنستغرام، فيسبوك، </a:t>
          </a:r>
          <a:r>
            <a:rPr lang="ar-SA" sz="2200" kern="1200" dirty="0" err="1"/>
            <a:t>لينكدإن</a:t>
          </a:r>
          <a:r>
            <a:rPr lang="ar-SA" sz="2200" kern="1200" dirty="0"/>
            <a:t> — بما يتناسب مع جمهور كل منصة</a:t>
          </a:r>
          <a:endParaRPr lang="en-GB" sz="2200" b="1" kern="1200" dirty="0"/>
        </a:p>
      </dsp:txBody>
      <dsp:txXfrm rot="-5400000">
        <a:off x="8505938" y="765549"/>
        <a:ext cx="1976814" cy="2296648"/>
      </dsp:txXfrm>
    </dsp:sp>
    <dsp:sp modelId="{DC0786CE-B56F-1E40-9ECA-A54F8183CAB5}">
      <dsp:nvSpPr>
        <dsp:cNvPr id="0" name=""/>
        <dsp:cNvSpPr/>
      </dsp:nvSpPr>
      <dsp:spPr>
        <a:xfrm rot="5400000">
          <a:off x="5455395" y="925466"/>
          <a:ext cx="3827748" cy="1976814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تخصيص الرسائل حسب الجمهور</a:t>
          </a:r>
          <a:br>
            <a:rPr lang="en-GB" sz="2400" kern="1200" dirty="0"/>
          </a:br>
          <a:r>
            <a:rPr lang="ar-SA" sz="2400" kern="1200" dirty="0"/>
            <a:t>صياغة رسائل تتحدث بلغة كل جمهور دون فقدان الاتساق القيمي</a:t>
          </a:r>
          <a:endParaRPr lang="en-GB" sz="2400" b="1" kern="1200" dirty="0"/>
        </a:p>
      </dsp:txBody>
      <dsp:txXfrm rot="-5400000">
        <a:off x="6380862" y="765549"/>
        <a:ext cx="1976814" cy="2296648"/>
      </dsp:txXfrm>
    </dsp:sp>
    <dsp:sp modelId="{D229AB5C-ED82-CE46-81B8-AE6662733BF7}">
      <dsp:nvSpPr>
        <dsp:cNvPr id="0" name=""/>
        <dsp:cNvSpPr/>
      </dsp:nvSpPr>
      <dsp:spPr>
        <a:xfrm rot="5400000">
          <a:off x="3330318" y="925466"/>
          <a:ext cx="3827748" cy="1976814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رصد وتعديل سريع للرسائل</a:t>
          </a:r>
          <a:br>
            <a:rPr lang="en-GB" sz="2400" kern="1200" dirty="0"/>
          </a:br>
          <a:r>
            <a:rPr lang="ar-SA" sz="2400" kern="1200" dirty="0"/>
            <a:t>الاستجابة الفورية للمستجدات مع ضبط الرسائل بشكل مرن</a:t>
          </a:r>
          <a:endParaRPr lang="en-GB" sz="2400" b="1" kern="1200" dirty="0"/>
        </a:p>
      </dsp:txBody>
      <dsp:txXfrm rot="-5400000">
        <a:off x="4255785" y="765549"/>
        <a:ext cx="1976814" cy="2296648"/>
      </dsp:txXfrm>
    </dsp:sp>
    <dsp:sp modelId="{131A6150-00E6-9A45-9F0E-CA2480B52E92}">
      <dsp:nvSpPr>
        <dsp:cNvPr id="0" name=""/>
        <dsp:cNvSpPr/>
      </dsp:nvSpPr>
      <dsp:spPr>
        <a:xfrm rot="5400000">
          <a:off x="1205242" y="925466"/>
          <a:ext cx="3827748" cy="1976814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إشراك المؤثرين والشركاء</a:t>
          </a:r>
          <a:br>
            <a:rPr lang="en-GB" sz="2400" kern="1200" dirty="0"/>
          </a:br>
          <a:r>
            <a:rPr lang="ar-SA" sz="2400" kern="1200" dirty="0"/>
            <a:t>العمل مع مؤثرين صادقين وشركاء موثوقين لنشر الرسالة بشكل أصيل</a:t>
          </a:r>
          <a:endParaRPr lang="en-GB" sz="2400" b="1" kern="1200" dirty="0"/>
        </a:p>
      </dsp:txBody>
      <dsp:txXfrm rot="-5400000">
        <a:off x="2130709" y="765549"/>
        <a:ext cx="1976814" cy="2296648"/>
      </dsp:txXfrm>
    </dsp:sp>
    <dsp:sp modelId="{4662F6D4-96F9-5445-83D3-0D02B53BAB07}">
      <dsp:nvSpPr>
        <dsp:cNvPr id="0" name=""/>
        <dsp:cNvSpPr/>
      </dsp:nvSpPr>
      <dsp:spPr>
        <a:xfrm rot="5400000">
          <a:off x="-919833" y="925466"/>
          <a:ext cx="3827748" cy="1976814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تعزيز التفاعل ثنائي الاتجاه</a:t>
          </a:r>
          <a:br>
            <a:rPr lang="en-GB" sz="2400" kern="1200" dirty="0"/>
          </a:br>
          <a:r>
            <a:rPr lang="ar-SA" sz="2400" kern="1200" dirty="0"/>
            <a:t>خلق مساحات حقيقية للحوار، وليس فقط بث الرسائل من طرف واحد</a:t>
          </a:r>
          <a:endParaRPr lang="en-GB" sz="2400" b="1" kern="1200" dirty="0"/>
        </a:p>
      </dsp:txBody>
      <dsp:txXfrm rot="-5400000">
        <a:off x="5634" y="765549"/>
        <a:ext cx="1976814" cy="2296648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D4B3A8-62BE-C444-8ECE-DE0914FC8657}">
      <dsp:nvSpPr>
        <dsp:cNvPr id="0" name=""/>
        <dsp:cNvSpPr/>
      </dsp:nvSpPr>
      <dsp:spPr>
        <a:xfrm>
          <a:off x="8513037" y="2217"/>
          <a:ext cx="1821919" cy="199721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توثيق جميع الحملات السابقة</a:t>
          </a:r>
          <a:endParaRPr lang="en-GB" sz="2400" b="1" kern="1200" dirty="0"/>
        </a:p>
      </dsp:txBody>
      <dsp:txXfrm>
        <a:off x="8566399" y="55579"/>
        <a:ext cx="1715195" cy="1890488"/>
      </dsp:txXfrm>
    </dsp:sp>
    <dsp:sp modelId="{81492D96-F855-BD4E-8487-E2E668690CE1}">
      <dsp:nvSpPr>
        <dsp:cNvPr id="0" name=""/>
        <dsp:cNvSpPr/>
      </dsp:nvSpPr>
      <dsp:spPr>
        <a:xfrm>
          <a:off x="8513037" y="2270184"/>
          <a:ext cx="1821919" cy="199721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جمع وتحليل كافة الحملات والبيانات ذات الصلة بالأزمات المجتمعية التي واجهتها المؤسسة</a:t>
          </a:r>
          <a:endParaRPr lang="en-GB" sz="2000" kern="1200" dirty="0"/>
        </a:p>
      </dsp:txBody>
      <dsp:txXfrm>
        <a:off x="8566399" y="2323546"/>
        <a:ext cx="1715195" cy="1890488"/>
      </dsp:txXfrm>
    </dsp:sp>
    <dsp:sp modelId="{6B2543CC-32F0-AC4A-B801-E9CC7BB1DB79}">
      <dsp:nvSpPr>
        <dsp:cNvPr id="0" name=""/>
        <dsp:cNvSpPr/>
      </dsp:nvSpPr>
      <dsp:spPr>
        <a:xfrm>
          <a:off x="6385035" y="2217"/>
          <a:ext cx="1821919" cy="199721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تحليل النجاحات والإخفاقات</a:t>
          </a:r>
          <a:endParaRPr lang="en-GB" sz="2400" kern="1200" dirty="0"/>
        </a:p>
      </dsp:txBody>
      <dsp:txXfrm>
        <a:off x="6438397" y="55579"/>
        <a:ext cx="1715195" cy="1890488"/>
      </dsp:txXfrm>
    </dsp:sp>
    <dsp:sp modelId="{72F35D64-23D1-9F41-A417-CD5AF9761B99}">
      <dsp:nvSpPr>
        <dsp:cNvPr id="0" name=""/>
        <dsp:cNvSpPr/>
      </dsp:nvSpPr>
      <dsp:spPr>
        <a:xfrm>
          <a:off x="6385035" y="2270184"/>
          <a:ext cx="1821919" cy="199721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تحديد ما الذي نجح، وما الذي أخفق، ولماذا</a:t>
          </a:r>
          <a:endParaRPr lang="en-GB" sz="2400" kern="1200" dirty="0"/>
        </a:p>
      </dsp:txBody>
      <dsp:txXfrm>
        <a:off x="6438397" y="2323546"/>
        <a:ext cx="1715195" cy="1890488"/>
      </dsp:txXfrm>
    </dsp:sp>
    <dsp:sp modelId="{13B2E72B-6B5E-C847-B258-4F7E5A4F34CD}">
      <dsp:nvSpPr>
        <dsp:cNvPr id="0" name=""/>
        <dsp:cNvSpPr/>
      </dsp:nvSpPr>
      <dsp:spPr>
        <a:xfrm>
          <a:off x="4257033" y="2217"/>
          <a:ext cx="1821919" cy="199721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استخلاص الدروس الرئيسية</a:t>
          </a:r>
          <a:endParaRPr lang="en-GB" sz="2400" kern="1200" dirty="0"/>
        </a:p>
      </dsp:txBody>
      <dsp:txXfrm>
        <a:off x="4310395" y="55579"/>
        <a:ext cx="1715195" cy="1890488"/>
      </dsp:txXfrm>
    </dsp:sp>
    <dsp:sp modelId="{98B7F86E-9402-C14A-9C70-7E1A3485D549}">
      <dsp:nvSpPr>
        <dsp:cNvPr id="0" name=""/>
        <dsp:cNvSpPr/>
      </dsp:nvSpPr>
      <dsp:spPr>
        <a:xfrm>
          <a:off x="4257033" y="2270184"/>
          <a:ext cx="1821919" cy="199721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تدوين الدروس التي يُمكن البناء عليها في المستقبل</a:t>
          </a:r>
          <a:endParaRPr lang="en-GB" sz="2400" kern="1200" dirty="0"/>
        </a:p>
      </dsp:txBody>
      <dsp:txXfrm>
        <a:off x="4310395" y="2323546"/>
        <a:ext cx="1715195" cy="1890488"/>
      </dsp:txXfrm>
    </dsp:sp>
    <dsp:sp modelId="{975CFA0A-39EF-614B-AD5D-2E727ADCB475}">
      <dsp:nvSpPr>
        <dsp:cNvPr id="0" name=""/>
        <dsp:cNvSpPr/>
      </dsp:nvSpPr>
      <dsp:spPr>
        <a:xfrm>
          <a:off x="2129031" y="2217"/>
          <a:ext cx="1821919" cy="199721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kern="1200" dirty="0"/>
            <a:t>٤- </a:t>
          </a:r>
          <a:r>
            <a:rPr lang="ar-SA" sz="2400" b="1" kern="1200" dirty="0"/>
            <a:t>تحديث مستمر للسجل</a:t>
          </a:r>
          <a:endParaRPr lang="en-GB" sz="2400" kern="1200" dirty="0"/>
        </a:p>
      </dsp:txBody>
      <dsp:txXfrm>
        <a:off x="2182393" y="55579"/>
        <a:ext cx="1715195" cy="1890488"/>
      </dsp:txXfrm>
    </dsp:sp>
    <dsp:sp modelId="{04364C31-C6AE-A349-A4B6-F6876C9ED24B}">
      <dsp:nvSpPr>
        <dsp:cNvPr id="0" name=""/>
        <dsp:cNvSpPr/>
      </dsp:nvSpPr>
      <dsp:spPr>
        <a:xfrm>
          <a:off x="2129031" y="2270184"/>
          <a:ext cx="1821919" cy="199721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مراجعة وتحديث السجل بعد كل أزمة أو حملة مجتمعية جديدة</a:t>
          </a:r>
          <a:endParaRPr lang="en-GB" sz="2400" kern="1200" dirty="0"/>
        </a:p>
      </dsp:txBody>
      <dsp:txXfrm>
        <a:off x="2182393" y="2323546"/>
        <a:ext cx="1715195" cy="1890488"/>
      </dsp:txXfrm>
    </dsp:sp>
    <dsp:sp modelId="{4CCA48A7-A451-D544-8CD6-B953DF9BC0C1}">
      <dsp:nvSpPr>
        <dsp:cNvPr id="0" name=""/>
        <dsp:cNvSpPr/>
      </dsp:nvSpPr>
      <dsp:spPr>
        <a:xfrm>
          <a:off x="1029" y="2217"/>
          <a:ext cx="1821919" cy="199721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kern="1200" dirty="0"/>
            <a:t>٥- </a:t>
          </a:r>
          <a:r>
            <a:rPr lang="ar-SA" sz="2400" b="1" kern="1200" dirty="0"/>
            <a:t>مشاركة المعرفة داخليًا</a:t>
          </a:r>
          <a:endParaRPr lang="en-GB" sz="2400" kern="1200" dirty="0"/>
        </a:p>
      </dsp:txBody>
      <dsp:txXfrm>
        <a:off x="54391" y="55579"/>
        <a:ext cx="1715195" cy="1890488"/>
      </dsp:txXfrm>
    </dsp:sp>
    <dsp:sp modelId="{5846C012-1234-054E-A849-B6511B195AA2}">
      <dsp:nvSpPr>
        <dsp:cNvPr id="0" name=""/>
        <dsp:cNvSpPr/>
      </dsp:nvSpPr>
      <dsp:spPr>
        <a:xfrm>
          <a:off x="1029" y="2270184"/>
          <a:ext cx="1821919" cy="199721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إتاحة السجل للفرق المختلفة لضمان التعلّم المؤسسي الجماعي</a:t>
          </a:r>
          <a:endParaRPr lang="en-GB" sz="2400" kern="1200" dirty="0"/>
        </a:p>
      </dsp:txBody>
      <dsp:txXfrm>
        <a:off x="54391" y="2323546"/>
        <a:ext cx="1715195" cy="1890488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192A9D-BF74-F44A-BBD0-E5B94BF8DC32}">
      <dsp:nvSpPr>
        <dsp:cNvPr id="0" name=""/>
        <dsp:cNvSpPr/>
      </dsp:nvSpPr>
      <dsp:spPr>
        <a:xfrm>
          <a:off x="6183516" y="0"/>
          <a:ext cx="4152470" cy="4152470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CE4C1DC-FC8A-8B47-A35B-0B4F669CA735}">
      <dsp:nvSpPr>
        <dsp:cNvPr id="0" name=""/>
        <dsp:cNvSpPr/>
      </dsp:nvSpPr>
      <dsp:spPr>
        <a:xfrm>
          <a:off x="0" y="0"/>
          <a:ext cx="8259751" cy="415247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القيم ليست خيارًا </a:t>
          </a:r>
          <a:r>
            <a:rPr lang="ar-SA" sz="2000" b="1" kern="1200" dirty="0" err="1"/>
            <a:t>اتصاليًا</a:t>
          </a:r>
          <a:r>
            <a:rPr lang="ar-SA" sz="2000" b="1" kern="1200" dirty="0"/>
            <a:t>، بل استراتيجية مؤسسية</a:t>
          </a:r>
          <a:endParaRPr lang="en-GB" sz="2000" b="1" kern="1200" dirty="0"/>
        </a:p>
      </dsp:txBody>
      <dsp:txXfrm>
        <a:off x="4129875" y="0"/>
        <a:ext cx="4129875" cy="664395"/>
      </dsp:txXfrm>
    </dsp:sp>
    <dsp:sp modelId="{5AC33960-1C99-0843-B4F0-264EE0C105A3}">
      <dsp:nvSpPr>
        <dsp:cNvPr id="0" name=""/>
        <dsp:cNvSpPr/>
      </dsp:nvSpPr>
      <dsp:spPr>
        <a:xfrm>
          <a:off x="6619525" y="664395"/>
          <a:ext cx="3280451" cy="3280451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35AD61F-8D1F-534D-A76F-B1262F3A12A3}">
      <dsp:nvSpPr>
        <dsp:cNvPr id="0" name=""/>
        <dsp:cNvSpPr/>
      </dsp:nvSpPr>
      <dsp:spPr>
        <a:xfrm>
          <a:off x="0" y="664395"/>
          <a:ext cx="8259751" cy="328045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التواضع والشفافية أهم من الترويج</a:t>
          </a:r>
          <a:endParaRPr lang="en-GB" sz="2000" kern="1200" dirty="0"/>
        </a:p>
      </dsp:txBody>
      <dsp:txXfrm>
        <a:off x="4129875" y="664395"/>
        <a:ext cx="4129875" cy="664395"/>
      </dsp:txXfrm>
    </dsp:sp>
    <dsp:sp modelId="{9E193141-C8D7-134D-9959-DB7CA5D7CBE1}">
      <dsp:nvSpPr>
        <dsp:cNvPr id="0" name=""/>
        <dsp:cNvSpPr/>
      </dsp:nvSpPr>
      <dsp:spPr>
        <a:xfrm>
          <a:off x="7055534" y="1328790"/>
          <a:ext cx="2408432" cy="2408432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EF917A0-BF37-6D42-B6AC-FC895CFB811A}">
      <dsp:nvSpPr>
        <dsp:cNvPr id="0" name=""/>
        <dsp:cNvSpPr/>
      </dsp:nvSpPr>
      <dsp:spPr>
        <a:xfrm>
          <a:off x="0" y="1328790"/>
          <a:ext cx="8259751" cy="240843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الاستدامة تفوق الحملة المؤقتة</a:t>
          </a:r>
          <a:endParaRPr lang="en-GB" sz="2000" kern="1200" dirty="0"/>
        </a:p>
      </dsp:txBody>
      <dsp:txXfrm>
        <a:off x="4129875" y="1328790"/>
        <a:ext cx="4129875" cy="664395"/>
      </dsp:txXfrm>
    </dsp:sp>
    <dsp:sp modelId="{CE854209-EE5E-774B-BEFD-2E4365CEB3F6}">
      <dsp:nvSpPr>
        <dsp:cNvPr id="0" name=""/>
        <dsp:cNvSpPr/>
      </dsp:nvSpPr>
      <dsp:spPr>
        <a:xfrm>
          <a:off x="7491544" y="1993185"/>
          <a:ext cx="1536413" cy="1536413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9E9942C-7272-CC4B-BFAA-2DEA4256470A}">
      <dsp:nvSpPr>
        <dsp:cNvPr id="0" name=""/>
        <dsp:cNvSpPr/>
      </dsp:nvSpPr>
      <dsp:spPr>
        <a:xfrm>
          <a:off x="0" y="1993185"/>
          <a:ext cx="8259751" cy="15364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الصمت أحيانًا موقف أخلاقي صحيح</a:t>
          </a:r>
          <a:endParaRPr lang="en-GB" sz="2000" kern="1200" dirty="0"/>
        </a:p>
      </dsp:txBody>
      <dsp:txXfrm>
        <a:off x="4129875" y="1993185"/>
        <a:ext cx="4129875" cy="664395"/>
      </dsp:txXfrm>
    </dsp:sp>
    <dsp:sp modelId="{D1B1FA02-C714-E846-AB96-425449A4F874}">
      <dsp:nvSpPr>
        <dsp:cNvPr id="0" name=""/>
        <dsp:cNvSpPr/>
      </dsp:nvSpPr>
      <dsp:spPr>
        <a:xfrm>
          <a:off x="7927553" y="2657580"/>
          <a:ext cx="664395" cy="664395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9E02CF9-D7C6-3247-BE9D-7EAE7C4C4FD8}">
      <dsp:nvSpPr>
        <dsp:cNvPr id="0" name=""/>
        <dsp:cNvSpPr/>
      </dsp:nvSpPr>
      <dsp:spPr>
        <a:xfrm>
          <a:off x="0" y="2657580"/>
          <a:ext cx="8259751" cy="6643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kern="1200" dirty="0"/>
            <a:t>٥- </a:t>
          </a:r>
          <a:r>
            <a:rPr lang="ar-SA" sz="2400" b="1" kern="1200" dirty="0"/>
            <a:t>العمل مع المجتمعات، لا بالنيابة عنها</a:t>
          </a:r>
          <a:endParaRPr lang="en-GB" sz="2400" kern="1200" dirty="0"/>
        </a:p>
      </dsp:txBody>
      <dsp:txXfrm>
        <a:off x="4129875" y="2657580"/>
        <a:ext cx="4129875" cy="664395"/>
      </dsp:txXfrm>
    </dsp:sp>
    <dsp:sp modelId="{32888025-034B-7D43-A587-4174977FAAD9}">
      <dsp:nvSpPr>
        <dsp:cNvPr id="0" name=""/>
        <dsp:cNvSpPr/>
      </dsp:nvSpPr>
      <dsp:spPr>
        <a:xfrm>
          <a:off x="0" y="0"/>
          <a:ext cx="4129875" cy="664395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العلامات اليوم لا تستطيع أن تفصل الاتصال عن القيم المؤسسية الفعلية</a:t>
          </a:r>
          <a:endParaRPr lang="en-GB" sz="2000" kern="1200" dirty="0"/>
        </a:p>
      </dsp:txBody>
      <dsp:txXfrm>
        <a:off x="0" y="0"/>
        <a:ext cx="4129875" cy="664395"/>
      </dsp:txXfrm>
    </dsp:sp>
    <dsp:sp modelId="{499C6B59-29B8-AB4B-94B4-4D9DA9561D1C}">
      <dsp:nvSpPr>
        <dsp:cNvPr id="0" name=""/>
        <dsp:cNvSpPr/>
      </dsp:nvSpPr>
      <dsp:spPr>
        <a:xfrm>
          <a:off x="0" y="664395"/>
          <a:ext cx="4129875" cy="664395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الجمهور يُقدّر الصدق أكثر بكثير من محاولات التجميل</a:t>
          </a:r>
          <a:endParaRPr lang="en-GB" sz="2000" kern="1200" dirty="0"/>
        </a:p>
      </dsp:txBody>
      <dsp:txXfrm>
        <a:off x="0" y="664395"/>
        <a:ext cx="4129875" cy="664395"/>
      </dsp:txXfrm>
    </dsp:sp>
    <dsp:sp modelId="{FFCDBB3B-2811-C748-B574-27AA8ABBFD4E}">
      <dsp:nvSpPr>
        <dsp:cNvPr id="0" name=""/>
        <dsp:cNvSpPr/>
      </dsp:nvSpPr>
      <dsp:spPr>
        <a:xfrm>
          <a:off x="0" y="1328790"/>
          <a:ext cx="4129875" cy="664395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القيم يجب أن تكون جزءًا من العمل اليومي، لا من حملات موسمية</a:t>
          </a:r>
          <a:endParaRPr lang="en-GB" sz="2000" kern="1200" dirty="0"/>
        </a:p>
      </dsp:txBody>
      <dsp:txXfrm>
        <a:off x="0" y="1328790"/>
        <a:ext cx="4129875" cy="664395"/>
      </dsp:txXfrm>
    </dsp:sp>
    <dsp:sp modelId="{A784E9F4-2804-024B-81C2-35174C6E1E3D}">
      <dsp:nvSpPr>
        <dsp:cNvPr id="0" name=""/>
        <dsp:cNvSpPr/>
      </dsp:nvSpPr>
      <dsp:spPr>
        <a:xfrm>
          <a:off x="0" y="1993185"/>
          <a:ext cx="4129875" cy="664395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عدم الحديث أفضل بكثير من إصدار رسائل غير صادقة أو متسرّعة</a:t>
          </a:r>
          <a:endParaRPr lang="en-GB" sz="2000" kern="1200" dirty="0"/>
        </a:p>
      </dsp:txBody>
      <dsp:txXfrm>
        <a:off x="0" y="1993185"/>
        <a:ext cx="4129875" cy="664395"/>
      </dsp:txXfrm>
    </dsp:sp>
    <dsp:sp modelId="{A826CCCC-2D93-E049-84E1-99E663DC32D0}">
      <dsp:nvSpPr>
        <dsp:cNvPr id="0" name=""/>
        <dsp:cNvSpPr/>
      </dsp:nvSpPr>
      <dsp:spPr>
        <a:xfrm>
          <a:off x="0" y="2657580"/>
          <a:ext cx="4129875" cy="664395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171450" lvl="1" indent="-171450" algn="r" defTabSz="84455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1900" kern="1200" dirty="0"/>
            <a:t>المشاركة الحقيقية تبني ثقة أكبر بكثير من الحديث باسم الآخرين</a:t>
          </a:r>
          <a:endParaRPr lang="en-GB" sz="1900" kern="1200" dirty="0"/>
        </a:p>
      </dsp:txBody>
      <dsp:txXfrm>
        <a:off x="0" y="2657580"/>
        <a:ext cx="4129875" cy="664395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3D735E-E13D-374E-9BBD-58B594D5F68D}">
      <dsp:nvSpPr>
        <dsp:cNvPr id="0" name=""/>
        <dsp:cNvSpPr/>
      </dsp:nvSpPr>
      <dsp:spPr>
        <a:xfrm>
          <a:off x="0" y="201313"/>
          <a:ext cx="8730582" cy="7449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7590" tIns="229108" rIns="677590" bIns="170688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لا تُطلق رسائل قِيَمية إلا حين تكون القيم واضحة ومتجذّرة في المؤسسة</a:t>
          </a:r>
          <a:endParaRPr lang="en-GB" sz="2400" kern="1200" dirty="0"/>
        </a:p>
      </dsp:txBody>
      <dsp:txXfrm>
        <a:off x="0" y="201313"/>
        <a:ext cx="8730582" cy="744975"/>
      </dsp:txXfrm>
    </dsp:sp>
    <dsp:sp modelId="{819D6468-412D-8942-817E-65796B87AD62}">
      <dsp:nvSpPr>
        <dsp:cNvPr id="0" name=""/>
        <dsp:cNvSpPr/>
      </dsp:nvSpPr>
      <dsp:spPr>
        <a:xfrm>
          <a:off x="2182645" y="38953"/>
          <a:ext cx="6111407" cy="3247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0997" tIns="0" rIns="230997" bIns="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ابنِ قيمك أولًا، ثم تواصل بها</a:t>
          </a:r>
          <a:endParaRPr lang="en-GB" sz="2400" kern="1200" dirty="0"/>
        </a:p>
      </dsp:txBody>
      <dsp:txXfrm>
        <a:off x="2198497" y="54805"/>
        <a:ext cx="6079703" cy="293016"/>
      </dsp:txXfrm>
    </dsp:sp>
    <dsp:sp modelId="{489691B6-D670-474A-B917-0202BE46DD98}">
      <dsp:nvSpPr>
        <dsp:cNvPr id="0" name=""/>
        <dsp:cNvSpPr/>
      </dsp:nvSpPr>
      <dsp:spPr>
        <a:xfrm>
          <a:off x="0" y="1168048"/>
          <a:ext cx="8730582" cy="7449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7590" tIns="229108" rIns="677590" bIns="170688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الصدق يُبنى ببطء لكنه يدوم — الجمهور سيكتشف سريعًا أي زيف</a:t>
          </a:r>
          <a:r>
            <a:rPr lang="en-GB" sz="2400" kern="1200" dirty="0"/>
            <a:t>.</a:t>
          </a:r>
        </a:p>
      </dsp:txBody>
      <dsp:txXfrm>
        <a:off x="0" y="1168048"/>
        <a:ext cx="8730582" cy="744975"/>
      </dsp:txXfrm>
    </dsp:sp>
    <dsp:sp modelId="{0DBB8007-6B1A-474A-ADBD-11D4C70F8A38}">
      <dsp:nvSpPr>
        <dsp:cNvPr id="0" name=""/>
        <dsp:cNvSpPr/>
      </dsp:nvSpPr>
      <dsp:spPr>
        <a:xfrm>
          <a:off x="2182645" y="1005688"/>
          <a:ext cx="6111407" cy="3247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0997" tIns="0" rIns="230997" bIns="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كن صادقًا حتى لو كان ذلك أصعب</a:t>
          </a:r>
          <a:endParaRPr lang="en-GB" sz="2400" kern="1200" dirty="0"/>
        </a:p>
      </dsp:txBody>
      <dsp:txXfrm>
        <a:off x="2198497" y="1021540"/>
        <a:ext cx="6079703" cy="293016"/>
      </dsp:txXfrm>
    </dsp:sp>
    <dsp:sp modelId="{685FEC5A-5CDA-124B-AD31-D4DC5D14ED05}">
      <dsp:nvSpPr>
        <dsp:cNvPr id="0" name=""/>
        <dsp:cNvSpPr/>
      </dsp:nvSpPr>
      <dsp:spPr>
        <a:xfrm>
          <a:off x="0" y="2134783"/>
          <a:ext cx="8730582" cy="7449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7590" tIns="229108" rIns="677590" bIns="170688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دائمًا استمع وادعم، ولا تتحدث بالنيابة عن الآخرين</a:t>
          </a:r>
          <a:endParaRPr lang="en-GB" sz="2400" kern="1200" dirty="0"/>
        </a:p>
      </dsp:txBody>
      <dsp:txXfrm>
        <a:off x="0" y="2134783"/>
        <a:ext cx="8730582" cy="744975"/>
      </dsp:txXfrm>
    </dsp:sp>
    <dsp:sp modelId="{C101D9E8-BE40-154F-9C52-5578A5AFAA83}">
      <dsp:nvSpPr>
        <dsp:cNvPr id="0" name=""/>
        <dsp:cNvSpPr/>
      </dsp:nvSpPr>
      <dsp:spPr>
        <a:xfrm>
          <a:off x="2182645" y="1972423"/>
          <a:ext cx="6111407" cy="3247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0997" tIns="0" rIns="230997" bIns="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احترم صوت المجتمعات المتأثرة</a:t>
          </a:r>
          <a:endParaRPr lang="en-GB" sz="2400" kern="1200" dirty="0"/>
        </a:p>
      </dsp:txBody>
      <dsp:txXfrm>
        <a:off x="2198497" y="1988275"/>
        <a:ext cx="6079703" cy="293016"/>
      </dsp:txXfrm>
    </dsp:sp>
    <dsp:sp modelId="{F2A3B442-698F-7F4D-9AEE-2D732DCD4D88}">
      <dsp:nvSpPr>
        <dsp:cNvPr id="0" name=""/>
        <dsp:cNvSpPr/>
      </dsp:nvSpPr>
      <dsp:spPr>
        <a:xfrm>
          <a:off x="0" y="3101518"/>
          <a:ext cx="8730582" cy="7449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7590" tIns="229108" rIns="677590" bIns="170688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في الأزمات المجتمعية، الشفافية هي الدرع الأقوى ضد فقدان الثقة</a:t>
          </a:r>
          <a:endParaRPr lang="en-GB" sz="2400" kern="1200" dirty="0"/>
        </a:p>
      </dsp:txBody>
      <dsp:txXfrm>
        <a:off x="0" y="3101518"/>
        <a:ext cx="8730582" cy="744975"/>
      </dsp:txXfrm>
    </dsp:sp>
    <dsp:sp modelId="{D2E35010-E453-204B-B528-36DEB2F6C530}">
      <dsp:nvSpPr>
        <dsp:cNvPr id="0" name=""/>
        <dsp:cNvSpPr/>
      </dsp:nvSpPr>
      <dsp:spPr>
        <a:xfrm>
          <a:off x="2182645" y="2939158"/>
          <a:ext cx="6111407" cy="3247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0997" tIns="0" rIns="230997" bIns="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اعتبر الشفافية ركيزة لا خيارًا</a:t>
          </a:r>
          <a:endParaRPr lang="en-GB" sz="2400" kern="1200" dirty="0"/>
        </a:p>
      </dsp:txBody>
      <dsp:txXfrm>
        <a:off x="2198497" y="2955010"/>
        <a:ext cx="6079703" cy="293016"/>
      </dsp:txXfrm>
    </dsp:sp>
    <dsp:sp modelId="{64DF7C43-0846-8742-9B0A-1CE5A643D73D}">
      <dsp:nvSpPr>
        <dsp:cNvPr id="0" name=""/>
        <dsp:cNvSpPr/>
      </dsp:nvSpPr>
      <dsp:spPr>
        <a:xfrm>
          <a:off x="0" y="4068253"/>
          <a:ext cx="8730582" cy="7449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7590" tIns="229108" rIns="677590" bIns="170688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مواقفك اليوم ستُرافق صورتك التسويقية سنوات — لا تستهين بتأثيرها</a:t>
          </a:r>
          <a:endParaRPr lang="en-GB" sz="2400" kern="1200" dirty="0"/>
        </a:p>
      </dsp:txBody>
      <dsp:txXfrm>
        <a:off x="0" y="4068253"/>
        <a:ext cx="8730582" cy="744975"/>
      </dsp:txXfrm>
    </dsp:sp>
    <dsp:sp modelId="{636CF506-9709-454E-83BE-21CC4B8D6E83}">
      <dsp:nvSpPr>
        <dsp:cNvPr id="0" name=""/>
        <dsp:cNvSpPr/>
      </dsp:nvSpPr>
      <dsp:spPr>
        <a:xfrm>
          <a:off x="2182645" y="3905893"/>
          <a:ext cx="6111407" cy="3247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0997" tIns="0" rIns="230997" bIns="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تذكّر: الجمهور يملك ذاكرة طويلة جدًا</a:t>
          </a:r>
          <a:endParaRPr lang="en-GB" sz="2400" kern="1200" dirty="0"/>
        </a:p>
      </dsp:txBody>
      <dsp:txXfrm>
        <a:off x="2198497" y="3921745"/>
        <a:ext cx="6079703" cy="2930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7/23/25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96DB35-9C47-CDEA-BC9C-34CBD76306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B6BB58-85CE-6471-C530-5491EDD765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E122003-7FF4-1458-B969-FF22C4AA4A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C7EFA3-29BA-2961-B195-CD9DBC8586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7684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54CC5F-01B9-023B-B1EE-E545E809BA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1B8687F-03A0-EE3D-597E-5E5F39199E2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93F6710-DF55-C709-D4AD-C03675ED6BD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78FA2D-6ABC-345B-26FA-C6FC8C9F87B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2766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25468E-F230-F645-1632-0C8BAD7500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2ED48B4-5772-E756-E133-BF196BD3632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F59BB20-0E1D-E864-355F-771FE346BB6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8EFFCE-D1F6-D258-5B06-B2B401C1791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58394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F2EFB6-57BC-FFFA-E695-39203C41C1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558E16B-8355-59D4-765D-1FD5044523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F787C1-B5DA-98F9-BAF1-792C465C26C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46DDDF-D71C-4323-808B-B9B646B3F41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3618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E7C115-D2B1-69A8-88A9-4E4C2ACB79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45139F9-754E-9E73-D447-44D8D3C624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A245CD2-2D15-CD01-F6DA-E3F863132F2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75B9A6-C734-9876-F018-AEA0F5E1408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10639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AB4A46-F45B-36E8-1726-E43E5E67E9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FC6A43D-DE9A-893C-6067-8C39EEEC542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80CFA34-2489-0FCC-7754-457B68DCAAC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14A178-95E5-923B-D265-479C1C50A66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74932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CD06FB-6EC5-FAC2-7731-001FEEA735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4053B8E-CD09-FFC0-2BC1-8E67A01F30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77D1F34-8892-B06A-39A9-B91E587B22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54A8A9-A6DD-989C-AB4B-84F3FF9091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2792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56D2C4-57AB-839A-D3CB-EAEC7F4490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34ABF54-11BB-BB1E-0180-2317E64F02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CD694CC-2D75-1079-DBB8-5298478498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CC72A5-524B-44BB-FBFD-DE5ED8258C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93697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DED2C0-BB96-C6AF-FDE8-A790BA6D71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EC9C988-B03E-86BF-C94B-81BB93B6772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6A22282-6154-563F-64CC-0E841F3636C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7A2B9C-9689-0241-D79F-27CD3A4859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7792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E0EE11-218E-8117-2745-D9045021D4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6BA635B-105F-4700-8EA0-8175FCB328E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C1ED25C-768F-0D98-7145-9669DB9B17B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2430BE-ECC0-D5F0-9149-49458FEFDD3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83226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1B31E8-E78A-1E13-8A74-4F62B1681C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04FE7E7-C382-99E9-1598-46D96FD3AE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CFA0E63-5EBC-9C4A-E2B8-6F92A7F5CB2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19059A-0538-EC4A-06C6-C8EFFF5CBD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70067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97C8F4-16B6-E9D1-1BC4-12D71C4B41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5856A82-BAF3-BD1A-9E24-4F66F094438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9A0832B-8535-0A04-CD1F-A01D471B9F4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7D5482-5E7C-AA7C-A661-F596175684E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51341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EBF6EC-2AEA-CFDF-2250-5ECE1739D8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8F184B-B534-B8BE-86E1-9795D10BF7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2499C9-9CA1-6635-B233-17592D0BB8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DC64CE-59F8-D89B-63C9-BE347F3D97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991226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970FCC-9A3C-4E5A-F6EB-E780AC0497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046215D-9A13-C28E-4242-68A57A11F97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CAF6728-3EE6-A6F7-D55A-5C4DE04A20E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FB50F5-583F-0CF0-80B2-259A4013C18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73203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CCAA39-A852-D41E-07C7-CC75118D6C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DE860F7-96C7-7E90-BF5F-DD7CAEFD15A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DC4D1D-599A-4141-6CB4-B94B468268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BD128A-1B93-C062-FEE4-21DFC26E46C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1331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F0FBDF-DB8B-9377-C3C2-58C6B0A7AF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BC4D680-D7A7-C140-CE5B-F5E46C0AEBD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698B503-880C-577C-F966-F8B6C6672A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16BF39-74E3-69A9-0B17-30033CC6B1C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459613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563C37-6230-EBAF-5CD4-2CB512C979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54138FD-15A8-F34A-E3BD-45AE85578FB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E2E856C-3195-1EB6-DED5-8FB3F6518CE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3E2544-BAF1-91F6-C1C2-906CE431FAC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5849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CFC559-ADB3-AAF3-E5B7-F4196D1C32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4BA7BFF-F2CE-FCCD-98BE-601630AF2D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2DA99DB-AB1F-EFD6-2574-18BE75E2908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90A4A8-E2F6-0622-F170-4041C797E4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45846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803F9E-EE8C-FB1F-FE18-601785625A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F540F33-6DAE-3D77-E879-FB66DD9C50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308EB8C-2F45-6E8E-47AE-0A00F3B396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80EDE8-AE78-0231-F753-FE1356D3141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73866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729F59-597C-4E19-AC27-1297BCD302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E7CA36-3E5F-67AD-1989-A83DE780A5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5C6A64D-E046-2DA6-4B86-7AFF82173D9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0A9799-319C-C9C2-9919-EE58CD644E6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690186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BB7155-1DF3-DB41-531A-F24A0F763B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0A9ECBC-C221-2ADB-1FD3-2C0577F81E8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7242887-CF90-F299-EF8B-33204350FE0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BCD8F6-A31B-0FF1-F94D-1B4B6DF383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006333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293891-4DF4-7F09-DAD3-28657DFBC3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546D7B9-B3FE-29A5-9312-2A1A58848D3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D9362FD-9E67-9BF6-5C75-C30F5FF8623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098F75-F2EB-D93B-A993-858AB709AB4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779532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FAD8CC-77E0-803B-E4BA-9DC9A7829A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43BC421-65E6-22F5-1899-BCE1BA475B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6FD9EE-C8A5-77E9-50FF-9D86057250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98D706-D1F0-EA46-AF28-BC3A4ACCBD4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060116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6C0D43-9631-71DC-C838-74499C4236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9DC8BA7-EFE8-2257-D25A-ECBC037359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91C0A52-1A84-3426-7636-539F142409D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E8BCBE-F6B5-7275-9A98-4365977C7AD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77064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2E66E8-A331-99D5-7E93-6BDAACD91D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AEA29BB-868F-99F0-3FB0-DBC96C950D5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AB34868-6B69-FBC3-3F65-0E369D8B21D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177C6A-6D8D-5639-7927-90EF1704A3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965829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109FD2-F8E0-CC92-ED10-1AF1248E4D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8BC1A67-C854-1AAD-9C27-1E3A64F2488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372E031-CAE5-4940-D81D-BB94BD6D47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935440-515E-2B01-C362-64471BD32ED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2794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1326FC-A930-067D-4C1B-9EBBF11C19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EAB2CCE-BCFD-61AA-FFAB-6D9F6724029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C78514C-0D5A-325E-C010-2961CF3929F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A2C362-49DA-3603-CAA3-5614285CFDB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652509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F26219-A5CC-037E-34DD-6C0BD7558B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EEA0DDA-3F50-EC9C-DB5F-8D63FF3604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539D1D7-D2C3-B117-D0BE-FCFD97216F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128045-8DAE-1B34-FC68-C87A3527C1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60310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6E63C3-97E5-A5AC-4545-C2702DB8F0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5260DB6-62A8-A148-11C9-58221B9267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7235F1E-4895-8F42-774D-DC03B148E81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E34DA1-B9D5-39D5-9676-A7C62A4C586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20960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FADC55-5470-0B1E-58C3-FC25B53A07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0FF1008-C0FC-FCBF-A84F-8699978AC7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5F08C25-B065-4DAB-240A-377ED662824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D0F6C2-C5BD-C4D7-EC64-B9CC78E1898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921045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E14DF8-A01C-4A03-E37F-86A89C421E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74BAD80-7FB7-504A-D5C4-EA424B7C8A6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1ADF6DC-4D56-0208-B726-FD61939AEE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E16754-A19B-F1DE-DFAC-CD675DC5980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127201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C502E3-195A-3062-AF2B-976C8CE160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59D559F-5689-FDDB-7379-945D4F9FA3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1312D27-DE77-9CDC-C9BD-0192176061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633B91-6641-E605-20B8-692176AA18C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113803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4484C2-9FC1-11F7-3083-E97EF406B8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C751C1C-7112-E85F-7727-CD4C50C18B9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D23823B-FF96-C7BC-4D9D-36A8C1A2D21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870937-303F-5D10-CAC6-2940F697604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581491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3C3FB1-DF7F-9B1F-6C2A-32CA592E58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BA9880C-22BC-AC1F-8B0B-58E344D245B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4DA6DA1-79A0-9DE9-D7A5-D33F47B3B16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EED3A8-B777-2455-2D9B-590899C5278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834499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C4CA82-5D79-022A-6C0F-41F19D8019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6ED6AF9-A1C6-481D-5E9D-1D64257215C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E76A82B-D637-B8F9-BD51-43C12C5FB7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22EB54-E21D-36D3-C6CD-CAC366CE519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221451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584BD2-71D4-76A7-9E37-07DDE31108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3F61DDD-33B4-ACBB-72B3-4FFA0160761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3846436-544F-AF9F-CCB3-5A2D2177B6C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10BA75-70EB-97FF-F23B-786A5EB3B3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64106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84C988-8EFF-AA67-8576-38C1F8A2FF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FDC1E14-4417-6957-9F04-66DB1B35E89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A350022-92BA-EFB5-C5AE-3678D5E7C12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4658FD-0FED-EAC7-A795-774775AA92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0281172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3076CA-D11D-B47A-8DD0-9BD7855B52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4F6A53D-8B71-E102-ECC1-7328DCA1DF0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7604192-5141-8BF0-4003-4E394D364F5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978C7-2886-F1C1-0434-75761250259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720072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450800-9371-CB84-30B9-38238688D9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83A95CA-DC60-BEA9-47CF-C37F57259B4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A5F3318-857F-E58D-5161-C691C6C2D62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027F30-B6A8-FD73-D6C8-06FF701271F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718434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163A8D-3230-55F7-2D51-9A78F5781E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2BC1F24-2A94-BE48-9435-B709DA1688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5C91E98-18F3-5CAF-570A-E2657ECFAE6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BC5AF3-2C78-DFD6-66F2-6051763229F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361156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4645AD-B5E5-60D5-C938-3DDDA7D403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46D62C6-3026-D876-81BF-835D850187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2694028-A1F5-3674-B4BD-1BC22FBCB2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D4FBD1-9C30-0B56-2851-1916E9FC56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3641091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9339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7/23/25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7/23/25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7/23/25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7/23/25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7/23/25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7/23/25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7/23/25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8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9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0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1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2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2.xml"/><Relationship Id="rId5" Type="http://schemas.openxmlformats.org/officeDocument/2006/relationships/diagramLayout" Target="../diagrams/layout12.xml"/><Relationship Id="rId4" Type="http://schemas.openxmlformats.org/officeDocument/2006/relationships/diagramData" Target="../diagrams/data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3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3.xml"/><Relationship Id="rId5" Type="http://schemas.openxmlformats.org/officeDocument/2006/relationships/diagramLayout" Target="../diagrams/layout13.xml"/><Relationship Id="rId4" Type="http://schemas.openxmlformats.org/officeDocument/2006/relationships/diagramData" Target="../diagrams/data13.xml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4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4.xml"/><Relationship Id="rId5" Type="http://schemas.openxmlformats.org/officeDocument/2006/relationships/diagramLayout" Target="../diagrams/layout14.xml"/><Relationship Id="rId4" Type="http://schemas.openxmlformats.org/officeDocument/2006/relationships/diagramData" Target="../diagrams/data14.xml"/></Relationships>
</file>

<file path=ppt/slides/_rels/slide2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5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5.xml"/><Relationship Id="rId5" Type="http://schemas.openxmlformats.org/officeDocument/2006/relationships/diagramLayout" Target="../diagrams/layout15.xml"/><Relationship Id="rId4" Type="http://schemas.openxmlformats.org/officeDocument/2006/relationships/diagramData" Target="../diagrams/data15.xml"/></Relationships>
</file>

<file path=ppt/slides/_rels/slide2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6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6.xml"/><Relationship Id="rId5" Type="http://schemas.openxmlformats.org/officeDocument/2006/relationships/diagramLayout" Target="../diagrams/layout16.xml"/><Relationship Id="rId4" Type="http://schemas.openxmlformats.org/officeDocument/2006/relationships/diagramData" Target="../diagrams/data1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7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7.xml"/><Relationship Id="rId5" Type="http://schemas.openxmlformats.org/officeDocument/2006/relationships/diagramLayout" Target="../diagrams/layout17.xml"/><Relationship Id="rId4" Type="http://schemas.openxmlformats.org/officeDocument/2006/relationships/diagramData" Target="../diagrams/data1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8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8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8.xml"/><Relationship Id="rId5" Type="http://schemas.openxmlformats.org/officeDocument/2006/relationships/diagramLayout" Target="../diagrams/layout18.xml"/><Relationship Id="rId4" Type="http://schemas.openxmlformats.org/officeDocument/2006/relationships/diagramData" Target="../diagrams/data18.xml"/></Relationships>
</file>

<file path=ppt/slides/_rels/slide3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9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9.xm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9.xml"/><Relationship Id="rId5" Type="http://schemas.openxmlformats.org/officeDocument/2006/relationships/diagramLayout" Target="../diagrams/layout19.xml"/><Relationship Id="rId4" Type="http://schemas.openxmlformats.org/officeDocument/2006/relationships/diagramData" Target="../diagrams/data19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png"/></Relationships>
</file>

<file path=ppt/slides/_rels/slide3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0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0.xml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0.xml"/><Relationship Id="rId5" Type="http://schemas.openxmlformats.org/officeDocument/2006/relationships/diagramLayout" Target="../diagrams/layout20.xml"/><Relationship Id="rId4" Type="http://schemas.openxmlformats.org/officeDocument/2006/relationships/diagramData" Target="../diagrams/data20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s://www.youtube.com/watch?v=-grjIUWKoBA" TargetMode="Externa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1.xml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1.xml"/><Relationship Id="rId5" Type="http://schemas.openxmlformats.org/officeDocument/2006/relationships/diagramLayout" Target="../diagrams/layout21.xml"/><Relationship Id="rId4" Type="http://schemas.openxmlformats.org/officeDocument/2006/relationships/diagramData" Target="../diagrams/data21.xml"/></Relationships>
</file>

<file path=ppt/slides/_rels/slide4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2.xml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2.xml"/><Relationship Id="rId5" Type="http://schemas.openxmlformats.org/officeDocument/2006/relationships/diagramLayout" Target="../diagrams/layout22.xml"/><Relationship Id="rId4" Type="http://schemas.openxmlformats.org/officeDocument/2006/relationships/diagramData" Target="../diagrams/data2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6.png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504892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ID"/>
          </a:p>
        </p:txBody>
      </p:sp>
      <p:sp>
        <p:nvSpPr>
          <p:cNvPr id="9" name="TextBox 8"/>
          <p:cNvSpPr txBox="1"/>
          <p:nvPr/>
        </p:nvSpPr>
        <p:spPr>
          <a:xfrm>
            <a:off x="5978633" y="2185876"/>
            <a:ext cx="594486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400" b="1" dirty="0">
                <a:solidFill>
                  <a:schemeClr val="accent1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إدارة اتصالات الأزمة</a:t>
            </a:r>
            <a:endParaRPr lang="en-US" sz="8800" b="1" dirty="0">
              <a:solidFill>
                <a:schemeClr val="accent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4640559" y="3528247"/>
            <a:ext cx="6894302" cy="1656490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GB" sz="2800" b="1" dirty="0">
                <a:solidFill>
                  <a:schemeClr val="accent1"/>
                </a:solidFill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ar-SA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الأسبوع الثامن</a:t>
            </a:r>
            <a:endParaRPr lang="en-GB" sz="2400" b="1" dirty="0">
              <a:solidFill>
                <a:schemeClr val="accent1"/>
              </a:solidFill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ar-SA" sz="3200" b="1" dirty="0">
                <a:solidFill>
                  <a:schemeClr val="tx1"/>
                </a:solidFill>
                <a:latin typeface="Aptos" panose="020B0004020202020204" pitchFamily="34" charset="0"/>
                <a:ea typeface="Aptos" panose="020B0004020202020204" pitchFamily="34" charset="0"/>
              </a:rPr>
              <a:t> الاتصالات التسويقية المسؤولة في مواجهة الأزمات المجتمعية</a:t>
            </a:r>
            <a:endParaRPr lang="en-US" sz="32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73124" y="2746845"/>
            <a:ext cx="10518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MKT</a:t>
            </a:r>
            <a:r>
              <a:rPr lang="en-GB" sz="2000" dirty="0">
                <a:latin typeface="Alexandria" charset="0"/>
                <a:cs typeface="Alexandria" charset="0"/>
              </a:rPr>
              <a:t>313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745575" y="5931254"/>
            <a:ext cx="61534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د. محمد عادل عبدالرازق</a:t>
            </a:r>
          </a:p>
          <a:p>
            <a:pPr algn="r" rtl="1"/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دكتوراة إدارة الأعمال، جامعة اكستر، إنجلترا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545375" y="5508551"/>
            <a:ext cx="72650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اعداد</a:t>
            </a:r>
            <a:endParaRPr lang="en-US" sz="2400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8" name="Picture Placeholder 7" descr="A green background with icons&#10;&#10;AI-generated content may be incorrect.">
            <a:extLst>
              <a:ext uri="{FF2B5EF4-FFF2-40B4-BE49-F238E27FC236}">
                <a16:creationId xmlns:a16="http://schemas.microsoft.com/office/drawing/2014/main" id="{86746EB4-7864-E0D3-0CB8-C5F30C3AEC5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9" r="4079"/>
          <a:stretch>
            <a:fillRect/>
          </a:stretch>
        </p:blipFill>
        <p:spPr>
          <a:xfrm>
            <a:off x="1" y="0"/>
            <a:ext cx="8470058" cy="5184737"/>
          </a:xfr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F2B08-DF15-B5BC-7046-3B272C2FB6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5EFADBE-039F-88B7-7A03-0BB0351DF81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0F52CD0-998C-E8D0-E2B1-D4AC443967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14054A2-6C47-A280-138F-0DB8948C339C}"/>
              </a:ext>
            </a:extLst>
          </p:cNvPr>
          <p:cNvSpPr txBox="1"/>
          <p:nvPr/>
        </p:nvSpPr>
        <p:spPr>
          <a:xfrm>
            <a:off x="6586115" y="1345306"/>
            <a:ext cx="53978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3600" b="1" dirty="0">
                <a:solidFill>
                  <a:srgbClr val="00B0F0"/>
                </a:solidFill>
                <a:latin typeface="Alexandria" charset="0"/>
              </a:rPr>
              <a:t>الأهداف التعليمية للمحاضرة </a:t>
            </a:r>
            <a:endParaRPr lang="en-US" sz="3600" b="1" dirty="0">
              <a:solidFill>
                <a:srgbClr val="00B0F0"/>
              </a:solidFill>
              <a:latin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93EA99B-B0D9-25CD-D599-55AE32A87924}"/>
              </a:ext>
            </a:extLst>
          </p:cNvPr>
          <p:cNvSpPr txBox="1"/>
          <p:nvPr/>
        </p:nvSpPr>
        <p:spPr>
          <a:xfrm>
            <a:off x="1934308" y="1816299"/>
            <a:ext cx="10049683" cy="40865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200" b="1" dirty="0">
                <a:solidFill>
                  <a:srgbClr val="FF0000"/>
                </a:solidFill>
              </a:rPr>
              <a:t>في نهاية هذه المحاضرة، سيكون الطالب قادرًا على:</a:t>
            </a:r>
          </a:p>
          <a:p>
            <a:pPr marL="361950" lvl="0" indent="-3619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فهم خصوصية الأزمات المجتمعية وتأثيرها على توقعات الجمهور من العلامات التجارية</a:t>
            </a:r>
          </a:p>
          <a:p>
            <a:pPr marL="361950" lvl="0" indent="-3619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التمييز بين الاتصال التسويقي المسؤول والتسويق القائم على استغلال القضايا</a:t>
            </a:r>
          </a:p>
          <a:p>
            <a:pPr marL="361950" lvl="0" indent="-3619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التعرف على كيفية بناء استراتيجية اتصال مسؤولة وفعالة أثناء الأزمات المجتمعية</a:t>
            </a:r>
          </a:p>
          <a:p>
            <a:pPr marL="361950" lvl="0" indent="-3619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إدراك المخاطر الأخلاقية والتواصلية التي تواجهها العلامات التجارية في هذا السياق</a:t>
            </a:r>
          </a:p>
          <a:p>
            <a:pPr marL="361950" lvl="0" indent="-3619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تحليل دراسات حالة معاصرة لاستخلاص أفضل الممارسات في الاتصال الأخلاقي</a:t>
            </a:r>
          </a:p>
          <a:p>
            <a:pPr marL="361950" lvl="0" indent="-3619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تطوير قدرة نقدية لتقييم توقيت ومضمون رسائل العلامات التجارية في القضايا المجتمعية</a:t>
            </a:r>
          </a:p>
        </p:txBody>
      </p:sp>
      <p:pic>
        <p:nvPicPr>
          <p:cNvPr id="3" name="Picture Placeholder 4">
            <a:extLst>
              <a:ext uri="{FF2B5EF4-FFF2-40B4-BE49-F238E27FC236}">
                <a16:creationId xmlns:a16="http://schemas.microsoft.com/office/drawing/2014/main" id="{16A716AB-0779-42DB-4BC4-8830E03EF58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9" y="0"/>
            <a:ext cx="5138818" cy="6858000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33893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6E4B8C-A7DD-9205-FDEC-A5121EA58F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C6A4E24-10DB-596D-D1B2-96503BEA67DD}"/>
              </a:ext>
            </a:extLst>
          </p:cNvPr>
          <p:cNvSpPr/>
          <p:nvPr/>
        </p:nvSpPr>
        <p:spPr>
          <a:xfrm>
            <a:off x="617280" y="1685494"/>
            <a:ext cx="10812720" cy="4832959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7ED6F09-8AA5-CD21-35F6-3F94AE93D642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لماذا تُعد الأزمات المجتمعية اختبارًا حقيقيًا للاتصالات التسويقية؟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DB700EE-65DC-CCA0-5E2F-B908AE2C403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0C51BF1-AA65-E590-0551-98001E3273A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15D335E-73E9-1366-8F5B-BDE0737F944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0C51A56-F716-B105-D941-44C9A115DD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FE526B3-032D-04E6-A17D-D2BF274EAE9A}"/>
              </a:ext>
            </a:extLst>
          </p:cNvPr>
          <p:cNvSpPr txBox="1"/>
          <p:nvPr/>
        </p:nvSpPr>
        <p:spPr>
          <a:xfrm>
            <a:off x="762000" y="2436567"/>
            <a:ext cx="10472057" cy="4081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الأزمات المجتمعية تكشف عن القيم الحقيقية للعلامات التجارية — يتجاوز الاتصال حينها الأهداف التجارية البحتة ليُصبح تعبيرًا عن هوية العلامة ومبادئها</a:t>
            </a:r>
            <a:endParaRPr lang="en-GB" sz="24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ar-SA" sz="2400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عناصر التحدي</a:t>
            </a:r>
            <a:r>
              <a:rPr lang="en-GB" sz="2400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400" kern="100" dirty="0">
              <a:solidFill>
                <a:srgbClr val="FF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تصاعد التوقعات الجماهيرية بسرعة كبيرة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ديناميكيات مواقع التواصل الاجتماعي تفرض ضغوطًا فورية على العلامة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حساسية الموضوعات: قضايا حقوقية، سياسية، بيئية، إنسانية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خطر فقدان الثقة والاتهام بالنفاق أو استغلال القضايا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صعوبة تحقيق الاتساق بين الرسائل والقيم المؤسسية الفعلية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218" name="Picture 2" descr="أقسام و هيكلة إدارة التسويق - منصّة روّاد">
            <a:extLst>
              <a:ext uri="{FF2B5EF4-FFF2-40B4-BE49-F238E27FC236}">
                <a16:creationId xmlns:a16="http://schemas.microsoft.com/office/drawing/2014/main" id="{F09A28FF-17A4-84B6-B7F0-FCB9348B25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97187"/>
            <a:ext cx="3277581" cy="236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3759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8AB969-604D-BA35-4477-367FF0CB0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6FB035B-51DD-20FD-554A-E809E99CDFD3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11B7C90-1A3A-2EBC-23A5-F26B885799FA}"/>
              </a:ext>
            </a:extLst>
          </p:cNvPr>
          <p:cNvSpPr txBox="1"/>
          <p:nvPr/>
        </p:nvSpPr>
        <p:spPr>
          <a:xfrm>
            <a:off x="208009" y="1035640"/>
            <a:ext cx="94414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الفرق بين الأزمات المجتمعية والأزمات المؤسسية البحتة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D755E4E-31B7-3D1C-7772-8291656876E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649F5E-4246-590C-61FC-AFBE876BA36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BDC1817-41A3-43EF-D23B-E145816DC3D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3BD7B65-81F4-021A-798B-3C2F214060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E77076D-6E7A-541C-7BC0-4DF8D459CD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7376183"/>
              </p:ext>
            </p:extLst>
          </p:nvPr>
        </p:nvGraphicFramePr>
        <p:xfrm>
          <a:off x="762000" y="2446014"/>
          <a:ext cx="10509381" cy="4085137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761863">
                  <a:extLst>
                    <a:ext uri="{9D8B030D-6E8A-4147-A177-3AD203B41FA5}">
                      <a16:colId xmlns:a16="http://schemas.microsoft.com/office/drawing/2014/main" val="3938169478"/>
                    </a:ext>
                  </a:extLst>
                </a:gridCol>
                <a:gridCol w="3582955">
                  <a:extLst>
                    <a:ext uri="{9D8B030D-6E8A-4147-A177-3AD203B41FA5}">
                      <a16:colId xmlns:a16="http://schemas.microsoft.com/office/drawing/2014/main" val="1254033859"/>
                    </a:ext>
                  </a:extLst>
                </a:gridCol>
                <a:gridCol w="4164563">
                  <a:extLst>
                    <a:ext uri="{9D8B030D-6E8A-4147-A177-3AD203B41FA5}">
                      <a16:colId xmlns:a16="http://schemas.microsoft.com/office/drawing/2014/main" val="854463102"/>
                    </a:ext>
                  </a:extLst>
                </a:gridCol>
              </a:tblGrid>
              <a:tr h="649641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المعيار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الأزمات المؤسسية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الأزمات المجتمعية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59549626"/>
                  </a:ext>
                </a:extLst>
              </a:tr>
              <a:tr h="64983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موضوع الأزمة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خطأ إداري/تشغيلي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قضية عامة تمس القيم والمجتمع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524939075"/>
                  </a:ext>
                </a:extLst>
              </a:tr>
              <a:tr h="64983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نطاق التأثير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المتعاملون مع المؤسسة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المجتمع الأوسع/جمهور عام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715121813"/>
                  </a:ext>
                </a:extLst>
              </a:tr>
              <a:tr h="64983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توقّع الجمهور من العلامة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اعتذار، تصحيح الخطأ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موقف أخلاقي واضح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873243735"/>
                  </a:ext>
                </a:extLst>
              </a:tr>
              <a:tr h="64983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خطر الفشل الاتصالي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فقدان الثقة المؤسسية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فقدان الشرعية الأخلاقية والاجتماعية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311035347"/>
                  </a:ext>
                </a:extLst>
              </a:tr>
              <a:tr h="64983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مدى استدامة تأثير الاتصال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قصير إلى متوسط الأجل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طويل الأمد وقد يُعيد تشكيل صورة العلامة بالكامل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8395106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3924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D90F51-8F39-B531-B86A-6A4395DF9F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A3EEFB3-2876-D45E-AA64-84CA8B9D0CA0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0421C84-2BC2-CC0A-79AB-170DA6618EC1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متى تتوقّع العلامة التجارية أن يُطلب منها "موقف أخلاقي"؟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59AB432-849D-3CBA-A0CD-8550CC7E286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0AF4BB-2CD0-CFF2-3B68-45AC95EC291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1FBF5E6-F286-841D-42AA-25E8515A474F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734356D-DDB4-4168-0F89-F1BA9D2FD06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2C1D918F-4091-588A-1A7A-6B1F99E0E24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43279741"/>
              </p:ext>
            </p:extLst>
          </p:nvPr>
        </p:nvGraphicFramePr>
        <p:xfrm>
          <a:off x="956771" y="2436567"/>
          <a:ext cx="10133738" cy="36670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852099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7F5886-9B8C-3861-5235-70B8A67286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DDA0C67-0478-AEE0-C4A1-FC14D511D95F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CCDEE80-2330-474B-2DD4-9015F7F7B29B}"/>
              </a:ext>
            </a:extLst>
          </p:cNvPr>
          <p:cNvSpPr txBox="1"/>
          <p:nvPr/>
        </p:nvSpPr>
        <p:spPr>
          <a:xfrm>
            <a:off x="1108692" y="1120157"/>
            <a:ext cx="867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2800" b="1" dirty="0">
                <a:latin typeface="Alexandria" charset="0"/>
                <a:cs typeface="Alexandria" charset="0"/>
              </a:rPr>
              <a:t> </a:t>
            </a:r>
            <a:r>
              <a:rPr lang="ar-SA" sz="2800" b="1" dirty="0">
                <a:latin typeface="Alexandria" charset="0"/>
                <a:cs typeface="Alexandria" charset="0"/>
              </a:rPr>
              <a:t>تطور توقعات الجمهور تجاه مسؤولية العلامات التجارية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3FD87ED-3952-17FE-838A-0726976A17F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CFA5776-BD17-580F-CB73-906FAF0EAF8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3BD9A1E-ED7D-7877-29A1-3E0EBCE08CF6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410DB9C-B959-5641-E95F-1178B9B6328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3455261C-33E4-1CEA-AF3B-683A19FF3A7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94643264"/>
              </p:ext>
            </p:extLst>
          </p:nvPr>
        </p:nvGraphicFramePr>
        <p:xfrm>
          <a:off x="914400" y="2196500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927469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B4FF3F-9D6C-B5F5-44FF-07CDD54518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47CFAEE-B31C-62E0-1CCA-86BF5F8E2FC6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3233DA9-7CC7-7A87-1D28-2621F955DF0E}"/>
              </a:ext>
            </a:extLst>
          </p:cNvPr>
          <p:cNvSpPr txBox="1"/>
          <p:nvPr/>
        </p:nvSpPr>
        <p:spPr>
          <a:xfrm>
            <a:off x="617280" y="1120157"/>
            <a:ext cx="91697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المخاطر الكبرى للاتصال غير المسؤول في الأزمات المجتمعية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6A6A39-FEFC-7D34-DC1B-3AF6A02C1745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4C32664-90C5-796E-5BC2-547EDE80F56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AB7D6D6-8720-7985-374D-7ED605C73B90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D90B4C6-F68E-987A-93C5-D99CD5ECF9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601FCCC2-D8F3-1632-E497-45A4D5D9860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30216176"/>
              </p:ext>
            </p:extLst>
          </p:nvPr>
        </p:nvGraphicFramePr>
        <p:xfrm>
          <a:off x="914400" y="2196500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80399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24EB71-3962-CD55-294F-B853FBB1B6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E8D91C2-877E-97A2-E024-D3F200F41BAC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E6FA9-AC7F-402E-13E4-6B098B1240FD}"/>
              </a:ext>
            </a:extLst>
          </p:cNvPr>
          <p:cNvSpPr txBox="1"/>
          <p:nvPr/>
        </p:nvSpPr>
        <p:spPr>
          <a:xfrm>
            <a:off x="1108692" y="1120157"/>
            <a:ext cx="867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أمثلة :  كيف غيرت الأزمات المجتمعية صورة علامات تجارية عالمية؟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E51BE6F-015E-1D61-C706-656AB8B3B99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3D0997-083F-27AE-B4C2-DEC8996B589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997D274-8706-9EAB-E75A-648DF4D690AB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AE50FA0-2AAE-1790-4EE4-C5F83ABA525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95DA692-AB23-A5F2-6C06-DF317CE3EE70}"/>
              </a:ext>
            </a:extLst>
          </p:cNvPr>
          <p:cNvSpPr txBox="1"/>
          <p:nvPr/>
        </p:nvSpPr>
        <p:spPr>
          <a:xfrm>
            <a:off x="3209730" y="2329843"/>
            <a:ext cx="8061649" cy="40962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Nike — Black Lives Matter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حملة جريئة دعمت العدالة العرقية؛ أدت إلى تعاطف واسع لدى شرائح جديدة، رغم الجدل الذي أثارته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228600"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Ben &amp; Jerry’s   </a:t>
            </a:r>
            <a:r>
              <a:rPr lang="ar-SA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مواقف متقدمة في قضايا المناخ والعدالة الاجتماعية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تبنّي مواقف واضحة جدًا؛ ساعدها في ترسيخ صورة علامة ذات التزام مجتمعي أصيل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228600" algn="r" rtl="1">
              <a:lnSpc>
                <a:spcPct val="115000"/>
              </a:lnSpc>
              <a:spcAft>
                <a:spcPts val="800"/>
              </a:spcAft>
            </a:pP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Airbnb   </a:t>
            </a:r>
            <a:r>
              <a:rPr lang="ar-SA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دعم اللاجئين عالميًا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إطلاق مبادرات لإيواء اللاجئين؛ رفع رصيد الثقة بالعلامة ورسّخ صورتها كعلامة إنسانية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2" descr="Why Nike's Inspiring Anti-Racism Ad is Good for Business">
            <a:extLst>
              <a:ext uri="{FF2B5EF4-FFF2-40B4-BE49-F238E27FC236}">
                <a16:creationId xmlns:a16="http://schemas.microsoft.com/office/drawing/2014/main" id="{B5556F87-5545-D7FA-95E6-06E56E40FB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865" y="1873864"/>
            <a:ext cx="2784811" cy="1354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Ben &amp; Jerry's - Our stance on climate change and our ice cream is one in  the same: if it's melted, it's ruined! But what does climate change even  mean? Find out">
            <a:extLst>
              <a:ext uri="{FF2B5EF4-FFF2-40B4-BE49-F238E27FC236}">
                <a16:creationId xmlns:a16="http://schemas.microsoft.com/office/drawing/2014/main" id="{22097CAB-1DAB-27B1-B9DA-B0F6E61FCB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865" y="3169403"/>
            <a:ext cx="2784811" cy="1719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&quot;إير بي إن بي&quot; لتأجير الغرف السكنية عبر الإنترنت تدعم عملاءها بـ11 لغة  جديدة عبر الهاتف | اقتصاد | الجزيرة نت">
            <a:extLst>
              <a:ext uri="{FF2B5EF4-FFF2-40B4-BE49-F238E27FC236}">
                <a16:creationId xmlns:a16="http://schemas.microsoft.com/office/drawing/2014/main" id="{5E1B7D96-7EAC-D3AD-1D9A-08D4388EE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865" y="4929105"/>
            <a:ext cx="2784811" cy="1464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0728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96CD53-70FB-2B7A-08C8-7D0E3A3872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C0F79AB-85F8-2CAE-F1C7-CB5FF4A97B43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95FA48-17AF-82DA-D2C5-4CABD3382303}"/>
              </a:ext>
            </a:extLst>
          </p:cNvPr>
          <p:cNvSpPr txBox="1"/>
          <p:nvPr/>
        </p:nvSpPr>
        <p:spPr>
          <a:xfrm>
            <a:off x="1108692" y="1120157"/>
            <a:ext cx="867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بناء القيم المؤسسية الحقيقية — أساس الاتصال المسؤول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08D8193-40A2-AFB9-AA2D-D76357587364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8A388E-7D3E-92BC-EF51-0689EA6D674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5B9D3C7-6400-F8CD-EA57-157D567C74AF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E302443-56F3-4FC6-1023-91C7DDAADAB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7FEFCC1-AFCC-829C-7031-ED8E2ED1FC2A}"/>
              </a:ext>
            </a:extLst>
          </p:cNvPr>
          <p:cNvSpPr txBox="1"/>
          <p:nvPr/>
        </p:nvSpPr>
        <p:spPr>
          <a:xfrm>
            <a:off x="762000" y="2436565"/>
            <a:ext cx="10668000" cy="39792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القيم المؤسسية ليست شعارات؛ هي الأساس الذي يُمكِّن العلامة من اتخاذ مواقف مجتمعية صادقة</a:t>
            </a:r>
            <a:endParaRPr lang="en-GB" sz="24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للاتصال المسؤول معنى حقيقي فقط عندما يكون متجذّرًا في القيم المؤسسية. لهذا، تبدأ أي استراتيجية اتصال ناجحة في الأزمات المجتمعية بطرح الأسئلة الجوهرية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ما هي القيم التي تُمثّلها مؤسستنا بصدق؟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هل تعكس هذه القيم سلوكنا الفعلي؟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 نُجسّد هذه القيم باستمرار في منتجاتنا، وثقافتنا الداخلية، ورسائلنا؟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ar-SA" sz="2400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حين تنبع مواقف العلامة من هذه القيم الأصيلة، يصبح الاتصال أكثر مصداقية وتأثيرًا. أما الاتصال المبني على محاولة إرضاء الجمهور اللحظي دون أسس قيميّة، فسرعان ما يُكشف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3093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7B72EA-7223-5CC8-22B0-163D1DF3F9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6E075B-E11C-40A9-39DA-33CBA684AAEF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6B08DE-C7AC-1489-7355-90C12957D440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الفارق بين الاتصال الأخلاقي والتسويق القائم على الفرص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3E512BF-2A3C-6BC1-A01C-A5168B7DEEA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309B44E-FF8C-8D25-9AEA-54E1429053E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8952356-CE48-1975-3B8D-5AB1098E871B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A091613-CC05-36BA-C688-89E5E5C71A7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39C59ED-0C87-01F4-358F-FC56933C02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2640622"/>
              </p:ext>
            </p:extLst>
          </p:nvPr>
        </p:nvGraphicFramePr>
        <p:xfrm>
          <a:off x="762000" y="2436567"/>
          <a:ext cx="10490718" cy="3093406"/>
        </p:xfrm>
        <a:graphic>
          <a:graphicData uri="http://schemas.openxmlformats.org/drawingml/2006/table">
            <a:tbl>
              <a:tblPr rtl="1" firstRow="1" firstCol="1" bandRow="1">
                <a:tableStyleId>{5A111915-BE36-4E01-A7E5-04B1672EAD32}</a:tableStyleId>
              </a:tblPr>
              <a:tblGrid>
                <a:gridCol w="5245359">
                  <a:extLst>
                    <a:ext uri="{9D8B030D-6E8A-4147-A177-3AD203B41FA5}">
                      <a16:colId xmlns:a16="http://schemas.microsoft.com/office/drawing/2014/main" val="3345660940"/>
                    </a:ext>
                  </a:extLst>
                </a:gridCol>
                <a:gridCol w="5245359">
                  <a:extLst>
                    <a:ext uri="{9D8B030D-6E8A-4147-A177-3AD203B41FA5}">
                      <a16:colId xmlns:a16="http://schemas.microsoft.com/office/drawing/2014/main" val="3818356086"/>
                    </a:ext>
                  </a:extLst>
                </a:gridCol>
              </a:tblGrid>
              <a:tr h="515441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b="1" kern="0">
                          <a:effectLst/>
                        </a:rPr>
                        <a:t>الاتصال الأخلاقي</a:t>
                      </a:r>
                      <a:endParaRPr lang="en-GB" sz="2800" b="1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b="1" kern="0" dirty="0">
                          <a:effectLst/>
                        </a:rPr>
                        <a:t>التسويق القائم على الفرص</a:t>
                      </a:r>
                      <a:endParaRPr lang="en-GB" sz="28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162019241"/>
                  </a:ext>
                </a:extLst>
              </a:tr>
              <a:tr h="515593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ينبع من قيم مؤسسية واضحة ومتجذّرة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يُحفَّز أساسًا بفرصة تسويقية لحظية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552823363"/>
                  </a:ext>
                </a:extLst>
              </a:tr>
              <a:tr h="515593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يُبنى على التزام طويل الأمد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يركّز على أثر اتصالي قصير المدى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47910425"/>
                  </a:ext>
                </a:extLst>
              </a:tr>
              <a:tr h="515593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يُراعي مصالح المجتمع والعدالة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يُراعي بالأساس مصلحة العلامة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081916407"/>
                  </a:ext>
                </a:extLst>
              </a:tr>
              <a:tr h="515593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يتسم بالشفافية والتواضع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قد يتسم بالمبالغة أو التجميل الزائف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862949373"/>
                  </a:ext>
                </a:extLst>
              </a:tr>
              <a:tr h="515593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يُعزّز الثقة طويلة المدى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 dirty="0">
                          <a:effectLst/>
                        </a:rPr>
                        <a:t>يهدد الثقة إذا اكتُشف النفاق الاتصالي</a:t>
                      </a:r>
                      <a:endParaRPr lang="en-GB" sz="2400" b="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5705184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2909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A9CE12-7B0F-6BDC-E7D1-516AB3BAA0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5A391DC-0746-B731-3595-D99AB64C8482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6561A7-73E9-DBFC-B753-41F811FC8B17}"/>
              </a:ext>
            </a:extLst>
          </p:cNvPr>
          <p:cNvSpPr txBox="1"/>
          <p:nvPr/>
        </p:nvSpPr>
        <p:spPr>
          <a:xfrm>
            <a:off x="617279" y="1037548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كيف تقرر العلامة التجارية متى تُصدر موقفًا علنيًا؟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F3EC51A-A42D-177F-6263-ED192BFD209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0B4DE08-E6CE-E02D-45EA-CC5FD195E32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3F5BDD6-3A0F-0F15-1606-19D93B92513F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B3FB3D5-221C-D10A-BACD-EE40545C28F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3F82D52B-9E9F-5C61-6B09-7F17F194FB6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64781847"/>
              </p:ext>
            </p:extLst>
          </p:nvPr>
        </p:nvGraphicFramePr>
        <p:xfrm>
          <a:off x="762000" y="1762540"/>
          <a:ext cx="10321307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351748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D7891A-70CB-F336-5B3A-BFCDE0AEB6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A9CBB91-3808-6E56-87AC-E5900C05353C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2931AEF-295B-340A-EA73-34F8A3BD0ABE}"/>
              </a:ext>
            </a:extLst>
          </p:cNvPr>
          <p:cNvSpPr txBox="1"/>
          <p:nvPr/>
        </p:nvSpPr>
        <p:spPr>
          <a:xfrm>
            <a:off x="1108692" y="1120157"/>
            <a:ext cx="867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إشراك الفئات المتأثرة في اتخاذ القرار الاتصالي 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E3BC30D-F0BB-99D1-A35E-EA02D865CF10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B29BA1-7C29-290C-D653-ED0320586E0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3996AAF-4C07-16E1-4B52-5B0978C4B68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B5C2394-04E6-B89F-D747-E78E246EFD2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0D2C33BD-4F4F-A0D0-F368-FA79A15AF26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36320689"/>
              </p:ext>
            </p:extLst>
          </p:nvPr>
        </p:nvGraphicFramePr>
        <p:xfrm>
          <a:off x="928007" y="2329843"/>
          <a:ext cx="10335986" cy="41082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815240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4F2CFB-0DDC-AC17-A6E4-41CA7FFD68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DFB3B7B-8E2C-7170-7F0F-C0109FC081E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E64C0C-DE75-E666-FD2F-9ABE1BBB4FE1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فخ "الغسل المجتمعي"  كيف نتجنبه؟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827D81C-128F-2F46-A8BE-97CC9AA941F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E34353-ECED-C28A-F08B-B3774138212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10B6FE-E42F-C3F4-1EE4-63773D5F9DC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9079BCC-7AD0-7CF0-522D-9E475659629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9D11C1BC-60B4-A02D-DA02-2353C8BB9CF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51402799"/>
              </p:ext>
            </p:extLst>
          </p:nvPr>
        </p:nvGraphicFramePr>
        <p:xfrm>
          <a:off x="762000" y="3441127"/>
          <a:ext cx="10668000" cy="26147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BEA1A773-9237-4824-0E35-2C97A4FAE5F0}"/>
              </a:ext>
            </a:extLst>
          </p:cNvPr>
          <p:cNvSpPr txBox="1"/>
          <p:nvPr/>
        </p:nvSpPr>
        <p:spPr>
          <a:xfrm>
            <a:off x="477229" y="2329525"/>
            <a:ext cx="10812720" cy="10873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الغسل المجتمعي هو أخطر ما قد تقع فيه العلامات التجارية: تبنّي ظاهر القيم دون التزام فعلي أو تغيير جوهري 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ar-SA" sz="28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لتجنّب الوقوع في هذا الفخ</a:t>
            </a:r>
            <a:r>
              <a:rPr lang="en-GB" sz="28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800" b="1" kern="100" dirty="0">
              <a:solidFill>
                <a:srgbClr val="FF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298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19715E-22C8-D8EF-4917-F078E9A33C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256CCDE-1FD4-1FD1-5AC2-4F22BE3CE397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29F2FE-D6B9-3C92-7506-F83284298EA8}"/>
              </a:ext>
            </a:extLst>
          </p:cNvPr>
          <p:cNvSpPr txBox="1"/>
          <p:nvPr/>
        </p:nvSpPr>
        <p:spPr>
          <a:xfrm>
            <a:off x="617280" y="1120157"/>
            <a:ext cx="9169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التفكير طويل المدى: كيف تُبنى علاقة حقيقية مع القضايا المجتمعية؟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17B86A1-7BD2-748D-5644-65135F1150F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96D1DE-2A2B-8630-052E-EE698502560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F92D55-3034-EC01-A6C0-CD1A7EE74E4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01C60FB-2EFE-ABFF-033D-82341B7E99F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5A0962F-74BF-2E18-4C31-E536A34AEDD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2360230"/>
              </p:ext>
            </p:extLst>
          </p:nvPr>
        </p:nvGraphicFramePr>
        <p:xfrm>
          <a:off x="914400" y="2196500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061090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C6E9E7-5F48-E076-86DB-685831740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20F1764-894F-F0F9-DDEA-E29E161F4BB6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E47B277-9050-355E-542C-B2AF6DAEB7A5}"/>
              </a:ext>
            </a:extLst>
          </p:cNvPr>
          <p:cNvSpPr txBox="1"/>
          <p:nvPr/>
        </p:nvSpPr>
        <p:spPr>
          <a:xfrm>
            <a:off x="617280" y="1120157"/>
            <a:ext cx="9169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التقييم الأخلاقي لكل رسالة أو حملة أثناء الأزمات المجتمعية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047B84F-019E-0182-79A0-93373853D508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1421124-4CCF-3B89-7A7C-9F5E78B5679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939B37A-D6D7-35E1-7A94-0CD29872868E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25F8395-0F92-8D1C-C4D3-66F34CBB04F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C15A89F5-9F9D-6D4D-26D7-D6B4E18432F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68389236"/>
              </p:ext>
            </p:extLst>
          </p:nvPr>
        </p:nvGraphicFramePr>
        <p:xfrm>
          <a:off x="914400" y="2196500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902903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4E14C5-75D6-8E66-3682-315B3FABE3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813DEA9-0490-7C57-D9EC-1F521CA4B83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18A202-48E9-51B5-1FCD-0D2B5E885B30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صياغة الرسائل بعناية: من التفاعل إلى الموقف الصريح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B35A76B-C89A-E6FA-269F-B4EF8FEDA4A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23C0563-56EA-7C4F-59AE-EC28E74A22B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4170833-6A46-7D88-18D5-2D81AE847B8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B807400-0D16-0A2D-EE9F-69B6387E3A3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93D0A67-EBF8-3062-AC12-A4FE511054EC}"/>
              </a:ext>
            </a:extLst>
          </p:cNvPr>
          <p:cNvSpPr txBox="1"/>
          <p:nvPr/>
        </p:nvSpPr>
        <p:spPr>
          <a:xfrm>
            <a:off x="862987" y="2329525"/>
            <a:ext cx="10321306" cy="34164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صياغة الرسائل في الأزمات المجتمعية تتطلب حساسية خاصة. لا يكفي إصدار "بيان تعاطف عام"، بل من المهم التفكير في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المنحنى الاتصالي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الذي ستسلكه العلامة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في البداية، قد يكون التفاعل الإنساني والتعبير عن التعاطف هو الخيار الأنسب — مع تجنّب الأحكام أو المواقف المتسرعة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مع تعمّق فهم المؤسسة للقضية وتزايد الحوار المجتمعي، يمكن الانتقال إلى إصدار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موقف صريح ومدروس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، يعكس القيم المؤسسية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الرسائل هنا تحتاج إلى صياغة دقيقة: لغة تُظهر التعاطف الحقيقي، والالتزام، دون ادّعاء أو استغلال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استخدام لغة متواضعة، واضحة، وصادقة هو المفتاح — تجنّب المبالغة أو الشعارات الفارغة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000" b="1" kern="0" dirty="0">
                <a:solidFill>
                  <a:srgbClr val="FF0000"/>
                </a:solidFill>
                <a:effectLst/>
                <a:latin typeface="Segoe UI Symbol" panose="020B0502040204020203" pitchFamily="34" charset="0"/>
                <a:ea typeface="Times New Roman" panose="02020603050405020304" pitchFamily="18" charset="0"/>
                <a:cs typeface="Segoe UI Symbol" panose="020B0502040204020203" pitchFamily="34" charset="0"/>
              </a:rPr>
              <a:t>❝</a:t>
            </a:r>
            <a:r>
              <a:rPr lang="en-GB" sz="20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الرسالة المسؤولة تبدأ بالتعاطف، وتنضج إلى موقف صادق ومدروس </a:t>
            </a:r>
            <a:r>
              <a:rPr lang="en-GB" sz="2000" b="1" kern="0" dirty="0">
                <a:solidFill>
                  <a:srgbClr val="FF0000"/>
                </a:solidFill>
                <a:effectLst/>
                <a:latin typeface="Segoe UI Symbol" panose="020B0502040204020203" pitchFamily="34" charset="0"/>
                <a:ea typeface="Times New Roman" panose="02020603050405020304" pitchFamily="18" charset="0"/>
                <a:cs typeface="Segoe UI Symbol" panose="020B0502040204020203" pitchFamily="34" charset="0"/>
              </a:rPr>
              <a:t>❞</a:t>
            </a:r>
            <a:endParaRPr lang="en-GB" sz="2000" b="1" kern="100" dirty="0">
              <a:solidFill>
                <a:srgbClr val="FF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8477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548F24-09CD-451C-40D3-6B9F9BCD71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1FC7382-C840-770A-3AF0-FF6EFB7255F5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8E75FDC-53A8-5D08-184B-AE3DB0E3D91E}"/>
              </a:ext>
            </a:extLst>
          </p:cNvPr>
          <p:cNvSpPr txBox="1"/>
          <p:nvPr/>
        </p:nvSpPr>
        <p:spPr>
          <a:xfrm>
            <a:off x="617279" y="1037548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التوازن بين الشفافية والمصداقية والتواضع المؤسسي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78B4C3F-6825-95E4-4541-364B523EDEF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AD53986-5995-B807-7964-07B9394F5EE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3BE4018-6127-9CB5-D293-8963D17764A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C667C88-8451-EF0F-436D-66CB4AE12E8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0C03E3C4-7CCE-AC7B-9910-73179441E47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51826533"/>
              </p:ext>
            </p:extLst>
          </p:nvPr>
        </p:nvGraphicFramePr>
        <p:xfrm>
          <a:off x="935182" y="1762540"/>
          <a:ext cx="9929009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412716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931F71-60B9-C896-3B05-B4A50E8F4A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8D721FD-BC18-6E7D-43A4-640F89FAEA24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0A704E-3E89-42E9-7546-E0AF8607B8D2}"/>
              </a:ext>
            </a:extLst>
          </p:cNvPr>
          <p:cNvSpPr txBox="1"/>
          <p:nvPr/>
        </p:nvSpPr>
        <p:spPr>
          <a:xfrm>
            <a:off x="617279" y="1037548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تدريب المتحدثين والمؤثرين الداخليين على الاتصال الأخلاقي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7192E2-9E16-D528-0D4A-5BAC357FB7B3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34E9024-1489-23B9-7E5E-FC7F7706A4A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189151A-CC29-FC6C-7C43-05ED2A971CB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761FBC7-5EE1-8F2A-87E4-780C187ECAD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BB77274-25C1-8C0E-4D87-30BC58501B45}"/>
              </a:ext>
            </a:extLst>
          </p:cNvPr>
          <p:cNvSpPr txBox="1"/>
          <p:nvPr/>
        </p:nvSpPr>
        <p:spPr>
          <a:xfrm>
            <a:off x="1306286" y="2329353"/>
            <a:ext cx="9937101" cy="42840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ar-SA" sz="2000" b="1" u="sng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الكلمة المسؤولة لا تُرتجل — بل تُبنى على فهم عميق وحساسية ثقافية حقيقية </a:t>
            </a:r>
            <a:endParaRPr lang="en-GB" sz="2000" b="1" u="sng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في الأزمات المجتمعية، المتحدثون الرسميون وقادة الرأي داخل المؤسسة يحتاجون إلى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تدريب خاص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على الاتصال الأخلاقي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ليس كافيًا أن يتمتعوا بالقدرة البلاغية — بل يجب أن يُدركوا تعقيدات القضايا التي يتحدثون عنها، وأن يُعبّروا بمسؤولية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0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يشمل هذا التدريب</a:t>
            </a:r>
            <a:r>
              <a:rPr lang="en-GB" sz="20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000" b="1" kern="100" dirty="0">
              <a:solidFill>
                <a:srgbClr val="FF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فهم جذور القضية والسياق الاجتماعي حولها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إتقان اللغة الأخلاقية: تواضع، شفافية، تعاطف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التدرّب على كيفية الاستجابة للأسئلة الحساسة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التنبّه للرموز الثقافية والتعبيرات التي قد تُفهم على نحو سلبي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ar-SA" sz="2400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بهذا، يصبح المتحدثون </a:t>
            </a: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دُعاة حقيقيين للقيم المؤسسية</a:t>
            </a:r>
            <a:r>
              <a:rPr lang="ar-SA" sz="2400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، وليسوا مجرد ناطقين رسميين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266" name="Picture 2" descr="مهارات المتحدث الجيد والحديث الجيد – الجماعة الإسلامية المصرية">
            <a:extLst>
              <a:ext uri="{FF2B5EF4-FFF2-40B4-BE49-F238E27FC236}">
                <a16:creationId xmlns:a16="http://schemas.microsoft.com/office/drawing/2014/main" id="{A57BFF5B-47A0-E465-3A4C-1B6D5CFDAD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4134957"/>
            <a:ext cx="3303037" cy="1857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3193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F62D5E-9B58-D41B-43EF-C0F3A41CC8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5F6E761-A287-035D-E2A2-555FE1144DF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D8E21B-BCF1-4DD2-DBEF-ED71EE018BBF}"/>
              </a:ext>
            </a:extLst>
          </p:cNvPr>
          <p:cNvSpPr txBox="1"/>
          <p:nvPr/>
        </p:nvSpPr>
        <p:spPr>
          <a:xfrm>
            <a:off x="642159" y="1163525"/>
            <a:ext cx="9036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تصميم خطة اتصال متكاملة للأزمات المجتمعية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F27BA68-54CB-2FFE-FAD3-FB3C1431657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C9BA450-DA5F-E091-99CB-256F23D5C1E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E7EB389-F9AF-E0AD-EC5A-B95B87D79B8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2D224F2-E2D4-7179-4311-5158B98153A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FCA59E6E-98F3-7E1E-75C4-9210C064EAD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78207257"/>
              </p:ext>
            </p:extLst>
          </p:nvPr>
        </p:nvGraphicFramePr>
        <p:xfrm>
          <a:off x="779447" y="2436567"/>
          <a:ext cx="10488386" cy="34454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680498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5C4C1D-5BA4-9112-45A9-ADFC4E0B53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9AAFEAC-6021-54AD-9084-8299FBAD9EB2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DC3AA77-F16A-FE2D-C16A-F85DDD973653}"/>
              </a:ext>
            </a:extLst>
          </p:cNvPr>
          <p:cNvSpPr txBox="1"/>
          <p:nvPr/>
        </p:nvSpPr>
        <p:spPr>
          <a:xfrm>
            <a:off x="617279" y="1037548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2800" b="1" dirty="0">
                <a:latin typeface="Alexandria" charset="0"/>
                <a:cs typeface="Alexandria" charset="0"/>
              </a:rPr>
              <a:t> </a:t>
            </a:r>
            <a:r>
              <a:rPr lang="ar-SA" sz="2800" b="1">
                <a:latin typeface="Alexandria" charset="0"/>
                <a:cs typeface="Alexandria" charset="0"/>
              </a:rPr>
              <a:t>إدارة ردود الفعل السلبية عند اتخاذ موقف مجتمعي جريء </a:t>
            </a:r>
            <a:endParaRPr lang="ar-SA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8C74826-FD28-098E-88B2-79BEA892FDB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4A575D8-50C1-2642-9CA5-DA7CD1F410F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B1613E3-5668-A8DE-3BC8-99EF0C16970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68A8D6C-09A9-E1B7-4057-624C41EB8CD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6B27589-B463-0992-0E82-4F97CFA2A47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03891698"/>
              </p:ext>
            </p:extLst>
          </p:nvPr>
        </p:nvGraphicFramePr>
        <p:xfrm>
          <a:off x="935182" y="1762540"/>
          <a:ext cx="9929009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678387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CCE7C6-1601-4A9C-C6AA-A48F1B3794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4207012-A438-EC5B-F9D2-CB7ED16EF481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EA9F919-D953-7EAD-00DA-BD0F95A42DF3}"/>
              </a:ext>
            </a:extLst>
          </p:cNvPr>
          <p:cNvSpPr txBox="1"/>
          <p:nvPr/>
        </p:nvSpPr>
        <p:spPr>
          <a:xfrm>
            <a:off x="1108693" y="1163525"/>
            <a:ext cx="85701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كيف تُقيَّم فعالية الرسائل الأخلاقية بعد نشرها؟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F2F4A83-64AC-5071-63C2-DBE34F040E0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8C8D530-D8DC-0C22-9BC0-4E661C3D31E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2529D8A-84F8-A69C-FBC1-A32233A8928C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6567BB3-1F0E-E5C0-F585-931D5D409CA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F59E9AD-D2AF-0DAC-3443-CACB0B09F6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2988213"/>
              </p:ext>
            </p:extLst>
          </p:nvPr>
        </p:nvGraphicFramePr>
        <p:xfrm>
          <a:off x="762000" y="2436567"/>
          <a:ext cx="10490718" cy="3832396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967134">
                  <a:extLst>
                    <a:ext uri="{9D8B030D-6E8A-4147-A177-3AD203B41FA5}">
                      <a16:colId xmlns:a16="http://schemas.microsoft.com/office/drawing/2014/main" val="409776713"/>
                    </a:ext>
                  </a:extLst>
                </a:gridCol>
                <a:gridCol w="3377682">
                  <a:extLst>
                    <a:ext uri="{9D8B030D-6E8A-4147-A177-3AD203B41FA5}">
                      <a16:colId xmlns:a16="http://schemas.microsoft.com/office/drawing/2014/main" val="2479424452"/>
                    </a:ext>
                  </a:extLst>
                </a:gridCol>
                <a:gridCol w="4145902">
                  <a:extLst>
                    <a:ext uri="{9D8B030D-6E8A-4147-A177-3AD203B41FA5}">
                      <a16:colId xmlns:a16="http://schemas.microsoft.com/office/drawing/2014/main" val="3569871026"/>
                    </a:ext>
                  </a:extLst>
                </a:gridCol>
              </a:tblGrid>
              <a:tr h="626339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معيار التقييم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مؤشرات النجاح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مصادر القياس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342609756"/>
                  </a:ext>
                </a:extLst>
              </a:tr>
              <a:tr h="62652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مصداقية الرسالة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انطباع الجمهور حول صدق الموقف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تحليلات مواقع التواصل الاجتماعي، استطلاعات رأي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951875564"/>
                  </a:ext>
                </a:extLst>
              </a:tr>
              <a:tr h="62652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وضوح الرسالة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فهم الجمهور للرسالة وموقف المؤسسة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قياس الفهم في الجمهور المستهدف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006210823"/>
                  </a:ext>
                </a:extLst>
              </a:tr>
              <a:tr h="62652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تناسق الرسالة مع القيم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توافق الرسالة مع القيم المؤسسية المُعلنة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مراجعة داخلية + تحليل تعليقات الجمهور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401010125"/>
                  </a:ext>
                </a:extLst>
              </a:tr>
              <a:tr h="62652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الأثر على السمعة المؤسسية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تغيّر الصورة الذهنية للعلامة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دراسات تتبع السمعة بمرور الوقت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912385512"/>
                  </a:ext>
                </a:extLst>
              </a:tr>
              <a:tr h="62652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استدامة الأثر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مدى تحوّل الرسالة إلى التزام طويل الأمد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رصد السلوك المؤسسي خلال أشهر بعد الحملة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7112319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5551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6DBE89-44E1-B8DC-05C6-0F47AA2367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FFBD831-F1E1-41A5-4345-F413FB9417FC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5367AD3-CAC2-F651-F3D9-2FE23873DFFA}"/>
              </a:ext>
            </a:extLst>
          </p:cNvPr>
          <p:cNvSpPr txBox="1"/>
          <p:nvPr/>
        </p:nvSpPr>
        <p:spPr>
          <a:xfrm>
            <a:off x="617279" y="1037548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متى تصمت المؤسسة؟ ولماذا يكون الصمت أحيانًا أفضل؟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1C4894A-DD5E-0DC7-0EA7-81B367EA437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0CD8BF5-2C37-BA15-89BC-69961DA1BCD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B87AB02-E88E-6AB0-23D4-2A80A7D6888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C34D4DC-BC4A-CA2C-19F9-69755391EF4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16321DA7-FA50-C0FA-735C-B9D48E8F97C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78685952"/>
              </p:ext>
            </p:extLst>
          </p:nvPr>
        </p:nvGraphicFramePr>
        <p:xfrm>
          <a:off x="1398609" y="1762540"/>
          <a:ext cx="8730582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469280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B5B2DB-9DCB-9AC2-5DA5-A35109965C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3444471-E218-D367-57CD-8C71A6520BD2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2B60A4C-1C36-CDBF-02BF-5AB6AF53C09A}"/>
              </a:ext>
            </a:extLst>
          </p:cNvPr>
          <p:cNvSpPr txBox="1"/>
          <p:nvPr/>
        </p:nvSpPr>
        <p:spPr>
          <a:xfrm>
            <a:off x="1108693" y="1163525"/>
            <a:ext cx="85701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2800" b="1" dirty="0">
                <a:latin typeface="Alexandria" charset="0"/>
                <a:cs typeface="Alexandria" charset="0"/>
              </a:rPr>
              <a:t> </a:t>
            </a:r>
            <a:r>
              <a:rPr lang="ar-SA" sz="2800" b="1" dirty="0">
                <a:latin typeface="Alexandria" charset="0"/>
                <a:cs typeface="Alexandria" charset="0"/>
              </a:rPr>
              <a:t>الفرق بين الاتصال "الرمزي" والاتصال "الفعّال" في الأزمات المجتمعية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626BEAE-0304-54A2-FD8E-026E66E6919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3EF2396-27B8-7BD3-7209-067A87413B0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FB5894D-C87A-AA44-B2EC-BC4785197D5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183908C-D7C8-CD9E-64A5-841FE4B31BE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6724FEF-8004-9AB0-7C74-ADBA50D8A6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0178220"/>
              </p:ext>
            </p:extLst>
          </p:nvPr>
        </p:nvGraphicFramePr>
        <p:xfrm>
          <a:off x="762000" y="2329525"/>
          <a:ext cx="10509381" cy="3996632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668557">
                  <a:extLst>
                    <a:ext uri="{9D8B030D-6E8A-4147-A177-3AD203B41FA5}">
                      <a16:colId xmlns:a16="http://schemas.microsoft.com/office/drawing/2014/main" val="2974267396"/>
                    </a:ext>
                  </a:extLst>
                </a:gridCol>
                <a:gridCol w="3956179">
                  <a:extLst>
                    <a:ext uri="{9D8B030D-6E8A-4147-A177-3AD203B41FA5}">
                      <a16:colId xmlns:a16="http://schemas.microsoft.com/office/drawing/2014/main" val="4218884614"/>
                    </a:ext>
                  </a:extLst>
                </a:gridCol>
                <a:gridCol w="3884645">
                  <a:extLst>
                    <a:ext uri="{9D8B030D-6E8A-4147-A177-3AD203B41FA5}">
                      <a16:colId xmlns:a16="http://schemas.microsoft.com/office/drawing/2014/main" val="3696468759"/>
                    </a:ext>
                  </a:extLst>
                </a:gridCol>
              </a:tblGrid>
              <a:tr h="66594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البُعد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الاتصال الرمزي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الاتصال الفعّال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535999395"/>
                  </a:ext>
                </a:extLst>
              </a:tr>
              <a:tr h="66613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نية المؤسسة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تحسين الصورة السطحية فقط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إحداث أثر حقيقي ومستدام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942423513"/>
                  </a:ext>
                </a:extLst>
              </a:tr>
              <a:tr h="66613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طبيعة الرسائل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شعارات عامة، بيانات فضفاضة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رسائل مدعومة بسلوك ملموس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903341582"/>
                  </a:ext>
                </a:extLst>
              </a:tr>
              <a:tr h="66613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مدى ارتباط الرسالة بالسلوك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غالبًا غير متّسق مع الأداء المؤسسي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مُتسق مع قيم المؤسسة وسلوكها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319895567"/>
                  </a:ext>
                </a:extLst>
              </a:tr>
              <a:tr h="66613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إشراك المجتمعات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نادرًا ما يُشرك المجتمعات المتأثرة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إشراك حقيقي ومستمر للمجتمعات ذات الصلة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15272201"/>
                  </a:ext>
                </a:extLst>
              </a:tr>
              <a:tr h="66613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أثر الرسالة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قصير الأمد، يزول بسرعة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طويل الأمد، يبني الثقة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3230685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59765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486E80-FAD5-90AB-C3A1-0B8EE87544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D2FAE04-CF9F-5929-FA18-910A0A551C13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3F34E45-FC51-55C2-7499-80917F8D20B9}"/>
              </a:ext>
            </a:extLst>
          </p:cNvPr>
          <p:cNvSpPr txBox="1"/>
          <p:nvPr/>
        </p:nvSpPr>
        <p:spPr>
          <a:xfrm>
            <a:off x="1108693" y="1163525"/>
            <a:ext cx="85701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2800" b="1" dirty="0">
                <a:latin typeface="Alexandria" charset="0"/>
                <a:cs typeface="Alexandria" charset="0"/>
              </a:rPr>
              <a:t> </a:t>
            </a:r>
            <a:r>
              <a:rPr lang="ar-SA" sz="2800" b="1" dirty="0">
                <a:latin typeface="Alexandria" charset="0"/>
                <a:cs typeface="Alexandria" charset="0"/>
              </a:rPr>
              <a:t>كيف تُصمّم حملات تعاطف حقيقية دون استغلال؟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903B616-462E-3006-1A0B-C90F7575236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BF700E8-DDA4-B1EE-068C-AB9197EAA87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694BA35-BC21-67E5-C8B7-487262D4E9F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6A3E3F1-7AEC-13F2-005E-5B556FFD97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B71CFBF-6472-8B7E-D96E-9F2762018E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477636"/>
              </p:ext>
            </p:extLst>
          </p:nvPr>
        </p:nvGraphicFramePr>
        <p:xfrm>
          <a:off x="761999" y="2494028"/>
          <a:ext cx="10509381" cy="3842647"/>
        </p:xfrm>
        <a:graphic>
          <a:graphicData uri="http://schemas.openxmlformats.org/drawingml/2006/table">
            <a:tbl>
              <a:tblPr rtl="1" firstRow="1" firstCol="1" bandRow="1">
                <a:tableStyleId>{5A111915-BE36-4E01-A7E5-04B1672EAD32}</a:tableStyleId>
              </a:tblPr>
              <a:tblGrid>
                <a:gridCol w="3503127">
                  <a:extLst>
                    <a:ext uri="{9D8B030D-6E8A-4147-A177-3AD203B41FA5}">
                      <a16:colId xmlns:a16="http://schemas.microsoft.com/office/drawing/2014/main" val="1618283082"/>
                    </a:ext>
                  </a:extLst>
                </a:gridCol>
                <a:gridCol w="3503127">
                  <a:extLst>
                    <a:ext uri="{9D8B030D-6E8A-4147-A177-3AD203B41FA5}">
                      <a16:colId xmlns:a16="http://schemas.microsoft.com/office/drawing/2014/main" val="319652768"/>
                    </a:ext>
                  </a:extLst>
                </a:gridCol>
                <a:gridCol w="3503127">
                  <a:extLst>
                    <a:ext uri="{9D8B030D-6E8A-4147-A177-3AD203B41FA5}">
                      <a16:colId xmlns:a16="http://schemas.microsoft.com/office/drawing/2014/main" val="3176180356"/>
                    </a:ext>
                  </a:extLst>
                </a:gridCol>
              </a:tblGrid>
              <a:tr h="610547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خطوة التصميم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ماذا تعني؟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ما الذي يجب تجنّبه؟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304794746"/>
                  </a:ext>
                </a:extLst>
              </a:tr>
              <a:tr h="61072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١- فهم عميق للأزمة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بناء وعي عميق بالسياق والجوانب الإنسانية للقضية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تجاهل التفاصيل الدقيقة للمعاناة الحقيقية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918846344"/>
                  </a:ext>
                </a:extLst>
              </a:tr>
              <a:tr h="61072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٢- التركيز على صوت المجتمعات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جعل المتأثرين في مركز الرسالة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الحديث بالنيابة عنهم أو تهميشهم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617218389"/>
                  </a:ext>
                </a:extLst>
              </a:tr>
              <a:tr h="61072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٣- تجنّب تمجيد العلامة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وضع المجتمعات/القضية في مركز الحملة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تسليط الضوء على "بطولة" العلامة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99855338"/>
                  </a:ext>
                </a:extLst>
              </a:tr>
              <a:tr h="61072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٤- التفاعل المستمر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مواصلة دعم القضية بعد الحملة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الاكتفاء بحملة لحظية بلا متابعة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341656470"/>
                  </a:ext>
                </a:extLst>
              </a:tr>
              <a:tr h="61072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٥- بناء شراكات مستدامة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العمل مع منظمات المجتمع المدني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التحرك بشكل فردي دون مصداقية شركاء محليين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6289912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68586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6D7510-2B1C-6A43-832E-2F1B41BDB3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BEA46AE-F641-E86D-D051-0236919E097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594A70-39D0-7521-52FD-A628EE9CB448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a typeface="Times New Roman" panose="02020603050405020304" pitchFamily="18" charset="0"/>
                <a:cs typeface="Times New Roman" panose="02020603050405020304" pitchFamily="18" charset="0"/>
              </a:rPr>
              <a:t> الاعتذار المسؤول في الأزمات المجتمعية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2E6D55D-AFCB-22B0-10BE-BD3FB020409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91DBBC-CAA1-9B86-0B87-6602E5FB4E0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C72851-87A5-323C-5613-367FC915BB7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70EACB8-192C-43B5-AFBA-A37DA038C26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7CDC3C0F-A7F5-F58F-8FCB-F6FC65B9A3F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16951102"/>
              </p:ext>
            </p:extLst>
          </p:nvPr>
        </p:nvGraphicFramePr>
        <p:xfrm>
          <a:off x="762000" y="2393666"/>
          <a:ext cx="10530840" cy="34883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414560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AED0C7-53FA-D949-FFCE-BF874C8DB6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48937E6-DAD5-7A9C-3A00-440D287C8CCB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87371EC-C32E-9404-637F-9465058DDAE7}"/>
              </a:ext>
            </a:extLst>
          </p:cNvPr>
          <p:cNvSpPr txBox="1"/>
          <p:nvPr/>
        </p:nvSpPr>
        <p:spPr>
          <a:xfrm>
            <a:off x="1108692" y="1120157"/>
            <a:ext cx="867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بناء شراكات حقيقية مع مؤسسات المجتمع المدني 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7452A3E-A55C-D5F1-E7CF-3E1D5096147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742F278-F7DC-669F-614C-128AAF83DEF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78FC98E-8E47-187A-1BCA-514D0E79B77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093EF61-1A5C-EA5A-29A3-152C79AA2CB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91016A0-EDA8-AC5D-9B6D-BCE50BFFCB3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51904454"/>
              </p:ext>
            </p:extLst>
          </p:nvPr>
        </p:nvGraphicFramePr>
        <p:xfrm>
          <a:off x="928007" y="1746061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50982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4EEDAD-907E-923A-95CE-D4FC21159C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C29DFD4-587E-8E23-2ADB-82C4535B5B1E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485E51-A1FC-6428-6F9F-70C6D367078E}"/>
              </a:ext>
            </a:extLst>
          </p:cNvPr>
          <p:cNvSpPr txBox="1"/>
          <p:nvPr/>
        </p:nvSpPr>
        <p:spPr>
          <a:xfrm>
            <a:off x="617280" y="927216"/>
            <a:ext cx="90615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/>
              <a:t>الاستفادة من السرد القصصي</a:t>
            </a:r>
            <a:r>
              <a:rPr lang="en-GB" sz="2800" b="1" dirty="0"/>
              <a:t> (Storytelling) </a:t>
            </a:r>
            <a:r>
              <a:rPr lang="ar-SA" sz="2800" b="1" dirty="0"/>
              <a:t>الإيجابي</a:t>
            </a:r>
            <a:r>
              <a:rPr lang="en-GB" sz="4000" dirty="0"/>
              <a:t> </a:t>
            </a:r>
            <a:endParaRPr lang="ar-SA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95854EE-92FE-C074-7F11-57DACE97AAFC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15738A8-F041-77A1-31DF-72C0218DE4F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3CF44D-FAEF-66A9-4ED0-617C90EBDCCE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6A3BEA9-1632-64A3-6303-7C161D98037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7C0347C-3B2E-6626-BE85-3CA2FB01C70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49315338"/>
              </p:ext>
            </p:extLst>
          </p:nvPr>
        </p:nvGraphicFramePr>
        <p:xfrm>
          <a:off x="935182" y="1407975"/>
          <a:ext cx="9929009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F140881C-2AA3-395C-7DB3-CC56820F2403}"/>
              </a:ext>
            </a:extLst>
          </p:cNvPr>
          <p:cNvSpPr txBox="1"/>
          <p:nvPr/>
        </p:nvSpPr>
        <p:spPr>
          <a:xfrm>
            <a:off x="1698172" y="5800157"/>
            <a:ext cx="899471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ctr" defTabSz="914400" rtl="1" eaLnBrk="1" latinLnBrk="0" hangingPunct="1"/>
            <a:r>
              <a:rPr lang="ar-SA" sz="2400" b="1" kern="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الموازنة بين العاطفة والمصداقية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ar-SA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السرد العاطفي يجب أن يكون مدعومًا ببيانات واقعية ومعلومات دقيقة</a:t>
            </a:r>
            <a:r>
              <a:rPr lang="en-GB" sz="2400" dirty="0">
                <a:effectLst/>
              </a:rPr>
              <a:t>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000811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F74930-8D63-5130-49AB-1F0B184D71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8676DFA-52C3-FE98-3DA9-FEA83021596F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66F7F4-348D-DDE2-217E-5D897D31C6F1}"/>
              </a:ext>
            </a:extLst>
          </p:cNvPr>
          <p:cNvSpPr txBox="1"/>
          <p:nvPr/>
        </p:nvSpPr>
        <p:spPr>
          <a:xfrm>
            <a:off x="642159" y="1163525"/>
            <a:ext cx="9036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استخدام موظفي المؤسسة كحملة للاتصال الأخلاقي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C24E9CA-5440-E4F3-57DB-ED60F1107A00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BE3327E-12E2-5107-DD75-77CD3DB29D2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09036E7-7175-7E1C-68CC-516C64DEC18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330288A-EABA-42ED-AD7C-8F2E2891457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7497C9A0-8418-B09E-6B61-42888E45099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05470434"/>
              </p:ext>
            </p:extLst>
          </p:nvPr>
        </p:nvGraphicFramePr>
        <p:xfrm>
          <a:off x="779447" y="2436567"/>
          <a:ext cx="10488386" cy="34454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4910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19621E-A931-4AC8-CBAA-CB424D667B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8353AEF-B9D7-F07F-4FBB-0BA70EE587D3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77C1C4C-717A-1D41-68C4-9581B3E3D596}"/>
              </a:ext>
            </a:extLst>
          </p:cNvPr>
          <p:cNvSpPr txBox="1"/>
          <p:nvPr/>
        </p:nvSpPr>
        <p:spPr>
          <a:xfrm>
            <a:off x="1108692" y="977609"/>
            <a:ext cx="85701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4000" b="1" dirty="0">
                <a:latin typeface="Alexandria" charset="0"/>
                <a:cs typeface="Alexandria" charset="0"/>
              </a:rPr>
              <a:t> </a:t>
            </a:r>
            <a:r>
              <a:rPr lang="ar-SA" sz="2800" b="1" dirty="0"/>
              <a:t>دور الشفافية الراديكالية</a:t>
            </a:r>
            <a:r>
              <a:rPr lang="en-GB" sz="2800" b="1" dirty="0"/>
              <a:t> (Radical Transparency) </a:t>
            </a:r>
            <a:r>
              <a:rPr lang="ar-SA" sz="2800" b="1" dirty="0"/>
              <a:t>في بناء الثقة</a:t>
            </a:r>
            <a:r>
              <a:rPr lang="en-GB" sz="4000" dirty="0"/>
              <a:t> 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D8CD744-23F1-F8C9-1B17-2649BB5EB40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1A0546A-C125-7A97-E032-D8B1E1F934B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D38099E-2A59-A5A5-2A78-CAD6E0A8DEFF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17C6072-9C51-36B3-1281-46C15DB9362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D75D39E-E1C4-2113-C04F-96FA8D2439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7863661"/>
              </p:ext>
            </p:extLst>
          </p:nvPr>
        </p:nvGraphicFramePr>
        <p:xfrm>
          <a:off x="762000" y="2600752"/>
          <a:ext cx="10528041" cy="3557452"/>
        </p:xfrm>
        <a:graphic>
          <a:graphicData uri="http://schemas.openxmlformats.org/drawingml/2006/table">
            <a:tbl>
              <a:tblPr rtl="1" firstRow="1" firstCol="1" bandRow="1">
                <a:tableStyleId>{7DF18680-E054-41AD-8BC1-D1AEF772440D}</a:tableStyleId>
              </a:tblPr>
              <a:tblGrid>
                <a:gridCol w="3781812">
                  <a:extLst>
                    <a:ext uri="{9D8B030D-6E8A-4147-A177-3AD203B41FA5}">
                      <a16:colId xmlns:a16="http://schemas.microsoft.com/office/drawing/2014/main" val="1840000113"/>
                    </a:ext>
                  </a:extLst>
                </a:gridCol>
                <a:gridCol w="6746229">
                  <a:extLst>
                    <a:ext uri="{9D8B030D-6E8A-4147-A177-3AD203B41FA5}">
                      <a16:colId xmlns:a16="http://schemas.microsoft.com/office/drawing/2014/main" val="3696560169"/>
                    </a:ext>
                  </a:extLst>
                </a:gridCol>
              </a:tblGrid>
              <a:tr h="70975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سؤال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الإجابة المبدئية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06771634"/>
                  </a:ext>
                </a:extLst>
              </a:tr>
              <a:tr h="70975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متى نستخدم الشفافية الراديكالية؟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عند التعامل مع قضايا مجتمعية حساسة يُشكّك فيها الجمهور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420652413"/>
                  </a:ext>
                </a:extLst>
              </a:tr>
              <a:tr h="70975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لماذا نُطبّقها؟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لبناء ثقة عميقة من خلال الإفصاح الكامل عن الحقائق والسلوكيات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551854156"/>
                  </a:ext>
                </a:extLst>
              </a:tr>
              <a:tr h="1428187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كيف نُطبّقها؟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عبر الإفصاح عن النجاحات والإخفاقات، فتح قنوات حوار مستمرة، الاعتراف بالمناطق التي تحتاج تحسينًا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6612898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6812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D85230-D62B-92BB-7D5A-68749F3AF0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F0549B1-9168-CEA2-1CE8-5E29CC0C9811}"/>
              </a:ext>
            </a:extLst>
          </p:cNvPr>
          <p:cNvSpPr/>
          <p:nvPr/>
        </p:nvSpPr>
        <p:spPr>
          <a:xfrm>
            <a:off x="689640" y="1849115"/>
            <a:ext cx="10812720" cy="489458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FDD04E5-43DE-4052-7FD4-3EC561C792B1}"/>
              </a:ext>
            </a:extLst>
          </p:cNvPr>
          <p:cNvSpPr txBox="1"/>
          <p:nvPr/>
        </p:nvSpPr>
        <p:spPr>
          <a:xfrm>
            <a:off x="1108692" y="1120157"/>
            <a:ext cx="867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أدوات الرصد والتحليل المتقدم لفهم الجمهور أثناء الأزمات المجتمعية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AAE2D55-901A-589C-7E96-20929BC84C3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3FDE67-AFD3-D619-FA7A-A8122AE6626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AE7AFA-5E42-7DA9-98AD-FF721C11246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B383369-A3D0-2903-8A3B-10808A24D55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1A5A020-1109-811F-41B5-BB99B8B94C3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10248559"/>
              </p:ext>
            </p:extLst>
          </p:nvPr>
        </p:nvGraphicFramePr>
        <p:xfrm>
          <a:off x="928007" y="2391251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073320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E726E3-0799-5CAC-BABB-4C2E3896AE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2FCD67C-7246-2205-4DBC-1363989481B8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F9A1889-C799-D021-6278-B7A240DDF6FD}"/>
              </a:ext>
            </a:extLst>
          </p:cNvPr>
          <p:cNvSpPr txBox="1"/>
          <p:nvPr/>
        </p:nvSpPr>
        <p:spPr>
          <a:xfrm>
            <a:off x="986991" y="991363"/>
            <a:ext cx="85701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التفاعل مع الحملات الجماهيرية المتعددة الأصوات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D424581-0554-1E5B-4BAF-B71B4339290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F22C002-AD33-CD21-891F-07892DDD357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BB91EB3-5087-3087-383B-8AF7BAF256F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62537C9-1CE3-4804-630B-F6C5548EB89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4757659-7743-1289-896A-E65B0E8F4D63}"/>
              </a:ext>
            </a:extLst>
          </p:cNvPr>
          <p:cNvSpPr txBox="1"/>
          <p:nvPr/>
        </p:nvSpPr>
        <p:spPr>
          <a:xfrm>
            <a:off x="617280" y="2329843"/>
            <a:ext cx="10635438" cy="4227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ar-SA" sz="2000" b="1" u="sng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في عالم الأزمات المجتمعية، نادرًا ما يكون هناك "رأي واحد" — بل هناك فسيفساء من الأصوات التي يجب التفاعل معها باحترام </a:t>
            </a:r>
            <a:endParaRPr lang="en-GB" sz="2000" b="1" u="sng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ar-SA" sz="2000" b="1" u="sng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عندما تنخرط العلامة في أزمة مجتمعية، تجد نفسها وسط حملات جماهيرية متعددة الأصوات</a:t>
            </a:r>
            <a:r>
              <a:rPr lang="en-GB" sz="2000" b="1" u="sng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منظمات حقوقية، ناشطون أفراد، وسائل الإعلام، مؤثرون على مواقع التواصل الاجتماعي، مجتمعات محلية — كل هذه الأطراف تُعبّر عن وجهات نظر مختلفة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التحدي هنا هو تجنّب محاولة إرضاء الجميع — فهذا مستحيل — والتركيز بدلًا من ذلك على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الاستماع بانفتاح لجميع الأصوات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احترام تنوع وجهات النظر دون تمييع موقف المؤسسة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الاعتراف بشرعية المخاوف المختلفة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الحفاظ على لغة الحوار الهادئ والمبني على القيم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ctr" rtl="1">
              <a:lnSpc>
                <a:spcPct val="115000"/>
              </a:lnSpc>
              <a:spcAft>
                <a:spcPts val="800"/>
              </a:spcAft>
            </a:pPr>
            <a:r>
              <a:rPr lang="ar-SA" sz="20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بهذه الطريقة، تحافظ المؤسسة على موقف صادق ومتّزن وسط تعدد الأصوات</a:t>
            </a:r>
            <a:r>
              <a:rPr lang="en-GB" sz="20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b="1" kern="100" dirty="0">
              <a:solidFill>
                <a:srgbClr val="FF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172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CFBC3C-C388-B77A-0BC1-6415029969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B57ECE0-22D9-3D59-1CC7-7D97549577EB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65F34D1-8306-4167-475B-EC9ED9BD7135}"/>
              </a:ext>
            </a:extLst>
          </p:cNvPr>
          <p:cNvSpPr txBox="1"/>
          <p:nvPr/>
        </p:nvSpPr>
        <p:spPr>
          <a:xfrm>
            <a:off x="617279" y="1037548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كيف يختلف سلوك الجمهور في الأزمات المجتمعية عن غيرها؟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2727A2-AE8E-DFD9-9B6B-F1A83B5BDEC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7878E3D-556E-D82E-C482-464B98C8117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583146E-DE86-7E9D-C44C-891FFCA15BB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1166A51-1F90-B65B-CAC1-1D4AD2CAE5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CF43505A-214E-C060-8839-8144D0831B01}"/>
              </a:ext>
            </a:extLst>
          </p:cNvPr>
          <p:cNvGraphicFramePr/>
          <p:nvPr/>
        </p:nvGraphicFramePr>
        <p:xfrm>
          <a:off x="1398609" y="1762540"/>
          <a:ext cx="8730582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611008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93BC27-64EE-A229-F66A-D96446FD19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767BCE7-D02B-B10F-60E1-A928A39A9D99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3F6C8EF-5879-DD37-816B-79DC344B2501}"/>
              </a:ext>
            </a:extLst>
          </p:cNvPr>
          <p:cNvSpPr txBox="1"/>
          <p:nvPr/>
        </p:nvSpPr>
        <p:spPr>
          <a:xfrm>
            <a:off x="1108692" y="1120157"/>
            <a:ext cx="86783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  إدارة الحملات المتكاملة على مواقع التواصل الاجتماعي في السياق المجتمعي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B49F78E-5C40-D649-BCE5-9AB55ED736A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09D5F4E-8094-F5D4-7AC8-901F6C6AA8F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EE23CD5-8607-1D7F-A8C3-B10F4D57845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1D8DCE0-413F-6472-6FD7-9437233D10D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7AA01347-5AF8-7D5D-0E0B-E7D7C654848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08699086"/>
              </p:ext>
            </p:extLst>
          </p:nvPr>
        </p:nvGraphicFramePr>
        <p:xfrm>
          <a:off x="762000" y="2638366"/>
          <a:ext cx="10488386" cy="38277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905331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BF6735-6861-DA9B-1AC3-EB93FD2867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3CFEB1F-2FA8-C1EB-E57D-F4EEBC882E3C}"/>
              </a:ext>
            </a:extLst>
          </p:cNvPr>
          <p:cNvSpPr/>
          <p:nvPr/>
        </p:nvSpPr>
        <p:spPr>
          <a:xfrm>
            <a:off x="617280" y="1685495"/>
            <a:ext cx="10812720" cy="5011854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5AC0E2-3F3C-5EA2-681E-DDFB1C1CCEA3}"/>
              </a:ext>
            </a:extLst>
          </p:cNvPr>
          <p:cNvSpPr txBox="1"/>
          <p:nvPr/>
        </p:nvSpPr>
        <p:spPr>
          <a:xfrm>
            <a:off x="1108693" y="1163525"/>
            <a:ext cx="85701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إشراك القيادة العليا في حملات الاتصال الأخلاقي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B45BF37-40B0-C2A9-874E-82DC568D661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592FBD7-2840-CFCA-0589-4DC3E57A8AF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8F174F8-5303-53E3-BC93-1A921A2D735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AB318E1-8859-DFCD-462E-A7987CCDACC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836C248-6EFF-0DA8-AC8D-25A2D9F5E6C6}"/>
              </a:ext>
            </a:extLst>
          </p:cNvPr>
          <p:cNvSpPr txBox="1"/>
          <p:nvPr/>
        </p:nvSpPr>
        <p:spPr>
          <a:xfrm>
            <a:off x="762000" y="2436567"/>
            <a:ext cx="10668000" cy="42607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التزام القيادة هو ما يُحوّل الاتصال الأخلاقي من حملة اتصالية إلى ثقافة مؤسسية راسخة </a:t>
            </a:r>
            <a:endParaRPr lang="en-GB" sz="24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حين تتعامل المؤسسة مع قضايا مجتمعية حساسة، لا يمكن أن تظل القيادة العليا صامتة أو على الهامش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وجود </a:t>
            </a:r>
            <a:r>
              <a:rPr lang="ar-SA" sz="22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دعم واضح وفعّال من القادة</a:t>
            </a: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ضروري جدًا لتحقيق مصداقية الاتصال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400" b="1" u="sng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يشمل إشراك القيادة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2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إعلان واضح لموقف القيادة</a:t>
            </a:r>
            <a:r>
              <a:rPr lang="ar-SA" sz="2200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بما يعكس القيم المؤسسية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2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مشاركة القادة شخصيًا في الحوارات العامة</a:t>
            </a:r>
            <a:r>
              <a:rPr lang="ar-SA" sz="2200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عند الحاجة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2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قيادة التغيير الداخلي لدعم الموقف المُعلن</a:t>
            </a:r>
            <a:r>
              <a:rPr lang="ar-SA" sz="2200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— </a:t>
            </a: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ليس بالكلام فقط بل بالفعل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2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تحمّل المسؤولية في حال وقوع خطأ</a:t>
            </a:r>
            <a:r>
              <a:rPr lang="ar-SA" sz="2200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— </a:t>
            </a: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القادة هم أول من يجب أن يظهروا في الخطوط الأمامية للاعتذار والتوضيح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2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الحرص على دعم الموظفين في تبنّي القيم المعلنة</a:t>
            </a:r>
            <a:r>
              <a:rPr lang="ar-SA" sz="2200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— </a:t>
            </a: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عبر التوجيه المستمر والمثال الشخصي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2" descr="Five person illustrations, Senior management Business Leadership, Meeting  Icon Free, text, public Relations png | PNGEgg">
            <a:extLst>
              <a:ext uri="{FF2B5EF4-FFF2-40B4-BE49-F238E27FC236}">
                <a16:creationId xmlns:a16="http://schemas.microsoft.com/office/drawing/2014/main" id="{B49C88BF-D4FF-897F-4BEC-8D0AD1BF8C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80062"/>
            <a:ext cx="3153747" cy="221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7447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4A3312-7227-7498-8AEB-F247903A73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8AC7E79-8B37-010F-D1C1-DDAFF0E14023}"/>
              </a:ext>
            </a:extLst>
          </p:cNvPr>
          <p:cNvSpPr/>
          <p:nvPr/>
        </p:nvSpPr>
        <p:spPr>
          <a:xfrm>
            <a:off x="689640" y="1849115"/>
            <a:ext cx="10812720" cy="489458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69C42FB-ECE0-04BD-49A1-190BD2D1BC6B}"/>
              </a:ext>
            </a:extLst>
          </p:cNvPr>
          <p:cNvSpPr txBox="1"/>
          <p:nvPr/>
        </p:nvSpPr>
        <p:spPr>
          <a:xfrm>
            <a:off x="1108692" y="1120157"/>
            <a:ext cx="86783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بناء سجل داخلي لخبرات الاتصال في الأزمات المجتمعية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C6AA68C-3AAA-895D-353E-4F0642BE8054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D788EDD-4F3E-3968-F536-FFD0D332D82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59DF78B-71E5-4A4D-DDF8-09D08326FBEE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09D8E18-3CA9-B54E-D0F3-DCEB0318852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C75D7FE-3784-51E9-47DF-253D865B3D8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00945189"/>
              </p:ext>
            </p:extLst>
          </p:nvPr>
        </p:nvGraphicFramePr>
        <p:xfrm>
          <a:off x="928007" y="2391251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23377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25177D-8B37-92DD-5FEA-B143349EE7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AA3C7DD-AA58-3EA4-32C5-A9DC40A899C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0D78047-E3B6-5666-BA28-EB400ACA562A}"/>
              </a:ext>
            </a:extLst>
          </p:cNvPr>
          <p:cNvSpPr txBox="1"/>
          <p:nvPr/>
        </p:nvSpPr>
        <p:spPr>
          <a:xfrm>
            <a:off x="448887" y="1163525"/>
            <a:ext cx="92299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2400" b="1" dirty="0"/>
              <a:t> </a:t>
            </a:r>
            <a:r>
              <a:rPr lang="ar-SA" sz="2400" b="1" dirty="0"/>
              <a:t>متى تُدمج الرسائل الأخلاقية في الهوية التسويقية طويلة المدى؟ 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0182C24-B82F-01C4-B18F-FB0F67A70ED5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0A1A1B-DC5F-2E99-8D8B-01BF4AAC38F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4A234B8-8361-D6CF-C9B8-3ACF96F8047E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DE75853-2B14-5B7D-21F8-F5042BFE65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FE0DDA5-65A5-9A0F-5928-3711F38695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3764488"/>
              </p:ext>
            </p:extLst>
          </p:nvPr>
        </p:nvGraphicFramePr>
        <p:xfrm>
          <a:off x="762000" y="2448113"/>
          <a:ext cx="10528041" cy="3315324"/>
        </p:xfrm>
        <a:graphic>
          <a:graphicData uri="http://schemas.openxmlformats.org/drawingml/2006/table">
            <a:tbl>
              <a:tblPr rtl="1" firstRow="1" firstCol="1" bandRow="1">
                <a:tableStyleId>{FABFCF23-3B69-468F-B69F-88F6DE6A72F2}</a:tableStyleId>
              </a:tblPr>
              <a:tblGrid>
                <a:gridCol w="3509347">
                  <a:extLst>
                    <a:ext uri="{9D8B030D-6E8A-4147-A177-3AD203B41FA5}">
                      <a16:colId xmlns:a16="http://schemas.microsoft.com/office/drawing/2014/main" val="4137696169"/>
                    </a:ext>
                  </a:extLst>
                </a:gridCol>
                <a:gridCol w="3509347">
                  <a:extLst>
                    <a:ext uri="{9D8B030D-6E8A-4147-A177-3AD203B41FA5}">
                      <a16:colId xmlns:a16="http://schemas.microsoft.com/office/drawing/2014/main" val="3194130088"/>
                    </a:ext>
                  </a:extLst>
                </a:gridCol>
                <a:gridCol w="3509347">
                  <a:extLst>
                    <a:ext uri="{9D8B030D-6E8A-4147-A177-3AD203B41FA5}">
                      <a16:colId xmlns:a16="http://schemas.microsoft.com/office/drawing/2014/main" val="28312204"/>
                    </a:ext>
                  </a:extLst>
                </a:gridCol>
              </a:tblGrid>
              <a:tr h="82864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b="0" kern="0" dirty="0">
                          <a:effectLst/>
                        </a:rPr>
                        <a:t>متى يجب الدمج؟</a:t>
                      </a:r>
                      <a:endParaRPr lang="en-GB" sz="2800" b="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b="0" kern="0" dirty="0">
                          <a:effectLst/>
                        </a:rPr>
                        <a:t>لماذا؟</a:t>
                      </a:r>
                      <a:endParaRPr lang="en-GB" sz="2800" b="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b="0" kern="0" dirty="0">
                          <a:effectLst/>
                        </a:rPr>
                        <a:t>كيف؟</a:t>
                      </a:r>
                      <a:endParaRPr lang="en-GB" sz="2800" b="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366923181"/>
                  </a:ext>
                </a:extLst>
              </a:tr>
              <a:tr h="82889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b="0" kern="0">
                          <a:effectLst/>
                        </a:rPr>
                        <a:t>عندما تكون القيم الأخلاقية متجذّرة في المؤسسة</a:t>
                      </a:r>
                      <a:endParaRPr lang="en-GB" sz="20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b="0" kern="0">
                          <a:effectLst/>
                        </a:rPr>
                        <a:t>لبناء هوية تسويقية صادقة ومستدامة</a:t>
                      </a:r>
                      <a:endParaRPr lang="en-GB" sz="20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b="0" kern="0">
                          <a:effectLst/>
                        </a:rPr>
                        <a:t>عبر حملات طويلة الأمد تتسق مع السلوك المؤسسي</a:t>
                      </a:r>
                      <a:endParaRPr lang="en-GB" sz="20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349070866"/>
                  </a:ext>
                </a:extLst>
              </a:tr>
              <a:tr h="82889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b="0" kern="0">
                          <a:effectLst/>
                        </a:rPr>
                        <a:t>عندما يُظهر الجمهور اهتمامًا عميقًا بهذه القيم</a:t>
                      </a:r>
                      <a:endParaRPr lang="en-GB" sz="20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b="0" kern="0">
                          <a:effectLst/>
                        </a:rPr>
                        <a:t>لتلبية توقعات الجمهور المتنامية</a:t>
                      </a:r>
                      <a:endParaRPr lang="en-GB" sz="20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b="0" kern="0">
                          <a:effectLst/>
                        </a:rPr>
                        <a:t>بإدماج القيم في كل عناصر العلامة — الرسائل، المنتجات، السلوك</a:t>
                      </a:r>
                      <a:endParaRPr lang="en-GB" sz="20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98951654"/>
                  </a:ext>
                </a:extLst>
              </a:tr>
              <a:tr h="82889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b="0" kern="0">
                          <a:effectLst/>
                        </a:rPr>
                        <a:t>عندما تمتلك المؤسسة سجلًا حقيقيًا في المجال</a:t>
                      </a:r>
                      <a:endParaRPr lang="en-GB" sz="20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b="0" kern="0">
                          <a:effectLst/>
                        </a:rPr>
                        <a:t>لضمان المصداقية ومنع "الغسل القيمي</a:t>
                      </a:r>
                      <a:r>
                        <a:rPr lang="en-GB" sz="2000" b="0" kern="0">
                          <a:effectLst/>
                        </a:rPr>
                        <a:t>"</a:t>
                      </a:r>
                      <a:endParaRPr lang="en-GB" sz="20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b="0" kern="0" dirty="0">
                          <a:effectLst/>
                        </a:rPr>
                        <a:t>باستخدام أمثلة حية وتوثيق الإنجازات الفعلية</a:t>
                      </a:r>
                      <a:endParaRPr lang="en-GB" sz="2000" b="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5248624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96251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F86746-E7DE-263C-2AD3-90CAD5074C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984E717-3B34-37B3-3528-7DA0882EA89B}"/>
              </a:ext>
            </a:extLst>
          </p:cNvPr>
          <p:cNvSpPr/>
          <p:nvPr/>
        </p:nvSpPr>
        <p:spPr>
          <a:xfrm>
            <a:off x="617279" y="1794233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AAAF59-D30C-72CE-E8FA-4CCA65B441BC}"/>
              </a:ext>
            </a:extLst>
          </p:cNvPr>
          <p:cNvSpPr txBox="1"/>
          <p:nvPr/>
        </p:nvSpPr>
        <p:spPr>
          <a:xfrm>
            <a:off x="617279" y="1037548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دراسة حالة: </a:t>
            </a:r>
            <a:r>
              <a:rPr lang="en-GB" sz="2800" b="1" dirty="0">
                <a:latin typeface="Alexandria" charset="0"/>
                <a:cs typeface="Alexandria" charset="0"/>
              </a:rPr>
              <a:t> Nike — Black Lives Matter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7A16CDD-8515-2C75-0E6D-6453341FFD0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C805D8B-A70A-64AB-B4D2-44546D68174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D3BA29-1119-8C8A-8F22-D0BC2690A24C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9A01B39-D6C3-2761-4ED7-EF1C83B6835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0D7889A-E88C-C6F6-AB7D-96CEB3D507F9}"/>
              </a:ext>
            </a:extLst>
          </p:cNvPr>
          <p:cNvSpPr txBox="1"/>
          <p:nvPr/>
        </p:nvSpPr>
        <p:spPr>
          <a:xfrm>
            <a:off x="850641" y="2260438"/>
            <a:ext cx="10490717" cy="45095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قامت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Nike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في عام 2018 بإطلاق حملة دعم واضحة لحركة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Black Lives Matter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، من خلال دعم نجم كرة القدم الأمريكية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Colin Kaepernick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الذي ركع احتجاجًا على العنصرية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الحملة كانت خطوة جريئة في بيئة أمريكية شديدة الاستقطاب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ما الذي ميّز الحملة؟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اتساق مع قيم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Nike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المعلنة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—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دعم القوة الفردية، العدالة، الجرأة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موقف مدروس رغم المخاطر التجارية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— Nike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كانت تعلم أن بعض الشرائح ستقاطعها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دعم مستمر للعمل الحقوقي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—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لم تكتفِ بالإعلان، بل دعمت منظمات حقوقية لاحقًا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القيادة العليا شاركت بوضوح في الحملة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—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إعلان صريح عن موقف الشركة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lvl="0" algn="ctr" rtl="1">
              <a:lnSpc>
                <a:spcPct val="115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GB" sz="2400" kern="100" dirty="0"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4"/>
              </a:rPr>
              <a:t>https://www.youtube.com/watch?v=-grjIUWKoBA</a:t>
            </a:r>
            <a:r>
              <a:rPr lang="en-GB" sz="2400" kern="100" dirty="0"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410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E4AA91-35A6-08F9-BBB7-CF61BDAF6B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EC33D45-DE3C-174F-3273-9C4F16D9CFB0}"/>
              </a:ext>
            </a:extLst>
          </p:cNvPr>
          <p:cNvSpPr/>
          <p:nvPr/>
        </p:nvSpPr>
        <p:spPr>
          <a:xfrm>
            <a:off x="617279" y="1794233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EC31383-6E1A-C1DE-DC8B-E39FCB07DC72}"/>
              </a:ext>
            </a:extLst>
          </p:cNvPr>
          <p:cNvSpPr txBox="1"/>
          <p:nvPr/>
        </p:nvSpPr>
        <p:spPr>
          <a:xfrm>
            <a:off x="617279" y="1037548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دراسة حالة: </a:t>
            </a:r>
            <a:r>
              <a:rPr lang="en-GB" sz="2800" b="1" dirty="0">
                <a:latin typeface="Alexandria" charset="0"/>
                <a:cs typeface="Alexandria" charset="0"/>
              </a:rPr>
              <a:t> Ben &amp; Jerry’s </a:t>
            </a:r>
            <a:r>
              <a:rPr lang="ar-SA" sz="2800" b="1" dirty="0">
                <a:latin typeface="Alexandria" charset="0"/>
                <a:cs typeface="Alexandria" charset="0"/>
              </a:rPr>
              <a:t>العدالة الاجتماعية وقضايا المناخ </a:t>
            </a:r>
            <a:endParaRPr lang="en-GB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DA8DF3C-03B4-558B-611D-32713F5DA260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0B4621A-1D11-6D07-A11F-E51286FA39D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226A4A2-7552-C964-152D-7656A7F8E27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1729EB9-B1BB-F26E-04CB-8D906623BE2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2FD031-8937-48C8-DAFF-00D59272A207}"/>
              </a:ext>
            </a:extLst>
          </p:cNvPr>
          <p:cNvSpPr txBox="1"/>
          <p:nvPr/>
        </p:nvSpPr>
        <p:spPr>
          <a:xfrm>
            <a:off x="3051109" y="2386368"/>
            <a:ext cx="8238931" cy="44040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Ben &amp; Jerry’s  </a:t>
            </a:r>
            <a:r>
              <a:rPr lang="ar-SA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هي واحدة من أكثر العلامات التجارية التزامًا علنيًا بقضايا العدالة الاجتماعية والمناخ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موقفها لا يقتصر على حملات مؤقتة — بل مدموج في هوية العلامة بالكامل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مقومات النجاح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دمج القيم في المنتج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—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المواد الخام من مصادر عادلة ومستدامة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الجرأة في الخطاب العام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—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تصدر بيانات واضحة جدًا في القضايا المثيرة للجدل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الشفافية العالية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—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تعترف بما حققته وما لم تحققه بعد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بناء شراكات قوية مع المجتمع المدني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—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شراكات طويلة الأمد مع منظمات حقوقية وبيئية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317" name="Picture 5" descr="Flavours We Could Lose to Climate Change | Ben &amp; Jerry's">
            <a:extLst>
              <a:ext uri="{FF2B5EF4-FFF2-40B4-BE49-F238E27FC236}">
                <a16:creationId xmlns:a16="http://schemas.microsoft.com/office/drawing/2014/main" id="{D28CC777-26E6-C96B-AD5B-B671980E3A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43200"/>
            <a:ext cx="2864498" cy="2864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6313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147AB7-4B76-14EB-98C5-59A2FF12D3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D07C5C0-942A-0C72-EDD9-318983A8366C}"/>
              </a:ext>
            </a:extLst>
          </p:cNvPr>
          <p:cNvSpPr/>
          <p:nvPr/>
        </p:nvSpPr>
        <p:spPr>
          <a:xfrm>
            <a:off x="617279" y="1794233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72523FE-4A94-FC53-3D69-598A089A98B0}"/>
              </a:ext>
            </a:extLst>
          </p:cNvPr>
          <p:cNvSpPr txBox="1"/>
          <p:nvPr/>
        </p:nvSpPr>
        <p:spPr>
          <a:xfrm>
            <a:off x="617279" y="1037548"/>
            <a:ext cx="90615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دراسة حالة: </a:t>
            </a:r>
            <a:r>
              <a:rPr lang="en-GB" sz="2800" b="1" dirty="0">
                <a:latin typeface="Alexandria" charset="0"/>
                <a:cs typeface="Alexandria" charset="0"/>
              </a:rPr>
              <a:t> </a:t>
            </a:r>
            <a:r>
              <a:rPr lang="en-GB" sz="2800" b="1" dirty="0"/>
              <a:t>Airbnb </a:t>
            </a:r>
            <a:r>
              <a:rPr lang="ar-SA" sz="2800" b="1" dirty="0"/>
              <a:t>أزمة اللاجئين والتفاعل الإنساني</a:t>
            </a:r>
            <a:r>
              <a:rPr lang="en-GB" sz="4000" dirty="0"/>
              <a:t> </a:t>
            </a:r>
            <a:endParaRPr lang="en-GB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8F3F3ED-1E43-C35F-7252-92D736F71A6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66227F-995A-6AF9-AC61-D4D06B63B5E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32ABE87-CB1C-98CF-5F18-24A733E8CF5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AB7E560-4911-76C3-DD4A-6793756B710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7BB02AF-2A7B-414E-1DB3-6F85BF0D0272}"/>
              </a:ext>
            </a:extLst>
          </p:cNvPr>
          <p:cNvSpPr txBox="1"/>
          <p:nvPr/>
        </p:nvSpPr>
        <p:spPr>
          <a:xfrm>
            <a:off x="1306286" y="2445104"/>
            <a:ext cx="9909110" cy="39792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أثناء أزمة اللاجئين، أطلقت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Airbnb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مبادرة 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Open Homes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إتاحة بيوت مجانية مؤقتة للاجئين في عدة دول حول العالم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مقومات النجاح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تحرك فعلي سريع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—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لم تكتفِ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Airbnb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ببيان تعاطف، بل أطلقت برنامجًا حقيقيًا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شراكة مع منظمات دولية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—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تعاونت مع منظمات متخصصة لدعم التنفيذ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تواصل واضح مع الجمهور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—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شرح المبادرة بشفافية للمُضيفين والعملاء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رسائل تركّز على العمل الإنساني لا على الترويج للعلامة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—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تحاشي استغلال الأزمة لتلميع الصورة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655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6D702D-F8E1-F594-04CA-535B892567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11F9754-BC76-37FE-22B3-4ABB9A74FD85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1D83D76-994B-BA35-A961-07D8304539FA}"/>
              </a:ext>
            </a:extLst>
          </p:cNvPr>
          <p:cNvSpPr txBox="1"/>
          <p:nvPr/>
        </p:nvSpPr>
        <p:spPr>
          <a:xfrm>
            <a:off x="1108693" y="1163525"/>
            <a:ext cx="85701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مقارنة بين حملات اتصالات مجتمعية نجحت وتلك التي فشلت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3A0DB2C-6215-B5E6-B7DF-776EBCA14DD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F9E50C9-6E68-02E6-F719-7F1C2B47A90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92BDCB5-1E37-C1FA-939C-8EFDA7A4E84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458CBB9-0CE1-12BA-926B-EAF4FFE829E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C6A1319-D863-82A2-49FD-DCF049A923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3034222"/>
              </p:ext>
            </p:extLst>
          </p:nvPr>
        </p:nvGraphicFramePr>
        <p:xfrm>
          <a:off x="914400" y="2448113"/>
          <a:ext cx="10338318" cy="3822058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556587">
                  <a:extLst>
                    <a:ext uri="{9D8B030D-6E8A-4147-A177-3AD203B41FA5}">
                      <a16:colId xmlns:a16="http://schemas.microsoft.com/office/drawing/2014/main" val="961929072"/>
                    </a:ext>
                  </a:extLst>
                </a:gridCol>
                <a:gridCol w="3937519">
                  <a:extLst>
                    <a:ext uri="{9D8B030D-6E8A-4147-A177-3AD203B41FA5}">
                      <a16:colId xmlns:a16="http://schemas.microsoft.com/office/drawing/2014/main" val="1305188683"/>
                    </a:ext>
                  </a:extLst>
                </a:gridCol>
                <a:gridCol w="3844212">
                  <a:extLst>
                    <a:ext uri="{9D8B030D-6E8A-4147-A177-3AD203B41FA5}">
                      <a16:colId xmlns:a16="http://schemas.microsoft.com/office/drawing/2014/main" val="139013267"/>
                    </a:ext>
                  </a:extLst>
                </a:gridCol>
              </a:tblGrid>
              <a:tr h="636853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عنصر المقارنة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حملات نجحت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حملات فشلت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375692730"/>
                  </a:ext>
                </a:extLst>
              </a:tr>
              <a:tr h="637041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الاتساق مع القيم المؤسسية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قائم على سجل فعلي ومستدام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شعارات مفاجئة غير مدعومة بسلوك سابق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861948078"/>
                  </a:ext>
                </a:extLst>
              </a:tr>
              <a:tr h="637041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إشراك المجتمعات المتأثرة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تواصل فعلي مع المجتمعات المتأثرة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حديث باسمهم دون استشارتهم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840709587"/>
                  </a:ext>
                </a:extLst>
              </a:tr>
              <a:tr h="637041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الطابع العملي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مدعومة بمبادرات عملية واضحة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تقتصر على بيانات عامة وتسويقية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894935736"/>
                  </a:ext>
                </a:extLst>
              </a:tr>
              <a:tr h="637041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النغمة والأسلوب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لغة متواضعة وشفافة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لغة استعراضية أو مبالغ فيها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835319479"/>
                  </a:ext>
                </a:extLst>
              </a:tr>
              <a:tr h="637041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توقيت التدخّل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توقيت مدروس ومتّسق مع السياق المجتمعي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توقيت متأخّر أو متسرّع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752446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35486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3C264F-5318-2130-4004-1B14080773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70C62B1-DD6D-DC4C-195C-F907CDB03D7A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8ACA8F3-8A1F-529A-AF2E-6733406831E1}"/>
              </a:ext>
            </a:extLst>
          </p:cNvPr>
          <p:cNvSpPr txBox="1"/>
          <p:nvPr/>
        </p:nvSpPr>
        <p:spPr>
          <a:xfrm>
            <a:off x="617280" y="1120157"/>
            <a:ext cx="9169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أهم دروس الأزمات المجتمعية للعلامات التجارية المعاصرة 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09B7124-71E9-3D92-AC75-F1C666B021E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DB60621-F774-4664-1579-93EE275378A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BC38A48-8D4C-A5C3-DEF4-A13C0F4267F3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2E93939-038D-296F-39B2-17150457999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C69581A7-7667-C05F-02D5-888E5E1877F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54368399"/>
              </p:ext>
            </p:extLst>
          </p:nvPr>
        </p:nvGraphicFramePr>
        <p:xfrm>
          <a:off x="914400" y="2436566"/>
          <a:ext cx="10335986" cy="41524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9689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3971CE-549B-4474-8811-F4202168AA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03FD73A-168E-9D6B-5FDC-73C24C9FAF97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AE1034C-1E37-5B32-4716-E1264FBEFBD5}"/>
              </a:ext>
            </a:extLst>
          </p:cNvPr>
          <p:cNvSpPr txBox="1"/>
          <p:nvPr/>
        </p:nvSpPr>
        <p:spPr>
          <a:xfrm>
            <a:off x="617279" y="1037548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أهم النصائح العملية لبناء اتصالات تسويقية مسؤولة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88E5585-57D6-48AB-766F-ECD5FDA42E5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844A1F2-2F4A-8725-409D-8E6E0FB8EE0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2716003-F6CB-6DE6-7915-F4F570A34D9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0AE4528-E250-0D88-88C1-390437E522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680E754A-0ECD-418D-7077-0243B0932F6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66431974"/>
              </p:ext>
            </p:extLst>
          </p:nvPr>
        </p:nvGraphicFramePr>
        <p:xfrm>
          <a:off x="1398609" y="1762540"/>
          <a:ext cx="8730582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478230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e64d47f71d2a9ba87fe3cd7a346a88d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aa90b9493292b7dd7fda0f2404ecac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CB2AAD2-FE4C-417A-AFCE-E380674ED9DC}"/>
</file>

<file path=customXml/itemProps3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10482</TotalTime>
  <Words>3921</Words>
  <Application>Microsoft Macintosh PowerPoint</Application>
  <PresentationFormat>Widescreen</PresentationFormat>
  <Paragraphs>610</Paragraphs>
  <Slides>43</Slides>
  <Notes>43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4" baseType="lpstr">
      <vt:lpstr>Alexandria</vt:lpstr>
      <vt:lpstr>Aptos</vt:lpstr>
      <vt:lpstr>Arial</vt:lpstr>
      <vt:lpstr>Calibri</vt:lpstr>
      <vt:lpstr>Calibri Light</vt:lpstr>
      <vt:lpstr>Courier New</vt:lpstr>
      <vt:lpstr>Roboto Light</vt:lpstr>
      <vt:lpstr>Segoe UI Symbol</vt:lpstr>
      <vt:lpstr>Symbol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 adel</cp:lastModifiedBy>
  <cp:revision>73</cp:revision>
  <dcterms:created xsi:type="dcterms:W3CDTF">2023-04-29T09:08:00Z</dcterms:created>
  <dcterms:modified xsi:type="dcterms:W3CDTF">2025-07-22T23:26:15Z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