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4"/>
  </p:notesMasterIdLst>
  <p:sldIdLst>
    <p:sldId id="480" r:id="rId2"/>
    <p:sldId id="303" r:id="rId3"/>
    <p:sldId id="313" r:id="rId4"/>
    <p:sldId id="702" r:id="rId5"/>
    <p:sldId id="852" r:id="rId6"/>
    <p:sldId id="860" r:id="rId7"/>
    <p:sldId id="853" r:id="rId8"/>
    <p:sldId id="854" r:id="rId9"/>
    <p:sldId id="855" r:id="rId10"/>
    <p:sldId id="856" r:id="rId11"/>
    <p:sldId id="857" r:id="rId12"/>
    <p:sldId id="858" r:id="rId13"/>
    <p:sldId id="861" r:id="rId14"/>
    <p:sldId id="862" r:id="rId15"/>
    <p:sldId id="863" r:id="rId16"/>
    <p:sldId id="864" r:id="rId17"/>
    <p:sldId id="859" r:id="rId18"/>
    <p:sldId id="866" r:id="rId19"/>
    <p:sldId id="902" r:id="rId20"/>
    <p:sldId id="903" r:id="rId21"/>
    <p:sldId id="904" r:id="rId22"/>
    <p:sldId id="905" r:id="rId23"/>
    <p:sldId id="906" r:id="rId24"/>
    <p:sldId id="907" r:id="rId25"/>
    <p:sldId id="908" r:id="rId26"/>
    <p:sldId id="909" r:id="rId27"/>
    <p:sldId id="910" r:id="rId28"/>
    <p:sldId id="911" r:id="rId29"/>
    <p:sldId id="912" r:id="rId30"/>
    <p:sldId id="913" r:id="rId31"/>
    <p:sldId id="914" r:id="rId32"/>
    <p:sldId id="915" r:id="rId33"/>
    <p:sldId id="916" r:id="rId34"/>
    <p:sldId id="917" r:id="rId35"/>
    <p:sldId id="918" r:id="rId36"/>
    <p:sldId id="919" r:id="rId37"/>
    <p:sldId id="920" r:id="rId38"/>
    <p:sldId id="921" r:id="rId39"/>
    <p:sldId id="922" r:id="rId40"/>
    <p:sldId id="923" r:id="rId41"/>
    <p:sldId id="924" r:id="rId42"/>
    <p:sldId id="925" r:id="rId43"/>
    <p:sldId id="926" r:id="rId44"/>
    <p:sldId id="927" r:id="rId45"/>
    <p:sldId id="928" r:id="rId46"/>
    <p:sldId id="929" r:id="rId47"/>
    <p:sldId id="930" r:id="rId48"/>
    <p:sldId id="931" r:id="rId49"/>
    <p:sldId id="932" r:id="rId50"/>
    <p:sldId id="933" r:id="rId51"/>
    <p:sldId id="851" r:id="rId52"/>
    <p:sldId id="943" r:id="rId53"/>
    <p:sldId id="953" r:id="rId54"/>
    <p:sldId id="934" r:id="rId55"/>
    <p:sldId id="944" r:id="rId56"/>
    <p:sldId id="935" r:id="rId57"/>
    <p:sldId id="945" r:id="rId58"/>
    <p:sldId id="936" r:id="rId59"/>
    <p:sldId id="946" r:id="rId60"/>
    <p:sldId id="937" r:id="rId61"/>
    <p:sldId id="947" r:id="rId62"/>
    <p:sldId id="938" r:id="rId63"/>
    <p:sldId id="948" r:id="rId64"/>
    <p:sldId id="939" r:id="rId65"/>
    <p:sldId id="949" r:id="rId66"/>
    <p:sldId id="940" r:id="rId67"/>
    <p:sldId id="950" r:id="rId68"/>
    <p:sldId id="941" r:id="rId69"/>
    <p:sldId id="951" r:id="rId70"/>
    <p:sldId id="942" r:id="rId71"/>
    <p:sldId id="952" r:id="rId72"/>
    <p:sldId id="349" r:id="rId7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852"/>
            <p14:sldId id="860"/>
            <p14:sldId id="853"/>
            <p14:sldId id="854"/>
            <p14:sldId id="855"/>
            <p14:sldId id="856"/>
            <p14:sldId id="857"/>
            <p14:sldId id="858"/>
            <p14:sldId id="861"/>
            <p14:sldId id="862"/>
            <p14:sldId id="863"/>
            <p14:sldId id="864"/>
            <p14:sldId id="859"/>
            <p14:sldId id="866"/>
            <p14:sldId id="902"/>
            <p14:sldId id="903"/>
            <p14:sldId id="904"/>
            <p14:sldId id="905"/>
            <p14:sldId id="906"/>
            <p14:sldId id="907"/>
            <p14:sldId id="908"/>
            <p14:sldId id="909"/>
            <p14:sldId id="910"/>
            <p14:sldId id="911"/>
            <p14:sldId id="912"/>
            <p14:sldId id="913"/>
            <p14:sldId id="914"/>
            <p14:sldId id="915"/>
            <p14:sldId id="916"/>
            <p14:sldId id="917"/>
            <p14:sldId id="918"/>
            <p14:sldId id="919"/>
            <p14:sldId id="920"/>
            <p14:sldId id="921"/>
            <p14:sldId id="922"/>
            <p14:sldId id="923"/>
            <p14:sldId id="924"/>
            <p14:sldId id="925"/>
            <p14:sldId id="926"/>
            <p14:sldId id="927"/>
            <p14:sldId id="928"/>
            <p14:sldId id="929"/>
            <p14:sldId id="930"/>
            <p14:sldId id="931"/>
            <p14:sldId id="932"/>
            <p14:sldId id="933"/>
            <p14:sldId id="851"/>
            <p14:sldId id="943"/>
            <p14:sldId id="953"/>
            <p14:sldId id="934"/>
            <p14:sldId id="944"/>
            <p14:sldId id="935"/>
            <p14:sldId id="945"/>
            <p14:sldId id="936"/>
            <p14:sldId id="946"/>
            <p14:sldId id="937"/>
            <p14:sldId id="947"/>
            <p14:sldId id="938"/>
            <p14:sldId id="948"/>
            <p14:sldId id="939"/>
            <p14:sldId id="949"/>
            <p14:sldId id="940"/>
            <p14:sldId id="950"/>
            <p14:sldId id="941"/>
            <p14:sldId id="951"/>
            <p14:sldId id="942"/>
            <p14:sldId id="95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57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19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Relationship Id="rId4" Type="http://schemas.openxmlformats.org/officeDocument/2006/relationships/image" Target="../media/image52.wmf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7" Type="http://schemas.openxmlformats.org/officeDocument/2006/relationships/image" Target="../media/image60.wmf"/><Relationship Id="rId2" Type="http://schemas.openxmlformats.org/officeDocument/2006/relationships/image" Target="../media/image55.wmf"/><Relationship Id="rId1" Type="http://schemas.openxmlformats.org/officeDocument/2006/relationships/image" Target="../media/image53.wmf"/><Relationship Id="rId6" Type="http://schemas.openxmlformats.org/officeDocument/2006/relationships/image" Target="../media/image59.wmf"/><Relationship Id="rId5" Type="http://schemas.openxmlformats.org/officeDocument/2006/relationships/image" Target="../media/image58.wmf"/><Relationship Id="rId4" Type="http://schemas.openxmlformats.org/officeDocument/2006/relationships/image" Target="../media/image57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Relationship Id="rId6" Type="http://schemas.openxmlformats.org/officeDocument/2006/relationships/image" Target="../media/image66.wmf"/><Relationship Id="rId5" Type="http://schemas.openxmlformats.org/officeDocument/2006/relationships/image" Target="../media/image65.wmf"/><Relationship Id="rId4" Type="http://schemas.openxmlformats.org/officeDocument/2006/relationships/image" Target="../media/image64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w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wmf"/><Relationship Id="rId2" Type="http://schemas.openxmlformats.org/officeDocument/2006/relationships/image" Target="../media/image77.wmf"/><Relationship Id="rId1" Type="http://schemas.openxmlformats.org/officeDocument/2006/relationships/image" Target="../media/image76.wmf"/><Relationship Id="rId4" Type="http://schemas.openxmlformats.org/officeDocument/2006/relationships/image" Target="../media/image79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wmf"/><Relationship Id="rId2" Type="http://schemas.openxmlformats.org/officeDocument/2006/relationships/image" Target="../media/image80.wmf"/><Relationship Id="rId1" Type="http://schemas.openxmlformats.org/officeDocument/2006/relationships/image" Target="../media/image79.wmf"/><Relationship Id="rId4" Type="http://schemas.openxmlformats.org/officeDocument/2006/relationships/image" Target="../media/image82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w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5.wmf"/><Relationship Id="rId2" Type="http://schemas.openxmlformats.org/officeDocument/2006/relationships/image" Target="../media/image83.wmf"/><Relationship Id="rId1" Type="http://schemas.openxmlformats.org/officeDocument/2006/relationships/image" Target="../media/image84.wmf"/><Relationship Id="rId4" Type="http://schemas.openxmlformats.org/officeDocument/2006/relationships/image" Target="../media/image86.w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7.wmf"/></Relationships>
</file>

<file path=ppt/drawings/_rels/vmlDrawing4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9.wmf"/><Relationship Id="rId2" Type="http://schemas.openxmlformats.org/officeDocument/2006/relationships/image" Target="../media/image88.wmf"/><Relationship Id="rId1" Type="http://schemas.openxmlformats.org/officeDocument/2006/relationships/image" Target="../media/image87.w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0.w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2.wmf"/><Relationship Id="rId2" Type="http://schemas.openxmlformats.org/officeDocument/2006/relationships/image" Target="../media/image91.wmf"/><Relationship Id="rId1" Type="http://schemas.openxmlformats.org/officeDocument/2006/relationships/image" Target="../media/image90.wmf"/><Relationship Id="rId4" Type="http://schemas.openxmlformats.org/officeDocument/2006/relationships/image" Target="../media/image93.w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4.wmf"/></Relationships>
</file>

<file path=ppt/drawings/_rels/vmlDrawing47.vml.rels><?xml version="1.0" encoding="UTF-8" standalone="yes"?>
<Relationships xmlns="http://schemas.openxmlformats.org/package/2006/relationships"><Relationship Id="rId3" Type="http://schemas.openxmlformats.org/officeDocument/2006/relationships/image" Target="../media/image96.wmf"/><Relationship Id="rId2" Type="http://schemas.openxmlformats.org/officeDocument/2006/relationships/image" Target="../media/image95.wmf"/><Relationship Id="rId1" Type="http://schemas.openxmlformats.org/officeDocument/2006/relationships/image" Target="../media/image94.wmf"/><Relationship Id="rId4" Type="http://schemas.openxmlformats.org/officeDocument/2006/relationships/image" Target="../media/image97.wmf"/></Relationships>
</file>

<file path=ppt/drawings/_rels/vmlDrawing48.vml.rels><?xml version="1.0" encoding="UTF-8" standalone="yes"?>
<Relationships xmlns="http://schemas.openxmlformats.org/package/2006/relationships"><Relationship Id="rId2" Type="http://schemas.openxmlformats.org/officeDocument/2006/relationships/image" Target="../media/image99.wmf"/><Relationship Id="rId1" Type="http://schemas.openxmlformats.org/officeDocument/2006/relationships/image" Target="../media/image98.wmf"/></Relationships>
</file>

<file path=ppt/drawings/_rels/vmlDrawing4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wmf"/><Relationship Id="rId2" Type="http://schemas.openxmlformats.org/officeDocument/2006/relationships/image" Target="../media/image99.wmf"/><Relationship Id="rId1" Type="http://schemas.openxmlformats.org/officeDocument/2006/relationships/image" Target="../media/image98.wmf"/><Relationship Id="rId5" Type="http://schemas.openxmlformats.org/officeDocument/2006/relationships/image" Target="../media/image102.wmf"/><Relationship Id="rId4" Type="http://schemas.openxmlformats.org/officeDocument/2006/relationships/image" Target="../media/image101.wmf"/></Relationships>
</file>

<file path=ppt/drawings/_rels/vmlDrawing5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wmf"/><Relationship Id="rId1" Type="http://schemas.openxmlformats.org/officeDocument/2006/relationships/image" Target="../media/image103.wmf"/></Relationships>
</file>

<file path=ppt/drawings/_rels/vmlDrawing5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wmf"/><Relationship Id="rId2" Type="http://schemas.openxmlformats.org/officeDocument/2006/relationships/image" Target="../media/image104.wmf"/><Relationship Id="rId1" Type="http://schemas.openxmlformats.org/officeDocument/2006/relationships/image" Target="../media/image103.wmf"/><Relationship Id="rId6" Type="http://schemas.openxmlformats.org/officeDocument/2006/relationships/image" Target="../media/image108.wmf"/><Relationship Id="rId5" Type="http://schemas.openxmlformats.org/officeDocument/2006/relationships/image" Target="../media/image107.wmf"/><Relationship Id="rId4" Type="http://schemas.openxmlformats.org/officeDocument/2006/relationships/image" Target="../media/image106.w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9.wmf"/></Relationships>
</file>

<file path=ppt/drawings/_rels/vmlDrawing5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wmf"/><Relationship Id="rId2" Type="http://schemas.openxmlformats.org/officeDocument/2006/relationships/image" Target="../media/image110.wmf"/><Relationship Id="rId1" Type="http://schemas.openxmlformats.org/officeDocument/2006/relationships/image" Target="../media/image109.wmf"/><Relationship Id="rId5" Type="http://schemas.openxmlformats.org/officeDocument/2006/relationships/image" Target="../media/image113.wmf"/><Relationship Id="rId4" Type="http://schemas.openxmlformats.org/officeDocument/2006/relationships/image" Target="../media/image112.w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4.wmf"/></Relationships>
</file>

<file path=ppt/drawings/_rels/vmlDrawing5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wmf"/><Relationship Id="rId2" Type="http://schemas.openxmlformats.org/officeDocument/2006/relationships/image" Target="../media/image115.wmf"/><Relationship Id="rId1" Type="http://schemas.openxmlformats.org/officeDocument/2006/relationships/image" Target="../media/image114.wmf"/><Relationship Id="rId4" Type="http://schemas.openxmlformats.org/officeDocument/2006/relationships/image" Target="../media/image117.wmf"/></Relationships>
</file>

<file path=ppt/drawings/_rels/vmlDrawing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8.wmf"/></Relationships>
</file>

<file path=ppt/drawings/_rels/vmlDrawing5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wmf"/><Relationship Id="rId2" Type="http://schemas.openxmlformats.org/officeDocument/2006/relationships/image" Target="../media/image119.wmf"/><Relationship Id="rId1" Type="http://schemas.openxmlformats.org/officeDocument/2006/relationships/image" Target="../media/image118.wmf"/><Relationship Id="rId4" Type="http://schemas.openxmlformats.org/officeDocument/2006/relationships/image" Target="../media/image1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3.png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17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0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2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3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5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7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19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0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21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23.bin"/><Relationship Id="rId5" Type="http://schemas.openxmlformats.org/officeDocument/2006/relationships/image" Target="../media/image27.wmf"/><Relationship Id="rId4" Type="http://schemas.openxmlformats.org/officeDocument/2006/relationships/oleObject" Target="../embeddings/oleObject22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29.wmf"/><Relationship Id="rId4" Type="http://schemas.openxmlformats.org/officeDocument/2006/relationships/oleObject" Target="../embeddings/oleObject24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30.wmf"/><Relationship Id="rId4" Type="http://schemas.openxmlformats.org/officeDocument/2006/relationships/oleObject" Target="../embeddings/oleObject25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26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33.wmf"/><Relationship Id="rId4" Type="http://schemas.openxmlformats.org/officeDocument/2006/relationships/oleObject" Target="../embeddings/oleObject28.bin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34.wmf"/><Relationship Id="rId4" Type="http://schemas.openxmlformats.org/officeDocument/2006/relationships/oleObject" Target="../embeddings/oleObject29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31.bin"/><Relationship Id="rId5" Type="http://schemas.openxmlformats.org/officeDocument/2006/relationships/image" Target="../media/image35.wmf"/><Relationship Id="rId4" Type="http://schemas.openxmlformats.org/officeDocument/2006/relationships/oleObject" Target="../embeddings/oleObject30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37.wmf"/><Relationship Id="rId4" Type="http://schemas.openxmlformats.org/officeDocument/2006/relationships/oleObject" Target="../embeddings/oleObject32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34.bin"/><Relationship Id="rId5" Type="http://schemas.openxmlformats.org/officeDocument/2006/relationships/image" Target="../media/image38.wmf"/><Relationship Id="rId4" Type="http://schemas.openxmlformats.org/officeDocument/2006/relationships/oleObject" Target="../embeddings/oleObject33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40.wmf"/><Relationship Id="rId4" Type="http://schemas.openxmlformats.org/officeDocument/2006/relationships/oleObject" Target="../embeddings/oleObject35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image" Target="../media/image3.png"/><Relationship Id="rId7" Type="http://schemas.openxmlformats.org/officeDocument/2006/relationships/image" Target="../media/image4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37.bin"/><Relationship Id="rId5" Type="http://schemas.openxmlformats.org/officeDocument/2006/relationships/image" Target="../media/image41.wmf"/><Relationship Id="rId4" Type="http://schemas.openxmlformats.org/officeDocument/2006/relationships/oleObject" Target="../embeddings/oleObject36.bin"/><Relationship Id="rId9" Type="http://schemas.openxmlformats.org/officeDocument/2006/relationships/image" Target="../media/image43.w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44.wmf"/><Relationship Id="rId4" Type="http://schemas.openxmlformats.org/officeDocument/2006/relationships/oleObject" Target="../embeddings/oleObject39.bin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13" Type="http://schemas.openxmlformats.org/officeDocument/2006/relationships/image" Target="../media/image48.wmf"/><Relationship Id="rId3" Type="http://schemas.openxmlformats.org/officeDocument/2006/relationships/image" Target="../media/image3.png"/><Relationship Id="rId7" Type="http://schemas.openxmlformats.org/officeDocument/2006/relationships/image" Target="../media/image46.wmf"/><Relationship Id="rId12" Type="http://schemas.openxmlformats.org/officeDocument/2006/relationships/oleObject" Target="../embeddings/oleObject4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41.bin"/><Relationship Id="rId11" Type="http://schemas.openxmlformats.org/officeDocument/2006/relationships/image" Target="../media/image47.wmf"/><Relationship Id="rId5" Type="http://schemas.openxmlformats.org/officeDocument/2006/relationships/image" Target="../media/image45.wmf"/><Relationship Id="rId10" Type="http://schemas.openxmlformats.org/officeDocument/2006/relationships/oleObject" Target="../embeddings/oleObject43.bin"/><Relationship Id="rId4" Type="http://schemas.openxmlformats.org/officeDocument/2006/relationships/oleObject" Target="../embeddings/oleObject40.bin"/><Relationship Id="rId9" Type="http://schemas.openxmlformats.org/officeDocument/2006/relationships/image" Target="../media/image44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49.wmf"/><Relationship Id="rId4" Type="http://schemas.openxmlformats.org/officeDocument/2006/relationships/oleObject" Target="../embeddings/oleObject45.bin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3" Type="http://schemas.openxmlformats.org/officeDocument/2006/relationships/image" Target="../media/image3.png"/><Relationship Id="rId7" Type="http://schemas.openxmlformats.org/officeDocument/2006/relationships/image" Target="../media/image5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46.bin"/><Relationship Id="rId11" Type="http://schemas.openxmlformats.org/officeDocument/2006/relationships/image" Target="../media/image52.wmf"/><Relationship Id="rId5" Type="http://schemas.openxmlformats.org/officeDocument/2006/relationships/image" Target="../media/image49.wmf"/><Relationship Id="rId10" Type="http://schemas.openxmlformats.org/officeDocument/2006/relationships/oleObject" Target="../embeddings/oleObject48.bin"/><Relationship Id="rId4" Type="http://schemas.openxmlformats.org/officeDocument/2006/relationships/oleObject" Target="../embeddings/oleObject45.bin"/><Relationship Id="rId9" Type="http://schemas.openxmlformats.org/officeDocument/2006/relationships/image" Target="../media/image51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50.bin"/><Relationship Id="rId5" Type="http://schemas.openxmlformats.org/officeDocument/2006/relationships/image" Target="../media/image53.wmf"/><Relationship Id="rId4" Type="http://schemas.openxmlformats.org/officeDocument/2006/relationships/oleObject" Target="../embeddings/oleObject49.bin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13" Type="http://schemas.openxmlformats.org/officeDocument/2006/relationships/image" Target="../media/image58.wmf"/><Relationship Id="rId3" Type="http://schemas.openxmlformats.org/officeDocument/2006/relationships/image" Target="../media/image3.png"/><Relationship Id="rId7" Type="http://schemas.openxmlformats.org/officeDocument/2006/relationships/image" Target="../media/image55.wmf"/><Relationship Id="rId12" Type="http://schemas.openxmlformats.org/officeDocument/2006/relationships/oleObject" Target="../embeddings/oleObject55.bin"/><Relationship Id="rId17" Type="http://schemas.openxmlformats.org/officeDocument/2006/relationships/image" Target="../media/image60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57.bin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52.bin"/><Relationship Id="rId11" Type="http://schemas.openxmlformats.org/officeDocument/2006/relationships/image" Target="../media/image57.wmf"/><Relationship Id="rId5" Type="http://schemas.openxmlformats.org/officeDocument/2006/relationships/image" Target="../media/image53.wmf"/><Relationship Id="rId15" Type="http://schemas.openxmlformats.org/officeDocument/2006/relationships/image" Target="../media/image59.wmf"/><Relationship Id="rId10" Type="http://schemas.openxmlformats.org/officeDocument/2006/relationships/oleObject" Target="../embeddings/oleObject54.bin"/><Relationship Id="rId4" Type="http://schemas.openxmlformats.org/officeDocument/2006/relationships/oleObject" Target="../embeddings/oleObject51.bin"/><Relationship Id="rId9" Type="http://schemas.openxmlformats.org/officeDocument/2006/relationships/image" Target="../media/image56.wmf"/><Relationship Id="rId14" Type="http://schemas.openxmlformats.org/officeDocument/2006/relationships/oleObject" Target="../embeddings/oleObject56.bin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13" Type="http://schemas.openxmlformats.org/officeDocument/2006/relationships/image" Target="../media/image65.wmf"/><Relationship Id="rId3" Type="http://schemas.openxmlformats.org/officeDocument/2006/relationships/image" Target="../media/image3.png"/><Relationship Id="rId7" Type="http://schemas.openxmlformats.org/officeDocument/2006/relationships/image" Target="../media/image62.wmf"/><Relationship Id="rId12" Type="http://schemas.openxmlformats.org/officeDocument/2006/relationships/oleObject" Target="../embeddings/oleObject62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59.bin"/><Relationship Id="rId11" Type="http://schemas.openxmlformats.org/officeDocument/2006/relationships/image" Target="../media/image64.wmf"/><Relationship Id="rId5" Type="http://schemas.openxmlformats.org/officeDocument/2006/relationships/image" Target="../media/image61.wmf"/><Relationship Id="rId15" Type="http://schemas.openxmlformats.org/officeDocument/2006/relationships/image" Target="../media/image66.wmf"/><Relationship Id="rId10" Type="http://schemas.openxmlformats.org/officeDocument/2006/relationships/oleObject" Target="../embeddings/oleObject61.bin"/><Relationship Id="rId4" Type="http://schemas.openxmlformats.org/officeDocument/2006/relationships/oleObject" Target="../embeddings/oleObject58.bin"/><Relationship Id="rId9" Type="http://schemas.openxmlformats.org/officeDocument/2006/relationships/image" Target="../media/image63.wmf"/><Relationship Id="rId14" Type="http://schemas.openxmlformats.org/officeDocument/2006/relationships/oleObject" Target="../embeddings/oleObject63.bin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67.wmf"/><Relationship Id="rId4" Type="http://schemas.openxmlformats.org/officeDocument/2006/relationships/oleObject" Target="../embeddings/oleObject64.bin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7.bin"/><Relationship Id="rId3" Type="http://schemas.openxmlformats.org/officeDocument/2006/relationships/image" Target="../media/image3.png"/><Relationship Id="rId7" Type="http://schemas.openxmlformats.org/officeDocument/2006/relationships/image" Target="../media/image6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4.vml"/><Relationship Id="rId6" Type="http://schemas.openxmlformats.org/officeDocument/2006/relationships/oleObject" Target="../embeddings/oleObject66.bin"/><Relationship Id="rId5" Type="http://schemas.openxmlformats.org/officeDocument/2006/relationships/image" Target="../media/image68.wmf"/><Relationship Id="rId4" Type="http://schemas.openxmlformats.org/officeDocument/2006/relationships/oleObject" Target="../embeddings/oleObject65.bin"/><Relationship Id="rId9" Type="http://schemas.openxmlformats.org/officeDocument/2006/relationships/image" Target="../media/image70.wm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0.bin"/><Relationship Id="rId3" Type="http://schemas.openxmlformats.org/officeDocument/2006/relationships/image" Target="../media/image3.png"/><Relationship Id="rId7" Type="http://schemas.openxmlformats.org/officeDocument/2006/relationships/image" Target="../media/image7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5.vml"/><Relationship Id="rId6" Type="http://schemas.openxmlformats.org/officeDocument/2006/relationships/oleObject" Target="../embeddings/oleObject69.bin"/><Relationship Id="rId5" Type="http://schemas.openxmlformats.org/officeDocument/2006/relationships/image" Target="../media/image71.wmf"/><Relationship Id="rId4" Type="http://schemas.openxmlformats.org/officeDocument/2006/relationships/oleObject" Target="../embeddings/oleObject68.bin"/><Relationship Id="rId9" Type="http://schemas.openxmlformats.org/officeDocument/2006/relationships/image" Target="../media/image73.w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74.wmf"/><Relationship Id="rId4" Type="http://schemas.openxmlformats.org/officeDocument/2006/relationships/oleObject" Target="../embeddings/oleObject71.bin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75.wmf"/><Relationship Id="rId4" Type="http://schemas.openxmlformats.org/officeDocument/2006/relationships/oleObject" Target="../embeddings/oleObject72.bin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5.bin"/><Relationship Id="rId3" Type="http://schemas.openxmlformats.org/officeDocument/2006/relationships/image" Target="../media/image3.png"/><Relationship Id="rId7" Type="http://schemas.openxmlformats.org/officeDocument/2006/relationships/image" Target="../media/image7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8.vml"/><Relationship Id="rId6" Type="http://schemas.openxmlformats.org/officeDocument/2006/relationships/oleObject" Target="../embeddings/oleObject74.bin"/><Relationship Id="rId11" Type="http://schemas.openxmlformats.org/officeDocument/2006/relationships/image" Target="../media/image79.wmf"/><Relationship Id="rId5" Type="http://schemas.openxmlformats.org/officeDocument/2006/relationships/image" Target="../media/image76.wmf"/><Relationship Id="rId10" Type="http://schemas.openxmlformats.org/officeDocument/2006/relationships/oleObject" Target="../embeddings/oleObject76.bin"/><Relationship Id="rId4" Type="http://schemas.openxmlformats.org/officeDocument/2006/relationships/oleObject" Target="../embeddings/oleObject73.bin"/><Relationship Id="rId9" Type="http://schemas.openxmlformats.org/officeDocument/2006/relationships/image" Target="../media/image78.wm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9.bin"/><Relationship Id="rId3" Type="http://schemas.openxmlformats.org/officeDocument/2006/relationships/image" Target="../media/image3.png"/><Relationship Id="rId7" Type="http://schemas.openxmlformats.org/officeDocument/2006/relationships/image" Target="../media/image8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78.bin"/><Relationship Id="rId11" Type="http://schemas.openxmlformats.org/officeDocument/2006/relationships/image" Target="../media/image82.wmf"/><Relationship Id="rId5" Type="http://schemas.openxmlformats.org/officeDocument/2006/relationships/image" Target="../media/image79.wmf"/><Relationship Id="rId10" Type="http://schemas.openxmlformats.org/officeDocument/2006/relationships/oleObject" Target="../embeddings/oleObject80.bin"/><Relationship Id="rId4" Type="http://schemas.openxmlformats.org/officeDocument/2006/relationships/oleObject" Target="../embeddings/oleObject77.bin"/><Relationship Id="rId9" Type="http://schemas.openxmlformats.org/officeDocument/2006/relationships/image" Target="../media/image81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0.vml"/><Relationship Id="rId5" Type="http://schemas.openxmlformats.org/officeDocument/2006/relationships/image" Target="../media/image83.wmf"/><Relationship Id="rId4" Type="http://schemas.openxmlformats.org/officeDocument/2006/relationships/oleObject" Target="../embeddings/oleObject81.bin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4.bin"/><Relationship Id="rId3" Type="http://schemas.openxmlformats.org/officeDocument/2006/relationships/image" Target="../media/image3.png"/><Relationship Id="rId7" Type="http://schemas.openxmlformats.org/officeDocument/2006/relationships/image" Target="../media/image8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1.vml"/><Relationship Id="rId6" Type="http://schemas.openxmlformats.org/officeDocument/2006/relationships/oleObject" Target="../embeddings/oleObject83.bin"/><Relationship Id="rId11" Type="http://schemas.openxmlformats.org/officeDocument/2006/relationships/image" Target="../media/image86.wmf"/><Relationship Id="rId5" Type="http://schemas.openxmlformats.org/officeDocument/2006/relationships/image" Target="../media/image84.wmf"/><Relationship Id="rId10" Type="http://schemas.openxmlformats.org/officeDocument/2006/relationships/oleObject" Target="../embeddings/oleObject85.bin"/><Relationship Id="rId4" Type="http://schemas.openxmlformats.org/officeDocument/2006/relationships/oleObject" Target="../embeddings/oleObject82.bin"/><Relationship Id="rId9" Type="http://schemas.openxmlformats.org/officeDocument/2006/relationships/image" Target="../media/image85.w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2.vml"/><Relationship Id="rId5" Type="http://schemas.openxmlformats.org/officeDocument/2006/relationships/image" Target="../media/image87.wmf"/><Relationship Id="rId4" Type="http://schemas.openxmlformats.org/officeDocument/2006/relationships/oleObject" Target="../embeddings/oleObject86.bin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8.bin"/><Relationship Id="rId3" Type="http://schemas.openxmlformats.org/officeDocument/2006/relationships/image" Target="../media/image3.png"/><Relationship Id="rId7" Type="http://schemas.openxmlformats.org/officeDocument/2006/relationships/image" Target="../media/image8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3.vml"/><Relationship Id="rId6" Type="http://schemas.openxmlformats.org/officeDocument/2006/relationships/oleObject" Target="../embeddings/oleObject87.bin"/><Relationship Id="rId5" Type="http://schemas.openxmlformats.org/officeDocument/2006/relationships/image" Target="../media/image87.wmf"/><Relationship Id="rId4" Type="http://schemas.openxmlformats.org/officeDocument/2006/relationships/oleObject" Target="../embeddings/oleObject86.bin"/><Relationship Id="rId9" Type="http://schemas.openxmlformats.org/officeDocument/2006/relationships/image" Target="../media/image89.w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4.vml"/><Relationship Id="rId5" Type="http://schemas.openxmlformats.org/officeDocument/2006/relationships/image" Target="../media/image90.wmf"/><Relationship Id="rId4" Type="http://schemas.openxmlformats.org/officeDocument/2006/relationships/oleObject" Target="../embeddings/oleObject89.bin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1.bin"/><Relationship Id="rId3" Type="http://schemas.openxmlformats.org/officeDocument/2006/relationships/image" Target="../media/image3.png"/><Relationship Id="rId7" Type="http://schemas.openxmlformats.org/officeDocument/2006/relationships/image" Target="../media/image9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5.vml"/><Relationship Id="rId6" Type="http://schemas.openxmlformats.org/officeDocument/2006/relationships/oleObject" Target="../embeddings/oleObject90.bin"/><Relationship Id="rId11" Type="http://schemas.openxmlformats.org/officeDocument/2006/relationships/image" Target="../media/image93.wmf"/><Relationship Id="rId5" Type="http://schemas.openxmlformats.org/officeDocument/2006/relationships/image" Target="../media/image90.wmf"/><Relationship Id="rId10" Type="http://schemas.openxmlformats.org/officeDocument/2006/relationships/oleObject" Target="../embeddings/oleObject92.bin"/><Relationship Id="rId4" Type="http://schemas.openxmlformats.org/officeDocument/2006/relationships/oleObject" Target="../embeddings/oleObject89.bin"/><Relationship Id="rId9" Type="http://schemas.openxmlformats.org/officeDocument/2006/relationships/image" Target="../media/image92.wm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6.vml"/><Relationship Id="rId5" Type="http://schemas.openxmlformats.org/officeDocument/2006/relationships/image" Target="../media/image94.wmf"/><Relationship Id="rId4" Type="http://schemas.openxmlformats.org/officeDocument/2006/relationships/oleObject" Target="../embeddings/oleObject93.bin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5.bin"/><Relationship Id="rId3" Type="http://schemas.openxmlformats.org/officeDocument/2006/relationships/image" Target="../media/image3.png"/><Relationship Id="rId7" Type="http://schemas.openxmlformats.org/officeDocument/2006/relationships/image" Target="../media/image9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7.vml"/><Relationship Id="rId6" Type="http://schemas.openxmlformats.org/officeDocument/2006/relationships/oleObject" Target="../embeddings/oleObject94.bin"/><Relationship Id="rId11" Type="http://schemas.openxmlformats.org/officeDocument/2006/relationships/image" Target="../media/image97.wmf"/><Relationship Id="rId5" Type="http://schemas.openxmlformats.org/officeDocument/2006/relationships/image" Target="../media/image94.wmf"/><Relationship Id="rId10" Type="http://schemas.openxmlformats.org/officeDocument/2006/relationships/oleObject" Target="../embeddings/oleObject96.bin"/><Relationship Id="rId4" Type="http://schemas.openxmlformats.org/officeDocument/2006/relationships/oleObject" Target="../embeddings/oleObject93.bin"/><Relationship Id="rId9" Type="http://schemas.openxmlformats.org/officeDocument/2006/relationships/image" Target="../media/image96.w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8.vml"/><Relationship Id="rId6" Type="http://schemas.openxmlformats.org/officeDocument/2006/relationships/oleObject" Target="../embeddings/oleObject98.bin"/><Relationship Id="rId5" Type="http://schemas.openxmlformats.org/officeDocument/2006/relationships/image" Target="../media/image98.wmf"/><Relationship Id="rId4" Type="http://schemas.openxmlformats.org/officeDocument/2006/relationships/oleObject" Target="../embeddings/oleObject97.bin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9.bin"/><Relationship Id="rId13" Type="http://schemas.openxmlformats.org/officeDocument/2006/relationships/oleObject" Target="../embeddings/oleObject102.bin"/><Relationship Id="rId3" Type="http://schemas.openxmlformats.org/officeDocument/2006/relationships/image" Target="../media/image3.png"/><Relationship Id="rId7" Type="http://schemas.openxmlformats.org/officeDocument/2006/relationships/image" Target="../media/image99.wmf"/><Relationship Id="rId12" Type="http://schemas.openxmlformats.org/officeDocument/2006/relationships/image" Target="../media/image10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9.vml"/><Relationship Id="rId6" Type="http://schemas.openxmlformats.org/officeDocument/2006/relationships/oleObject" Target="../embeddings/oleObject98.bin"/><Relationship Id="rId11" Type="http://schemas.openxmlformats.org/officeDocument/2006/relationships/oleObject" Target="../embeddings/oleObject101.bin"/><Relationship Id="rId5" Type="http://schemas.openxmlformats.org/officeDocument/2006/relationships/image" Target="../media/image98.wmf"/><Relationship Id="rId10" Type="http://schemas.openxmlformats.org/officeDocument/2006/relationships/image" Target="../media/image100.wmf"/><Relationship Id="rId4" Type="http://schemas.openxmlformats.org/officeDocument/2006/relationships/oleObject" Target="../embeddings/oleObject97.bin"/><Relationship Id="rId9" Type="http://schemas.openxmlformats.org/officeDocument/2006/relationships/oleObject" Target="../embeddings/oleObject100.bin"/><Relationship Id="rId14" Type="http://schemas.openxmlformats.org/officeDocument/2006/relationships/image" Target="../media/image102.w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0.vml"/><Relationship Id="rId6" Type="http://schemas.openxmlformats.org/officeDocument/2006/relationships/oleObject" Target="../embeddings/oleObject104.bin"/><Relationship Id="rId5" Type="http://schemas.openxmlformats.org/officeDocument/2006/relationships/image" Target="../media/image103.wmf"/><Relationship Id="rId4" Type="http://schemas.openxmlformats.org/officeDocument/2006/relationships/oleObject" Target="../embeddings/oleObject103.bin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5.bin"/><Relationship Id="rId13" Type="http://schemas.openxmlformats.org/officeDocument/2006/relationships/image" Target="../media/image107.wmf"/><Relationship Id="rId3" Type="http://schemas.openxmlformats.org/officeDocument/2006/relationships/image" Target="../media/image3.png"/><Relationship Id="rId7" Type="http://schemas.openxmlformats.org/officeDocument/2006/relationships/image" Target="../media/image104.wmf"/><Relationship Id="rId12" Type="http://schemas.openxmlformats.org/officeDocument/2006/relationships/oleObject" Target="../embeddings/oleObject107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1.vml"/><Relationship Id="rId6" Type="http://schemas.openxmlformats.org/officeDocument/2006/relationships/oleObject" Target="../embeddings/oleObject104.bin"/><Relationship Id="rId11" Type="http://schemas.openxmlformats.org/officeDocument/2006/relationships/image" Target="../media/image106.wmf"/><Relationship Id="rId5" Type="http://schemas.openxmlformats.org/officeDocument/2006/relationships/image" Target="../media/image103.wmf"/><Relationship Id="rId15" Type="http://schemas.openxmlformats.org/officeDocument/2006/relationships/image" Target="../media/image108.wmf"/><Relationship Id="rId10" Type="http://schemas.openxmlformats.org/officeDocument/2006/relationships/oleObject" Target="../embeddings/oleObject106.bin"/><Relationship Id="rId4" Type="http://schemas.openxmlformats.org/officeDocument/2006/relationships/oleObject" Target="../embeddings/oleObject103.bin"/><Relationship Id="rId9" Type="http://schemas.openxmlformats.org/officeDocument/2006/relationships/image" Target="../media/image105.wmf"/><Relationship Id="rId14" Type="http://schemas.openxmlformats.org/officeDocument/2006/relationships/oleObject" Target="../embeddings/oleObject108.bin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2.vml"/><Relationship Id="rId5" Type="http://schemas.openxmlformats.org/officeDocument/2006/relationships/image" Target="../media/image109.wmf"/><Relationship Id="rId4" Type="http://schemas.openxmlformats.org/officeDocument/2006/relationships/oleObject" Target="../embeddings/oleObject109.bin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1.bin"/><Relationship Id="rId13" Type="http://schemas.openxmlformats.org/officeDocument/2006/relationships/image" Target="../media/image113.wmf"/><Relationship Id="rId3" Type="http://schemas.openxmlformats.org/officeDocument/2006/relationships/image" Target="../media/image3.png"/><Relationship Id="rId7" Type="http://schemas.openxmlformats.org/officeDocument/2006/relationships/image" Target="../media/image110.wmf"/><Relationship Id="rId12" Type="http://schemas.openxmlformats.org/officeDocument/2006/relationships/oleObject" Target="../embeddings/oleObject113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3.vml"/><Relationship Id="rId6" Type="http://schemas.openxmlformats.org/officeDocument/2006/relationships/oleObject" Target="../embeddings/oleObject110.bin"/><Relationship Id="rId11" Type="http://schemas.openxmlformats.org/officeDocument/2006/relationships/image" Target="../media/image112.wmf"/><Relationship Id="rId5" Type="http://schemas.openxmlformats.org/officeDocument/2006/relationships/image" Target="../media/image109.wmf"/><Relationship Id="rId10" Type="http://schemas.openxmlformats.org/officeDocument/2006/relationships/oleObject" Target="../embeddings/oleObject112.bin"/><Relationship Id="rId4" Type="http://schemas.openxmlformats.org/officeDocument/2006/relationships/oleObject" Target="../embeddings/oleObject109.bin"/><Relationship Id="rId9" Type="http://schemas.openxmlformats.org/officeDocument/2006/relationships/image" Target="../media/image111.wm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4.vml"/><Relationship Id="rId5" Type="http://schemas.openxmlformats.org/officeDocument/2006/relationships/image" Target="../media/image114.wmf"/><Relationship Id="rId4" Type="http://schemas.openxmlformats.org/officeDocument/2006/relationships/oleObject" Target="../embeddings/oleObject114.bin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6.bin"/><Relationship Id="rId3" Type="http://schemas.openxmlformats.org/officeDocument/2006/relationships/image" Target="../media/image3.png"/><Relationship Id="rId7" Type="http://schemas.openxmlformats.org/officeDocument/2006/relationships/image" Target="../media/image11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5.vml"/><Relationship Id="rId6" Type="http://schemas.openxmlformats.org/officeDocument/2006/relationships/oleObject" Target="../embeddings/oleObject115.bin"/><Relationship Id="rId11" Type="http://schemas.openxmlformats.org/officeDocument/2006/relationships/image" Target="../media/image117.wmf"/><Relationship Id="rId5" Type="http://schemas.openxmlformats.org/officeDocument/2006/relationships/image" Target="../media/image114.wmf"/><Relationship Id="rId10" Type="http://schemas.openxmlformats.org/officeDocument/2006/relationships/oleObject" Target="../embeddings/oleObject117.bin"/><Relationship Id="rId4" Type="http://schemas.openxmlformats.org/officeDocument/2006/relationships/oleObject" Target="../embeddings/oleObject114.bin"/><Relationship Id="rId9" Type="http://schemas.openxmlformats.org/officeDocument/2006/relationships/image" Target="../media/image116.wmf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6.vml"/><Relationship Id="rId5" Type="http://schemas.openxmlformats.org/officeDocument/2006/relationships/image" Target="../media/image118.wmf"/><Relationship Id="rId4" Type="http://schemas.openxmlformats.org/officeDocument/2006/relationships/oleObject" Target="../embeddings/oleObject118.bin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1.bin"/><Relationship Id="rId3" Type="http://schemas.openxmlformats.org/officeDocument/2006/relationships/image" Target="../media/image3.png"/><Relationship Id="rId7" Type="http://schemas.openxmlformats.org/officeDocument/2006/relationships/image" Target="../media/image11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7.vml"/><Relationship Id="rId6" Type="http://schemas.openxmlformats.org/officeDocument/2006/relationships/oleObject" Target="../embeddings/oleObject120.bin"/><Relationship Id="rId11" Type="http://schemas.openxmlformats.org/officeDocument/2006/relationships/image" Target="../media/image121.wmf"/><Relationship Id="rId5" Type="http://schemas.openxmlformats.org/officeDocument/2006/relationships/image" Target="../media/image118.wmf"/><Relationship Id="rId10" Type="http://schemas.openxmlformats.org/officeDocument/2006/relationships/oleObject" Target="../embeddings/oleObject122.bin"/><Relationship Id="rId4" Type="http://schemas.openxmlformats.org/officeDocument/2006/relationships/oleObject" Target="../embeddings/oleObject119.bin"/><Relationship Id="rId9" Type="http://schemas.openxmlformats.org/officeDocument/2006/relationships/image" Target="../media/image120.wmf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7" Type="http://schemas.openxmlformats.org/officeDocument/2006/relationships/image" Target="../media/image7.sv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7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7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046" t="35377" r="27467" b="22053"/>
          <a:stretch/>
        </p:blipFill>
        <p:spPr>
          <a:xfrm>
            <a:off x="2923822" y="1975556"/>
            <a:ext cx="5475112" cy="339269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1865055" y="2225178"/>
            <a:ext cx="8229600" cy="362985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</p:txBody>
      </p:sp>
    </p:spTree>
    <p:extLst>
      <p:ext uri="{BB962C8B-B14F-4D97-AF65-F5344CB8AC3E}">
        <p14:creationId xmlns:p14="http://schemas.microsoft.com/office/powerpoint/2010/main" val="164448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6715962"/>
              </p:ext>
            </p:extLst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Equation" r:id="rId4" imgW="4431960" imgH="952200" progId="Equation.DSMT4">
                  <p:embed/>
                </p:oleObj>
              </mc:Choice>
              <mc:Fallback>
                <p:oleObj name="Equation" r:id="rId4" imgW="443196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228310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7046621"/>
              </p:ext>
            </p:extLst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6" name="Equation" r:id="rId4" imgW="6781680" imgH="952200" progId="Equation.DSMT4">
                  <p:embed/>
                </p:oleObj>
              </mc:Choice>
              <mc:Fallback>
                <p:oleObj name="Equation" r:id="rId4" imgW="678168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7403385"/>
              </p:ext>
            </p:extLst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" name="Equation" r:id="rId6" imgW="1625400" imgH="952200" progId="Equation.DSMT4">
                  <p:embed/>
                </p:oleObj>
              </mc:Choice>
              <mc:Fallback>
                <p:oleObj name="Equation" r:id="rId6" imgW="1625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50999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6"/>
          <p:cNvSpPr txBox="1">
            <a:spLocks noChangeArrowheads="1"/>
          </p:cNvSpPr>
          <p:nvPr/>
        </p:nvSpPr>
        <p:spPr>
          <a:xfrm>
            <a:off x="1460937" y="3183467"/>
            <a:ext cx="9680027" cy="166875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2404484"/>
              </p:ext>
            </p:extLst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Equation" r:id="rId4" imgW="6933960" imgH="952200" progId="Equation.DSMT4">
                  <p:embed/>
                </p:oleObj>
              </mc:Choice>
              <mc:Fallback>
                <p:oleObj name="Equation" r:id="rId4" imgW="6933960" imgH="9522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0636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1141601"/>
              </p:ext>
            </p:extLst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4" name="Equation" r:id="rId4" imgW="5499000" imgH="952200" progId="Equation.DSMT4">
                  <p:embed/>
                </p:oleObj>
              </mc:Choice>
              <mc:Fallback>
                <p:oleObj name="Equation" r:id="rId4" imgW="549900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6684604"/>
              </p:ext>
            </p:extLst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5" name="Equation" r:id="rId6" imgW="5486400" imgH="952200" progId="Equation.DSMT4">
                  <p:embed/>
                </p:oleObj>
              </mc:Choice>
              <mc:Fallback>
                <p:oleObj name="Equation" r:id="rId6" imgW="5486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45927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2656033"/>
              </p:ext>
            </p:extLst>
          </p:nvPr>
        </p:nvGraphicFramePr>
        <p:xfrm>
          <a:off x="3261412" y="3314002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6" name="Equation" r:id="rId4" imgW="2641320" imgH="558720" progId="Equation.DSMT4">
                  <p:embed/>
                </p:oleObj>
              </mc:Choice>
              <mc:Fallback>
                <p:oleObj name="Equation" r:id="rId4" imgW="2641320" imgH="558720" progId="Equation.DSMT4">
                  <p:embed/>
                  <p:pic>
                    <p:nvPicPr>
                      <p:cNvPr id="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1412" y="3314002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1563960" y="2258882"/>
            <a:ext cx="7572842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1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7913435"/>
              </p:ext>
            </p:extLst>
          </p:nvPr>
        </p:nvGraphicFramePr>
        <p:xfrm>
          <a:off x="1994423" y="4067908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7" name="Equation" r:id="rId6" imgW="6095880" imgH="952200" progId="Equation.DSMT4">
                  <p:embed/>
                </p:oleObj>
              </mc:Choice>
              <mc:Fallback>
                <p:oleObj name="Equation" r:id="rId6" imgW="6095880" imgH="952200" progId="Equation.DSMT4">
                  <p:embed/>
                  <p:pic>
                    <p:nvPicPr>
                      <p:cNvPr id="7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4423" y="4067908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2879753"/>
              </p:ext>
            </p:extLst>
          </p:nvPr>
        </p:nvGraphicFramePr>
        <p:xfrm>
          <a:off x="3277835" y="5354111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8" name="Equation" r:id="rId8" imgW="3530520" imgH="952200" progId="Equation.DSMT4">
                  <p:embed/>
                </p:oleObj>
              </mc:Choice>
              <mc:Fallback>
                <p:oleObj name="Equation" r:id="rId8" imgW="353052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7835" y="5354111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510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2513149" y="2210682"/>
            <a:ext cx="7943850" cy="319669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427588"/>
              </p:ext>
            </p:extLst>
          </p:nvPr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" name="Equation" r:id="rId4" imgW="3416040" imgH="495000" progId="Equation.DSMT4">
                  <p:embed/>
                </p:oleObj>
              </mc:Choice>
              <mc:Fallback>
                <p:oleObj name="Equation" r:id="rId4" imgW="3416040" imgH="4950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9293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9300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Rate of change </a:t>
            </a:r>
            <a:r>
              <a:rPr lang="en-US" altLang="en-US" dirty="0" smtClean="0"/>
              <a:t>of the total 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total 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/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8" name="Equation" r:id="rId4" imgW="1091880" imgH="393480" progId="Equation.DSMT4">
                  <p:embed/>
                </p:oleObj>
              </mc:Choice>
              <mc:Fallback>
                <p:oleObj name="Equation" r:id="rId4" imgW="1091880" imgH="39348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7737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53327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Profit Function</a:t>
            </a:r>
            <a:endParaRPr lang="en-US" altLang="en-US" dirty="0" smtClean="0"/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difference between of </a:t>
            </a:r>
            <a:r>
              <a:rPr lang="en-US" altLang="en-US" b="1" dirty="0" smtClean="0"/>
              <a:t>Revenue Function             </a:t>
            </a:r>
            <a:r>
              <a:rPr lang="en-US" altLang="en-US" dirty="0" smtClean="0"/>
              <a:t>and  </a:t>
            </a:r>
            <a:r>
              <a:rPr lang="en-US" altLang="en-US" b="1" dirty="0" smtClean="0"/>
              <a:t>Cost Function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8320706"/>
              </p:ext>
            </p:extLst>
          </p:nvPr>
        </p:nvGraphicFramePr>
        <p:xfrm>
          <a:off x="4367213" y="4446588"/>
          <a:ext cx="2794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2" name="Equation" r:id="rId4" imgW="1396800" imgH="253800" progId="Equation.DSMT4">
                  <p:embed/>
                </p:oleObj>
              </mc:Choice>
              <mc:Fallback>
                <p:oleObj name="Equation" r:id="rId4" imgW="1396800" imgH="25380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7213" y="4446588"/>
                        <a:ext cx="2794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5745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8507" y="1731674"/>
            <a:ext cx="8229600" cy="40025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Now we </a:t>
            </a:r>
            <a:r>
              <a:rPr lang="en-US" altLang="en-US" dirty="0"/>
              <a:t>will discuss the marginal analysis of various functions related to: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Cost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 smtClean="0"/>
              <a:t>Revenue</a:t>
            </a:r>
            <a:endParaRPr lang="en-US" altLang="en-US" sz="2800" dirty="0"/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 smtClean="0"/>
              <a:t>Profit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4544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0658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3404886"/>
              </p:ext>
            </p:extLst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4" name="Equation" r:id="rId4" imgW="1091880" imgH="393480" progId="Equation.DSMT4">
                  <p:embed/>
                </p:oleObj>
              </mc:Choice>
              <mc:Fallback>
                <p:oleObj name="Equation" r:id="rId4" imgW="1091880" imgH="39348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5822356"/>
              </p:ext>
            </p:extLst>
          </p:nvPr>
        </p:nvGraphicFramePr>
        <p:xfrm>
          <a:off x="6458826" y="207709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5" name="Equation" r:id="rId6" imgW="406080" imgH="203040" progId="Equation.DSMT4">
                  <p:embed/>
                </p:oleObj>
              </mc:Choice>
              <mc:Fallback>
                <p:oleObj name="Equation" r:id="rId6" imgW="406080" imgH="20304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8826" y="207709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838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9143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Revenue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Revenue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2722155"/>
              </p:ext>
            </p:extLst>
          </p:nvPr>
        </p:nvGraphicFramePr>
        <p:xfrm>
          <a:off x="7268123" y="200162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8"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8123" y="200162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346272"/>
              </p:ext>
            </p:extLst>
          </p:nvPr>
        </p:nvGraphicFramePr>
        <p:xfrm>
          <a:off x="4668838" y="3721100"/>
          <a:ext cx="2209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9" name="Equation" r:id="rId6" imgW="1104840" imgH="393480" progId="Equation.DSMT4">
                  <p:embed/>
                </p:oleObj>
              </mc:Choice>
              <mc:Fallback>
                <p:oleObj name="Equation" r:id="rId6" imgW="1104840" imgH="39348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8838" y="3721100"/>
                        <a:ext cx="2209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2685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9669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Profit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Profit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5746167"/>
              </p:ext>
            </p:extLst>
          </p:nvPr>
        </p:nvGraphicFramePr>
        <p:xfrm>
          <a:off x="6865226" y="2079600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6"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65226" y="2079600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8479105"/>
              </p:ext>
            </p:extLst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7" name="Equation" r:id="rId6" imgW="1091880" imgH="393480" progId="Equation.DSMT4">
                  <p:embed/>
                </p:oleObj>
              </mc:Choice>
              <mc:Fallback>
                <p:oleObj name="Equation" r:id="rId6" imgW="1091880" imgH="39348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52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2083190" y="1647118"/>
            <a:ext cx="8229600" cy="326354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Suppose the total cost in dollars incurred each week by </a:t>
            </a:r>
            <a:r>
              <a:rPr lang="en-US" altLang="en-US" dirty="0" smtClean="0"/>
              <a:t>company </a:t>
            </a:r>
            <a:r>
              <a:rPr lang="en-US" altLang="en-US" dirty="0"/>
              <a:t>for manufacturing x refrigerators is given by the total cost function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	</a:t>
            </a:r>
            <a:r>
              <a:rPr lang="en-US" altLang="en-US" dirty="0" smtClean="0"/>
              <a:t>                                                            (</a:t>
            </a:r>
            <a:r>
              <a:rPr lang="en-US" altLang="en-US" dirty="0"/>
              <a:t>0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x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400</a:t>
            </a:r>
            <a:r>
              <a:rPr lang="en-US" altLang="en-US" dirty="0" smtClean="0"/>
              <a:t>)</a:t>
            </a:r>
            <a:endParaRPr lang="en-US" altLang="en-US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1595102"/>
              </p:ext>
            </p:extLst>
          </p:nvPr>
        </p:nvGraphicFramePr>
        <p:xfrm>
          <a:off x="3337460" y="3894163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1" name="Equation" r:id="rId4" imgW="1765080" imgH="228600" progId="Equation.DSMT4">
                  <p:embed/>
                </p:oleObj>
              </mc:Choice>
              <mc:Fallback>
                <p:oleObj name="Equation" r:id="rId4" imgW="1765080" imgH="22860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7460" y="3894163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6044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128345" y="2016831"/>
            <a:ext cx="8229600" cy="3006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What is the actual cost incurred for manufacturing the 251st refrigerator?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Find the rate of change of the total cost function with respect to x when x = 250.</a:t>
            </a:r>
          </a:p>
        </p:txBody>
      </p:sp>
    </p:spTree>
    <p:extLst>
      <p:ext uri="{BB962C8B-B14F-4D97-AF65-F5344CB8AC3E}">
        <p14:creationId xmlns:p14="http://schemas.microsoft.com/office/powerpoint/2010/main" val="250811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660634" y="1678166"/>
            <a:ext cx="8697311" cy="379694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6075" indent="-346075">
              <a:buFont typeface="Wingdings" panose="05000000000000000000" pitchFamily="2" charset="2"/>
              <a:buAutoNum type="alphaLcPeriod"/>
              <a:tabLst>
                <a:tab pos="2916238" algn="r"/>
                <a:tab pos="3027363" algn="l"/>
              </a:tabLst>
              <a:defRPr/>
            </a:pPr>
            <a:endParaRPr lang="en-US" altLang="en-US" dirty="0" smtClean="0"/>
          </a:p>
          <a:p>
            <a:pPr marL="346075" indent="-346075">
              <a:buFont typeface="Wingdings" panose="05000000000000000000" pitchFamily="2" charset="2"/>
              <a:buAutoNum type="alphaLcPeriod"/>
              <a:tabLst>
                <a:tab pos="2916238" algn="r"/>
                <a:tab pos="3027363" algn="l"/>
              </a:tabLst>
              <a:defRPr/>
            </a:pPr>
            <a:r>
              <a:rPr lang="en-US" altLang="en-US" dirty="0" smtClean="0"/>
              <a:t>The </a:t>
            </a:r>
            <a:r>
              <a:rPr lang="en-US" altLang="en-US" dirty="0"/>
              <a:t>cost incurred in producing the 251st refrigerator is </a:t>
            </a:r>
            <a:endParaRPr lang="en-US" altLang="en-US" dirty="0" smtClean="0"/>
          </a:p>
          <a:p>
            <a:pPr marL="346075" indent="-346075">
              <a:lnSpc>
                <a:spcPct val="140000"/>
              </a:lnSpc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C(251) – C(250)	= 			    </a:t>
            </a:r>
            <a:endParaRPr lang="en-US" altLang="en-US" dirty="0" smtClean="0"/>
          </a:p>
          <a:p>
            <a:pPr marL="346075" indent="-346075">
              <a:lnSpc>
                <a:spcPct val="140000"/>
              </a:lnSpc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	= 45,599.8 – 45,500</a:t>
            </a:r>
          </a:p>
          <a:p>
            <a:pPr marL="346075" indent="-346075"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	= 99.80</a:t>
            </a:r>
          </a:p>
          <a:p>
            <a:pPr marL="346075" indent="-346075"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or $99.80.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1381725"/>
              </p:ext>
            </p:extLst>
          </p:nvPr>
        </p:nvGraphicFramePr>
        <p:xfrm>
          <a:off x="3861302" y="1678166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3" name="Equation" r:id="rId4" imgW="1765080" imgH="228600" progId="Equation.DSMT4">
                  <p:embed/>
                </p:oleObj>
              </mc:Choice>
              <mc:Fallback>
                <p:oleObj name="Equation" r:id="rId4" imgW="176508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1302" y="1678166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7355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2019" y="1680018"/>
            <a:ext cx="10562897" cy="44873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 startAt="2"/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The rate of change of the total cost function </a:t>
            </a:r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 smtClean="0"/>
              <a:t>with </a:t>
            </a:r>
            <a:r>
              <a:rPr lang="en-US" altLang="en-US" sz="2800" dirty="0"/>
              <a:t>respect to x is given by  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C´(x) 	= 200 – 0.4x</a:t>
            </a:r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So, when production is 250 refrigerators, the rate of change of the total cost with respect to x is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C´(x) 	= 200 – 0.4(250)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	= 100</a:t>
            </a:r>
          </a:p>
          <a:p>
            <a:pPr marL="898525" lvl="1" indent="-438150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or $100.</a:t>
            </a:r>
          </a:p>
        </p:txBody>
      </p:sp>
    </p:spTree>
    <p:extLst>
      <p:ext uri="{BB962C8B-B14F-4D97-AF65-F5344CB8AC3E}">
        <p14:creationId xmlns:p14="http://schemas.microsoft.com/office/powerpoint/2010/main" val="405348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66648" y="1621334"/>
            <a:ext cx="10583918" cy="35394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457200" indent="-457200">
              <a:defRPr/>
            </a:pPr>
            <a:r>
              <a:rPr lang="en-US" altLang="en-US" sz="2800" dirty="0"/>
              <a:t>A subsidiary </a:t>
            </a:r>
            <a:r>
              <a:rPr lang="en-US" altLang="en-US" sz="2800" dirty="0" smtClean="0"/>
              <a:t>of Electronics </a:t>
            </a:r>
            <a:r>
              <a:rPr lang="en-US" altLang="en-US" sz="2800" dirty="0"/>
              <a:t>manufactures a portable music player.</a:t>
            </a:r>
          </a:p>
          <a:p>
            <a:pPr marL="457200" indent="-457200">
              <a:defRPr/>
            </a:pPr>
            <a:r>
              <a:rPr lang="en-US" altLang="en-US" sz="2800" dirty="0"/>
              <a:t>Management determined that the daily total cost of producing these players (in dollars) is </a:t>
            </a:r>
            <a:endParaRPr lang="en-US" altLang="en-US" sz="2800" dirty="0" smtClean="0"/>
          </a:p>
          <a:p>
            <a:pPr marL="457200" indent="-457200">
              <a:defRPr/>
            </a:pPr>
            <a:endParaRPr lang="en-US" altLang="en-US" sz="2800" dirty="0"/>
          </a:p>
          <a:p>
            <a:pPr marL="457200" indent="-457200">
              <a:defRPr/>
            </a:pPr>
            <a:r>
              <a:rPr lang="en-US" altLang="en-US" sz="2800" dirty="0"/>
              <a:t>			</a:t>
            </a:r>
          </a:p>
          <a:p>
            <a:pPr marL="952500" lvl="1" indent="-438150">
              <a:defRPr/>
            </a:pPr>
            <a:r>
              <a:rPr lang="en-US" altLang="en-US" sz="2800" dirty="0"/>
              <a:t>where x stands for the number of players produced.</a:t>
            </a:r>
          </a:p>
          <a:p>
            <a:pPr marL="952500" lvl="1" indent="-438150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Find the marginal cost function.</a:t>
            </a:r>
          </a:p>
          <a:p>
            <a:pPr marL="952500" lvl="1" indent="-438150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Find the marginal cost for x = 200, 300, 400, and 600</a:t>
            </a:r>
            <a:r>
              <a:rPr lang="en-US" altLang="en-US" sz="2800" dirty="0" smtClean="0"/>
              <a:t>.</a:t>
            </a:r>
            <a:endParaRPr lang="en-US" altLang="en-US" sz="28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730264"/>
              </p:ext>
            </p:extLst>
          </p:nvPr>
        </p:nvGraphicFramePr>
        <p:xfrm>
          <a:off x="3348639" y="3102389"/>
          <a:ext cx="4978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7" name="Equation" r:id="rId4" imgW="2489040" imgH="228600" progId="Equation.DSMT4">
                  <p:embed/>
                </p:oleObj>
              </mc:Choice>
              <mc:Fallback>
                <p:oleObj name="Equation" r:id="rId4" imgW="248904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8639" y="3102389"/>
                        <a:ext cx="4978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239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66041" y="2396359"/>
            <a:ext cx="9301655" cy="310854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If the total cost function is:</a:t>
            </a:r>
          </a:p>
          <a:p>
            <a:pPr marL="346075" indent="-346075"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46075" indent="-346075"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346075" indent="-346075">
              <a:defRPr/>
            </a:pPr>
            <a:r>
              <a:rPr lang="en-US" altLang="en-US" sz="2800" dirty="0" smtClean="0"/>
              <a:t>then</a:t>
            </a:r>
            <a:r>
              <a:rPr lang="en-US" altLang="en-US" sz="2800" dirty="0"/>
              <a:t>, its derivative is the marginal cost function</a:t>
            </a:r>
            <a:r>
              <a:rPr lang="en-US" altLang="en-US" sz="2800" dirty="0" smtClean="0"/>
              <a:t>:</a:t>
            </a:r>
          </a:p>
          <a:p>
            <a:pPr marL="346075" indent="-346075">
              <a:defRPr/>
            </a:pPr>
            <a:endParaRPr lang="en-US" altLang="en-US" sz="2800" dirty="0" smtClean="0"/>
          </a:p>
          <a:p>
            <a:pPr marL="346075" indent="-346075">
              <a:defRPr/>
            </a:pPr>
            <a:endParaRPr lang="en-US" altLang="en-US" sz="2800" dirty="0"/>
          </a:p>
          <a:p>
            <a:pPr marL="346075" indent="-346075">
              <a:defRPr/>
            </a:pPr>
            <a:r>
              <a:rPr lang="en-US" altLang="en-US" sz="2800" dirty="0"/>
              <a:t>		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6800958"/>
              </p:ext>
            </p:extLst>
          </p:nvPr>
        </p:nvGraphicFramePr>
        <p:xfrm>
          <a:off x="3365450" y="3062543"/>
          <a:ext cx="4978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6" name="Equation" r:id="rId4" imgW="2489040" imgH="228600" progId="Equation.DSMT4">
                  <p:embed/>
                </p:oleObj>
              </mc:Choice>
              <mc:Fallback>
                <p:oleObj name="Equation" r:id="rId4" imgW="248904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5450" y="3062543"/>
                        <a:ext cx="4978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9592705"/>
              </p:ext>
            </p:extLst>
          </p:nvPr>
        </p:nvGraphicFramePr>
        <p:xfrm>
          <a:off x="3924250" y="4685756"/>
          <a:ext cx="38608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7" name="Equation" r:id="rId6" imgW="1930320" imgH="228600" progId="Equation.DSMT4">
                  <p:embed/>
                </p:oleObj>
              </mc:Choice>
              <mc:Fallback>
                <p:oleObj name="Equation" r:id="rId6" imgW="1930320" imgH="22860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250" y="4685756"/>
                        <a:ext cx="38608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7609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86075" y="1544550"/>
            <a:ext cx="9330281" cy="461664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 startAt="2"/>
              <a:defRPr/>
            </a:pPr>
            <a:r>
              <a:rPr lang="en-US" altLang="en-US" sz="2800" dirty="0"/>
              <a:t>The marginal cost for x = 200, 300, 400, and 600 is: </a:t>
            </a:r>
          </a:p>
          <a:p>
            <a:pPr marL="346075" indent="-346075">
              <a:lnSpc>
                <a:spcPct val="140000"/>
              </a:lnSpc>
              <a:defRPr/>
            </a:pPr>
            <a:r>
              <a:rPr lang="en-US" altLang="en-US" sz="2800" dirty="0"/>
              <a:t>		C´(200) = 0.0003(200)2 – 0.16(200) + 40 = </a:t>
            </a:r>
            <a:r>
              <a:rPr lang="en-US" altLang="en-US" sz="2800" dirty="0" smtClean="0"/>
              <a:t>20</a:t>
            </a:r>
          </a:p>
          <a:p>
            <a:pPr marL="346075" indent="-346075">
              <a:lnSpc>
                <a:spcPct val="140000"/>
              </a:lnSpc>
              <a:defRPr/>
            </a:pPr>
            <a:endParaRPr lang="en-US" altLang="en-US" sz="2800" dirty="0"/>
          </a:p>
          <a:p>
            <a:pPr marL="346075" indent="-346075">
              <a:defRPr/>
            </a:pPr>
            <a:r>
              <a:rPr lang="en-US" altLang="en-US" sz="2800" dirty="0"/>
              <a:t>		C´(300) = 0.0003(300)2 – 0.16(300) + 40 = </a:t>
            </a:r>
            <a:r>
              <a:rPr lang="en-US" altLang="en-US" sz="2800" dirty="0" smtClean="0"/>
              <a:t>19</a:t>
            </a:r>
          </a:p>
          <a:p>
            <a:pPr marL="346075" indent="-346075">
              <a:defRPr/>
            </a:pPr>
            <a:endParaRPr lang="en-US" altLang="en-US" sz="2800" dirty="0"/>
          </a:p>
          <a:p>
            <a:pPr marL="346075" indent="-346075">
              <a:lnSpc>
                <a:spcPct val="110000"/>
              </a:lnSpc>
              <a:defRPr/>
            </a:pPr>
            <a:r>
              <a:rPr lang="en-US" altLang="en-US" sz="2800" dirty="0"/>
              <a:t>		C´(400) = 0.0003(400)2 – 0.16(400) + 40 = </a:t>
            </a:r>
            <a:r>
              <a:rPr lang="en-US" altLang="en-US" sz="2800" dirty="0" smtClean="0"/>
              <a:t>24</a:t>
            </a:r>
          </a:p>
          <a:p>
            <a:pPr marL="346075" indent="-346075">
              <a:lnSpc>
                <a:spcPct val="110000"/>
              </a:lnSpc>
              <a:defRPr/>
            </a:pPr>
            <a:endParaRPr lang="en-US" altLang="en-US" sz="2800" dirty="0"/>
          </a:p>
          <a:p>
            <a:pPr marL="346075" indent="-346075">
              <a:lnSpc>
                <a:spcPct val="110000"/>
              </a:lnSpc>
              <a:defRPr/>
            </a:pPr>
            <a:r>
              <a:rPr lang="en-US" altLang="en-US" sz="2800" dirty="0"/>
              <a:t>		C´(600) = 0.0003(600)2 – 0.16(600) + 40 = 52</a:t>
            </a:r>
          </a:p>
          <a:p>
            <a:pPr marL="346075" indent="-346075">
              <a:lnSpc>
                <a:spcPct val="140000"/>
              </a:lnSpc>
              <a:defRPr/>
            </a:pPr>
            <a:r>
              <a:rPr lang="en-US" altLang="en-US" sz="2800" dirty="0"/>
              <a:t>	or $20/unit, $19/unit, $24/unit, and $52/unit, respectively.</a:t>
            </a:r>
          </a:p>
        </p:txBody>
      </p:sp>
    </p:spTree>
    <p:extLst>
      <p:ext uri="{BB962C8B-B14F-4D97-AF65-F5344CB8AC3E}">
        <p14:creationId xmlns:p14="http://schemas.microsoft.com/office/powerpoint/2010/main" val="334095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62952" y="1628673"/>
            <a:ext cx="10426262" cy="324640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defRPr/>
            </a:pPr>
            <a:r>
              <a:rPr lang="en-US" altLang="en-US" sz="2800" dirty="0" smtClean="0"/>
              <a:t>Given that the revenue function</a:t>
            </a:r>
            <a:endParaRPr lang="en-US" altLang="en-US" sz="2800" dirty="0"/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			</a:t>
            </a:r>
            <a:r>
              <a:rPr lang="en-US" altLang="en-US" sz="2800" dirty="0" smtClean="0"/>
              <a:t>                                        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 </a:t>
            </a:r>
            <a:r>
              <a:rPr lang="en-US" altLang="en-US" sz="2800" dirty="0" smtClean="0"/>
              <a:t>                                                                           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x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20,000</a:t>
            </a:r>
            <a:r>
              <a:rPr lang="en-US" altLang="en-US" sz="2800" dirty="0" smtClean="0"/>
              <a:t>)</a:t>
            </a:r>
          </a:p>
          <a:p>
            <a:pPr marL="396875" indent="-396875">
              <a:lnSpc>
                <a:spcPct val="130000"/>
              </a:lnSpc>
              <a:defRPr/>
            </a:pPr>
            <a:endParaRPr lang="en-US" altLang="en-US" sz="2800" dirty="0"/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 smtClean="0"/>
              <a:t>Find </a:t>
            </a:r>
            <a:r>
              <a:rPr lang="en-US" altLang="en-US" sz="2800" dirty="0"/>
              <a:t>the marginal revenue function R</a:t>
            </a:r>
            <a:r>
              <a:rPr lang="en-US" altLang="en-US" sz="2800" dirty="0" smtClean="0"/>
              <a:t>′.</a:t>
            </a:r>
          </a:p>
          <a:p>
            <a:pPr marL="511175" lvl="1">
              <a:lnSpc>
                <a:spcPct val="80000"/>
              </a:lnSpc>
              <a:defRPr/>
            </a:pPr>
            <a:endParaRPr lang="en-US" altLang="en-US" sz="2800" dirty="0"/>
          </a:p>
          <a:p>
            <a:pPr marL="511175" lvl="1">
              <a:lnSpc>
                <a:spcPct val="80000"/>
              </a:lnSpc>
              <a:defRPr/>
            </a:pPr>
            <a:r>
              <a:rPr lang="en-US" altLang="en-US" sz="2800" dirty="0" smtClean="0"/>
              <a:t>b. Compute </a:t>
            </a:r>
            <a:r>
              <a:rPr lang="en-US" altLang="en-US" sz="2800" dirty="0"/>
              <a:t>R′(2000) and interpret your result.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0800824"/>
              </p:ext>
            </p:extLst>
          </p:nvPr>
        </p:nvGraphicFramePr>
        <p:xfrm>
          <a:off x="2584332" y="2680620"/>
          <a:ext cx="3611563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5" name="Equation" r:id="rId4" imgW="1549080" imgH="253800" progId="Equation.DSMT4">
                  <p:embed/>
                </p:oleObj>
              </mc:Choice>
              <mc:Fallback>
                <p:oleObj name="Equation" r:id="rId4" imgW="154908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4332" y="2680620"/>
                        <a:ext cx="3611563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3905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58507" y="2039187"/>
            <a:ext cx="8604649" cy="263456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 smtClean="0"/>
              <a:t>a. Given </a:t>
            </a:r>
            <a:r>
              <a:rPr lang="en-US" altLang="en-US" sz="2800" dirty="0"/>
              <a:t>the revenue function 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We find its derivative to obtain the marginal revenue function:</a:t>
            </a:r>
          </a:p>
          <a:p>
            <a:pPr marL="457200" indent="-457200"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 		R′(x)	= – 0.04x + 400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7740897"/>
              </p:ext>
            </p:extLst>
          </p:nvPr>
        </p:nvGraphicFramePr>
        <p:xfrm>
          <a:off x="3778752" y="2608094"/>
          <a:ext cx="361315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9" name="Equation" r:id="rId4" imgW="1549080" imgH="253800" progId="Equation.DSMT4">
                  <p:embed/>
                </p:oleObj>
              </mc:Choice>
              <mc:Fallback>
                <p:oleObj name="Equation" r:id="rId4" imgW="154908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8752" y="2608094"/>
                        <a:ext cx="3613150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6417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5628" y="1772878"/>
            <a:ext cx="9984827" cy="272074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 smtClean="0"/>
              <a:t>b. When </a:t>
            </a:r>
            <a:r>
              <a:rPr lang="en-US" altLang="en-US" sz="2800" dirty="0"/>
              <a:t>quantity demanded is 2000, the marginal revenue will be: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	R′(2000)	= – 0.04(2000) + 400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		= 320</a:t>
            </a:r>
          </a:p>
          <a:p>
            <a:pPr marL="457200" indent="-457200">
              <a:spcBef>
                <a:spcPct val="50000"/>
              </a:spcBef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Thus, the actual revenue realized from the sale of the </a:t>
            </a:r>
            <a:r>
              <a:rPr lang="en-US" altLang="en-US" sz="2800" dirty="0" smtClean="0"/>
              <a:t>200 1st </a:t>
            </a:r>
            <a:r>
              <a:rPr lang="en-US" altLang="en-US" sz="2800" dirty="0"/>
              <a:t>loudspeaker system is approximately $320.</a:t>
            </a:r>
          </a:p>
        </p:txBody>
      </p:sp>
    </p:spTree>
    <p:extLst>
      <p:ext uri="{BB962C8B-B14F-4D97-AF65-F5344CB8AC3E}">
        <p14:creationId xmlns:p14="http://schemas.microsoft.com/office/powerpoint/2010/main" val="171531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4365" y="1704850"/>
            <a:ext cx="10058400" cy="36686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Continuing with the last example, suppose the total cost (in dollars) of producing x units of the Acrosonic model F loudspeaker system is  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		C(x) 	= 100x + </a:t>
            </a:r>
            <a:r>
              <a:rPr lang="en-US" altLang="en-US" sz="2800" dirty="0" smtClean="0"/>
              <a:t>200,000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89275" algn="l"/>
              </a:tabLst>
              <a:defRPr/>
            </a:pPr>
            <a:endParaRPr lang="en-US" altLang="en-US" sz="2800" dirty="0"/>
          </a:p>
          <a:p>
            <a:pPr marL="854075" lvl="1" indent="-342900">
              <a:lnSpc>
                <a:spcPct val="12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Find the profit function P.</a:t>
            </a:r>
          </a:p>
          <a:p>
            <a:pPr marL="854075" lvl="1" indent="-342900">
              <a:lnSpc>
                <a:spcPct val="8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Find the marginal profit function P′.</a:t>
            </a:r>
          </a:p>
          <a:p>
            <a:pPr marL="854075" lvl="1" indent="-342900">
              <a:lnSpc>
                <a:spcPct val="9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Compute P′ (2000) and interpret the result.</a:t>
            </a:r>
          </a:p>
        </p:txBody>
      </p:sp>
    </p:spTree>
    <p:extLst>
      <p:ext uri="{BB962C8B-B14F-4D97-AF65-F5344CB8AC3E}">
        <p14:creationId xmlns:p14="http://schemas.microsoft.com/office/powerpoint/2010/main" val="412055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62952" y="1628673"/>
            <a:ext cx="10047890" cy="478900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From last example we know that the revenue function is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 smtClean="0"/>
              <a:t>Profit </a:t>
            </a:r>
            <a:r>
              <a:rPr lang="en-US" altLang="en-US" sz="2800" dirty="0"/>
              <a:t>is the difference between total revenue and total cost, so the profit function </a:t>
            </a:r>
            <a:r>
              <a:rPr lang="en-US" altLang="en-US" sz="2800" dirty="0" smtClean="0"/>
              <a:t>is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 smtClean="0"/>
              <a:t>	</a:t>
            </a:r>
            <a:r>
              <a:rPr lang="en-US" altLang="en-US" sz="2800" dirty="0"/>
              <a:t>	 P(x)	= R(x) – C(x</a:t>
            </a:r>
            <a:r>
              <a:rPr lang="en-US" altLang="en-US" sz="2800" dirty="0" smtClean="0"/>
              <a:t>)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endParaRPr lang="en-US" altLang="en-US" sz="2800" dirty="0"/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endParaRPr lang="en-US" altLang="en-US" sz="2800" dirty="0"/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	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9689823"/>
              </p:ext>
            </p:extLst>
          </p:nvPr>
        </p:nvGraphicFramePr>
        <p:xfrm>
          <a:off x="3919154" y="2170524"/>
          <a:ext cx="361315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6" name="Equation" r:id="rId4" imgW="1549080" imgH="253800" progId="Equation.DSMT4">
                  <p:embed/>
                </p:oleObj>
              </mc:Choice>
              <mc:Fallback>
                <p:oleObj name="Equation" r:id="rId4" imgW="154908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9154" y="2170524"/>
                        <a:ext cx="361315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7754126"/>
              </p:ext>
            </p:extLst>
          </p:nvPr>
        </p:nvGraphicFramePr>
        <p:xfrm>
          <a:off x="2790801" y="4336761"/>
          <a:ext cx="6575425" cy="187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7" name="Equation" r:id="rId6" imgW="2819160" imgH="799920" progId="Equation.DSMT4">
                  <p:embed/>
                </p:oleObj>
              </mc:Choice>
              <mc:Fallback>
                <p:oleObj name="Equation" r:id="rId6" imgW="2819160" imgH="7999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0801" y="4336761"/>
                        <a:ext cx="6575425" cy="1870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3254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71145" y="2593387"/>
            <a:ext cx="9627475" cy="249299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 startAt="2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Given the profit function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we find its derivative to obtain the marginal profit function: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 P′(x)	= – 0.04x + 300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endParaRPr lang="en-US" altLang="en-US" dirty="0">
              <a:solidFill>
                <a:srgbClr val="FFFF00"/>
              </a:solidFill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3836348"/>
              </p:ext>
            </p:extLst>
          </p:nvPr>
        </p:nvGraphicFramePr>
        <p:xfrm>
          <a:off x="3685660" y="3168759"/>
          <a:ext cx="494506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7" name="Equation" r:id="rId4" imgW="2120760" imgH="253800" progId="Equation.DSMT4">
                  <p:embed/>
                </p:oleObj>
              </mc:Choice>
              <mc:Fallback>
                <p:oleObj name="Equation" r:id="rId4" imgW="212076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5660" y="3168759"/>
                        <a:ext cx="494506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5597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03787" y="2046478"/>
            <a:ext cx="9532883" cy="26044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 startAt="3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When producing x = 2000, the marginal profit is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 P′(2000)	= – 0.04(2000) + 300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	= 220</a:t>
            </a:r>
          </a:p>
          <a:p>
            <a:pPr marL="396875" indent="-396875">
              <a:spcBef>
                <a:spcPct val="23000"/>
              </a:spcBef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Thus, the profit to be made from producing the </a:t>
            </a:r>
            <a:r>
              <a:rPr lang="en-US" altLang="en-US" sz="2800" dirty="0" smtClean="0"/>
              <a:t>200 1st </a:t>
            </a:r>
            <a:r>
              <a:rPr lang="en-US" altLang="en-US" sz="2800" dirty="0"/>
              <a:t>loudspeaker is $220.</a:t>
            </a:r>
          </a:p>
        </p:txBody>
      </p:sp>
    </p:spTree>
    <p:extLst>
      <p:ext uri="{BB962C8B-B14F-4D97-AF65-F5344CB8AC3E}">
        <p14:creationId xmlns:p14="http://schemas.microsoft.com/office/powerpoint/2010/main" val="179479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5378" y="1557866"/>
            <a:ext cx="11045447" cy="39703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en-US" sz="2800" dirty="0"/>
              <a:t>The derivative f ′ of a function f is also a </a:t>
            </a:r>
            <a:r>
              <a:rPr lang="en-US" altLang="en-US" sz="2800" dirty="0" smtClean="0"/>
              <a:t>function.  As </a:t>
            </a:r>
            <a:r>
              <a:rPr lang="en-US" altLang="en-US" sz="2800" dirty="0"/>
              <a:t>such, f ′ may also be </a:t>
            </a:r>
            <a:r>
              <a:rPr lang="en-US" altLang="en-US" sz="2800" dirty="0" smtClean="0"/>
              <a:t>differentiated.   Thus</a:t>
            </a:r>
            <a:r>
              <a:rPr lang="en-US" altLang="en-US" sz="2800" dirty="0"/>
              <a:t>, the function f ′ has a derivative f ″ at a point x in the domain of </a:t>
            </a:r>
            <a:r>
              <a:rPr lang="en-US" altLang="en-US" sz="2800" dirty="0" smtClean="0"/>
              <a:t>f  The </a:t>
            </a:r>
            <a:r>
              <a:rPr lang="en-US" altLang="en-US" sz="2800" dirty="0"/>
              <a:t>function f ″ obtained in this manner is called the second derivative of the function f, </a:t>
            </a:r>
            <a:r>
              <a:rPr lang="en-US" altLang="en-US" sz="2800" dirty="0" smtClean="0"/>
              <a:t>just </a:t>
            </a:r>
            <a:r>
              <a:rPr lang="en-US" altLang="en-US" sz="2800" dirty="0"/>
              <a:t>as the derivative f ′ of f is often called the first derivative of </a:t>
            </a:r>
            <a:r>
              <a:rPr lang="en-US" altLang="en-US" sz="2800" dirty="0" smtClean="0"/>
              <a:t>f. By </a:t>
            </a:r>
            <a:r>
              <a:rPr lang="en-US" altLang="en-US" sz="2800" dirty="0"/>
              <a:t>the same token, you may consider the third, fourth, fifth, </a:t>
            </a:r>
            <a:r>
              <a:rPr lang="en-US" altLang="en-US" sz="2800" dirty="0" smtClean="0"/>
              <a:t>etc.    derivatives </a:t>
            </a:r>
            <a:r>
              <a:rPr lang="en-US" altLang="en-US" sz="2800" dirty="0"/>
              <a:t>of a function f</a:t>
            </a:r>
            <a:r>
              <a:rPr lang="en-US" altLang="en-US" sz="2800" dirty="0" smtClean="0"/>
              <a:t>.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18244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26025" y="1647721"/>
            <a:ext cx="6265818" cy="138499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Find the second derivative of the </a:t>
            </a:r>
            <a:r>
              <a:rPr lang="en-US" altLang="en-US" sz="2800" dirty="0" smtClean="0"/>
              <a:t>function</a:t>
            </a:r>
          </a:p>
          <a:p>
            <a:endParaRPr lang="en-US" altLang="en-US" sz="2800" dirty="0"/>
          </a:p>
          <a:p>
            <a:endParaRPr lang="en-US" altLang="en-US" sz="2800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645780"/>
              </p:ext>
            </p:extLst>
          </p:nvPr>
        </p:nvGraphicFramePr>
        <p:xfrm>
          <a:off x="4260674" y="2304965"/>
          <a:ext cx="162877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1" name="Equation" r:id="rId4" imgW="698400" imgH="253800" progId="Equation.DSMT4">
                  <p:embed/>
                </p:oleObj>
              </mc:Choice>
              <mc:Fallback>
                <p:oleObj name="Equation" r:id="rId4" imgW="69840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0674" y="2304965"/>
                        <a:ext cx="1628775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14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6190949"/>
              </p:ext>
            </p:extLst>
          </p:nvPr>
        </p:nvGraphicFramePr>
        <p:xfrm>
          <a:off x="5170488" y="1960563"/>
          <a:ext cx="1549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0" name="Equation" r:id="rId4" imgW="774360" imgH="228600" progId="Equation.DSMT4">
                  <p:embed/>
                </p:oleObj>
              </mc:Choice>
              <mc:Fallback>
                <p:oleObj name="Equation" r:id="rId4" imgW="774360" imgH="2286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0488" y="1960563"/>
                        <a:ext cx="1549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4788462"/>
              </p:ext>
            </p:extLst>
          </p:nvPr>
        </p:nvGraphicFramePr>
        <p:xfrm>
          <a:off x="4471988" y="3280189"/>
          <a:ext cx="29464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1" name="Equation" r:id="rId6" imgW="1473120" imgH="279360" progId="Equation.DSMT4">
                  <p:embed/>
                </p:oleObj>
              </mc:Choice>
              <mc:Fallback>
                <p:oleObj name="Equation" r:id="rId6" imgW="1473120" imgH="27936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1988" y="3280189"/>
                        <a:ext cx="29464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427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72780" y="2234785"/>
            <a:ext cx="6265818" cy="138499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Find the second derivative of the </a:t>
            </a:r>
            <a:r>
              <a:rPr lang="en-US" altLang="en-US" sz="2800" dirty="0" smtClean="0"/>
              <a:t>function</a:t>
            </a:r>
          </a:p>
          <a:p>
            <a:endParaRPr lang="en-US" altLang="en-US" sz="2800" dirty="0"/>
          </a:p>
          <a:p>
            <a:r>
              <a:rPr lang="en-US" altLang="en-US" sz="2800" dirty="0" smtClean="0"/>
              <a:t> </a:t>
            </a:r>
            <a:endParaRPr lang="en-US" sz="28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918658"/>
              </p:ext>
            </p:extLst>
          </p:nvPr>
        </p:nvGraphicFramePr>
        <p:xfrm>
          <a:off x="4787900" y="2789518"/>
          <a:ext cx="1658938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9" name="Equation" r:id="rId4" imgW="711000" imgH="355320" progId="Equation.DSMT4">
                  <p:embed/>
                </p:oleObj>
              </mc:Choice>
              <mc:Fallback>
                <p:oleObj name="Equation" r:id="rId4" imgW="711000" imgH="35532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2789518"/>
                        <a:ext cx="1658938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7318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5106988" y="1770063"/>
          <a:ext cx="1676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8" name="Equation" r:id="rId4" imgW="838080" imgH="419040" progId="Equation.DSMT4">
                  <p:embed/>
                </p:oleObj>
              </mc:Choice>
              <mc:Fallback>
                <p:oleObj name="Equation" r:id="rId4" imgW="838080" imgH="41904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6988" y="1770063"/>
                        <a:ext cx="1676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4116388" y="3643151"/>
          <a:ext cx="36576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9" name="Equation" r:id="rId6" imgW="1828800" imgH="431640" progId="Equation.DSMT4">
                  <p:embed/>
                </p:oleObj>
              </mc:Choice>
              <mc:Fallback>
                <p:oleObj name="Equation" r:id="rId6" imgW="1828800" imgH="4316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6388" y="3643151"/>
                        <a:ext cx="36576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9127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5703" y="1917864"/>
            <a:ext cx="8723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/>
              <a:t>Find the third derivative of the function </a:t>
            </a:r>
            <a:endParaRPr lang="en-US" altLang="en-US" sz="2800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9197668"/>
              </p:ext>
            </p:extLst>
          </p:nvPr>
        </p:nvGraphicFramePr>
        <p:xfrm>
          <a:off x="6562433" y="2801497"/>
          <a:ext cx="1658938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7" name="Equation" r:id="rId4" imgW="711000" imgH="355320" progId="Equation.DSMT4">
                  <p:embed/>
                </p:oleObj>
              </mc:Choice>
              <mc:Fallback>
                <p:oleObj name="Equation" r:id="rId4" imgW="711000" imgH="35532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2433" y="2801497"/>
                        <a:ext cx="1658938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9015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5910616"/>
              </p:ext>
            </p:extLst>
          </p:nvPr>
        </p:nvGraphicFramePr>
        <p:xfrm>
          <a:off x="4992688" y="1795463"/>
          <a:ext cx="19050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1" name="Equation" r:id="rId4" imgW="952200" imgH="393480" progId="Equation.DSMT4">
                  <p:embed/>
                </p:oleObj>
              </mc:Choice>
              <mc:Fallback>
                <p:oleObj name="Equation" r:id="rId4" imgW="952200" imgH="3934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2688" y="1795463"/>
                        <a:ext cx="19050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1708319"/>
              </p:ext>
            </p:extLst>
          </p:nvPr>
        </p:nvGraphicFramePr>
        <p:xfrm>
          <a:off x="3913188" y="3022600"/>
          <a:ext cx="40640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2" name="Equation" r:id="rId6" imgW="2031840" imgH="431640" progId="Equation.DSMT4">
                  <p:embed/>
                </p:oleObj>
              </mc:Choice>
              <mc:Fallback>
                <p:oleObj name="Equation" r:id="rId6" imgW="2031840" imgH="4316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3188" y="3022600"/>
                        <a:ext cx="40640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4151161"/>
              </p:ext>
            </p:extLst>
          </p:nvPr>
        </p:nvGraphicFramePr>
        <p:xfrm>
          <a:off x="3282950" y="4137025"/>
          <a:ext cx="55118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43" name="Equation" r:id="rId8" imgW="2755800" imgH="431640" progId="Equation.DSMT4">
                  <p:embed/>
                </p:oleObj>
              </mc:Choice>
              <mc:Fallback>
                <p:oleObj name="Equation" r:id="rId8" imgW="2755800" imgH="4316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2950" y="4137025"/>
                        <a:ext cx="55118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8235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26025" y="1647721"/>
            <a:ext cx="62259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/>
              <a:t>Find the </a:t>
            </a:r>
            <a:r>
              <a:rPr lang="en-US" altLang="en-US" sz="2800" dirty="0" smtClean="0"/>
              <a:t>fourth </a:t>
            </a:r>
            <a:r>
              <a:rPr lang="en-US" altLang="en-US" sz="2800" dirty="0"/>
              <a:t>derivative of the function </a:t>
            </a:r>
            <a:endParaRPr lang="en-US" sz="28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8507467"/>
              </p:ext>
            </p:extLst>
          </p:nvPr>
        </p:nvGraphicFramePr>
        <p:xfrm>
          <a:off x="5214938" y="2782888"/>
          <a:ext cx="177641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5" name="Equation" r:id="rId4" imgW="761760" imgH="253800" progId="Equation.DSMT4">
                  <p:embed/>
                </p:oleObj>
              </mc:Choice>
              <mc:Fallback>
                <p:oleObj name="Equation" r:id="rId4" imgW="7617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938" y="2782888"/>
                        <a:ext cx="177641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3780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4104230"/>
              </p:ext>
            </p:extLst>
          </p:nvPr>
        </p:nvGraphicFramePr>
        <p:xfrm>
          <a:off x="4764088" y="2290763"/>
          <a:ext cx="2362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9" name="Equation" r:id="rId4" imgW="1180800" imgH="393480" progId="Equation.DSMT4">
                  <p:embed/>
                </p:oleObj>
              </mc:Choice>
              <mc:Fallback>
                <p:oleObj name="Equation" r:id="rId4" imgW="1180800" imgH="3934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4088" y="2290763"/>
                        <a:ext cx="2362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3220124"/>
              </p:ext>
            </p:extLst>
          </p:nvPr>
        </p:nvGraphicFramePr>
        <p:xfrm>
          <a:off x="4675188" y="3140075"/>
          <a:ext cx="25400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0" name="Equation" r:id="rId6" imgW="1269720" imgH="419040" progId="Equation.DSMT4">
                  <p:embed/>
                </p:oleObj>
              </mc:Choice>
              <mc:Fallback>
                <p:oleObj name="Equation" r:id="rId6" imgW="1269720" imgH="4190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188" y="3140075"/>
                        <a:ext cx="25400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7634016"/>
              </p:ext>
            </p:extLst>
          </p:nvPr>
        </p:nvGraphicFramePr>
        <p:xfrm>
          <a:off x="5056982" y="1701525"/>
          <a:ext cx="177641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1" name="Equation" r:id="rId8" imgW="761760" imgH="253800" progId="Equation.DSMT4">
                  <p:embed/>
                </p:oleObj>
              </mc:Choice>
              <mc:Fallback>
                <p:oleObj name="Equation" r:id="rId8" imgW="76176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6982" y="1701525"/>
                        <a:ext cx="177641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804701"/>
              </p:ext>
            </p:extLst>
          </p:nvPr>
        </p:nvGraphicFramePr>
        <p:xfrm>
          <a:off x="4702175" y="3975100"/>
          <a:ext cx="23876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2" name="Equation" r:id="rId10" imgW="1193760" imgH="419040" progId="Equation.DSMT4">
                  <p:embed/>
                </p:oleObj>
              </mc:Choice>
              <mc:Fallback>
                <p:oleObj name="Equation" r:id="rId10" imgW="1193760" imgH="41904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2175" y="3975100"/>
                        <a:ext cx="23876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6450463"/>
              </p:ext>
            </p:extLst>
          </p:nvPr>
        </p:nvGraphicFramePr>
        <p:xfrm>
          <a:off x="4778375" y="4764088"/>
          <a:ext cx="2311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3" name="Equation" r:id="rId12" imgW="1155600" imgH="419040" progId="Equation.DSMT4">
                  <p:embed/>
                </p:oleObj>
              </mc:Choice>
              <mc:Fallback>
                <p:oleObj name="Equation" r:id="rId12" imgW="1155600" imgH="41904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8375" y="4764088"/>
                        <a:ext cx="2311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0336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0546899"/>
              </p:ext>
            </p:extLst>
          </p:nvPr>
        </p:nvGraphicFramePr>
        <p:xfrm>
          <a:off x="4089902" y="3128753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3" name="Equation" r:id="rId4" imgW="3301920" imgH="507960" progId="Equation.DSMT4">
                  <p:embed/>
                </p:oleObj>
              </mc:Choice>
              <mc:Fallback>
                <p:oleObj name="Equation" r:id="rId4" imgW="3301920" imgH="5079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9902" y="3128753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129069" y="1917864"/>
            <a:ext cx="8723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/>
              <a:t>Find the third derivative of the function </a:t>
            </a:r>
            <a:endParaRPr lang="en-US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69737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4547522"/>
              </p:ext>
            </p:extLst>
          </p:nvPr>
        </p:nvGraphicFramePr>
        <p:xfrm>
          <a:off x="3669488" y="1925474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2" name="Equation" r:id="rId4" imgW="3301920" imgH="507960" progId="Equation.DSMT4">
                  <p:embed/>
                </p:oleObj>
              </mc:Choice>
              <mc:Fallback>
                <p:oleObj name="Equation" r:id="rId4" imgW="3301920" imgH="5079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9488" y="1925474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975538"/>
              </p:ext>
            </p:extLst>
          </p:nvPr>
        </p:nvGraphicFramePr>
        <p:xfrm>
          <a:off x="4443413" y="2597150"/>
          <a:ext cx="2692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3" name="Equation" r:id="rId6" imgW="1346040" imgH="393480" progId="Equation.DSMT4">
                  <p:embed/>
                </p:oleObj>
              </mc:Choice>
              <mc:Fallback>
                <p:oleObj name="Equation" r:id="rId6" imgW="1346040" imgH="39348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3413" y="2597150"/>
                        <a:ext cx="2692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3601906"/>
              </p:ext>
            </p:extLst>
          </p:nvPr>
        </p:nvGraphicFramePr>
        <p:xfrm>
          <a:off x="4633913" y="3640138"/>
          <a:ext cx="2311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4" name="Equation" r:id="rId8" imgW="1155600" imgH="419040" progId="Equation.DSMT4">
                  <p:embed/>
                </p:oleObj>
              </mc:Choice>
              <mc:Fallback>
                <p:oleObj name="Equation" r:id="rId8" imgW="115560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3913" y="3640138"/>
                        <a:ext cx="2311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4820133"/>
              </p:ext>
            </p:extLst>
          </p:nvPr>
        </p:nvGraphicFramePr>
        <p:xfrm>
          <a:off x="4684713" y="4683125"/>
          <a:ext cx="2235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5" name="Equation" r:id="rId10" imgW="1117440" imgH="419040" progId="Equation.DSMT4">
                  <p:embed/>
                </p:oleObj>
              </mc:Choice>
              <mc:Fallback>
                <p:oleObj name="Equation" r:id="rId10" imgW="1117440" imgH="41904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4713" y="4683125"/>
                        <a:ext cx="2235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9786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937124"/>
              </p:ext>
            </p:extLst>
          </p:nvPr>
        </p:nvGraphicFramePr>
        <p:xfrm>
          <a:off x="3361295" y="2967972"/>
          <a:ext cx="5626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6" name="Equation" r:id="rId4" imgW="5626080" imgH="507960" progId="Equation.DSMT4">
                  <p:embed/>
                </p:oleObj>
              </mc:Choice>
              <mc:Fallback>
                <p:oleObj name="Equation" r:id="rId4" imgW="5626080" imgH="50796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1295" y="2967972"/>
                        <a:ext cx="5626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4845261" y="3960820"/>
            <a:ext cx="18938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dirty="0"/>
              <a:t> </a:t>
            </a:r>
            <a:r>
              <a:rPr lang="en-US" altLang="en-US" sz="2800" dirty="0" smtClean="0"/>
              <a:t>Find  </a:t>
            </a:r>
            <a:endParaRPr lang="en-US" sz="28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2685660"/>
              </p:ext>
            </p:extLst>
          </p:nvPr>
        </p:nvGraphicFramePr>
        <p:xfrm>
          <a:off x="5984355" y="3966564"/>
          <a:ext cx="16891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7" name="Equation" r:id="rId6" imgW="1688760" imgH="457200" progId="Equation.DSMT4">
                  <p:embed/>
                </p:oleObj>
              </mc:Choice>
              <mc:Fallback>
                <p:oleObj name="Equation" r:id="rId6" imgW="1688760" imgH="4572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984355" y="3966564"/>
                        <a:ext cx="1689100" cy="457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129069" y="1917864"/>
            <a:ext cx="8723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 smtClean="0"/>
              <a:t>Given the </a:t>
            </a:r>
            <a:r>
              <a:rPr lang="en-US" altLang="en-US" sz="2800" dirty="0"/>
              <a:t>function </a:t>
            </a:r>
            <a:endParaRPr lang="en-US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5449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6675439"/>
              </p:ext>
            </p:extLst>
          </p:nvPr>
        </p:nvGraphicFramePr>
        <p:xfrm>
          <a:off x="2590800" y="1983612"/>
          <a:ext cx="5626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8" name="Equation" r:id="rId4" imgW="5626080" imgH="507960" progId="Equation.DSMT4">
                  <p:embed/>
                </p:oleObj>
              </mc:Choice>
              <mc:Fallback>
                <p:oleObj name="Equation" r:id="rId4" imgW="5626080" imgH="50796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1983612"/>
                        <a:ext cx="5626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5183117"/>
              </p:ext>
            </p:extLst>
          </p:nvPr>
        </p:nvGraphicFramePr>
        <p:xfrm>
          <a:off x="2728913" y="2856737"/>
          <a:ext cx="12827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9" name="Equation" r:id="rId6" imgW="1282680" imgH="431640" progId="Equation.DSMT4">
                  <p:embed/>
                </p:oleObj>
              </mc:Choice>
              <mc:Fallback>
                <p:oleObj name="Equation" r:id="rId6" imgW="1282680" imgH="4316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8913" y="2856737"/>
                        <a:ext cx="12827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1615826"/>
              </p:ext>
            </p:extLst>
          </p:nvPr>
        </p:nvGraphicFramePr>
        <p:xfrm>
          <a:off x="3989388" y="2813875"/>
          <a:ext cx="838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0" name="Equation" r:id="rId8" imgW="838080" imgH="419040" progId="Equation.DSMT4">
                  <p:embed/>
                </p:oleObj>
              </mc:Choice>
              <mc:Fallback>
                <p:oleObj name="Equation" r:id="rId8" imgW="838080" imgH="419040" progId="Equation.DSMT4">
                  <p:embed/>
                  <p:pic>
                    <p:nvPicPr>
                      <p:cNvPr id="12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9388" y="2813875"/>
                        <a:ext cx="8382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9732357"/>
              </p:ext>
            </p:extLst>
          </p:nvPr>
        </p:nvGraphicFramePr>
        <p:xfrm>
          <a:off x="4813300" y="2821812"/>
          <a:ext cx="1066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1" name="Equation" r:id="rId10" imgW="1066680" imgH="431640" progId="Equation.DSMT4">
                  <p:embed/>
                </p:oleObj>
              </mc:Choice>
              <mc:Fallback>
                <p:oleObj name="Equation" r:id="rId10" imgW="1066680" imgH="431640" progId="Equation.DSMT4">
                  <p:embed/>
                  <p:pic>
                    <p:nvPicPr>
                      <p:cNvPr id="13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3300" y="2821812"/>
                        <a:ext cx="1066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6447362"/>
              </p:ext>
            </p:extLst>
          </p:nvPr>
        </p:nvGraphicFramePr>
        <p:xfrm>
          <a:off x="5829300" y="2913887"/>
          <a:ext cx="939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2" name="Equation" r:id="rId12" imgW="939600" imgH="342720" progId="Equation.DSMT4">
                  <p:embed/>
                </p:oleObj>
              </mc:Choice>
              <mc:Fallback>
                <p:oleObj name="Equation" r:id="rId12" imgW="939600" imgH="342720" progId="Equation.DSMT4">
                  <p:embed/>
                  <p:pic>
                    <p:nvPicPr>
                      <p:cNvPr id="14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9300" y="2913887"/>
                        <a:ext cx="9398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6962178"/>
              </p:ext>
            </p:extLst>
          </p:nvPr>
        </p:nvGraphicFramePr>
        <p:xfrm>
          <a:off x="6806745" y="2913874"/>
          <a:ext cx="4445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3" name="Equation" r:id="rId14" imgW="444240" imgH="342720" progId="Equation.DSMT4">
                  <p:embed/>
                </p:oleObj>
              </mc:Choice>
              <mc:Fallback>
                <p:oleObj name="Equation" r:id="rId14" imgW="444240" imgH="342720" progId="Equation.DSMT4">
                  <p:embed/>
                  <p:pic>
                    <p:nvPicPr>
                      <p:cNvPr id="15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6745" y="2913874"/>
                        <a:ext cx="4445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1164796"/>
              </p:ext>
            </p:extLst>
          </p:nvPr>
        </p:nvGraphicFramePr>
        <p:xfrm>
          <a:off x="3155950" y="4127500"/>
          <a:ext cx="43815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4" name="Equation" r:id="rId16" imgW="4381200" imgH="507960" progId="Equation.DSMT4">
                  <p:embed/>
                </p:oleObj>
              </mc:Choice>
              <mc:Fallback>
                <p:oleObj name="Equation" r:id="rId16" imgW="4381200" imgH="50796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5950" y="4127500"/>
                        <a:ext cx="43815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8986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412120" y="1600200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, then find the value of 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2088285"/>
              </p:ext>
            </p:extLst>
          </p:nvPr>
        </p:nvGraphicFramePr>
        <p:xfrm>
          <a:off x="4429125" y="1597749"/>
          <a:ext cx="16637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8" name="Equation" r:id="rId4" imgW="1663560" imgH="507960" progId="Equation.DSMT4">
                  <p:embed/>
                </p:oleObj>
              </mc:Choice>
              <mc:Fallback>
                <p:oleObj name="Equation" r:id="rId4" imgW="166356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5" y="1597749"/>
                        <a:ext cx="16637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0054786"/>
              </p:ext>
            </p:extLst>
          </p:nvPr>
        </p:nvGraphicFramePr>
        <p:xfrm>
          <a:off x="4468813" y="2226013"/>
          <a:ext cx="1955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9" name="Equation" r:id="rId6" imgW="1955520" imgH="507960" progId="Equation.DSMT4">
                  <p:embed/>
                </p:oleObj>
              </mc:Choice>
              <mc:Fallback>
                <p:oleObj name="Equation" r:id="rId6" imgW="1955520" imgH="5079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8813" y="2226013"/>
                        <a:ext cx="1955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3508893"/>
              </p:ext>
            </p:extLst>
          </p:nvPr>
        </p:nvGraphicFramePr>
        <p:xfrm>
          <a:off x="9998075" y="1576388"/>
          <a:ext cx="9398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0" name="Equation" r:id="rId8" imgW="939600" imgH="444240" progId="Equation.DSMT4">
                  <p:embed/>
                </p:oleObj>
              </mc:Choice>
              <mc:Fallback>
                <p:oleObj name="Equation" r:id="rId8" imgW="939600" imgH="444240" progId="Equation.DSMT4">
                  <p:embed/>
                  <p:pic>
                    <p:nvPicPr>
                      <p:cNvPr id="1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98075" y="1576388"/>
                        <a:ext cx="9398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615480"/>
              </p:ext>
            </p:extLst>
          </p:nvPr>
        </p:nvGraphicFramePr>
        <p:xfrm>
          <a:off x="4348163" y="3649663"/>
          <a:ext cx="20828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1" name="Equation" r:id="rId10" imgW="2082600" imgH="558720" progId="Equation.DSMT4">
                  <p:embed/>
                </p:oleObj>
              </mc:Choice>
              <mc:Fallback>
                <p:oleObj name="Equation" r:id="rId10" imgW="2082600" imgH="55872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8163" y="3649663"/>
                        <a:ext cx="20828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1140893"/>
              </p:ext>
            </p:extLst>
          </p:nvPr>
        </p:nvGraphicFramePr>
        <p:xfrm>
          <a:off x="4576763" y="4618038"/>
          <a:ext cx="1739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2" name="Equation" r:id="rId12" imgW="1739880" imgH="444240" progId="Equation.DSMT4">
                  <p:embed/>
                </p:oleObj>
              </mc:Choice>
              <mc:Fallback>
                <p:oleObj name="Equation" r:id="rId12" imgW="1739880" imgH="44424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6763" y="4618038"/>
                        <a:ext cx="1739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7536144"/>
              </p:ext>
            </p:extLst>
          </p:nvPr>
        </p:nvGraphicFramePr>
        <p:xfrm>
          <a:off x="4467225" y="3014663"/>
          <a:ext cx="18796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3" name="Equation" r:id="rId14" imgW="1879560" imgH="444240" progId="Equation.DSMT4">
                  <p:embed/>
                </p:oleObj>
              </mc:Choice>
              <mc:Fallback>
                <p:oleObj name="Equation" r:id="rId14" imgW="1879560" imgH="44424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7225" y="3014663"/>
                        <a:ext cx="18796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4962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44717" y="1916404"/>
            <a:ext cx="9007365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distance s (in feet) covered by a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moving along a straight track t seconds after starting from rest is given by the function </a:t>
            </a:r>
            <a:r>
              <a:rPr lang="en-US" altLang="en-US" sz="2800" dirty="0" smtClean="0"/>
              <a:t>   </a:t>
            </a:r>
            <a:r>
              <a:rPr lang="en-US" altLang="en-US" sz="2800" dirty="0"/>
              <a:t>	</a:t>
            </a:r>
            <a:r>
              <a:rPr lang="en-US" altLang="en-US" sz="2800" dirty="0" smtClean="0"/>
              <a:t>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t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10)</a:t>
            </a:r>
          </a:p>
          <a:p>
            <a:pPr>
              <a:lnSpc>
                <a:spcPct val="150000"/>
              </a:lnSpc>
              <a:spcBef>
                <a:spcPct val="40000"/>
              </a:spcBef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What is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acceleration after 30 seconds?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0453539"/>
              </p:ext>
            </p:extLst>
          </p:nvPr>
        </p:nvGraphicFramePr>
        <p:xfrm>
          <a:off x="3939081" y="3352926"/>
          <a:ext cx="11303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2" name="Equation" r:id="rId4" imgW="1130040" imgH="431640" progId="Equation.DSMT4">
                  <p:embed/>
                </p:oleObj>
              </mc:Choice>
              <mc:Fallback>
                <p:oleObj name="Equation" r:id="rId4" imgW="1130040" imgH="43164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9081" y="3352926"/>
                        <a:ext cx="11303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4180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Velocity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distance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7884539"/>
              </p:ext>
            </p:extLst>
          </p:nvPr>
        </p:nvGraphicFramePr>
        <p:xfrm>
          <a:off x="6243638" y="1972581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4" name="Equation" r:id="rId4" imgW="317160" imgH="253800" progId="Equation.DSMT4">
                  <p:embed/>
                </p:oleObj>
              </mc:Choice>
              <mc:Fallback>
                <p:oleObj name="Equation" r:id="rId4" imgW="3171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3638" y="1972581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6492177"/>
              </p:ext>
            </p:extLst>
          </p:nvPr>
        </p:nvGraphicFramePr>
        <p:xfrm>
          <a:off x="4846638" y="3721100"/>
          <a:ext cx="1854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5" name="Equation" r:id="rId6" imgW="927000" imgH="393480" progId="Equation.DSMT4">
                  <p:embed/>
                </p:oleObj>
              </mc:Choice>
              <mc:Fallback>
                <p:oleObj name="Equation" r:id="rId6" imgW="92700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6638" y="3721100"/>
                        <a:ext cx="1854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2103070"/>
              </p:ext>
            </p:extLst>
          </p:nvPr>
        </p:nvGraphicFramePr>
        <p:xfrm>
          <a:off x="8592700" y="2755193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6" name="Equation" r:id="rId8" imgW="317160" imgH="253800" progId="Equation.DSMT4">
                  <p:embed/>
                </p:oleObj>
              </mc:Choice>
              <mc:Fallback>
                <p:oleObj name="Equation" r:id="rId8" imgW="31716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92700" y="2755193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2457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acceleration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Velocity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6243638" y="1972581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8" name="Equation" r:id="rId4" imgW="317160" imgH="253800" progId="Equation.DSMT4">
                  <p:embed/>
                </p:oleObj>
              </mc:Choice>
              <mc:Fallback>
                <p:oleObj name="Equation" r:id="rId4" imgW="3171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3638" y="1972581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4846638" y="3721100"/>
          <a:ext cx="1854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9" name="Equation" r:id="rId6" imgW="927000" imgH="393480" progId="Equation.DSMT4">
                  <p:embed/>
                </p:oleObj>
              </mc:Choice>
              <mc:Fallback>
                <p:oleObj name="Equation" r:id="rId6" imgW="92700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6638" y="3721100"/>
                        <a:ext cx="1854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8004121" y="2755193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0" name="Equation" r:id="rId8" imgW="317160" imgH="253800" progId="Equation.DSMT4">
                  <p:embed/>
                </p:oleObj>
              </mc:Choice>
              <mc:Fallback>
                <p:oleObj name="Equation" r:id="rId8" imgW="31716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4121" y="2755193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4071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88753" y="2500934"/>
            <a:ext cx="8538876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velocity of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t seconds from rest is given by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7647303"/>
              </p:ext>
            </p:extLst>
          </p:nvPr>
        </p:nvGraphicFramePr>
        <p:xfrm>
          <a:off x="4611305" y="3559589"/>
          <a:ext cx="264795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4" name="Equation" r:id="rId4" imgW="1384200" imgH="393480" progId="Equation.DSMT4">
                  <p:embed/>
                </p:oleObj>
              </mc:Choice>
              <mc:Fallback>
                <p:oleObj name="Equation" r:id="rId4" imgW="1384200" imgH="39348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1305" y="3559589"/>
                        <a:ext cx="2647950" cy="752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49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80480" y="1704850"/>
            <a:ext cx="8555421" cy="1318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acceleration of the maglev t seconds from rest is given by the rate of change of the velocity of t, given by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9419289"/>
              </p:ext>
            </p:extLst>
          </p:nvPr>
        </p:nvGraphicFramePr>
        <p:xfrm>
          <a:off x="3875088" y="3416300"/>
          <a:ext cx="4567237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8" name="Equation" r:id="rId4" imgW="2387520" imgH="444240" progId="Equation.DSMT4">
                  <p:embed/>
                </p:oleObj>
              </mc:Choice>
              <mc:Fallback>
                <p:oleObj name="Equation" r:id="rId4" imgW="2387520" imgH="4442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5088" y="3416300"/>
                        <a:ext cx="4567237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3345731" y="4533490"/>
            <a:ext cx="6209200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or 8 feet per second per second (</a:t>
            </a:r>
            <a:r>
              <a:rPr lang="en-US" altLang="en-US" sz="2800" dirty="0" err="1"/>
              <a:t>ft</a:t>
            </a:r>
            <a:r>
              <a:rPr lang="en-US" altLang="en-US" sz="2800" dirty="0"/>
              <a:t>/sec2).</a:t>
            </a:r>
          </a:p>
        </p:txBody>
      </p:sp>
    </p:spTree>
    <p:extLst>
      <p:ext uri="{BB962C8B-B14F-4D97-AF65-F5344CB8AC3E}">
        <p14:creationId xmlns:p14="http://schemas.microsoft.com/office/powerpoint/2010/main" val="98321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62952" y="1628673"/>
            <a:ext cx="10426262" cy="4315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75" indent="-396875">
              <a:defRPr/>
            </a:pPr>
            <a:r>
              <a:rPr lang="en-US" altLang="en-US" sz="2800" dirty="0"/>
              <a:t>Suppose the relationship between the unit price p in dollars and the quantity demanded x of the </a:t>
            </a:r>
            <a:r>
              <a:rPr lang="en-US" altLang="en-US" sz="2800" dirty="0" smtClean="0"/>
              <a:t>model </a:t>
            </a:r>
            <a:r>
              <a:rPr lang="en-US" altLang="en-US" sz="2800" dirty="0"/>
              <a:t>F loudspeaker system is given by the equation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			     </a:t>
            </a:r>
            <a:r>
              <a:rPr lang="en-US" altLang="en-US" sz="2800" dirty="0" smtClean="0"/>
              <a:t>p(x) </a:t>
            </a:r>
            <a:r>
              <a:rPr lang="en-US" altLang="en-US" sz="2800" dirty="0"/>
              <a:t>= – </a:t>
            </a:r>
            <a:r>
              <a:rPr lang="en-US" altLang="en-US" sz="2800" dirty="0" smtClean="0"/>
              <a:t>0.01x2 </a:t>
            </a:r>
            <a:r>
              <a:rPr lang="en-US" altLang="en-US" sz="2800" dirty="0"/>
              <a:t>+ </a:t>
            </a:r>
            <a:r>
              <a:rPr lang="en-US" altLang="en-US" sz="2800" dirty="0" smtClean="0"/>
              <a:t>500x         </a:t>
            </a:r>
            <a:r>
              <a:rPr lang="en-US" altLang="en-US" sz="2800" dirty="0"/>
              <a:t>(0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x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20,000</a:t>
            </a:r>
            <a:r>
              <a:rPr lang="en-US" altLang="en-US" sz="2800" dirty="0" smtClean="0"/>
              <a:t>)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 smtClean="0"/>
              <a:t>                          C(x</a:t>
            </a:r>
            <a:r>
              <a:rPr lang="en-US" altLang="en-US" sz="2800" dirty="0"/>
              <a:t>) </a:t>
            </a:r>
            <a:r>
              <a:rPr lang="en-US" altLang="en-US" sz="2800" dirty="0" smtClean="0"/>
              <a:t>= </a:t>
            </a:r>
            <a:r>
              <a:rPr lang="en-US" altLang="en-US" sz="2800" dirty="0"/>
              <a:t>100x + 200,000</a:t>
            </a:r>
          </a:p>
          <a:p>
            <a:pPr marL="396875" indent="-396875">
              <a:lnSpc>
                <a:spcPct val="130000"/>
              </a:lnSpc>
              <a:defRPr/>
            </a:pPr>
            <a:endParaRPr lang="en-US" altLang="en-US" sz="2800" dirty="0"/>
          </a:p>
          <a:p>
            <a:pPr marL="949325" lvl="1" indent="-438150">
              <a:lnSpc>
                <a:spcPct val="13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Find the revenue function R.</a:t>
            </a:r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Find the marginal revenue function R′.</a:t>
            </a:r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Compute R</a:t>
            </a:r>
            <a:r>
              <a:rPr lang="en-US" altLang="en-US" sz="2800" dirty="0" smtClean="0"/>
              <a:t>′(1000</a:t>
            </a:r>
            <a:r>
              <a:rPr lang="en-US" altLang="en-US" sz="2800" dirty="0"/>
              <a:t>) and interpret your result.</a:t>
            </a:r>
          </a:p>
        </p:txBody>
      </p:sp>
    </p:spTree>
    <p:extLst>
      <p:ext uri="{BB962C8B-B14F-4D97-AF65-F5344CB8AC3E}">
        <p14:creationId xmlns:p14="http://schemas.microsoft.com/office/powerpoint/2010/main" val="15054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58507" y="2039187"/>
            <a:ext cx="8604649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We find </a:t>
            </a:r>
            <a:r>
              <a:rPr lang="en-US" altLang="en-US" sz="2800" dirty="0" smtClean="0"/>
              <a:t>the Revenue function as </a:t>
            </a:r>
            <a:endParaRPr lang="en-US" altLang="en-US" sz="2800" dirty="0"/>
          </a:p>
          <a:p>
            <a:pPr marL="457200" indent="-457200"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 		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3162832"/>
              </p:ext>
            </p:extLst>
          </p:nvPr>
        </p:nvGraphicFramePr>
        <p:xfrm>
          <a:off x="4029623" y="1743118"/>
          <a:ext cx="325755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8" name="Equation" r:id="rId4" imgW="1396800" imgH="253800" progId="Equation.DSMT4">
                  <p:embed/>
                </p:oleObj>
              </mc:Choice>
              <mc:Fallback>
                <p:oleObj name="Equation" r:id="rId4" imgW="139680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29623" y="1743118"/>
                        <a:ext cx="3257550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4931263"/>
              </p:ext>
            </p:extLst>
          </p:nvPr>
        </p:nvGraphicFramePr>
        <p:xfrm>
          <a:off x="4029623" y="3350003"/>
          <a:ext cx="325755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9" name="Equation" r:id="rId6" imgW="1396800" imgH="253800" progId="Equation.DSMT4">
                  <p:embed/>
                </p:oleObj>
              </mc:Choice>
              <mc:Fallback>
                <p:oleObj name="Equation" r:id="rId6" imgW="139680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29623" y="3350003"/>
                        <a:ext cx="3257550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1483146"/>
              </p:ext>
            </p:extLst>
          </p:nvPr>
        </p:nvGraphicFramePr>
        <p:xfrm>
          <a:off x="2711834" y="4163515"/>
          <a:ext cx="6545262" cy="65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0" name="Equation" r:id="rId8" imgW="2806560" imgH="279360" progId="Equation.DSMT4">
                  <p:embed/>
                </p:oleObj>
              </mc:Choice>
              <mc:Fallback>
                <p:oleObj name="Equation" r:id="rId8" imgW="2806560" imgH="27936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1834" y="4163515"/>
                        <a:ext cx="6545262" cy="652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505291"/>
              </p:ext>
            </p:extLst>
          </p:nvPr>
        </p:nvGraphicFramePr>
        <p:xfrm>
          <a:off x="3629025" y="4945063"/>
          <a:ext cx="4945063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1" name="Equation" r:id="rId10" imgW="2120760" imgH="253800" progId="Equation.DSMT4">
                  <p:embed/>
                </p:oleObj>
              </mc:Choice>
              <mc:Fallback>
                <p:oleObj name="Equation" r:id="rId10" imgW="212076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9025" y="4945063"/>
                        <a:ext cx="4945063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12537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7102993"/>
              </p:ext>
            </p:extLst>
          </p:nvPr>
        </p:nvGraphicFramePr>
        <p:xfrm>
          <a:off x="3376777" y="1704850"/>
          <a:ext cx="4945063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2" name="Equation" r:id="rId4" imgW="2120760" imgH="253800" progId="Equation.DSMT4">
                  <p:embed/>
                </p:oleObj>
              </mc:Choice>
              <mc:Fallback>
                <p:oleObj name="Equation" r:id="rId4" imgW="21207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6777" y="1704850"/>
                        <a:ext cx="4945063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7922062"/>
              </p:ext>
            </p:extLst>
          </p:nvPr>
        </p:nvGraphicFramePr>
        <p:xfrm>
          <a:off x="4205288" y="2740025"/>
          <a:ext cx="3286125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3" name="Equation" r:id="rId6" imgW="1409400" imgH="253800" progId="Equation.DSMT4">
                  <p:embed/>
                </p:oleObj>
              </mc:Choice>
              <mc:Fallback>
                <p:oleObj name="Equation" r:id="rId6" imgW="140940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5288" y="2740025"/>
                        <a:ext cx="3286125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9180774"/>
              </p:ext>
            </p:extLst>
          </p:nvPr>
        </p:nvGraphicFramePr>
        <p:xfrm>
          <a:off x="3651250" y="3492500"/>
          <a:ext cx="4470400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4" name="Equation" r:id="rId8" imgW="1917360" imgH="253800" progId="Equation.DSMT4">
                  <p:embed/>
                </p:oleObj>
              </mc:Choice>
              <mc:Fallback>
                <p:oleObj name="Equation" r:id="rId8" imgW="1917360" imgH="2538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1250" y="3492500"/>
                        <a:ext cx="4470400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7359407"/>
              </p:ext>
            </p:extLst>
          </p:nvPr>
        </p:nvGraphicFramePr>
        <p:xfrm>
          <a:off x="4716463" y="4367213"/>
          <a:ext cx="2339975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5" name="Equation" r:id="rId10" imgW="1002960" imgH="253800" progId="Equation.DSMT4">
                  <p:embed/>
                </p:oleObj>
              </mc:Choice>
              <mc:Fallback>
                <p:oleObj name="Equation" r:id="rId10" imgW="100296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463" y="4367213"/>
                        <a:ext cx="2339975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6823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2866345"/>
              </p:ext>
            </p:extLst>
          </p:nvPr>
        </p:nvGraphicFramePr>
        <p:xfrm>
          <a:off x="3450349" y="3683881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2" name="Equation" r:id="rId4" imgW="1765080" imgH="228600" progId="Equation.DSMT4">
                  <p:embed/>
                </p:oleObj>
              </mc:Choice>
              <mc:Fallback>
                <p:oleObj name="Equation" r:id="rId4" imgW="1765080" imgH="2286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0349" y="3683881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237129" y="4156132"/>
            <a:ext cx="9070427" cy="1318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Find the rate of change of the total cost function with respect to x when x = </a:t>
            </a:r>
            <a:r>
              <a:rPr lang="en-US" altLang="en-US" sz="2800" dirty="0" smtClean="0"/>
              <a:t>150</a:t>
            </a:r>
            <a:r>
              <a:rPr lang="en-US" altLang="en-US" sz="2800" dirty="0"/>
              <a:t>.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128345" y="1418519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Suppose the total cost in dollars incurred each week by </a:t>
            </a:r>
            <a:r>
              <a:rPr lang="en-US" altLang="en-US" dirty="0" smtClean="0"/>
              <a:t>company </a:t>
            </a:r>
            <a:r>
              <a:rPr lang="en-US" altLang="en-US" dirty="0"/>
              <a:t>for manufacturing x refrigerators is given by the total cost function</a:t>
            </a:r>
          </a:p>
          <a:p>
            <a:pPr>
              <a:lnSpc>
                <a:spcPct val="150000"/>
              </a:lnSpc>
              <a:defRPr/>
            </a:pPr>
            <a:r>
              <a:rPr lang="en-US" altLang="en-US" dirty="0"/>
              <a:t>	</a:t>
            </a:r>
            <a:r>
              <a:rPr lang="en-US" altLang="en-US" dirty="0" smtClean="0"/>
              <a:t>                                                            (</a:t>
            </a:r>
            <a:r>
              <a:rPr lang="en-US" altLang="en-US" dirty="0"/>
              <a:t>0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x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400</a:t>
            </a:r>
            <a:r>
              <a:rPr lang="en-US" altLang="en-US" dirty="0" smtClean="0"/>
              <a:t>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1875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9431637"/>
              </p:ext>
            </p:extLst>
          </p:nvPr>
        </p:nvGraphicFramePr>
        <p:xfrm>
          <a:off x="4397375" y="2740025"/>
          <a:ext cx="2900363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6" name="Equation" r:id="rId4" imgW="1244520" imgH="253800" progId="Equation.DSMT4">
                  <p:embed/>
                </p:oleObj>
              </mc:Choice>
              <mc:Fallback>
                <p:oleObj name="Equation" r:id="rId4" imgW="124452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7375" y="2740025"/>
                        <a:ext cx="2900363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1208877"/>
              </p:ext>
            </p:extLst>
          </p:nvPr>
        </p:nvGraphicFramePr>
        <p:xfrm>
          <a:off x="3960813" y="1857752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7" name="Equation" r:id="rId6" imgW="1765080" imgH="228600" progId="Equation.DSMT4">
                  <p:embed/>
                </p:oleObj>
              </mc:Choice>
              <mc:Fallback>
                <p:oleObj name="Equation" r:id="rId6" imgW="1765080" imgH="2286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0813" y="1857752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5746253"/>
              </p:ext>
            </p:extLst>
          </p:nvPr>
        </p:nvGraphicFramePr>
        <p:xfrm>
          <a:off x="3960813" y="3580184"/>
          <a:ext cx="3732213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8" name="Equation" r:id="rId8" imgW="1600200" imgH="253800" progId="Equation.DSMT4">
                  <p:embed/>
                </p:oleObj>
              </mc:Choice>
              <mc:Fallback>
                <p:oleObj name="Equation" r:id="rId8" imgW="1600200" imgH="25380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0813" y="3580184"/>
                        <a:ext cx="3732213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4593812"/>
              </p:ext>
            </p:extLst>
          </p:nvPr>
        </p:nvGraphicFramePr>
        <p:xfrm>
          <a:off x="4779963" y="4322763"/>
          <a:ext cx="213360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9" name="Equation" r:id="rId10" imgW="914400" imgH="253800" progId="Equation.DSMT4">
                  <p:embed/>
                </p:oleObj>
              </mc:Choice>
              <mc:Fallback>
                <p:oleObj name="Equation" r:id="rId10" imgW="914400" imgH="2538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9963" y="4322763"/>
                        <a:ext cx="2133600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1177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41703" y="2134286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6" name="Equation" r:id="rId4" imgW="927000" imgH="253800" progId="Equation.DSMT4">
                  <p:embed/>
                </p:oleObj>
              </mc:Choice>
              <mc:Fallback>
                <p:oleObj name="Equation" r:id="rId4" imgW="9270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41703" y="2134286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412423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41703" y="2134286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9" name="Equation" r:id="rId4" imgW="927000" imgH="253800" progId="Equation.DSMT4">
                  <p:embed/>
                </p:oleObj>
              </mc:Choice>
              <mc:Fallback>
                <p:oleObj name="Equation" r:id="rId4" imgW="9270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41703" y="2134286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6527952"/>
              </p:ext>
            </p:extLst>
          </p:nvPr>
        </p:nvGraphicFramePr>
        <p:xfrm>
          <a:off x="5014913" y="3241499"/>
          <a:ext cx="2176462" cy="690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0" name="Equation" r:id="rId6" imgW="799920" imgH="253800" progId="Equation.DSMT4">
                  <p:embed/>
                </p:oleObj>
              </mc:Choice>
              <mc:Fallback>
                <p:oleObj name="Equation" r:id="rId6" imgW="79992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014913" y="3241499"/>
                        <a:ext cx="2176462" cy="6905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924590"/>
              </p:ext>
            </p:extLst>
          </p:nvPr>
        </p:nvGraphicFramePr>
        <p:xfrm>
          <a:off x="5011914" y="4315861"/>
          <a:ext cx="2417762" cy="690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1" name="Equation" r:id="rId8" imgW="888840" imgH="253800" progId="Equation.DSMT4">
                  <p:embed/>
                </p:oleObj>
              </mc:Choice>
              <mc:Fallback>
                <p:oleObj name="Equation" r:id="rId8" imgW="88884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011914" y="4315861"/>
                        <a:ext cx="2417762" cy="6905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34773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59375" y="2133600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0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59375" y="2133600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462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third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231900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59375" y="2133600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4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59375" y="2133600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462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third derivative </a:t>
            </a:r>
            <a:r>
              <a:rPr lang="en-US" altLang="en-US" sz="3200" dirty="0"/>
              <a:t>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5153025" y="2876550"/>
          <a:ext cx="21764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5" name="Equation" r:id="rId6" imgW="799920" imgH="253800" progId="Equation.DSMT4">
                  <p:embed/>
                </p:oleObj>
              </mc:Choice>
              <mc:Fallback>
                <p:oleObj name="Equation" r:id="rId6" imgW="79992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153025" y="2876550"/>
                        <a:ext cx="21764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5014913" y="3797300"/>
          <a:ext cx="24526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6" name="Equation" r:id="rId8" imgW="901440" imgH="253800" progId="Equation.DSMT4">
                  <p:embed/>
                </p:oleObj>
              </mc:Choice>
              <mc:Fallback>
                <p:oleObj name="Equation" r:id="rId8" imgW="90144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014913" y="3797300"/>
                        <a:ext cx="24526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/>
          </p:nvPr>
        </p:nvGraphicFramePr>
        <p:xfrm>
          <a:off x="4800600" y="4718050"/>
          <a:ext cx="272891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7" name="Equation" r:id="rId10" imgW="1002960" imgH="253800" progId="Equation.DSMT4">
                  <p:embed/>
                </p:oleObj>
              </mc:Choice>
              <mc:Fallback>
                <p:oleObj name="Equation" r:id="rId10" imgW="1002960" imgH="2538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800600" y="4718050"/>
                        <a:ext cx="272891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1974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65750" y="2116138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4" name="Equation" r:id="rId4" imgW="761760" imgH="266400" progId="Equation.DSMT4">
                  <p:embed/>
                </p:oleObj>
              </mc:Choice>
              <mc:Fallback>
                <p:oleObj name="Equation" r:id="rId4" imgW="761760" imgH="2664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65750" y="2116138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79066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65750" y="2116138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8" name="Equation" r:id="rId4" imgW="761760" imgH="266400" progId="Equation.DSMT4">
                  <p:embed/>
                </p:oleObj>
              </mc:Choice>
              <mc:Fallback>
                <p:oleObj name="Equation" r:id="rId4" imgW="761760" imgH="2664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65750" y="2116138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6869632"/>
              </p:ext>
            </p:extLst>
          </p:nvPr>
        </p:nvGraphicFramePr>
        <p:xfrm>
          <a:off x="4052888" y="3059466"/>
          <a:ext cx="2933700" cy="969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9" name="Equation" r:id="rId6" imgW="1079280" imgH="355320" progId="Equation.DSMT4">
                  <p:embed/>
                </p:oleObj>
              </mc:Choice>
              <mc:Fallback>
                <p:oleObj name="Equation" r:id="rId6" imgW="1079280" imgH="35532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052888" y="3059466"/>
                        <a:ext cx="2933700" cy="969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7864335"/>
              </p:ext>
            </p:extLst>
          </p:nvPr>
        </p:nvGraphicFramePr>
        <p:xfrm>
          <a:off x="4277519" y="4152044"/>
          <a:ext cx="2484438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80" name="Equation" r:id="rId8" imgW="914400" imgH="419040" progId="Equation.DSMT4">
                  <p:embed/>
                </p:oleObj>
              </mc:Choice>
              <mc:Fallback>
                <p:oleObj name="Equation" r:id="rId8" imgW="914400" imgH="41904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277519" y="4152044"/>
                        <a:ext cx="2484438" cy="1143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4961471"/>
              </p:ext>
            </p:extLst>
          </p:nvPr>
        </p:nvGraphicFramePr>
        <p:xfrm>
          <a:off x="4140200" y="5472466"/>
          <a:ext cx="2760663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81" name="Equation" r:id="rId10" imgW="1015920" imgH="419040" progId="Equation.DSMT4">
                  <p:embed/>
                </p:oleObj>
              </mc:Choice>
              <mc:Fallback>
                <p:oleObj name="Equation" r:id="rId10" imgW="1015920" imgH="41904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140200" y="5472466"/>
                        <a:ext cx="2760663" cy="1143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2611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863568" y="148732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2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63568" y="148732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7693969"/>
              </p:ext>
            </p:extLst>
          </p:nvPr>
        </p:nvGraphicFramePr>
        <p:xfrm>
          <a:off x="6588125" y="2166938"/>
          <a:ext cx="10366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3" name="Equation" r:id="rId6" imgW="380880" imgH="253800" progId="Equation.DSMT4">
                  <p:embed/>
                </p:oleObj>
              </mc:Choice>
              <mc:Fallback>
                <p:oleObj name="Equation" r:id="rId6" imgW="38088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88125" y="2166938"/>
                        <a:ext cx="10366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6081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863568" y="148732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4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63568" y="148732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6588125" y="2166938"/>
          <a:ext cx="10366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5" name="Equation" r:id="rId6" imgW="380880" imgH="253800" progId="Equation.DSMT4">
                  <p:embed/>
                </p:oleObj>
              </mc:Choice>
              <mc:Fallback>
                <p:oleObj name="Equation" r:id="rId6" imgW="3808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88125" y="2166938"/>
                        <a:ext cx="10366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471407"/>
              </p:ext>
            </p:extLst>
          </p:nvPr>
        </p:nvGraphicFramePr>
        <p:xfrm>
          <a:off x="4108340" y="2957648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6" name="Equation" r:id="rId8" imgW="914400" imgH="253800" progId="Equation.DSMT4">
                  <p:embed/>
                </p:oleObj>
              </mc:Choice>
              <mc:Fallback>
                <p:oleObj name="Equation" r:id="rId8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108340" y="2957648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8820786"/>
              </p:ext>
            </p:extLst>
          </p:nvPr>
        </p:nvGraphicFramePr>
        <p:xfrm>
          <a:off x="4264025" y="3778601"/>
          <a:ext cx="21748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7" name="Equation" r:id="rId9" imgW="799920" imgH="253800" progId="Equation.DSMT4">
                  <p:embed/>
                </p:oleObj>
              </mc:Choice>
              <mc:Fallback>
                <p:oleObj name="Equation" r:id="rId9" imgW="799920" imgH="2538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264025" y="3778601"/>
                        <a:ext cx="21748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783895"/>
              </p:ext>
            </p:extLst>
          </p:nvPr>
        </p:nvGraphicFramePr>
        <p:xfrm>
          <a:off x="4333875" y="4694982"/>
          <a:ext cx="2105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8" name="Equation" r:id="rId11" imgW="774360" imgH="253800" progId="Equation.DSMT4">
                  <p:embed/>
                </p:oleObj>
              </mc:Choice>
              <mc:Fallback>
                <p:oleObj name="Equation" r:id="rId11" imgW="774360" imgH="25380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333875" y="4694982"/>
                        <a:ext cx="2105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1884774"/>
              </p:ext>
            </p:extLst>
          </p:nvPr>
        </p:nvGraphicFramePr>
        <p:xfrm>
          <a:off x="4333875" y="5881117"/>
          <a:ext cx="27606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9" name="Equation" r:id="rId13" imgW="1015920" imgH="253800" progId="Equation.DSMT4">
                  <p:embed/>
                </p:oleObj>
              </mc:Choice>
              <mc:Fallback>
                <p:oleObj name="Equation" r:id="rId13" imgW="1015920" imgH="2538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333875" y="5881117"/>
                        <a:ext cx="27606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80529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8" name="Rectangle 7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3677640"/>
              </p:ext>
            </p:extLst>
          </p:nvPr>
        </p:nvGraphicFramePr>
        <p:xfrm>
          <a:off x="6521450" y="2166938"/>
          <a:ext cx="11731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6" name="Equation" r:id="rId4" imgW="431640" imgH="253800" progId="Equation.DSMT4">
                  <p:embed/>
                </p:oleObj>
              </mc:Choice>
              <mc:Fallback>
                <p:oleObj name="Equation" r:id="rId4" imgW="43164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521450" y="2166938"/>
                        <a:ext cx="11731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5790706" y="144542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7" name="Equation" r:id="rId6" imgW="1307880" imgH="253800" progId="Equation.DSMT4">
                  <p:embed/>
                </p:oleObj>
              </mc:Choice>
              <mc:Fallback>
                <p:oleObj name="Equation" r:id="rId6" imgW="130788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790706" y="144542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039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8" name="Rectangle 7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6521450" y="2166938"/>
          <a:ext cx="11731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8" name="Equation" r:id="rId4" imgW="431640" imgH="253800" progId="Equation.DSMT4">
                  <p:embed/>
                </p:oleObj>
              </mc:Choice>
              <mc:Fallback>
                <p:oleObj name="Equation" r:id="rId4" imgW="43164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521450" y="2166938"/>
                        <a:ext cx="11731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5790706" y="144542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9" name="Equation" r:id="rId6" imgW="1307880" imgH="253800" progId="Equation.DSMT4">
                  <p:embed/>
                </p:oleObj>
              </mc:Choice>
              <mc:Fallback>
                <p:oleObj name="Equation" r:id="rId6" imgW="13078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790706" y="144542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1114264"/>
              </p:ext>
            </p:extLst>
          </p:nvPr>
        </p:nvGraphicFramePr>
        <p:xfrm>
          <a:off x="4306888" y="2989789"/>
          <a:ext cx="27971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0" name="Equation" r:id="rId8" imgW="1028520" imgH="253800" progId="Equation.DSMT4">
                  <p:embed/>
                </p:oleObj>
              </mc:Choice>
              <mc:Fallback>
                <p:oleObj name="Equation" r:id="rId8" imgW="1028520" imgH="2538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306888" y="2989789"/>
                        <a:ext cx="27971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9557836"/>
              </p:ext>
            </p:extLst>
          </p:nvPr>
        </p:nvGraphicFramePr>
        <p:xfrm>
          <a:off x="4721225" y="3848627"/>
          <a:ext cx="196850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1" name="Equation" r:id="rId10" imgW="723600" imgH="253800" progId="Equation.DSMT4">
                  <p:embed/>
                </p:oleObj>
              </mc:Choice>
              <mc:Fallback>
                <p:oleObj name="Equation" r:id="rId10" imgW="723600" imgH="25380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721225" y="3848627"/>
                        <a:ext cx="1968500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9280451"/>
              </p:ext>
            </p:extLst>
          </p:nvPr>
        </p:nvGraphicFramePr>
        <p:xfrm>
          <a:off x="4772818" y="4791248"/>
          <a:ext cx="186531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2" name="Equation" r:id="rId12" imgW="685800" imgH="253800" progId="Equation.DSMT4">
                  <p:embed/>
                </p:oleObj>
              </mc:Choice>
              <mc:Fallback>
                <p:oleObj name="Equation" r:id="rId12" imgW="685800" imgH="25380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772818" y="4791248"/>
                        <a:ext cx="186531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3911915"/>
              </p:ext>
            </p:extLst>
          </p:nvPr>
        </p:nvGraphicFramePr>
        <p:xfrm>
          <a:off x="4857750" y="5650439"/>
          <a:ext cx="179705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3" name="Equation" r:id="rId14" imgW="660240" imgH="253800" progId="Equation.DSMT4">
                  <p:embed/>
                </p:oleObj>
              </mc:Choice>
              <mc:Fallback>
                <p:oleObj name="Equation" r:id="rId14" imgW="660240" imgH="253800" progId="Equation.DSMT4">
                  <p:embed/>
                  <p:pic>
                    <p:nvPicPr>
                      <p:cNvPr id="18" name="Object 17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857750" y="5650439"/>
                        <a:ext cx="1797050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0097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400675" y="1943100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6" name="Equation" r:id="rId4" imgW="736560" imgH="393480" progId="Equation.DSMT4">
                  <p:embed/>
                </p:oleObj>
              </mc:Choice>
              <mc:Fallback>
                <p:oleObj name="Equation" r:id="rId4" imgW="736560" imgH="393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00675" y="1943100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382815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9277408"/>
              </p:ext>
            </p:extLst>
          </p:nvPr>
        </p:nvGraphicFramePr>
        <p:xfrm>
          <a:off x="7918097" y="1174991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1" name="Equation" r:id="rId4" imgW="736560" imgH="393480" progId="Equation.DSMT4">
                  <p:embed/>
                </p:oleObj>
              </mc:Choice>
              <mc:Fallback>
                <p:oleObj name="Equation" r:id="rId4" imgW="736560" imgH="3934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918097" y="1174991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0540931"/>
              </p:ext>
            </p:extLst>
          </p:nvPr>
        </p:nvGraphicFramePr>
        <p:xfrm>
          <a:off x="4449763" y="2619905"/>
          <a:ext cx="22463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2" name="Equation" r:id="rId6" imgW="825480" imgH="253800" progId="Equation.DSMT4">
                  <p:embed/>
                </p:oleObj>
              </mc:Choice>
              <mc:Fallback>
                <p:oleObj name="Equation" r:id="rId6" imgW="82548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449763" y="2619905"/>
                        <a:ext cx="22463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4730541"/>
              </p:ext>
            </p:extLst>
          </p:nvPr>
        </p:nvGraphicFramePr>
        <p:xfrm>
          <a:off x="4216400" y="3367617"/>
          <a:ext cx="27638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3" name="Equation" r:id="rId8" imgW="1015920" imgH="253800" progId="Equation.DSMT4">
                  <p:embed/>
                </p:oleObj>
              </mc:Choice>
              <mc:Fallback>
                <p:oleObj name="Equation" r:id="rId8" imgW="101592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216400" y="3367617"/>
                        <a:ext cx="27638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5041355"/>
              </p:ext>
            </p:extLst>
          </p:nvPr>
        </p:nvGraphicFramePr>
        <p:xfrm>
          <a:off x="4141788" y="4272492"/>
          <a:ext cx="273050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4" name="Equation" r:id="rId10" imgW="1002960" imgH="253800" progId="Equation.DSMT4">
                  <p:embed/>
                </p:oleObj>
              </mc:Choice>
              <mc:Fallback>
                <p:oleObj name="Equation" r:id="rId10" imgW="100296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141788" y="4272492"/>
                        <a:ext cx="2730500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167370"/>
              </p:ext>
            </p:extLst>
          </p:nvPr>
        </p:nvGraphicFramePr>
        <p:xfrm>
          <a:off x="4383088" y="5099580"/>
          <a:ext cx="2246312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55" name="Equation" r:id="rId12" imgW="825480" imgH="393480" progId="Equation.DSMT4">
                  <p:embed/>
                </p:oleObj>
              </mc:Choice>
              <mc:Fallback>
                <p:oleObj name="Equation" r:id="rId12" imgW="825480" imgH="39348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383088" y="5099580"/>
                        <a:ext cx="2246312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97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30825" y="1943100"/>
          <a:ext cx="214153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0" name="Equation" r:id="rId4" imgW="787320" imgH="393480" progId="Equation.DSMT4">
                  <p:embed/>
                </p:oleObj>
              </mc:Choice>
              <mc:Fallback>
                <p:oleObj name="Equation" r:id="rId4" imgW="787320" imgH="393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30825" y="1943100"/>
                        <a:ext cx="2141538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99077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30825" y="1943100"/>
          <a:ext cx="214153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4" name="Equation" r:id="rId4" imgW="787320" imgH="393480" progId="Equation.DSMT4">
                  <p:embed/>
                </p:oleObj>
              </mc:Choice>
              <mc:Fallback>
                <p:oleObj name="Equation" r:id="rId4" imgW="787320" imgH="3934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30825" y="1943100"/>
                        <a:ext cx="2141538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2644813"/>
              </p:ext>
            </p:extLst>
          </p:nvPr>
        </p:nvGraphicFramePr>
        <p:xfrm>
          <a:off x="4519613" y="3274662"/>
          <a:ext cx="21066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5" name="Equation" r:id="rId6" imgW="774360" imgH="253800" progId="Equation.DSMT4">
                  <p:embed/>
                </p:oleObj>
              </mc:Choice>
              <mc:Fallback>
                <p:oleObj name="Equation" r:id="rId6" imgW="774360" imgH="2538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19613" y="3274662"/>
                        <a:ext cx="21066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7127488"/>
              </p:ext>
            </p:extLst>
          </p:nvPr>
        </p:nvGraphicFramePr>
        <p:xfrm>
          <a:off x="4424363" y="4545339"/>
          <a:ext cx="23479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6" name="Equation" r:id="rId8" imgW="863280" imgH="253800" progId="Equation.DSMT4">
                  <p:embed/>
                </p:oleObj>
              </mc:Choice>
              <mc:Fallback>
                <p:oleObj name="Equation" r:id="rId8" imgW="86328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424363" y="4545339"/>
                        <a:ext cx="23479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2454386"/>
              </p:ext>
            </p:extLst>
          </p:nvPr>
        </p:nvGraphicFramePr>
        <p:xfrm>
          <a:off x="4424363" y="5926566"/>
          <a:ext cx="24542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7" name="Equation" r:id="rId10" imgW="901440" imgH="253800" progId="Equation.DSMT4">
                  <p:embed/>
                </p:oleObj>
              </mc:Choice>
              <mc:Fallback>
                <p:oleObj name="Equation" r:id="rId10" imgW="901440" imgH="2538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424363" y="5926566"/>
                        <a:ext cx="24542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2759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44717" y="1916404"/>
            <a:ext cx="9007365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distance s (in feet) covered by a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moving along a straight track t seconds after starting from rest is given by the function </a:t>
            </a:r>
            <a:r>
              <a:rPr lang="en-US" altLang="en-US" sz="2800" dirty="0" smtClean="0"/>
              <a:t>   </a:t>
            </a:r>
            <a:r>
              <a:rPr lang="en-US" altLang="en-US" sz="2800" dirty="0"/>
              <a:t>	</a:t>
            </a:r>
            <a:r>
              <a:rPr lang="en-US" altLang="en-US" sz="2800" dirty="0" smtClean="0"/>
              <a:t>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t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10)</a:t>
            </a:r>
          </a:p>
          <a:p>
            <a:pPr>
              <a:lnSpc>
                <a:spcPct val="150000"/>
              </a:lnSpc>
              <a:spcBef>
                <a:spcPct val="40000"/>
              </a:spcBef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What is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acceleration after </a:t>
            </a:r>
            <a:r>
              <a:rPr lang="en-US" altLang="en-US" sz="2800" dirty="0" smtClean="0"/>
              <a:t>10 </a:t>
            </a:r>
            <a:r>
              <a:rPr lang="en-US" altLang="en-US" sz="2800" dirty="0"/>
              <a:t>seconds?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3938588" y="3308350"/>
          <a:ext cx="11303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4" name="Equation" r:id="rId4" imgW="1130040" imgH="520560" progId="Equation.DSMT4">
                  <p:embed/>
                </p:oleObj>
              </mc:Choice>
              <mc:Fallback>
                <p:oleObj name="Equation" r:id="rId4" imgW="1130040" imgH="5205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8588" y="3308350"/>
                        <a:ext cx="113030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4006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9335365"/>
              </p:ext>
            </p:extLst>
          </p:nvPr>
        </p:nvGraphicFramePr>
        <p:xfrm>
          <a:off x="4767011" y="2167697"/>
          <a:ext cx="11303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8" name="Equation" r:id="rId4" imgW="1130040" imgH="520560" progId="Equation.DSMT4">
                  <p:embed/>
                </p:oleObj>
              </mc:Choice>
              <mc:Fallback>
                <p:oleObj name="Equation" r:id="rId4" imgW="1130040" imgH="5205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7011" y="2167697"/>
                        <a:ext cx="113030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215383"/>
              </p:ext>
            </p:extLst>
          </p:nvPr>
        </p:nvGraphicFramePr>
        <p:xfrm>
          <a:off x="3752850" y="4013200"/>
          <a:ext cx="3740150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9" name="Equation" r:id="rId6" imgW="1955520" imgH="444240" progId="Equation.DSMT4">
                  <p:embed/>
                </p:oleObj>
              </mc:Choice>
              <mc:Fallback>
                <p:oleObj name="Equation" r:id="rId6" imgW="1955520" imgH="4442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2850" y="4013200"/>
                        <a:ext cx="3740150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4951426"/>
              </p:ext>
            </p:extLst>
          </p:nvPr>
        </p:nvGraphicFramePr>
        <p:xfrm>
          <a:off x="4286481" y="2874864"/>
          <a:ext cx="21844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00" name="Equation" r:id="rId8" imgW="2184120" imgH="952200" progId="Equation.DSMT4">
                  <p:embed/>
                </p:oleObj>
              </mc:Choice>
              <mc:Fallback>
                <p:oleObj name="Equation" r:id="rId8" imgW="2184120" imgH="952200" progId="Equation.DSMT4">
                  <p:embed/>
                  <p:pic>
                    <p:nvPicPr>
                      <p:cNvPr id="1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481" y="2874864"/>
                        <a:ext cx="21844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4446993"/>
              </p:ext>
            </p:extLst>
          </p:nvPr>
        </p:nvGraphicFramePr>
        <p:xfrm>
          <a:off x="4335463" y="5269797"/>
          <a:ext cx="25749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01" name="Equation" r:id="rId10" imgW="1346040" imgH="253800" progId="Equation.DSMT4">
                  <p:embed/>
                </p:oleObj>
              </mc:Choice>
              <mc:Fallback>
                <p:oleObj name="Equation" r:id="rId10" imgW="134604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5463" y="5269797"/>
                        <a:ext cx="25749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3415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1169</TotalTime>
  <Words>1151</Words>
  <Application>Microsoft Office PowerPoint</Application>
  <PresentationFormat>Widescreen</PresentationFormat>
  <Paragraphs>331</Paragraphs>
  <Slides>72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72</vt:i4>
      </vt:variant>
    </vt:vector>
  </HeadingPairs>
  <TitlesOfParts>
    <vt:vector size="83" baseType="lpstr">
      <vt:lpstr>Arial</vt:lpstr>
      <vt:lpstr>Arial Unicode MS</vt:lpstr>
      <vt:lpstr>Calibri</vt:lpstr>
      <vt:lpstr>Calibri Light</vt:lpstr>
      <vt:lpstr>Symbol</vt:lpstr>
      <vt:lpstr>Times New Roman</vt:lpstr>
      <vt:lpstr>Verdana</vt:lpstr>
      <vt:lpstr>Wingdings</vt:lpstr>
      <vt:lpstr>Office Theme</vt:lpstr>
      <vt:lpstr>Equation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93</cp:revision>
  <dcterms:created xsi:type="dcterms:W3CDTF">2023-04-29T09:08:23Z</dcterms:created>
  <dcterms:modified xsi:type="dcterms:W3CDTF">2024-07-28T15:05:04Z</dcterms:modified>
</cp:coreProperties>
</file>