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Default Extension="png" ContentType="image/png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4356" y="3017710"/>
            <a:ext cx="6396037" cy="2044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28712" y="5451348"/>
            <a:ext cx="5267325" cy="24336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6237" y="2238946"/>
            <a:ext cx="3273266" cy="64248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75246" y="2238946"/>
            <a:ext cx="3273266" cy="64248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6237" y="389382"/>
            <a:ext cx="6772275" cy="15575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6237" y="2238946"/>
            <a:ext cx="6772275" cy="64248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58415" y="9053132"/>
            <a:ext cx="2407920" cy="4867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6237" y="9053132"/>
            <a:ext cx="1730692" cy="4867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17820" y="9053132"/>
            <a:ext cx="1730692" cy="4867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88779"/>
            <a:ext cx="7521677" cy="954515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43607"/>
            <a:ext cx="7503979" cy="614712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3169" y="0"/>
            <a:ext cx="6937641" cy="972213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0149" y="235974"/>
            <a:ext cx="6194322" cy="86838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4260" y="0"/>
            <a:ext cx="5946549" cy="88431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4260" y="330363"/>
            <a:ext cx="5804965" cy="85422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464" y="0"/>
            <a:ext cx="6896345" cy="97221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363" y="0"/>
            <a:ext cx="6890446" cy="967494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363" y="0"/>
            <a:ext cx="6890446" cy="972213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363" y="0"/>
            <a:ext cx="6890446" cy="972213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3169" y="0"/>
            <a:ext cx="6937641" cy="896701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363" y="0"/>
            <a:ext cx="6890446" cy="887262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948" y="283169"/>
            <a:ext cx="5710575" cy="863665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4260" y="283169"/>
            <a:ext cx="5757770" cy="858946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565" y="0"/>
            <a:ext cx="6902245" cy="972213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363" y="0"/>
            <a:ext cx="6866848" cy="972213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948" y="235974"/>
            <a:ext cx="5710575" cy="863665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5845" y="283169"/>
            <a:ext cx="5616185" cy="858946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948" y="283169"/>
            <a:ext cx="6465692" cy="863665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363" y="0"/>
            <a:ext cx="6890446" cy="891982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3169" y="0"/>
            <a:ext cx="5899354" cy="891982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509" y="457200"/>
            <a:ext cx="6971480" cy="526749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2522" y="749838"/>
            <a:ext cx="5947696" cy="88279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6280" y="701065"/>
            <a:ext cx="5703938" cy="887669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2522" y="749838"/>
            <a:ext cx="5947696" cy="88279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6280" y="701065"/>
            <a:ext cx="5703938" cy="887669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2522" y="749838"/>
            <a:ext cx="5947696" cy="88279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6280" y="701065"/>
            <a:ext cx="5703938" cy="887669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2522" y="749838"/>
            <a:ext cx="5947696" cy="88279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6267" y="3416589"/>
            <a:ext cx="6483964" cy="2536898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758" y="3312918"/>
            <a:ext cx="7020232" cy="1420907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758" y="3660522"/>
            <a:ext cx="7117735" cy="3366269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21443"/>
            <a:ext cx="7556500" cy="4250524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254" y="3562949"/>
            <a:ext cx="7215238" cy="346384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254" y="3611736"/>
            <a:ext cx="7215238" cy="2878404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254" y="3611736"/>
            <a:ext cx="7215238" cy="263447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006" y="3660522"/>
            <a:ext cx="7263990" cy="307355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5019" y="3514163"/>
            <a:ext cx="5021416" cy="175631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2023-04-07T12:07:10Z</dcterms:created>
  <dcterms:modified xsi:type="dcterms:W3CDTF">2023-04-07T12:07:10Z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2023-04-07T00:00:00Z</vt:filetime>
  </property>
</Properties>
</file>