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9148F-007D-3999-19AB-D21615E15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F7DD51-ECAD-7961-4AD6-60FF86839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33DD-AA7D-44CE-92D1-32E876C8AB3A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D5A547-C974-066C-304B-BB68128F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ED1A61-6F02-AB82-65C4-3A8D600F0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DBE8-9FC4-42E7-B3C7-5F01AE40E2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871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D5971B-5434-705A-0B84-89BE7DCBB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3227E-12F4-26A1-1F32-4B804F17F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1A1C-088E-F8BA-D65A-D1F9526DCE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CA33DD-AA7D-44CE-92D1-32E876C8AB3A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CCBD8-177A-134A-1960-63CEC1F701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852A7-2685-CF72-EEB6-329D9AEB2B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EDBE8-9FC4-42E7-B3C7-5F01AE40E2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686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C1D263-2E1B-987D-87EE-0474E7AEE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59667C-7411-D238-9AE8-01ED8BF044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8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40"/>
    </mc:Choice>
    <mc:Fallback xmlns="">
      <p:transition spd="slow" advTm="2764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518E59-FECC-51EA-3715-0CDB01157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FC2226-A2B9-950B-5EAF-6A8A86D345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010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702"/>
    </mc:Choice>
    <mc:Fallback xmlns="">
      <p:transition spd="slow" advTm="12670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0C5DE1-D432-D40A-F75C-F0C4E0562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EDA578-76C1-C441-AA3B-945D034850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969"/>
    </mc:Choice>
    <mc:Fallback xmlns="">
      <p:transition spd="slow" advTm="222969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8945D2-6AD5-74AD-8AF1-8B078E0C4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CF4EDF-2B21-9842-189F-1EAFD7F92C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50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38"/>
    </mc:Choice>
    <mc:Fallback xmlns="">
      <p:transition spd="slow" advTm="17003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9A67C4-CE08-BA73-2A8C-70A632EC5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2FD2D9-62A1-0116-960A-773BE3AFE3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09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143"/>
    </mc:Choice>
    <mc:Fallback xmlns="">
      <p:transition spd="slow" advTm="2251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1D748E-6739-6CE5-C17D-6FC8FC264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3BB817-7E25-880C-F27D-E382B88041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85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534"/>
    </mc:Choice>
    <mc:Fallback xmlns="">
      <p:transition spd="slow" advTm="13853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15CBEE-E426-9104-4FFE-961AA2892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160D91-B500-6974-0A89-C61C75EB2C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53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761"/>
    </mc:Choice>
    <mc:Fallback xmlns="">
      <p:transition spd="slow" advTm="20576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DC2552-B7C6-046F-FCE2-89C3044ED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2EB871-45A4-E6C6-4727-269D6A60F5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5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296"/>
    </mc:Choice>
    <mc:Fallback xmlns="">
      <p:transition spd="slow" advTm="410296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98AF491-AC8B-4DE0-F40F-DF7DF020E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752510-166F-BB7B-CD31-07344F93A2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24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965"/>
    </mc:Choice>
    <mc:Fallback xmlns="">
      <p:transition spd="slow" advTm="37296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15589D-B5E5-47F5-BD81-D18407EA4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030208-5AFD-DF4F-DFED-0BDAC78E84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704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97"/>
    </mc:Choice>
    <mc:Fallback xmlns="">
      <p:transition spd="slow" advTm="13949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3179A3-796B-F7AC-012C-EE7F38DA0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91ED2F-235A-2E1D-2500-081684E893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138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994"/>
    </mc:Choice>
    <mc:Fallback xmlns="">
      <p:transition spd="slow" advTm="17799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1352B3-4A5A-13D4-9300-40D3C667B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A0BE36-B62D-F2F1-5DBF-79CC09E891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43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417"/>
    </mc:Choice>
    <mc:Fallback xmlns="">
      <p:transition spd="slow" advTm="12841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280965-B0E5-B79E-FA1B-CCD2DF111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588DB1-8A02-5E67-47F8-3EAE3E7EDF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87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430"/>
    </mc:Choice>
    <mc:Fallback xmlns="">
      <p:transition spd="slow" advTm="13843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C5EE3D-11B5-6809-A2D9-51BCC22C8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E23F74-7C4A-BF75-EFAE-5243EFC0F0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56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592"/>
    </mc:Choice>
    <mc:Fallback xmlns="">
      <p:transition spd="slow" advTm="182592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56477A-2685-06BE-6EDC-CA4C6F110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99A409-6BB0-0733-1E4C-2CAB0AACAE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55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78"/>
    </mc:Choice>
    <mc:Fallback xmlns="">
      <p:transition spd="slow" advTm="133478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95DEB1-6AED-5471-3480-E0E42A2E1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2A3B7A-273C-5ED2-D1AD-6E29F0D868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95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942"/>
    </mc:Choice>
    <mc:Fallback xmlns="">
      <p:transition spd="slow" advTm="11694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5DABD0-DBC5-9AE1-D019-C6F057C89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C22988-00A5-08CE-8AF6-73D55B8BCD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93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198"/>
    </mc:Choice>
    <mc:Fallback xmlns="">
      <p:transition spd="slow" advTm="150198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8558871-831C-125E-B666-AAAE65FF0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ED6CF9-E6E2-55F5-78DA-56FB5277E0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02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344"/>
    </mc:Choice>
    <mc:Fallback xmlns="">
      <p:transition spd="slow" advTm="182344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4E29EB-7E16-CF7D-59A6-C788971EB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3D195A-FF0B-8904-0E74-68067D7BFF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6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40"/>
    </mc:Choice>
    <mc:Fallback xmlns="">
      <p:transition spd="slow" advTm="6384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61DB6A-0068-8CB5-5502-8B2813FBD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E491BD-F125-ADF0-6915-9B7008A0D1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10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055"/>
    </mc:Choice>
    <mc:Fallback xmlns="">
      <p:transition spd="slow" advTm="79055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158645-647C-AF1C-87D4-066D7CA55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49D686-0CF0-BC37-0D21-84D1167776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53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56"/>
    </mc:Choice>
    <mc:Fallback xmlns="">
      <p:transition spd="slow" advTm="6755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CB861B-04A2-9920-11A9-186E5ED58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3C46F6-4161-CD6A-FA5B-4AD7518978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77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433"/>
    </mc:Choice>
    <mc:Fallback xmlns="">
      <p:transition spd="slow" advTm="89433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81FEC9-434F-9042-A876-6B8FBDFD9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1AB5C0-C02C-3029-8EC0-D8FCE5ACA9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1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005"/>
    </mc:Choice>
    <mc:Fallback xmlns="">
      <p:transition spd="slow" advTm="60005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398D46-1813-64FA-6B5A-AB2D31718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894E5C-9844-6F19-6EDC-D39469B745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27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51"/>
    </mc:Choice>
    <mc:Fallback xmlns="">
      <p:transition spd="slow" advTm="132951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247F72-08A4-A47E-5903-1B9700E9C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77877C-BB8A-90BD-423D-0B0E7EB4FB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40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736"/>
    </mc:Choice>
    <mc:Fallback xmlns="">
      <p:transition spd="slow" advTm="159736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877DB8-B73D-D93F-58DD-031413B72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DC6EEF-E9D5-F676-0233-F66D868A1F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21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717"/>
    </mc:Choice>
    <mc:Fallback xmlns="">
      <p:transition spd="slow" advTm="185717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E92D59-54A5-1853-4FA8-3E89A4F34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652F14-7721-2565-C687-736FD859CE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97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67"/>
    </mc:Choice>
    <mc:Fallback xmlns="">
      <p:transition spd="slow" advTm="65167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7A9118-CA0B-87BB-34A5-B2DE34986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F1432A-0556-0425-D1F2-0C9C0BFB1A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17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97"/>
    </mc:Choice>
    <mc:Fallback xmlns="">
      <p:transition spd="slow" advTm="93897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A3A015-60A7-7468-DB5E-ECC6D983F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80C3B6-980A-5912-369F-4552CFA550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57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044"/>
    </mc:Choice>
    <mc:Fallback xmlns="">
      <p:transition spd="slow" advTm="10904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CC53FF-DE77-ADB9-4D82-5F9C5E3F0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C76EE2-97EA-72C2-778F-FBE7B4371E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55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40"/>
    </mc:Choice>
    <mc:Fallback xmlns="">
      <p:transition spd="slow" advTm="5474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951259-F37B-32DC-8319-A3D897670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08CBC5-F43A-A277-B4F6-0BA1C3D279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13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68"/>
    </mc:Choice>
    <mc:Fallback xmlns="">
      <p:transition spd="slow" advTm="14468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Alkhatib</dc:creator>
  <cp:lastModifiedBy>Mohammad Alkhatib</cp:lastModifiedBy>
  <cp:revision>1</cp:revision>
  <dcterms:created xsi:type="dcterms:W3CDTF">2025-06-13T19:48:34Z</dcterms:created>
  <dcterms:modified xsi:type="dcterms:W3CDTF">2025-06-13T19:48:34Z</dcterms:modified>
</cp:coreProperties>
</file>