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59441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Financial Management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Abdelrhman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097430" y="5542719"/>
            <a:ext cx="429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IoT Security Technologies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05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Foreword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F6ACE1-9D13-706F-DFC6-6824CA5E3901}"/>
              </a:ext>
            </a:extLst>
          </p:cNvPr>
          <p:cNvSpPr txBox="1"/>
          <p:nvPr/>
        </p:nvSpPr>
        <p:spPr>
          <a:xfrm>
            <a:off x="651740" y="2236700"/>
            <a:ext cx="1000729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In today's human-centered network era, security has become the biggest concern for network development. It also will be a more trending topic in the coming Internet of Things (IoT) era where everything can be connected.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IoT security involves four layers: application, platform, network, and device. A comprehensive security protection mechanism must be designed to ensure collaborative protection at each layer.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D1935F-F6A4-23B8-4498-F439C8C58F9A}"/>
              </a:ext>
            </a:extLst>
          </p:cNvPr>
          <p:cNvSpPr txBox="1"/>
          <p:nvPr/>
        </p:nvSpPr>
        <p:spPr>
          <a:xfrm>
            <a:off x="1262952" y="2429436"/>
            <a:ext cx="917089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Upon completion of this course, you will have an understanding of: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Problems faced by IoT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Huawei IoT security technologies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Typical Huawei IoT security cases</a:t>
            </a:r>
          </a:p>
        </p:txBody>
      </p:sp>
    </p:spTree>
    <p:extLst>
      <p:ext uri="{BB962C8B-B14F-4D97-AF65-F5344CB8AC3E}">
        <p14:creationId xmlns:p14="http://schemas.microsoft.com/office/powerpoint/2010/main" val="1959457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C3C832DF-AEE7-B5EA-D11B-3E7ACE8476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4788472"/>
              </p:ext>
            </p:extLst>
          </p:nvPr>
        </p:nvGraphicFramePr>
        <p:xfrm>
          <a:off x="671596" y="1456016"/>
          <a:ext cx="11245804" cy="4988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6134040" imgH="2720520" progId="PBrush">
                  <p:embed/>
                </p:oleObj>
              </mc:Choice>
              <mc:Fallback>
                <p:oleObj name="Bitmap Image" r:id="rId2" imgW="6134040" imgH="27205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1596" y="1456016"/>
                        <a:ext cx="11245804" cy="49884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842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Tesla Incident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21856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3836EC77-378B-5C71-D906-C65ABD39372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1119763"/>
              </p:ext>
            </p:extLst>
          </p:nvPr>
        </p:nvGraphicFramePr>
        <p:xfrm>
          <a:off x="1268305" y="1691396"/>
          <a:ext cx="10261630" cy="49137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66640" imgH="2857680" progId="PBrush">
                  <p:embed/>
                </p:oleObj>
              </mc:Choice>
              <mc:Fallback>
                <p:oleObj name="Bitmap Image" r:id="rId2" imgW="5966640" imgH="28576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68305" y="1691396"/>
                        <a:ext cx="10261630" cy="49137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20071" y="703918"/>
            <a:ext cx="73436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Nanjing Environnemental Protection Bureau Incident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3198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096C61CB-01EB-3710-60BE-CFEBCA7BFC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9224678"/>
              </p:ext>
            </p:extLst>
          </p:nvPr>
        </p:nvGraphicFramePr>
        <p:xfrm>
          <a:off x="1014365" y="1610199"/>
          <a:ext cx="10128764" cy="4760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51160" imgH="2796480" progId="PBrush">
                  <p:embed/>
                </p:oleObj>
              </mc:Choice>
              <mc:Fallback>
                <p:oleObj name="Bitmap Image" r:id="rId2" imgW="5951160" imgH="27964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14365" y="1610199"/>
                        <a:ext cx="10128764" cy="4760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1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74267"/>
            <a:ext cx="64290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DDoS Attack on Network Cameras in the U.S.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90144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8EA3BD53-E80A-9610-4222-F1CE641EDD8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9928947"/>
              </p:ext>
            </p:extLst>
          </p:nvPr>
        </p:nvGraphicFramePr>
        <p:xfrm>
          <a:off x="1229209" y="1529974"/>
          <a:ext cx="10843466" cy="51512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81760" imgH="2842200" progId="PBrush">
                  <p:embed/>
                </p:oleObj>
              </mc:Choice>
              <mc:Fallback>
                <p:oleObj name="Bitmap Image" r:id="rId2" imgW="5981760" imgH="28422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29209" y="1529974"/>
                        <a:ext cx="10843466" cy="51512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4" y="5965171"/>
            <a:ext cx="995631" cy="8928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787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32754" y="574267"/>
            <a:ext cx="6535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of Threats in Key IoT Security Fields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52053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61C309E1-1235-06D4-E59F-F544D6644E0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5616108"/>
              </p:ext>
            </p:extLst>
          </p:nvPr>
        </p:nvGraphicFramePr>
        <p:xfrm>
          <a:off x="943255" y="1427555"/>
          <a:ext cx="10863263" cy="5171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75200" imgH="2796480" progId="PBrush">
                  <p:embed/>
                </p:oleObj>
              </mc:Choice>
              <mc:Fallback>
                <p:oleObj name="Bitmap Image" r:id="rId2" imgW="5875200" imgH="27964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43255" y="1427555"/>
                        <a:ext cx="10863263" cy="51718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014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Trend of Network Attack Technologies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12744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EF36EE80-3A43-8F98-EF14-0B4192FC058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1948835"/>
              </p:ext>
            </p:extLst>
          </p:nvPr>
        </p:nvGraphicFramePr>
        <p:xfrm>
          <a:off x="533363" y="1353672"/>
          <a:ext cx="11075165" cy="52155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6195240" imgH="2918520" progId="PBrush">
                  <p:embed/>
                </p:oleObj>
              </mc:Choice>
              <mc:Fallback>
                <p:oleObj name="Bitmap Image" r:id="rId2" imgW="6195240" imgH="29185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33363" y="1353672"/>
                        <a:ext cx="11075165" cy="52155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060140"/>
            <a:ext cx="889726" cy="7978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2471" y="656554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-35859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2471" y="605045"/>
            <a:ext cx="65952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"3T+1M" Framework of the Huawei IoT Security Solution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65803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DE572A1B-ED30-024F-AA78-E4D68D02B50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6480625"/>
              </p:ext>
            </p:extLst>
          </p:nvPr>
        </p:nvGraphicFramePr>
        <p:xfrm>
          <a:off x="934314" y="1272989"/>
          <a:ext cx="10477758" cy="511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539680" imgH="2705040" progId="PBrush">
                  <p:embed/>
                </p:oleObj>
              </mc:Choice>
              <mc:Fallback>
                <p:oleObj name="Bitmap Image" r:id="rId2" imgW="5539680" imgH="270504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34314" y="1272989"/>
                        <a:ext cx="10477758" cy="51157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84067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0538" y="574267"/>
            <a:ext cx="6889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Huawei IoT Security System - Cloud-Pipe-Device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26605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A72E4C46-1BBE-6CB5-8CC4-AC9C35179D4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14180"/>
              </p:ext>
            </p:extLst>
          </p:nvPr>
        </p:nvGraphicFramePr>
        <p:xfrm>
          <a:off x="902073" y="1536995"/>
          <a:ext cx="11170602" cy="4972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05440" imgH="2629080" progId="PBrush">
                  <p:embed/>
                </p:oleObj>
              </mc:Choice>
              <mc:Fallback>
                <p:oleObj name="Bitmap Image" r:id="rId2" imgW="5905440" imgH="26290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2073" y="1536995"/>
                        <a:ext cx="11170602" cy="49727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7497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9096" y="574267"/>
            <a:ext cx="6889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Huawei IoT Security System - Cloud-Pipe-Device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57718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D3AF7DD1-B219-F88E-AC2C-5F1A8EAF167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0482010"/>
              </p:ext>
            </p:extLst>
          </p:nvPr>
        </p:nvGraphicFramePr>
        <p:xfrm>
          <a:off x="493059" y="1606135"/>
          <a:ext cx="11483787" cy="48474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29480" imgH="2461320" progId="PBrush">
                  <p:embed/>
                </p:oleObj>
              </mc:Choice>
              <mc:Fallback>
                <p:oleObj name="Bitmap Image" r:id="rId2" imgW="5829480" imgH="24613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93059" y="1606135"/>
                        <a:ext cx="11483787" cy="48474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" y="6015980"/>
            <a:ext cx="938970" cy="8420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205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Device Security: Firmware Validity and Integrity Achieved </a:t>
            </a:r>
          </a:p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by the FOTA Digital Signature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806758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AFA3661A-C14B-0DCC-A6E8-4D2A0F56753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1969011"/>
              </p:ext>
            </p:extLst>
          </p:nvPr>
        </p:nvGraphicFramePr>
        <p:xfrm>
          <a:off x="789828" y="1556072"/>
          <a:ext cx="11282847" cy="47106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59720" imgH="2446200" progId="PBrush">
                  <p:embed/>
                </p:oleObj>
              </mc:Choice>
              <mc:Fallback>
                <p:oleObj name="Bitmap Image" r:id="rId2" imgW="5859720" imgH="24462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89828" y="1556072"/>
                        <a:ext cx="11282847" cy="47106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8753"/>
            <a:ext cx="867721" cy="7781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9096" y="593544"/>
            <a:ext cx="6621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Pipe Security: Anti-DDoS and Signaling Storms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54809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101C12B-CC4A-DF49-6E05-C55CFDB03C5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8364642"/>
              </p:ext>
            </p:extLst>
          </p:nvPr>
        </p:nvGraphicFramePr>
        <p:xfrm>
          <a:off x="915521" y="1563349"/>
          <a:ext cx="11157154" cy="498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753160" imgH="2567880" progId="PBrush">
                  <p:embed/>
                </p:oleObj>
              </mc:Choice>
              <mc:Fallback>
                <p:oleObj name="Bitmap Image" r:id="rId2" imgW="5753160" imgH="25678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15521" y="1563349"/>
                        <a:ext cx="11157154" cy="4981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83170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536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480737"/>
            <a:ext cx="68752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Cloud Security: E2E Authentication, Access, and </a:t>
            </a:r>
          </a:p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Transmission Security on the IoT Platform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8558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EA4A6440-1AFF-545A-1473-57FEA7AC60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8397586"/>
              </p:ext>
            </p:extLst>
          </p:nvPr>
        </p:nvGraphicFramePr>
        <p:xfrm>
          <a:off x="438455" y="1427555"/>
          <a:ext cx="11284376" cy="50752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44600" imgH="2629080" progId="PBrush">
                  <p:embed/>
                </p:oleObj>
              </mc:Choice>
              <mc:Fallback>
                <p:oleObj name="Bitmap Image" r:id="rId2" imgW="5844600" imgH="26290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38455" y="1427555"/>
                        <a:ext cx="11284376" cy="50752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6" y="6377122"/>
            <a:ext cx="544531" cy="4883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672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Typical Use Cases of "3T+1M" in IoT Security - Bicycle </a:t>
            </a:r>
          </a:p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Sharing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624604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837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246</Words>
  <Application>Microsoft Office PowerPoint</Application>
  <PresentationFormat>Widescreen</PresentationFormat>
  <Paragraphs>57</Paragraphs>
  <Slides>16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Tajawal Medium</vt:lpstr>
      <vt:lpstr>Wingdings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Abdelrhman Ahmed</cp:lastModifiedBy>
  <cp:revision>8</cp:revision>
  <dcterms:created xsi:type="dcterms:W3CDTF">2021-08-03T13:03:26Z</dcterms:created>
  <dcterms:modified xsi:type="dcterms:W3CDTF">2022-10-19T15:38:50Z</dcterms:modified>
</cp:coreProperties>
</file>